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tags/tag10.xml" ContentType="application/vnd.openxmlformats-officedocument.presentationml.tags+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tags/tag12.xml" ContentType="application/vnd.openxmlformats-officedocument.presentationml.tags+xml"/>
  <Override PartName="/ppt/notesSlides/notesSlide24.xml" ContentType="application/vnd.openxmlformats-officedocument.presentationml.notesSlide+xml"/>
  <Override PartName="/ppt/tags/tag13.xml" ContentType="application/vnd.openxmlformats-officedocument.presentationml.tags+xml"/>
  <Override PartName="/ppt/notesSlides/notesSlide25.xml" ContentType="application/vnd.openxmlformats-officedocument.presentationml.notesSlide+xml"/>
  <Override PartName="/ppt/tags/tag14.xml" ContentType="application/vnd.openxmlformats-officedocument.presentationml.tags+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19.xml" ContentType="application/vnd.openxmlformats-officedocument.presentationml.tags+xml"/>
  <Override PartName="/ppt/notesSlides/notesSlide55.xml" ContentType="application/vnd.openxmlformats-officedocument.presentationml.notesSlide+xml"/>
  <Override PartName="/ppt/tags/tag20.xml" ContentType="application/vnd.openxmlformats-officedocument.presentationml.tags+xml"/>
  <Override PartName="/ppt/notesSlides/notesSlide56.xml" ContentType="application/vnd.openxmlformats-officedocument.presentationml.notesSlide+xml"/>
  <Override PartName="/ppt/tags/tag21.xml" ContentType="application/vnd.openxmlformats-officedocument.presentationml.tags+xml"/>
  <Override PartName="/ppt/notesSlides/notesSlide57.xml" ContentType="application/vnd.openxmlformats-officedocument.presentationml.notesSlide+xml"/>
  <Override PartName="/ppt/tags/tag22.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23.xml" ContentType="application/vnd.openxmlformats-officedocument.presentationml.tags+xml"/>
  <Override PartName="/ppt/notesSlides/notesSlide61.xml" ContentType="application/vnd.openxmlformats-officedocument.presentationml.notesSlide+xml"/>
  <Override PartName="/ppt/tags/tag24.xml" ContentType="application/vnd.openxmlformats-officedocument.presentationml.tags+xml"/>
  <Override PartName="/ppt/notesSlides/notesSlide62.xml" ContentType="application/vnd.openxmlformats-officedocument.presentationml.notesSlide+xml"/>
  <Override PartName="/ppt/tags/tag25.xml" ContentType="application/vnd.openxmlformats-officedocument.presentationml.tags+xml"/>
  <Override PartName="/ppt/notesSlides/notesSlide63.xml" ContentType="application/vnd.openxmlformats-officedocument.presentationml.notesSlide+xml"/>
  <Override PartName="/ppt/tags/tag26.xml" ContentType="application/vnd.openxmlformats-officedocument.presentationml.tags+xml"/>
  <Override PartName="/ppt/notesSlides/notesSlide64.xml" ContentType="application/vnd.openxmlformats-officedocument.presentationml.notesSlide+xml"/>
  <Override PartName="/ppt/tags/tag27.xml" ContentType="application/vnd.openxmlformats-officedocument.presentationml.tags+xml"/>
  <Override PartName="/ppt/notesSlides/notesSlide65.xml" ContentType="application/vnd.openxmlformats-officedocument.presentationml.notesSlide+xml"/>
  <Override PartName="/ppt/tags/tag28.xml" ContentType="application/vnd.openxmlformats-officedocument.presentationml.tags+xml"/>
  <Override PartName="/ppt/notesSlides/notesSlide66.xml" ContentType="application/vnd.openxmlformats-officedocument.presentationml.notesSlide+xml"/>
  <Override PartName="/ppt/tags/tag29.xml" ContentType="application/vnd.openxmlformats-officedocument.presentationml.tags+xml"/>
  <Override PartName="/ppt/notesSlides/notesSlide67.xml" ContentType="application/vnd.openxmlformats-officedocument.presentationml.notesSlide+xml"/>
  <Override PartName="/ppt/tags/tag30.xml" ContentType="application/vnd.openxmlformats-officedocument.presentationml.tags+xml"/>
  <Override PartName="/ppt/notesSlides/notesSlide68.xml" ContentType="application/vnd.openxmlformats-officedocument.presentationml.notesSlide+xml"/>
  <Override PartName="/ppt/tags/tag31.xml" ContentType="application/vnd.openxmlformats-officedocument.presentationml.tags+xml"/>
  <Override PartName="/ppt/notesSlides/notesSlide69.xml" ContentType="application/vnd.openxmlformats-officedocument.presentationml.notesSlide+xml"/>
  <Override PartName="/ppt/tags/tag32.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33.xml" ContentType="application/vnd.openxmlformats-officedocument.presentationml.tags+xml"/>
  <Override PartName="/ppt/notesSlides/notesSlide73.xml" ContentType="application/vnd.openxmlformats-officedocument.presentationml.notesSlide+xml"/>
  <Override PartName="/ppt/tags/tag34.xml" ContentType="application/vnd.openxmlformats-officedocument.presentationml.tags+xml"/>
  <Override PartName="/ppt/notesSlides/notesSlide74.xml" ContentType="application/vnd.openxmlformats-officedocument.presentationml.notesSlide+xml"/>
  <Override PartName="/ppt/tags/tag35.xml" ContentType="application/vnd.openxmlformats-officedocument.presentationml.tags+xml"/>
  <Override PartName="/ppt/notesSlides/notesSlide75.xml" ContentType="application/vnd.openxmlformats-officedocument.presentationml.notesSlide+xml"/>
  <Override PartName="/ppt/tags/tag36.xml" ContentType="application/vnd.openxmlformats-officedocument.presentationml.tags+xml"/>
  <Override PartName="/ppt/notesSlides/notesSlide7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2" r:id="rId2"/>
  </p:sldMasterIdLst>
  <p:notesMasterIdLst>
    <p:notesMasterId r:id="rId80"/>
  </p:notesMasterIdLst>
  <p:handoutMasterIdLst>
    <p:handoutMasterId r:id="rId81"/>
  </p:handoutMasterIdLst>
  <p:sldIdLst>
    <p:sldId id="358" r:id="rId3"/>
    <p:sldId id="456" r:id="rId4"/>
    <p:sldId id="356" r:id="rId5"/>
    <p:sldId id="461" r:id="rId6"/>
    <p:sldId id="462" r:id="rId7"/>
    <p:sldId id="355" r:id="rId8"/>
    <p:sldId id="472" r:id="rId9"/>
    <p:sldId id="463" r:id="rId10"/>
    <p:sldId id="464" r:id="rId11"/>
    <p:sldId id="466" r:id="rId12"/>
    <p:sldId id="465" r:id="rId13"/>
    <p:sldId id="467" r:id="rId14"/>
    <p:sldId id="468" r:id="rId15"/>
    <p:sldId id="457" r:id="rId16"/>
    <p:sldId id="396" r:id="rId17"/>
    <p:sldId id="473" r:id="rId18"/>
    <p:sldId id="398" r:id="rId19"/>
    <p:sldId id="527" r:id="rId20"/>
    <p:sldId id="469" r:id="rId21"/>
    <p:sldId id="402" r:id="rId22"/>
    <p:sldId id="403" r:id="rId23"/>
    <p:sldId id="470" r:id="rId24"/>
    <p:sldId id="525" r:id="rId25"/>
    <p:sldId id="471" r:id="rId26"/>
    <p:sldId id="474" r:id="rId27"/>
    <p:sldId id="475" r:id="rId28"/>
    <p:sldId id="476" r:id="rId29"/>
    <p:sldId id="411" r:id="rId30"/>
    <p:sldId id="418" r:id="rId31"/>
    <p:sldId id="412" r:id="rId32"/>
    <p:sldId id="478" r:id="rId33"/>
    <p:sldId id="479" r:id="rId34"/>
    <p:sldId id="415" r:id="rId35"/>
    <p:sldId id="417" r:id="rId36"/>
    <p:sldId id="380" r:id="rId37"/>
    <p:sldId id="535" r:id="rId38"/>
    <p:sldId id="482" r:id="rId39"/>
    <p:sldId id="533" r:id="rId40"/>
    <p:sldId id="484" r:id="rId41"/>
    <p:sldId id="485" r:id="rId42"/>
    <p:sldId id="486" r:id="rId43"/>
    <p:sldId id="487" r:id="rId44"/>
    <p:sldId id="488" r:id="rId45"/>
    <p:sldId id="489" r:id="rId46"/>
    <p:sldId id="490" r:id="rId47"/>
    <p:sldId id="390" r:id="rId48"/>
    <p:sldId id="492" r:id="rId49"/>
    <p:sldId id="393" r:id="rId50"/>
    <p:sldId id="526" r:id="rId51"/>
    <p:sldId id="394" r:id="rId52"/>
    <p:sldId id="395" r:id="rId53"/>
    <p:sldId id="257" r:id="rId54"/>
    <p:sldId id="494" r:id="rId55"/>
    <p:sldId id="529" r:id="rId56"/>
    <p:sldId id="530" r:id="rId57"/>
    <p:sldId id="497" r:id="rId58"/>
    <p:sldId id="498" r:id="rId59"/>
    <p:sldId id="528" r:id="rId60"/>
    <p:sldId id="499" r:id="rId61"/>
    <p:sldId id="267" r:id="rId62"/>
    <p:sldId id="500" r:id="rId63"/>
    <p:sldId id="501" r:id="rId64"/>
    <p:sldId id="502" r:id="rId65"/>
    <p:sldId id="503" r:id="rId66"/>
    <p:sldId id="504" r:id="rId67"/>
    <p:sldId id="505" r:id="rId68"/>
    <p:sldId id="506" r:id="rId69"/>
    <p:sldId id="507" r:id="rId70"/>
    <p:sldId id="508" r:id="rId71"/>
    <p:sldId id="509" r:id="rId72"/>
    <p:sldId id="510" r:id="rId73"/>
    <p:sldId id="511" r:id="rId74"/>
    <p:sldId id="512" r:id="rId75"/>
    <p:sldId id="513" r:id="rId76"/>
    <p:sldId id="514" r:id="rId77"/>
    <p:sldId id="515" r:id="rId78"/>
    <p:sldId id="516" r:id="rId79"/>
  </p:sldIdLst>
  <p:sldSz cx="9144000" cy="6858000" type="screen4x3"/>
  <p:notesSz cx="6735763" cy="9866313"/>
  <p:custDataLst>
    <p:tags r:id="rId82"/>
  </p:custDataLst>
  <p:defaultTextStyle>
    <a:defPPr>
      <a:defRPr lang="ja-JP"/>
    </a:defPPr>
    <a:lvl1pPr marL="0" algn="l" defTabSz="829178" rtl="0" eaLnBrk="1" latinLnBrk="0" hangingPunct="1">
      <a:defRPr kumimoji="1" sz="1632" kern="1200">
        <a:solidFill>
          <a:schemeClr val="tx1"/>
        </a:solidFill>
        <a:latin typeface="+mn-lt"/>
        <a:ea typeface="+mn-ea"/>
        <a:cs typeface="+mn-cs"/>
      </a:defRPr>
    </a:lvl1pPr>
    <a:lvl2pPr marL="414589" algn="l" defTabSz="829178" rtl="0" eaLnBrk="1" latinLnBrk="0" hangingPunct="1">
      <a:defRPr kumimoji="1" sz="1632" kern="1200">
        <a:solidFill>
          <a:schemeClr val="tx1"/>
        </a:solidFill>
        <a:latin typeface="+mn-lt"/>
        <a:ea typeface="+mn-ea"/>
        <a:cs typeface="+mn-cs"/>
      </a:defRPr>
    </a:lvl2pPr>
    <a:lvl3pPr marL="829178" algn="l" defTabSz="829178" rtl="0" eaLnBrk="1" latinLnBrk="0" hangingPunct="1">
      <a:defRPr kumimoji="1" sz="1632" kern="1200">
        <a:solidFill>
          <a:schemeClr val="tx1"/>
        </a:solidFill>
        <a:latin typeface="+mn-lt"/>
        <a:ea typeface="+mn-ea"/>
        <a:cs typeface="+mn-cs"/>
      </a:defRPr>
    </a:lvl3pPr>
    <a:lvl4pPr marL="1243767" algn="l" defTabSz="829178" rtl="0" eaLnBrk="1" latinLnBrk="0" hangingPunct="1">
      <a:defRPr kumimoji="1" sz="1632" kern="1200">
        <a:solidFill>
          <a:schemeClr val="tx1"/>
        </a:solidFill>
        <a:latin typeface="+mn-lt"/>
        <a:ea typeface="+mn-ea"/>
        <a:cs typeface="+mn-cs"/>
      </a:defRPr>
    </a:lvl4pPr>
    <a:lvl5pPr marL="1658356" algn="l" defTabSz="829178" rtl="0" eaLnBrk="1" latinLnBrk="0" hangingPunct="1">
      <a:defRPr kumimoji="1" sz="1632" kern="1200">
        <a:solidFill>
          <a:schemeClr val="tx1"/>
        </a:solidFill>
        <a:latin typeface="+mn-lt"/>
        <a:ea typeface="+mn-ea"/>
        <a:cs typeface="+mn-cs"/>
      </a:defRPr>
    </a:lvl5pPr>
    <a:lvl6pPr marL="2072945" algn="l" defTabSz="829178" rtl="0" eaLnBrk="1" latinLnBrk="0" hangingPunct="1">
      <a:defRPr kumimoji="1" sz="1632" kern="1200">
        <a:solidFill>
          <a:schemeClr val="tx1"/>
        </a:solidFill>
        <a:latin typeface="+mn-lt"/>
        <a:ea typeface="+mn-ea"/>
        <a:cs typeface="+mn-cs"/>
      </a:defRPr>
    </a:lvl6pPr>
    <a:lvl7pPr marL="2487534" algn="l" defTabSz="829178" rtl="0" eaLnBrk="1" latinLnBrk="0" hangingPunct="1">
      <a:defRPr kumimoji="1" sz="1632" kern="1200">
        <a:solidFill>
          <a:schemeClr val="tx1"/>
        </a:solidFill>
        <a:latin typeface="+mn-lt"/>
        <a:ea typeface="+mn-ea"/>
        <a:cs typeface="+mn-cs"/>
      </a:defRPr>
    </a:lvl7pPr>
    <a:lvl8pPr marL="2902123" algn="l" defTabSz="829178" rtl="0" eaLnBrk="1" latinLnBrk="0" hangingPunct="1">
      <a:defRPr kumimoji="1" sz="1632" kern="1200">
        <a:solidFill>
          <a:schemeClr val="tx1"/>
        </a:solidFill>
        <a:latin typeface="+mn-lt"/>
        <a:ea typeface="+mn-ea"/>
        <a:cs typeface="+mn-cs"/>
      </a:defRPr>
    </a:lvl8pPr>
    <a:lvl9pPr marL="3316712" algn="l" defTabSz="829178" rtl="0" eaLnBrk="1" latinLnBrk="0" hangingPunct="1">
      <a:defRPr kumimoji="1" sz="1632" kern="1200">
        <a:solidFill>
          <a:schemeClr val="tx1"/>
        </a:solidFill>
        <a:latin typeface="+mn-lt"/>
        <a:ea typeface="+mn-ea"/>
        <a:cs typeface="+mn-cs"/>
      </a:defRPr>
    </a:lvl9pPr>
  </p:defaultTextStyle>
  <p:extLst>
    <p:ext uri="{521415D9-36F7-43E2-AB2F-B90AF26B5E84}">
      <p14:sectionLst xmlns:p14="http://schemas.microsoft.com/office/powerpoint/2010/main">
        <p14:section name="オンライン診療" id="{0598A6B9-326B-4E28-97BA-F3FA2E65BBB0}">
          <p14:sldIdLst>
            <p14:sldId id="358"/>
            <p14:sldId id="456"/>
            <p14:sldId id="356"/>
            <p14:sldId id="461"/>
            <p14:sldId id="462"/>
            <p14:sldId id="355"/>
            <p14:sldId id="472"/>
            <p14:sldId id="463"/>
            <p14:sldId id="464"/>
            <p14:sldId id="466"/>
            <p14:sldId id="465"/>
            <p14:sldId id="467"/>
            <p14:sldId id="468"/>
            <p14:sldId id="457"/>
            <p14:sldId id="396"/>
            <p14:sldId id="473"/>
            <p14:sldId id="398"/>
            <p14:sldId id="527"/>
            <p14:sldId id="469"/>
            <p14:sldId id="402"/>
            <p14:sldId id="403"/>
            <p14:sldId id="470"/>
            <p14:sldId id="525"/>
            <p14:sldId id="471"/>
            <p14:sldId id="474"/>
            <p14:sldId id="475"/>
            <p14:sldId id="476"/>
            <p14:sldId id="411"/>
            <p14:sldId id="418"/>
            <p14:sldId id="412"/>
            <p14:sldId id="478"/>
            <p14:sldId id="479"/>
            <p14:sldId id="415"/>
            <p14:sldId id="417"/>
            <p14:sldId id="380"/>
            <p14:sldId id="535"/>
            <p14:sldId id="482"/>
            <p14:sldId id="533"/>
            <p14:sldId id="484"/>
            <p14:sldId id="485"/>
            <p14:sldId id="486"/>
            <p14:sldId id="487"/>
            <p14:sldId id="488"/>
            <p14:sldId id="489"/>
            <p14:sldId id="490"/>
            <p14:sldId id="390"/>
            <p14:sldId id="492"/>
            <p14:sldId id="393"/>
            <p14:sldId id="526"/>
            <p14:sldId id="394"/>
            <p14:sldId id="395"/>
            <p14:sldId id="257"/>
            <p14:sldId id="494"/>
            <p14:sldId id="529"/>
            <p14:sldId id="530"/>
            <p14:sldId id="497"/>
            <p14:sldId id="498"/>
            <p14:sldId id="528"/>
            <p14:sldId id="499"/>
            <p14:sldId id="267"/>
            <p14:sldId id="500"/>
            <p14:sldId id="501"/>
            <p14:sldId id="502"/>
            <p14:sldId id="503"/>
            <p14:sldId id="504"/>
            <p14:sldId id="505"/>
            <p14:sldId id="506"/>
            <p14:sldId id="507"/>
            <p14:sldId id="508"/>
            <p14:sldId id="509"/>
            <p14:sldId id="510"/>
            <p14:sldId id="511"/>
            <p14:sldId id="512"/>
            <p14:sldId id="513"/>
            <p14:sldId id="514"/>
            <p14:sldId id="515"/>
            <p14:sldId id="516"/>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1633" userDrawn="1">
          <p15:clr>
            <a:srgbClr val="A4A3A4"/>
          </p15:clr>
        </p15:guide>
        <p15:guide id="4" pos="841" userDrawn="1">
          <p15:clr>
            <a:srgbClr val="A4A3A4"/>
          </p15:clr>
        </p15:guide>
        <p15:guide id="5" pos="3902" userDrawn="1">
          <p15:clr>
            <a:srgbClr val="A4A3A4"/>
          </p15:clr>
        </p15:guide>
        <p15:guide id="6" pos="4936" userDrawn="1">
          <p15:clr>
            <a:srgbClr val="A4A3A4"/>
          </p15:clr>
        </p15:guide>
        <p15:guide id="7" pos="2764" userDrawn="1">
          <p15:clr>
            <a:srgbClr val="A4A3A4"/>
          </p15:clr>
        </p15:guide>
        <p15:guide id="8" pos="5035" userDrawn="1">
          <p15:clr>
            <a:srgbClr val="A4A3A4"/>
          </p15:clr>
        </p15:guide>
        <p15:guide id="9" pos="3220" userDrawn="1">
          <p15:clr>
            <a:srgbClr val="A4A3A4"/>
          </p15:clr>
        </p15:guide>
        <p15:guide id="10" orient="horz" pos="1141" userDrawn="1">
          <p15:clr>
            <a:srgbClr val="A4A3A4"/>
          </p15:clr>
        </p15:guide>
        <p15:guide id="11" pos="1064" userDrawn="1">
          <p15:clr>
            <a:srgbClr val="A4A3A4"/>
          </p15:clr>
        </p15:guide>
        <p15:guide id="12" pos="612" userDrawn="1">
          <p15:clr>
            <a:srgbClr val="A4A3A4"/>
          </p15:clr>
        </p15:guide>
        <p15:guide id="13" orient="horz" pos="1935" userDrawn="1">
          <p15:clr>
            <a:srgbClr val="A4A3A4"/>
          </p15:clr>
        </p15:guide>
        <p15:guide id="14" orient="horz" pos="4128" userDrawn="1">
          <p15:clr>
            <a:srgbClr val="A4A3A4"/>
          </p15:clr>
        </p15:guide>
        <p15:guide id="15" pos="5374" userDrawn="1">
          <p15:clr>
            <a:srgbClr val="A4A3A4"/>
          </p15:clr>
        </p15:guide>
        <p15:guide id="16" pos="1743" userDrawn="1">
          <p15:clr>
            <a:srgbClr val="A4A3A4"/>
          </p15:clr>
        </p15:guide>
        <p15:guide id="17" pos="185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E9E9EB"/>
    <a:srgbClr val="4F81BD"/>
    <a:srgbClr val="FFFFCC"/>
    <a:srgbClr val="FDEADA"/>
    <a:srgbClr val="FB5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60" autoAdjust="0"/>
    <p:restoredTop sz="93750" autoAdjust="0"/>
  </p:normalViewPr>
  <p:slideViewPr>
    <p:cSldViewPr>
      <p:cViewPr varScale="1">
        <p:scale>
          <a:sx n="103" d="100"/>
          <a:sy n="103" d="100"/>
        </p:scale>
        <p:origin x="1458" y="108"/>
      </p:cViewPr>
      <p:guideLst>
        <p:guide orient="horz" pos="2160"/>
        <p:guide pos="2880"/>
        <p:guide pos="1633"/>
        <p:guide pos="841"/>
        <p:guide pos="3902"/>
        <p:guide pos="4936"/>
        <p:guide pos="2764"/>
        <p:guide pos="5035"/>
        <p:guide pos="3220"/>
        <p:guide orient="horz" pos="1141"/>
        <p:guide pos="1064"/>
        <p:guide pos="612"/>
        <p:guide orient="horz" pos="1935"/>
        <p:guide orient="horz" pos="4128"/>
        <p:guide pos="5374"/>
        <p:guide pos="1743"/>
        <p:guide pos="1858"/>
      </p:guideLst>
    </p:cSldViewPr>
  </p:slideViewPr>
  <p:outlineViewPr>
    <p:cViewPr>
      <p:scale>
        <a:sx n="33" d="100"/>
        <a:sy n="33" d="100"/>
      </p:scale>
      <p:origin x="0" y="-36624"/>
    </p:cViewPr>
  </p:outlineViewPr>
  <p:notesTextViewPr>
    <p:cViewPr>
      <p:scale>
        <a:sx n="75" d="100"/>
        <a:sy n="75" d="100"/>
      </p:scale>
      <p:origin x="0" y="0"/>
    </p:cViewPr>
  </p:notesTextViewPr>
  <p:sorterViewPr>
    <p:cViewPr varScale="1">
      <p:scale>
        <a:sx n="100" d="100"/>
        <a:sy n="100" d="100"/>
      </p:scale>
      <p:origin x="0" y="0"/>
    </p:cViewPr>
  </p:sorterViewPr>
  <p:notesViewPr>
    <p:cSldViewPr>
      <p:cViewPr varScale="1">
        <p:scale>
          <a:sx n="55" d="100"/>
          <a:sy n="55" d="100"/>
        </p:scale>
        <p:origin x="2624"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commentAuthors" Target="commentAuthors.xml"/><Relationship Id="rId88"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621" cy="494813"/>
          </a:xfrm>
          <a:prstGeom prst="rect">
            <a:avLst/>
          </a:prstGeom>
        </p:spPr>
        <p:txBody>
          <a:bodyPr vert="horz" lIns="90644" tIns="45322" rIns="90644" bIns="4532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572" y="0"/>
            <a:ext cx="2918621" cy="494813"/>
          </a:xfrm>
          <a:prstGeom prst="rect">
            <a:avLst/>
          </a:prstGeom>
        </p:spPr>
        <p:txBody>
          <a:bodyPr vert="horz" lIns="90644" tIns="45322" rIns="90644" bIns="45322" rtlCol="0"/>
          <a:lstStyle>
            <a:lvl1pPr algn="r">
              <a:defRPr sz="1200"/>
            </a:lvl1pPr>
          </a:lstStyle>
          <a:p>
            <a:fld id="{6B1CF1F0-73BC-4403-83B4-E71843A26B8E}" type="datetimeFigureOut">
              <a:rPr kumimoji="1" lang="ja-JP" altLang="en-US" smtClean="0"/>
              <a:t>2024/3/21</a:t>
            </a:fld>
            <a:endParaRPr kumimoji="1" lang="ja-JP" altLang="en-US"/>
          </a:p>
        </p:txBody>
      </p:sp>
      <p:sp>
        <p:nvSpPr>
          <p:cNvPr id="4" name="フッター プレースホルダー 3"/>
          <p:cNvSpPr>
            <a:spLocks noGrp="1"/>
          </p:cNvSpPr>
          <p:nvPr>
            <p:ph type="ftr" sz="quarter" idx="2"/>
          </p:nvPr>
        </p:nvSpPr>
        <p:spPr>
          <a:xfrm>
            <a:off x="1" y="9371501"/>
            <a:ext cx="2918621" cy="494813"/>
          </a:xfrm>
          <a:prstGeom prst="rect">
            <a:avLst/>
          </a:prstGeom>
        </p:spPr>
        <p:txBody>
          <a:bodyPr vert="horz" lIns="90644" tIns="45322" rIns="90644" bIns="4532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572" y="9371501"/>
            <a:ext cx="2918621" cy="494813"/>
          </a:xfrm>
          <a:prstGeom prst="rect">
            <a:avLst/>
          </a:prstGeom>
        </p:spPr>
        <p:txBody>
          <a:bodyPr vert="horz" lIns="90644" tIns="45322" rIns="90644" bIns="45322" rtlCol="0" anchor="b"/>
          <a:lstStyle>
            <a:lvl1pPr algn="r">
              <a:defRPr sz="1200"/>
            </a:lvl1pPr>
          </a:lstStyle>
          <a:p>
            <a:fld id="{971D8998-86D0-44B3-94F7-C25B5271E52B}" type="slidenum">
              <a:rPr kumimoji="1" lang="ja-JP" altLang="en-US" smtClean="0"/>
              <a:t>‹#›</a:t>
            </a:fld>
            <a:endParaRPr kumimoji="1" lang="ja-JP" altLang="en-US"/>
          </a:p>
        </p:txBody>
      </p:sp>
    </p:spTree>
    <p:extLst>
      <p:ext uri="{BB962C8B-B14F-4D97-AF65-F5344CB8AC3E}">
        <p14:creationId xmlns:p14="http://schemas.microsoft.com/office/powerpoint/2010/main" val="1800271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18897" cy="494972"/>
          </a:xfrm>
          <a:prstGeom prst="rect">
            <a:avLst/>
          </a:prstGeom>
        </p:spPr>
        <p:txBody>
          <a:bodyPr vert="horz" lIns="83148" tIns="41574" rIns="83148" bIns="41574" rtlCol="0"/>
          <a:lstStyle>
            <a:lvl1pPr algn="l">
              <a:defRPr sz="1100"/>
            </a:lvl1pPr>
          </a:lstStyle>
          <a:p>
            <a:endParaRPr kumimoji="1" lang="ja-JP" altLang="en-US"/>
          </a:p>
        </p:txBody>
      </p:sp>
      <p:sp>
        <p:nvSpPr>
          <p:cNvPr id="3" name="日付プレースホルダー 2"/>
          <p:cNvSpPr>
            <a:spLocks noGrp="1"/>
          </p:cNvSpPr>
          <p:nvPr>
            <p:ph type="dt" idx="1"/>
          </p:nvPr>
        </p:nvSpPr>
        <p:spPr>
          <a:xfrm>
            <a:off x="3815868" y="1"/>
            <a:ext cx="2917897" cy="494972"/>
          </a:xfrm>
          <a:prstGeom prst="rect">
            <a:avLst/>
          </a:prstGeom>
        </p:spPr>
        <p:txBody>
          <a:bodyPr vert="horz" lIns="83148" tIns="41574" rIns="83148" bIns="41574" rtlCol="0"/>
          <a:lstStyle>
            <a:lvl1pPr algn="r">
              <a:defRPr sz="1100"/>
            </a:lvl1pPr>
          </a:lstStyle>
          <a:p>
            <a:fld id="{2053EECF-6E38-4A9F-A42A-194BE4369BD3}" type="datetimeFigureOut">
              <a:rPr kumimoji="1" lang="ja-JP" altLang="en-US" smtClean="0"/>
              <a:t>2024/3/21</a:t>
            </a:fld>
            <a:endParaRPr kumimoji="1" lang="ja-JP" altLang="en-US"/>
          </a:p>
        </p:txBody>
      </p:sp>
      <p:sp>
        <p:nvSpPr>
          <p:cNvPr id="4" name="スライド イメージ プレースホルダー 3"/>
          <p:cNvSpPr>
            <a:spLocks noGrp="1" noRot="1" noChangeAspect="1"/>
          </p:cNvSpPr>
          <p:nvPr>
            <p:ph type="sldImg" idx="2"/>
          </p:nvPr>
        </p:nvSpPr>
        <p:spPr>
          <a:xfrm>
            <a:off x="1150938" y="1235075"/>
            <a:ext cx="4433887" cy="3327400"/>
          </a:xfrm>
          <a:prstGeom prst="rect">
            <a:avLst/>
          </a:prstGeom>
          <a:noFill/>
          <a:ln w="12700">
            <a:solidFill>
              <a:prstClr val="black"/>
            </a:solidFill>
          </a:ln>
        </p:spPr>
        <p:txBody>
          <a:bodyPr vert="horz" lIns="83148" tIns="41574" rIns="83148" bIns="41574" rtlCol="0" anchor="ctr"/>
          <a:lstStyle/>
          <a:p>
            <a:endParaRPr lang="ja-JP" altLang="en-US"/>
          </a:p>
        </p:txBody>
      </p:sp>
      <p:sp>
        <p:nvSpPr>
          <p:cNvPr id="5" name="ノート プレースホルダー 4"/>
          <p:cNvSpPr>
            <a:spLocks noGrp="1"/>
          </p:cNvSpPr>
          <p:nvPr>
            <p:ph type="body" sz="quarter" idx="3"/>
          </p:nvPr>
        </p:nvSpPr>
        <p:spPr>
          <a:xfrm>
            <a:off x="673976" y="4748838"/>
            <a:ext cx="5387811" cy="3885223"/>
          </a:xfrm>
          <a:prstGeom prst="rect">
            <a:avLst/>
          </a:prstGeom>
        </p:spPr>
        <p:txBody>
          <a:bodyPr vert="horz" lIns="83148" tIns="41574" rIns="83148" bIns="41574"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371342"/>
            <a:ext cx="2918897" cy="494971"/>
          </a:xfrm>
          <a:prstGeom prst="rect">
            <a:avLst/>
          </a:prstGeom>
        </p:spPr>
        <p:txBody>
          <a:bodyPr vert="horz" lIns="83148" tIns="41574" rIns="83148" bIns="41574"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15868" y="9371342"/>
            <a:ext cx="2917897" cy="494971"/>
          </a:xfrm>
          <a:prstGeom prst="rect">
            <a:avLst/>
          </a:prstGeom>
        </p:spPr>
        <p:txBody>
          <a:bodyPr vert="horz" lIns="83148" tIns="41574" rIns="83148" bIns="41574" rtlCol="0" anchor="b"/>
          <a:lstStyle>
            <a:lvl1pPr algn="r">
              <a:defRPr sz="1100"/>
            </a:lvl1pPr>
          </a:lstStyle>
          <a:p>
            <a:fld id="{963FA24A-B145-4DC5-8F25-2D41A644D22D}" type="slidenum">
              <a:rPr kumimoji="1" lang="ja-JP" altLang="en-US" smtClean="0"/>
              <a:t>‹#›</a:t>
            </a:fld>
            <a:endParaRPr kumimoji="1" lang="ja-JP" altLang="en-US"/>
          </a:p>
        </p:txBody>
      </p:sp>
    </p:spTree>
    <p:extLst>
      <p:ext uri="{BB962C8B-B14F-4D97-AF65-F5344CB8AC3E}">
        <p14:creationId xmlns:p14="http://schemas.microsoft.com/office/powerpoint/2010/main" val="3745828380"/>
      </p:ext>
    </p:extLst>
  </p:cSld>
  <p:clrMap bg1="lt1" tx1="dk1" bg2="lt2" tx2="dk2" accent1="accent1" accent2="accent2" accent3="accent3" accent4="accent4" accent5="accent5" accent6="accent6" hlink="hlink" folHlink="folHlink"/>
  <p:notesStyle>
    <a:lvl1pPr marL="0" algn="l" defTabSz="829178" rtl="0" eaLnBrk="1" latinLnBrk="0" hangingPunct="1">
      <a:defRPr kumimoji="1" sz="1088" kern="1200">
        <a:solidFill>
          <a:schemeClr val="tx1"/>
        </a:solidFill>
        <a:latin typeface="BIZ UDPゴシック" panose="020B0400000000000000" pitchFamily="50" charset="-128"/>
        <a:ea typeface="BIZ UDPゴシック" panose="020B0400000000000000" pitchFamily="50" charset="-128"/>
        <a:cs typeface="+mn-cs"/>
      </a:defRPr>
    </a:lvl1pPr>
    <a:lvl2pPr marL="414589" algn="l" defTabSz="829178" rtl="0" eaLnBrk="1" latinLnBrk="0" hangingPunct="1">
      <a:defRPr kumimoji="1" sz="1088" kern="1200">
        <a:solidFill>
          <a:schemeClr val="tx1"/>
        </a:solidFill>
        <a:latin typeface="+mn-lt"/>
        <a:ea typeface="+mn-ea"/>
        <a:cs typeface="+mn-cs"/>
      </a:defRPr>
    </a:lvl2pPr>
    <a:lvl3pPr marL="829178" algn="l" defTabSz="829178" rtl="0" eaLnBrk="1" latinLnBrk="0" hangingPunct="1">
      <a:defRPr kumimoji="1" sz="1088" kern="1200">
        <a:solidFill>
          <a:schemeClr val="tx1"/>
        </a:solidFill>
        <a:latin typeface="+mn-lt"/>
        <a:ea typeface="+mn-ea"/>
        <a:cs typeface="+mn-cs"/>
      </a:defRPr>
    </a:lvl3pPr>
    <a:lvl4pPr marL="1243767" algn="l" defTabSz="829178" rtl="0" eaLnBrk="1" latinLnBrk="0" hangingPunct="1">
      <a:defRPr kumimoji="1" sz="1088" kern="1200">
        <a:solidFill>
          <a:schemeClr val="tx1"/>
        </a:solidFill>
        <a:latin typeface="+mn-lt"/>
        <a:ea typeface="+mn-ea"/>
        <a:cs typeface="+mn-cs"/>
      </a:defRPr>
    </a:lvl4pPr>
    <a:lvl5pPr marL="1658356" algn="l" defTabSz="829178" rtl="0" eaLnBrk="1" latinLnBrk="0" hangingPunct="1">
      <a:defRPr kumimoji="1" sz="1088" kern="1200">
        <a:solidFill>
          <a:schemeClr val="tx1"/>
        </a:solidFill>
        <a:latin typeface="+mn-lt"/>
        <a:ea typeface="+mn-ea"/>
        <a:cs typeface="+mn-cs"/>
      </a:defRPr>
    </a:lvl5pPr>
    <a:lvl6pPr marL="2072945" algn="l" defTabSz="829178" rtl="0" eaLnBrk="1" latinLnBrk="0" hangingPunct="1">
      <a:defRPr kumimoji="1" sz="1088" kern="1200">
        <a:solidFill>
          <a:schemeClr val="tx1"/>
        </a:solidFill>
        <a:latin typeface="+mn-lt"/>
        <a:ea typeface="+mn-ea"/>
        <a:cs typeface="+mn-cs"/>
      </a:defRPr>
    </a:lvl6pPr>
    <a:lvl7pPr marL="2487534" algn="l" defTabSz="829178" rtl="0" eaLnBrk="1" latinLnBrk="0" hangingPunct="1">
      <a:defRPr kumimoji="1" sz="1088" kern="1200">
        <a:solidFill>
          <a:schemeClr val="tx1"/>
        </a:solidFill>
        <a:latin typeface="+mn-lt"/>
        <a:ea typeface="+mn-ea"/>
        <a:cs typeface="+mn-cs"/>
      </a:defRPr>
    </a:lvl7pPr>
    <a:lvl8pPr marL="2902123" algn="l" defTabSz="829178" rtl="0" eaLnBrk="1" latinLnBrk="0" hangingPunct="1">
      <a:defRPr kumimoji="1" sz="1088" kern="1200">
        <a:solidFill>
          <a:schemeClr val="tx1"/>
        </a:solidFill>
        <a:latin typeface="+mn-lt"/>
        <a:ea typeface="+mn-ea"/>
        <a:cs typeface="+mn-cs"/>
      </a:defRPr>
    </a:lvl8pPr>
    <a:lvl9pPr marL="3316712" algn="l" defTabSz="829178" rtl="0" eaLnBrk="1" latinLnBrk="0" hangingPunct="1">
      <a:defRPr kumimoji="1" sz="108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5725"/>
            <a:endParaRPr kumimoji="1" lang="en-US" altLang="ja-JP"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1</a:t>
            </a:fld>
            <a:endParaRPr kumimoji="1" lang="ja-JP" altLang="en-US" dirty="0"/>
          </a:p>
        </p:txBody>
      </p:sp>
    </p:spTree>
    <p:extLst>
      <p:ext uri="{BB962C8B-B14F-4D97-AF65-F5344CB8AC3E}">
        <p14:creationId xmlns:p14="http://schemas.microsoft.com/office/powerpoint/2010/main" val="1090242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41375" y="1136650"/>
            <a:ext cx="4435475" cy="3327400"/>
          </a:xfrm>
        </p:spPr>
      </p:sp>
      <p:sp>
        <p:nvSpPr>
          <p:cNvPr id="3" name="ノート プレースホルダー 2"/>
          <p:cNvSpPr>
            <a:spLocks noGrp="1"/>
          </p:cNvSpPr>
          <p:nvPr>
            <p:ph type="body" idx="1"/>
          </p:nvPr>
        </p:nvSpPr>
        <p:spPr>
          <a:xfrm>
            <a:off x="788950" y="4748838"/>
            <a:ext cx="4541409" cy="1801363"/>
          </a:xfrm>
        </p:spPr>
        <p:txBody>
          <a:bodyPr/>
          <a:lstStyle/>
          <a:p>
            <a:endPar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a:p>
        </p:txBody>
      </p:sp>
    </p:spTree>
    <p:extLst>
      <p:ext uri="{BB962C8B-B14F-4D97-AF65-F5344CB8AC3E}">
        <p14:creationId xmlns:p14="http://schemas.microsoft.com/office/powerpoint/2010/main" val="4019734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48838"/>
            <a:ext cx="4541409" cy="2715346"/>
          </a:xfrm>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11</a:t>
            </a:fld>
            <a:endParaRPr kumimoji="1" lang="ja-JP" altLang="en-US"/>
          </a:p>
        </p:txBody>
      </p:sp>
    </p:spTree>
    <p:extLst>
      <p:ext uri="{BB962C8B-B14F-4D97-AF65-F5344CB8AC3E}">
        <p14:creationId xmlns:p14="http://schemas.microsoft.com/office/powerpoint/2010/main" val="3605371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48838"/>
            <a:ext cx="4541409" cy="2715346"/>
          </a:xfrm>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12</a:t>
            </a:fld>
            <a:endParaRPr kumimoji="1" lang="ja-JP" altLang="en-US"/>
          </a:p>
        </p:txBody>
      </p:sp>
    </p:spTree>
    <p:extLst>
      <p:ext uri="{BB962C8B-B14F-4D97-AF65-F5344CB8AC3E}">
        <p14:creationId xmlns:p14="http://schemas.microsoft.com/office/powerpoint/2010/main" val="17589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14</a:t>
            </a:fld>
            <a:endParaRPr kumimoji="1" lang="ja-JP" altLang="en-US"/>
          </a:p>
        </p:txBody>
      </p:sp>
    </p:spTree>
    <p:extLst>
      <p:ext uri="{BB962C8B-B14F-4D97-AF65-F5344CB8AC3E}">
        <p14:creationId xmlns:p14="http://schemas.microsoft.com/office/powerpoint/2010/main" val="176939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195095" y="5156138"/>
            <a:ext cx="5069416" cy="3526470"/>
          </a:xfrm>
        </p:spPr>
        <p:txBody>
          <a:bodyPr/>
          <a:lstStyle/>
          <a:p>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Tree>
    <p:extLst>
      <p:ext uri="{BB962C8B-B14F-4D97-AF65-F5344CB8AC3E}">
        <p14:creationId xmlns:p14="http://schemas.microsoft.com/office/powerpoint/2010/main" val="428832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26906"/>
            <a:ext cx="4541409" cy="3885223"/>
          </a:xfrm>
        </p:spPr>
        <p:txBody>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836541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839732"/>
          </a:xfrm>
        </p:spPr>
        <p:txBody>
          <a:bodyPr/>
          <a:lstStyle/>
          <a:p>
            <a:endPar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17</a:t>
            </a:fld>
            <a:endParaRPr kumimoji="1" lang="ja-JP" altLang="en-US" dirty="0"/>
          </a:p>
        </p:txBody>
      </p:sp>
    </p:spTree>
    <p:extLst>
      <p:ext uri="{BB962C8B-B14F-4D97-AF65-F5344CB8AC3E}">
        <p14:creationId xmlns:p14="http://schemas.microsoft.com/office/powerpoint/2010/main" val="827398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ja-JP"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18</a:t>
            </a:fld>
            <a:endParaRPr kumimoji="1" lang="ja-JP" altLang="en-US" dirty="0"/>
          </a:p>
        </p:txBody>
      </p:sp>
    </p:spTree>
    <p:extLst>
      <p:ext uri="{BB962C8B-B14F-4D97-AF65-F5344CB8AC3E}">
        <p14:creationId xmlns:p14="http://schemas.microsoft.com/office/powerpoint/2010/main" val="775054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19</a:t>
            </a:fld>
            <a:endParaRPr kumimoji="1" lang="ja-JP" altLang="en-US" dirty="0"/>
          </a:p>
        </p:txBody>
      </p:sp>
    </p:spTree>
    <p:extLst>
      <p:ext uri="{BB962C8B-B14F-4D97-AF65-F5344CB8AC3E}">
        <p14:creationId xmlns:p14="http://schemas.microsoft.com/office/powerpoint/2010/main" val="2699134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20</a:t>
            </a:fld>
            <a:endParaRPr kumimoji="1" lang="ja-JP" altLang="en-US" dirty="0"/>
          </a:p>
        </p:txBody>
      </p:sp>
    </p:spTree>
    <p:extLst>
      <p:ext uri="{BB962C8B-B14F-4D97-AF65-F5344CB8AC3E}">
        <p14:creationId xmlns:p14="http://schemas.microsoft.com/office/powerpoint/2010/main" val="3474247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1"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2</a:t>
            </a:fld>
            <a:endParaRPr kumimoji="1" lang="ja-JP" altLang="en-US"/>
          </a:p>
        </p:txBody>
      </p:sp>
    </p:spTree>
    <p:extLst>
      <p:ext uri="{BB962C8B-B14F-4D97-AF65-F5344CB8AC3E}">
        <p14:creationId xmlns:p14="http://schemas.microsoft.com/office/powerpoint/2010/main" val="1522584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ja-JP" altLang="ja-JP" sz="1200" u="none"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21</a:t>
            </a:fld>
            <a:endParaRPr kumimoji="1" lang="ja-JP" altLang="en-US" dirty="0"/>
          </a:p>
        </p:txBody>
      </p:sp>
    </p:spTree>
    <p:extLst>
      <p:ext uri="{BB962C8B-B14F-4D97-AF65-F5344CB8AC3E}">
        <p14:creationId xmlns:p14="http://schemas.microsoft.com/office/powerpoint/2010/main" val="3488918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22</a:t>
            </a:fld>
            <a:endParaRPr kumimoji="1" lang="ja-JP" altLang="en-US" dirty="0"/>
          </a:p>
        </p:txBody>
      </p:sp>
    </p:spTree>
    <p:extLst>
      <p:ext uri="{BB962C8B-B14F-4D97-AF65-F5344CB8AC3E}">
        <p14:creationId xmlns:p14="http://schemas.microsoft.com/office/powerpoint/2010/main" val="3360972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23</a:t>
            </a:fld>
            <a:endParaRPr kumimoji="1" lang="ja-JP" altLang="en-US" dirty="0"/>
          </a:p>
        </p:txBody>
      </p:sp>
    </p:spTree>
    <p:extLst>
      <p:ext uri="{BB962C8B-B14F-4D97-AF65-F5344CB8AC3E}">
        <p14:creationId xmlns:p14="http://schemas.microsoft.com/office/powerpoint/2010/main" val="1147311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en-US" altLang="ja-JP"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24</a:t>
            </a:fld>
            <a:endParaRPr kumimoji="1" lang="ja-JP" altLang="en-US" dirty="0"/>
          </a:p>
        </p:txBody>
      </p:sp>
    </p:spTree>
    <p:extLst>
      <p:ext uri="{BB962C8B-B14F-4D97-AF65-F5344CB8AC3E}">
        <p14:creationId xmlns:p14="http://schemas.microsoft.com/office/powerpoint/2010/main" val="193475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915372"/>
          </a:xfrm>
        </p:spPr>
        <p:txBody>
          <a:bodyPr/>
          <a:lstStyle/>
          <a:p>
            <a:endParaRPr lang="ja-JP" altLang="ja-JP" sz="1200" u="none"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25</a:t>
            </a:fld>
            <a:endParaRPr kumimoji="1" lang="ja-JP" altLang="en-US" dirty="0"/>
          </a:p>
        </p:txBody>
      </p:sp>
    </p:spTree>
    <p:extLst>
      <p:ext uri="{BB962C8B-B14F-4D97-AF65-F5344CB8AC3E}">
        <p14:creationId xmlns:p14="http://schemas.microsoft.com/office/powerpoint/2010/main" val="2767056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ja-JP" altLang="en-US"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26</a:t>
            </a:fld>
            <a:endParaRPr kumimoji="1" lang="ja-JP" altLang="en-US" dirty="0"/>
          </a:p>
        </p:txBody>
      </p:sp>
    </p:spTree>
    <p:extLst>
      <p:ext uri="{BB962C8B-B14F-4D97-AF65-F5344CB8AC3E}">
        <p14:creationId xmlns:p14="http://schemas.microsoft.com/office/powerpoint/2010/main" val="3784784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ja-JP" altLang="en-US"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27</a:t>
            </a:fld>
            <a:endParaRPr kumimoji="1" lang="ja-JP" altLang="en-US" dirty="0"/>
          </a:p>
        </p:txBody>
      </p:sp>
    </p:spTree>
    <p:extLst>
      <p:ext uri="{BB962C8B-B14F-4D97-AF65-F5344CB8AC3E}">
        <p14:creationId xmlns:p14="http://schemas.microsoft.com/office/powerpoint/2010/main" val="717720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4386125"/>
          </a:xfrm>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28</a:t>
            </a:fld>
            <a:endParaRPr kumimoji="1" lang="ja-JP" altLang="en-US" dirty="0"/>
          </a:p>
        </p:txBody>
      </p:sp>
    </p:spTree>
    <p:extLst>
      <p:ext uri="{BB962C8B-B14F-4D97-AF65-F5344CB8AC3E}">
        <p14:creationId xmlns:p14="http://schemas.microsoft.com/office/powerpoint/2010/main" val="2252006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4386125"/>
          </a:xfrm>
        </p:spPr>
        <p:txBody>
          <a:bodyPr/>
          <a:lstStyle/>
          <a:p>
            <a:endParaRPr lang="ja-JP" altLang="en-US"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29</a:t>
            </a:fld>
            <a:endParaRPr kumimoji="1" lang="ja-JP" altLang="en-US" dirty="0"/>
          </a:p>
        </p:txBody>
      </p:sp>
    </p:spTree>
    <p:extLst>
      <p:ext uri="{BB962C8B-B14F-4D97-AF65-F5344CB8AC3E}">
        <p14:creationId xmlns:p14="http://schemas.microsoft.com/office/powerpoint/2010/main" val="1625586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2155032"/>
          </a:xfrm>
        </p:spPr>
        <p:txBody>
          <a:bodyPr/>
          <a:lstStyle/>
          <a:p>
            <a:endParaRPr lang="en-US" altLang="ja-JP"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30</a:t>
            </a:fld>
            <a:endParaRPr kumimoji="1" lang="ja-JP" altLang="en-US" dirty="0"/>
          </a:p>
        </p:txBody>
      </p:sp>
    </p:spTree>
    <p:extLst>
      <p:ext uri="{BB962C8B-B14F-4D97-AF65-F5344CB8AC3E}">
        <p14:creationId xmlns:p14="http://schemas.microsoft.com/office/powerpoint/2010/main" val="553441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3</a:t>
            </a:fld>
            <a:endParaRPr kumimoji="1" lang="ja-JP" altLang="en-US"/>
          </a:p>
        </p:txBody>
      </p:sp>
    </p:spTree>
    <p:extLst>
      <p:ext uri="{BB962C8B-B14F-4D97-AF65-F5344CB8AC3E}">
        <p14:creationId xmlns:p14="http://schemas.microsoft.com/office/powerpoint/2010/main" val="2385988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0"/>
            <a:ext cx="5045539" cy="3166925"/>
          </a:xfrm>
        </p:spPr>
        <p:txBody>
          <a:bodyPr/>
          <a:lstStyle/>
          <a:p>
            <a:endParaRPr lang="en-US" altLang="ja-JP"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31</a:t>
            </a:fld>
            <a:endParaRPr kumimoji="1" lang="ja-JP" altLang="en-US"/>
          </a:p>
        </p:txBody>
      </p:sp>
    </p:spTree>
    <p:extLst>
      <p:ext uri="{BB962C8B-B14F-4D97-AF65-F5344CB8AC3E}">
        <p14:creationId xmlns:p14="http://schemas.microsoft.com/office/powerpoint/2010/main" val="1378085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0"/>
            <a:ext cx="5045539" cy="3166925"/>
          </a:xfrm>
        </p:spPr>
        <p:txBody>
          <a:bodyPr/>
          <a:lstStyle/>
          <a:p>
            <a:endParaRPr lang="en-US" altLang="ja-JP" sz="1200" u="none"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32</a:t>
            </a:fld>
            <a:endParaRPr kumimoji="1" lang="ja-JP" altLang="en-US"/>
          </a:p>
        </p:txBody>
      </p:sp>
    </p:spTree>
    <p:extLst>
      <p:ext uri="{BB962C8B-B14F-4D97-AF65-F5344CB8AC3E}">
        <p14:creationId xmlns:p14="http://schemas.microsoft.com/office/powerpoint/2010/main" val="187652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19031"/>
            <a:ext cx="5045539" cy="3369213"/>
          </a:xfrm>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33</a:t>
            </a:fld>
            <a:endParaRPr kumimoji="1" lang="ja-JP" altLang="en-US"/>
          </a:p>
        </p:txBody>
      </p:sp>
    </p:spTree>
    <p:extLst>
      <p:ext uri="{BB962C8B-B14F-4D97-AF65-F5344CB8AC3E}">
        <p14:creationId xmlns:p14="http://schemas.microsoft.com/office/powerpoint/2010/main" val="35371999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34</a:t>
            </a:fld>
            <a:endParaRPr kumimoji="1" lang="ja-JP" altLang="en-US"/>
          </a:p>
        </p:txBody>
      </p:sp>
    </p:spTree>
    <p:extLst>
      <p:ext uri="{BB962C8B-B14F-4D97-AF65-F5344CB8AC3E}">
        <p14:creationId xmlns:p14="http://schemas.microsoft.com/office/powerpoint/2010/main" val="24958422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56139"/>
            <a:ext cx="5045539" cy="3815618"/>
          </a:xfrm>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35</a:t>
            </a:fld>
            <a:endParaRPr kumimoji="1" lang="ja-JP" altLang="en-US"/>
          </a:p>
        </p:txBody>
      </p:sp>
    </p:spTree>
    <p:extLst>
      <p:ext uri="{BB962C8B-B14F-4D97-AF65-F5344CB8AC3E}">
        <p14:creationId xmlns:p14="http://schemas.microsoft.com/office/powerpoint/2010/main" val="1258195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26906"/>
            <a:ext cx="4541409" cy="3885223"/>
          </a:xfrm>
        </p:spPr>
        <p:txBody>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36</a:t>
            </a:fld>
            <a:endParaRPr kumimoji="1" lang="ja-JP" altLang="en-US"/>
          </a:p>
        </p:txBody>
      </p:sp>
    </p:spTree>
    <p:extLst>
      <p:ext uri="{BB962C8B-B14F-4D97-AF65-F5344CB8AC3E}">
        <p14:creationId xmlns:p14="http://schemas.microsoft.com/office/powerpoint/2010/main" val="7076444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37</a:t>
            </a:fld>
            <a:endParaRPr kumimoji="1" lang="ja-JP" altLang="en-US"/>
          </a:p>
        </p:txBody>
      </p:sp>
      <p:sp>
        <p:nvSpPr>
          <p:cNvPr id="5" name="ノート プレースホルダー 2">
            <a:extLst>
              <a:ext uri="{FF2B5EF4-FFF2-40B4-BE49-F238E27FC236}">
                <a16:creationId xmlns:a16="http://schemas.microsoft.com/office/drawing/2014/main" id="{D6A1D531-ECA2-4BB0-9921-0A9C30FD736B}"/>
              </a:ext>
            </a:extLst>
          </p:cNvPr>
          <p:cNvSpPr>
            <a:spLocks noGrp="1"/>
          </p:cNvSpPr>
          <p:nvPr>
            <p:ph type="body" idx="1"/>
          </p:nvPr>
        </p:nvSpPr>
        <p:spPr>
          <a:xfrm>
            <a:off x="1190697" y="5156137"/>
            <a:ext cx="5073814" cy="3587019"/>
          </a:xfrm>
        </p:spPr>
        <p:txBody>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lang="en-US" altLang="ja-JP" sz="1200" u="none"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0147857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38</a:t>
            </a:fld>
            <a:endParaRPr kumimoji="1" lang="ja-JP" altLang="en-US"/>
          </a:p>
        </p:txBody>
      </p:sp>
      <p:sp>
        <p:nvSpPr>
          <p:cNvPr id="5" name="ノート プレースホルダー 2">
            <a:extLst>
              <a:ext uri="{FF2B5EF4-FFF2-40B4-BE49-F238E27FC236}">
                <a16:creationId xmlns:a16="http://schemas.microsoft.com/office/drawing/2014/main" id="{D6A1D531-ECA2-4BB0-9921-0A9C30FD736B}"/>
              </a:ext>
            </a:extLst>
          </p:cNvPr>
          <p:cNvSpPr>
            <a:spLocks noGrp="1"/>
          </p:cNvSpPr>
          <p:nvPr>
            <p:ph type="body" idx="1"/>
          </p:nvPr>
        </p:nvSpPr>
        <p:spPr>
          <a:xfrm>
            <a:off x="1190697" y="5156137"/>
            <a:ext cx="5073814" cy="3587019"/>
          </a:xfrm>
        </p:spPr>
        <p:txBody>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lang="en-US" altLang="ja-JP" sz="1200" u="none"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1644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198237" y="5088775"/>
            <a:ext cx="5066274" cy="2412208"/>
          </a:xfrm>
        </p:spPr>
        <p:txBody>
          <a:bodyPr/>
          <a:lstStyle/>
          <a:p>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39</a:t>
            </a:fld>
            <a:endParaRPr kumimoji="1" lang="ja-JP" altLang="en-US"/>
          </a:p>
        </p:txBody>
      </p:sp>
    </p:spTree>
    <p:extLst>
      <p:ext uri="{BB962C8B-B14F-4D97-AF65-F5344CB8AC3E}">
        <p14:creationId xmlns:p14="http://schemas.microsoft.com/office/powerpoint/2010/main" val="2846449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198237" y="5088775"/>
            <a:ext cx="5066274" cy="2412208"/>
          </a:xfrm>
        </p:spPr>
        <p:txBody>
          <a:bodyPr/>
          <a:lstStyle/>
          <a:p>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40</a:t>
            </a:fld>
            <a:endParaRPr kumimoji="1" lang="ja-JP" altLang="en-US"/>
          </a:p>
        </p:txBody>
      </p:sp>
    </p:spTree>
    <p:extLst>
      <p:ext uri="{BB962C8B-B14F-4D97-AF65-F5344CB8AC3E}">
        <p14:creationId xmlns:p14="http://schemas.microsoft.com/office/powerpoint/2010/main" val="409448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22238"/>
            <a:ext cx="4541409" cy="2586373"/>
          </a:xfrm>
        </p:spPr>
        <p:txBody>
          <a:bodyPr/>
          <a:lstStyle/>
          <a:p>
            <a:endPar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Tree>
    <p:extLst>
      <p:ext uri="{BB962C8B-B14F-4D97-AF65-F5344CB8AC3E}">
        <p14:creationId xmlns:p14="http://schemas.microsoft.com/office/powerpoint/2010/main" val="8964129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41</a:t>
            </a:fld>
            <a:endParaRPr kumimoji="1" lang="ja-JP" altLang="en-US"/>
          </a:p>
        </p:txBody>
      </p:sp>
      <p:sp>
        <p:nvSpPr>
          <p:cNvPr id="7" name="ノート プレースホルダー 2">
            <a:extLst>
              <a:ext uri="{FF2B5EF4-FFF2-40B4-BE49-F238E27FC236}">
                <a16:creationId xmlns:a16="http://schemas.microsoft.com/office/drawing/2014/main" id="{62B9360B-60DB-4A5D-A214-E9910674849A}"/>
              </a:ext>
            </a:extLst>
          </p:cNvPr>
          <p:cNvSpPr>
            <a:spLocks noGrp="1"/>
          </p:cNvSpPr>
          <p:nvPr>
            <p:ph type="body" sz="quarter" idx="3"/>
          </p:nvPr>
        </p:nvSpPr>
        <p:spPr>
          <a:xfrm>
            <a:off x="1218972" y="5080497"/>
            <a:ext cx="5045539" cy="3375442"/>
          </a:xfrm>
        </p:spPr>
        <p:txBody>
          <a:bodyPr/>
          <a:lstStyle/>
          <a:p>
            <a:endParaRPr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99379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05777" y="5081210"/>
            <a:ext cx="5058734" cy="3580301"/>
          </a:xfrm>
        </p:spPr>
        <p:txBody>
          <a:bodyPr/>
          <a:lstStyle/>
          <a:p>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42</a:t>
            </a:fld>
            <a:endParaRPr kumimoji="1" lang="ja-JP" altLang="en-US"/>
          </a:p>
        </p:txBody>
      </p:sp>
    </p:spTree>
    <p:extLst>
      <p:ext uri="{BB962C8B-B14F-4D97-AF65-F5344CB8AC3E}">
        <p14:creationId xmlns:p14="http://schemas.microsoft.com/office/powerpoint/2010/main" val="14338834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156138"/>
            <a:ext cx="5045539" cy="2117924"/>
          </a:xfrm>
        </p:spPr>
        <p:txBody>
          <a:bodyPr/>
          <a:lstStyle/>
          <a:p>
            <a:endParaRPr lang="en-US" altLang="ja-JP" sz="1200" b="0" spc="5" dirty="0">
              <a:latin typeface="Meiryo UI" panose="020B0604030504040204" pitchFamily="50" charset="-128"/>
              <a:ea typeface="Meiryo UI" panose="020B0604030504040204" pitchFamily="50" charset="-128"/>
              <a:cs typeface="Meiryo"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43</a:t>
            </a:fld>
            <a:endParaRPr kumimoji="1" lang="ja-JP" altLang="en-US"/>
          </a:p>
        </p:txBody>
      </p:sp>
    </p:spTree>
    <p:extLst>
      <p:ext uri="{BB962C8B-B14F-4D97-AF65-F5344CB8AC3E}">
        <p14:creationId xmlns:p14="http://schemas.microsoft.com/office/powerpoint/2010/main" val="2853941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18972" y="5096339"/>
            <a:ext cx="5045539" cy="1799523"/>
          </a:xfrm>
        </p:spPr>
        <p:txBody>
          <a:bodyPr/>
          <a:lstStyle/>
          <a:p>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44</a:t>
            </a:fld>
            <a:endParaRPr kumimoji="1" lang="ja-JP" altLang="en-US"/>
          </a:p>
        </p:txBody>
      </p:sp>
    </p:spTree>
    <p:extLst>
      <p:ext uri="{BB962C8B-B14F-4D97-AF65-F5344CB8AC3E}">
        <p14:creationId xmlns:p14="http://schemas.microsoft.com/office/powerpoint/2010/main" val="26099920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228397" y="5141723"/>
            <a:ext cx="5045539" cy="1451578"/>
          </a:xfrm>
        </p:spPr>
        <p:txBody>
          <a:bodyPr/>
          <a:lstStyle/>
          <a:p>
            <a:endParaRPr lang="ja-JP"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45</a:t>
            </a:fld>
            <a:endParaRPr kumimoji="1" lang="ja-JP" altLang="en-US"/>
          </a:p>
        </p:txBody>
      </p:sp>
    </p:spTree>
    <p:extLst>
      <p:ext uri="{BB962C8B-B14F-4D97-AF65-F5344CB8AC3E}">
        <p14:creationId xmlns:p14="http://schemas.microsoft.com/office/powerpoint/2010/main" val="3152131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3" name="ノート プレースホルダー 2"/>
          <p:cNvSpPr>
            <a:spLocks noGrp="1"/>
          </p:cNvSpPr>
          <p:nvPr>
            <p:ph type="body" idx="1"/>
          </p:nvPr>
        </p:nvSpPr>
        <p:spPr>
          <a:xfrm>
            <a:off x="1190697" y="5119030"/>
            <a:ext cx="5073814" cy="4179981"/>
          </a:xfrm>
        </p:spPr>
        <p:txBody>
          <a:bodyPr/>
          <a:lstStyle/>
          <a:p>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46</a:t>
            </a:fld>
            <a:endParaRPr kumimoji="1" lang="ja-JP" altLang="en-US"/>
          </a:p>
        </p:txBody>
      </p:sp>
    </p:spTree>
    <p:extLst>
      <p:ext uri="{BB962C8B-B14F-4D97-AF65-F5344CB8AC3E}">
        <p14:creationId xmlns:p14="http://schemas.microsoft.com/office/powerpoint/2010/main" val="6184493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5725" y="1328738"/>
            <a:ext cx="4772025" cy="3579812"/>
          </a:xfrm>
        </p:spPr>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47</a:t>
            </a:fld>
            <a:endParaRPr kumimoji="1" lang="ja-JP" altLang="en-US"/>
          </a:p>
        </p:txBody>
      </p:sp>
      <p:sp>
        <p:nvSpPr>
          <p:cNvPr id="7" name="ノート プレースホルダー 2">
            <a:extLst>
              <a:ext uri="{FF2B5EF4-FFF2-40B4-BE49-F238E27FC236}">
                <a16:creationId xmlns:a16="http://schemas.microsoft.com/office/drawing/2014/main" id="{C2703899-B997-4F1C-9A05-B69EAE94DE67}"/>
              </a:ext>
            </a:extLst>
          </p:cNvPr>
          <p:cNvSpPr>
            <a:spLocks noGrp="1"/>
          </p:cNvSpPr>
          <p:nvPr>
            <p:ph type="body" sz="quarter" idx="3"/>
          </p:nvPr>
        </p:nvSpPr>
        <p:spPr>
          <a:xfrm>
            <a:off x="1218972" y="5105710"/>
            <a:ext cx="5045539" cy="2622192"/>
          </a:xfrm>
        </p:spPr>
        <p:txBody>
          <a:bodyPr/>
          <a:lstStyle/>
          <a:p>
            <a:endParaRPr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067217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48</a:t>
            </a:fld>
            <a:endParaRPr kumimoji="1" lang="ja-JP" altLang="en-US"/>
          </a:p>
        </p:txBody>
      </p:sp>
    </p:spTree>
    <p:extLst>
      <p:ext uri="{BB962C8B-B14F-4D97-AF65-F5344CB8AC3E}">
        <p14:creationId xmlns:p14="http://schemas.microsoft.com/office/powerpoint/2010/main" val="28400981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49</a:t>
            </a:fld>
            <a:endParaRPr kumimoji="1" lang="ja-JP" altLang="en-US"/>
          </a:p>
        </p:txBody>
      </p:sp>
    </p:spTree>
    <p:extLst>
      <p:ext uri="{BB962C8B-B14F-4D97-AF65-F5344CB8AC3E}">
        <p14:creationId xmlns:p14="http://schemas.microsoft.com/office/powerpoint/2010/main" val="42804515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50</a:t>
            </a:fld>
            <a:endParaRPr kumimoji="1" lang="ja-JP" altLang="en-US"/>
          </a:p>
        </p:txBody>
      </p:sp>
    </p:spTree>
    <p:extLst>
      <p:ext uri="{BB962C8B-B14F-4D97-AF65-F5344CB8AC3E}">
        <p14:creationId xmlns:p14="http://schemas.microsoft.com/office/powerpoint/2010/main" val="4025494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150938" y="4856956"/>
            <a:ext cx="4541409" cy="3962400"/>
          </a:xfrm>
        </p:spPr>
        <p:txBody>
          <a:bodyPr/>
          <a:lstStyle/>
          <a:p>
            <a:endPar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Tree>
    <p:extLst>
      <p:ext uri="{BB962C8B-B14F-4D97-AF65-F5344CB8AC3E}">
        <p14:creationId xmlns:p14="http://schemas.microsoft.com/office/powerpoint/2010/main" val="23942037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51</a:t>
            </a:fld>
            <a:endParaRPr kumimoji="1" lang="ja-JP" altLang="en-US"/>
          </a:p>
        </p:txBody>
      </p:sp>
    </p:spTree>
    <p:extLst>
      <p:ext uri="{BB962C8B-B14F-4D97-AF65-F5344CB8AC3E}">
        <p14:creationId xmlns:p14="http://schemas.microsoft.com/office/powerpoint/2010/main" val="19903349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2:notes"/>
          <p:cNvSpPr txBox="1">
            <a:spLocks noGrp="1"/>
          </p:cNvSpPr>
          <p:nvPr>
            <p:ph type="body" idx="1"/>
          </p:nvPr>
        </p:nvSpPr>
        <p:spPr>
          <a:xfrm>
            <a:off x="1218972" y="5109114"/>
            <a:ext cx="5045539" cy="405989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55" name="Google Shape;55;p2: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52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26906"/>
            <a:ext cx="4541409" cy="3885223"/>
          </a:xfrm>
        </p:spPr>
        <p:txBody>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53</a:t>
            </a:fld>
            <a:endParaRPr kumimoji="1" lang="ja-JP" altLang="en-US"/>
          </a:p>
        </p:txBody>
      </p:sp>
    </p:spTree>
    <p:extLst>
      <p:ext uri="{BB962C8B-B14F-4D97-AF65-F5344CB8AC3E}">
        <p14:creationId xmlns:p14="http://schemas.microsoft.com/office/powerpoint/2010/main" val="25581273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4:notes"/>
          <p:cNvSpPr txBox="1">
            <a:spLocks noGrp="1"/>
          </p:cNvSpPr>
          <p:nvPr>
            <p:ph type="body" idx="1"/>
          </p:nvPr>
        </p:nvSpPr>
        <p:spPr>
          <a:xfrm>
            <a:off x="1218972" y="5080499"/>
            <a:ext cx="5045539" cy="3738858"/>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81" name="Google Shape;81;p4: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54</a:t>
            </a:fld>
            <a:endParaRPr/>
          </a:p>
        </p:txBody>
      </p:sp>
    </p:spTree>
    <p:extLst>
      <p:ext uri="{BB962C8B-B14F-4D97-AF65-F5344CB8AC3E}">
        <p14:creationId xmlns:p14="http://schemas.microsoft.com/office/powerpoint/2010/main" val="2707129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4:notes"/>
          <p:cNvSpPr txBox="1">
            <a:spLocks noGrp="1"/>
          </p:cNvSpPr>
          <p:nvPr>
            <p:ph type="body" idx="1"/>
          </p:nvPr>
        </p:nvSpPr>
        <p:spPr>
          <a:xfrm>
            <a:off x="1218972" y="5080499"/>
            <a:ext cx="5045539" cy="3738858"/>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81" name="Google Shape;81;p4: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55</a:t>
            </a:fld>
            <a:endParaRPr/>
          </a:p>
        </p:txBody>
      </p:sp>
    </p:spTree>
    <p:extLst>
      <p:ext uri="{BB962C8B-B14F-4D97-AF65-F5344CB8AC3E}">
        <p14:creationId xmlns:p14="http://schemas.microsoft.com/office/powerpoint/2010/main" val="35838087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6:notes"/>
          <p:cNvSpPr txBox="1">
            <a:spLocks noGrp="1"/>
          </p:cNvSpPr>
          <p:nvPr>
            <p:ph type="body" idx="1"/>
          </p:nvPr>
        </p:nvSpPr>
        <p:spPr>
          <a:xfrm>
            <a:off x="1246507" y="5106424"/>
            <a:ext cx="5017981" cy="2167656"/>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187" name="Google Shape;187;p6:notes"/>
          <p:cNvSpPr txBox="1">
            <a:spLocks noGrp="1"/>
          </p:cNvSpPr>
          <p:nvPr>
            <p:ph type="sldNum" idx="12"/>
          </p:nvPr>
        </p:nvSpPr>
        <p:spPr>
          <a:xfrm>
            <a:off x="4239456" y="10082311"/>
            <a:ext cx="3241917" cy="532459"/>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56</a:t>
            </a:fld>
            <a:endParaRPr/>
          </a:p>
        </p:txBody>
      </p:sp>
    </p:spTree>
    <p:extLst>
      <p:ext uri="{BB962C8B-B14F-4D97-AF65-F5344CB8AC3E}">
        <p14:creationId xmlns:p14="http://schemas.microsoft.com/office/powerpoint/2010/main" val="32038771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43519c7921_0_20: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43519c7921_0_20:notes"/>
          <p:cNvSpPr txBox="1">
            <a:spLocks noGrp="1"/>
          </p:cNvSpPr>
          <p:nvPr>
            <p:ph type="body" idx="1"/>
          </p:nvPr>
        </p:nvSpPr>
        <p:spPr>
          <a:xfrm>
            <a:off x="673976" y="4748838"/>
            <a:ext cx="5387700" cy="3885300"/>
          </a:xfrm>
          <a:prstGeom prst="rect">
            <a:avLst/>
          </a:prstGeom>
        </p:spPr>
        <p:txBody>
          <a:bodyPr spcFirstLastPara="1" wrap="square" lIns="83125" tIns="41550" rIns="83125" bIns="41550" anchor="t" anchorCtr="0">
            <a:noAutofit/>
          </a:bodyPr>
          <a:lstStyle/>
          <a:p>
            <a:pPr marL="0" lvl="0" indent="0" algn="l" rtl="0">
              <a:spcBef>
                <a:spcPts val="0"/>
              </a:spcBef>
              <a:spcAft>
                <a:spcPts val="0"/>
              </a:spcAft>
              <a:buNone/>
            </a:pP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214" name="Google Shape;214;g143519c7921_0_20:notes"/>
          <p:cNvSpPr txBox="1">
            <a:spLocks noGrp="1"/>
          </p:cNvSpPr>
          <p:nvPr>
            <p:ph type="sldNum" idx="12"/>
          </p:nvPr>
        </p:nvSpPr>
        <p:spPr>
          <a:xfrm>
            <a:off x="3815868" y="9371342"/>
            <a:ext cx="2917800" cy="495000"/>
          </a:xfrm>
          <a:prstGeom prst="rect">
            <a:avLst/>
          </a:prstGeom>
        </p:spPr>
        <p:txBody>
          <a:bodyPr spcFirstLastPara="1" wrap="square" lIns="83125" tIns="41550" rIns="83125" bIns="41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57</a:t>
            </a:fld>
            <a:endParaRPr/>
          </a:p>
        </p:txBody>
      </p:sp>
    </p:spTree>
    <p:extLst>
      <p:ext uri="{BB962C8B-B14F-4D97-AF65-F5344CB8AC3E}">
        <p14:creationId xmlns:p14="http://schemas.microsoft.com/office/powerpoint/2010/main" val="26522848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7: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7:notes"/>
          <p:cNvSpPr txBox="1">
            <a:spLocks noGrp="1"/>
          </p:cNvSpPr>
          <p:nvPr>
            <p:ph type="body" idx="1"/>
          </p:nvPr>
        </p:nvSpPr>
        <p:spPr>
          <a:xfrm>
            <a:off x="1246507" y="5106424"/>
            <a:ext cx="5017981" cy="2798532"/>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235" name="Google Shape;235;p7:notes"/>
          <p:cNvSpPr txBox="1">
            <a:spLocks noGrp="1"/>
          </p:cNvSpPr>
          <p:nvPr>
            <p:ph type="sldNum" idx="12"/>
          </p:nvPr>
        </p:nvSpPr>
        <p:spPr>
          <a:xfrm>
            <a:off x="4239456" y="10082311"/>
            <a:ext cx="3241917" cy="532459"/>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58</a:t>
            </a:fld>
            <a:endParaRPr/>
          </a:p>
        </p:txBody>
      </p:sp>
    </p:spTree>
    <p:extLst>
      <p:ext uri="{BB962C8B-B14F-4D97-AF65-F5344CB8AC3E}">
        <p14:creationId xmlns:p14="http://schemas.microsoft.com/office/powerpoint/2010/main" val="561975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43519c7921_0_87: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43519c7921_0_87:notes"/>
          <p:cNvSpPr txBox="1">
            <a:spLocks noGrp="1"/>
          </p:cNvSpPr>
          <p:nvPr>
            <p:ph type="body" idx="1"/>
          </p:nvPr>
        </p:nvSpPr>
        <p:spPr>
          <a:xfrm>
            <a:off x="673976" y="4748838"/>
            <a:ext cx="5387700" cy="3885300"/>
          </a:xfrm>
          <a:prstGeom prst="rect">
            <a:avLst/>
          </a:prstGeom>
        </p:spPr>
        <p:txBody>
          <a:bodyPr spcFirstLastPara="1" wrap="square" lIns="83125" tIns="41550" rIns="83125" bIns="41550" anchor="t" anchorCtr="0">
            <a:noAutofit/>
          </a:bodyPr>
          <a:lstStyle/>
          <a:p>
            <a:pPr marL="0" marR="0" lvl="0" indent="0" algn="l" defTabSz="829178" rtl="0" eaLnBrk="1" fontAlgn="auto" latinLnBrk="0" hangingPunct="1">
              <a:lnSpc>
                <a:spcPct val="100000"/>
              </a:lnSpc>
              <a:spcBef>
                <a:spcPts val="0"/>
              </a:spcBef>
              <a:spcAft>
                <a:spcPts val="0"/>
              </a:spcAft>
              <a:buClrTx/>
              <a:buSzPts val="1400"/>
              <a:buFontTx/>
              <a:buNone/>
              <a:tabLst/>
              <a:defRPr/>
            </a:pPr>
            <a:endParaRPr sz="1200" dirty="0">
              <a:solidFill>
                <a:schemeClr val="tx1"/>
              </a:solidFill>
              <a:latin typeface="Meiryo UI" panose="020B0604030504040204" pitchFamily="50" charset="-128"/>
              <a:ea typeface="Meiryo UI" panose="020B0604030504040204" pitchFamily="50" charset="-128"/>
            </a:endParaRPr>
          </a:p>
        </p:txBody>
      </p:sp>
      <p:sp>
        <p:nvSpPr>
          <p:cNvPr id="266" name="Google Shape;266;g143519c7921_0_87:notes"/>
          <p:cNvSpPr txBox="1">
            <a:spLocks noGrp="1"/>
          </p:cNvSpPr>
          <p:nvPr>
            <p:ph type="sldNum" idx="12"/>
          </p:nvPr>
        </p:nvSpPr>
        <p:spPr>
          <a:xfrm>
            <a:off x="3815868" y="9371342"/>
            <a:ext cx="2917800" cy="495000"/>
          </a:xfrm>
          <a:prstGeom prst="rect">
            <a:avLst/>
          </a:prstGeom>
        </p:spPr>
        <p:txBody>
          <a:bodyPr spcFirstLastPara="1" wrap="square" lIns="83125" tIns="41550" rIns="83125" bIns="41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59</a:t>
            </a:fld>
            <a:endParaRPr/>
          </a:p>
        </p:txBody>
      </p:sp>
    </p:spTree>
    <p:extLst>
      <p:ext uri="{BB962C8B-B14F-4D97-AF65-F5344CB8AC3E}">
        <p14:creationId xmlns:p14="http://schemas.microsoft.com/office/powerpoint/2010/main" val="14786695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8: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8:notes"/>
          <p:cNvSpPr txBox="1">
            <a:spLocks noGrp="1"/>
          </p:cNvSpPr>
          <p:nvPr>
            <p:ph type="body" idx="1"/>
          </p:nvPr>
        </p:nvSpPr>
        <p:spPr>
          <a:xfrm>
            <a:off x="1218967" y="5161756"/>
            <a:ext cx="5045539" cy="3227849"/>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297" name="Google Shape;297;p8: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6</a:t>
            </a:fld>
            <a:endParaRPr kumimoji="1" lang="ja-JP" altLang="en-US"/>
          </a:p>
        </p:txBody>
      </p:sp>
    </p:spTree>
    <p:extLst>
      <p:ext uri="{BB962C8B-B14F-4D97-AF65-F5344CB8AC3E}">
        <p14:creationId xmlns:p14="http://schemas.microsoft.com/office/powerpoint/2010/main" val="4211733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9: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9:notes"/>
          <p:cNvSpPr txBox="1">
            <a:spLocks noGrp="1"/>
          </p:cNvSpPr>
          <p:nvPr>
            <p:ph type="body" idx="1"/>
          </p:nvPr>
        </p:nvSpPr>
        <p:spPr>
          <a:xfrm>
            <a:off x="1218972" y="5109114"/>
            <a:ext cx="5045539" cy="1862387"/>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325" name="Google Shape;325;p9: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61</a:t>
            </a:fld>
            <a:endParaRPr/>
          </a:p>
        </p:txBody>
      </p:sp>
    </p:spTree>
    <p:extLst>
      <p:ext uri="{BB962C8B-B14F-4D97-AF65-F5344CB8AC3E}">
        <p14:creationId xmlns:p14="http://schemas.microsoft.com/office/powerpoint/2010/main" val="8854259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424c8524af_1_111: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424c8524af_1_111:notes"/>
          <p:cNvSpPr txBox="1">
            <a:spLocks noGrp="1"/>
          </p:cNvSpPr>
          <p:nvPr>
            <p:ph type="body" idx="1"/>
          </p:nvPr>
        </p:nvSpPr>
        <p:spPr>
          <a:xfrm>
            <a:off x="673976" y="4748838"/>
            <a:ext cx="5387700" cy="3885300"/>
          </a:xfrm>
          <a:prstGeom prst="rect">
            <a:avLst/>
          </a:prstGeom>
        </p:spPr>
        <p:txBody>
          <a:bodyPr spcFirstLastPara="1" wrap="square" lIns="83125" tIns="41550" rIns="83125" bIns="4155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380" name="Google Shape;380;g1424c8524af_1_111:notes"/>
          <p:cNvSpPr txBox="1">
            <a:spLocks noGrp="1"/>
          </p:cNvSpPr>
          <p:nvPr>
            <p:ph type="sldNum" idx="12"/>
          </p:nvPr>
        </p:nvSpPr>
        <p:spPr>
          <a:xfrm>
            <a:off x="3815868" y="9371342"/>
            <a:ext cx="2917800" cy="495000"/>
          </a:xfrm>
          <a:prstGeom prst="rect">
            <a:avLst/>
          </a:prstGeom>
        </p:spPr>
        <p:txBody>
          <a:bodyPr spcFirstLastPara="1" wrap="square" lIns="83125" tIns="41550" rIns="83125" bIns="415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JP"/>
              <a:t>62</a:t>
            </a:fld>
            <a:endParaRPr/>
          </a:p>
        </p:txBody>
      </p:sp>
    </p:spTree>
    <p:extLst>
      <p:ext uri="{BB962C8B-B14F-4D97-AF65-F5344CB8AC3E}">
        <p14:creationId xmlns:p14="http://schemas.microsoft.com/office/powerpoint/2010/main" val="41172984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3: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13:notes"/>
          <p:cNvSpPr txBox="1">
            <a:spLocks noGrp="1"/>
          </p:cNvSpPr>
          <p:nvPr>
            <p:ph type="body" idx="1"/>
          </p:nvPr>
        </p:nvSpPr>
        <p:spPr>
          <a:xfrm>
            <a:off x="1218972" y="5106424"/>
            <a:ext cx="5045539"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445" name="Google Shape;445;p13: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63</a:t>
            </a:fld>
            <a:endParaRPr/>
          </a:p>
        </p:txBody>
      </p:sp>
    </p:spTree>
    <p:extLst>
      <p:ext uri="{BB962C8B-B14F-4D97-AF65-F5344CB8AC3E}">
        <p14:creationId xmlns:p14="http://schemas.microsoft.com/office/powerpoint/2010/main" val="3216657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5: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15: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477" name="Google Shape;477;p15: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64</a:t>
            </a:fld>
            <a:endParaRPr/>
          </a:p>
        </p:txBody>
      </p:sp>
    </p:spTree>
    <p:extLst>
      <p:ext uri="{BB962C8B-B14F-4D97-AF65-F5344CB8AC3E}">
        <p14:creationId xmlns:p14="http://schemas.microsoft.com/office/powerpoint/2010/main" val="867965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42cf40d0f7_0_6: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142cf40d0f7_0_6:notes"/>
          <p:cNvSpPr txBox="1">
            <a:spLocks noGrp="1"/>
          </p:cNvSpPr>
          <p:nvPr>
            <p:ph type="body" idx="1"/>
          </p:nvPr>
        </p:nvSpPr>
        <p:spPr>
          <a:xfrm>
            <a:off x="1190697" y="5106424"/>
            <a:ext cx="5073900" cy="4179900"/>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en-US" sz="1200" dirty="0">
              <a:solidFill>
                <a:schemeClr val="tx1"/>
              </a:solidFill>
              <a:latin typeface="Meiryo UI" panose="020B0604030504040204" pitchFamily="50" charset="-128"/>
              <a:ea typeface="Meiryo UI" panose="020B0604030504040204" pitchFamily="50" charset="-128"/>
            </a:endParaRPr>
          </a:p>
        </p:txBody>
      </p:sp>
      <p:sp>
        <p:nvSpPr>
          <p:cNvPr id="504" name="Google Shape;504;g142cf40d0f7_0_6:notes"/>
          <p:cNvSpPr txBox="1">
            <a:spLocks noGrp="1"/>
          </p:cNvSpPr>
          <p:nvPr>
            <p:ph type="sldNum" idx="12"/>
          </p:nvPr>
        </p:nvSpPr>
        <p:spPr>
          <a:xfrm>
            <a:off x="4239456" y="10082312"/>
            <a:ext cx="3241800" cy="532500"/>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65</a:t>
            </a:fld>
            <a:endParaRPr/>
          </a:p>
        </p:txBody>
      </p:sp>
    </p:spTree>
    <p:extLst>
      <p:ext uri="{BB962C8B-B14F-4D97-AF65-F5344CB8AC3E}">
        <p14:creationId xmlns:p14="http://schemas.microsoft.com/office/powerpoint/2010/main" val="23011660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4: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14: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marR="0" lvl="0" indent="0" algn="l" defTabSz="829178" rtl="0" eaLnBrk="1" fontAlgn="auto" latinLnBrk="0" hangingPunct="1">
              <a:lnSpc>
                <a:spcPct val="100000"/>
              </a:lnSpc>
              <a:spcBef>
                <a:spcPts val="0"/>
              </a:spcBef>
              <a:spcAft>
                <a:spcPts val="0"/>
              </a:spcAft>
              <a:buClrTx/>
              <a:buSzPts val="1400"/>
              <a:buFontTx/>
              <a:buNone/>
              <a:tabLst/>
              <a:defRPr/>
            </a:pPr>
            <a:endParaRPr lang="ja-JP" alt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527" name="Google Shape;527;p14: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66</a:t>
            </a:fld>
            <a:endParaRPr/>
          </a:p>
        </p:txBody>
      </p:sp>
    </p:spTree>
    <p:extLst>
      <p:ext uri="{BB962C8B-B14F-4D97-AF65-F5344CB8AC3E}">
        <p14:creationId xmlns:p14="http://schemas.microsoft.com/office/powerpoint/2010/main" val="595247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142cf40d0f7_0_36: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142cf40d0f7_0_36:notes"/>
          <p:cNvSpPr txBox="1">
            <a:spLocks noGrp="1"/>
          </p:cNvSpPr>
          <p:nvPr>
            <p:ph type="body" idx="1"/>
          </p:nvPr>
        </p:nvSpPr>
        <p:spPr>
          <a:xfrm>
            <a:off x="1190697" y="5106424"/>
            <a:ext cx="5073900" cy="4179900"/>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550" name="Google Shape;550;g142cf40d0f7_0_36:notes"/>
          <p:cNvSpPr txBox="1">
            <a:spLocks noGrp="1"/>
          </p:cNvSpPr>
          <p:nvPr>
            <p:ph type="sldNum" idx="12"/>
          </p:nvPr>
        </p:nvSpPr>
        <p:spPr>
          <a:xfrm>
            <a:off x="4239456" y="10082312"/>
            <a:ext cx="3241800" cy="532500"/>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67</a:t>
            </a:fld>
            <a:endParaRPr/>
          </a:p>
        </p:txBody>
      </p:sp>
    </p:spTree>
    <p:extLst>
      <p:ext uri="{BB962C8B-B14F-4D97-AF65-F5344CB8AC3E}">
        <p14:creationId xmlns:p14="http://schemas.microsoft.com/office/powerpoint/2010/main" val="19165845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7: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17: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579" name="Google Shape;579;p17: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68</a:t>
            </a:fld>
            <a:endParaRPr/>
          </a:p>
        </p:txBody>
      </p:sp>
    </p:spTree>
    <p:extLst>
      <p:ext uri="{BB962C8B-B14F-4D97-AF65-F5344CB8AC3E}">
        <p14:creationId xmlns:p14="http://schemas.microsoft.com/office/powerpoint/2010/main" val="31265869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16: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16: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608" name="Google Shape;608;p16: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69</a:t>
            </a:fld>
            <a:endParaRPr/>
          </a:p>
        </p:txBody>
      </p:sp>
    </p:spTree>
    <p:extLst>
      <p:ext uri="{BB962C8B-B14F-4D97-AF65-F5344CB8AC3E}">
        <p14:creationId xmlns:p14="http://schemas.microsoft.com/office/powerpoint/2010/main" val="37526641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18: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18: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632" name="Google Shape;632;p18: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sz="1400">
                <a:solidFill>
                  <a:srgbClr val="000000"/>
                </a:solidFill>
                <a:latin typeface="Arial"/>
                <a:ea typeface="Arial"/>
                <a:cs typeface="Arial"/>
                <a:sym typeface="Arial"/>
              </a:rPr>
              <a:t>70</a:t>
            </a:fld>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082583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26906"/>
            <a:ext cx="4541409" cy="3885223"/>
          </a:xfrm>
        </p:spPr>
        <p:txBody>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lang="ja-JP" altLang="en-US" sz="12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Tree>
    <p:extLst>
      <p:ext uri="{BB962C8B-B14F-4D97-AF65-F5344CB8AC3E}">
        <p14:creationId xmlns:p14="http://schemas.microsoft.com/office/powerpoint/2010/main" val="19944113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19: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19:notes"/>
          <p:cNvSpPr txBox="1">
            <a:spLocks noGrp="1"/>
          </p:cNvSpPr>
          <p:nvPr>
            <p:ph type="body" idx="1"/>
          </p:nvPr>
        </p:nvSpPr>
        <p:spPr>
          <a:xfrm>
            <a:off x="1190697" y="5106424"/>
            <a:ext cx="5073814" cy="4179981"/>
          </a:xfrm>
          <a:prstGeom prst="rect">
            <a:avLst/>
          </a:prstGeom>
          <a:noFill/>
          <a:ln>
            <a:noFill/>
          </a:ln>
        </p:spPr>
        <p:txBody>
          <a:bodyPr spcFirstLastPara="1" wrap="square" lIns="90625" tIns="45300" rIns="90625" bIns="45300" anchor="t" anchorCtr="0">
            <a:noAutofit/>
          </a:bodyPr>
          <a:lstStyle/>
          <a:p>
            <a:pPr marL="0" marR="0" lvl="0" indent="0" algn="l" defTabSz="829178" rtl="0" eaLnBrk="1" fontAlgn="auto" latinLnBrk="0" hangingPunct="1">
              <a:lnSpc>
                <a:spcPct val="100000"/>
              </a:lnSpc>
              <a:spcBef>
                <a:spcPts val="0"/>
              </a:spcBef>
              <a:spcAft>
                <a:spcPts val="0"/>
              </a:spcAft>
              <a:buClrTx/>
              <a:buSzPts val="1400"/>
              <a:buFontTx/>
              <a:buNone/>
              <a:tabLst/>
              <a:defRPr/>
            </a:pPr>
            <a:endParaRPr lang="ja-JP" altLang="en-US" sz="1200" u="none" strike="no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664" name="Google Shape;664;p19: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71</a:t>
            </a:fld>
            <a:endParaRPr/>
          </a:p>
        </p:txBody>
      </p:sp>
    </p:spTree>
    <p:extLst>
      <p:ext uri="{BB962C8B-B14F-4D97-AF65-F5344CB8AC3E}">
        <p14:creationId xmlns:p14="http://schemas.microsoft.com/office/powerpoint/2010/main" val="30992130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22:notes"/>
          <p:cNvSpPr>
            <a:spLocks noGrp="1" noRot="1" noChangeAspect="1"/>
          </p:cNvSpPr>
          <p:nvPr>
            <p:ph type="sldImg" idx="2"/>
          </p:nvPr>
        </p:nvSpPr>
        <p:spPr>
          <a:xfrm>
            <a:off x="1150938" y="1235075"/>
            <a:ext cx="4433887" cy="332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22:notes"/>
          <p:cNvSpPr txBox="1">
            <a:spLocks noGrp="1"/>
          </p:cNvSpPr>
          <p:nvPr>
            <p:ph type="body" idx="1"/>
          </p:nvPr>
        </p:nvSpPr>
        <p:spPr>
          <a:xfrm>
            <a:off x="728870" y="4748838"/>
            <a:ext cx="5387811" cy="3885223"/>
          </a:xfrm>
          <a:prstGeom prst="rect">
            <a:avLst/>
          </a:prstGeom>
          <a:noFill/>
          <a:ln>
            <a:noFill/>
          </a:ln>
        </p:spPr>
        <p:txBody>
          <a:bodyPr spcFirstLastPara="1" wrap="square" lIns="83125" tIns="41550" rIns="83125" bIns="41550" anchor="t" anchorCtr="0">
            <a:noAutofit/>
          </a:bodyPr>
          <a:lstStyle/>
          <a:p>
            <a:pPr marL="0" marR="0" lvl="0" indent="0" algn="l" defTabSz="829178" rtl="0" eaLnBrk="1" fontAlgn="auto" latinLnBrk="0" hangingPunct="1">
              <a:lnSpc>
                <a:spcPct val="100000"/>
              </a:lnSpc>
              <a:spcBef>
                <a:spcPts val="0"/>
              </a:spcBef>
              <a:spcAft>
                <a:spcPts val="0"/>
              </a:spcAft>
              <a:buClrTx/>
              <a:buSzPts val="1400"/>
              <a:buFontTx/>
              <a:buNone/>
              <a:tabLst/>
              <a:defRPr/>
            </a:pPr>
            <a:endPar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794" name="Google Shape;794;p22:notes"/>
          <p:cNvSpPr txBox="1">
            <a:spLocks noGrp="1"/>
          </p:cNvSpPr>
          <p:nvPr>
            <p:ph type="sldNum" idx="12"/>
          </p:nvPr>
        </p:nvSpPr>
        <p:spPr>
          <a:xfrm>
            <a:off x="3815868" y="9371342"/>
            <a:ext cx="2917897" cy="494971"/>
          </a:xfrm>
          <a:prstGeom prst="rect">
            <a:avLst/>
          </a:prstGeom>
          <a:noFill/>
          <a:ln>
            <a:noFill/>
          </a:ln>
        </p:spPr>
        <p:txBody>
          <a:bodyPr spcFirstLastPara="1" wrap="square" lIns="83125" tIns="41550" rIns="83125" bIns="41550" anchor="b" anchorCtr="0">
            <a:noAutofit/>
          </a:bodyPr>
          <a:lstStyle/>
          <a:p>
            <a:pPr marL="0" lvl="0" indent="0" algn="r" rtl="0">
              <a:spcBef>
                <a:spcPts val="0"/>
              </a:spcBef>
              <a:spcAft>
                <a:spcPts val="0"/>
              </a:spcAft>
              <a:buNone/>
            </a:pPr>
            <a:fld id="{00000000-1234-1234-1234-123412341234}" type="slidenum">
              <a:rPr lang="en-US" altLang="ja-JP"/>
              <a:t>72</a:t>
            </a:fld>
            <a:endParaRPr/>
          </a:p>
        </p:txBody>
      </p:sp>
    </p:spTree>
    <p:extLst>
      <p:ext uri="{BB962C8B-B14F-4D97-AF65-F5344CB8AC3E}">
        <p14:creationId xmlns:p14="http://schemas.microsoft.com/office/powerpoint/2010/main" val="3514314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21: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21:notes"/>
          <p:cNvSpPr txBox="1">
            <a:spLocks noGrp="1"/>
          </p:cNvSpPr>
          <p:nvPr>
            <p:ph type="body" idx="1"/>
          </p:nvPr>
        </p:nvSpPr>
        <p:spPr>
          <a:xfrm>
            <a:off x="1218972" y="5119031"/>
            <a:ext cx="5045539" cy="2155032"/>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746" name="Google Shape;746;p21: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73</a:t>
            </a:fld>
            <a:endParaRPr/>
          </a:p>
        </p:txBody>
      </p:sp>
    </p:spTree>
    <p:extLst>
      <p:ext uri="{BB962C8B-B14F-4D97-AF65-F5344CB8AC3E}">
        <p14:creationId xmlns:p14="http://schemas.microsoft.com/office/powerpoint/2010/main" val="24227161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23: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p23:notes"/>
          <p:cNvSpPr txBox="1">
            <a:spLocks noGrp="1"/>
          </p:cNvSpPr>
          <p:nvPr>
            <p:ph type="body" idx="1"/>
          </p:nvPr>
        </p:nvSpPr>
        <p:spPr>
          <a:xfrm>
            <a:off x="1205777" y="5274641"/>
            <a:ext cx="5058734" cy="3544715"/>
          </a:xfrm>
          <a:prstGeom prst="rect">
            <a:avLst/>
          </a:prstGeom>
          <a:noFill/>
          <a:ln>
            <a:noFill/>
          </a:ln>
        </p:spPr>
        <p:txBody>
          <a:bodyPr spcFirstLastPara="1" wrap="square" lIns="90625" tIns="45300" rIns="90625" bIns="45300" anchor="t" anchorCtr="0">
            <a:noAutofit/>
          </a:bodyPr>
          <a:lstStyle/>
          <a:p>
            <a:pPr marL="0" marR="0" lvl="0" indent="0" algn="l" defTabSz="829178" rtl="0" eaLnBrk="1" fontAlgn="auto" latinLnBrk="0" hangingPunct="1">
              <a:lnSpc>
                <a:spcPct val="100000"/>
              </a:lnSpc>
              <a:spcBef>
                <a:spcPts val="0"/>
              </a:spcBef>
              <a:spcAft>
                <a:spcPts val="0"/>
              </a:spcAft>
              <a:buClrTx/>
              <a:buSzPts val="1400"/>
              <a:buFontTx/>
              <a:buNone/>
              <a:tabLst/>
              <a:defRPr/>
            </a:pP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822" name="Google Shape;822;p23: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74</a:t>
            </a:fld>
            <a:endParaRPr/>
          </a:p>
        </p:txBody>
      </p:sp>
    </p:spTree>
    <p:extLst>
      <p:ext uri="{BB962C8B-B14F-4D97-AF65-F5344CB8AC3E}">
        <p14:creationId xmlns:p14="http://schemas.microsoft.com/office/powerpoint/2010/main" val="1670922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143eb037c4f_6_0: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g143eb037c4f_6_0:notes"/>
          <p:cNvSpPr txBox="1">
            <a:spLocks noGrp="1"/>
          </p:cNvSpPr>
          <p:nvPr>
            <p:ph type="body" idx="1"/>
          </p:nvPr>
        </p:nvSpPr>
        <p:spPr>
          <a:xfrm>
            <a:off x="1205777" y="5274641"/>
            <a:ext cx="5058600" cy="3544800"/>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853" name="Google Shape;853;g143eb037c4f_6_0:notes"/>
          <p:cNvSpPr txBox="1">
            <a:spLocks noGrp="1"/>
          </p:cNvSpPr>
          <p:nvPr>
            <p:ph type="sldNum" idx="12"/>
          </p:nvPr>
        </p:nvSpPr>
        <p:spPr>
          <a:xfrm>
            <a:off x="4239456" y="10082312"/>
            <a:ext cx="3241800" cy="532500"/>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75</a:t>
            </a:fld>
            <a:endParaRPr/>
          </a:p>
        </p:txBody>
      </p:sp>
    </p:spTree>
    <p:extLst>
      <p:ext uri="{BB962C8B-B14F-4D97-AF65-F5344CB8AC3E}">
        <p14:creationId xmlns:p14="http://schemas.microsoft.com/office/powerpoint/2010/main" val="29658417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24: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p24:notes"/>
          <p:cNvSpPr txBox="1">
            <a:spLocks noGrp="1"/>
          </p:cNvSpPr>
          <p:nvPr>
            <p:ph type="body" idx="1"/>
          </p:nvPr>
        </p:nvSpPr>
        <p:spPr>
          <a:xfrm>
            <a:off x="1213317" y="5231779"/>
            <a:ext cx="5045539" cy="3816178"/>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875" name="Google Shape;875;p24: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76</a:t>
            </a:fld>
            <a:endParaRPr/>
          </a:p>
        </p:txBody>
      </p:sp>
    </p:spTree>
    <p:extLst>
      <p:ext uri="{BB962C8B-B14F-4D97-AF65-F5344CB8AC3E}">
        <p14:creationId xmlns:p14="http://schemas.microsoft.com/office/powerpoint/2010/main" val="537829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26:notes"/>
          <p:cNvSpPr>
            <a:spLocks noGrp="1" noRot="1" noChangeAspect="1"/>
          </p:cNvSpPr>
          <p:nvPr>
            <p:ph type="sldImg" idx="2"/>
          </p:nvPr>
        </p:nvSpPr>
        <p:spPr>
          <a:xfrm>
            <a:off x="1355725" y="1328738"/>
            <a:ext cx="4772025" cy="357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p26:notes"/>
          <p:cNvSpPr txBox="1">
            <a:spLocks noGrp="1"/>
          </p:cNvSpPr>
          <p:nvPr>
            <p:ph type="body" idx="1"/>
          </p:nvPr>
        </p:nvSpPr>
        <p:spPr>
          <a:xfrm>
            <a:off x="1218972" y="5106424"/>
            <a:ext cx="5045539" cy="4179981"/>
          </a:xfrm>
          <a:prstGeom prst="rect">
            <a:avLst/>
          </a:prstGeom>
          <a:noFill/>
          <a:ln>
            <a:noFill/>
          </a:ln>
        </p:spPr>
        <p:txBody>
          <a:bodyPr spcFirstLastPara="1" wrap="square" lIns="90625" tIns="45300" rIns="90625" bIns="45300" anchor="t" anchorCtr="0">
            <a:noAutofit/>
          </a:bodyPr>
          <a:lstStyle/>
          <a:p>
            <a:pPr marL="0" lvl="0" indent="0" algn="l" rtl="0">
              <a:spcBef>
                <a:spcPts val="0"/>
              </a:spcBef>
              <a:spcAft>
                <a:spcPts val="0"/>
              </a:spcAft>
              <a:buNone/>
            </a:pPr>
            <a:endParaRPr sz="1200" dirty="0">
              <a:solidFill>
                <a:schemeClr val="tx1"/>
              </a:solidFill>
              <a:latin typeface="Meiryo UI" panose="020B0604030504040204" pitchFamily="50" charset="-128"/>
              <a:ea typeface="Meiryo UI" panose="020B0604030504040204" pitchFamily="50" charset="-128"/>
            </a:endParaRPr>
          </a:p>
        </p:txBody>
      </p:sp>
      <p:sp>
        <p:nvSpPr>
          <p:cNvPr id="898" name="Google Shape;898;p26:notes"/>
          <p:cNvSpPr txBox="1">
            <a:spLocks noGrp="1"/>
          </p:cNvSpPr>
          <p:nvPr>
            <p:ph type="sldNum" idx="12"/>
          </p:nvPr>
        </p:nvSpPr>
        <p:spPr>
          <a:xfrm>
            <a:off x="4239456" y="10082312"/>
            <a:ext cx="3241806" cy="532524"/>
          </a:xfrm>
          <a:prstGeom prst="rect">
            <a:avLst/>
          </a:prstGeom>
          <a:noFill/>
          <a:ln>
            <a:noFill/>
          </a:ln>
        </p:spPr>
        <p:txBody>
          <a:bodyPr spcFirstLastPara="1" wrap="square" lIns="90625" tIns="45300" rIns="90625" bIns="45300" anchor="b" anchorCtr="0">
            <a:noAutofit/>
          </a:bodyPr>
          <a:lstStyle/>
          <a:p>
            <a:pPr marL="0" lvl="0" indent="0" algn="r" rtl="0">
              <a:spcBef>
                <a:spcPts val="0"/>
              </a:spcBef>
              <a:spcAft>
                <a:spcPts val="0"/>
              </a:spcAft>
              <a:buNone/>
            </a:pPr>
            <a:fld id="{00000000-1234-1234-1234-123412341234}" type="slidenum">
              <a:rPr lang="en-US" altLang="ja-JP"/>
              <a:t>77</a:t>
            </a:fld>
            <a:endParaRPr/>
          </a:p>
        </p:txBody>
      </p:sp>
    </p:spTree>
    <p:extLst>
      <p:ext uri="{BB962C8B-B14F-4D97-AF65-F5344CB8AC3E}">
        <p14:creationId xmlns:p14="http://schemas.microsoft.com/office/powerpoint/2010/main" val="3397171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0938" y="1235075"/>
            <a:ext cx="4433887" cy="3327400"/>
          </a:xfrm>
        </p:spPr>
      </p:sp>
      <p:sp>
        <p:nvSpPr>
          <p:cNvPr id="3" name="ノート プレースホルダー 2"/>
          <p:cNvSpPr>
            <a:spLocks noGrp="1"/>
          </p:cNvSpPr>
          <p:nvPr>
            <p:ph type="body" idx="1"/>
          </p:nvPr>
        </p:nvSpPr>
        <p:spPr>
          <a:xfrm>
            <a:off x="1097178" y="4748836"/>
            <a:ext cx="4541409" cy="3079919"/>
          </a:xfrm>
        </p:spPr>
        <p:txBody>
          <a:bodyPr/>
          <a:lstStyle/>
          <a:p>
            <a:endParaRPr lang="en-US" altLang="ja-JP" sz="12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Tree>
    <p:extLst>
      <p:ext uri="{BB962C8B-B14F-4D97-AF65-F5344CB8AC3E}">
        <p14:creationId xmlns:p14="http://schemas.microsoft.com/office/powerpoint/2010/main" val="3445557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41375" y="1136650"/>
            <a:ext cx="4435475" cy="3327400"/>
          </a:xfrm>
        </p:spPr>
      </p:sp>
      <p:sp>
        <p:nvSpPr>
          <p:cNvPr id="3" name="ノート プレースホルダー 2"/>
          <p:cNvSpPr>
            <a:spLocks noGrp="1"/>
          </p:cNvSpPr>
          <p:nvPr>
            <p:ph type="body" idx="1"/>
          </p:nvPr>
        </p:nvSpPr>
        <p:spPr>
          <a:xfrm>
            <a:off x="788950" y="4748838"/>
            <a:ext cx="4541409" cy="1801363"/>
          </a:xfrm>
        </p:spPr>
        <p:txBody>
          <a:bodyPr/>
          <a:lstStyle/>
          <a:p>
            <a:endPar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a:p>
        </p:txBody>
      </p:sp>
    </p:spTree>
    <p:extLst>
      <p:ext uri="{BB962C8B-B14F-4D97-AF65-F5344CB8AC3E}">
        <p14:creationId xmlns:p14="http://schemas.microsoft.com/office/powerpoint/2010/main" val="275369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Blank">
    <p:spTree>
      <p:nvGrpSpPr>
        <p:cNvPr id="1" name=""/>
        <p:cNvGrpSpPr/>
        <p:nvPr/>
      </p:nvGrpSpPr>
      <p:grpSpPr>
        <a:xfrm>
          <a:off x="0" y="0"/>
          <a:ext cx="0" cy="0"/>
          <a:chOff x="0" y="0"/>
          <a:chExt cx="0" cy="0"/>
        </a:xfrm>
      </p:grpSpPr>
      <p:cxnSp>
        <p:nvCxnSpPr>
          <p:cNvPr id="2" name="直線コネクタ 1"/>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p:cNvSpPr>
            <a:spLocks noGrp="1"/>
          </p:cNvSpPr>
          <p:nvPr>
            <p:ph type="ctrTitle"/>
          </p:nvPr>
        </p:nvSpPr>
        <p:spPr>
          <a:xfrm>
            <a:off x="1784498" y="516168"/>
            <a:ext cx="6682225" cy="540000"/>
          </a:xfrm>
          <a:prstGeom prst="rect">
            <a:avLst/>
          </a:prstGeom>
        </p:spPr>
        <p:txBody>
          <a:bodyPr anchor="b">
            <a:normAutofit/>
          </a:bodyPr>
          <a:lstStyle>
            <a:lvl1pPr algn="l">
              <a:defRPr sz="3018"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89611" y="1409398"/>
            <a:ext cx="6682225" cy="348237"/>
          </a:xfrm>
          <a:prstGeom prst="rect">
            <a:avLst/>
          </a:prstGeom>
        </p:spPr>
        <p:txBody>
          <a:bodyPr/>
          <a:lstStyle>
            <a:lvl1pPr marL="0" indent="0" algn="l">
              <a:buNone/>
              <a:defRPr sz="2263" b="1" i="0">
                <a:latin typeface="Meiryo" charset="-128"/>
                <a:ea typeface="Meiryo" charset="-128"/>
                <a:cs typeface="Meiryo" charset="-128"/>
              </a:defRPr>
            </a:lvl1pPr>
            <a:lvl2pPr marL="431124" indent="0" algn="ctr">
              <a:buNone/>
              <a:defRPr sz="1884"/>
            </a:lvl2pPr>
            <a:lvl3pPr marL="862246" indent="0" algn="ctr">
              <a:buNone/>
              <a:defRPr sz="1697"/>
            </a:lvl3pPr>
            <a:lvl4pPr marL="1293370" indent="0" algn="ctr">
              <a:buNone/>
              <a:defRPr sz="1508"/>
            </a:lvl4pPr>
            <a:lvl5pPr marL="1724493" indent="0" algn="ctr">
              <a:buNone/>
              <a:defRPr sz="1508"/>
            </a:lvl5pPr>
            <a:lvl6pPr marL="2155617" indent="0" algn="ctr">
              <a:buNone/>
              <a:defRPr sz="1508"/>
            </a:lvl6pPr>
            <a:lvl7pPr marL="2586741" indent="0" algn="ctr">
              <a:buNone/>
              <a:defRPr sz="1508"/>
            </a:lvl7pPr>
            <a:lvl8pPr marL="3017863" indent="0" algn="ctr">
              <a:buNone/>
              <a:defRPr sz="1508"/>
            </a:lvl8pPr>
            <a:lvl9pPr marL="3448987" indent="0" algn="ctr">
              <a:buNone/>
              <a:defRPr sz="1508"/>
            </a:lvl9pPr>
          </a:lstStyle>
          <a:p>
            <a:r>
              <a:rPr lang="ja-JP" altLang="en-US" dirty="0"/>
              <a:t>マスター サブタイトルの書式設定</a:t>
            </a:r>
            <a:endParaRPr lang="en-US" dirty="0"/>
          </a:p>
        </p:txBody>
      </p:sp>
      <p:cxnSp>
        <p:nvCxnSpPr>
          <p:cNvPr id="4" name="直線コネクタ 3"/>
          <p:cNvCxnSpPr/>
          <p:nvPr userDrawn="1"/>
        </p:nvCxnSpPr>
        <p:spPr>
          <a:xfrm>
            <a:off x="242164" y="1250617"/>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userDrawn="1"/>
        </p:nvCxnSpPr>
        <p:spPr>
          <a:xfrm>
            <a:off x="1690688" y="1265237"/>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itle 1"/>
          <p:cNvSpPr>
            <a:spLocks noGrp="1"/>
          </p:cNvSpPr>
          <p:nvPr>
            <p:ph type="ctrTitle"/>
          </p:nvPr>
        </p:nvSpPr>
        <p:spPr>
          <a:xfrm>
            <a:off x="1784498" y="516168"/>
            <a:ext cx="6682225" cy="540000"/>
          </a:xfrm>
          <a:prstGeom prst="rect">
            <a:avLst/>
          </a:prstGeom>
        </p:spPr>
        <p:txBody>
          <a:bodyPr anchor="b">
            <a:normAutofit/>
          </a:bodyPr>
          <a:lstStyle>
            <a:lvl1pPr algn="l">
              <a:defRPr sz="3018"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24337" y="1409398"/>
            <a:ext cx="6682225" cy="348237"/>
          </a:xfrm>
          <a:prstGeom prst="rect">
            <a:avLst/>
          </a:prstGeom>
        </p:spPr>
        <p:txBody>
          <a:bodyPr/>
          <a:lstStyle>
            <a:lvl1pPr marL="0" indent="0" algn="l">
              <a:buNone/>
              <a:defRPr sz="2263" b="1" i="0">
                <a:latin typeface="Meiryo" charset="-128"/>
                <a:ea typeface="Meiryo" charset="-128"/>
                <a:cs typeface="Meiryo" charset="-128"/>
              </a:defRPr>
            </a:lvl1pPr>
            <a:lvl2pPr marL="431124" indent="0" algn="ctr">
              <a:buNone/>
              <a:defRPr sz="1884"/>
            </a:lvl2pPr>
            <a:lvl3pPr marL="862246" indent="0" algn="ctr">
              <a:buNone/>
              <a:defRPr sz="1697"/>
            </a:lvl3pPr>
            <a:lvl4pPr marL="1293370" indent="0" algn="ctr">
              <a:buNone/>
              <a:defRPr sz="1508"/>
            </a:lvl4pPr>
            <a:lvl5pPr marL="1724493" indent="0" algn="ctr">
              <a:buNone/>
              <a:defRPr sz="1508"/>
            </a:lvl5pPr>
            <a:lvl6pPr marL="2155617" indent="0" algn="ctr">
              <a:buNone/>
              <a:defRPr sz="1508"/>
            </a:lvl6pPr>
            <a:lvl7pPr marL="2586741" indent="0" algn="ctr">
              <a:buNone/>
              <a:defRPr sz="1508"/>
            </a:lvl7pPr>
            <a:lvl8pPr marL="3017863" indent="0" algn="ctr">
              <a:buNone/>
              <a:defRPr sz="1508"/>
            </a:lvl8pPr>
            <a:lvl9pPr marL="3448987" indent="0" algn="ctr">
              <a:buNone/>
              <a:defRPr sz="1508"/>
            </a:lvl9pPr>
          </a:lstStyle>
          <a:p>
            <a:r>
              <a:rPr lang="ja-JP" altLang="en-US" dirty="0"/>
              <a:t>マスター サブタイトルの書式設定</a:t>
            </a:r>
            <a:endParaRPr lang="en-US" dirty="0"/>
          </a:p>
        </p:txBody>
      </p:sp>
      <p:cxnSp>
        <p:nvCxnSpPr>
          <p:cNvPr id="4" name="直線コネクタ 3"/>
          <p:cNvCxnSpPr/>
          <p:nvPr userDrawn="1"/>
        </p:nvCxnSpPr>
        <p:spPr>
          <a:xfrm>
            <a:off x="242164" y="1250617"/>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97975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cxnSp>
        <p:nvCxnSpPr>
          <p:cNvPr id="9" name="直線コネクタ 8"/>
          <p:cNvCxnSpPr/>
          <p:nvPr userDrawn="1"/>
        </p:nvCxnSpPr>
        <p:spPr>
          <a:xfrm>
            <a:off x="242164" y="1250617"/>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userDrawn="1"/>
        </p:nvCxnSpPr>
        <p:spPr>
          <a:xfrm>
            <a:off x="1690688" y="1265237"/>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77224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13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heme" Target="../theme/theme2.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0E73841C-3A9B-4483-842E-4AF80DB40124}"/>
              </a:ext>
            </a:extLst>
          </p:cNvPr>
          <p:cNvGraphicFramePr>
            <a:graphicFrameLocks noChangeAspect="1"/>
          </p:cNvGraphicFramePr>
          <p:nvPr userDrawn="1">
            <p:custDataLst>
              <p:tags r:id="rId8"/>
            </p:custDataLst>
            <p:extLst>
              <p:ext uri="{D42A27DB-BD31-4B8C-83A1-F6EECF244321}">
                <p14:modId xmlns:p14="http://schemas.microsoft.com/office/powerpoint/2010/main" val="3212089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9" imgW="469" imgH="470" progId="TCLayout.ActiveDocument.1">
                  <p:embed/>
                </p:oleObj>
              </mc:Choice>
              <mc:Fallback>
                <p:oleObj name="think-cell スライド" r:id="rId9" imgW="469" imgH="470" progId="TCLayout.ActiveDocument.1">
                  <p:embed/>
                  <p:pic>
                    <p:nvPicPr>
                      <p:cNvPr id="3" name="オブジェクト 2" hidden="1">
                        <a:extLst>
                          <a:ext uri="{FF2B5EF4-FFF2-40B4-BE49-F238E27FC236}">
                            <a16:creationId xmlns:a16="http://schemas.microsoft.com/office/drawing/2014/main" id="{0E73841C-3A9B-4483-842E-4AF80DB40124}"/>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7" name="角丸四角形 6"/>
          <p:cNvSpPr/>
          <p:nvPr userDrawn="1"/>
        </p:nvSpPr>
        <p:spPr>
          <a:xfrm>
            <a:off x="251642" y="19353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97"/>
          </a:p>
        </p:txBody>
      </p:sp>
      <p:sp>
        <p:nvSpPr>
          <p:cNvPr id="8" name="円/楕円 7"/>
          <p:cNvSpPr/>
          <p:nvPr userDrawn="1"/>
        </p:nvSpPr>
        <p:spPr>
          <a:xfrm>
            <a:off x="4397495"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7"/>
          </a:p>
        </p:txBody>
      </p:sp>
      <p:sp>
        <p:nvSpPr>
          <p:cNvPr id="9" name="Slide Number Placeholder 5"/>
          <p:cNvSpPr txBox="1">
            <a:spLocks/>
          </p:cNvSpPr>
          <p:nvPr userDrawn="1"/>
        </p:nvSpPr>
        <p:spPr>
          <a:xfrm>
            <a:off x="4221932" y="6328430"/>
            <a:ext cx="720000" cy="360000"/>
          </a:xfrm>
          <a:prstGeom prst="rect">
            <a:avLst/>
          </a:prstGeom>
        </p:spPr>
        <p:txBody>
          <a:bodyPr vert="horz" lIns="86228" tIns="43114" rIns="86228" bIns="43114"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508" smtClean="0"/>
              <a:pPr/>
              <a:t>‹#›</a:t>
            </a:fld>
            <a:endParaRPr lang="ja-JP" altLang="en-US" sz="1508" dirty="0"/>
          </a:p>
        </p:txBody>
      </p:sp>
    </p:spTree>
  </p:cSld>
  <p:clrMap bg1="lt1" tx1="dk1" bg2="lt2" tx2="dk2" accent1="accent1" accent2="accent2" accent3="accent3" accent4="accent4" accent5="accent5" accent6="accent6" hlink="hlink" folHlink="folHlink"/>
  <p:sldLayoutIdLst>
    <p:sldLayoutId id="2147483665" r:id="rId1"/>
    <p:sldLayoutId id="2147483669" r:id="rId2"/>
    <p:sldLayoutId id="2147483670" r:id="rId3"/>
    <p:sldLayoutId id="2147483671" r:id="rId4"/>
    <p:sldLayoutId id="2147483668" r:id="rId5"/>
    <p:sldLayoutId id="2147483667" r:id="rId6"/>
  </p:sldLayoutIdLst>
  <p:txStyles>
    <p:titleStyle>
      <a:lvl1pPr>
        <a:defRPr>
          <a:latin typeface="+mj-lt"/>
          <a:ea typeface="+mj-ea"/>
          <a:cs typeface="+mj-cs"/>
        </a:defRPr>
      </a:lvl1pPr>
    </p:titleStyle>
    <p:body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p:bodyStyle>
    <p:other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p:otherStyle>
  </p:txStyles>
  <p:extLst>
    <p:ext uri="{27BBF7A9-308A-43DC-89C8-2F10F3537804}">
      <p15:sldGuideLst xmlns:p15="http://schemas.microsoft.com/office/powerpoint/2012/main">
        <p15:guide id="1" orient="horz" pos="2840" userDrawn="1">
          <p15:clr>
            <a:srgbClr val="F26B43"/>
          </p15:clr>
        </p15:guide>
        <p15:guide id="2" pos="2880" userDrawn="1">
          <p15:clr>
            <a:srgbClr val="F26B43"/>
          </p15:clr>
        </p15:guide>
        <p15:guide id="3" pos="161" userDrawn="1">
          <p15:clr>
            <a:srgbClr val="F26B43"/>
          </p15:clr>
        </p15:guide>
        <p15:guide id="4" pos="382" userDrawn="1">
          <p15:clr>
            <a:srgbClr val="F26B43"/>
          </p15:clr>
        </p15:guide>
        <p15:guide id="5" pos="1065" userDrawn="1">
          <p15:clr>
            <a:srgbClr val="F26B43"/>
          </p15:clr>
        </p15:guide>
        <p15:guide id="6" pos="1179" userDrawn="1">
          <p15:clr>
            <a:srgbClr val="F26B43"/>
          </p15:clr>
        </p15:guide>
        <p15:guide id="7" pos="5599" userDrawn="1">
          <p15:clr>
            <a:srgbClr val="F26B43"/>
          </p15:clr>
        </p15:guide>
        <p15:guide id="8" pos="5378" userDrawn="1">
          <p15:clr>
            <a:srgbClr val="F26B43"/>
          </p15:clr>
        </p15:guide>
        <p15:guide id="9" orient="horz" pos="121" userDrawn="1">
          <p15:clr>
            <a:srgbClr val="F26B43"/>
          </p15:clr>
        </p15:guide>
        <p15:guide id="10" orient="horz" pos="348" userDrawn="1">
          <p15:clr>
            <a:srgbClr val="F26B43"/>
          </p15:clr>
        </p15:guide>
        <p15:guide id="11" orient="horz" pos="569" userDrawn="1">
          <p15:clr>
            <a:srgbClr val="F26B43"/>
          </p15:clr>
        </p15:guide>
        <p15:guide id="12" orient="horz" pos="800" userDrawn="1">
          <p15:clr>
            <a:srgbClr val="F26B43"/>
          </p15:clr>
        </p15:guide>
        <p15:guide id="13" orient="horz" pos="911" userDrawn="1">
          <p15:clr>
            <a:srgbClr val="F26B43"/>
          </p15:clr>
        </p15:guide>
        <p15:guide id="14" orient="horz" pos="1025" userDrawn="1">
          <p15:clr>
            <a:srgbClr val="F26B43"/>
          </p15:clr>
        </p15:guide>
        <p15:guide id="15" orient="horz" pos="1252" userDrawn="1">
          <p15:clr>
            <a:srgbClr val="F26B43"/>
          </p15:clr>
        </p15:guide>
        <p15:guide id="16" orient="horz" pos="1480" userDrawn="1">
          <p15:clr>
            <a:srgbClr val="F26B43"/>
          </p15:clr>
        </p15:guide>
        <p15:guide id="17" orient="horz" pos="4086" userDrawn="1">
          <p15:clr>
            <a:srgbClr val="F26B43"/>
          </p15:clr>
        </p15:guide>
        <p15:guide id="18" orient="horz" pos="3858" userDrawn="1">
          <p15:clr>
            <a:srgbClr val="F26B43"/>
          </p15:clr>
        </p15:guide>
        <p15:guide id="19" orient="horz" pos="229" userDrawn="1">
          <p15:clr>
            <a:srgbClr val="F26B43"/>
          </p15:clr>
        </p15:guide>
        <p15:guide id="20" orient="horz" pos="683" userDrawn="1">
          <p15:clr>
            <a:srgbClr val="F26B43"/>
          </p15:clr>
        </p15:guide>
        <p15:guide id="21" orient="horz" pos="2160" userDrawn="1">
          <p15:clr>
            <a:srgbClr val="F26B43"/>
          </p15:clr>
        </p15:guide>
        <p15:guide id="22" orient="horz" pos="3633" userDrawn="1">
          <p15:clr>
            <a:srgbClr val="F26B43"/>
          </p15:clr>
        </p15:guide>
        <p15:guide id="23" orient="horz" pos="3295" userDrawn="1">
          <p15:clr>
            <a:srgbClr val="F26B43"/>
          </p15:clr>
        </p15:guide>
        <p15:guide id="24" orient="horz" pos="3069" userDrawn="1">
          <p15:clr>
            <a:srgbClr val="F26B43"/>
          </p15:clr>
        </p15:guide>
        <p15:guide id="25" orient="horz" pos="238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4541DEBE-9923-4457-AE40-E62CB1BD7404}"/>
              </a:ext>
            </a:extLst>
          </p:cNvPr>
          <p:cNvGraphicFramePr>
            <a:graphicFrameLocks noChangeAspect="1"/>
          </p:cNvGraphicFramePr>
          <p:nvPr userDrawn="1">
            <p:custDataLst>
              <p:tags r:id="rId3"/>
            </p:custDataLst>
            <p:extLst>
              <p:ext uri="{D42A27DB-BD31-4B8C-83A1-F6EECF244321}">
                <p14:modId xmlns:p14="http://schemas.microsoft.com/office/powerpoint/2010/main" val="25886324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469" imgH="470" progId="TCLayout.ActiveDocument.1">
                  <p:embed/>
                </p:oleObj>
              </mc:Choice>
              <mc:Fallback>
                <p:oleObj name="think-cell スライド" r:id="rId4" imgW="469" imgH="470" progId="TCLayout.ActiveDocument.1">
                  <p:embed/>
                  <p:pic>
                    <p:nvPicPr>
                      <p:cNvPr id="3" name="オブジェクト 2" hidden="1">
                        <a:extLst>
                          <a:ext uri="{FF2B5EF4-FFF2-40B4-BE49-F238E27FC236}">
                            <a16:creationId xmlns:a16="http://schemas.microsoft.com/office/drawing/2014/main" id="{4541DEBE-9923-4457-AE40-E62CB1BD74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円/楕円 6"/>
          <p:cNvSpPr/>
          <p:nvPr userDrawn="1"/>
        </p:nvSpPr>
        <p:spPr>
          <a:xfrm>
            <a:off x="4397495"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7"/>
          </a:p>
        </p:txBody>
      </p:sp>
      <p:sp>
        <p:nvSpPr>
          <p:cNvPr id="8" name="Slide Number Placeholder 5"/>
          <p:cNvSpPr txBox="1">
            <a:spLocks/>
          </p:cNvSpPr>
          <p:nvPr userDrawn="1"/>
        </p:nvSpPr>
        <p:spPr>
          <a:xfrm>
            <a:off x="4221932" y="6328430"/>
            <a:ext cx="720000" cy="360000"/>
          </a:xfrm>
          <a:prstGeom prst="rect">
            <a:avLst/>
          </a:prstGeom>
        </p:spPr>
        <p:txBody>
          <a:bodyPr vert="horz" lIns="86228" tIns="43114" rIns="86228" bIns="43114"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508" smtClean="0"/>
              <a:pPr/>
              <a:t>‹#›</a:t>
            </a:fld>
            <a:endParaRPr lang="ja-JP" altLang="en-US" sz="1508" dirty="0"/>
          </a:p>
        </p:txBody>
      </p:sp>
    </p:spTree>
    <p:extLst>
      <p:ext uri="{BB962C8B-B14F-4D97-AF65-F5344CB8AC3E}">
        <p14:creationId xmlns:p14="http://schemas.microsoft.com/office/powerpoint/2010/main" val="2443149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6.jpe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39.jp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notesSlide" Target="../notesSlides/notesSlide16.xml"/><Relationship Id="rId7" Type="http://schemas.openxmlformats.org/officeDocument/2006/relationships/image" Target="../media/image44.emf"/><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oleObject" Target="../embeddings/oleObject3.bin"/><Relationship Id="rId5" Type="http://schemas.openxmlformats.org/officeDocument/2006/relationships/image" Target="../media/image43.jpe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notesSlide" Target="../notesSlides/notesSlide17.xml"/><Relationship Id="rId7" Type="http://schemas.openxmlformats.org/officeDocument/2006/relationships/image" Target="../media/image49.jpe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44.emf"/><Relationship Id="rId5" Type="http://schemas.openxmlformats.org/officeDocument/2006/relationships/oleObject" Target="../embeddings/oleObject4.bin"/><Relationship Id="rId10" Type="http://schemas.microsoft.com/office/2007/relationships/hdphoto" Target="../media/hdphoto3.wdp"/><Relationship Id="rId4" Type="http://schemas.openxmlformats.org/officeDocument/2006/relationships/image" Target="../media/image48.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notesSlide" Target="../notesSlides/notesSlide18.xml"/><Relationship Id="rId7" Type="http://schemas.openxmlformats.org/officeDocument/2006/relationships/image" Target="../media/image53.jpe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44.emf"/><Relationship Id="rId5" Type="http://schemas.openxmlformats.org/officeDocument/2006/relationships/oleObject" Target="../embeddings/oleObject5.bin"/><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notesSlide" Target="../notesSlides/notesSlide19.xml"/><Relationship Id="rId7" Type="http://schemas.openxmlformats.org/officeDocument/2006/relationships/image" Target="../media/image56.jpe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55.png"/><Relationship Id="rId5" Type="http://schemas.openxmlformats.org/officeDocument/2006/relationships/image" Target="../media/image44.emf"/><Relationship Id="rId4" Type="http://schemas.openxmlformats.org/officeDocument/2006/relationships/oleObject" Target="../embeddings/oleObject6.bin"/></Relationships>
</file>

<file path=ppt/slides/_rels/slide2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notesSlide" Target="../notesSlides/notesSlide20.xml"/><Relationship Id="rId7" Type="http://schemas.openxmlformats.org/officeDocument/2006/relationships/image" Target="../media/image59.jp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58.png"/><Relationship Id="rId5" Type="http://schemas.openxmlformats.org/officeDocument/2006/relationships/image" Target="../media/image44.emf"/><Relationship Id="rId4" Type="http://schemas.openxmlformats.org/officeDocument/2006/relationships/oleObject" Target="../embeddings/oleObject7.bin"/><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notesSlide" Target="../notesSlides/notesSlide21.xml"/><Relationship Id="rId7" Type="http://schemas.openxmlformats.org/officeDocument/2006/relationships/image" Target="../media/image63.jp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44.emf"/><Relationship Id="rId5" Type="http://schemas.openxmlformats.org/officeDocument/2006/relationships/oleObject" Target="../embeddings/oleObject8.bin"/><Relationship Id="rId4" Type="http://schemas.openxmlformats.org/officeDocument/2006/relationships/image" Target="../media/image62.jpg"/></Relationships>
</file>

<file path=ppt/slides/_rels/slide23.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notesSlide" Target="../notesSlides/notesSlide22.xml"/><Relationship Id="rId7" Type="http://schemas.openxmlformats.org/officeDocument/2006/relationships/image" Target="../media/image66.jpg"/><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65.png"/><Relationship Id="rId5" Type="http://schemas.openxmlformats.org/officeDocument/2006/relationships/image" Target="../media/image44.emf"/><Relationship Id="rId4" Type="http://schemas.openxmlformats.org/officeDocument/2006/relationships/oleObject" Target="../embeddings/oleObject9.bin"/></Relationships>
</file>

<file path=ppt/slides/_rels/slide24.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notesSlide" Target="../notesSlides/notesSlide23.xml"/><Relationship Id="rId7" Type="http://schemas.openxmlformats.org/officeDocument/2006/relationships/image" Target="../media/image69.png"/><Relationship Id="rId2" Type="http://schemas.openxmlformats.org/officeDocument/2006/relationships/slideLayout" Target="../slideLayouts/slideLayout5.xml"/><Relationship Id="rId1" Type="http://schemas.openxmlformats.org/officeDocument/2006/relationships/tags" Target="../tags/tag11.xml"/><Relationship Id="rId6" Type="http://schemas.openxmlformats.org/officeDocument/2006/relationships/image" Target="../media/image68.png"/><Relationship Id="rId5" Type="http://schemas.openxmlformats.org/officeDocument/2006/relationships/image" Target="../media/image44.emf"/><Relationship Id="rId4" Type="http://schemas.openxmlformats.org/officeDocument/2006/relationships/oleObject" Target="../embeddings/oleObject10.bin"/><Relationship Id="rId9"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12.xml"/><Relationship Id="rId6" Type="http://schemas.openxmlformats.org/officeDocument/2006/relationships/image" Target="../media/image72.png"/><Relationship Id="rId5" Type="http://schemas.openxmlformats.org/officeDocument/2006/relationships/image" Target="../media/image44.emf"/><Relationship Id="rId4" Type="http://schemas.openxmlformats.org/officeDocument/2006/relationships/oleObject" Target="../embeddings/oleObject11.bin"/></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25.xml"/><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44.emf"/><Relationship Id="rId10" Type="http://schemas.openxmlformats.org/officeDocument/2006/relationships/image" Target="../media/image77.png"/><Relationship Id="rId4" Type="http://schemas.openxmlformats.org/officeDocument/2006/relationships/oleObject" Target="../embeddings/oleObject12.bin"/><Relationship Id="rId9"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26.xml"/><Relationship Id="rId7" Type="http://schemas.openxmlformats.org/officeDocument/2006/relationships/image" Target="../media/image81.png"/><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80.png"/><Relationship Id="rId5" Type="http://schemas.openxmlformats.org/officeDocument/2006/relationships/image" Target="../media/image44.emf"/><Relationship Id="rId4" Type="http://schemas.openxmlformats.org/officeDocument/2006/relationships/oleObject" Target="../embeddings/oleObject13.bin"/><Relationship Id="rId9"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85.jpg"/><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84.png"/><Relationship Id="rId5" Type="http://schemas.openxmlformats.org/officeDocument/2006/relationships/image" Target="../media/image44.emf"/><Relationship Id="rId4" Type="http://schemas.openxmlformats.org/officeDocument/2006/relationships/oleObject" Target="../embeddings/oleObject14.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87.jpg"/><Relationship Id="rId2" Type="http://schemas.openxmlformats.org/officeDocument/2006/relationships/slideLayout" Target="../slideLayouts/slideLayout5.xml"/><Relationship Id="rId1" Type="http://schemas.openxmlformats.org/officeDocument/2006/relationships/tags" Target="../tags/tag16.xml"/><Relationship Id="rId6" Type="http://schemas.openxmlformats.org/officeDocument/2006/relationships/image" Target="../media/image86.jpg"/><Relationship Id="rId5" Type="http://schemas.openxmlformats.org/officeDocument/2006/relationships/image" Target="../media/image44.emf"/><Relationship Id="rId4" Type="http://schemas.openxmlformats.org/officeDocument/2006/relationships/oleObject" Target="../embeddings/oleObject15.bin"/></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29.xml"/><Relationship Id="rId7" Type="http://schemas.openxmlformats.org/officeDocument/2006/relationships/image" Target="../media/image89.png"/><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image" Target="../media/image88.png"/><Relationship Id="rId5" Type="http://schemas.openxmlformats.org/officeDocument/2006/relationships/image" Target="../media/image44.emf"/><Relationship Id="rId10" Type="http://schemas.openxmlformats.org/officeDocument/2006/relationships/image" Target="../media/image92.jpg"/><Relationship Id="rId4" Type="http://schemas.openxmlformats.org/officeDocument/2006/relationships/oleObject" Target="../embeddings/oleObject16.bin"/><Relationship Id="rId9" Type="http://schemas.openxmlformats.org/officeDocument/2006/relationships/image" Target="../media/image91.jpe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99.png"/><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notesSlide" Target="../notesSlides/notesSlide32.xml"/><Relationship Id="rId7" Type="http://schemas.openxmlformats.org/officeDocument/2006/relationships/image" Target="../media/image101.jpg"/><Relationship Id="rId2" Type="http://schemas.openxmlformats.org/officeDocument/2006/relationships/slideLayout" Target="../slideLayouts/slideLayout5.xml"/><Relationship Id="rId1" Type="http://schemas.openxmlformats.org/officeDocument/2006/relationships/tags" Target="../tags/tag18.xml"/><Relationship Id="rId6" Type="http://schemas.openxmlformats.org/officeDocument/2006/relationships/image" Target="../media/image100.png"/><Relationship Id="rId5" Type="http://schemas.openxmlformats.org/officeDocument/2006/relationships/image" Target="../media/image44.emf"/><Relationship Id="rId4" Type="http://schemas.openxmlformats.org/officeDocument/2006/relationships/oleObject" Target="../embeddings/oleObject17.bin"/></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104.wmf"/></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jpeg"/></Relationships>
</file>

<file path=ppt/slides/_rels/slide3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11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1.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30.png"/></Relationships>
</file>

<file path=ppt/slides/_rels/slide42.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134.jpg"/><Relationship Id="rId5" Type="http://schemas.openxmlformats.org/officeDocument/2006/relationships/image" Target="../media/image133.png"/><Relationship Id="rId4" Type="http://schemas.openxmlformats.org/officeDocument/2006/relationships/image" Target="../media/image132.png"/></Relationships>
</file>

<file path=ppt/slides/_rels/slide4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138.png"/><Relationship Id="rId4" Type="http://schemas.openxmlformats.org/officeDocument/2006/relationships/image" Target="../media/image137.png"/></Relationships>
</file>

<file path=ppt/slides/_rels/slide4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141.jpeg"/><Relationship Id="rId4" Type="http://schemas.openxmlformats.org/officeDocument/2006/relationships/image" Target="../media/image140.png"/></Relationships>
</file>

<file path=ppt/slides/_rels/slide4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144.png"/><Relationship Id="rId4" Type="http://schemas.openxmlformats.org/officeDocument/2006/relationships/image" Target="../media/image143.png"/></Relationships>
</file>

<file path=ppt/slides/_rels/slide4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147.png"/><Relationship Id="rId4" Type="http://schemas.openxmlformats.org/officeDocument/2006/relationships/image" Target="../media/image146.png"/></Relationships>
</file>

<file path=ppt/slides/_rels/slide4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154.png"/><Relationship Id="rId4" Type="http://schemas.openxmlformats.org/officeDocument/2006/relationships/image" Target="../media/image153.png"/></Relationships>
</file>

<file path=ppt/slides/_rels/slide51.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156.wmf"/></Relationships>
</file>

<file path=ppt/slides/_rels/slide5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39.jpg"/></Relationships>
</file>

<file path=ppt/slides/_rels/slide5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161.png"/><Relationship Id="rId4" Type="http://schemas.openxmlformats.org/officeDocument/2006/relationships/image" Target="../media/image160.jpeg"/></Relationships>
</file>

<file path=ppt/slides/_rels/slide5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56.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notesSlide" Target="../notesSlides/notesSlide55.xml"/><Relationship Id="rId7" Type="http://schemas.openxmlformats.org/officeDocument/2006/relationships/image" Target="../media/image167.png"/><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166.png"/><Relationship Id="rId5" Type="http://schemas.openxmlformats.org/officeDocument/2006/relationships/image" Target="../media/image44.emf"/><Relationship Id="rId4" Type="http://schemas.openxmlformats.org/officeDocument/2006/relationships/oleObject" Target="../embeddings/oleObject18.bin"/><Relationship Id="rId9" Type="http://schemas.openxmlformats.org/officeDocument/2006/relationships/image" Target="../media/image169.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171.png"/><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170.png"/><Relationship Id="rId5" Type="http://schemas.openxmlformats.org/officeDocument/2006/relationships/image" Target="../media/image44.emf"/><Relationship Id="rId4" Type="http://schemas.openxmlformats.org/officeDocument/2006/relationships/oleObject" Target="../embeddings/oleObject19.bin"/></Relationships>
</file>

<file path=ppt/slides/_rels/slide58.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notesSlide" Target="../notesSlides/notesSlide57.xml"/><Relationship Id="rId7" Type="http://schemas.openxmlformats.org/officeDocument/2006/relationships/image" Target="../media/image166.png"/><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167.png"/><Relationship Id="rId5" Type="http://schemas.openxmlformats.org/officeDocument/2006/relationships/image" Target="../media/image44.emf"/><Relationship Id="rId4" Type="http://schemas.openxmlformats.org/officeDocument/2006/relationships/oleObject" Target="../embeddings/oleObject20.bin"/></Relationships>
</file>

<file path=ppt/slides/_rels/slide59.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notesSlide" Target="../notesSlides/notesSlide58.xml"/><Relationship Id="rId7" Type="http://schemas.openxmlformats.org/officeDocument/2006/relationships/image" Target="../media/image174.png"/><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image" Target="../media/image173.png"/><Relationship Id="rId5" Type="http://schemas.openxmlformats.org/officeDocument/2006/relationships/image" Target="../media/image44.emf"/><Relationship Id="rId4" Type="http://schemas.openxmlformats.org/officeDocument/2006/relationships/oleObject" Target="../embeddings/oleObject21.bin"/></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177.png"/><Relationship Id="rId4" Type="http://schemas.openxmlformats.org/officeDocument/2006/relationships/image" Target="../media/image176.png"/></Relationships>
</file>

<file path=ppt/slides/_rels/slide61.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75.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jpeg"/></Relationships>
</file>

<file path=ppt/slides/_rels/slide62.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notesSlide" Target="../notesSlides/notesSlide61.xml"/><Relationship Id="rId7" Type="http://schemas.openxmlformats.org/officeDocument/2006/relationships/image" Target="../media/image180.png"/><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image" Target="../media/image182.png"/><Relationship Id="rId5" Type="http://schemas.openxmlformats.org/officeDocument/2006/relationships/image" Target="../media/image44.emf"/><Relationship Id="rId10" Type="http://schemas.openxmlformats.org/officeDocument/2006/relationships/image" Target="../media/image175.png"/><Relationship Id="rId4" Type="http://schemas.openxmlformats.org/officeDocument/2006/relationships/oleObject" Target="../embeddings/oleObject22.bin"/><Relationship Id="rId9" Type="http://schemas.openxmlformats.org/officeDocument/2006/relationships/image" Target="../media/image181.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image" Target="../media/image183.png"/><Relationship Id="rId5" Type="http://schemas.openxmlformats.org/officeDocument/2006/relationships/image" Target="../media/image44.emf"/><Relationship Id="rId4" Type="http://schemas.openxmlformats.org/officeDocument/2006/relationships/oleObject" Target="../embeddings/oleObject23.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image" Target="../media/image184.png"/><Relationship Id="rId5" Type="http://schemas.openxmlformats.org/officeDocument/2006/relationships/image" Target="../media/image44.emf"/><Relationship Id="rId4" Type="http://schemas.openxmlformats.org/officeDocument/2006/relationships/oleObject" Target="../embeddings/oleObject24.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169.jpeg"/><Relationship Id="rId2" Type="http://schemas.openxmlformats.org/officeDocument/2006/relationships/slideLayout" Target="../slideLayouts/slideLayout5.xml"/><Relationship Id="rId1" Type="http://schemas.openxmlformats.org/officeDocument/2006/relationships/tags" Target="../tags/tag26.xml"/><Relationship Id="rId6" Type="http://schemas.openxmlformats.org/officeDocument/2006/relationships/image" Target="../media/image185.png"/><Relationship Id="rId5" Type="http://schemas.openxmlformats.org/officeDocument/2006/relationships/image" Target="../media/image44.emf"/><Relationship Id="rId4" Type="http://schemas.openxmlformats.org/officeDocument/2006/relationships/oleObject" Target="../embeddings/oleObject25.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187.png"/><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186.png"/><Relationship Id="rId5" Type="http://schemas.openxmlformats.org/officeDocument/2006/relationships/image" Target="../media/image44.emf"/><Relationship Id="rId4" Type="http://schemas.openxmlformats.org/officeDocument/2006/relationships/oleObject" Target="../embeddings/oleObject26.bin"/></Relationships>
</file>

<file path=ppt/slides/_rels/slide67.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notesSlide" Target="../notesSlides/notesSlide66.xml"/><Relationship Id="rId7" Type="http://schemas.openxmlformats.org/officeDocument/2006/relationships/image" Target="../media/image189.png"/><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188.jpg"/><Relationship Id="rId5" Type="http://schemas.openxmlformats.org/officeDocument/2006/relationships/image" Target="../media/image44.emf"/><Relationship Id="rId4" Type="http://schemas.openxmlformats.org/officeDocument/2006/relationships/oleObject" Target="../embeddings/oleObject27.bin"/><Relationship Id="rId9" Type="http://schemas.openxmlformats.org/officeDocument/2006/relationships/image" Target="../media/image169.jpeg"/></Relationships>
</file>

<file path=ppt/slides/_rels/slide68.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notesSlide" Target="../notesSlides/notesSlide67.xml"/><Relationship Id="rId7" Type="http://schemas.openxmlformats.org/officeDocument/2006/relationships/image" Target="../media/image192.png"/><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191.png"/><Relationship Id="rId5" Type="http://schemas.openxmlformats.org/officeDocument/2006/relationships/image" Target="../media/image44.emf"/><Relationship Id="rId4" Type="http://schemas.openxmlformats.org/officeDocument/2006/relationships/oleObject" Target="../embeddings/oleObject28.bin"/><Relationship Id="rId9" Type="http://schemas.openxmlformats.org/officeDocument/2006/relationships/image" Target="../media/image194.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image" Target="../media/image194.png"/><Relationship Id="rId5" Type="http://schemas.openxmlformats.org/officeDocument/2006/relationships/image" Target="../media/image44.emf"/><Relationship Id="rId4" Type="http://schemas.openxmlformats.org/officeDocument/2006/relationships/oleObject" Target="../embeddings/oleObject29.bin"/></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notesSlide" Target="../notesSlides/notesSlide69.xml"/><Relationship Id="rId7" Type="http://schemas.openxmlformats.org/officeDocument/2006/relationships/image" Target="../media/image196.png"/><Relationship Id="rId2" Type="http://schemas.openxmlformats.org/officeDocument/2006/relationships/slideLayout" Target="../slideLayouts/slideLayout5.xml"/><Relationship Id="rId1" Type="http://schemas.openxmlformats.org/officeDocument/2006/relationships/tags" Target="../tags/tag31.xml"/><Relationship Id="rId6" Type="http://schemas.openxmlformats.org/officeDocument/2006/relationships/image" Target="../media/image195.png"/><Relationship Id="rId5" Type="http://schemas.openxmlformats.org/officeDocument/2006/relationships/image" Target="../media/image44.emf"/><Relationship Id="rId4" Type="http://schemas.openxmlformats.org/officeDocument/2006/relationships/oleObject" Target="../embeddings/oleObject30.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7" Type="http://schemas.openxmlformats.org/officeDocument/2006/relationships/image" Target="../media/image199.png"/><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image" Target="../media/image198.png"/><Relationship Id="rId5" Type="http://schemas.openxmlformats.org/officeDocument/2006/relationships/image" Target="../media/image44.emf"/><Relationship Id="rId4" Type="http://schemas.openxmlformats.org/officeDocument/2006/relationships/oleObject" Target="../embeddings/oleObject31.bin"/></Relationships>
</file>

<file path=ppt/slides/_rels/slide7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202.png"/><Relationship Id="rId4" Type="http://schemas.openxmlformats.org/officeDocument/2006/relationships/image" Target="../media/image201.png"/></Relationships>
</file>

<file path=ppt/slides/_rels/slide7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205.png"/><Relationship Id="rId4" Type="http://schemas.openxmlformats.org/officeDocument/2006/relationships/image" Target="../media/image204.png"/></Relationships>
</file>

<file path=ppt/slides/_rels/slide74.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notesSlide" Target="../notesSlides/notesSlide73.xml"/><Relationship Id="rId7" Type="http://schemas.openxmlformats.org/officeDocument/2006/relationships/image" Target="../media/image207.png"/><Relationship Id="rId2" Type="http://schemas.openxmlformats.org/officeDocument/2006/relationships/slideLayout" Target="../slideLayouts/slideLayout5.xml"/><Relationship Id="rId1" Type="http://schemas.openxmlformats.org/officeDocument/2006/relationships/tags" Target="../tags/tag33.xml"/><Relationship Id="rId6" Type="http://schemas.openxmlformats.org/officeDocument/2006/relationships/image" Target="../media/image206.png"/><Relationship Id="rId5" Type="http://schemas.openxmlformats.org/officeDocument/2006/relationships/image" Target="../media/image44.emf"/><Relationship Id="rId4" Type="http://schemas.openxmlformats.org/officeDocument/2006/relationships/oleObject" Target="../embeddings/oleObject32.bin"/></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image" Target="../media/image210.png"/><Relationship Id="rId2" Type="http://schemas.openxmlformats.org/officeDocument/2006/relationships/slideLayout" Target="../slideLayouts/slideLayout5.xml"/><Relationship Id="rId1" Type="http://schemas.openxmlformats.org/officeDocument/2006/relationships/tags" Target="../tags/tag34.xml"/><Relationship Id="rId6" Type="http://schemas.openxmlformats.org/officeDocument/2006/relationships/image" Target="../media/image209.png"/><Relationship Id="rId5" Type="http://schemas.openxmlformats.org/officeDocument/2006/relationships/image" Target="../media/image44.emf"/><Relationship Id="rId4" Type="http://schemas.openxmlformats.org/officeDocument/2006/relationships/oleObject" Target="../embeddings/oleObject33.bin"/></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5.xml"/><Relationship Id="rId1" Type="http://schemas.openxmlformats.org/officeDocument/2006/relationships/tags" Target="../tags/tag35.xml"/><Relationship Id="rId6" Type="http://schemas.openxmlformats.org/officeDocument/2006/relationships/image" Target="../media/image211.png"/><Relationship Id="rId5" Type="http://schemas.openxmlformats.org/officeDocument/2006/relationships/image" Target="../media/image44.emf"/><Relationship Id="rId4" Type="http://schemas.openxmlformats.org/officeDocument/2006/relationships/oleObject" Target="../embeddings/oleObject34.bin"/></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5.xml"/><Relationship Id="rId1" Type="http://schemas.openxmlformats.org/officeDocument/2006/relationships/tags" Target="../tags/tag36.xml"/><Relationship Id="rId6" Type="http://schemas.openxmlformats.org/officeDocument/2006/relationships/image" Target="../media/image212.png"/><Relationship Id="rId5" Type="http://schemas.openxmlformats.org/officeDocument/2006/relationships/image" Target="../media/image44.emf"/><Relationship Id="rId4" Type="http://schemas.openxmlformats.org/officeDocument/2006/relationships/oleObject" Target="../embeddings/oleObject35.bin"/></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72000" y="2070018"/>
            <a:ext cx="7200000" cy="1800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 name="サブタイトル 2"/>
          <p:cNvSpPr txBox="1">
            <a:spLocks/>
          </p:cNvSpPr>
          <p:nvPr/>
        </p:nvSpPr>
        <p:spPr>
          <a:xfrm>
            <a:off x="1692000" y="2145052"/>
            <a:ext cx="5760000"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4800" dirty="0">
                <a:solidFill>
                  <a:schemeClr val="bg1"/>
                </a:solidFill>
                <a:latin typeface="BIZ UDゴシック" panose="020B0400000000000000" pitchFamily="49" charset="-128"/>
                <a:ea typeface="BIZ UDゴシック" panose="020B0400000000000000" pitchFamily="49" charset="-128"/>
              </a:rPr>
              <a:t>オンライン診療を</a:t>
            </a:r>
            <a:endParaRPr lang="en-US" altLang="ja-JP" sz="4800" dirty="0">
              <a:solidFill>
                <a:schemeClr val="bg1"/>
              </a:solidFill>
              <a:latin typeface="BIZ UDゴシック" panose="020B0400000000000000" pitchFamily="49" charset="-128"/>
              <a:ea typeface="BIZ UDゴシック" panose="020B0400000000000000" pitchFamily="49" charset="-128"/>
            </a:endParaRPr>
          </a:p>
          <a:p>
            <a:pPr algn="ctr"/>
            <a:r>
              <a:rPr lang="ja-JP" altLang="en-US" sz="4800" dirty="0">
                <a:solidFill>
                  <a:schemeClr val="bg1"/>
                </a:solidFill>
                <a:latin typeface="BIZ UDゴシック" panose="020B0400000000000000" pitchFamily="49" charset="-128"/>
                <a:ea typeface="BIZ UDゴシック" panose="020B0400000000000000" pitchFamily="49" charset="-128"/>
              </a:rPr>
              <a:t>使ってみましょう</a:t>
            </a:r>
          </a:p>
        </p:txBody>
      </p:sp>
      <p:pic>
        <p:nvPicPr>
          <p:cNvPr id="4" name="図 3" descr="「デジタル活用支援推進事業」を表すロゴマーク"/>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pic>
        <p:nvPicPr>
          <p:cNvPr id="5" name="Picture 2" descr="医師がパソコンでオンライン診療をしているイラスト">
            <a:extLst>
              <a:ext uri="{FF2B5EF4-FFF2-40B4-BE49-F238E27FC236}">
                <a16:creationId xmlns:a16="http://schemas.microsoft.com/office/drawing/2014/main" id="{812F2D6F-249F-4EBA-A086-EAF2BDB20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520" y="4016252"/>
            <a:ext cx="2606366" cy="2384548"/>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239A0C64-74CC-47CB-0191-7EA77A5ED37D}"/>
              </a:ext>
            </a:extLst>
          </p:cNvPr>
          <p:cNvSpPr txBox="1"/>
          <p:nvPr/>
        </p:nvSpPr>
        <p:spPr>
          <a:xfrm>
            <a:off x="1066800" y="648485"/>
            <a:ext cx="6484600" cy="1323439"/>
          </a:xfrm>
          <a:prstGeom prst="rect">
            <a:avLst/>
          </a:prstGeom>
          <a:noFill/>
        </p:spPr>
        <p:txBody>
          <a:bodyPr wrap="square" rtlCol="0">
            <a:spAutoFit/>
          </a:bodyPr>
          <a:lstStyle/>
          <a:p>
            <a:r>
              <a:rPr kumimoji="1" lang="en-US" altLang="ja-JP" sz="4000" dirty="0">
                <a:latin typeface="BIZ UDゴシック" panose="020B0400000000000000" pitchFamily="49" charset="-128"/>
                <a:ea typeface="BIZ UDゴシック" panose="020B0400000000000000" pitchFamily="49" charset="-128"/>
              </a:rPr>
              <a:t>iPhone</a:t>
            </a:r>
            <a:endParaRPr kumimoji="1" lang="ja-JP" altLang="en-US" sz="4000" dirty="0">
              <a:latin typeface="BIZ UDゴシック" panose="020B0400000000000000" pitchFamily="49" charset="-128"/>
              <a:ea typeface="BIZ UDゴシック" panose="020B0400000000000000" pitchFamily="49" charset="-128"/>
            </a:endParaRPr>
          </a:p>
          <a:p>
            <a:r>
              <a:rPr kumimoji="1" lang="ja-JP" altLang="en-US" sz="4000" dirty="0">
                <a:latin typeface="BIZ UDゴシック" panose="020B0400000000000000" pitchFamily="49" charset="-128"/>
                <a:ea typeface="BIZ UDゴシック" panose="020B0400000000000000" pitchFamily="49" charset="-128"/>
              </a:rPr>
              <a:t>スマートフォン活用編</a:t>
            </a:r>
            <a:r>
              <a:rPr kumimoji="1" lang="en-US" altLang="ja-JP" sz="4000" dirty="0">
                <a:latin typeface="BIZ UDゴシック" panose="020B0400000000000000" pitchFamily="49" charset="-128"/>
                <a:ea typeface="BIZ UDゴシック" panose="020B0400000000000000" pitchFamily="49" charset="-128"/>
              </a:rPr>
              <a:t> </a:t>
            </a:r>
            <a:endParaRPr kumimoji="1" lang="ja-JP" altLang="en-US"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134399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bject 18">
            <a:extLst>
              <a:ext uri="{FF2B5EF4-FFF2-40B4-BE49-F238E27FC236}">
                <a16:creationId xmlns:a16="http://schemas.microsoft.com/office/drawing/2014/main" id="{F2A3DD09-2346-4992-B85D-11BC29C26ABB}"/>
              </a:ext>
            </a:extLst>
          </p:cNvPr>
          <p:cNvSpPr txBox="1"/>
          <p:nvPr/>
        </p:nvSpPr>
        <p:spPr>
          <a:xfrm>
            <a:off x="424995" y="1745149"/>
            <a:ext cx="2520000" cy="289182"/>
          </a:xfrm>
          <a:prstGeom prst="rect">
            <a:avLst/>
          </a:prstGeom>
        </p:spPr>
        <p:txBody>
          <a:bodyPr vert="horz" wrap="square" lIns="0" tIns="12065" rIns="0" bIns="0" rtlCol="0">
            <a:spAutoFit/>
          </a:bodyPr>
          <a:lstStyle/>
          <a:p>
            <a:pPr marL="96838" indent="-87313">
              <a:spcBef>
                <a:spcPts val="82"/>
              </a:spcBef>
              <a:tabLst>
                <a:tab pos="352425" algn="l"/>
              </a:tabLst>
            </a:pPr>
            <a:r>
              <a:rPr lang="ja-JP" altLang="en-US"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endParaRPr lang="en-US" altLang="ja-JP" sz="1800" b="1" dirty="0">
              <a:latin typeface="BIZ UDゴシック" panose="020B0400000000000000" pitchFamily="49" charset="-128"/>
              <a:ea typeface="BIZ UDゴシック" panose="020B0400000000000000" pitchFamily="49" charset="-128"/>
              <a:cs typeface="Meiryo" charset="-128"/>
            </a:endParaRPr>
          </a:p>
        </p:txBody>
      </p:sp>
      <p:sp>
        <p:nvSpPr>
          <p:cNvPr id="52" name="タイトル 9">
            <a:extLst>
              <a:ext uri="{FF2B5EF4-FFF2-40B4-BE49-F238E27FC236}">
                <a16:creationId xmlns:a16="http://schemas.microsoft.com/office/drawing/2014/main" id="{90554312-C88A-4EFB-BC96-DA40DB4A5902}"/>
              </a:ext>
            </a:extLst>
          </p:cNvPr>
          <p:cNvSpPr txBox="1">
            <a:spLocks/>
          </p:cNvSpPr>
          <p:nvPr/>
        </p:nvSpPr>
        <p:spPr>
          <a:xfrm>
            <a:off x="1905000" y="237453"/>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ja-JP" altLang="en-US" sz="1800" kern="0" dirty="0">
                <a:latin typeface="BIZ UDゴシック" panose="020B0400000000000000" pitchFamily="49" charset="-128"/>
                <a:ea typeface="BIZ UDゴシック" panose="020B0400000000000000" pitchFamily="49" charset="-128"/>
              </a:rPr>
              <a:t>オンライン診療実施医療</a:t>
            </a:r>
            <a:r>
              <a:rPr lang="ja-JP" altLang="en-US" sz="1800" dirty="0">
                <a:latin typeface="BIZ UDゴシック" panose="020B0400000000000000" pitchFamily="49" charset="-128"/>
                <a:ea typeface="BIZ UDゴシック" panose="020B0400000000000000" pitchFamily="49" charset="-128"/>
              </a:rPr>
              <a:t>機関</a:t>
            </a:r>
            <a:r>
              <a:rPr kumimoji="0" lang="ja-JP" altLang="en-US" sz="1800" kern="0" dirty="0">
                <a:latin typeface="BIZ UDゴシック" panose="020B0400000000000000" pitchFamily="49" charset="-128"/>
                <a:ea typeface="BIZ UDゴシック" panose="020B0400000000000000" pitchFamily="49" charset="-128"/>
              </a:rPr>
              <a:t>の検索</a:t>
            </a:r>
            <a:endParaRPr kumimoji="0" lang="en-US" altLang="ja-JP" sz="1800" kern="0" dirty="0">
              <a:latin typeface="BIZ UDゴシック" panose="020B0400000000000000" pitchFamily="49" charset="-128"/>
              <a:ea typeface="BIZ UDゴシック" panose="020B0400000000000000" pitchFamily="49" charset="-128"/>
            </a:endParaRPr>
          </a:p>
          <a:p>
            <a:pPr>
              <a:tabLst>
                <a:tab pos="217488" algn="l"/>
              </a:tabLst>
            </a:pPr>
            <a:r>
              <a:rPr kumimoji="0" lang="ja-JP" altLang="en-US" sz="3200" kern="0" dirty="0">
                <a:latin typeface="BIZ UDゴシック" panose="020B0400000000000000" pitchFamily="49" charset="-128"/>
                <a:ea typeface="BIZ UDゴシック" panose="020B0400000000000000" pitchFamily="49" charset="-128"/>
              </a:rPr>
              <a:t>ヤフーマップで医療機関をさがす</a:t>
            </a:r>
          </a:p>
        </p:txBody>
      </p:sp>
      <p:sp>
        <p:nvSpPr>
          <p:cNvPr id="39" name="Title 1">
            <a:extLst>
              <a:ext uri="{FF2B5EF4-FFF2-40B4-BE49-F238E27FC236}">
                <a16:creationId xmlns:a16="http://schemas.microsoft.com/office/drawing/2014/main" id="{09D454F7-5CCB-4D87-9B2C-DD403FC46167}"/>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latin typeface="BIZ UDゴシック" panose="020B0400000000000000" pitchFamily="49" charset="-128"/>
                <a:ea typeface="BIZ UDゴシック" panose="020B0400000000000000" pitchFamily="49" charset="-128"/>
              </a:rPr>
              <a:t>2-B</a:t>
            </a:r>
            <a:endParaRPr lang="en-US" sz="3600" spc="-300" dirty="0">
              <a:latin typeface="BIZ UDゴシック" panose="020B0400000000000000" pitchFamily="49" charset="-128"/>
              <a:ea typeface="BIZ UDゴシック" panose="020B0400000000000000" pitchFamily="49" charset="-128"/>
            </a:endParaRPr>
          </a:p>
        </p:txBody>
      </p:sp>
      <p:pic>
        <p:nvPicPr>
          <p:cNvPr id="3" name="図 2" descr="マップ&#10;&#10;低い精度で自動的に生成された説明">
            <a:extLst>
              <a:ext uri="{FF2B5EF4-FFF2-40B4-BE49-F238E27FC236}">
                <a16:creationId xmlns:a16="http://schemas.microsoft.com/office/drawing/2014/main" id="{EFDFE0D4-17F9-F00E-7898-27483D05D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723" y="2819400"/>
            <a:ext cx="1256677" cy="2719577"/>
          </a:xfrm>
          <a:prstGeom prst="rect">
            <a:avLst/>
          </a:prstGeom>
          <a:ln>
            <a:solidFill>
              <a:schemeClr val="tx1"/>
            </a:solidFill>
          </a:ln>
        </p:spPr>
      </p:pic>
      <p:sp>
        <p:nvSpPr>
          <p:cNvPr id="7" name="テキスト ボックス 6">
            <a:extLst>
              <a:ext uri="{FF2B5EF4-FFF2-40B4-BE49-F238E27FC236}">
                <a16:creationId xmlns:a16="http://schemas.microsoft.com/office/drawing/2014/main" id="{7A057A9F-7107-E0CB-431B-5DFA9B836F3E}"/>
              </a:ext>
            </a:extLst>
          </p:cNvPr>
          <p:cNvSpPr txBox="1"/>
          <p:nvPr/>
        </p:nvSpPr>
        <p:spPr>
          <a:xfrm>
            <a:off x="4953000" y="1447800"/>
            <a:ext cx="2133600" cy="751488"/>
          </a:xfrm>
          <a:prstGeom prst="rect">
            <a:avLst/>
          </a:prstGeom>
          <a:noFill/>
        </p:spPr>
        <p:txBody>
          <a:bodyPr wrap="square">
            <a:spAutoFit/>
          </a:bodyPr>
          <a:lstStyle/>
          <a:p>
            <a:pPr marL="9525">
              <a:spcBef>
                <a:spcPts val="82"/>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➒</a:t>
            </a:r>
            <a:r>
              <a:rPr kumimoji="1" lang="en-US" altLang="ja-JP" sz="10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	</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spc="25" dirty="0">
                <a:latin typeface="BIZ UDPゴシック" panose="020B0400000000000000" pitchFamily="50" charset="-128"/>
                <a:ea typeface="BIZ UDPゴシック" panose="020B0400000000000000" pitchFamily="50" charset="-128"/>
                <a:cs typeface="Meiryo" charset="-128"/>
              </a:rPr>
              <a:t>閉じる</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spc="25" dirty="0">
                <a:latin typeface="BIZ UDPゴシック" panose="020B0400000000000000" pitchFamily="50" charset="-128"/>
                <a:ea typeface="BIZ UDPゴシック" panose="020B0400000000000000" pitchFamily="50" charset="-128"/>
                <a:cs typeface="Meiryo" charset="-128"/>
              </a:rPr>
              <a:t>を</a:t>
            </a:r>
            <a:endParaRPr lang="en-US" altLang="ja-JP" sz="1800" b="1" spc="25" dirty="0">
              <a:latin typeface="BIZ UDPゴシック" panose="020B0400000000000000" pitchFamily="50" charset="-128"/>
              <a:ea typeface="BIZ UDPゴシック" panose="020B0400000000000000" pitchFamily="50" charset="-128"/>
              <a:cs typeface="Meiryo" charset="-128"/>
            </a:endParaRPr>
          </a:p>
          <a:p>
            <a:pPr marL="9525">
              <a:spcBef>
                <a:spcPts val="82"/>
              </a:spcBef>
              <a:tabLst>
                <a:tab pos="352425" algn="l"/>
              </a:tabLst>
            </a:pPr>
            <a:r>
              <a:rPr lang="en-US" altLang="ja-JP" sz="1800" b="1" spc="25" dirty="0">
                <a:latin typeface="BIZ UDPゴシック" panose="020B0400000000000000" pitchFamily="50" charset="-128"/>
                <a:ea typeface="BIZ UDPゴシック" panose="020B0400000000000000" pitchFamily="50" charset="-128"/>
                <a:cs typeface="Meiryo" charset="-128"/>
              </a:rPr>
              <a:t>     </a:t>
            </a:r>
            <a:r>
              <a:rPr lang="ja-JP" altLang="en-US" sz="1800" b="1" spc="-17" dirty="0">
                <a:latin typeface="BIZ UDPゴシック" panose="020B0400000000000000" pitchFamily="50" charset="-128"/>
                <a:ea typeface="BIZ UDPゴシック" panose="020B0400000000000000" pitchFamily="50" charset="-128"/>
                <a:cs typeface="Meiryo" charset="-128"/>
              </a:rPr>
              <a:t>ダブルタップ</a:t>
            </a:r>
            <a:endParaRPr lang="en-US" altLang="ja-JP" sz="1800" b="1" spc="-5" dirty="0">
              <a:latin typeface="BIZ UDPゴシック" panose="020B0400000000000000" pitchFamily="50" charset="-128"/>
              <a:ea typeface="BIZ UDPゴシック" panose="020B0400000000000000" pitchFamily="50" charset="-128"/>
              <a:cs typeface="Meiryo" charset="-128"/>
            </a:endParaRPr>
          </a:p>
        </p:txBody>
      </p:sp>
      <p:pic>
        <p:nvPicPr>
          <p:cNvPr id="8" name="図 7" descr="グラフィカル ユーザー インターフェイス が含まれている画像&#10;&#10;自動的に生成された説明">
            <a:extLst>
              <a:ext uri="{FF2B5EF4-FFF2-40B4-BE49-F238E27FC236}">
                <a16:creationId xmlns:a16="http://schemas.microsoft.com/office/drawing/2014/main" id="{E3FB62BA-3F18-73A9-8595-182986A8B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0449" y="2819400"/>
            <a:ext cx="1256676" cy="2719578"/>
          </a:xfrm>
          <a:prstGeom prst="rect">
            <a:avLst/>
          </a:prstGeom>
          <a:ln>
            <a:solidFill>
              <a:schemeClr val="tx1"/>
            </a:solidFill>
          </a:ln>
        </p:spPr>
      </p:pic>
      <p:sp>
        <p:nvSpPr>
          <p:cNvPr id="9" name="object 18">
            <a:extLst>
              <a:ext uri="{FF2B5EF4-FFF2-40B4-BE49-F238E27FC236}">
                <a16:creationId xmlns:a16="http://schemas.microsoft.com/office/drawing/2014/main" id="{7EAC1784-2F92-C5CF-4379-B60D9BFCDD76}"/>
              </a:ext>
            </a:extLst>
          </p:cNvPr>
          <p:cNvSpPr txBox="1"/>
          <p:nvPr/>
        </p:nvSpPr>
        <p:spPr>
          <a:xfrm>
            <a:off x="1828800" y="1447800"/>
            <a:ext cx="2590800" cy="961161"/>
          </a:xfrm>
          <a:prstGeom prst="rect">
            <a:avLst/>
          </a:prstGeom>
        </p:spPr>
        <p:txBody>
          <a:bodyPr vert="horz" wrap="square" lIns="0" tIns="12065" rIns="0" bIns="0" rtlCol="0">
            <a:spAutoFit/>
          </a:bodyPr>
          <a:lstStyle/>
          <a:p>
            <a:pPr marL="9525" marR="4344" lvl="0">
              <a:spcBef>
                <a:spcPts val="85"/>
              </a:spcBef>
              <a:tabLst>
                <a:tab pos="352425" algn="l"/>
              </a:tabLst>
              <a:defRPr/>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➑</a:t>
            </a:r>
            <a:r>
              <a:rPr kumimoji="1" lang="en-US" altLang="ja-JP" sz="18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内容を確認して </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lvl="0">
              <a:spcBef>
                <a:spcPts val="85"/>
              </a:spcBef>
              <a:tabLst>
                <a:tab pos="352425" algn="l"/>
              </a:tabLst>
              <a:defRPr/>
            </a:pP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spc="5" dirty="0">
                <a:solidFill>
                  <a:srgbClr val="009650"/>
                </a:solidFill>
                <a:latin typeface="BIZ UDPゴシック" panose="020B0400000000000000" pitchFamily="50" charset="-128"/>
                <a:ea typeface="BIZ UDPゴシック" panose="020B0400000000000000" pitchFamily="50" charset="-128"/>
                <a:cs typeface="Meiryo" charset="-128"/>
              </a:rPr>
              <a:t>➒</a:t>
            </a:r>
            <a:r>
              <a:rPr lang="ja-JP" altLang="en-US" sz="1800" b="1" spc="5" dirty="0">
                <a:latin typeface="BIZ UDPゴシック" panose="020B0400000000000000" pitchFamily="50" charset="-128"/>
                <a:ea typeface="BIZ UDPゴシック" panose="020B0400000000000000" pitchFamily="50" charset="-128"/>
                <a:cs typeface="Meiryo" charset="-128"/>
              </a:rPr>
              <a:t>の画面になるまで</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lvl="0">
              <a:spcBef>
                <a:spcPts val="85"/>
              </a:spcBef>
              <a:tabLst>
                <a:tab pos="352425" algn="l"/>
              </a:tabLst>
              <a:defRPr/>
            </a:pPr>
            <a:r>
              <a:rPr kumimoji="1" lang="ja-JP" altLang="en-US" sz="1800" b="1" i="0" u="none" strike="noStrike" kern="1200" cap="none" spc="5" normalizeH="0" baseline="0" noProof="0" dirty="0">
                <a:ln>
                  <a:noFill/>
                </a:ln>
                <a:effectLst/>
                <a:uLnTx/>
                <a:uFillTx/>
                <a:latin typeface="BIZ UDPゴシック" panose="020B0400000000000000" pitchFamily="50" charset="-128"/>
                <a:ea typeface="BIZ UDPゴシック" panose="020B0400000000000000" pitchFamily="50" charset="-128"/>
                <a:cs typeface="Meiryo" charset="-128"/>
              </a:rPr>
              <a:t>    「次へ」を押す　</a:t>
            </a:r>
            <a:endParaRPr kumimoji="1" lang="en-US" altLang="ja-JP" sz="1800" b="1" i="0" u="none" strike="noStrike" kern="1200" cap="none" spc="5" normalizeH="0" baseline="0" noProof="0" dirty="0">
              <a:ln>
                <a:noFill/>
              </a:ln>
              <a:effectLst/>
              <a:uLnTx/>
              <a:uFillTx/>
              <a:latin typeface="BIZ UDPゴシック" panose="020B0400000000000000" pitchFamily="50" charset="-128"/>
              <a:ea typeface="BIZ UDPゴシック" panose="020B0400000000000000" pitchFamily="50" charset="-128"/>
              <a:cs typeface="Meiryo" charset="-128"/>
            </a:endParaRPr>
          </a:p>
        </p:txBody>
      </p:sp>
      <p:sp>
        <p:nvSpPr>
          <p:cNvPr id="10" name="正方形/長方形 9">
            <a:extLst>
              <a:ext uri="{FF2B5EF4-FFF2-40B4-BE49-F238E27FC236}">
                <a16:creationId xmlns:a16="http://schemas.microsoft.com/office/drawing/2014/main" id="{D274298D-24D3-385D-DE92-678B2501D213}"/>
              </a:ext>
            </a:extLst>
          </p:cNvPr>
          <p:cNvSpPr/>
          <p:nvPr/>
        </p:nvSpPr>
        <p:spPr>
          <a:xfrm>
            <a:off x="2433769" y="5095069"/>
            <a:ext cx="1210238" cy="219084"/>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1" name="図形グループ 8">
            <a:extLst>
              <a:ext uri="{FF2B5EF4-FFF2-40B4-BE49-F238E27FC236}">
                <a16:creationId xmlns:a16="http://schemas.microsoft.com/office/drawing/2014/main" id="{7565329A-E09B-2491-B687-B8A7D77EF997}"/>
              </a:ext>
            </a:extLst>
          </p:cNvPr>
          <p:cNvGrpSpPr/>
          <p:nvPr/>
        </p:nvGrpSpPr>
        <p:grpSpPr>
          <a:xfrm>
            <a:off x="2194733" y="4876835"/>
            <a:ext cx="296586" cy="293005"/>
            <a:chOff x="8127785" y="3995693"/>
            <a:chExt cx="296586" cy="293005"/>
          </a:xfrm>
        </p:grpSpPr>
        <p:sp>
          <p:nvSpPr>
            <p:cNvPr id="12" name="円/楕円 12">
              <a:extLst>
                <a:ext uri="{FF2B5EF4-FFF2-40B4-BE49-F238E27FC236}">
                  <a16:creationId xmlns:a16="http://schemas.microsoft.com/office/drawing/2014/main" id="{45877F9A-3D66-D886-A070-60DBF1687EE9}"/>
                </a:ext>
              </a:extLst>
            </p:cNvPr>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3" name="フリーフォーム 13">
              <a:extLst>
                <a:ext uri="{FF2B5EF4-FFF2-40B4-BE49-F238E27FC236}">
                  <a16:creationId xmlns:a16="http://schemas.microsoft.com/office/drawing/2014/main" id="{1B28EB8C-E8F3-4E2D-D9AE-DA5522DBB110}"/>
                </a:ext>
              </a:extLst>
            </p:cNvPr>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
        <p:nvSpPr>
          <p:cNvPr id="14" name="正方形/長方形 13">
            <a:extLst>
              <a:ext uri="{FF2B5EF4-FFF2-40B4-BE49-F238E27FC236}">
                <a16:creationId xmlns:a16="http://schemas.microsoft.com/office/drawing/2014/main" id="{44E4E71E-8E45-B201-5AD0-220A510438BD}"/>
              </a:ext>
            </a:extLst>
          </p:cNvPr>
          <p:cNvSpPr/>
          <p:nvPr/>
        </p:nvSpPr>
        <p:spPr>
          <a:xfrm>
            <a:off x="5391773" y="5114916"/>
            <a:ext cx="1210238" cy="219084"/>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矢印: 右 24">
            <a:extLst>
              <a:ext uri="{FF2B5EF4-FFF2-40B4-BE49-F238E27FC236}">
                <a16:creationId xmlns:a16="http://schemas.microsoft.com/office/drawing/2014/main" id="{A8B04FAE-1C77-93EE-9A1B-C4FF0B485733}"/>
              </a:ext>
            </a:extLst>
          </p:cNvPr>
          <p:cNvSpPr/>
          <p:nvPr/>
        </p:nvSpPr>
        <p:spPr>
          <a:xfrm>
            <a:off x="4244314" y="3810000"/>
            <a:ext cx="480086" cy="49596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A5A78D35-837C-853F-D345-F43BB3935344}"/>
              </a:ext>
            </a:extLst>
          </p:cNvPr>
          <p:cNvSpPr/>
          <p:nvPr/>
        </p:nvSpPr>
        <p:spPr>
          <a:xfrm>
            <a:off x="5205456" y="4876835"/>
            <a:ext cx="251844" cy="29230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1A7953D2-456A-47C3-E806-6E4AA6EDCAA4}"/>
              </a:ext>
            </a:extLst>
          </p:cNvPr>
          <p:cNvSpPr txBox="1"/>
          <p:nvPr/>
        </p:nvSpPr>
        <p:spPr>
          <a:xfrm>
            <a:off x="5029200" y="4796135"/>
            <a:ext cx="609600" cy="461665"/>
          </a:xfrm>
          <a:prstGeom prst="rect">
            <a:avLst/>
          </a:prstGeom>
          <a:noFill/>
        </p:spPr>
        <p:txBody>
          <a:bodyPr wrap="square">
            <a:spAutoFit/>
          </a:bodyPr>
          <a:lstStyle/>
          <a:p>
            <a:r>
              <a:rPr lang="ja-JP" altLang="en-US" sz="2400" b="1" spc="5" dirty="0">
                <a:solidFill>
                  <a:srgbClr val="009650"/>
                </a:solidFill>
                <a:latin typeface="BIZ UDPゴシック" panose="020B0400000000000000" pitchFamily="50" charset="-128"/>
                <a:ea typeface="BIZ UDPゴシック" panose="020B0400000000000000" pitchFamily="50" charset="-128"/>
              </a:rPr>
              <a:t>➒</a:t>
            </a:r>
            <a:endParaRPr lang="ja-JP" altLang="en-US" sz="2000" dirty="0"/>
          </a:p>
        </p:txBody>
      </p:sp>
    </p:spTree>
    <p:extLst>
      <p:ext uri="{BB962C8B-B14F-4D97-AF65-F5344CB8AC3E}">
        <p14:creationId xmlns:p14="http://schemas.microsoft.com/office/powerpoint/2010/main" val="413618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図 61" descr="グラフィカル ユーザー インターフェイス&#10;&#10;低い精度で自動的に生成された説明">
            <a:extLst>
              <a:ext uri="{FF2B5EF4-FFF2-40B4-BE49-F238E27FC236}">
                <a16:creationId xmlns:a16="http://schemas.microsoft.com/office/drawing/2014/main" id="{E4AACB42-BD99-89C6-D86D-A0037B6A2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627" y="2819400"/>
            <a:ext cx="1519173" cy="3287646"/>
          </a:xfrm>
          <a:prstGeom prst="rect">
            <a:avLst/>
          </a:prstGeom>
          <a:ln>
            <a:solidFill>
              <a:schemeClr val="tx1"/>
            </a:solidFill>
          </a:ln>
        </p:spPr>
      </p:pic>
      <p:pic>
        <p:nvPicPr>
          <p:cNvPr id="57" name="図 56" descr="グラフィカル ユーザー インターフェイス, アプリケーション&#10;&#10;自動的に生成された説明">
            <a:extLst>
              <a:ext uri="{FF2B5EF4-FFF2-40B4-BE49-F238E27FC236}">
                <a16:creationId xmlns:a16="http://schemas.microsoft.com/office/drawing/2014/main" id="{737EBA7A-8FA5-6644-8C50-0E34BC499C37}"/>
              </a:ext>
            </a:extLst>
          </p:cNvPr>
          <p:cNvPicPr>
            <a:picLocks noChangeAspect="1"/>
          </p:cNvPicPr>
          <p:nvPr/>
        </p:nvPicPr>
        <p:blipFill rotWithShape="1">
          <a:blip r:embed="rId4">
            <a:extLst>
              <a:ext uri="{28A0092B-C50C-407E-A947-70E740481C1C}">
                <a14:useLocalDpi xmlns:a14="http://schemas.microsoft.com/office/drawing/2010/main" val="0"/>
              </a:ext>
            </a:extLst>
          </a:blip>
          <a:srcRect b="44824"/>
          <a:stretch/>
        </p:blipFill>
        <p:spPr>
          <a:xfrm>
            <a:off x="5128550" y="2438400"/>
            <a:ext cx="1734015" cy="2070531"/>
          </a:xfrm>
          <a:prstGeom prst="rect">
            <a:avLst/>
          </a:prstGeom>
          <a:ln>
            <a:solidFill>
              <a:schemeClr val="tx1"/>
            </a:solidFill>
          </a:ln>
        </p:spPr>
      </p:pic>
      <p:sp>
        <p:nvSpPr>
          <p:cNvPr id="9" name="object 18">
            <a:extLst>
              <a:ext uri="{FF2B5EF4-FFF2-40B4-BE49-F238E27FC236}">
                <a16:creationId xmlns:a16="http://schemas.microsoft.com/office/drawing/2014/main" id="{51DE181B-71FF-5C2E-6BF4-688EC23F631F}"/>
              </a:ext>
            </a:extLst>
          </p:cNvPr>
          <p:cNvSpPr txBox="1"/>
          <p:nvPr/>
        </p:nvSpPr>
        <p:spPr>
          <a:xfrm>
            <a:off x="2924617" y="3276600"/>
            <a:ext cx="2520000" cy="2897588"/>
          </a:xfrm>
          <a:prstGeom prst="rect">
            <a:avLst/>
          </a:prstGeom>
        </p:spPr>
        <p:txBody>
          <a:bodyPr vert="horz" wrap="square" lIns="0" tIns="12065" rIns="0" bIns="0" rtlCol="0">
            <a:spAutoFit/>
          </a:bodyPr>
          <a:lstStyle/>
          <a:p>
            <a:pPr marL="96838" indent="-87313">
              <a:spcBef>
                <a:spcPts val="82"/>
              </a:spcBef>
              <a:tabLst>
                <a:tab pos="352425" algn="l"/>
              </a:tabLst>
            </a:pPr>
            <a:r>
              <a:rPr lang="ja-JP" altLang="en-US"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カテゴリが</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6838" indent="-87313">
              <a:spcBef>
                <a:spcPts val="82"/>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表示されている</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6838" indent="-87313">
              <a:spcBef>
                <a:spcPts val="82"/>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部分に指を</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6838" indent="-87313">
              <a:spcBef>
                <a:spcPts val="82"/>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触れたまま</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6838" indent="-87313">
              <a:spcBef>
                <a:spcPts val="82"/>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左にスライド</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6838" marR="4344" indent="-87313">
              <a:spcBef>
                <a:spcPts val="85"/>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dirty="0">
                <a:latin typeface="BIZ UDPゴシック" panose="020B0400000000000000" pitchFamily="50" charset="-128"/>
                <a:ea typeface="BIZ UDPゴシック" panose="020B0400000000000000" pitchFamily="50" charset="-128"/>
                <a:cs typeface="Meiryo" charset="-128"/>
              </a:rPr>
              <a:t>その他の</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6838" marR="4344" indent="-87313">
              <a:spcBef>
                <a:spcPts val="85"/>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ジャンル</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dirty="0">
                <a:latin typeface="BIZ UDPゴシック" panose="020B0400000000000000" pitchFamily="50" charset="-128"/>
                <a:ea typeface="BIZ UDPゴシック" panose="020B0400000000000000" pitchFamily="50" charset="-128"/>
                <a:cs typeface="Meiryo" charset="-128"/>
              </a:rPr>
              <a:t>を</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6838" marR="4344" indent="-87313">
              <a:spcBef>
                <a:spcPts val="85"/>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押す</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6838" marR="4344" indent="-87313">
              <a:spcBef>
                <a:spcPts val="85"/>
              </a:spcBef>
              <a:tabLst>
                <a:tab pos="352425" algn="l"/>
              </a:tabLst>
            </a:pPr>
            <a:r>
              <a:rPr lang="en-US" altLang="ja-JP" sz="1800" b="1" kern="100" dirty="0">
                <a:latin typeface="BIZ UDPゴシック" panose="020B0400000000000000" pitchFamily="50" charset="-128"/>
                <a:ea typeface="BIZ UDPゴシック" panose="020B0400000000000000" pitchFamily="50" charset="-128"/>
                <a:cs typeface="Meiryo" charset="-128"/>
              </a:rPr>
              <a:t>		</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dirty="0">
                <a:latin typeface="BIZ UDPゴシック" panose="020B0400000000000000" pitchFamily="50" charset="-128"/>
                <a:ea typeface="BIZ UDPゴシック" panose="020B0400000000000000" pitchFamily="50" charset="-128"/>
                <a:cs typeface="Meiryo" charset="-128"/>
              </a:rPr>
              <a:t>オンライン診療</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dirty="0">
                <a:latin typeface="BIZ UDPゴシック" panose="020B0400000000000000" pitchFamily="50" charset="-128"/>
                <a:ea typeface="BIZ UDPゴシック" panose="020B0400000000000000" pitchFamily="50" charset="-128"/>
                <a:cs typeface="Meiryo" charset="-128"/>
              </a:rPr>
              <a:t>を</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6838" marR="4344" indent="-87313">
              <a:spcBef>
                <a:spcPts val="85"/>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押す</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sp>
        <p:nvSpPr>
          <p:cNvPr id="14" name="object 18">
            <a:extLst>
              <a:ext uri="{FF2B5EF4-FFF2-40B4-BE49-F238E27FC236}">
                <a16:creationId xmlns:a16="http://schemas.microsoft.com/office/drawing/2014/main" id="{5EC6946A-F041-880C-6014-AB07300E4EF4}"/>
              </a:ext>
            </a:extLst>
          </p:cNvPr>
          <p:cNvSpPr txBox="1"/>
          <p:nvPr/>
        </p:nvSpPr>
        <p:spPr>
          <a:xfrm>
            <a:off x="323791" y="1363143"/>
            <a:ext cx="2304251" cy="843180"/>
          </a:xfrm>
          <a:prstGeom prst="rect">
            <a:avLst/>
          </a:prstGeom>
        </p:spPr>
        <p:txBody>
          <a:bodyPr vert="horz" wrap="square" lIns="0" tIns="12065" rIns="0" bIns="0" rtlCol="0">
            <a:spAutoFit/>
          </a:bodyPr>
          <a:lstStyle/>
          <a:p>
            <a:pPr marL="96838" indent="-87313">
              <a:spcBef>
                <a:spcPts val="82"/>
              </a:spcBef>
              <a:tabLst>
                <a:tab pos="352425" algn="l"/>
              </a:tabLst>
            </a:pP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dirty="0">
                <a:latin typeface="BIZ UDPゴシック" panose="020B0400000000000000" pitchFamily="50" charset="-128"/>
                <a:ea typeface="BIZ UDPゴシック" panose="020B0400000000000000" pitchFamily="50" charset="-128"/>
                <a:cs typeface="Meiryo" charset="-128"/>
              </a:rPr>
              <a:t>初期設定が完了すると、現在地付近の地図が表示されます。</a:t>
            </a:r>
            <a:endParaRPr lang="en-US" altLang="ja-JP" sz="1800" b="1" spc="-5" dirty="0">
              <a:latin typeface="BIZ UDPゴシック" panose="020B0400000000000000" pitchFamily="50" charset="-128"/>
              <a:ea typeface="BIZ UDPゴシック" panose="020B0400000000000000" pitchFamily="50" charset="-128"/>
              <a:cs typeface="Meiryo" charset="-128"/>
            </a:endParaRPr>
          </a:p>
        </p:txBody>
      </p:sp>
      <p:cxnSp>
        <p:nvCxnSpPr>
          <p:cNvPr id="15" name="直線コネクタ 14">
            <a:extLst>
              <a:ext uri="{FF2B5EF4-FFF2-40B4-BE49-F238E27FC236}">
                <a16:creationId xmlns:a16="http://schemas.microsoft.com/office/drawing/2014/main" id="{5A759580-DEE8-99D7-9B46-80CA623CC80B}"/>
              </a:ext>
            </a:extLst>
          </p:cNvPr>
          <p:cNvCxnSpPr/>
          <p:nvPr/>
        </p:nvCxnSpPr>
        <p:spPr>
          <a:xfrm>
            <a:off x="2776329" y="12700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A672F145-274C-F71D-92DC-3B92301D6C1C}"/>
              </a:ext>
            </a:extLst>
          </p:cNvPr>
          <p:cNvSpPr/>
          <p:nvPr/>
        </p:nvSpPr>
        <p:spPr>
          <a:xfrm>
            <a:off x="8069228" y="5715000"/>
            <a:ext cx="551878" cy="2159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図形グループ 81">
            <a:extLst>
              <a:ext uri="{FF2B5EF4-FFF2-40B4-BE49-F238E27FC236}">
                <a16:creationId xmlns:a16="http://schemas.microsoft.com/office/drawing/2014/main" id="{2D2EAC47-CAEC-A5E8-B44C-EE654AFC5DC3}"/>
              </a:ext>
            </a:extLst>
          </p:cNvPr>
          <p:cNvGrpSpPr>
            <a:grpSpLocks noChangeAspect="1"/>
          </p:cNvGrpSpPr>
          <p:nvPr/>
        </p:nvGrpSpPr>
        <p:grpSpPr>
          <a:xfrm>
            <a:off x="2936685" y="3276600"/>
            <a:ext cx="295080" cy="338554"/>
            <a:chOff x="7838890" y="1914033"/>
            <a:chExt cx="244502" cy="280524"/>
          </a:xfrm>
        </p:grpSpPr>
        <p:sp>
          <p:nvSpPr>
            <p:cNvPr id="19" name="円/楕円 82">
              <a:extLst>
                <a:ext uri="{FF2B5EF4-FFF2-40B4-BE49-F238E27FC236}">
                  <a16:creationId xmlns:a16="http://schemas.microsoft.com/office/drawing/2014/main" id="{1C2788B1-E3A8-D640-C443-E3F2AA6EC3DB}"/>
                </a:ext>
              </a:extLst>
            </p:cNvPr>
            <p:cNvSpPr>
              <a:spLocks noChangeAspect="1"/>
            </p:cNvSpPr>
            <p:nvPr/>
          </p:nvSpPr>
          <p:spPr>
            <a:xfrm>
              <a:off x="7853441" y="1947562"/>
              <a:ext cx="216000" cy="216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41CC1C4E-97AE-91F6-A235-4C465363EEF7}"/>
                </a:ext>
              </a:extLst>
            </p:cNvPr>
            <p:cNvSpPr>
              <a:spLocks noChangeAspect="1"/>
            </p:cNvSpPr>
            <p:nvPr/>
          </p:nvSpPr>
          <p:spPr>
            <a:xfrm>
              <a:off x="7838890" y="1914033"/>
              <a:ext cx="244502" cy="280524"/>
            </a:xfrm>
            <a:prstGeom prst="rect">
              <a:avLst/>
            </a:prstGeom>
          </p:spPr>
          <p:txBody>
            <a:bodyPr wrap="square">
              <a:spAutoFit/>
            </a:bodyPr>
            <a:lstStyle/>
            <a:p>
              <a:pPr algn="ctr">
                <a:spcBef>
                  <a:spcPts val="600"/>
                </a:spcBef>
              </a:pPr>
              <a:r>
                <a:rPr lang="en-US" altLang="ja-JP" sz="1600" b="1" dirty="0">
                  <a:solidFill>
                    <a:schemeClr val="bg1"/>
                  </a:solidFill>
                  <a:latin typeface="Meiryo" charset="-128"/>
                  <a:ea typeface="Meiryo" charset="-128"/>
                  <a:cs typeface="Meiryo" charset="-128"/>
                </a:rPr>
                <a:t>a</a:t>
              </a:r>
            </a:p>
          </p:txBody>
        </p:sp>
      </p:grpSp>
      <p:grpSp>
        <p:nvGrpSpPr>
          <p:cNvPr id="21" name="図形グループ 84">
            <a:extLst>
              <a:ext uri="{FF2B5EF4-FFF2-40B4-BE49-F238E27FC236}">
                <a16:creationId xmlns:a16="http://schemas.microsoft.com/office/drawing/2014/main" id="{B14F452A-B507-F2F8-930B-5DE685EC95A8}"/>
              </a:ext>
            </a:extLst>
          </p:cNvPr>
          <p:cNvGrpSpPr>
            <a:grpSpLocks noChangeAspect="1"/>
          </p:cNvGrpSpPr>
          <p:nvPr/>
        </p:nvGrpSpPr>
        <p:grpSpPr>
          <a:xfrm>
            <a:off x="2936695" y="4709247"/>
            <a:ext cx="306000" cy="338554"/>
            <a:chOff x="7838890" y="1924682"/>
            <a:chExt cx="253550" cy="280524"/>
          </a:xfrm>
        </p:grpSpPr>
        <p:sp>
          <p:nvSpPr>
            <p:cNvPr id="22" name="円/楕円 85">
              <a:extLst>
                <a:ext uri="{FF2B5EF4-FFF2-40B4-BE49-F238E27FC236}">
                  <a16:creationId xmlns:a16="http://schemas.microsoft.com/office/drawing/2014/main" id="{E501484D-6FF4-7298-2A28-984F139B0399}"/>
                </a:ext>
              </a:extLst>
            </p:cNvPr>
            <p:cNvSpPr>
              <a:spLocks noChangeAspect="1"/>
            </p:cNvSpPr>
            <p:nvPr/>
          </p:nvSpPr>
          <p:spPr>
            <a:xfrm>
              <a:off x="7853441" y="1947562"/>
              <a:ext cx="216000" cy="216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E528D0ED-B182-C9E3-8C8D-A9DB540C8469}"/>
                </a:ext>
              </a:extLst>
            </p:cNvPr>
            <p:cNvSpPr>
              <a:spLocks noChangeAspect="1"/>
            </p:cNvSpPr>
            <p:nvPr/>
          </p:nvSpPr>
          <p:spPr>
            <a:xfrm>
              <a:off x="7838890" y="1924682"/>
              <a:ext cx="253550" cy="280524"/>
            </a:xfrm>
            <a:prstGeom prst="rect">
              <a:avLst/>
            </a:prstGeom>
          </p:spPr>
          <p:txBody>
            <a:bodyPr wrap="square">
              <a:spAutoFit/>
            </a:bodyPr>
            <a:lstStyle/>
            <a:p>
              <a:pPr algn="ctr">
                <a:spcBef>
                  <a:spcPts val="600"/>
                </a:spcBef>
              </a:pPr>
              <a:r>
                <a:rPr lang="en-US" altLang="ja-JP" sz="1600" b="1" dirty="0">
                  <a:solidFill>
                    <a:schemeClr val="bg1"/>
                  </a:solidFill>
                  <a:latin typeface="Meiryo" charset="-128"/>
                  <a:ea typeface="Meiryo" charset="-128"/>
                  <a:cs typeface="Meiryo" charset="-128"/>
                </a:rPr>
                <a:t>b</a:t>
              </a:r>
            </a:p>
          </p:txBody>
        </p:sp>
      </p:grpSp>
      <p:grpSp>
        <p:nvGrpSpPr>
          <p:cNvPr id="24" name="図形グループ 87">
            <a:extLst>
              <a:ext uri="{FF2B5EF4-FFF2-40B4-BE49-F238E27FC236}">
                <a16:creationId xmlns:a16="http://schemas.microsoft.com/office/drawing/2014/main" id="{05734B53-E6EB-5358-948A-C1A2CF5D978D}"/>
              </a:ext>
            </a:extLst>
          </p:cNvPr>
          <p:cNvGrpSpPr>
            <a:grpSpLocks noChangeAspect="1"/>
          </p:cNvGrpSpPr>
          <p:nvPr/>
        </p:nvGrpSpPr>
        <p:grpSpPr>
          <a:xfrm>
            <a:off x="2936680" y="5575032"/>
            <a:ext cx="291767" cy="338554"/>
            <a:chOff x="7838890" y="1914999"/>
            <a:chExt cx="241757" cy="280524"/>
          </a:xfrm>
        </p:grpSpPr>
        <p:sp>
          <p:nvSpPr>
            <p:cNvPr id="26" name="円/楕円 88">
              <a:extLst>
                <a:ext uri="{FF2B5EF4-FFF2-40B4-BE49-F238E27FC236}">
                  <a16:creationId xmlns:a16="http://schemas.microsoft.com/office/drawing/2014/main" id="{88CEA8F4-7736-134C-6C53-7BDCB7251A4D}"/>
                </a:ext>
              </a:extLst>
            </p:cNvPr>
            <p:cNvSpPr>
              <a:spLocks noChangeAspect="1"/>
            </p:cNvSpPr>
            <p:nvPr/>
          </p:nvSpPr>
          <p:spPr>
            <a:xfrm>
              <a:off x="7853441" y="1947562"/>
              <a:ext cx="216000" cy="216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41E661AE-CDC4-AD94-2C80-114CE4744A3E}"/>
                </a:ext>
              </a:extLst>
            </p:cNvPr>
            <p:cNvSpPr>
              <a:spLocks noChangeAspect="1"/>
            </p:cNvSpPr>
            <p:nvPr/>
          </p:nvSpPr>
          <p:spPr>
            <a:xfrm>
              <a:off x="7838890" y="1914999"/>
              <a:ext cx="241757" cy="280524"/>
            </a:xfrm>
            <a:prstGeom prst="rect">
              <a:avLst/>
            </a:prstGeom>
          </p:spPr>
          <p:txBody>
            <a:bodyPr wrap="square">
              <a:spAutoFit/>
            </a:bodyPr>
            <a:lstStyle/>
            <a:p>
              <a:pPr algn="ctr">
                <a:spcBef>
                  <a:spcPts val="600"/>
                </a:spcBef>
              </a:pPr>
              <a:r>
                <a:rPr lang="en-US" altLang="ja-JP" sz="1600" b="1" dirty="0">
                  <a:solidFill>
                    <a:schemeClr val="bg1"/>
                  </a:solidFill>
                  <a:latin typeface="Meiryo" charset="-128"/>
                  <a:ea typeface="Meiryo" charset="-128"/>
                  <a:cs typeface="Meiryo" charset="-128"/>
                </a:rPr>
                <a:t>c</a:t>
              </a:r>
            </a:p>
          </p:txBody>
        </p:sp>
      </p:grpSp>
      <p:grpSp>
        <p:nvGrpSpPr>
          <p:cNvPr id="28" name="グループ化 27" descr="「その他のジャンル」カテゴリが表示されている画像">
            <a:extLst>
              <a:ext uri="{FF2B5EF4-FFF2-40B4-BE49-F238E27FC236}">
                <a16:creationId xmlns:a16="http://schemas.microsoft.com/office/drawing/2014/main" id="{52631883-7F86-85E4-174F-8EC3DC658E37}"/>
              </a:ext>
            </a:extLst>
          </p:cNvPr>
          <p:cNvGrpSpPr/>
          <p:nvPr/>
        </p:nvGrpSpPr>
        <p:grpSpPr>
          <a:xfrm>
            <a:off x="4876800" y="4895670"/>
            <a:ext cx="2160000" cy="594785"/>
            <a:chOff x="5120310" y="3950691"/>
            <a:chExt cx="2160000" cy="594785"/>
          </a:xfrm>
        </p:grpSpPr>
        <p:pic>
          <p:nvPicPr>
            <p:cNvPr id="29" name="図 28" descr="ダイアグラム&#10;&#10;自動的に生成された説明">
              <a:extLst>
                <a:ext uri="{FF2B5EF4-FFF2-40B4-BE49-F238E27FC236}">
                  <a16:creationId xmlns:a16="http://schemas.microsoft.com/office/drawing/2014/main" id="{BA66F56D-6B6F-6EBA-165B-20B970FCDB64}"/>
                </a:ext>
              </a:extLst>
            </p:cNvPr>
            <p:cNvPicPr>
              <a:picLocks noChangeAspect="1"/>
            </p:cNvPicPr>
            <p:nvPr/>
          </p:nvPicPr>
          <p:blipFill rotWithShape="1">
            <a:blip r:embed="rId5">
              <a:extLst>
                <a:ext uri="{28A0092B-C50C-407E-A947-70E740481C1C}">
                  <a14:useLocalDpi xmlns:a14="http://schemas.microsoft.com/office/drawing/2010/main" val="0"/>
                </a:ext>
              </a:extLst>
            </a:blip>
            <a:srcRect t="69289" b="23262"/>
            <a:stretch/>
          </p:blipFill>
          <p:spPr>
            <a:xfrm>
              <a:off x="5120310" y="4222574"/>
              <a:ext cx="2160000" cy="286031"/>
            </a:xfrm>
            <a:prstGeom prst="rect">
              <a:avLst/>
            </a:prstGeom>
            <a:ln w="9525">
              <a:solidFill>
                <a:schemeClr val="tx1">
                  <a:lumMod val="50000"/>
                  <a:lumOff val="50000"/>
                </a:schemeClr>
              </a:solidFill>
            </a:ln>
          </p:spPr>
        </p:pic>
        <p:sp>
          <p:nvSpPr>
            <p:cNvPr id="30" name="正方形/長方形 29">
              <a:extLst>
                <a:ext uri="{FF2B5EF4-FFF2-40B4-BE49-F238E27FC236}">
                  <a16:creationId xmlns:a16="http://schemas.microsoft.com/office/drawing/2014/main" id="{85ADE965-3F68-5185-FE81-0C5E7434CEC9}"/>
                </a:ext>
              </a:extLst>
            </p:cNvPr>
            <p:cNvSpPr/>
            <p:nvPr/>
          </p:nvSpPr>
          <p:spPr>
            <a:xfrm>
              <a:off x="6306547" y="4185476"/>
              <a:ext cx="936000" cy="36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図形グループ 45">
              <a:extLst>
                <a:ext uri="{FF2B5EF4-FFF2-40B4-BE49-F238E27FC236}">
                  <a16:creationId xmlns:a16="http://schemas.microsoft.com/office/drawing/2014/main" id="{E2142239-55BA-254B-CBEC-482233E0902F}"/>
                </a:ext>
              </a:extLst>
            </p:cNvPr>
            <p:cNvGrpSpPr/>
            <p:nvPr/>
          </p:nvGrpSpPr>
          <p:grpSpPr>
            <a:xfrm>
              <a:off x="6166313" y="3950691"/>
              <a:ext cx="292302" cy="400110"/>
              <a:chOff x="2993281" y="2868980"/>
              <a:chExt cx="292302" cy="400110"/>
            </a:xfrm>
          </p:grpSpPr>
          <p:sp>
            <p:nvSpPr>
              <p:cNvPr id="32" name="円/楕円 46">
                <a:extLst>
                  <a:ext uri="{FF2B5EF4-FFF2-40B4-BE49-F238E27FC236}">
                    <a16:creationId xmlns:a16="http://schemas.microsoft.com/office/drawing/2014/main" id="{C3F09D87-5851-EF8A-8BEF-124602F73D4B}"/>
                  </a:ext>
                </a:extLst>
              </p:cNvPr>
              <p:cNvSpPr/>
              <p:nvPr/>
            </p:nvSpPr>
            <p:spPr>
              <a:xfrm>
                <a:off x="2993281" y="2928793"/>
                <a:ext cx="292302" cy="292302"/>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5771A663-BF49-1207-C032-752626087101}"/>
                  </a:ext>
                </a:extLst>
              </p:cNvPr>
              <p:cNvSpPr txBox="1"/>
              <p:nvPr/>
            </p:nvSpPr>
            <p:spPr>
              <a:xfrm>
                <a:off x="2993632" y="2868980"/>
                <a:ext cx="291600" cy="400110"/>
              </a:xfrm>
              <a:prstGeom prst="rect">
                <a:avLst/>
              </a:prstGeom>
              <a:noFill/>
            </p:spPr>
            <p:txBody>
              <a:bodyPr wrap="square" rtlCol="0">
                <a:spAutoFit/>
              </a:bodyPr>
              <a:lstStyle/>
              <a:p>
                <a:pPr algn="ctr"/>
                <a:r>
                  <a:rPr kumimoji="1" lang="en-US" altLang="ja-JP" sz="2000" b="1" dirty="0">
                    <a:solidFill>
                      <a:schemeClr val="bg1"/>
                    </a:solidFill>
                    <a:latin typeface="BIZ UDPゴシック" panose="020B0400000000000000" pitchFamily="50" charset="-128"/>
                    <a:ea typeface="BIZ UDPゴシック" panose="020B0400000000000000" pitchFamily="50" charset="-128"/>
                    <a:cs typeface="Meiryo" charset="-128"/>
                  </a:rPr>
                  <a:t>b</a:t>
                </a:r>
                <a:endParaRPr kumimoji="1" lang="ja-JP" altLang="en-US" sz="2000" b="1" dirty="0">
                  <a:solidFill>
                    <a:schemeClr val="bg1"/>
                  </a:solidFill>
                  <a:latin typeface="BIZ UDPゴシック" panose="020B0400000000000000" pitchFamily="50" charset="-128"/>
                  <a:ea typeface="BIZ UDPゴシック" panose="020B0400000000000000" pitchFamily="50" charset="-128"/>
                  <a:cs typeface="Meiryo" charset="-128"/>
                </a:endParaRPr>
              </a:p>
            </p:txBody>
          </p:sp>
        </p:grpSp>
      </p:grpSp>
      <p:grpSp>
        <p:nvGrpSpPr>
          <p:cNvPr id="34" name="図形グループ 48">
            <a:extLst>
              <a:ext uri="{FF2B5EF4-FFF2-40B4-BE49-F238E27FC236}">
                <a16:creationId xmlns:a16="http://schemas.microsoft.com/office/drawing/2014/main" id="{D3C4B54E-772C-1524-DBCA-CCDFAFB0C6E5}"/>
              </a:ext>
            </a:extLst>
          </p:cNvPr>
          <p:cNvGrpSpPr/>
          <p:nvPr/>
        </p:nvGrpSpPr>
        <p:grpSpPr>
          <a:xfrm>
            <a:off x="7896225" y="5391090"/>
            <a:ext cx="292302" cy="400110"/>
            <a:chOff x="2993281" y="2857478"/>
            <a:chExt cx="292302" cy="400110"/>
          </a:xfrm>
        </p:grpSpPr>
        <p:sp>
          <p:nvSpPr>
            <p:cNvPr id="35" name="円/楕円 49">
              <a:extLst>
                <a:ext uri="{FF2B5EF4-FFF2-40B4-BE49-F238E27FC236}">
                  <a16:creationId xmlns:a16="http://schemas.microsoft.com/office/drawing/2014/main" id="{F876F5BE-DF49-6B2D-013A-717854ABDB78}"/>
                </a:ext>
              </a:extLst>
            </p:cNvPr>
            <p:cNvSpPr/>
            <p:nvPr/>
          </p:nvSpPr>
          <p:spPr>
            <a:xfrm>
              <a:off x="2993281" y="2928793"/>
              <a:ext cx="292302" cy="292302"/>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2DADE62F-8B9F-9722-906D-FE97FA2083EB}"/>
                </a:ext>
              </a:extLst>
            </p:cNvPr>
            <p:cNvSpPr txBox="1"/>
            <p:nvPr/>
          </p:nvSpPr>
          <p:spPr>
            <a:xfrm>
              <a:off x="2993632" y="2857478"/>
              <a:ext cx="291600" cy="400110"/>
            </a:xfrm>
            <a:prstGeom prst="rect">
              <a:avLst/>
            </a:prstGeom>
            <a:noFill/>
          </p:spPr>
          <p:txBody>
            <a:bodyPr wrap="square" rtlCol="0">
              <a:spAutoFit/>
            </a:bodyPr>
            <a:lstStyle/>
            <a:p>
              <a:pPr algn="ctr"/>
              <a:r>
                <a:rPr kumimoji="1" lang="en-US" altLang="ja-JP" sz="2000" b="1" dirty="0">
                  <a:solidFill>
                    <a:schemeClr val="bg1"/>
                  </a:solidFill>
                  <a:latin typeface="BIZ UDPゴシック" panose="020B0400000000000000" pitchFamily="50" charset="-128"/>
                  <a:ea typeface="BIZ UDPゴシック" panose="020B0400000000000000" pitchFamily="50" charset="-128"/>
                  <a:cs typeface="Meiryo" charset="-128"/>
                </a:rPr>
                <a:t>c</a:t>
              </a:r>
              <a:endParaRPr kumimoji="1" lang="ja-JP" altLang="en-US" sz="2000" b="1" dirty="0">
                <a:solidFill>
                  <a:schemeClr val="bg1"/>
                </a:solidFill>
                <a:latin typeface="BIZ UDPゴシック" panose="020B0400000000000000" pitchFamily="50" charset="-128"/>
                <a:ea typeface="BIZ UDPゴシック" panose="020B0400000000000000" pitchFamily="50" charset="-128"/>
                <a:cs typeface="Meiryo" charset="-128"/>
              </a:endParaRPr>
            </a:p>
          </p:txBody>
        </p:sp>
      </p:grpSp>
      <p:sp>
        <p:nvSpPr>
          <p:cNvPr id="41" name="正方形/長方形 40">
            <a:extLst>
              <a:ext uri="{FF2B5EF4-FFF2-40B4-BE49-F238E27FC236}">
                <a16:creationId xmlns:a16="http://schemas.microsoft.com/office/drawing/2014/main" id="{EBFCE4E4-B2B6-87CF-43B4-F008E3D57D4F}"/>
              </a:ext>
            </a:extLst>
          </p:cNvPr>
          <p:cNvSpPr/>
          <p:nvPr/>
        </p:nvSpPr>
        <p:spPr>
          <a:xfrm>
            <a:off x="5171961" y="4243549"/>
            <a:ext cx="1597778" cy="2358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上矢印 89">
            <a:extLst>
              <a:ext uri="{FF2B5EF4-FFF2-40B4-BE49-F238E27FC236}">
                <a16:creationId xmlns:a16="http://schemas.microsoft.com/office/drawing/2014/main" id="{C6E473F1-4F04-FF2B-075A-016864C17114}"/>
              </a:ext>
            </a:extLst>
          </p:cNvPr>
          <p:cNvSpPr>
            <a:spLocks/>
          </p:cNvSpPr>
          <p:nvPr/>
        </p:nvSpPr>
        <p:spPr>
          <a:xfrm rot="16200000">
            <a:off x="5715487" y="4016632"/>
            <a:ext cx="360000" cy="1080000"/>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44" name="図形グループ 42">
            <a:extLst>
              <a:ext uri="{FF2B5EF4-FFF2-40B4-BE49-F238E27FC236}">
                <a16:creationId xmlns:a16="http://schemas.microsoft.com/office/drawing/2014/main" id="{3771F9CC-C7BA-278E-4F41-EB69D4D138EB}"/>
              </a:ext>
            </a:extLst>
          </p:cNvPr>
          <p:cNvGrpSpPr/>
          <p:nvPr/>
        </p:nvGrpSpPr>
        <p:grpSpPr>
          <a:xfrm>
            <a:off x="4973713" y="3918830"/>
            <a:ext cx="292302" cy="400110"/>
            <a:chOff x="2993281" y="2857478"/>
            <a:chExt cx="292302" cy="400110"/>
          </a:xfrm>
        </p:grpSpPr>
        <p:sp>
          <p:nvSpPr>
            <p:cNvPr id="46" name="円/楕円 43">
              <a:extLst>
                <a:ext uri="{FF2B5EF4-FFF2-40B4-BE49-F238E27FC236}">
                  <a16:creationId xmlns:a16="http://schemas.microsoft.com/office/drawing/2014/main" id="{2BA7F5C6-7C62-F822-E5C2-8E5998F4BB4D}"/>
                </a:ext>
              </a:extLst>
            </p:cNvPr>
            <p:cNvSpPr/>
            <p:nvPr/>
          </p:nvSpPr>
          <p:spPr>
            <a:xfrm>
              <a:off x="2993281" y="2928793"/>
              <a:ext cx="292302" cy="292302"/>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4D878558-4283-26AB-6F73-385EF9E79061}"/>
                </a:ext>
              </a:extLst>
            </p:cNvPr>
            <p:cNvSpPr txBox="1"/>
            <p:nvPr/>
          </p:nvSpPr>
          <p:spPr>
            <a:xfrm>
              <a:off x="2993632" y="2857478"/>
              <a:ext cx="291600" cy="400110"/>
            </a:xfrm>
            <a:prstGeom prst="rect">
              <a:avLst/>
            </a:prstGeom>
            <a:noFill/>
          </p:spPr>
          <p:txBody>
            <a:bodyPr wrap="square" rtlCol="0">
              <a:spAutoFit/>
            </a:bodyPr>
            <a:lstStyle/>
            <a:p>
              <a:pPr algn="ctr"/>
              <a:r>
                <a:rPr kumimoji="1" lang="en-US" altLang="ja-JP" sz="2000" b="1" dirty="0">
                  <a:solidFill>
                    <a:schemeClr val="bg1"/>
                  </a:solidFill>
                  <a:latin typeface="BIZ UDPゴシック" panose="020B0400000000000000" pitchFamily="50" charset="-128"/>
                  <a:ea typeface="BIZ UDPゴシック" panose="020B0400000000000000" pitchFamily="50" charset="-128"/>
                  <a:cs typeface="Meiryo" charset="-128"/>
                </a:rPr>
                <a:t>a</a:t>
              </a:r>
              <a:endParaRPr kumimoji="1" lang="ja-JP" altLang="en-US" sz="2000" b="1" dirty="0">
                <a:solidFill>
                  <a:schemeClr val="bg1"/>
                </a:solidFill>
                <a:latin typeface="BIZ UDPゴシック" panose="020B0400000000000000" pitchFamily="50" charset="-128"/>
                <a:ea typeface="BIZ UDPゴシック" panose="020B0400000000000000" pitchFamily="50" charset="-128"/>
                <a:cs typeface="Meiryo" charset="-128"/>
              </a:endParaRPr>
            </a:p>
          </p:txBody>
        </p:sp>
      </p:grpSp>
      <p:pic>
        <p:nvPicPr>
          <p:cNvPr id="45" name="図 44">
            <a:extLst>
              <a:ext uri="{FF2B5EF4-FFF2-40B4-BE49-F238E27FC236}">
                <a16:creationId xmlns:a16="http://schemas.microsoft.com/office/drawing/2014/main" id="{C8A5FE54-AAEE-8752-C7A3-D365547708A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900000">
            <a:off x="6263093" y="4511911"/>
            <a:ext cx="473301" cy="540000"/>
          </a:xfrm>
          <a:prstGeom prst="rect">
            <a:avLst/>
          </a:prstGeom>
        </p:spPr>
      </p:pic>
      <p:sp>
        <p:nvSpPr>
          <p:cNvPr id="52" name="正方形/長方形 51">
            <a:extLst>
              <a:ext uri="{FF2B5EF4-FFF2-40B4-BE49-F238E27FC236}">
                <a16:creationId xmlns:a16="http://schemas.microsoft.com/office/drawing/2014/main" id="{49F5FA9D-5442-118B-4EB2-16625A2ED207}"/>
              </a:ext>
            </a:extLst>
          </p:cNvPr>
          <p:cNvSpPr/>
          <p:nvPr/>
        </p:nvSpPr>
        <p:spPr>
          <a:xfrm>
            <a:off x="833410" y="3081341"/>
            <a:ext cx="271491" cy="80811"/>
          </a:xfrm>
          <a:prstGeom prst="rect">
            <a:avLst/>
          </a:prstGeom>
          <a:solidFill>
            <a:srgbClr val="BBE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4" name="図 53" descr="グラフィカル ユーザー インターフェイス, アプリケーション&#10;&#10;自動的に生成された説明">
            <a:extLst>
              <a:ext uri="{FF2B5EF4-FFF2-40B4-BE49-F238E27FC236}">
                <a16:creationId xmlns:a16="http://schemas.microsoft.com/office/drawing/2014/main" id="{E7DE0E60-7691-8722-EB5B-A3E666E7CE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2324616"/>
            <a:ext cx="1777912" cy="3847584"/>
          </a:xfrm>
          <a:prstGeom prst="rect">
            <a:avLst/>
          </a:prstGeom>
          <a:ln>
            <a:solidFill>
              <a:schemeClr val="tx1"/>
            </a:solidFill>
          </a:ln>
        </p:spPr>
      </p:pic>
      <p:sp>
        <p:nvSpPr>
          <p:cNvPr id="58" name="object 18">
            <a:extLst>
              <a:ext uri="{FF2B5EF4-FFF2-40B4-BE49-F238E27FC236}">
                <a16:creationId xmlns:a16="http://schemas.microsoft.com/office/drawing/2014/main" id="{B69492DB-DE3C-ADB8-93F9-51E748FA56FB}"/>
              </a:ext>
            </a:extLst>
          </p:cNvPr>
          <p:cNvSpPr txBox="1"/>
          <p:nvPr/>
        </p:nvSpPr>
        <p:spPr>
          <a:xfrm>
            <a:off x="2819400" y="1295400"/>
            <a:ext cx="5950145" cy="961161"/>
          </a:xfrm>
          <a:prstGeom prst="rect">
            <a:avLst/>
          </a:prstGeom>
        </p:spPr>
        <p:txBody>
          <a:bodyPr vert="horz" wrap="square" lIns="0" tIns="12065" rIns="0" bIns="0" rtlCol="0">
            <a:spAutoFit/>
          </a:bodyPr>
          <a:lstStyle/>
          <a:p>
            <a:pPr marL="96838" indent="-87313">
              <a:spcBef>
                <a:spcPts val="82"/>
              </a:spcBef>
              <a:tabLst>
                <a:tab pos="352425" algn="l"/>
              </a:tabLst>
            </a:pPr>
            <a:r>
              <a:rPr lang="ja-JP" altLang="en-US" sz="2400" b="1" kern="100" dirty="0">
                <a:solidFill>
                  <a:srgbClr val="009650"/>
                </a:solidFill>
                <a:latin typeface="BIZ UDPゴシック" panose="020B0400000000000000" pitchFamily="50" charset="-128"/>
                <a:ea typeface="BIZ UDPゴシック" panose="020B0400000000000000" pitchFamily="50" charset="-128"/>
                <a:cs typeface="Times New Roman" panose="02020603050405020304" pitchFamily="18" charset="0"/>
              </a:rPr>
              <a:t>❶</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スワイプで「その他のジャンル」に移動してダブルタップ　　</a:t>
            </a:r>
            <a:endPar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96838" indent="-87313">
              <a:spcBef>
                <a:spcPts val="82"/>
              </a:spcBef>
              <a:tabLst>
                <a:tab pos="352425" algn="l"/>
              </a:tabLst>
            </a:pPr>
            <a:r>
              <a:rPr lang="ja-JP" altLang="en-US"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　　します。地図に表示するジャンルが表示されますので、</a:t>
            </a:r>
            <a:endPar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96838" indent="-87313">
              <a:spcBef>
                <a:spcPts val="82"/>
              </a:spcBef>
              <a:tabLst>
                <a:tab pos="352425" algn="l"/>
              </a:tabLst>
            </a:pPr>
            <a:r>
              <a:rPr lang="ja-JP" altLang="en-US"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　　スワイプで「オンライン診療」をダブルタップします。</a:t>
            </a:r>
            <a:endParaRPr lang="en-US" altLang="ja-JP" sz="2400" b="1" spc="-5" dirty="0">
              <a:latin typeface="BIZ UDPゴシック" panose="020B0400000000000000" pitchFamily="50" charset="-128"/>
              <a:ea typeface="BIZ UDPゴシック" panose="020B0400000000000000" pitchFamily="50" charset="-128"/>
              <a:cs typeface="Meiryo" charset="-128"/>
            </a:endParaRPr>
          </a:p>
        </p:txBody>
      </p:sp>
      <p:sp>
        <p:nvSpPr>
          <p:cNvPr id="3" name="タイトル 9">
            <a:extLst>
              <a:ext uri="{FF2B5EF4-FFF2-40B4-BE49-F238E27FC236}">
                <a16:creationId xmlns:a16="http://schemas.microsoft.com/office/drawing/2014/main" id="{C616DE44-DDDC-C4A7-4AC8-B5F58A8BA053}"/>
              </a:ext>
            </a:extLst>
          </p:cNvPr>
          <p:cNvSpPr txBox="1">
            <a:spLocks/>
          </p:cNvSpPr>
          <p:nvPr/>
        </p:nvSpPr>
        <p:spPr>
          <a:xfrm>
            <a:off x="1905000" y="237453"/>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ja-JP" altLang="en-US" sz="1800" kern="0" dirty="0">
                <a:latin typeface="BIZ UDゴシック" panose="020B0400000000000000" pitchFamily="49" charset="-128"/>
                <a:ea typeface="BIZ UDゴシック" panose="020B0400000000000000" pitchFamily="49" charset="-128"/>
              </a:rPr>
              <a:t>オンライン診療実施医療</a:t>
            </a:r>
            <a:r>
              <a:rPr lang="ja-JP" altLang="en-US" sz="1800" dirty="0">
                <a:latin typeface="BIZ UDゴシック" panose="020B0400000000000000" pitchFamily="49" charset="-128"/>
                <a:ea typeface="BIZ UDゴシック" panose="020B0400000000000000" pitchFamily="49" charset="-128"/>
              </a:rPr>
              <a:t>機関</a:t>
            </a:r>
            <a:r>
              <a:rPr kumimoji="0" lang="ja-JP" altLang="en-US" sz="1800" kern="0" dirty="0">
                <a:latin typeface="BIZ UDゴシック" panose="020B0400000000000000" pitchFamily="49" charset="-128"/>
                <a:ea typeface="BIZ UDゴシック" panose="020B0400000000000000" pitchFamily="49" charset="-128"/>
              </a:rPr>
              <a:t>の検索</a:t>
            </a:r>
            <a:endParaRPr kumimoji="0" lang="en-US" altLang="ja-JP" sz="1800" kern="0" dirty="0">
              <a:latin typeface="BIZ UDゴシック" panose="020B0400000000000000" pitchFamily="49" charset="-128"/>
              <a:ea typeface="BIZ UDゴシック" panose="020B0400000000000000" pitchFamily="49" charset="-128"/>
            </a:endParaRPr>
          </a:p>
          <a:p>
            <a:pPr>
              <a:tabLst>
                <a:tab pos="217488" algn="l"/>
              </a:tabLst>
            </a:pPr>
            <a:r>
              <a:rPr kumimoji="0" lang="ja-JP" altLang="en-US" sz="3200" kern="0" dirty="0">
                <a:latin typeface="BIZ UDゴシック" panose="020B0400000000000000" pitchFamily="49" charset="-128"/>
                <a:ea typeface="BIZ UDゴシック" panose="020B0400000000000000" pitchFamily="49" charset="-128"/>
              </a:rPr>
              <a:t>ヤフーマップで医療機関をさがす</a:t>
            </a:r>
          </a:p>
        </p:txBody>
      </p:sp>
      <p:sp>
        <p:nvSpPr>
          <p:cNvPr id="4" name="Title 1">
            <a:extLst>
              <a:ext uri="{FF2B5EF4-FFF2-40B4-BE49-F238E27FC236}">
                <a16:creationId xmlns:a16="http://schemas.microsoft.com/office/drawing/2014/main" id="{BEB23A5F-FA1D-DA34-7AD0-851312255DB0}"/>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latin typeface="BIZ UDゴシック" panose="020B0400000000000000" pitchFamily="49" charset="-128"/>
                <a:ea typeface="BIZ UDゴシック" panose="020B0400000000000000" pitchFamily="49" charset="-128"/>
              </a:rPr>
              <a:t>2-B</a:t>
            </a:r>
            <a:endParaRPr lang="en-US" sz="3600" spc="-3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534761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図 67" descr="マップ&#10;&#10;自動的に生成された説明">
            <a:extLst>
              <a:ext uri="{FF2B5EF4-FFF2-40B4-BE49-F238E27FC236}">
                <a16:creationId xmlns:a16="http://schemas.microsoft.com/office/drawing/2014/main" id="{F2D53FBE-83BA-4AB5-3C14-A8D40FDC4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1610214"/>
            <a:ext cx="1714435" cy="3710214"/>
          </a:xfrm>
          <a:prstGeom prst="rect">
            <a:avLst/>
          </a:prstGeom>
          <a:ln>
            <a:solidFill>
              <a:schemeClr val="tx1"/>
            </a:solidFill>
          </a:ln>
        </p:spPr>
      </p:pic>
      <p:pic>
        <p:nvPicPr>
          <p:cNvPr id="4" name="図 3">
            <a:extLst>
              <a:ext uri="{FF2B5EF4-FFF2-40B4-BE49-F238E27FC236}">
                <a16:creationId xmlns:a16="http://schemas.microsoft.com/office/drawing/2014/main" id="{7676767C-0E38-39F7-0B9D-77C744209AE6}"/>
              </a:ext>
            </a:extLst>
          </p:cNvPr>
          <p:cNvPicPr>
            <a:picLocks noChangeAspect="1"/>
          </p:cNvPicPr>
          <p:nvPr/>
        </p:nvPicPr>
        <p:blipFill rotWithShape="1">
          <a:blip r:embed="rId4"/>
          <a:srcRect t="4007" b="5202"/>
          <a:stretch/>
        </p:blipFill>
        <p:spPr>
          <a:xfrm>
            <a:off x="3019467" y="1586628"/>
            <a:ext cx="1975434" cy="3733800"/>
          </a:xfrm>
          <a:prstGeom prst="rect">
            <a:avLst/>
          </a:prstGeom>
          <a:ln>
            <a:solidFill>
              <a:schemeClr val="tx1"/>
            </a:solidFill>
          </a:ln>
        </p:spPr>
      </p:pic>
      <p:sp>
        <p:nvSpPr>
          <p:cNvPr id="5" name="object 18">
            <a:extLst>
              <a:ext uri="{FF2B5EF4-FFF2-40B4-BE49-F238E27FC236}">
                <a16:creationId xmlns:a16="http://schemas.microsoft.com/office/drawing/2014/main" id="{FAEEF911-DB2B-B431-DA14-C29CF74274C3}"/>
              </a:ext>
            </a:extLst>
          </p:cNvPr>
          <p:cNvSpPr txBox="1"/>
          <p:nvPr/>
        </p:nvSpPr>
        <p:spPr>
          <a:xfrm>
            <a:off x="365692" y="1512552"/>
            <a:ext cx="2520000" cy="4735848"/>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❷</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地図上で病院を探す</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525">
              <a:spcBef>
                <a:spcPts val="154"/>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❸</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受診</a:t>
            </a:r>
            <a:r>
              <a:rPr lang="ja-JP" altLang="en-US" sz="1800" b="1" dirty="0">
                <a:latin typeface="BIZ UDPゴシック" panose="020B0400000000000000" pitchFamily="50" charset="-128"/>
                <a:ea typeface="BIZ UDPゴシック" panose="020B0400000000000000" pitchFamily="50" charset="-128"/>
                <a:cs typeface="Meiryo" charset="-128"/>
              </a:rPr>
              <a:t>したい</a:t>
            </a:r>
          </a:p>
          <a:p>
            <a:pPr marL="9525">
              <a:spcBef>
                <a:spcPts val="73"/>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医療機関を押す</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❹</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医療機関の</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案内に続く</a:t>
            </a:r>
          </a:p>
          <a:p>
            <a:pPr marL="9525" marR="4344">
              <a:spcBef>
                <a:spcPts val="85"/>
              </a:spcBef>
              <a:tabLst>
                <a:tab pos="352425" algn="l"/>
              </a:tabLst>
            </a:pP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各医療機関のオンライン</a:t>
            </a:r>
            <a:endPar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診療の案内を見ることが</a:t>
            </a:r>
            <a:endPar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出来ますが、各医療機関に</a:t>
            </a:r>
            <a:endPar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よってそのオンライン</a:t>
            </a:r>
            <a:endPar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診療の方法は様々です。</a:t>
            </a:r>
            <a:endPar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電話 での対応、再診のみ、</a:t>
            </a:r>
            <a:r>
              <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テレビ電話による診察等</a:t>
            </a:r>
            <a:endPar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異なります。</a:t>
            </a:r>
          </a:p>
          <a:p>
            <a:pPr marL="9525" marR="4344">
              <a:spcBef>
                <a:spcPts val="85"/>
              </a:spcBef>
              <a:tabLst>
                <a:tab pos="352425" algn="l"/>
              </a:tabLst>
            </a:pPr>
            <a:endPar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9525" marR="4344">
              <a:lnSpc>
                <a:spcPct val="108800"/>
              </a:lnSpc>
              <a:spcBef>
                <a:spcPts val="82"/>
              </a:spcBef>
              <a:tabLst>
                <a:tab pos="352425" algn="l"/>
              </a:tabLst>
            </a:pPr>
            <a:endParaRPr lang="ja-JP" altLang="en-US" sz="1800" dirty="0">
              <a:latin typeface="BIZ UDPゴシック" panose="020B0400000000000000" pitchFamily="50" charset="-128"/>
              <a:ea typeface="BIZ UDPゴシック" panose="020B0400000000000000" pitchFamily="50" charset="-128"/>
              <a:cs typeface="Meiryo" charset="-128"/>
            </a:endParaRPr>
          </a:p>
          <a:p>
            <a:pPr marL="9525">
              <a:spcBef>
                <a:spcPts val="85"/>
              </a:spcBef>
              <a:tabLst>
                <a:tab pos="352425" algn="l"/>
              </a:tabLst>
            </a:pPr>
            <a:endParaRPr lang="ja-JP" altLang="en-US" sz="1800" dirty="0">
              <a:latin typeface="BIZ UDPゴシック" panose="020B0400000000000000" pitchFamily="50" charset="-128"/>
              <a:ea typeface="BIZ UDPゴシック" panose="020B0400000000000000" pitchFamily="50" charset="-128"/>
              <a:cs typeface="AoyagiKouzanFontT"/>
            </a:endParaRPr>
          </a:p>
        </p:txBody>
      </p:sp>
      <p:sp>
        <p:nvSpPr>
          <p:cNvPr id="6" name="正方形/長方形 5">
            <a:extLst>
              <a:ext uri="{FF2B5EF4-FFF2-40B4-BE49-F238E27FC236}">
                <a16:creationId xmlns:a16="http://schemas.microsoft.com/office/drawing/2014/main" id="{78BB8C31-9031-9EEF-11D1-77931F2924A8}"/>
              </a:ext>
            </a:extLst>
          </p:cNvPr>
          <p:cNvSpPr/>
          <p:nvPr/>
        </p:nvSpPr>
        <p:spPr>
          <a:xfrm>
            <a:off x="7367024" y="2736600"/>
            <a:ext cx="405376" cy="3562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object 20">
            <a:extLst>
              <a:ext uri="{FF2B5EF4-FFF2-40B4-BE49-F238E27FC236}">
                <a16:creationId xmlns:a16="http://schemas.microsoft.com/office/drawing/2014/main" id="{2A88BCAF-A5E7-5131-E188-D0963162C2CC}"/>
              </a:ext>
            </a:extLst>
          </p:cNvPr>
          <p:cNvSpPr txBox="1"/>
          <p:nvPr/>
        </p:nvSpPr>
        <p:spPr>
          <a:xfrm>
            <a:off x="5138004" y="3412772"/>
            <a:ext cx="1507471" cy="682012"/>
          </a:xfrm>
          <a:prstGeom prst="rect">
            <a:avLst/>
          </a:prstGeom>
        </p:spPr>
        <p:txBody>
          <a:bodyPr vert="horz" wrap="square" lIns="0" tIns="10317" rIns="0" bIns="0" rtlCol="0">
            <a:spAutoFit/>
          </a:bodyPr>
          <a:lstStyle/>
          <a:p>
            <a:pPr marL="10860" marR="4344">
              <a:lnSpc>
                <a:spcPct val="108800"/>
              </a:lnSpc>
            </a:pPr>
            <a:r>
              <a:rPr lang="ja-JP" altLang="en-US" sz="1400" b="1" dirty="0" err="1">
                <a:solidFill>
                  <a:srgbClr val="009650"/>
                </a:solidFill>
                <a:latin typeface="BIZ UDPゴシック" panose="020B0400000000000000" pitchFamily="50" charset="-128"/>
                <a:ea typeface="BIZ UDPゴシック" panose="020B0400000000000000" pitchFamily="50" charset="-128"/>
                <a:cs typeface="Meiryo" charset="-128"/>
              </a:rPr>
              <a:t>指先をスライド</a:t>
            </a:r>
            <a:endParaRPr lang="en-US" sz="14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10860" marR="4344">
              <a:lnSpc>
                <a:spcPct val="108800"/>
              </a:lnSpc>
            </a:pPr>
            <a:r>
              <a:rPr lang="ja-JP" altLang="en-US" sz="1400" b="1" dirty="0" err="1">
                <a:solidFill>
                  <a:srgbClr val="009650"/>
                </a:solidFill>
                <a:latin typeface="BIZ UDPゴシック" panose="020B0400000000000000" pitchFamily="50" charset="-128"/>
                <a:ea typeface="BIZ UDPゴシック" panose="020B0400000000000000" pitchFamily="50" charset="-128"/>
                <a:cs typeface="Meiryo" charset="-128"/>
              </a:rPr>
              <a:t>させ</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ると</a:t>
            </a:r>
            <a:r>
              <a:rPr sz="1400" b="1" dirty="0" err="1">
                <a:solidFill>
                  <a:srgbClr val="009650"/>
                </a:solidFill>
                <a:latin typeface="BIZ UDPゴシック" panose="020B0400000000000000" pitchFamily="50" charset="-128"/>
                <a:ea typeface="BIZ UDPゴシック" panose="020B0400000000000000" pitchFamily="50" charset="-128"/>
                <a:cs typeface="Meiryo" charset="-128"/>
              </a:rPr>
              <a:t>地図を</a:t>
            </a:r>
            <a:endParaRPr lang="en-US" sz="14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10860" marR="4344">
              <a:lnSpc>
                <a:spcPct val="108800"/>
              </a:lnSpc>
            </a:pP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動かせます</a:t>
            </a:r>
            <a:endParaRPr sz="14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grpSp>
        <p:nvGrpSpPr>
          <p:cNvPr id="8" name="図形グループ 29">
            <a:extLst>
              <a:ext uri="{FF2B5EF4-FFF2-40B4-BE49-F238E27FC236}">
                <a16:creationId xmlns:a16="http://schemas.microsoft.com/office/drawing/2014/main" id="{D7A42292-15D4-DC10-5A06-9AFFA4A015A2}"/>
              </a:ext>
            </a:extLst>
          </p:cNvPr>
          <p:cNvGrpSpPr/>
          <p:nvPr/>
        </p:nvGrpSpPr>
        <p:grpSpPr>
          <a:xfrm>
            <a:off x="7162800" y="2514600"/>
            <a:ext cx="296586" cy="293005"/>
            <a:chOff x="4232441" y="3995693"/>
            <a:chExt cx="296586" cy="293005"/>
          </a:xfrm>
        </p:grpSpPr>
        <p:sp>
          <p:nvSpPr>
            <p:cNvPr id="37" name="円/楕円 33">
              <a:extLst>
                <a:ext uri="{FF2B5EF4-FFF2-40B4-BE49-F238E27FC236}">
                  <a16:creationId xmlns:a16="http://schemas.microsoft.com/office/drawing/2014/main" id="{D98CA63A-EE95-A613-2371-D9BD4D3FFD4A}"/>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2" name="フリーフォーム 38">
              <a:extLst>
                <a:ext uri="{FF2B5EF4-FFF2-40B4-BE49-F238E27FC236}">
                  <a16:creationId xmlns:a16="http://schemas.microsoft.com/office/drawing/2014/main" id="{2F730F0C-49D6-C0E6-E92C-7EDD57A686EF}"/>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53" name="正方形/長方形 52">
            <a:extLst>
              <a:ext uri="{FF2B5EF4-FFF2-40B4-BE49-F238E27FC236}">
                <a16:creationId xmlns:a16="http://schemas.microsoft.com/office/drawing/2014/main" id="{8C4A1F11-46DE-84CE-0BF7-FD445E9E1FE6}"/>
              </a:ext>
            </a:extLst>
          </p:cNvPr>
          <p:cNvSpPr/>
          <p:nvPr/>
        </p:nvSpPr>
        <p:spPr>
          <a:xfrm>
            <a:off x="2974931" y="1586628"/>
            <a:ext cx="2010559" cy="28822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上矢印 53">
            <a:extLst>
              <a:ext uri="{FF2B5EF4-FFF2-40B4-BE49-F238E27FC236}">
                <a16:creationId xmlns:a16="http://schemas.microsoft.com/office/drawing/2014/main" id="{DAD7B0F7-449B-2849-0366-3058AE9C8C83}"/>
              </a:ext>
            </a:extLst>
          </p:cNvPr>
          <p:cNvSpPr>
            <a:spLocks/>
          </p:cNvSpPr>
          <p:nvPr/>
        </p:nvSpPr>
        <p:spPr>
          <a:xfrm rot="2700000">
            <a:off x="3330133" y="3269985"/>
            <a:ext cx="310916" cy="1017174"/>
          </a:xfrm>
          <a:prstGeom prst="upArrow">
            <a:avLst/>
          </a:prstGeom>
          <a:solidFill>
            <a:schemeClr val="accent6"/>
          </a:solidFill>
          <a:ln>
            <a:noFill/>
          </a:ln>
          <a:effectLst>
            <a:outerShdw blurRad="50800" dist="76200" dir="2700000" algn="tl" rotWithShape="0">
              <a:schemeClr val="tx1">
                <a:alpha val="40000"/>
              </a:scheme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pic>
        <p:nvPicPr>
          <p:cNvPr id="55" name="図 54">
            <a:extLst>
              <a:ext uri="{FF2B5EF4-FFF2-40B4-BE49-F238E27FC236}">
                <a16:creationId xmlns:a16="http://schemas.microsoft.com/office/drawing/2014/main" id="{D3E41BE4-BBB8-FAAA-8B8B-4458BD55F9F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900000">
            <a:off x="3203522" y="3831004"/>
            <a:ext cx="495298" cy="565097"/>
          </a:xfrm>
          <a:prstGeom prst="rect">
            <a:avLst/>
          </a:prstGeom>
        </p:spPr>
      </p:pic>
      <p:grpSp>
        <p:nvGrpSpPr>
          <p:cNvPr id="56" name="図形グループ 39">
            <a:extLst>
              <a:ext uri="{FF2B5EF4-FFF2-40B4-BE49-F238E27FC236}">
                <a16:creationId xmlns:a16="http://schemas.microsoft.com/office/drawing/2014/main" id="{64E112E1-435A-B590-4168-1644B06F9B5B}"/>
              </a:ext>
            </a:extLst>
          </p:cNvPr>
          <p:cNvGrpSpPr/>
          <p:nvPr/>
        </p:nvGrpSpPr>
        <p:grpSpPr>
          <a:xfrm>
            <a:off x="2926199" y="1355179"/>
            <a:ext cx="296586" cy="293005"/>
            <a:chOff x="3546641" y="3995693"/>
            <a:chExt cx="296586" cy="293005"/>
          </a:xfrm>
        </p:grpSpPr>
        <p:sp>
          <p:nvSpPr>
            <p:cNvPr id="57" name="円/楕円 40">
              <a:extLst>
                <a:ext uri="{FF2B5EF4-FFF2-40B4-BE49-F238E27FC236}">
                  <a16:creationId xmlns:a16="http://schemas.microsoft.com/office/drawing/2014/main" id="{C1FB2FB1-35DD-50DC-3F21-6F6C4F528D27}"/>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8" name="フリーフォーム 42">
              <a:extLst>
                <a:ext uri="{FF2B5EF4-FFF2-40B4-BE49-F238E27FC236}">
                  <a16:creationId xmlns:a16="http://schemas.microsoft.com/office/drawing/2014/main" id="{63239099-6A55-0CB7-FCCF-48C83FCBB383}"/>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60" name="矢印: 右 59">
            <a:extLst>
              <a:ext uri="{FF2B5EF4-FFF2-40B4-BE49-F238E27FC236}">
                <a16:creationId xmlns:a16="http://schemas.microsoft.com/office/drawing/2014/main" id="{F392AF17-FEEE-5825-C0D2-B2FC86C99D9A}"/>
              </a:ext>
            </a:extLst>
          </p:cNvPr>
          <p:cNvSpPr/>
          <p:nvPr/>
        </p:nvSpPr>
        <p:spPr>
          <a:xfrm>
            <a:off x="5633196" y="2792454"/>
            <a:ext cx="580905" cy="49596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DA83BAB2-B3CB-6276-D57A-F1C628930408}"/>
              </a:ext>
            </a:extLst>
          </p:cNvPr>
          <p:cNvSpPr/>
          <p:nvPr/>
        </p:nvSpPr>
        <p:spPr>
          <a:xfrm>
            <a:off x="6859729" y="4468854"/>
            <a:ext cx="1558577" cy="6677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2" name="図形グループ 26">
            <a:extLst>
              <a:ext uri="{FF2B5EF4-FFF2-40B4-BE49-F238E27FC236}">
                <a16:creationId xmlns:a16="http://schemas.microsoft.com/office/drawing/2014/main" id="{2786293B-E649-837F-AF69-C37D9CA9EB29}"/>
              </a:ext>
            </a:extLst>
          </p:cNvPr>
          <p:cNvGrpSpPr/>
          <p:nvPr/>
        </p:nvGrpSpPr>
        <p:grpSpPr>
          <a:xfrm>
            <a:off x="6591300" y="4257675"/>
            <a:ext cx="296586" cy="293005"/>
            <a:chOff x="5101121" y="3995693"/>
            <a:chExt cx="296586" cy="293005"/>
          </a:xfrm>
        </p:grpSpPr>
        <p:sp>
          <p:nvSpPr>
            <p:cNvPr id="63" name="円/楕円 27">
              <a:extLst>
                <a:ext uri="{FF2B5EF4-FFF2-40B4-BE49-F238E27FC236}">
                  <a16:creationId xmlns:a16="http://schemas.microsoft.com/office/drawing/2014/main" id="{52AA00BD-48CF-3C8D-F1E5-5D4EE1634C08}"/>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4" name="フリーフォーム 28">
              <a:extLst>
                <a:ext uri="{FF2B5EF4-FFF2-40B4-BE49-F238E27FC236}">
                  <a16:creationId xmlns:a16="http://schemas.microsoft.com/office/drawing/2014/main" id="{6D24237C-769D-4E98-D961-4EE7A6B8CF79}"/>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3" name="Title 1">
            <a:extLst>
              <a:ext uri="{FF2B5EF4-FFF2-40B4-BE49-F238E27FC236}">
                <a16:creationId xmlns:a16="http://schemas.microsoft.com/office/drawing/2014/main" id="{A8688415-6AF6-5693-A0D1-6E03D4F709A7}"/>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latin typeface="BIZ UDゴシック" panose="020B0400000000000000" pitchFamily="49" charset="-128"/>
                <a:ea typeface="BIZ UDゴシック" panose="020B0400000000000000" pitchFamily="49" charset="-128"/>
              </a:rPr>
              <a:t>2-B</a:t>
            </a:r>
            <a:endParaRPr lang="en-US" sz="3600" spc="-300" dirty="0">
              <a:latin typeface="BIZ UDゴシック" panose="020B0400000000000000" pitchFamily="49" charset="-128"/>
              <a:ea typeface="BIZ UDゴシック" panose="020B0400000000000000" pitchFamily="49" charset="-128"/>
            </a:endParaRPr>
          </a:p>
        </p:txBody>
      </p:sp>
      <p:sp>
        <p:nvSpPr>
          <p:cNvPr id="9" name="タイトル 9">
            <a:extLst>
              <a:ext uri="{FF2B5EF4-FFF2-40B4-BE49-F238E27FC236}">
                <a16:creationId xmlns:a16="http://schemas.microsoft.com/office/drawing/2014/main" id="{01EEFE83-48D7-9645-A8E5-69AFD55DAA7A}"/>
              </a:ext>
            </a:extLst>
          </p:cNvPr>
          <p:cNvSpPr txBox="1">
            <a:spLocks/>
          </p:cNvSpPr>
          <p:nvPr/>
        </p:nvSpPr>
        <p:spPr>
          <a:xfrm>
            <a:off x="1905000" y="237453"/>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ja-JP" altLang="en-US" sz="1800" kern="0" dirty="0">
                <a:latin typeface="BIZ UDゴシック" panose="020B0400000000000000" pitchFamily="49" charset="-128"/>
                <a:ea typeface="BIZ UDゴシック" panose="020B0400000000000000" pitchFamily="49" charset="-128"/>
              </a:rPr>
              <a:t>オンライン診療実施医療</a:t>
            </a:r>
            <a:r>
              <a:rPr lang="ja-JP" altLang="en-US" sz="1800" dirty="0">
                <a:latin typeface="BIZ UDゴシック" panose="020B0400000000000000" pitchFamily="49" charset="-128"/>
                <a:ea typeface="BIZ UDゴシック" panose="020B0400000000000000" pitchFamily="49" charset="-128"/>
              </a:rPr>
              <a:t>機関</a:t>
            </a:r>
            <a:r>
              <a:rPr kumimoji="0" lang="ja-JP" altLang="en-US" sz="1800" kern="0" dirty="0">
                <a:latin typeface="BIZ UDゴシック" panose="020B0400000000000000" pitchFamily="49" charset="-128"/>
                <a:ea typeface="BIZ UDゴシック" panose="020B0400000000000000" pitchFamily="49" charset="-128"/>
              </a:rPr>
              <a:t>の検索</a:t>
            </a:r>
            <a:endParaRPr kumimoji="0" lang="en-US" altLang="ja-JP" sz="1800" kern="0" dirty="0">
              <a:latin typeface="BIZ UDゴシック" panose="020B0400000000000000" pitchFamily="49" charset="-128"/>
              <a:ea typeface="BIZ UDゴシック" panose="020B0400000000000000" pitchFamily="49" charset="-128"/>
            </a:endParaRPr>
          </a:p>
          <a:p>
            <a:pPr>
              <a:tabLst>
                <a:tab pos="217488" algn="l"/>
              </a:tabLst>
            </a:pPr>
            <a:r>
              <a:rPr kumimoji="0" lang="ja-JP" altLang="en-US" sz="3200" kern="0" dirty="0">
                <a:latin typeface="BIZ UDゴシック" panose="020B0400000000000000" pitchFamily="49" charset="-128"/>
                <a:ea typeface="BIZ UDゴシック" panose="020B0400000000000000" pitchFamily="49" charset="-128"/>
              </a:rPr>
              <a:t>ヤフーマップで医療機関をさがす</a:t>
            </a:r>
          </a:p>
        </p:txBody>
      </p:sp>
      <p:pic>
        <p:nvPicPr>
          <p:cNvPr id="11" name="図 10">
            <a:extLst>
              <a:ext uri="{FF2B5EF4-FFF2-40B4-BE49-F238E27FC236}">
                <a16:creationId xmlns:a16="http://schemas.microsoft.com/office/drawing/2014/main" id="{99C02F99-A267-32D6-2E1C-F2A2E40D058A}"/>
              </a:ext>
            </a:extLst>
          </p:cNvPr>
          <p:cNvPicPr>
            <a:picLocks noChangeAspect="1"/>
          </p:cNvPicPr>
          <p:nvPr/>
        </p:nvPicPr>
        <p:blipFill>
          <a:blip r:embed="rId6"/>
          <a:stretch>
            <a:fillRect/>
          </a:stretch>
        </p:blipFill>
        <p:spPr>
          <a:xfrm>
            <a:off x="6962060" y="4524174"/>
            <a:ext cx="1267540" cy="83541"/>
          </a:xfrm>
          <a:prstGeom prst="rect">
            <a:avLst/>
          </a:prstGeom>
        </p:spPr>
      </p:pic>
      <p:sp>
        <p:nvSpPr>
          <p:cNvPr id="12" name="テキスト ボックス 11">
            <a:extLst>
              <a:ext uri="{FF2B5EF4-FFF2-40B4-BE49-F238E27FC236}">
                <a16:creationId xmlns:a16="http://schemas.microsoft.com/office/drawing/2014/main" id="{7FE8EBAC-C37A-22D8-2A2E-18325D36D605}"/>
              </a:ext>
            </a:extLst>
          </p:cNvPr>
          <p:cNvSpPr txBox="1"/>
          <p:nvPr/>
        </p:nvSpPr>
        <p:spPr>
          <a:xfrm>
            <a:off x="6879435" y="4463529"/>
            <a:ext cx="1290828" cy="204826"/>
          </a:xfrm>
          <a:prstGeom prst="rect">
            <a:avLst/>
          </a:prstGeom>
          <a:noFill/>
        </p:spPr>
        <p:txBody>
          <a:bodyPr wrap="square" rtlCol="0">
            <a:spAutoFit/>
          </a:bodyPr>
          <a:lstStyle/>
          <a:p>
            <a:r>
              <a:rPr kumimoji="1" lang="ja-JP" altLang="en-US" sz="500" b="1" dirty="0">
                <a:latin typeface="BIZ UDPゴシック" panose="020B0400000000000000" pitchFamily="50" charset="-128"/>
                <a:ea typeface="BIZ UDPゴシック" panose="020B0400000000000000" pitchFamily="50" charset="-128"/>
              </a:rPr>
              <a:t>山田病院</a:t>
            </a:r>
          </a:p>
        </p:txBody>
      </p:sp>
    </p:spTree>
    <p:extLst>
      <p:ext uri="{BB962C8B-B14F-4D97-AF65-F5344CB8AC3E}">
        <p14:creationId xmlns:p14="http://schemas.microsoft.com/office/powerpoint/2010/main" val="1533553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12341750-6574-B21B-22C1-30E49ECAEDB9}"/>
              </a:ext>
            </a:extLst>
          </p:cNvPr>
          <p:cNvSpPr txBox="1"/>
          <p:nvPr/>
        </p:nvSpPr>
        <p:spPr>
          <a:xfrm>
            <a:off x="685800" y="1600200"/>
            <a:ext cx="4256978" cy="3867725"/>
          </a:xfrm>
          <a:prstGeom prst="rect">
            <a:avLst/>
          </a:prstGeom>
          <a:noFill/>
        </p:spPr>
        <p:txBody>
          <a:bodyPr wrap="square">
            <a:spAutoFit/>
          </a:bodyPr>
          <a:lstStyle/>
          <a:p>
            <a:pPr marL="9525" marR="4344">
              <a:lnSpc>
                <a:spcPct val="150000"/>
              </a:lnSpc>
              <a:spcBef>
                <a:spcPts val="85"/>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住所</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a:lnSpc>
                <a:spcPct val="150000"/>
              </a:lnSpc>
              <a:spcBef>
                <a:spcPts val="85"/>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診療時間</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a:lnSpc>
                <a:spcPct val="150000"/>
              </a:lnSpc>
              <a:spcBef>
                <a:spcPts val="85"/>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電話番号</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a:lnSpc>
                <a:spcPct val="150000"/>
              </a:lnSpc>
              <a:spcBef>
                <a:spcPts val="85"/>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利用可能な決済方法</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a:lnSpc>
                <a:spcPct val="150000"/>
              </a:lnSpc>
              <a:spcBef>
                <a:spcPts val="85"/>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駐車場の有無</a:t>
            </a:r>
            <a:r>
              <a:rPr lang="en-US" altLang="ja-JP" sz="1800" b="1" spc="5" dirty="0">
                <a:latin typeface="BIZ UDPゴシック" panose="020B0400000000000000" pitchFamily="50" charset="-128"/>
                <a:ea typeface="BIZ UDPゴシック" panose="020B0400000000000000" pitchFamily="50" charset="-128"/>
                <a:cs typeface="Meiryo" charset="-128"/>
              </a:rPr>
              <a:t>/</a:t>
            </a:r>
            <a:r>
              <a:rPr lang="ja-JP" altLang="en-US" sz="1800" b="1" spc="5" dirty="0">
                <a:latin typeface="BIZ UDPゴシック" panose="020B0400000000000000" pitchFamily="50" charset="-128"/>
                <a:ea typeface="BIZ UDPゴシック" panose="020B0400000000000000" pitchFamily="50" charset="-128"/>
                <a:cs typeface="Meiryo" charset="-128"/>
              </a:rPr>
              <a:t>オンライン診療対応有無</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a:lnSpc>
                <a:spcPct val="150000"/>
              </a:lnSpc>
              <a:spcBef>
                <a:spcPts val="85"/>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公式サイト</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a:lnSpc>
                <a:spcPct val="150000"/>
              </a:lnSpc>
              <a:spcBef>
                <a:spcPts val="85"/>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診療情報</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200" b="1" spc="5" dirty="0">
                <a:latin typeface="BIZ UDPゴシック" panose="020B0400000000000000" pitchFamily="50" charset="-128"/>
                <a:ea typeface="BIZ UDPゴシック" panose="020B0400000000000000" pitchFamily="50" charset="-128"/>
                <a:cs typeface="Meiryo" charset="-128"/>
              </a:rPr>
              <a:t>-</a:t>
            </a:r>
            <a:r>
              <a:rPr lang="ja-JP" altLang="en-US" sz="1200" b="1" spc="5" dirty="0">
                <a:latin typeface="BIZ UDPゴシック" panose="020B0400000000000000" pitchFamily="50" charset="-128"/>
                <a:ea typeface="BIZ UDPゴシック" panose="020B0400000000000000" pitchFamily="50" charset="-128"/>
                <a:cs typeface="Meiryo" charset="-128"/>
              </a:rPr>
              <a:t>診療科</a:t>
            </a:r>
            <a:endParaRPr lang="en-US" altLang="ja-JP" sz="1200" b="1" spc="5"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200" b="1" spc="5" dirty="0">
                <a:latin typeface="BIZ UDPゴシック" panose="020B0400000000000000" pitchFamily="50" charset="-128"/>
                <a:ea typeface="BIZ UDPゴシック" panose="020B0400000000000000" pitchFamily="50" charset="-128"/>
                <a:cs typeface="Meiryo" charset="-128"/>
              </a:rPr>
              <a:t>-</a:t>
            </a:r>
            <a:r>
              <a:rPr lang="ja-JP" altLang="en-US" sz="1200" b="1" spc="5" dirty="0">
                <a:latin typeface="BIZ UDPゴシック" panose="020B0400000000000000" pitchFamily="50" charset="-128"/>
                <a:ea typeface="BIZ UDPゴシック" panose="020B0400000000000000" pitchFamily="50" charset="-128"/>
                <a:cs typeface="Meiryo" charset="-128"/>
              </a:rPr>
              <a:t>オンライン診察対応診療科</a:t>
            </a:r>
            <a:endParaRPr lang="en-US" altLang="ja-JP" sz="1200" b="1" spc="5"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200" b="1" spc="5" dirty="0">
                <a:latin typeface="BIZ UDPゴシック" panose="020B0400000000000000" pitchFamily="50" charset="-128"/>
                <a:ea typeface="BIZ UDPゴシック" panose="020B0400000000000000" pitchFamily="50" charset="-128"/>
                <a:cs typeface="Meiryo" charset="-128"/>
              </a:rPr>
              <a:t>-</a:t>
            </a:r>
            <a:r>
              <a:rPr lang="ja-JP" altLang="en-US" sz="1200" b="1" spc="5" dirty="0">
                <a:latin typeface="BIZ UDPゴシック" panose="020B0400000000000000" pitchFamily="50" charset="-128"/>
                <a:ea typeface="BIZ UDPゴシック" panose="020B0400000000000000" pitchFamily="50" charset="-128"/>
                <a:cs typeface="Meiryo" charset="-128"/>
              </a:rPr>
              <a:t>休診時間</a:t>
            </a:r>
            <a:endParaRPr lang="en-US" altLang="ja-JP" sz="1200" b="1" spc="5"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200" b="1" spc="5" dirty="0">
                <a:latin typeface="BIZ UDPゴシック" panose="020B0400000000000000" pitchFamily="50" charset="-128"/>
                <a:ea typeface="BIZ UDPゴシック" panose="020B0400000000000000" pitchFamily="50" charset="-128"/>
                <a:cs typeface="Meiryo" charset="-128"/>
              </a:rPr>
              <a:t>-</a:t>
            </a:r>
            <a:r>
              <a:rPr lang="ja-JP" altLang="en-US" sz="1200" b="1" spc="5" dirty="0">
                <a:latin typeface="BIZ UDPゴシック" panose="020B0400000000000000" pitchFamily="50" charset="-128"/>
                <a:ea typeface="BIZ UDPゴシック" panose="020B0400000000000000" pitchFamily="50" charset="-128"/>
                <a:cs typeface="Meiryo" charset="-128"/>
              </a:rPr>
              <a:t>混雑が予想される時間</a:t>
            </a:r>
            <a:endParaRPr lang="en-US" altLang="ja-JP" sz="1200" b="1" spc="5" dirty="0">
              <a:latin typeface="BIZ UDPゴシック" panose="020B0400000000000000" pitchFamily="50" charset="-128"/>
              <a:ea typeface="BIZ UDPゴシック" panose="020B0400000000000000" pitchFamily="50" charset="-128"/>
              <a:cs typeface="Meiryo" charset="-128"/>
            </a:endParaRPr>
          </a:p>
        </p:txBody>
      </p:sp>
      <p:grpSp>
        <p:nvGrpSpPr>
          <p:cNvPr id="8" name="図形グループ 45">
            <a:extLst>
              <a:ext uri="{FF2B5EF4-FFF2-40B4-BE49-F238E27FC236}">
                <a16:creationId xmlns:a16="http://schemas.microsoft.com/office/drawing/2014/main" id="{40B3D365-695C-293F-922C-D6CD14C5E9B4}"/>
              </a:ext>
            </a:extLst>
          </p:cNvPr>
          <p:cNvGrpSpPr/>
          <p:nvPr/>
        </p:nvGrpSpPr>
        <p:grpSpPr>
          <a:xfrm>
            <a:off x="465414" y="3404115"/>
            <a:ext cx="296586" cy="293005"/>
            <a:chOff x="5878361" y="3995693"/>
            <a:chExt cx="296586" cy="293005"/>
          </a:xfrm>
        </p:grpSpPr>
        <p:sp>
          <p:nvSpPr>
            <p:cNvPr id="9" name="円/楕円 46">
              <a:extLst>
                <a:ext uri="{FF2B5EF4-FFF2-40B4-BE49-F238E27FC236}">
                  <a16:creationId xmlns:a16="http://schemas.microsoft.com/office/drawing/2014/main" id="{817C6F86-918E-CCA9-5F43-1967BFF674E4}"/>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フリーフォーム 47">
              <a:extLst>
                <a:ext uri="{FF2B5EF4-FFF2-40B4-BE49-F238E27FC236}">
                  <a16:creationId xmlns:a16="http://schemas.microsoft.com/office/drawing/2014/main" id="{0BF9C03D-E415-C05E-80DA-626C8FC9B2B9}"/>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11" name="図形グループ 42">
            <a:extLst>
              <a:ext uri="{FF2B5EF4-FFF2-40B4-BE49-F238E27FC236}">
                <a16:creationId xmlns:a16="http://schemas.microsoft.com/office/drawing/2014/main" id="{40B5FA85-BBF4-6E89-0F70-3B44E2290B68}"/>
              </a:ext>
            </a:extLst>
          </p:cNvPr>
          <p:cNvGrpSpPr/>
          <p:nvPr/>
        </p:nvGrpSpPr>
        <p:grpSpPr>
          <a:xfrm>
            <a:off x="457200" y="3830470"/>
            <a:ext cx="296586" cy="293005"/>
            <a:chOff x="6801905" y="3995693"/>
            <a:chExt cx="296586" cy="293005"/>
          </a:xfrm>
        </p:grpSpPr>
        <p:sp>
          <p:nvSpPr>
            <p:cNvPr id="12" name="円/楕円 43">
              <a:extLst>
                <a:ext uri="{FF2B5EF4-FFF2-40B4-BE49-F238E27FC236}">
                  <a16:creationId xmlns:a16="http://schemas.microsoft.com/office/drawing/2014/main" id="{BC76F48F-DF5B-7727-7AC7-1C916BA7C427}"/>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3" name="フリーフォーム 44">
              <a:extLst>
                <a:ext uri="{FF2B5EF4-FFF2-40B4-BE49-F238E27FC236}">
                  <a16:creationId xmlns:a16="http://schemas.microsoft.com/office/drawing/2014/main" id="{CC54B309-56E9-CD9A-7FF6-4229EF6F9D05}"/>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14" name="図形グループ 43">
            <a:extLst>
              <a:ext uri="{FF2B5EF4-FFF2-40B4-BE49-F238E27FC236}">
                <a16:creationId xmlns:a16="http://schemas.microsoft.com/office/drawing/2014/main" id="{3BA96956-362E-4B43-0EC1-BF735EA36190}"/>
              </a:ext>
            </a:extLst>
          </p:cNvPr>
          <p:cNvGrpSpPr/>
          <p:nvPr/>
        </p:nvGrpSpPr>
        <p:grpSpPr>
          <a:xfrm>
            <a:off x="463658" y="4278995"/>
            <a:ext cx="296586" cy="293005"/>
            <a:chOff x="7423697" y="3995693"/>
            <a:chExt cx="296586" cy="293005"/>
          </a:xfrm>
        </p:grpSpPr>
        <p:sp>
          <p:nvSpPr>
            <p:cNvPr id="15" name="円/楕円 44">
              <a:extLst>
                <a:ext uri="{FF2B5EF4-FFF2-40B4-BE49-F238E27FC236}">
                  <a16:creationId xmlns:a16="http://schemas.microsoft.com/office/drawing/2014/main" id="{9F492E58-274B-E57B-54E5-4F2DD7FA53C6}"/>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 name="フリーフォーム 45">
              <a:extLst>
                <a:ext uri="{FF2B5EF4-FFF2-40B4-BE49-F238E27FC236}">
                  <a16:creationId xmlns:a16="http://schemas.microsoft.com/office/drawing/2014/main" id="{58E6F1AF-EB49-E82E-EF30-48F471C80CD7}"/>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7" name="object 18">
            <a:extLst>
              <a:ext uri="{FF2B5EF4-FFF2-40B4-BE49-F238E27FC236}">
                <a16:creationId xmlns:a16="http://schemas.microsoft.com/office/drawing/2014/main" id="{E1E72372-4BF0-E7AF-458B-F46ED368E7D2}"/>
              </a:ext>
            </a:extLst>
          </p:cNvPr>
          <p:cNvSpPr txBox="1"/>
          <p:nvPr/>
        </p:nvSpPr>
        <p:spPr>
          <a:xfrm>
            <a:off x="911801" y="6102892"/>
            <a:ext cx="5334000" cy="227626"/>
          </a:xfrm>
          <a:prstGeom prst="rect">
            <a:avLst/>
          </a:prstGeom>
        </p:spPr>
        <p:txBody>
          <a:bodyPr vert="horz" wrap="square" lIns="0" tIns="12065" rIns="0" bIns="0" rtlCol="0">
            <a:spAutoFit/>
          </a:bodyPr>
          <a:lstStyle/>
          <a:p>
            <a:pPr marL="9525" marR="4344" lvl="0">
              <a:spcBef>
                <a:spcPts val="85"/>
              </a:spcBef>
              <a:tabLst>
                <a:tab pos="352425" algn="l"/>
              </a:tabLst>
              <a:defRPr/>
            </a:pPr>
            <a:r>
              <a:rPr lang="en-US" altLang="ja-JP"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表示される情報は医療機関によって異なります</a:t>
            </a:r>
            <a:endParaRPr lang="en-US" altLang="ja-JP" sz="14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8" name="字幕 4">
            <a:extLst>
              <a:ext uri="{FF2B5EF4-FFF2-40B4-BE49-F238E27FC236}">
                <a16:creationId xmlns:a16="http://schemas.microsoft.com/office/drawing/2014/main" id="{7A2E7BF6-9368-647C-1829-526E4FFFD827}"/>
              </a:ext>
            </a:extLst>
          </p:cNvPr>
          <p:cNvSpPr txBox="1">
            <a:spLocks/>
          </p:cNvSpPr>
          <p:nvPr/>
        </p:nvSpPr>
        <p:spPr>
          <a:xfrm>
            <a:off x="547008" y="1295400"/>
            <a:ext cx="8280000" cy="348284"/>
          </a:xfrm>
          <a:prstGeom prst="rect">
            <a:avLst/>
          </a:prstGeom>
        </p:spPr>
        <p:txBody>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defTabSz="914400"/>
            <a:r>
              <a:rPr kumimoji="0" lang="ja-JP" altLang="en-US" sz="1800" b="1" kern="0" dirty="0">
                <a:solidFill>
                  <a:sysClr val="windowText" lastClr="000000"/>
                </a:solidFill>
                <a:latin typeface="BIZ UDPゴシック" panose="020B0400000000000000" pitchFamily="50" charset="-128"/>
                <a:ea typeface="BIZ UDPゴシック" panose="020B0400000000000000" pitchFamily="50" charset="-128"/>
                <a:cs typeface="Meiryo" charset="-128"/>
              </a:rPr>
              <a:t>医療機関の個別の詳細画面の見方です。</a:t>
            </a:r>
          </a:p>
        </p:txBody>
      </p:sp>
      <p:sp>
        <p:nvSpPr>
          <p:cNvPr id="19" name="object 20">
            <a:extLst>
              <a:ext uri="{FF2B5EF4-FFF2-40B4-BE49-F238E27FC236}">
                <a16:creationId xmlns:a16="http://schemas.microsoft.com/office/drawing/2014/main" id="{B1541AF3-A61D-6177-1EC4-7F116E365FB0}"/>
              </a:ext>
            </a:extLst>
          </p:cNvPr>
          <p:cNvSpPr txBox="1"/>
          <p:nvPr/>
        </p:nvSpPr>
        <p:spPr>
          <a:xfrm>
            <a:off x="500200" y="5430927"/>
            <a:ext cx="4558878" cy="620011"/>
          </a:xfrm>
          <a:prstGeom prst="rect">
            <a:avLst/>
          </a:prstGeom>
        </p:spPr>
        <p:txBody>
          <a:bodyPr vert="horz" wrap="square" lIns="0" tIns="10317" rIns="0" bIns="0" rtlCol="0">
            <a:spAutoFit/>
          </a:bodyPr>
          <a:lstStyle/>
          <a:p>
            <a:pPr marL="10860" marR="4344">
              <a:lnSpc>
                <a:spcPct val="108800"/>
              </a:lnSpc>
            </a:pP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オンライン診療の予約方法は医療機関によって異なるので公式サイトを押して各医療機関の公式サイトで確認するか直接お問合せください</a:t>
            </a:r>
            <a:endParaRPr sz="14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grpSp>
        <p:nvGrpSpPr>
          <p:cNvPr id="20" name="図形グループ 83">
            <a:extLst>
              <a:ext uri="{FF2B5EF4-FFF2-40B4-BE49-F238E27FC236}">
                <a16:creationId xmlns:a16="http://schemas.microsoft.com/office/drawing/2014/main" id="{151F0EB2-59A7-9A46-F8E2-34805574F32D}"/>
              </a:ext>
            </a:extLst>
          </p:cNvPr>
          <p:cNvGrpSpPr/>
          <p:nvPr/>
        </p:nvGrpSpPr>
        <p:grpSpPr>
          <a:xfrm>
            <a:off x="457200" y="2139383"/>
            <a:ext cx="296586" cy="293005"/>
            <a:chOff x="3546641" y="3995693"/>
            <a:chExt cx="296586" cy="293005"/>
          </a:xfrm>
        </p:grpSpPr>
        <p:sp>
          <p:nvSpPr>
            <p:cNvPr id="21" name="円/楕円 84">
              <a:extLst>
                <a:ext uri="{FF2B5EF4-FFF2-40B4-BE49-F238E27FC236}">
                  <a16:creationId xmlns:a16="http://schemas.microsoft.com/office/drawing/2014/main" id="{E6DA47A6-30CC-EECA-A767-79352284A495}"/>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2" name="フリーフォーム 85">
              <a:extLst>
                <a:ext uri="{FF2B5EF4-FFF2-40B4-BE49-F238E27FC236}">
                  <a16:creationId xmlns:a16="http://schemas.microsoft.com/office/drawing/2014/main" id="{02586108-2436-145D-04C7-26D151A8822A}"/>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3" name="図形グループ 86">
            <a:extLst>
              <a:ext uri="{FF2B5EF4-FFF2-40B4-BE49-F238E27FC236}">
                <a16:creationId xmlns:a16="http://schemas.microsoft.com/office/drawing/2014/main" id="{9ADFE3B1-A251-7CB1-A5F0-AD2F1B6E5377}"/>
              </a:ext>
            </a:extLst>
          </p:cNvPr>
          <p:cNvGrpSpPr/>
          <p:nvPr/>
        </p:nvGrpSpPr>
        <p:grpSpPr>
          <a:xfrm>
            <a:off x="458511" y="1710758"/>
            <a:ext cx="296587" cy="293005"/>
            <a:chOff x="2897417" y="3995693"/>
            <a:chExt cx="296587" cy="293005"/>
          </a:xfrm>
        </p:grpSpPr>
        <p:sp>
          <p:nvSpPr>
            <p:cNvPr id="24" name="円/楕円 87">
              <a:extLst>
                <a:ext uri="{FF2B5EF4-FFF2-40B4-BE49-F238E27FC236}">
                  <a16:creationId xmlns:a16="http://schemas.microsoft.com/office/drawing/2014/main" id="{42A3AE56-81CD-D52F-D3D8-26682FE8F5D5}"/>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D5666163-0EB3-7C0C-0586-635419292E4F}"/>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grpSp>
        <p:nvGrpSpPr>
          <p:cNvPr id="26" name="図形グループ 80">
            <a:extLst>
              <a:ext uri="{FF2B5EF4-FFF2-40B4-BE49-F238E27FC236}">
                <a16:creationId xmlns:a16="http://schemas.microsoft.com/office/drawing/2014/main" id="{28364E52-EC38-BF41-ED4D-FA0C75EAD78D}"/>
              </a:ext>
            </a:extLst>
          </p:cNvPr>
          <p:cNvGrpSpPr/>
          <p:nvPr/>
        </p:nvGrpSpPr>
        <p:grpSpPr>
          <a:xfrm>
            <a:off x="458511" y="2551228"/>
            <a:ext cx="296586" cy="293005"/>
            <a:chOff x="4232441" y="3995693"/>
            <a:chExt cx="296586" cy="293005"/>
          </a:xfrm>
        </p:grpSpPr>
        <p:sp>
          <p:nvSpPr>
            <p:cNvPr id="27" name="円/楕円 81">
              <a:extLst>
                <a:ext uri="{FF2B5EF4-FFF2-40B4-BE49-F238E27FC236}">
                  <a16:creationId xmlns:a16="http://schemas.microsoft.com/office/drawing/2014/main" id="{CE774FFF-1BD8-E052-73E0-E48F5AC1533D}"/>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8" name="フリーフォーム 82">
              <a:extLst>
                <a:ext uri="{FF2B5EF4-FFF2-40B4-BE49-F238E27FC236}">
                  <a16:creationId xmlns:a16="http://schemas.microsoft.com/office/drawing/2014/main" id="{B8894CD5-EA4C-7B76-A7A8-713378D19F7D}"/>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9" name="object 18">
            <a:extLst>
              <a:ext uri="{FF2B5EF4-FFF2-40B4-BE49-F238E27FC236}">
                <a16:creationId xmlns:a16="http://schemas.microsoft.com/office/drawing/2014/main" id="{38E5EBD6-8516-6474-B1CA-8DF45282BF56}"/>
              </a:ext>
            </a:extLst>
          </p:cNvPr>
          <p:cNvSpPr txBox="1"/>
          <p:nvPr/>
        </p:nvSpPr>
        <p:spPr>
          <a:xfrm>
            <a:off x="6202619" y="1470649"/>
            <a:ext cx="1500549" cy="258404"/>
          </a:xfrm>
          <a:prstGeom prst="rect">
            <a:avLst/>
          </a:prstGeom>
        </p:spPr>
        <p:txBody>
          <a:bodyPr vert="horz" wrap="square" lIns="0" tIns="12065" rIns="0" bIns="0" rtlCol="0">
            <a:spAutoFit/>
          </a:bodyPr>
          <a:lstStyle/>
          <a:p>
            <a:pPr marL="9525" marR="4344" lvl="0">
              <a:spcBef>
                <a:spcPts val="85"/>
              </a:spcBef>
              <a:tabLst>
                <a:tab pos="352425" algn="l"/>
              </a:tabLst>
              <a:defRPr/>
            </a:pP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画面の表示例</a:t>
            </a:r>
            <a:endPar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nvGrpSpPr>
          <p:cNvPr id="30" name="グループ化 29">
            <a:extLst>
              <a:ext uri="{FF2B5EF4-FFF2-40B4-BE49-F238E27FC236}">
                <a16:creationId xmlns:a16="http://schemas.microsoft.com/office/drawing/2014/main" id="{8061FECB-C9EA-C52E-78C1-8A27BC646866}"/>
              </a:ext>
            </a:extLst>
          </p:cNvPr>
          <p:cNvGrpSpPr/>
          <p:nvPr/>
        </p:nvGrpSpPr>
        <p:grpSpPr>
          <a:xfrm>
            <a:off x="6910864" y="2425193"/>
            <a:ext cx="1623536" cy="3717814"/>
            <a:chOff x="-1606101" y="3095565"/>
            <a:chExt cx="1623536" cy="3717814"/>
          </a:xfrm>
        </p:grpSpPr>
        <p:pic>
          <p:nvPicPr>
            <p:cNvPr id="31" name="図 30" descr="グラフィカル ユーザー インターフェイス, テキスト, アプリケーション, メール&#10;&#10;自動的に生成された説明">
              <a:extLst>
                <a:ext uri="{FF2B5EF4-FFF2-40B4-BE49-F238E27FC236}">
                  <a16:creationId xmlns:a16="http://schemas.microsoft.com/office/drawing/2014/main" id="{7DC89DF2-CAF1-37F6-8ED5-707A9189F8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716"/>
            <a:stretch/>
          </p:blipFill>
          <p:spPr>
            <a:xfrm>
              <a:off x="-1606101" y="3095565"/>
              <a:ext cx="1623536" cy="3717814"/>
            </a:xfrm>
            <a:prstGeom prst="rect">
              <a:avLst/>
            </a:prstGeom>
            <a:ln>
              <a:solidFill>
                <a:schemeClr val="tx1"/>
              </a:solidFill>
            </a:ln>
          </p:spPr>
        </p:pic>
        <p:pic>
          <p:nvPicPr>
            <p:cNvPr id="32" name="図 31" descr="グラフィカル ユーザー インターフェイス, テキスト, アプリケーション&#10;&#10;自動的に生成された説明">
              <a:extLst>
                <a:ext uri="{FF2B5EF4-FFF2-40B4-BE49-F238E27FC236}">
                  <a16:creationId xmlns:a16="http://schemas.microsoft.com/office/drawing/2014/main" id="{DB94CA15-9F4D-4D79-1116-79A3AF9E54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1304" b="2549"/>
            <a:stretch/>
          </p:blipFill>
          <p:spPr>
            <a:xfrm>
              <a:off x="-1606101" y="6622034"/>
              <a:ext cx="1400975" cy="191345"/>
            </a:xfrm>
            <a:prstGeom prst="rect">
              <a:avLst/>
            </a:prstGeom>
            <a:ln>
              <a:noFill/>
            </a:ln>
          </p:spPr>
        </p:pic>
      </p:grpSp>
      <p:cxnSp>
        <p:nvCxnSpPr>
          <p:cNvPr id="33" name="コネクタ: カギ線 32">
            <a:extLst>
              <a:ext uri="{FF2B5EF4-FFF2-40B4-BE49-F238E27FC236}">
                <a16:creationId xmlns:a16="http://schemas.microsoft.com/office/drawing/2014/main" id="{6DBDE4F0-224F-012F-ADA1-494F3BB21E5B}"/>
              </a:ext>
            </a:extLst>
          </p:cNvPr>
          <p:cNvCxnSpPr>
            <a:cxnSpLocks/>
            <a:stCxn id="37" idx="2"/>
            <a:endCxn id="31" idx="0"/>
          </p:cNvCxnSpPr>
          <p:nvPr/>
        </p:nvCxnSpPr>
        <p:spPr>
          <a:xfrm rot="5400000" flipH="1" flipV="1">
            <a:off x="5349107" y="2880966"/>
            <a:ext cx="2829298" cy="1917752"/>
          </a:xfrm>
          <a:prstGeom prst="bentConnector5">
            <a:avLst>
              <a:gd name="adj1" fmla="val -8080"/>
              <a:gd name="adj2" fmla="val 49943"/>
              <a:gd name="adj3" fmla="val 10808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4" name="グループ化 33">
            <a:extLst>
              <a:ext uri="{FF2B5EF4-FFF2-40B4-BE49-F238E27FC236}">
                <a16:creationId xmlns:a16="http://schemas.microsoft.com/office/drawing/2014/main" id="{7BCC170F-EA7B-438E-1475-8C489D3C01F7}"/>
              </a:ext>
            </a:extLst>
          </p:cNvPr>
          <p:cNvGrpSpPr/>
          <p:nvPr/>
        </p:nvGrpSpPr>
        <p:grpSpPr>
          <a:xfrm>
            <a:off x="4995316" y="1851964"/>
            <a:ext cx="1621219" cy="3402527"/>
            <a:chOff x="4995316" y="1851964"/>
            <a:chExt cx="1621219" cy="3402527"/>
          </a:xfrm>
        </p:grpSpPr>
        <p:grpSp>
          <p:nvGrpSpPr>
            <p:cNvPr id="35" name="グループ化 34">
              <a:extLst>
                <a:ext uri="{FF2B5EF4-FFF2-40B4-BE49-F238E27FC236}">
                  <a16:creationId xmlns:a16="http://schemas.microsoft.com/office/drawing/2014/main" id="{594442D4-0E25-CD11-189B-5EF74E7C52EF}"/>
                </a:ext>
              </a:extLst>
            </p:cNvPr>
            <p:cNvGrpSpPr/>
            <p:nvPr/>
          </p:nvGrpSpPr>
          <p:grpSpPr>
            <a:xfrm>
              <a:off x="4995316" y="1851964"/>
              <a:ext cx="1621219" cy="3402527"/>
              <a:chOff x="-3429000" y="674237"/>
              <a:chExt cx="3090085" cy="6329330"/>
            </a:xfrm>
          </p:grpSpPr>
          <p:pic>
            <p:nvPicPr>
              <p:cNvPr id="37" name="図 36" descr="グラフィカル ユーザー インターフェイス, アプリケーション&#10;&#10;自動的に生成された説明">
                <a:extLst>
                  <a:ext uri="{FF2B5EF4-FFF2-40B4-BE49-F238E27FC236}">
                    <a16:creationId xmlns:a16="http://schemas.microsoft.com/office/drawing/2014/main" id="{7DD49B4A-BDD4-4656-FC8D-3A3ED5A694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16" b="2793"/>
              <a:stretch/>
            </p:blipFill>
            <p:spPr>
              <a:xfrm>
                <a:off x="-3429000" y="674237"/>
                <a:ext cx="3086100" cy="6329330"/>
              </a:xfrm>
              <a:prstGeom prst="rect">
                <a:avLst/>
              </a:prstGeom>
              <a:ln>
                <a:solidFill>
                  <a:schemeClr val="tx1"/>
                </a:solidFill>
              </a:ln>
            </p:spPr>
          </p:pic>
          <p:pic>
            <p:nvPicPr>
              <p:cNvPr id="38" name="図 37">
                <a:extLst>
                  <a:ext uri="{FF2B5EF4-FFF2-40B4-BE49-F238E27FC236}">
                    <a16:creationId xmlns:a16="http://schemas.microsoft.com/office/drawing/2014/main" id="{97121A77-E701-EC3F-4A88-BFFE9903BDA3}"/>
                  </a:ext>
                </a:extLst>
              </p:cNvPr>
              <p:cNvPicPr>
                <a:picLocks noChangeAspect="1"/>
              </p:cNvPicPr>
              <p:nvPr/>
            </p:nvPicPr>
            <p:blipFill>
              <a:blip r:embed="rId5"/>
              <a:stretch>
                <a:fillRect/>
              </a:stretch>
            </p:blipFill>
            <p:spPr>
              <a:xfrm>
                <a:off x="-3389865" y="2089589"/>
                <a:ext cx="481102" cy="209580"/>
              </a:xfrm>
              <a:prstGeom prst="rect">
                <a:avLst/>
              </a:prstGeom>
            </p:spPr>
          </p:pic>
          <p:pic>
            <p:nvPicPr>
              <p:cNvPr id="39" name="図 38" descr="グラフィカル ユーザー インターフェイス, アプリケーション&#10;&#10;自動的に生成された説明">
                <a:extLst>
                  <a:ext uri="{FF2B5EF4-FFF2-40B4-BE49-F238E27FC236}">
                    <a16:creationId xmlns:a16="http://schemas.microsoft.com/office/drawing/2014/main" id="{568C6F94-EFD1-3EED-2D44-01142F26D9C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val="0"/>
                  </a:ext>
                </a:extLst>
              </a:blip>
              <a:srcRect l="11689" t="67053" b="23751"/>
              <a:stretch/>
            </p:blipFill>
            <p:spPr>
              <a:xfrm>
                <a:off x="-3079538" y="4889024"/>
                <a:ext cx="2725348" cy="630712"/>
              </a:xfrm>
              <a:prstGeom prst="rect">
                <a:avLst/>
              </a:prstGeom>
              <a:ln>
                <a:noFill/>
              </a:ln>
            </p:spPr>
          </p:pic>
          <p:pic>
            <p:nvPicPr>
              <p:cNvPr id="40" name="図 39" descr="グラフィカル ユーザー インターフェイス, アプリケーション&#10;&#10;自動的に生成された説明">
                <a:extLst>
                  <a:ext uri="{FF2B5EF4-FFF2-40B4-BE49-F238E27FC236}">
                    <a16:creationId xmlns:a16="http://schemas.microsoft.com/office/drawing/2014/main" id="{82E293E1-DC05-67CD-7FE1-591E47F679D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val="0"/>
                  </a:ext>
                </a:extLst>
              </a:blip>
              <a:srcRect t="4916" b="76318"/>
              <a:stretch/>
            </p:blipFill>
            <p:spPr>
              <a:xfrm>
                <a:off x="-3425015" y="675829"/>
                <a:ext cx="3086100" cy="1286956"/>
              </a:xfrm>
              <a:prstGeom prst="rect">
                <a:avLst/>
              </a:prstGeom>
              <a:ln>
                <a:noFill/>
              </a:ln>
            </p:spPr>
          </p:pic>
        </p:grpSp>
        <p:pic>
          <p:nvPicPr>
            <p:cNvPr id="36" name="図 35" descr="グラフィカル ユーザー インターフェイス, アプリケーション&#10;&#10;自動的に生成された説明">
              <a:extLst>
                <a:ext uri="{FF2B5EF4-FFF2-40B4-BE49-F238E27FC236}">
                  <a16:creationId xmlns:a16="http://schemas.microsoft.com/office/drawing/2014/main" id="{515A35D8-FA56-C720-E0A0-D6138C5F080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val="0"/>
                </a:ext>
              </a:extLst>
            </a:blip>
            <a:srcRect l="11689" t="81819" b="13669"/>
            <a:stretch/>
          </p:blipFill>
          <p:spPr>
            <a:xfrm>
              <a:off x="5157274" y="4689304"/>
              <a:ext cx="1429859" cy="166347"/>
            </a:xfrm>
            <a:prstGeom prst="rect">
              <a:avLst/>
            </a:prstGeom>
            <a:ln>
              <a:noFill/>
            </a:ln>
          </p:spPr>
        </p:pic>
      </p:grpSp>
      <p:grpSp>
        <p:nvGrpSpPr>
          <p:cNvPr id="41" name="図形グループ 26">
            <a:extLst>
              <a:ext uri="{FF2B5EF4-FFF2-40B4-BE49-F238E27FC236}">
                <a16:creationId xmlns:a16="http://schemas.microsoft.com/office/drawing/2014/main" id="{E45DA0B3-1985-3891-15E0-F19618A74173}"/>
              </a:ext>
            </a:extLst>
          </p:cNvPr>
          <p:cNvGrpSpPr/>
          <p:nvPr/>
        </p:nvGrpSpPr>
        <p:grpSpPr>
          <a:xfrm>
            <a:off x="463658" y="2991567"/>
            <a:ext cx="296586" cy="293005"/>
            <a:chOff x="5101121" y="3995693"/>
            <a:chExt cx="296586" cy="293005"/>
          </a:xfrm>
        </p:grpSpPr>
        <p:sp>
          <p:nvSpPr>
            <p:cNvPr id="42" name="円/楕円 27">
              <a:extLst>
                <a:ext uri="{FF2B5EF4-FFF2-40B4-BE49-F238E27FC236}">
                  <a16:creationId xmlns:a16="http://schemas.microsoft.com/office/drawing/2014/main" id="{8CF1FE48-A4F9-270C-9B09-75568A438BBA}"/>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3" name="フリーフォーム 28">
              <a:extLst>
                <a:ext uri="{FF2B5EF4-FFF2-40B4-BE49-F238E27FC236}">
                  <a16:creationId xmlns:a16="http://schemas.microsoft.com/office/drawing/2014/main" id="{FB6B2076-1277-2D92-7691-668A913F03B9}"/>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44" name="正方形/長方形 43">
            <a:extLst>
              <a:ext uri="{FF2B5EF4-FFF2-40B4-BE49-F238E27FC236}">
                <a16:creationId xmlns:a16="http://schemas.microsoft.com/office/drawing/2014/main" id="{953873BD-0EF6-2D57-EAEC-93D92F0F0E7B}"/>
              </a:ext>
            </a:extLst>
          </p:cNvPr>
          <p:cNvSpPr/>
          <p:nvPr/>
        </p:nvSpPr>
        <p:spPr>
          <a:xfrm>
            <a:off x="5015848" y="4107916"/>
            <a:ext cx="1607770" cy="320576"/>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45" name="正方形/長方形 44">
            <a:extLst>
              <a:ext uri="{FF2B5EF4-FFF2-40B4-BE49-F238E27FC236}">
                <a16:creationId xmlns:a16="http://schemas.microsoft.com/office/drawing/2014/main" id="{ADED6FCE-BF6A-E80A-2AF5-298FF2278D66}"/>
              </a:ext>
            </a:extLst>
          </p:cNvPr>
          <p:cNvSpPr/>
          <p:nvPr/>
        </p:nvSpPr>
        <p:spPr>
          <a:xfrm>
            <a:off x="5015280" y="4457700"/>
            <a:ext cx="1607770" cy="201980"/>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46" name="正方形/長方形 45">
            <a:extLst>
              <a:ext uri="{FF2B5EF4-FFF2-40B4-BE49-F238E27FC236}">
                <a16:creationId xmlns:a16="http://schemas.microsoft.com/office/drawing/2014/main" id="{E222E430-DEA1-CCE5-A416-20ECECC5EAFC}"/>
              </a:ext>
            </a:extLst>
          </p:cNvPr>
          <p:cNvSpPr/>
          <p:nvPr/>
        </p:nvSpPr>
        <p:spPr>
          <a:xfrm>
            <a:off x="5013325" y="4689475"/>
            <a:ext cx="1607770" cy="166176"/>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47" name="正方形/長方形 46">
            <a:extLst>
              <a:ext uri="{FF2B5EF4-FFF2-40B4-BE49-F238E27FC236}">
                <a16:creationId xmlns:a16="http://schemas.microsoft.com/office/drawing/2014/main" id="{E6C2E45F-4305-8E11-196E-FD686CB6A86E}"/>
              </a:ext>
            </a:extLst>
          </p:cNvPr>
          <p:cNvSpPr/>
          <p:nvPr/>
        </p:nvSpPr>
        <p:spPr>
          <a:xfrm>
            <a:off x="5015280" y="4885275"/>
            <a:ext cx="1607770" cy="166176"/>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48" name="正方形/長方形 47">
            <a:extLst>
              <a:ext uri="{FF2B5EF4-FFF2-40B4-BE49-F238E27FC236}">
                <a16:creationId xmlns:a16="http://schemas.microsoft.com/office/drawing/2014/main" id="{2F222CA4-5825-C437-2E22-9C18896CE13F}"/>
              </a:ext>
            </a:extLst>
          </p:cNvPr>
          <p:cNvSpPr/>
          <p:nvPr/>
        </p:nvSpPr>
        <p:spPr>
          <a:xfrm>
            <a:off x="5015280" y="5078950"/>
            <a:ext cx="1607770" cy="166176"/>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49" name="正方形/長方形 48">
            <a:extLst>
              <a:ext uri="{FF2B5EF4-FFF2-40B4-BE49-F238E27FC236}">
                <a16:creationId xmlns:a16="http://schemas.microsoft.com/office/drawing/2014/main" id="{F7BF14F9-BA8A-55BE-7A23-348DE642ACEA}"/>
              </a:ext>
            </a:extLst>
          </p:cNvPr>
          <p:cNvSpPr/>
          <p:nvPr/>
        </p:nvSpPr>
        <p:spPr>
          <a:xfrm>
            <a:off x="6922335" y="2623652"/>
            <a:ext cx="1607770" cy="191345"/>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50" name="正方形/長方形 49">
            <a:extLst>
              <a:ext uri="{FF2B5EF4-FFF2-40B4-BE49-F238E27FC236}">
                <a16:creationId xmlns:a16="http://schemas.microsoft.com/office/drawing/2014/main" id="{027023AE-DC4D-9690-051E-0C09E54E05C9}"/>
              </a:ext>
            </a:extLst>
          </p:cNvPr>
          <p:cNvSpPr/>
          <p:nvPr/>
        </p:nvSpPr>
        <p:spPr>
          <a:xfrm>
            <a:off x="6922335" y="3416495"/>
            <a:ext cx="1607770" cy="2528877"/>
          </a:xfrm>
          <a:prstGeom prst="rect">
            <a:avLst/>
          </a:prstGeom>
          <a:noFill/>
          <a:ln w="19050"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grpSp>
        <p:nvGrpSpPr>
          <p:cNvPr id="51" name="図形グループ 86">
            <a:extLst>
              <a:ext uri="{FF2B5EF4-FFF2-40B4-BE49-F238E27FC236}">
                <a16:creationId xmlns:a16="http://schemas.microsoft.com/office/drawing/2014/main" id="{B85EFB16-FE7E-BED8-B336-0B2AB844FF89}"/>
              </a:ext>
            </a:extLst>
          </p:cNvPr>
          <p:cNvGrpSpPr/>
          <p:nvPr/>
        </p:nvGrpSpPr>
        <p:grpSpPr>
          <a:xfrm>
            <a:off x="4839069" y="3962400"/>
            <a:ext cx="222831" cy="220139"/>
            <a:chOff x="2897417" y="3995693"/>
            <a:chExt cx="296587" cy="293005"/>
          </a:xfrm>
        </p:grpSpPr>
        <p:sp>
          <p:nvSpPr>
            <p:cNvPr id="52" name="円/楕円 87">
              <a:extLst>
                <a:ext uri="{FF2B5EF4-FFF2-40B4-BE49-F238E27FC236}">
                  <a16:creationId xmlns:a16="http://schemas.microsoft.com/office/drawing/2014/main" id="{ABA06647-0A30-1064-7BDC-6825821FE0A1}"/>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3" name="テキスト ボックス 52">
              <a:extLst>
                <a:ext uri="{FF2B5EF4-FFF2-40B4-BE49-F238E27FC236}">
                  <a16:creationId xmlns:a16="http://schemas.microsoft.com/office/drawing/2014/main" id="{2C9D2CCA-8B0B-2C58-73E4-70140FE80EA9}"/>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grpSp>
        <p:nvGrpSpPr>
          <p:cNvPr id="54" name="図形グループ 83">
            <a:extLst>
              <a:ext uri="{FF2B5EF4-FFF2-40B4-BE49-F238E27FC236}">
                <a16:creationId xmlns:a16="http://schemas.microsoft.com/office/drawing/2014/main" id="{27014E0F-0792-D515-8992-D76965639D8B}"/>
              </a:ext>
            </a:extLst>
          </p:cNvPr>
          <p:cNvGrpSpPr/>
          <p:nvPr/>
        </p:nvGrpSpPr>
        <p:grpSpPr>
          <a:xfrm>
            <a:off x="4839070" y="4343400"/>
            <a:ext cx="222830" cy="220139"/>
            <a:chOff x="3546641" y="3995693"/>
            <a:chExt cx="296586" cy="293005"/>
          </a:xfrm>
        </p:grpSpPr>
        <p:sp>
          <p:nvSpPr>
            <p:cNvPr id="55" name="円/楕円 84">
              <a:extLst>
                <a:ext uri="{FF2B5EF4-FFF2-40B4-BE49-F238E27FC236}">
                  <a16:creationId xmlns:a16="http://schemas.microsoft.com/office/drawing/2014/main" id="{85313A42-5841-88AF-011D-60991BB06DFE}"/>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6" name="フリーフォーム 85">
              <a:extLst>
                <a:ext uri="{FF2B5EF4-FFF2-40B4-BE49-F238E27FC236}">
                  <a16:creationId xmlns:a16="http://schemas.microsoft.com/office/drawing/2014/main" id="{8557EFC6-91F6-3062-5692-E8CF39B4A31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57" name="図形グループ 43">
            <a:extLst>
              <a:ext uri="{FF2B5EF4-FFF2-40B4-BE49-F238E27FC236}">
                <a16:creationId xmlns:a16="http://schemas.microsoft.com/office/drawing/2014/main" id="{196C23AA-1F2E-B98B-0512-4C07804D833D}"/>
              </a:ext>
            </a:extLst>
          </p:cNvPr>
          <p:cNvGrpSpPr/>
          <p:nvPr/>
        </p:nvGrpSpPr>
        <p:grpSpPr>
          <a:xfrm>
            <a:off x="6841478" y="3264608"/>
            <a:ext cx="222830" cy="220139"/>
            <a:chOff x="7423697" y="3995693"/>
            <a:chExt cx="296586" cy="293005"/>
          </a:xfrm>
        </p:grpSpPr>
        <p:sp>
          <p:nvSpPr>
            <p:cNvPr id="58" name="円/楕円 44">
              <a:extLst>
                <a:ext uri="{FF2B5EF4-FFF2-40B4-BE49-F238E27FC236}">
                  <a16:creationId xmlns:a16="http://schemas.microsoft.com/office/drawing/2014/main" id="{02568DC9-93DF-5FDA-A7B6-E630F9C3A085}"/>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9" name="フリーフォーム 45">
              <a:extLst>
                <a:ext uri="{FF2B5EF4-FFF2-40B4-BE49-F238E27FC236}">
                  <a16:creationId xmlns:a16="http://schemas.microsoft.com/office/drawing/2014/main" id="{F44D2CC0-8ADE-0847-53AB-656DB7A3BC17}"/>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60" name="図形グループ 42">
            <a:extLst>
              <a:ext uri="{FF2B5EF4-FFF2-40B4-BE49-F238E27FC236}">
                <a16:creationId xmlns:a16="http://schemas.microsoft.com/office/drawing/2014/main" id="{3B2CA9B2-482E-6038-81A6-427A775972E7}"/>
              </a:ext>
            </a:extLst>
          </p:cNvPr>
          <p:cNvGrpSpPr/>
          <p:nvPr/>
        </p:nvGrpSpPr>
        <p:grpSpPr>
          <a:xfrm>
            <a:off x="6836179" y="2447771"/>
            <a:ext cx="222830" cy="220139"/>
            <a:chOff x="6801905" y="3995693"/>
            <a:chExt cx="296586" cy="293005"/>
          </a:xfrm>
        </p:grpSpPr>
        <p:sp>
          <p:nvSpPr>
            <p:cNvPr id="61" name="円/楕円 43">
              <a:extLst>
                <a:ext uri="{FF2B5EF4-FFF2-40B4-BE49-F238E27FC236}">
                  <a16:creationId xmlns:a16="http://schemas.microsoft.com/office/drawing/2014/main" id="{67309943-8C39-D30E-10AA-B02BF806206B}"/>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2" name="フリーフォーム 44">
              <a:extLst>
                <a:ext uri="{FF2B5EF4-FFF2-40B4-BE49-F238E27FC236}">
                  <a16:creationId xmlns:a16="http://schemas.microsoft.com/office/drawing/2014/main" id="{C681F27E-2444-8E97-30A6-D77334F78BCA}"/>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63" name="図形グループ 45">
            <a:extLst>
              <a:ext uri="{FF2B5EF4-FFF2-40B4-BE49-F238E27FC236}">
                <a16:creationId xmlns:a16="http://schemas.microsoft.com/office/drawing/2014/main" id="{2E81454A-3D22-92E2-8B71-E7E0DE537197}"/>
              </a:ext>
            </a:extLst>
          </p:cNvPr>
          <p:cNvGrpSpPr/>
          <p:nvPr/>
        </p:nvGrpSpPr>
        <p:grpSpPr>
          <a:xfrm>
            <a:off x="4839070" y="5037661"/>
            <a:ext cx="222830" cy="220139"/>
            <a:chOff x="5878361" y="3995693"/>
            <a:chExt cx="296586" cy="293005"/>
          </a:xfrm>
        </p:grpSpPr>
        <p:sp>
          <p:nvSpPr>
            <p:cNvPr id="64" name="円/楕円 46">
              <a:extLst>
                <a:ext uri="{FF2B5EF4-FFF2-40B4-BE49-F238E27FC236}">
                  <a16:creationId xmlns:a16="http://schemas.microsoft.com/office/drawing/2014/main" id="{357DF0C3-1EF3-287D-C156-126586593196}"/>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5" name="フリーフォーム 47">
              <a:extLst>
                <a:ext uri="{FF2B5EF4-FFF2-40B4-BE49-F238E27FC236}">
                  <a16:creationId xmlns:a16="http://schemas.microsoft.com/office/drawing/2014/main" id="{064C9783-4868-0A6B-1470-2428F743D74A}"/>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66" name="図形グループ 26">
            <a:extLst>
              <a:ext uri="{FF2B5EF4-FFF2-40B4-BE49-F238E27FC236}">
                <a16:creationId xmlns:a16="http://schemas.microsoft.com/office/drawing/2014/main" id="{4E60FD40-E33A-5FAE-376B-CFED03AF6453}"/>
              </a:ext>
            </a:extLst>
          </p:cNvPr>
          <p:cNvGrpSpPr/>
          <p:nvPr/>
        </p:nvGrpSpPr>
        <p:grpSpPr>
          <a:xfrm>
            <a:off x="4839070" y="4800600"/>
            <a:ext cx="222830" cy="220139"/>
            <a:chOff x="5101121" y="3995693"/>
            <a:chExt cx="296586" cy="293005"/>
          </a:xfrm>
        </p:grpSpPr>
        <p:sp>
          <p:nvSpPr>
            <p:cNvPr id="67" name="円/楕円 27">
              <a:extLst>
                <a:ext uri="{FF2B5EF4-FFF2-40B4-BE49-F238E27FC236}">
                  <a16:creationId xmlns:a16="http://schemas.microsoft.com/office/drawing/2014/main" id="{0FAE2D47-68B1-E2DF-776C-DF5F5BD12CB5}"/>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8" name="フリーフォーム 28">
              <a:extLst>
                <a:ext uri="{FF2B5EF4-FFF2-40B4-BE49-F238E27FC236}">
                  <a16:creationId xmlns:a16="http://schemas.microsoft.com/office/drawing/2014/main" id="{D8AF5B41-793E-0C47-7C54-4F06CF92EF89}"/>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69" name="図形グループ 80">
            <a:extLst>
              <a:ext uri="{FF2B5EF4-FFF2-40B4-BE49-F238E27FC236}">
                <a16:creationId xmlns:a16="http://schemas.microsoft.com/office/drawing/2014/main" id="{97B51B39-E5DA-420F-7022-6EB7F7F3C63F}"/>
              </a:ext>
            </a:extLst>
          </p:cNvPr>
          <p:cNvGrpSpPr/>
          <p:nvPr/>
        </p:nvGrpSpPr>
        <p:grpSpPr>
          <a:xfrm>
            <a:off x="4839070" y="4572000"/>
            <a:ext cx="222830" cy="220139"/>
            <a:chOff x="4232441" y="3995693"/>
            <a:chExt cx="296586" cy="293005"/>
          </a:xfrm>
        </p:grpSpPr>
        <p:sp>
          <p:nvSpPr>
            <p:cNvPr id="70" name="円/楕円 81">
              <a:extLst>
                <a:ext uri="{FF2B5EF4-FFF2-40B4-BE49-F238E27FC236}">
                  <a16:creationId xmlns:a16="http://schemas.microsoft.com/office/drawing/2014/main" id="{7555C277-CC13-FB80-1959-5EF1BB5FF647}"/>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1" name="フリーフォーム 82">
              <a:extLst>
                <a:ext uri="{FF2B5EF4-FFF2-40B4-BE49-F238E27FC236}">
                  <a16:creationId xmlns:a16="http://schemas.microsoft.com/office/drawing/2014/main" id="{641AE5E0-5E9E-A8A1-B5D4-420C22C4274C}"/>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4" name="Title 1">
            <a:extLst>
              <a:ext uri="{FF2B5EF4-FFF2-40B4-BE49-F238E27FC236}">
                <a16:creationId xmlns:a16="http://schemas.microsoft.com/office/drawing/2014/main" id="{6DA14149-1330-3755-FE3E-D8B1BC61FC7B}"/>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latin typeface="BIZ UDゴシック" panose="020B0400000000000000" pitchFamily="49" charset="-128"/>
                <a:ea typeface="BIZ UDゴシック" panose="020B0400000000000000" pitchFamily="49" charset="-128"/>
              </a:rPr>
              <a:t>2-B</a:t>
            </a:r>
            <a:endParaRPr lang="en-US" sz="3600" spc="-300" dirty="0">
              <a:latin typeface="BIZ UDゴシック" panose="020B0400000000000000" pitchFamily="49" charset="-128"/>
              <a:ea typeface="BIZ UDゴシック" panose="020B0400000000000000" pitchFamily="49" charset="-128"/>
            </a:endParaRPr>
          </a:p>
        </p:txBody>
      </p:sp>
      <p:sp>
        <p:nvSpPr>
          <p:cNvPr id="5" name="タイトル 9">
            <a:extLst>
              <a:ext uri="{FF2B5EF4-FFF2-40B4-BE49-F238E27FC236}">
                <a16:creationId xmlns:a16="http://schemas.microsoft.com/office/drawing/2014/main" id="{08FBAAAC-1215-FAEE-838D-1810EF1DD1D3}"/>
              </a:ext>
            </a:extLst>
          </p:cNvPr>
          <p:cNvSpPr txBox="1">
            <a:spLocks/>
          </p:cNvSpPr>
          <p:nvPr/>
        </p:nvSpPr>
        <p:spPr>
          <a:xfrm>
            <a:off x="1905000" y="237453"/>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ja-JP" altLang="en-US" sz="1800" kern="0" dirty="0">
                <a:latin typeface="BIZ UDゴシック" panose="020B0400000000000000" pitchFamily="49" charset="-128"/>
                <a:ea typeface="BIZ UDゴシック" panose="020B0400000000000000" pitchFamily="49" charset="-128"/>
              </a:rPr>
              <a:t>オンライン診療実施医療</a:t>
            </a:r>
            <a:r>
              <a:rPr lang="ja-JP" altLang="en-US" sz="1800" dirty="0">
                <a:latin typeface="BIZ UDゴシック" panose="020B0400000000000000" pitchFamily="49" charset="-128"/>
                <a:ea typeface="BIZ UDゴシック" panose="020B0400000000000000" pitchFamily="49" charset="-128"/>
              </a:rPr>
              <a:t>機関</a:t>
            </a:r>
            <a:r>
              <a:rPr kumimoji="0" lang="ja-JP" altLang="en-US" sz="1800" kern="0" dirty="0">
                <a:latin typeface="BIZ UDゴシック" panose="020B0400000000000000" pitchFamily="49" charset="-128"/>
                <a:ea typeface="BIZ UDゴシック" panose="020B0400000000000000" pitchFamily="49" charset="-128"/>
              </a:rPr>
              <a:t>の検索</a:t>
            </a:r>
            <a:endParaRPr kumimoji="0" lang="en-US" altLang="ja-JP" sz="1800" kern="0" dirty="0">
              <a:latin typeface="BIZ UDゴシック" panose="020B0400000000000000" pitchFamily="49" charset="-128"/>
              <a:ea typeface="BIZ UDゴシック" panose="020B0400000000000000" pitchFamily="49" charset="-128"/>
            </a:endParaRPr>
          </a:p>
          <a:p>
            <a:pPr>
              <a:tabLst>
                <a:tab pos="217488" algn="l"/>
              </a:tabLst>
            </a:pPr>
            <a:r>
              <a:rPr kumimoji="0" lang="ja-JP" altLang="en-US" sz="3200" kern="0" dirty="0">
                <a:latin typeface="BIZ UDゴシック" panose="020B0400000000000000" pitchFamily="49" charset="-128"/>
                <a:ea typeface="BIZ UDゴシック" panose="020B0400000000000000" pitchFamily="49" charset="-128"/>
              </a:rPr>
              <a:t>ヤフーマップで医療機関をさがす</a:t>
            </a:r>
          </a:p>
        </p:txBody>
      </p:sp>
    </p:spTree>
    <p:extLst>
      <p:ext uri="{BB962C8B-B14F-4D97-AF65-F5344CB8AC3E}">
        <p14:creationId xmlns:p14="http://schemas.microsoft.com/office/powerpoint/2010/main" val="3922898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p:cNvSpPr txBox="1">
            <a:spLocks/>
          </p:cNvSpPr>
          <p:nvPr/>
        </p:nvSpPr>
        <p:spPr>
          <a:xfrm>
            <a:off x="1999200" y="304800"/>
            <a:ext cx="6840000" cy="583726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latin typeface="BIZ UDゴシック" panose="020B0400000000000000" pitchFamily="49" charset="-128"/>
                <a:ea typeface="BIZ UDゴシック" panose="020B0400000000000000" pitchFamily="49" charset="-128"/>
              </a:rPr>
              <a:t>3</a:t>
            </a:r>
            <a:endParaRPr lang="ja-JP" altLang="en-US" sz="14000" dirty="0">
              <a:solidFill>
                <a:srgbClr val="009650"/>
              </a:solidFill>
              <a:latin typeface="BIZ UDゴシック" panose="020B0400000000000000" pitchFamily="49" charset="-128"/>
              <a:ea typeface="BIZ UDゴシック" panose="020B0400000000000000" pitchFamily="49" charset="-128"/>
            </a:endParaRPr>
          </a:p>
          <a:p>
            <a:r>
              <a:rPr lang="ja-JP" altLang="en-US" sz="4800" dirty="0">
                <a:solidFill>
                  <a:srgbClr val="009650"/>
                </a:solidFill>
                <a:latin typeface="BIZ UDゴシック" panose="020B0400000000000000" pitchFamily="49" charset="-128"/>
                <a:ea typeface="BIZ UDゴシック" panose="020B0400000000000000" pitchFamily="49" charset="-128"/>
              </a:rPr>
              <a:t>オンライン診療アプリ</a:t>
            </a:r>
            <a:endParaRPr lang="en-US" altLang="ja-JP" sz="4800" dirty="0">
              <a:solidFill>
                <a:srgbClr val="009650"/>
              </a:solidFill>
              <a:latin typeface="BIZ UDゴシック" panose="020B0400000000000000" pitchFamily="49" charset="-128"/>
              <a:ea typeface="BIZ UDゴシック" panose="020B0400000000000000" pitchFamily="49" charset="-128"/>
            </a:endParaRPr>
          </a:p>
          <a:p>
            <a:pPr marL="0" marR="0" algn="just">
              <a:spcBef>
                <a:spcPts val="500"/>
              </a:spcBef>
              <a:spcAft>
                <a:spcPts val="500"/>
              </a:spcAft>
            </a:pPr>
            <a:endPar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algn="just">
              <a:spcBef>
                <a:spcPts val="500"/>
              </a:spcBef>
              <a:spcAft>
                <a:spcPts val="500"/>
              </a:spcAft>
            </a:pPr>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1 </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アプリのインストール</a:t>
            </a:r>
            <a:endPar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algn="just">
              <a:spcBef>
                <a:spcPts val="500"/>
              </a:spcBef>
              <a:spcAft>
                <a:spcPts val="500"/>
              </a:spcAft>
            </a:pPr>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2 </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利用者情報の登録</a:t>
            </a:r>
            <a:endPar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algn="just">
              <a:spcBef>
                <a:spcPts val="500"/>
              </a:spcBef>
              <a:spcAft>
                <a:spcPts val="500"/>
              </a:spcAft>
            </a:pPr>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3 </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受診する医療機関の決定</a:t>
            </a:r>
            <a:endPar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algn="just">
              <a:spcBef>
                <a:spcPts val="500"/>
              </a:spcBef>
              <a:spcAft>
                <a:spcPts val="500"/>
              </a:spcAft>
            </a:pPr>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4 </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予約</a:t>
            </a:r>
            <a:endPar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algn="just">
              <a:spcBef>
                <a:spcPts val="500"/>
              </a:spcBef>
              <a:spcAft>
                <a:spcPts val="500"/>
              </a:spcAft>
            </a:pPr>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5 </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受診</a:t>
            </a:r>
            <a:endPar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algn="just">
              <a:spcBef>
                <a:spcPts val="500"/>
              </a:spcBef>
              <a:spcAft>
                <a:spcPts val="500"/>
              </a:spcAft>
            </a:pPr>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6 </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お支払い</a:t>
            </a:r>
            <a:endPar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endParaRPr>
          </a:p>
          <a:p>
            <a:pPr marL="0" marR="0" algn="just">
              <a:spcBef>
                <a:spcPts val="0"/>
              </a:spcBef>
              <a:spcAft>
                <a:spcPts val="0"/>
              </a:spcAft>
            </a:pPr>
            <a:r>
              <a:rPr lang="en-US" altLang="ja-JP"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7 </a:t>
            </a:r>
            <a:r>
              <a:rPr lang="ja-JP" altLang="en-US" sz="1800" dirty="0">
                <a:effectLst/>
                <a:latin typeface="BIZ UDPゴシック" panose="020B0400000000000000" pitchFamily="50" charset="-128"/>
                <a:ea typeface="BIZ UDPゴシック" panose="020B0400000000000000" pitchFamily="50" charset="-128"/>
                <a:cs typeface="Times New Roman" panose="02020603050405020304" pitchFamily="18" charset="0"/>
              </a:rPr>
              <a:t>お薬・処方箋などの扱い</a:t>
            </a:r>
            <a:endParaRPr lang="ja-JP" altLang="en-US" sz="1800" dirty="0">
              <a:effectLst/>
              <a:latin typeface="Century" panose="02040604050505020304" pitchFamily="18" charset="0"/>
              <a:ea typeface="ＭＳ 明朝" panose="02020609040205080304" pitchFamily="17" charset="-128"/>
              <a:cs typeface="Times New Roman" panose="02020603050405020304" pitchFamily="18" charset="0"/>
            </a:endParaRPr>
          </a:p>
          <a:p>
            <a:endParaRPr lang="en-US" altLang="ja-JP" sz="1600" dirty="0">
              <a:solidFill>
                <a:srgbClr val="009650"/>
              </a:solidFill>
              <a:latin typeface="BIZ UDゴシック" panose="020B0400000000000000" pitchFamily="49" charset="-128"/>
              <a:ea typeface="BIZ UDゴシック" panose="020B0400000000000000" pitchFamily="49" charset="-128"/>
            </a:endParaRPr>
          </a:p>
        </p:txBody>
      </p:sp>
      <p:pic>
        <p:nvPicPr>
          <p:cNvPr id="3" name="Picture 2" descr="パソコンのモニターを見せる医師のイラスト">
            <a:extLst>
              <a:ext uri="{FF2B5EF4-FFF2-40B4-BE49-F238E27FC236}">
                <a16:creationId xmlns:a16="http://schemas.microsoft.com/office/drawing/2014/main" id="{978E008C-D917-461B-B999-F50C0E7179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594623"/>
            <a:ext cx="1368000" cy="1455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25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4294967295"/>
          </p:nvPr>
        </p:nvSpPr>
        <p:spPr>
          <a:xfrm>
            <a:off x="502533" y="1309148"/>
            <a:ext cx="8255196" cy="1126575"/>
          </a:xfrm>
          <a:prstGeom prst="rect">
            <a:avLst/>
          </a:prstGeom>
        </p:spPr>
        <p:txBody>
          <a:bodyPr>
            <a:noAutofit/>
          </a:bodyPr>
          <a:lstStyle/>
          <a:p>
            <a:pPr algn="just"/>
            <a:r>
              <a:rPr lang="ja-JP" altLang="en-US" b="1" dirty="0">
                <a:solidFill>
                  <a:schemeClr val="tx1"/>
                </a:solidFill>
                <a:latin typeface="BIZ UDゴシック" panose="020B0400000000000000" pitchFamily="49" charset="-128"/>
                <a:ea typeface="BIZ UDゴシック" panose="020B0400000000000000" pitchFamily="49" charset="-128"/>
                <a:cs typeface="Meiryo" charset="-128"/>
              </a:rPr>
              <a:t>このアプリを利用することで</a:t>
            </a:r>
            <a:r>
              <a:rPr lang="ja-JP" altLang="en-US" b="1" spc="-500" dirty="0">
                <a:solidFill>
                  <a:schemeClr val="tx1"/>
                </a:solidFill>
                <a:latin typeface="BIZ UDゴシック" panose="020B0400000000000000" pitchFamily="49" charset="-128"/>
                <a:ea typeface="BIZ UDゴシック" panose="020B0400000000000000" pitchFamily="49" charset="-128"/>
                <a:cs typeface="Meiryo" charset="-128"/>
              </a:rPr>
              <a:t>、</a:t>
            </a:r>
            <a:r>
              <a:rPr lang="ja-JP" altLang="en-US" b="1" dirty="0">
                <a:solidFill>
                  <a:schemeClr val="tx1"/>
                </a:solidFill>
                <a:latin typeface="BIZ UDゴシック" panose="020B0400000000000000" pitchFamily="49" charset="-128"/>
                <a:ea typeface="BIZ UDゴシック" panose="020B0400000000000000" pitchFamily="49" charset="-128"/>
                <a:cs typeface="Meiryo" charset="-128"/>
              </a:rPr>
              <a:t>インターネット上で一貫して予約、診療、会計を行うことができ、オンライン診療だけでなく、オンライン服薬指導</a:t>
            </a:r>
            <a:r>
              <a:rPr lang="en-US" altLang="ja-JP" sz="1200" b="1" dirty="0">
                <a:solidFill>
                  <a:schemeClr val="tx1"/>
                </a:solidFill>
                <a:latin typeface="BIZ UDゴシック" panose="020B0400000000000000" pitchFamily="49" charset="-128"/>
                <a:ea typeface="BIZ UDゴシック" panose="020B0400000000000000" pitchFamily="49" charset="-128"/>
                <a:cs typeface="Meiryo" charset="-128"/>
              </a:rPr>
              <a:t>※</a:t>
            </a:r>
            <a:r>
              <a:rPr lang="ja-JP" altLang="en-US" b="1" dirty="0">
                <a:solidFill>
                  <a:schemeClr val="tx1"/>
                </a:solidFill>
                <a:latin typeface="BIZ UDゴシック" panose="020B0400000000000000" pitchFamily="49" charset="-128"/>
                <a:ea typeface="BIZ UDゴシック" panose="020B0400000000000000" pitchFamily="49" charset="-128"/>
                <a:cs typeface="Meiryo" charset="-128"/>
              </a:rPr>
              <a:t>も受けることができます。</a:t>
            </a:r>
            <a:endParaRPr lang="en-US" altLang="ja-JP" b="1" dirty="0">
              <a:solidFill>
                <a:schemeClr val="tx1"/>
              </a:solidFill>
              <a:latin typeface="BIZ UDゴシック" panose="020B0400000000000000" pitchFamily="49" charset="-128"/>
              <a:ea typeface="BIZ UDゴシック" panose="020B0400000000000000" pitchFamily="49" charset="-128"/>
              <a:cs typeface="Meiryo" charset="-128"/>
            </a:endParaRPr>
          </a:p>
          <a:p>
            <a:pPr algn="just"/>
            <a:r>
              <a:rPr lang="ja-JP" altLang="en-US" sz="1200" b="1" dirty="0">
                <a:solidFill>
                  <a:schemeClr val="tx1"/>
                </a:solidFill>
                <a:latin typeface="BIZ UDゴシック" panose="020B0400000000000000" pitchFamily="49" charset="-128"/>
                <a:ea typeface="BIZ UDゴシック" panose="020B0400000000000000" pitchFamily="49" charset="-128"/>
                <a:cs typeface="Meiryo" charset="-128"/>
              </a:rPr>
              <a:t>　</a:t>
            </a:r>
            <a:r>
              <a:rPr lang="en-US" altLang="ja-JP" sz="1200" b="1" dirty="0">
                <a:solidFill>
                  <a:schemeClr val="tx1"/>
                </a:solidFill>
                <a:latin typeface="BIZ UDゴシック" panose="020B0400000000000000" pitchFamily="49" charset="-128"/>
                <a:ea typeface="BIZ UDゴシック" panose="020B0400000000000000" pitchFamily="49" charset="-128"/>
                <a:cs typeface="Meiryo" charset="-128"/>
              </a:rPr>
              <a:t>※</a:t>
            </a:r>
            <a:r>
              <a:rPr lang="ja-JP" altLang="en-US" sz="1200" dirty="0">
                <a:effectLst/>
                <a:latin typeface="BIZ UDPゴシック" panose="020B0400000000000000" pitchFamily="50" charset="-128"/>
                <a:ea typeface="BIZ UDPゴシック" panose="020B0400000000000000" pitchFamily="50" charset="-128"/>
                <a:cs typeface="Times New Roman" panose="02020603050405020304" pitchFamily="18" charset="0"/>
              </a:rPr>
              <a:t>薬局で調剤されたお薬を受け取る際の、副作用や服用方法についての説明をオンライン上で受けること。</a:t>
            </a:r>
            <a:endParaRPr lang="ja-JP" altLang="en-US" sz="1200" b="1" dirty="0">
              <a:solidFill>
                <a:schemeClr val="tx1"/>
              </a:solidFill>
              <a:latin typeface="BIZ UDゴシック" panose="020B0400000000000000" pitchFamily="49" charset="-128"/>
              <a:ea typeface="BIZ UDゴシック" panose="020B0400000000000000" pitchFamily="49" charset="-128"/>
              <a:cs typeface="Meiryo" charset="-128"/>
            </a:endParaRPr>
          </a:p>
        </p:txBody>
      </p:sp>
      <p:sp>
        <p:nvSpPr>
          <p:cNvPr id="32" name="タイトル 9">
            <a:extLst>
              <a:ext uri="{FF2B5EF4-FFF2-40B4-BE49-F238E27FC236}">
                <a16:creationId xmlns:a16="http://schemas.microsoft.com/office/drawing/2014/main" id="{CA2B6507-1ACA-453C-97C4-5D298B773253}"/>
              </a:ext>
            </a:extLst>
          </p:cNvPr>
          <p:cNvSpPr txBox="1">
            <a:spLocks/>
          </p:cNvSpPr>
          <p:nvPr/>
        </p:nvSpPr>
        <p:spPr>
          <a:xfrm>
            <a:off x="1867800" y="489995"/>
            <a:ext cx="7200000" cy="509216"/>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kumimoji="0" lang="ja-JP" altLang="en-US" sz="2737" kern="0" dirty="0">
              <a:latin typeface="BIZ UDゴシック" panose="020B0400000000000000" pitchFamily="49" charset="-128"/>
              <a:ea typeface="BIZ UDゴシック" panose="020B0400000000000000" pitchFamily="49" charset="-128"/>
            </a:endParaRPr>
          </a:p>
          <a:p>
            <a:pPr marL="10860">
              <a:spcBef>
                <a:spcPts val="85"/>
              </a:spcBef>
              <a:tabLst>
                <a:tab pos="270955" algn="l"/>
              </a:tabLst>
            </a:pPr>
            <a:r>
              <a:rPr lang="ja-JP" altLang="en-US" sz="2800" dirty="0">
                <a:latin typeface="BIZ UDゴシック" panose="020B0400000000000000" pitchFamily="49" charset="-128"/>
                <a:ea typeface="BIZ UDゴシック" panose="020B0400000000000000" pitchFamily="49" charset="-128"/>
              </a:rPr>
              <a:t>オンライン診</a:t>
            </a:r>
            <a:r>
              <a:rPr lang="ja-JP" altLang="en-US" sz="2800" spc="-1000" dirty="0">
                <a:latin typeface="BIZ UDゴシック" panose="020B0400000000000000" pitchFamily="49" charset="-128"/>
                <a:ea typeface="BIZ UDゴシック" panose="020B0400000000000000" pitchFamily="49" charset="-128"/>
              </a:rPr>
              <a:t>療・</a:t>
            </a:r>
            <a:r>
              <a:rPr lang="ja-JP" altLang="en-US" sz="2800" dirty="0">
                <a:latin typeface="BIZ UDゴシック" panose="020B0400000000000000" pitchFamily="49" charset="-128"/>
                <a:ea typeface="BIZ UDゴシック" panose="020B0400000000000000" pitchFamily="49" charset="-128"/>
              </a:rPr>
              <a:t>服薬指導アプリ</a:t>
            </a:r>
            <a:r>
              <a:rPr lang="en-US" altLang="ja-JP" sz="2800" dirty="0">
                <a:latin typeface="BIZ UDゴシック" panose="020B0400000000000000" pitchFamily="49" charset="-128"/>
                <a:ea typeface="BIZ UDゴシック" panose="020B0400000000000000" pitchFamily="49" charset="-128"/>
              </a:rPr>
              <a:t>CLINICS </a:t>
            </a:r>
            <a:endParaRPr kumimoji="0" lang="ja-JP" altLang="en-US" sz="2800" kern="0" dirty="0">
              <a:latin typeface="BIZ UDゴシック" panose="020B0400000000000000" pitchFamily="49" charset="-128"/>
              <a:ea typeface="BIZ UDゴシック" panose="020B0400000000000000" pitchFamily="49" charset="-128"/>
            </a:endParaRPr>
          </a:p>
        </p:txBody>
      </p:sp>
      <p:pic>
        <p:nvPicPr>
          <p:cNvPr id="15" name="図 14" descr="スマートフォンに表示されている「CLINICS 」アプリの画面の画像">
            <a:extLst>
              <a:ext uri="{FF2B5EF4-FFF2-40B4-BE49-F238E27FC236}">
                <a16:creationId xmlns:a16="http://schemas.microsoft.com/office/drawing/2014/main" id="{4AF64186-9207-4EED-AF15-3E5D95701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200" y="2435723"/>
            <a:ext cx="1950181" cy="3736477"/>
          </a:xfrm>
          <a:prstGeom prst="rect">
            <a:avLst/>
          </a:prstGeom>
        </p:spPr>
      </p:pic>
      <p:sp>
        <p:nvSpPr>
          <p:cNvPr id="5" name="正方形/長方形 4"/>
          <p:cNvSpPr/>
          <p:nvPr/>
        </p:nvSpPr>
        <p:spPr>
          <a:xfrm>
            <a:off x="2514600" y="2435723"/>
            <a:ext cx="3240000" cy="3877985"/>
          </a:xfrm>
          <a:prstGeom prst="rect">
            <a:avLst/>
          </a:prstGeom>
        </p:spPr>
        <p:txBody>
          <a:bodyPr>
            <a:spAutoFit/>
          </a:bodyPr>
          <a:lstStyle/>
          <a:p>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予約</a:t>
            </a:r>
            <a:r>
              <a:rPr lang="en-US" altLang="ja-JP" sz="1200" b="1" dirty="0">
                <a:solidFill>
                  <a:srgbClr val="000000"/>
                </a:solidFill>
                <a:latin typeface="BIZ UDゴシック" panose="020B0400000000000000" pitchFamily="49" charset="-128"/>
                <a:ea typeface="BIZ UDゴシック" panose="020B0400000000000000" pitchFamily="49" charset="-128"/>
                <a:cs typeface="Meiryo" charset="-128"/>
              </a:rPr>
              <a:t> </a:t>
            </a:r>
          </a:p>
          <a:p>
            <a:r>
              <a:rPr lang="en-US" altLang="ja-JP" sz="1200" b="1" dirty="0">
                <a:solidFill>
                  <a:srgbClr val="000000"/>
                </a:solidFill>
                <a:latin typeface="BIZ UDゴシック" panose="020B0400000000000000" pitchFamily="49" charset="-128"/>
                <a:ea typeface="BIZ UDゴシック" panose="020B0400000000000000" pitchFamily="49" charset="-128"/>
                <a:cs typeface="Meiryo" charset="-128"/>
              </a:rPr>
              <a:t>24</a:t>
            </a:r>
            <a:r>
              <a:rPr lang="ja-JP" altLang="en-US" sz="1200" b="1" dirty="0">
                <a:solidFill>
                  <a:srgbClr val="000000"/>
                </a:solidFill>
                <a:latin typeface="BIZ UDゴシック" panose="020B0400000000000000" pitchFamily="49" charset="-128"/>
                <a:ea typeface="BIZ UDゴシック" panose="020B0400000000000000" pitchFamily="49" charset="-128"/>
                <a:cs typeface="Meiryo" charset="-128"/>
              </a:rPr>
              <a:t>時間いつでも可能</a:t>
            </a: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アプリから都合に合わせて予約を</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取ることができます。所在地から近くの</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オンライン診察に対応した病院・診療所を</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探すことも可能です。</a:t>
            </a:r>
          </a:p>
          <a:p>
            <a:b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b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問診</a:t>
            </a:r>
            <a:r>
              <a:rPr lang="en-US" altLang="ja-JP" sz="1200" b="1" dirty="0">
                <a:solidFill>
                  <a:srgbClr val="000000"/>
                </a:solidFill>
                <a:latin typeface="BIZ UDゴシック" panose="020B0400000000000000" pitchFamily="49" charset="-128"/>
                <a:ea typeface="BIZ UDゴシック" panose="020B0400000000000000" pitchFamily="49" charset="-128"/>
                <a:cs typeface="Meiryo" charset="-128"/>
              </a:rPr>
              <a:t> </a:t>
            </a:r>
          </a:p>
          <a:p>
            <a:r>
              <a:rPr lang="ja-JP" altLang="en-US" sz="1200" b="1" dirty="0">
                <a:solidFill>
                  <a:srgbClr val="000000"/>
                </a:solidFill>
                <a:latin typeface="BIZ UDゴシック" panose="020B0400000000000000" pitchFamily="49" charset="-128"/>
                <a:ea typeface="BIZ UDゴシック" panose="020B0400000000000000" pitchFamily="49" charset="-128"/>
                <a:cs typeface="Meiryo" charset="-128"/>
              </a:rPr>
              <a:t>アプリで回答</a:t>
            </a: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事前にアプリで回答。</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保険証や医師に見せたい資料も</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アプリから提出できます。</a:t>
            </a:r>
          </a:p>
          <a:p>
            <a:b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b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診察</a:t>
            </a:r>
            <a:r>
              <a:rPr lang="en-US" altLang="ja-JP" sz="1200" b="1" dirty="0">
                <a:solidFill>
                  <a:srgbClr val="000000"/>
                </a:solidFill>
                <a:latin typeface="BIZ UDゴシック" panose="020B0400000000000000" pitchFamily="49" charset="-128"/>
                <a:ea typeface="BIZ UDゴシック" panose="020B0400000000000000" pitchFamily="49" charset="-128"/>
                <a:cs typeface="Meiryo" charset="-128"/>
              </a:rPr>
              <a:t> </a:t>
            </a:r>
          </a:p>
          <a:p>
            <a:r>
              <a:rPr lang="ja-JP" altLang="en-US" sz="1200" b="1" dirty="0">
                <a:latin typeface="BIZ UDゴシック" panose="020B0400000000000000" pitchFamily="49" charset="-128"/>
                <a:ea typeface="BIZ UDゴシック" panose="020B0400000000000000" pitchFamily="49" charset="-128"/>
                <a:cs typeface="Meiryo" charset="-128"/>
              </a:rPr>
              <a:t>通院時間削減</a:t>
            </a:r>
            <a:endParaRPr lang="en-US" altLang="ja-JP" sz="1200" b="1" dirty="0">
              <a:latin typeface="BIZ UDゴシック" panose="020B0400000000000000" pitchFamily="49" charset="-128"/>
              <a:ea typeface="BIZ UDゴシック" panose="020B0400000000000000" pitchFamily="49" charset="-128"/>
              <a:cs typeface="Meiryo" charset="-128"/>
            </a:endParaRPr>
          </a:p>
          <a:p>
            <a:r>
              <a:rPr lang="ja-JP" altLang="en-US" sz="1200" dirty="0">
                <a:latin typeface="BIZ UDゴシック" panose="020B0400000000000000" pitchFamily="49" charset="-128"/>
                <a:ea typeface="BIZ UDゴシック" panose="020B0400000000000000" pitchFamily="49" charset="-128"/>
                <a:cs typeface="Meiryo" charset="-128"/>
              </a:rPr>
              <a:t>予約時間内に医師からアプリ上で呼び</a:t>
            </a:r>
            <a:endParaRPr lang="en-US" altLang="ja-JP" sz="1200" dirty="0">
              <a:latin typeface="BIZ UDゴシック" panose="020B0400000000000000" pitchFamily="49" charset="-128"/>
              <a:ea typeface="BIZ UDゴシック" panose="020B0400000000000000" pitchFamily="49" charset="-128"/>
              <a:cs typeface="Meiryo" charset="-128"/>
            </a:endParaRPr>
          </a:p>
          <a:p>
            <a:r>
              <a:rPr lang="ja-JP" altLang="en-US" sz="1200" dirty="0">
                <a:latin typeface="BIZ UDゴシック" panose="020B0400000000000000" pitchFamily="49" charset="-128"/>
                <a:ea typeface="BIZ UDゴシック" panose="020B0400000000000000" pitchFamily="49" charset="-128"/>
                <a:cs typeface="Meiryo" charset="-128"/>
              </a:rPr>
              <a:t>出され、ビデオチャットで医師の診察</a:t>
            </a:r>
            <a:endParaRPr lang="en-US" altLang="ja-JP" sz="1200" dirty="0">
              <a:latin typeface="BIZ UDゴシック" panose="020B0400000000000000" pitchFamily="49" charset="-128"/>
              <a:ea typeface="BIZ UDゴシック" panose="020B0400000000000000" pitchFamily="49" charset="-128"/>
              <a:cs typeface="Meiryo" charset="-128"/>
            </a:endParaRPr>
          </a:p>
          <a:p>
            <a:r>
              <a:rPr lang="ja-JP" altLang="en-US" sz="1200" dirty="0">
                <a:latin typeface="BIZ UDゴシック" panose="020B0400000000000000" pitchFamily="49" charset="-128"/>
                <a:ea typeface="BIZ UDゴシック" panose="020B0400000000000000" pitchFamily="49" charset="-128"/>
                <a:cs typeface="Meiryo" charset="-128"/>
              </a:rPr>
              <a:t>が始まります。</a:t>
            </a:r>
            <a:endParaRPr lang="en-US" altLang="ja-JP" sz="1200" dirty="0">
              <a:latin typeface="BIZ UDゴシック" panose="020B0400000000000000" pitchFamily="49" charset="-128"/>
              <a:ea typeface="BIZ UDゴシック" panose="020B0400000000000000" pitchFamily="49" charset="-128"/>
              <a:cs typeface="Meiryo" charset="-128"/>
            </a:endParaRPr>
          </a:p>
          <a:p>
            <a:r>
              <a:rPr lang="ja-JP" altLang="en-US" sz="1200" dirty="0">
                <a:latin typeface="BIZ UDゴシック" panose="020B0400000000000000" pitchFamily="49" charset="-128"/>
                <a:ea typeface="BIZ UDゴシック" panose="020B0400000000000000" pitchFamily="49" charset="-128"/>
                <a:cs typeface="Meiryo" charset="-128"/>
              </a:rPr>
              <a:t>通院時間を削減することができます。</a:t>
            </a:r>
            <a:endParaRPr lang="ja-JP" altLang="en-US" sz="1200" dirty="0">
              <a:effectLst/>
              <a:latin typeface="BIZ UDゴシック" panose="020B0400000000000000" pitchFamily="49" charset="-128"/>
              <a:ea typeface="BIZ UDゴシック" panose="020B0400000000000000" pitchFamily="49" charset="-128"/>
              <a:cs typeface="Meiryo" charset="-128"/>
            </a:endParaRPr>
          </a:p>
        </p:txBody>
      </p:sp>
      <p:sp>
        <p:nvSpPr>
          <p:cNvPr id="16" name="正方形/長方形 15"/>
          <p:cNvSpPr/>
          <p:nvPr/>
        </p:nvSpPr>
        <p:spPr>
          <a:xfrm>
            <a:off x="5467800" y="2435723"/>
            <a:ext cx="3240000" cy="3877985"/>
          </a:xfrm>
          <a:prstGeom prst="rect">
            <a:avLst/>
          </a:prstGeom>
        </p:spPr>
        <p:txBody>
          <a:bodyPr>
            <a:spAutoFit/>
          </a:bodyPr>
          <a:lstStyle/>
          <a:p>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会計</a:t>
            </a:r>
            <a:r>
              <a:rPr lang="en-US" altLang="ja-JP" sz="1200" b="1" dirty="0">
                <a:solidFill>
                  <a:srgbClr val="000000"/>
                </a:solidFill>
                <a:latin typeface="BIZ UDゴシック" panose="020B0400000000000000" pitchFamily="49" charset="-128"/>
                <a:ea typeface="BIZ UDゴシック" panose="020B0400000000000000" pitchFamily="49" charset="-128"/>
                <a:cs typeface="Meiryo" charset="-128"/>
              </a:rPr>
              <a:t> </a:t>
            </a:r>
          </a:p>
          <a:p>
            <a:r>
              <a:rPr lang="ja-JP" altLang="en-US" sz="1200" b="1" dirty="0">
                <a:solidFill>
                  <a:srgbClr val="000000"/>
                </a:solidFill>
                <a:latin typeface="BIZ UDゴシック" panose="020B0400000000000000" pitchFamily="49" charset="-128"/>
                <a:ea typeface="BIZ UDゴシック" panose="020B0400000000000000" pitchFamily="49" charset="-128"/>
                <a:cs typeface="Meiryo" charset="-128"/>
              </a:rPr>
              <a:t>クレジットカードで簡単決済</a:t>
            </a:r>
          </a:p>
          <a:p>
            <a:r>
              <a:rPr lang="ja-JP" altLang="en-US" sz="1200" dirty="0">
                <a:latin typeface="BIZ UDゴシック" panose="020B0400000000000000" pitchFamily="49" charset="-128"/>
                <a:ea typeface="BIZ UDゴシック" panose="020B0400000000000000" pitchFamily="49" charset="-128"/>
                <a:cs typeface="Meiryo" charset="-128"/>
              </a:rPr>
              <a:t>登録したクレジットカードから自動で決済。面倒な振込や支払いの手続きはありません。</a:t>
            </a:r>
            <a:endParaRPr lang="en-US" altLang="ja-JP" sz="1200" dirty="0">
              <a:latin typeface="BIZ UDゴシック" panose="020B0400000000000000" pitchFamily="49" charset="-128"/>
              <a:ea typeface="BIZ UDゴシック" panose="020B0400000000000000" pitchFamily="49" charset="-128"/>
              <a:cs typeface="Meiryo" charset="-128"/>
            </a:endParaRPr>
          </a:p>
          <a:p>
            <a:r>
              <a:rPr lang="ja-JP" altLang="en-US" sz="1200" dirty="0">
                <a:latin typeface="BIZ UDゴシック" panose="020B0400000000000000" pitchFamily="49" charset="-128"/>
                <a:ea typeface="BIZ UDゴシック" panose="020B0400000000000000" pitchFamily="49" charset="-128"/>
                <a:cs typeface="Meiryo" charset="-128"/>
              </a:rPr>
              <a:t>会計で待つ必要もありません。</a:t>
            </a:r>
          </a:p>
          <a:p>
            <a:b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b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処方</a:t>
            </a:r>
            <a:r>
              <a:rPr lang="en-US" altLang="ja-JP" sz="1200" b="1" dirty="0">
                <a:solidFill>
                  <a:srgbClr val="000000"/>
                </a:solidFill>
                <a:latin typeface="BIZ UDゴシック" panose="020B0400000000000000" pitchFamily="49" charset="-128"/>
                <a:ea typeface="BIZ UDゴシック" panose="020B0400000000000000" pitchFamily="49" charset="-128"/>
                <a:cs typeface="Meiryo" charset="-128"/>
              </a:rPr>
              <a:t> </a:t>
            </a:r>
          </a:p>
          <a:p>
            <a:r>
              <a:rPr lang="ja-JP" altLang="en-US" sz="1200" b="1" dirty="0">
                <a:solidFill>
                  <a:srgbClr val="000000"/>
                </a:solidFill>
                <a:latin typeface="BIZ UDゴシック" panose="020B0400000000000000" pitchFamily="49" charset="-128"/>
                <a:ea typeface="BIZ UDゴシック" panose="020B0400000000000000" pitchFamily="49" charset="-128"/>
                <a:cs typeface="Meiryo" charset="-128"/>
              </a:rPr>
              <a:t>処方箋データをアップロード</a:t>
            </a: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病院・診療所から処方箋データをアップロードしてもらい、調剤薬局へオンライン服薬</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指導を申し込むことができます。院内処方の</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場合は登録住所に直接薬が郵送されます。</a:t>
            </a:r>
          </a:p>
          <a:p>
            <a:b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b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服薬指導</a:t>
            </a:r>
            <a:r>
              <a:rPr lang="en-US" altLang="ja-JP" sz="1200" b="1" dirty="0">
                <a:solidFill>
                  <a:srgbClr val="009650"/>
                </a:solidFill>
                <a:latin typeface="BIZ UDゴシック" panose="020B0400000000000000" pitchFamily="49" charset="-128"/>
                <a:ea typeface="BIZ UDゴシック" panose="020B0400000000000000" pitchFamily="49" charset="-128"/>
                <a:cs typeface="Meiryo" charset="-128"/>
              </a:rPr>
              <a:t> </a:t>
            </a:r>
          </a:p>
          <a:p>
            <a:r>
              <a:rPr lang="ja-JP" altLang="en-US" sz="1200" b="1" dirty="0">
                <a:solidFill>
                  <a:srgbClr val="000000"/>
                </a:solidFill>
                <a:latin typeface="BIZ UDゴシック" panose="020B0400000000000000" pitchFamily="49" charset="-128"/>
                <a:ea typeface="BIZ UDゴシック" panose="020B0400000000000000" pitchFamily="49" charset="-128"/>
                <a:cs typeface="Meiryo" charset="-128"/>
              </a:rPr>
              <a:t>調剤薬局がオンライン服薬指導</a:t>
            </a: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処方箋データを元に調剤薬局が薬を用意し、服薬指導もオンラインで完結。</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クレジットカード決済ができ、</a:t>
            </a:r>
            <a:endParaRPr lang="en-US" altLang="ja-JP" sz="12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200" dirty="0">
                <a:solidFill>
                  <a:srgbClr val="000000"/>
                </a:solidFill>
                <a:latin typeface="BIZ UDゴシック" panose="020B0400000000000000" pitchFamily="49" charset="-128"/>
                <a:ea typeface="BIZ UDゴシック" panose="020B0400000000000000" pitchFamily="49" charset="-128"/>
                <a:cs typeface="Meiryo" charset="-128"/>
              </a:rPr>
              <a:t>薬も登録住所に直接郵送されます。</a:t>
            </a:r>
            <a:endParaRPr lang="ja-JP" altLang="en-US" sz="1200" dirty="0">
              <a:solidFill>
                <a:srgbClr val="000000"/>
              </a:solidFill>
              <a:effectLst/>
              <a:latin typeface="BIZ UDゴシック" panose="020B0400000000000000" pitchFamily="49" charset="-128"/>
              <a:ea typeface="BIZ UDゴシック" panose="020B0400000000000000" pitchFamily="49" charset="-128"/>
              <a:cs typeface="Meiryo" charset="-128"/>
            </a:endParaRPr>
          </a:p>
        </p:txBody>
      </p:sp>
      <p:sp>
        <p:nvSpPr>
          <p:cNvPr id="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524245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50632BC-66C5-D29A-FF5A-BE6CD3EF083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3"/>
          <a:stretch/>
        </p:blipFill>
        <p:spPr bwMode="auto">
          <a:xfrm>
            <a:off x="2956600" y="1584271"/>
            <a:ext cx="1645136" cy="29877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図 2" descr="「ヤフーマップアプリ」の入手画面の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2140" y="3536443"/>
            <a:ext cx="1620000" cy="2788158"/>
          </a:xfrm>
          <a:prstGeom prst="rect">
            <a:avLst/>
          </a:prstGeom>
          <a:ln>
            <a:solidFill>
              <a:schemeClr val="tx1">
                <a:lumMod val="50000"/>
                <a:lumOff val="50000"/>
              </a:schemeClr>
            </a:solidFill>
          </a:ln>
        </p:spPr>
      </p:pic>
      <p:sp>
        <p:nvSpPr>
          <p:cNvPr id="27" name="正方形/長方形 26"/>
          <p:cNvSpPr/>
          <p:nvPr/>
        </p:nvSpPr>
        <p:spPr>
          <a:xfrm>
            <a:off x="4114800" y="1658372"/>
            <a:ext cx="458182"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4" name="object 18">
            <a:extLst>
              <a:ext uri="{FF2B5EF4-FFF2-40B4-BE49-F238E27FC236}">
                <a16:creationId xmlns:a16="http://schemas.microsoft.com/office/drawing/2014/main" id="{84120372-64DA-4E54-A83F-BF6241F74A06}"/>
              </a:ext>
            </a:extLst>
          </p:cNvPr>
          <p:cNvSpPr txBox="1"/>
          <p:nvPr/>
        </p:nvSpPr>
        <p:spPr>
          <a:xfrm>
            <a:off x="333165" y="1398618"/>
            <a:ext cx="2699214" cy="5085366"/>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｢App Store</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r>
              <a:rPr lang="en-US" altLang="ja-JP" sz="1800" b="1" spc="25" dirty="0">
                <a:latin typeface="BIZ UDゴシック" panose="020B0400000000000000" pitchFamily="49" charset="-128"/>
                <a:ea typeface="BIZ UDゴシック" panose="020B0400000000000000" pitchFamily="49" charset="-128"/>
                <a:cs typeface="Meiryo" charset="-128"/>
              </a:rPr>
              <a:t>	</a:t>
            </a:r>
            <a:r>
              <a:rPr lang="ja-JP" altLang="en-US" sz="1800" b="1" spc="25" dirty="0">
                <a:latin typeface="BIZ UDゴシック" panose="020B0400000000000000" pitchFamily="49" charset="-128"/>
                <a:ea typeface="BIZ UDゴシック" panose="020B0400000000000000" pitchFamily="49" charset="-128"/>
                <a:cs typeface="Meiryo" charset="-128"/>
              </a:rPr>
              <a:t>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画面右下の</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検索</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endParaRPr lang="en-US" altLang="ja-JP" sz="1800" b="1" spc="2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25" dirty="0">
                <a:latin typeface="BIZ UDゴシック" panose="020B0400000000000000" pitchFamily="49" charset="-128"/>
                <a:ea typeface="BIZ UDゴシック" panose="020B0400000000000000" pitchFamily="49" charset="-128"/>
                <a:cs typeface="Meiryo" charset="-128"/>
              </a:rPr>
              <a:t>　 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indent="-417600">
              <a:spcBef>
                <a:spcPts val="600"/>
              </a:spcBef>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dirty="0">
                <a:latin typeface="BIZ UDゴシック" panose="020B0400000000000000" pitchFamily="49" charset="-128"/>
                <a:ea typeface="BIZ UDゴシック" panose="020B0400000000000000" pitchFamily="49" charset="-128"/>
                <a:cs typeface="Meiryo" charset="-128"/>
              </a:rPr>
              <a:t>ゲーム</a:t>
            </a:r>
            <a:r>
              <a:rPr lang="ja-JP" altLang="en-US" sz="1800" b="1" spc="-500" dirty="0">
                <a:latin typeface="BIZ UDゴシック" panose="020B0400000000000000" pitchFamily="49" charset="-128"/>
                <a:ea typeface="BIZ UDゴシック" panose="020B0400000000000000" pitchFamily="49" charset="-128"/>
                <a:cs typeface="Meiryo" charset="-128"/>
              </a:rPr>
              <a:t>、</a:t>
            </a:r>
            <a:r>
              <a:rPr lang="en-US" altLang="ja-JP" sz="1800" b="1" dirty="0">
                <a:latin typeface="BIZ UDゴシック" panose="020B0400000000000000" pitchFamily="49" charset="-128"/>
                <a:ea typeface="BIZ UDゴシック" panose="020B0400000000000000" pitchFamily="49" charset="-128"/>
                <a:cs typeface="Meiryo" charset="-128"/>
              </a:rPr>
              <a:t>App</a:t>
            </a:r>
            <a:r>
              <a:rPr lang="ja-JP" altLang="en-US" sz="1800" b="1" spc="-500" dirty="0">
                <a:latin typeface="BIZ UDゴシック" panose="020B0400000000000000" pitchFamily="49" charset="-128"/>
                <a:ea typeface="BIZ UDゴシック" panose="020B0400000000000000" pitchFamily="49" charset="-128"/>
                <a:cs typeface="Meiryo" charset="-128"/>
              </a:rPr>
              <a:t> 、</a:t>
            </a:r>
            <a:endParaRPr lang="en-US" altLang="ja-JP" sz="1800" b="1" spc="-500" dirty="0">
              <a:latin typeface="BIZ UDゴシック" panose="020B0400000000000000" pitchFamily="49" charset="-128"/>
              <a:ea typeface="BIZ UDゴシック" panose="020B0400000000000000" pitchFamily="49" charset="-128"/>
              <a:cs typeface="Meiryo" charset="-128"/>
            </a:endParaRPr>
          </a:p>
          <a:p>
            <a:pPr indent="-417600"/>
            <a:r>
              <a:rPr lang="ja-JP" altLang="en-US" sz="1800" b="1" dirty="0">
                <a:latin typeface="BIZ UDゴシック" panose="020B0400000000000000" pitchFamily="49" charset="-128"/>
                <a:ea typeface="BIZ UDゴシック" panose="020B0400000000000000" pitchFamily="49" charset="-128"/>
                <a:cs typeface="Meiryo" charset="-128"/>
              </a:rPr>
              <a:t>　ストーリーなど</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spc="-16" dirty="0">
                <a:latin typeface="BIZ UDゴシック" panose="020B0400000000000000" pitchFamily="49" charset="-128"/>
                <a:ea typeface="BIZ UDゴシック" panose="020B0400000000000000" pitchFamily="49" charset="-128"/>
                <a:cs typeface="AoyagiKouzanFontT"/>
              </a:rPr>
              <a:t>の</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検索フィールドを</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ダブル</a:t>
            </a:r>
            <a:r>
              <a:rPr lang="ja-JP" altLang="en-US" sz="1800" b="1" dirty="0">
                <a:latin typeface="BIZ UDゴシック" panose="020B0400000000000000" pitchFamily="49" charset="-128"/>
                <a:ea typeface="BIZ UDゴシック" panose="020B0400000000000000" pitchFamily="49" charset="-128"/>
                <a:cs typeface="Meiryo" charset="-128"/>
              </a:rPr>
              <a:t>タップ</a:t>
            </a:r>
          </a:p>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クリニクス</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と</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入力。その後右下の  </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「検索」をダブルタップ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❺</a:t>
            </a:r>
            <a:r>
              <a:rPr lang="ja-JP" altLang="en-US" sz="9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検索結果の「</a:t>
            </a:r>
            <a:r>
              <a:rPr lang="en-US" altLang="ja-JP" sz="1800" b="1" dirty="0">
                <a:latin typeface="BIZ UDゴシック" panose="020B0400000000000000" pitchFamily="49" charset="-128"/>
                <a:ea typeface="BIZ UDゴシック" panose="020B0400000000000000" pitchFamily="49" charset="-128"/>
              </a:rPr>
              <a:t>CLINICS</a:t>
            </a:r>
            <a:r>
              <a:rPr lang="en-US" altLang="ja-JP" sz="1800" dirty="0">
                <a:latin typeface="BIZ UDゴシック" panose="020B0400000000000000" pitchFamily="49" charset="-128"/>
                <a:ea typeface="BIZ UDゴシック" panose="020B0400000000000000" pitchFamily="49"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クリニクス</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までスワイプで進み、　</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次の</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入手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をダブル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タップ</a:t>
            </a:r>
            <a:endParaRPr lang="ja-JP" altLang="en-US" sz="800" dirty="0">
              <a:latin typeface="BIZ UDゴシック" panose="020B0400000000000000" pitchFamily="49" charset="-128"/>
              <a:ea typeface="BIZ UDゴシック" panose="020B0400000000000000" pitchFamily="49" charset="-128"/>
              <a:cs typeface="AoyagiKouzanFontT"/>
            </a:endParaRPr>
          </a:p>
        </p:txBody>
      </p:sp>
      <p:sp>
        <p:nvSpPr>
          <p:cNvPr id="39" name="Title 1">
            <a:extLst>
              <a:ext uri="{FF2B5EF4-FFF2-40B4-BE49-F238E27FC236}">
                <a16:creationId xmlns:a16="http://schemas.microsoft.com/office/drawing/2014/main" id="{09D454F7-5CCB-4D87-9B2C-DD403FC46167}"/>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latin typeface="BIZ UDゴシック" panose="020B0400000000000000" pitchFamily="49" charset="-128"/>
                <a:ea typeface="BIZ UDゴシック" panose="020B0400000000000000" pitchFamily="49" charset="-128"/>
              </a:rPr>
              <a:t>3-A</a:t>
            </a:r>
            <a:endParaRPr lang="en-US" sz="3600" spc="-300" dirty="0">
              <a:latin typeface="BIZ UDゴシック" panose="020B0400000000000000" pitchFamily="49" charset="-128"/>
              <a:ea typeface="BIZ UDゴシック" panose="020B0400000000000000" pitchFamily="49" charset="-128"/>
            </a:endParaRPr>
          </a:p>
        </p:txBody>
      </p:sp>
      <p:grpSp>
        <p:nvGrpSpPr>
          <p:cNvPr id="74" name="図形グループ 73"/>
          <p:cNvGrpSpPr/>
          <p:nvPr/>
        </p:nvGrpSpPr>
        <p:grpSpPr>
          <a:xfrm>
            <a:off x="3915290" y="1398618"/>
            <a:ext cx="296587" cy="293005"/>
            <a:chOff x="2897417" y="3995693"/>
            <a:chExt cx="296587" cy="293005"/>
          </a:xfrm>
        </p:grpSpPr>
        <p:sp>
          <p:nvSpPr>
            <p:cNvPr id="75" name="円/楕円 7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6" name="テキスト ボックス 7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23" name="図 22" descr="検索アイコンがある画面の画像">
            <a:extLst>
              <a:ext uri="{FF2B5EF4-FFF2-40B4-BE49-F238E27FC236}">
                <a16:creationId xmlns:a16="http://schemas.microsoft.com/office/drawing/2014/main" id="{31E6BB8B-1423-59D7-1434-27137604C0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6725" y="1609226"/>
            <a:ext cx="1620000" cy="3404032"/>
          </a:xfrm>
          <a:prstGeom prst="rect">
            <a:avLst/>
          </a:prstGeom>
          <a:ln w="9525">
            <a:solidFill>
              <a:schemeClr val="tx1">
                <a:lumMod val="50000"/>
                <a:lumOff val="50000"/>
              </a:schemeClr>
            </a:solidFill>
          </a:ln>
        </p:spPr>
      </p:pic>
      <p:sp>
        <p:nvSpPr>
          <p:cNvPr id="47" name="正方形/長方形 46"/>
          <p:cNvSpPr/>
          <p:nvPr/>
        </p:nvSpPr>
        <p:spPr>
          <a:xfrm>
            <a:off x="6093693" y="4723988"/>
            <a:ext cx="360000" cy="2892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73" name="カギ線コネクタ 72"/>
          <p:cNvCxnSpPr>
            <a:cxnSpLocks/>
            <a:stCxn id="27" idx="3"/>
            <a:endCxn id="47" idx="1"/>
          </p:cNvCxnSpPr>
          <p:nvPr/>
        </p:nvCxnSpPr>
        <p:spPr>
          <a:xfrm>
            <a:off x="4572982" y="1874372"/>
            <a:ext cx="1520711" cy="2994251"/>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図 28" descr="検索画面の画像">
            <a:extLst>
              <a:ext uri="{FF2B5EF4-FFF2-40B4-BE49-F238E27FC236}">
                <a16:creationId xmlns:a16="http://schemas.microsoft.com/office/drawing/2014/main" id="{683605B3-E86A-8717-5B3E-9FD06E172B1C}"/>
              </a:ext>
            </a:extLst>
          </p:cNvPr>
          <p:cNvPicPr>
            <a:picLocks noChangeAspect="1"/>
          </p:cNvPicPr>
          <p:nvPr/>
        </p:nvPicPr>
        <p:blipFill rotWithShape="1">
          <a:blip r:embed="rId6"/>
          <a:srcRect b="40668"/>
          <a:stretch/>
        </p:blipFill>
        <p:spPr>
          <a:xfrm>
            <a:off x="6686016" y="1615967"/>
            <a:ext cx="1620000" cy="1842263"/>
          </a:xfrm>
          <a:prstGeom prst="rect">
            <a:avLst/>
          </a:prstGeom>
          <a:ln w="9525">
            <a:solidFill>
              <a:schemeClr val="tx1">
                <a:lumMod val="50000"/>
                <a:lumOff val="50000"/>
              </a:schemeClr>
            </a:solidFill>
          </a:ln>
        </p:spPr>
      </p:pic>
      <p:sp>
        <p:nvSpPr>
          <p:cNvPr id="52" name="正方形/長方形 51"/>
          <p:cNvSpPr/>
          <p:nvPr/>
        </p:nvSpPr>
        <p:spPr>
          <a:xfrm>
            <a:off x="6704016" y="1844410"/>
            <a:ext cx="1584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66" name="図形グループ 65"/>
          <p:cNvGrpSpPr/>
          <p:nvPr/>
        </p:nvGrpSpPr>
        <p:grpSpPr>
          <a:xfrm>
            <a:off x="5953884" y="4483504"/>
            <a:ext cx="296586" cy="293005"/>
            <a:chOff x="3546641" y="3995693"/>
            <a:chExt cx="296586" cy="293005"/>
          </a:xfrm>
        </p:grpSpPr>
        <p:sp>
          <p:nvSpPr>
            <p:cNvPr id="67" name="円/楕円 6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8" name="フリーフォーム 6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3" name="図形グループ 62"/>
          <p:cNvGrpSpPr/>
          <p:nvPr/>
        </p:nvGrpSpPr>
        <p:grpSpPr>
          <a:xfrm>
            <a:off x="6555723" y="1776447"/>
            <a:ext cx="296586" cy="293005"/>
            <a:chOff x="4232441" y="3995693"/>
            <a:chExt cx="296586" cy="293005"/>
          </a:xfrm>
        </p:grpSpPr>
        <p:sp>
          <p:nvSpPr>
            <p:cNvPr id="64" name="円/楕円 6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5" name="フリーフォーム 6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sp>
        <p:nvSpPr>
          <p:cNvPr id="36" name="テキスト ボックス 35">
            <a:extLst>
              <a:ext uri="{FF2B5EF4-FFF2-40B4-BE49-F238E27FC236}">
                <a16:creationId xmlns:a16="http://schemas.microsoft.com/office/drawing/2014/main" id="{70D7522B-E01C-2B3F-3785-385BE9D12551}"/>
              </a:ext>
            </a:extLst>
          </p:cNvPr>
          <p:cNvSpPr txBox="1"/>
          <p:nvPr/>
        </p:nvSpPr>
        <p:spPr>
          <a:xfrm>
            <a:off x="3011492" y="5105400"/>
            <a:ext cx="3451166" cy="1169551"/>
          </a:xfrm>
          <a:prstGeom prst="rect">
            <a:avLst/>
          </a:prstGeom>
          <a:noFill/>
          <a:ln>
            <a:solidFill>
              <a:srgbClr val="009650"/>
            </a:solidFill>
          </a:ln>
        </p:spPr>
        <p:txBody>
          <a:bodyPr wrap="square" rtlCol="0">
            <a:spAutoFit/>
          </a:bodyPr>
          <a:lstStyle/>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指紋認証や顔認証を求められ、認証されるとインストールが始まります。</a:t>
            </a:r>
            <a:endPar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「開く」と読み上げれば、インストールは終了しています。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400" dirty="0">
                <a:latin typeface="BIZ UDゴシック" panose="020B0400000000000000" pitchFamily="49" charset="-128"/>
                <a:ea typeface="BIZ UDゴシック" panose="020B0400000000000000" pitchFamily="49" charset="-128"/>
              </a:rPr>
              <a:t>CLINICS</a:t>
            </a: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」は無料のアプリです。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4" name="図 3">
            <a:extLst>
              <a:ext uri="{FF2B5EF4-FFF2-40B4-BE49-F238E27FC236}">
                <a16:creationId xmlns:a16="http://schemas.microsoft.com/office/drawing/2014/main" id="{4C42E38E-0942-FE17-4D27-C16AA49F41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0768" y="2442811"/>
            <a:ext cx="1789919" cy="1054526"/>
          </a:xfrm>
          <a:prstGeom prst="rect">
            <a:avLst/>
          </a:prstGeom>
          <a:ln>
            <a:solidFill>
              <a:schemeClr val="tx1"/>
            </a:solidFill>
          </a:ln>
        </p:spPr>
      </p:pic>
      <p:grpSp>
        <p:nvGrpSpPr>
          <p:cNvPr id="43" name="図形グループ 42"/>
          <p:cNvGrpSpPr/>
          <p:nvPr/>
        </p:nvGrpSpPr>
        <p:grpSpPr>
          <a:xfrm>
            <a:off x="8243577" y="2923254"/>
            <a:ext cx="296586" cy="293005"/>
            <a:chOff x="5101121" y="3995693"/>
            <a:chExt cx="296586" cy="293005"/>
          </a:xfrm>
        </p:grpSpPr>
        <p:sp>
          <p:nvSpPr>
            <p:cNvPr id="45" name="円/楕円 4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6" name="フリーフォーム 4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pic>
        <p:nvPicPr>
          <p:cNvPr id="5" name="図 4">
            <a:extLst>
              <a:ext uri="{FF2B5EF4-FFF2-40B4-BE49-F238E27FC236}">
                <a16:creationId xmlns:a16="http://schemas.microsoft.com/office/drawing/2014/main" id="{B7509A8A-9B65-9B11-342F-6FE9E513C2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3174" y="3627067"/>
            <a:ext cx="1608966" cy="1528293"/>
          </a:xfrm>
          <a:prstGeom prst="rect">
            <a:avLst/>
          </a:prstGeom>
        </p:spPr>
      </p:pic>
      <p:sp>
        <p:nvSpPr>
          <p:cNvPr id="69" name="正方形/長方形 68"/>
          <p:cNvSpPr/>
          <p:nvPr/>
        </p:nvSpPr>
        <p:spPr>
          <a:xfrm>
            <a:off x="7882444" y="3979131"/>
            <a:ext cx="360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40" name="図形グループ 39"/>
          <p:cNvGrpSpPr/>
          <p:nvPr/>
        </p:nvGrpSpPr>
        <p:grpSpPr>
          <a:xfrm>
            <a:off x="7650090" y="3832628"/>
            <a:ext cx="296586" cy="293005"/>
            <a:chOff x="5878361" y="3995693"/>
            <a:chExt cx="296586" cy="293005"/>
          </a:xfrm>
        </p:grpSpPr>
        <p:sp>
          <p:nvSpPr>
            <p:cNvPr id="41" name="円/楕円 40"/>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2" name="フリーフォーム 41"/>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6" name="タイトル 9">
            <a:extLst>
              <a:ext uri="{FF2B5EF4-FFF2-40B4-BE49-F238E27FC236}">
                <a16:creationId xmlns:a16="http://schemas.microsoft.com/office/drawing/2014/main" id="{5D167672-078D-5423-EDF1-E9278BBCE8A2}"/>
              </a:ext>
            </a:extLst>
          </p:cNvPr>
          <p:cNvSpPr txBox="1">
            <a:spLocks/>
          </p:cNvSpPr>
          <p:nvPr/>
        </p:nvSpPr>
        <p:spPr>
          <a:xfrm>
            <a:off x="1628234" y="193614"/>
            <a:ext cx="661421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en-US" altLang="ja-JP" sz="3200" dirty="0">
                <a:latin typeface="BIZ UDゴシック" panose="020B0400000000000000" pitchFamily="49" charset="-128"/>
                <a:ea typeface="BIZ UDゴシック" panose="020B0400000000000000" pitchFamily="49" charset="-128"/>
              </a:rPr>
              <a:t>CLINICS</a:t>
            </a:r>
            <a:r>
              <a:rPr lang="ja-JP" altLang="en-US" sz="3200" dirty="0">
                <a:latin typeface="BIZ UDゴシック" panose="020B0400000000000000" pitchFamily="49" charset="-128"/>
                <a:ea typeface="BIZ UDゴシック" panose="020B0400000000000000" pitchFamily="49" charset="-128"/>
              </a:rPr>
              <a:t>のインストール</a:t>
            </a:r>
            <a:endParaRPr kumimoji="0" lang="ja-JP" altLang="en-US" sz="3200" kern="0" dirty="0">
              <a:latin typeface="BIZ UDゴシック" panose="020B0400000000000000" pitchFamily="49" charset="-128"/>
              <a:ea typeface="BIZ UDゴシック" panose="020B0400000000000000" pitchFamily="49" charset="-128"/>
            </a:endParaRPr>
          </a:p>
        </p:txBody>
      </p:sp>
      <p:pic>
        <p:nvPicPr>
          <p:cNvPr id="9" name="図 8">
            <a:extLst>
              <a:ext uri="{FF2B5EF4-FFF2-40B4-BE49-F238E27FC236}">
                <a16:creationId xmlns:a16="http://schemas.microsoft.com/office/drawing/2014/main" id="{D0067432-516A-BE6B-F788-1F0C001C3B1B}"/>
              </a:ext>
            </a:extLst>
          </p:cNvPr>
          <p:cNvPicPr>
            <a:picLocks noChangeAspect="1"/>
          </p:cNvPicPr>
          <p:nvPr/>
        </p:nvPicPr>
        <p:blipFill>
          <a:blip r:embed="rId9"/>
          <a:stretch>
            <a:fillRect/>
          </a:stretch>
        </p:blipFill>
        <p:spPr>
          <a:xfrm>
            <a:off x="3067398" y="1586073"/>
            <a:ext cx="171098" cy="48885"/>
          </a:xfrm>
          <a:prstGeom prst="rect">
            <a:avLst/>
          </a:prstGeom>
        </p:spPr>
      </p:pic>
    </p:spTree>
    <p:extLst>
      <p:ext uri="{BB962C8B-B14F-4D97-AF65-F5344CB8AC3E}">
        <p14:creationId xmlns:p14="http://schemas.microsoft.com/office/powerpoint/2010/main" val="1880529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descr="グラフィカル ユーザー インターフェイス, アプリケーション&#10;&#10;自動的に生成された説明">
            <a:extLst>
              <a:ext uri="{FF2B5EF4-FFF2-40B4-BE49-F238E27FC236}">
                <a16:creationId xmlns:a16="http://schemas.microsoft.com/office/drawing/2014/main" id="{E72DC929-DBBE-D6A1-51C5-B4075CC7AB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522" b="2695"/>
          <a:stretch/>
        </p:blipFill>
        <p:spPr>
          <a:xfrm>
            <a:off x="7218219" y="1824706"/>
            <a:ext cx="1548354" cy="3123633"/>
          </a:xfrm>
          <a:prstGeom prst="rect">
            <a:avLst/>
          </a:prstGeom>
          <a:ln>
            <a:solidFill>
              <a:schemeClr val="tx1"/>
            </a:solidFill>
          </a:ln>
        </p:spPr>
      </p:pic>
      <p:pic>
        <p:nvPicPr>
          <p:cNvPr id="31" name="図 30" descr="コンパクトディスク, コンピュータ が含まれている画像&#10;&#10;自動的に生成された説明">
            <a:extLst>
              <a:ext uri="{FF2B5EF4-FFF2-40B4-BE49-F238E27FC236}">
                <a16:creationId xmlns:a16="http://schemas.microsoft.com/office/drawing/2014/main" id="{A921B02C-E063-EC0B-FC3A-4FA3668EDF34}"/>
              </a:ext>
            </a:extLst>
          </p:cNvPr>
          <p:cNvPicPr>
            <a:picLocks noChangeAspect="1"/>
          </p:cNvPicPr>
          <p:nvPr/>
        </p:nvPicPr>
        <p:blipFill rotWithShape="1">
          <a:blip r:embed="rId5">
            <a:extLst>
              <a:ext uri="{28A0092B-C50C-407E-A947-70E740481C1C}">
                <a14:useLocalDpi xmlns:a14="http://schemas.microsoft.com/office/drawing/2010/main" val="0"/>
              </a:ext>
            </a:extLst>
          </a:blip>
          <a:srcRect t="4317"/>
          <a:stretch/>
        </p:blipFill>
        <p:spPr>
          <a:xfrm>
            <a:off x="3250351" y="1786067"/>
            <a:ext cx="1552707" cy="3215140"/>
          </a:xfrm>
          <a:prstGeom prst="rect">
            <a:avLst/>
          </a:prstGeom>
        </p:spPr>
      </p:pic>
      <p:graphicFrame>
        <p:nvGraphicFramePr>
          <p:cNvPr id="4" name="オブジェクト 3" hidden="1">
            <a:extLst>
              <a:ext uri="{FF2B5EF4-FFF2-40B4-BE49-F238E27FC236}">
                <a16:creationId xmlns:a16="http://schemas.microsoft.com/office/drawing/2014/main" id="{A4A0EC7B-5029-4903-9FA8-58E6937DAAF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353" imgH="353" progId="TCLayout.ActiveDocument.1">
                  <p:embed/>
                </p:oleObj>
              </mc:Choice>
              <mc:Fallback>
                <p:oleObj name="think-cell スライド" r:id="rId6" imgW="353" imgH="353" progId="TCLayout.ActiveDocument.1">
                  <p:embed/>
                  <p:pic>
                    <p:nvPicPr>
                      <p:cNvPr id="4" name="オブジェクト 3" hidden="1">
                        <a:extLst>
                          <a:ext uri="{FF2B5EF4-FFF2-40B4-BE49-F238E27FC236}">
                            <a16:creationId xmlns:a16="http://schemas.microsoft.com/office/drawing/2014/main" id="{A4A0EC7B-5029-4903-9FA8-58E6937DAAF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object 6">
            <a:extLst>
              <a:ext uri="{FF2B5EF4-FFF2-40B4-BE49-F238E27FC236}">
                <a16:creationId xmlns:a16="http://schemas.microsoft.com/office/drawing/2014/main" id="{11D7FA28-D6F3-4E50-81D2-2B905C1CCA23}"/>
              </a:ext>
            </a:extLst>
          </p:cNvPr>
          <p:cNvSpPr txBox="1"/>
          <p:nvPr/>
        </p:nvSpPr>
        <p:spPr>
          <a:xfrm>
            <a:off x="616658" y="1425382"/>
            <a:ext cx="7438787" cy="287965"/>
          </a:xfrm>
          <a:prstGeom prst="rect">
            <a:avLst/>
          </a:prstGeom>
        </p:spPr>
        <p:txBody>
          <a:bodyPr vert="horz" wrap="square" lIns="0" tIns="10860" rIns="0" bIns="0" rtlCol="0">
            <a:spAutoFit/>
          </a:bodyPr>
          <a:lstStyle/>
          <a:p>
            <a:r>
              <a:rPr lang="ja-JP" altLang="en-US" sz="1800" b="1" dirty="0">
                <a:latin typeface="BIZ UDゴシック" panose="020B0400000000000000" pitchFamily="49" charset="-128"/>
                <a:ea typeface="BIZ UDゴシック" panose="020B0400000000000000" pitchFamily="49" charset="-128"/>
                <a:cs typeface="Meiryo" charset="-128"/>
              </a:rPr>
              <a:t>インストールをして最初にアカウントの登録をしましょう</a:t>
            </a:r>
          </a:p>
        </p:txBody>
      </p:sp>
      <p:sp>
        <p:nvSpPr>
          <p:cNvPr id="27" name="object 24">
            <a:extLst>
              <a:ext uri="{FF2B5EF4-FFF2-40B4-BE49-F238E27FC236}">
                <a16:creationId xmlns:a16="http://schemas.microsoft.com/office/drawing/2014/main" id="{70F42EE3-5D96-4D25-AF2B-6ED6B9A7D2D0}"/>
              </a:ext>
            </a:extLst>
          </p:cNvPr>
          <p:cNvSpPr txBox="1"/>
          <p:nvPr/>
        </p:nvSpPr>
        <p:spPr>
          <a:xfrm>
            <a:off x="381000" y="1909872"/>
            <a:ext cx="2630532" cy="4106252"/>
          </a:xfrm>
          <a:prstGeom prst="rect">
            <a:avLst/>
          </a:prstGeom>
          <a:noFill/>
        </p:spPr>
        <p:txBody>
          <a:bodyPr vert="horz" wrap="square" lIns="0" tIns="12700" rIns="0" bIns="0" rtlCol="0">
            <a:spAutoFit/>
          </a:bodyPr>
          <a:lstStyle/>
          <a:p>
            <a:pPr marR="5080">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ja-JP" altLang="en-US" sz="1800" b="1" dirty="0">
                <a:latin typeface="BIZ UDゴシック" panose="020B0400000000000000" pitchFamily="49" charset="-128"/>
                <a:ea typeface="BIZ UDゴシック" panose="020B0400000000000000" pitchFamily="49" charset="-128"/>
                <a:cs typeface="Meiryo" charset="-128"/>
              </a:rPr>
              <a:t>ホーム画面の　　</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R="5080">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rPr>
              <a:t>CLINICS</a:t>
            </a:r>
            <a:r>
              <a:rPr lang="ja-JP" altLang="en-US" sz="1800" b="1" dirty="0">
                <a:latin typeface="BIZ UDゴシック" panose="020B0400000000000000" pitchFamily="49" charset="-128"/>
                <a:ea typeface="BIZ UDゴシック" panose="020B0400000000000000" pitchFamily="49" charset="-128"/>
                <a:cs typeface="Meiryo" charset="-128"/>
              </a:rPr>
              <a:t>」をダブル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R="5080">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R="5080">
              <a:spcBef>
                <a:spcPts val="6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r>
              <a:rPr lang="ja-JP" altLang="en-US" sz="1800" b="1" dirty="0">
                <a:latin typeface="BIZ UDゴシック" panose="020B0400000000000000" pitchFamily="49" charset="-128"/>
                <a:ea typeface="BIZ UDゴシック" panose="020B0400000000000000" pitchFamily="49" charset="-128"/>
                <a:cs typeface="Meiryo" charset="-128"/>
              </a:rPr>
              <a:t>スワイプで移動し、</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電話番号で登録」</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R="5080">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をダブルタップ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a:spcBef>
                <a:spcPts val="6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姓名</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漢字･カタカナ</a:t>
            </a:r>
            <a:r>
              <a:rPr lang="en-US" altLang="ja-JP" sz="1800" b="1" dirty="0">
                <a:latin typeface="BIZ UDゴシック" panose="020B0400000000000000" pitchFamily="49" charset="-128"/>
                <a:ea typeface="BIZ UDゴシック" panose="020B0400000000000000" pitchFamily="49" charset="-128"/>
                <a:cs typeface="Meiryo" charset="-128"/>
              </a:rPr>
              <a:t>)</a:t>
            </a:r>
          </a:p>
          <a:p>
            <a:pPr>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を入力</a:t>
            </a: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１</a:t>
            </a:r>
            <a:endParaRPr lang="en-US" altLang="ja-JP" sz="1400" b="1" dirty="0">
              <a:latin typeface="BIZ UDゴシック" panose="020B0400000000000000" pitchFamily="49" charset="-128"/>
              <a:ea typeface="BIZ UDゴシック" panose="020B0400000000000000" pitchFamily="49" charset="-128"/>
              <a:cs typeface="Meiryo" charset="-128"/>
            </a:endParaRPr>
          </a:p>
          <a:p>
            <a:pPr>
              <a:spcBef>
                <a:spcPts val="6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r>
              <a:rPr lang="ja-JP" altLang="en-US" sz="1800" b="1" dirty="0">
                <a:latin typeface="BIZ UDゴシック" panose="020B0400000000000000" pitchFamily="49" charset="-128"/>
                <a:ea typeface="BIZ UDゴシック" panose="020B0400000000000000" pitchFamily="49" charset="-128"/>
                <a:cs typeface="Meiryo" charset="-128"/>
              </a:rPr>
              <a:t>生年月日</a:t>
            </a: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２</a:t>
            </a:r>
            <a:r>
              <a:rPr lang="ja-JP" altLang="en-US" sz="1800" b="1" dirty="0">
                <a:latin typeface="BIZ UDゴシック" panose="020B0400000000000000" pitchFamily="49" charset="-128"/>
                <a:ea typeface="BIZ UDゴシック" panose="020B0400000000000000" pitchFamily="49" charset="-128"/>
                <a:cs typeface="Meiryo" charset="-128"/>
              </a:rPr>
              <a:t>、性別を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入力</a:t>
            </a:r>
            <a:endParaRPr lang="en-US" altLang="ja-JP" sz="1800" b="1" dirty="0">
              <a:latin typeface="BIZ UDゴシック" panose="020B0400000000000000" pitchFamily="49" charset="-128"/>
              <a:ea typeface="BIZ UDゴシック" panose="020B0400000000000000" pitchFamily="49" charset="-128"/>
              <a:cs typeface="Meiryo" charset="-128"/>
            </a:endParaRPr>
          </a:p>
          <a:p>
            <a:pPr>
              <a:spcBef>
                <a:spcPts val="6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r>
              <a:rPr lang="ja-JP" altLang="en-US" sz="1800" b="1" dirty="0">
                <a:latin typeface="BIZ UDゴシック" panose="020B0400000000000000" pitchFamily="49" charset="-128"/>
                <a:ea typeface="BIZ UDゴシック" panose="020B0400000000000000" pitchFamily="49" charset="-128"/>
                <a:cs typeface="Meiryo" charset="-128"/>
              </a:rPr>
              <a:t>電話番号、パスワード</a:t>
            </a:r>
            <a:endParaRPr lang="en-US" altLang="ja-JP" sz="1800" b="1"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a:t>
            </a: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３</a:t>
            </a:r>
            <a:r>
              <a:rPr lang="ja-JP" altLang="en-US" sz="1800" b="1" dirty="0">
                <a:latin typeface="BIZ UDゴシック" panose="020B0400000000000000" pitchFamily="49" charset="-128"/>
                <a:ea typeface="BIZ UDゴシック" panose="020B0400000000000000" pitchFamily="49" charset="-128"/>
                <a:cs typeface="Meiryo" charset="-128"/>
              </a:rPr>
              <a:t>を入力</a:t>
            </a:r>
            <a:endParaRPr lang="en-US" altLang="ja-JP" sz="1800" b="1" dirty="0">
              <a:latin typeface="BIZ UDゴシック" panose="020B0400000000000000" pitchFamily="49" charset="-128"/>
              <a:ea typeface="BIZ UDゴシック" panose="020B0400000000000000" pitchFamily="49" charset="-128"/>
              <a:cs typeface="Meiryo" charset="-128"/>
            </a:endParaRPr>
          </a:p>
        </p:txBody>
      </p:sp>
      <p:sp>
        <p:nvSpPr>
          <p:cNvPr id="6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63" name="タイトル 9">
            <a:extLst>
              <a:ext uri="{FF2B5EF4-FFF2-40B4-BE49-F238E27FC236}">
                <a16:creationId xmlns:a16="http://schemas.microsoft.com/office/drawing/2014/main" id="{FDDA2747-DBA5-44E4-A04D-BE8E8CD8D716}"/>
              </a:ext>
            </a:extLst>
          </p:cNvPr>
          <p:cNvSpPr txBox="1">
            <a:spLocks/>
          </p:cNvSpPr>
          <p:nvPr/>
        </p:nvSpPr>
        <p:spPr>
          <a:xfrm>
            <a:off x="1576761" y="194450"/>
            <a:ext cx="5457537"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【2</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アカウントの登録</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5" name="グループ化 4" descr="CLINICSの起動画面で画面下部の「電話番号で登録」をタップしている画像">
            <a:extLst>
              <a:ext uri="{FF2B5EF4-FFF2-40B4-BE49-F238E27FC236}">
                <a16:creationId xmlns:a16="http://schemas.microsoft.com/office/drawing/2014/main" id="{CA62EAC7-B526-4B91-AEA6-32D9D07C9F84}"/>
              </a:ext>
            </a:extLst>
          </p:cNvPr>
          <p:cNvGrpSpPr/>
          <p:nvPr/>
        </p:nvGrpSpPr>
        <p:grpSpPr>
          <a:xfrm>
            <a:off x="5263264" y="1986106"/>
            <a:ext cx="1442336" cy="2662094"/>
            <a:chOff x="2920303" y="1991272"/>
            <a:chExt cx="1648317" cy="2880360"/>
          </a:xfrm>
        </p:grpSpPr>
        <p:pic>
          <p:nvPicPr>
            <p:cNvPr id="39" name="図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7638" y="1991272"/>
              <a:ext cx="1620982" cy="2880360"/>
            </a:xfrm>
            <a:prstGeom prst="rect">
              <a:avLst/>
            </a:prstGeom>
            <a:ln w="9525">
              <a:solidFill>
                <a:schemeClr val="tx1">
                  <a:lumMod val="50000"/>
                  <a:lumOff val="50000"/>
                </a:schemeClr>
              </a:solidFill>
            </a:ln>
          </p:spPr>
        </p:pic>
        <p:sp>
          <p:nvSpPr>
            <p:cNvPr id="37" name="正方形/長方形 36"/>
            <p:cNvSpPr/>
            <p:nvPr/>
          </p:nvSpPr>
          <p:spPr>
            <a:xfrm>
              <a:off x="2920303" y="4396690"/>
              <a:ext cx="1620000" cy="25973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sp>
        <p:nvSpPr>
          <p:cNvPr id="45" name="正方形/長方形 44"/>
          <p:cNvSpPr/>
          <p:nvPr/>
        </p:nvSpPr>
        <p:spPr>
          <a:xfrm>
            <a:off x="7218219" y="2354476"/>
            <a:ext cx="1544781" cy="209482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5B09C978-D68E-D598-070A-E9D3951C9963}"/>
              </a:ext>
            </a:extLst>
          </p:cNvPr>
          <p:cNvSpPr txBox="1"/>
          <p:nvPr/>
        </p:nvSpPr>
        <p:spPr>
          <a:xfrm>
            <a:off x="3444741" y="5172845"/>
            <a:ext cx="5013459" cy="954107"/>
          </a:xfrm>
          <a:prstGeom prst="rect">
            <a:avLst/>
          </a:prstGeom>
          <a:solidFill>
            <a:srgbClr val="FFFFCC"/>
          </a:solidFill>
          <a:ln>
            <a:solidFill>
              <a:srgbClr val="009650"/>
            </a:solidFill>
          </a:ln>
        </p:spPr>
        <p:txBody>
          <a:bodyPr wrap="square" rtlCol="0">
            <a:spAutoFit/>
          </a:bodyPr>
          <a:lstStyle/>
          <a:p>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１　姓を確定するとキーボード右下が「次へ</a:t>
            </a:r>
            <a:r>
              <a:rPr lang="ja-JP" altLang="en-US" sz="1400" b="1" dirty="0">
                <a:latin typeface="BIZ UDゴシック" panose="020B0400000000000000" pitchFamily="49" charset="-128"/>
                <a:ea typeface="BIZ UDゴシック" panose="020B0400000000000000" pitchFamily="49" charset="-128"/>
              </a:rPr>
              <a:t>」と変わり、</a:t>
            </a:r>
            <a:endParaRPr lang="en-US" altLang="ja-JP" sz="1400" b="1" dirty="0">
              <a:latin typeface="BIZ UDゴシック" panose="020B0400000000000000" pitchFamily="49" charset="-128"/>
              <a:ea typeface="BIZ UDゴシック" panose="020B0400000000000000" pitchFamily="49" charset="-128"/>
            </a:endParaRPr>
          </a:p>
          <a:p>
            <a:r>
              <a:rPr lang="ja-JP" altLang="en-US" sz="1400" b="1" dirty="0">
                <a:latin typeface="BIZ UDゴシック" panose="020B0400000000000000" pitchFamily="49" charset="-128"/>
                <a:ea typeface="BIZ UDゴシック" panose="020B0400000000000000" pitchFamily="49" charset="-128"/>
              </a:rPr>
              <a:t>　　ダブルタップして次の項目へ移ります。</a:t>
            </a:r>
            <a:endParaRPr lang="en-US" altLang="ja-JP" sz="1400" b="1" dirty="0">
              <a:latin typeface="BIZ UDゴシック" panose="020B0400000000000000" pitchFamily="49" charset="-128"/>
              <a:ea typeface="BIZ UDゴシック" panose="020B0400000000000000" pitchFamily="49" charset="-128"/>
            </a:endParaRPr>
          </a:p>
          <a:p>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２　ダブルタップ後、西暦・月・日の順で選択します。</a:t>
            </a:r>
            <a:endParaRPr kumimoji="1" lang="en-US" altLang="ja-JP" sz="1400" b="1" dirty="0">
              <a:latin typeface="BIZ UDゴシック" panose="020B0400000000000000" pitchFamily="49" charset="-128"/>
              <a:ea typeface="BIZ UDゴシック" panose="020B0400000000000000" pitchFamily="49" charset="-128"/>
            </a:endParaRPr>
          </a:p>
          <a:p>
            <a:r>
              <a:rPr lang="en-US" altLang="ja-JP" sz="1400" b="1" dirty="0">
                <a:latin typeface="BIZ UDゴシック" panose="020B0400000000000000" pitchFamily="49" charset="-128"/>
                <a:ea typeface="BIZ UDゴシック" panose="020B0400000000000000" pitchFamily="49" charset="-128"/>
              </a:rPr>
              <a:t>※</a:t>
            </a:r>
            <a:r>
              <a:rPr lang="ja-JP" altLang="en-US" sz="1400" b="1" dirty="0">
                <a:latin typeface="BIZ UDゴシック" panose="020B0400000000000000" pitchFamily="49" charset="-128"/>
                <a:ea typeface="BIZ UDゴシック" panose="020B0400000000000000" pitchFamily="49" charset="-128"/>
              </a:rPr>
              <a:t>３　英数８文字以上。確認のため２回入力します。</a:t>
            </a:r>
            <a:endParaRPr kumimoji="1" lang="en-US" altLang="ja-JP" sz="1400" b="1" dirty="0">
              <a:latin typeface="BIZ UDゴシック" panose="020B0400000000000000" pitchFamily="49" charset="-128"/>
              <a:ea typeface="BIZ UDゴシック" panose="020B0400000000000000" pitchFamily="49" charset="-128"/>
            </a:endParaRPr>
          </a:p>
        </p:txBody>
      </p:sp>
      <p:grpSp>
        <p:nvGrpSpPr>
          <p:cNvPr id="8" name="図形グループ 45">
            <a:extLst>
              <a:ext uri="{FF2B5EF4-FFF2-40B4-BE49-F238E27FC236}">
                <a16:creationId xmlns:a16="http://schemas.microsoft.com/office/drawing/2014/main" id="{1FDAF24B-1D13-8AF5-7B2F-69ABAAD31DF2}"/>
              </a:ext>
            </a:extLst>
          </p:cNvPr>
          <p:cNvGrpSpPr>
            <a:grpSpLocks noChangeAspect="1"/>
          </p:cNvGrpSpPr>
          <p:nvPr/>
        </p:nvGrpSpPr>
        <p:grpSpPr>
          <a:xfrm>
            <a:off x="6847567" y="3206669"/>
            <a:ext cx="270475" cy="202855"/>
            <a:chOff x="3355262" y="5469690"/>
            <a:chExt cx="720000" cy="540000"/>
          </a:xfrm>
        </p:grpSpPr>
        <p:cxnSp>
          <p:nvCxnSpPr>
            <p:cNvPr id="9" name="カギ線コネクタ 46">
              <a:extLst>
                <a:ext uri="{FF2B5EF4-FFF2-40B4-BE49-F238E27FC236}">
                  <a16:creationId xmlns:a16="http://schemas.microsoft.com/office/drawing/2014/main" id="{5075830C-E881-9DEC-03B5-D53CECC3B75C}"/>
                </a:ext>
              </a:extLst>
            </p:cNvPr>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52DD6E02-C720-4063-ED72-5827C2B12359}"/>
                </a:ext>
              </a:extLst>
            </p:cNvPr>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2" name="図形グループ 65">
            <a:extLst>
              <a:ext uri="{FF2B5EF4-FFF2-40B4-BE49-F238E27FC236}">
                <a16:creationId xmlns:a16="http://schemas.microsoft.com/office/drawing/2014/main" id="{A15DD29B-37DB-8568-291B-17EC3C888E26}"/>
              </a:ext>
            </a:extLst>
          </p:cNvPr>
          <p:cNvGrpSpPr/>
          <p:nvPr/>
        </p:nvGrpSpPr>
        <p:grpSpPr>
          <a:xfrm>
            <a:off x="5247713" y="3863849"/>
            <a:ext cx="296586" cy="293005"/>
            <a:chOff x="3546641" y="3995693"/>
            <a:chExt cx="296586" cy="293005"/>
          </a:xfrm>
        </p:grpSpPr>
        <p:sp>
          <p:nvSpPr>
            <p:cNvPr id="6" name="円/楕円 66">
              <a:extLst>
                <a:ext uri="{FF2B5EF4-FFF2-40B4-BE49-F238E27FC236}">
                  <a16:creationId xmlns:a16="http://schemas.microsoft.com/office/drawing/2014/main" id="{2874B204-B744-BFF0-E7BC-2DDA8A15F9AE}"/>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1" name="フリーフォーム 67">
              <a:extLst>
                <a:ext uri="{FF2B5EF4-FFF2-40B4-BE49-F238E27FC236}">
                  <a16:creationId xmlns:a16="http://schemas.microsoft.com/office/drawing/2014/main" id="{CF9ABF4A-5E0D-46B0-239A-1674D62F83A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pic>
        <p:nvPicPr>
          <p:cNvPr id="22" name="図 21">
            <a:extLst>
              <a:ext uri="{FF2B5EF4-FFF2-40B4-BE49-F238E27FC236}">
                <a16:creationId xmlns:a16="http://schemas.microsoft.com/office/drawing/2014/main" id="{49937CB7-180C-5800-00E9-C4562985C7D3}"/>
              </a:ext>
            </a:extLst>
          </p:cNvPr>
          <p:cNvPicPr>
            <a:picLocks noChangeAspect="1"/>
          </p:cNvPicPr>
          <p:nvPr/>
        </p:nvPicPr>
        <p:blipFill>
          <a:blip r:embed="rId9"/>
          <a:stretch>
            <a:fillRect/>
          </a:stretch>
        </p:blipFill>
        <p:spPr>
          <a:xfrm>
            <a:off x="7032743" y="1958586"/>
            <a:ext cx="1038370" cy="381053"/>
          </a:xfrm>
          <a:prstGeom prst="rect">
            <a:avLst/>
          </a:prstGeom>
        </p:spPr>
      </p:pic>
      <p:sp>
        <p:nvSpPr>
          <p:cNvPr id="16" name="正方形/長方形 15">
            <a:extLst>
              <a:ext uri="{FF2B5EF4-FFF2-40B4-BE49-F238E27FC236}">
                <a16:creationId xmlns:a16="http://schemas.microsoft.com/office/drawing/2014/main" id="{28D74BBF-9829-F7EF-A960-01984D73ED14}"/>
              </a:ext>
            </a:extLst>
          </p:cNvPr>
          <p:cNvSpPr/>
          <p:nvPr/>
        </p:nvSpPr>
        <p:spPr>
          <a:xfrm>
            <a:off x="6982800" y="1892811"/>
            <a:ext cx="1107997"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nvGrpSpPr>
          <p:cNvPr id="23" name="図形グループ 45">
            <a:extLst>
              <a:ext uri="{FF2B5EF4-FFF2-40B4-BE49-F238E27FC236}">
                <a16:creationId xmlns:a16="http://schemas.microsoft.com/office/drawing/2014/main" id="{3F736D5E-347E-FA63-8D9E-120CE5F70960}"/>
              </a:ext>
            </a:extLst>
          </p:cNvPr>
          <p:cNvGrpSpPr>
            <a:grpSpLocks noChangeAspect="1"/>
          </p:cNvGrpSpPr>
          <p:nvPr/>
        </p:nvGrpSpPr>
        <p:grpSpPr>
          <a:xfrm>
            <a:off x="4904031" y="3214657"/>
            <a:ext cx="245885" cy="184414"/>
            <a:chOff x="3355262" y="5469690"/>
            <a:chExt cx="720000" cy="540000"/>
          </a:xfrm>
        </p:grpSpPr>
        <p:cxnSp>
          <p:nvCxnSpPr>
            <p:cNvPr id="24" name="カギ線コネクタ 46">
              <a:extLst>
                <a:ext uri="{FF2B5EF4-FFF2-40B4-BE49-F238E27FC236}">
                  <a16:creationId xmlns:a16="http://schemas.microsoft.com/office/drawing/2014/main" id="{D178CD6C-C81E-49F9-1339-47C5711B32FA}"/>
                </a:ext>
              </a:extLst>
            </p:cNvPr>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20306AB0-20CE-25B1-AC61-7B637F9BDB92}"/>
                </a:ext>
              </a:extLst>
            </p:cNvPr>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
        <p:nvSpPr>
          <p:cNvPr id="26" name="正方形/長方形 25">
            <a:extLst>
              <a:ext uri="{FF2B5EF4-FFF2-40B4-BE49-F238E27FC236}">
                <a16:creationId xmlns:a16="http://schemas.microsoft.com/office/drawing/2014/main" id="{0C15A838-FE8C-FD79-9C84-129E7CC717F5}"/>
              </a:ext>
            </a:extLst>
          </p:cNvPr>
          <p:cNvSpPr/>
          <p:nvPr/>
        </p:nvSpPr>
        <p:spPr>
          <a:xfrm>
            <a:off x="3283546" y="1910094"/>
            <a:ext cx="429392" cy="394203"/>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29" name="図 28" descr="グラフィカル ユーザー インターフェイス, テキスト, アプリケーション&#10;&#10;中程度の精度で自動的に生成された説明">
            <a:extLst>
              <a:ext uri="{FF2B5EF4-FFF2-40B4-BE49-F238E27FC236}">
                <a16:creationId xmlns:a16="http://schemas.microsoft.com/office/drawing/2014/main" id="{E7F1ECEB-BA67-A37A-105E-A38E5062173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213" b="2773"/>
          <a:stretch/>
        </p:blipFill>
        <p:spPr>
          <a:xfrm>
            <a:off x="5222214" y="1786323"/>
            <a:ext cx="1548354" cy="3200400"/>
          </a:xfrm>
          <a:prstGeom prst="rect">
            <a:avLst/>
          </a:prstGeom>
          <a:ln>
            <a:solidFill>
              <a:schemeClr val="tx1"/>
            </a:solidFill>
          </a:ln>
        </p:spPr>
      </p:pic>
      <p:sp>
        <p:nvSpPr>
          <p:cNvPr id="28" name="テキスト ボックス 27">
            <a:extLst>
              <a:ext uri="{FF2B5EF4-FFF2-40B4-BE49-F238E27FC236}">
                <a16:creationId xmlns:a16="http://schemas.microsoft.com/office/drawing/2014/main" id="{474BB9FD-5BE6-E74B-4E6C-BEF0E4B94386}"/>
              </a:ext>
            </a:extLst>
          </p:cNvPr>
          <p:cNvSpPr txBox="1"/>
          <p:nvPr/>
        </p:nvSpPr>
        <p:spPr>
          <a:xfrm>
            <a:off x="3063833" y="1752600"/>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12" name="正方形/長方形 11">
            <a:extLst>
              <a:ext uri="{FF2B5EF4-FFF2-40B4-BE49-F238E27FC236}">
                <a16:creationId xmlns:a16="http://schemas.microsoft.com/office/drawing/2014/main" id="{27371057-92E5-D1C4-A7C6-52ADE15900B7}"/>
              </a:ext>
            </a:extLst>
          </p:cNvPr>
          <p:cNvSpPr/>
          <p:nvPr/>
        </p:nvSpPr>
        <p:spPr>
          <a:xfrm>
            <a:off x="5217164" y="4514850"/>
            <a:ext cx="1559314" cy="236436"/>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14" name="図形グループ 65">
            <a:extLst>
              <a:ext uri="{FF2B5EF4-FFF2-40B4-BE49-F238E27FC236}">
                <a16:creationId xmlns:a16="http://schemas.microsoft.com/office/drawing/2014/main" id="{4B3620EF-4A7A-5713-47DC-0B2B3DFCE8EE}"/>
              </a:ext>
            </a:extLst>
          </p:cNvPr>
          <p:cNvGrpSpPr/>
          <p:nvPr/>
        </p:nvGrpSpPr>
        <p:grpSpPr>
          <a:xfrm>
            <a:off x="5090193" y="4301754"/>
            <a:ext cx="296586" cy="293005"/>
            <a:chOff x="3546641" y="3995693"/>
            <a:chExt cx="296586" cy="293005"/>
          </a:xfrm>
        </p:grpSpPr>
        <p:sp>
          <p:nvSpPr>
            <p:cNvPr id="15" name="円/楕円 66">
              <a:extLst>
                <a:ext uri="{FF2B5EF4-FFF2-40B4-BE49-F238E27FC236}">
                  <a16:creationId xmlns:a16="http://schemas.microsoft.com/office/drawing/2014/main" id="{AAD14780-E224-EF63-5B3C-D31131B7905F}"/>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7" name="フリーフォーム 67">
              <a:extLst>
                <a:ext uri="{FF2B5EF4-FFF2-40B4-BE49-F238E27FC236}">
                  <a16:creationId xmlns:a16="http://schemas.microsoft.com/office/drawing/2014/main" id="{FC51F41E-E284-9CBC-068A-AFE272BEBB7A}"/>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Tree>
    <p:extLst>
      <p:ext uri="{BB962C8B-B14F-4D97-AF65-F5344CB8AC3E}">
        <p14:creationId xmlns:p14="http://schemas.microsoft.com/office/powerpoint/2010/main" val="3399671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43944BB6-384C-C1F3-0A72-DFC023178C1B}"/>
              </a:ext>
            </a:extLst>
          </p:cNvPr>
          <p:cNvPicPr>
            <a:picLocks noChangeAspect="1"/>
          </p:cNvPicPr>
          <p:nvPr/>
        </p:nvPicPr>
        <p:blipFill rotWithShape="1">
          <a:blip r:embed="rId4">
            <a:extLst>
              <a:ext uri="{28A0092B-C50C-407E-A947-70E740481C1C}">
                <a14:useLocalDpi xmlns:a14="http://schemas.microsoft.com/office/drawing/2010/main" val="0"/>
              </a:ext>
            </a:extLst>
          </a:blip>
          <a:srcRect t="142" b="12432"/>
          <a:stretch/>
        </p:blipFill>
        <p:spPr>
          <a:xfrm>
            <a:off x="5266642" y="2110777"/>
            <a:ext cx="1539575" cy="2912875"/>
          </a:xfrm>
          <a:prstGeom prst="rect">
            <a:avLst/>
          </a:prstGeom>
          <a:ln>
            <a:solidFill>
              <a:schemeClr val="tx1"/>
            </a:solidFill>
          </a:ln>
        </p:spPr>
      </p:pic>
      <p:graphicFrame>
        <p:nvGraphicFramePr>
          <p:cNvPr id="4" name="オブジェクト 3" hidden="1">
            <a:extLst>
              <a:ext uri="{FF2B5EF4-FFF2-40B4-BE49-F238E27FC236}">
                <a16:creationId xmlns:a16="http://schemas.microsoft.com/office/drawing/2014/main" id="{AA8DA1D0-A6FB-4525-9AD8-97F45BFFCDD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4" name="オブジェクト 3" hidden="1">
                        <a:extLst>
                          <a:ext uri="{FF2B5EF4-FFF2-40B4-BE49-F238E27FC236}">
                            <a16:creationId xmlns:a16="http://schemas.microsoft.com/office/drawing/2014/main" id="{AA8DA1D0-A6FB-4525-9AD8-97F45BFFCDD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9" name="object 24">
            <a:extLst>
              <a:ext uri="{FF2B5EF4-FFF2-40B4-BE49-F238E27FC236}">
                <a16:creationId xmlns:a16="http://schemas.microsoft.com/office/drawing/2014/main" id="{70F42EE3-5D96-4D25-AF2B-6ED6B9A7D2D0}"/>
              </a:ext>
            </a:extLst>
          </p:cNvPr>
          <p:cNvSpPr txBox="1"/>
          <p:nvPr/>
        </p:nvSpPr>
        <p:spPr>
          <a:xfrm>
            <a:off x="343466" y="1864599"/>
            <a:ext cx="2880000" cy="3636893"/>
          </a:xfrm>
          <a:prstGeom prst="rect">
            <a:avLst/>
          </a:prstGeom>
          <a:noFill/>
        </p:spPr>
        <p:txBody>
          <a:bodyPr vert="horz" wrap="square" lIns="0" tIns="12700" rIns="0" bIns="0" rtlCol="0">
            <a:spAutoFit/>
          </a:bodyPr>
          <a:lstStyle/>
          <a:p>
            <a:pPr marL="1270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全ての必須項目を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スワイプで「アカウント   </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登録」へ移動しダブル  </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❼</a:t>
            </a:r>
            <a:r>
              <a:rPr lang="ja-JP" altLang="en-US" sz="1800" b="1" spc="-5" dirty="0">
                <a:latin typeface="BIZ UDゴシック" panose="020B0400000000000000" pitchFamily="49" charset="-128"/>
                <a:ea typeface="BIZ UDゴシック" panose="020B0400000000000000" pitchFamily="49" charset="-128"/>
                <a:cs typeface="Meiryo" charset="-128"/>
              </a:rPr>
              <a:t>入力した電話番号</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スマートフォン</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に</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ＳＭＳで「認証コード</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６桁</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」が届きます</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認証コードを入力</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スワイプで「完了」に</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移動しダブルタップ　</a:t>
            </a:r>
            <a:endParaRPr lang="en-US" sz="1800" b="1" spc="-5" dirty="0">
              <a:latin typeface="BIZ UDゴシック" panose="020B0400000000000000" pitchFamily="49" charset="-128"/>
              <a:ea typeface="BIZ UDゴシック" panose="020B0400000000000000" pitchFamily="49" charset="-128"/>
              <a:cs typeface="Meiryo" charset="-128"/>
            </a:endParaRPr>
          </a:p>
        </p:txBody>
      </p:sp>
      <p:sp>
        <p:nvSpPr>
          <p:cNvPr id="1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grpSp>
        <p:nvGrpSpPr>
          <p:cNvPr id="3" name="グループ化 2" descr="CLINICSの「認証コード入力」画面で認証コードを入力後「完了」ボタンをタップしている画像">
            <a:extLst>
              <a:ext uri="{FF2B5EF4-FFF2-40B4-BE49-F238E27FC236}">
                <a16:creationId xmlns:a16="http://schemas.microsoft.com/office/drawing/2014/main" id="{774155FD-E684-47D8-A67B-0721F5723E45}"/>
              </a:ext>
            </a:extLst>
          </p:cNvPr>
          <p:cNvGrpSpPr/>
          <p:nvPr/>
        </p:nvGrpSpPr>
        <p:grpSpPr>
          <a:xfrm>
            <a:off x="7128796" y="2115298"/>
            <a:ext cx="1519217" cy="2880360"/>
            <a:chOff x="3511550" y="1640518"/>
            <a:chExt cx="2526786" cy="4501592"/>
          </a:xfrm>
        </p:grpSpPr>
        <p:pic>
          <p:nvPicPr>
            <p:cNvPr id="7" name="図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1550" y="1640518"/>
              <a:ext cx="2526786" cy="4500000"/>
            </a:xfrm>
            <a:prstGeom prst="rect">
              <a:avLst/>
            </a:prstGeom>
            <a:ln w="9525">
              <a:solidFill>
                <a:schemeClr val="tx1">
                  <a:lumMod val="50000"/>
                  <a:lumOff val="50000"/>
                </a:schemeClr>
              </a:solidFill>
            </a:ln>
          </p:spPr>
        </p:pic>
        <p:sp>
          <p:nvSpPr>
            <p:cNvPr id="30" name="正方形/長方形 29"/>
            <p:cNvSpPr/>
            <p:nvPr/>
          </p:nvSpPr>
          <p:spPr>
            <a:xfrm>
              <a:off x="3573239" y="2445237"/>
              <a:ext cx="2412000" cy="324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4" name="正方形/長方形 33"/>
            <p:cNvSpPr/>
            <p:nvPr/>
          </p:nvSpPr>
          <p:spPr>
            <a:xfrm>
              <a:off x="3561408" y="5782110"/>
              <a:ext cx="2412000" cy="360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pic>
        <p:nvPicPr>
          <p:cNvPr id="10" name="図 9">
            <a:extLst>
              <a:ext uri="{FF2B5EF4-FFF2-40B4-BE49-F238E27FC236}">
                <a16:creationId xmlns:a16="http://schemas.microsoft.com/office/drawing/2014/main" id="{C71D33DA-579A-E232-F095-A8F1BCB930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7782" y="2110778"/>
            <a:ext cx="1620982" cy="2880360"/>
          </a:xfrm>
          <a:prstGeom prst="rect">
            <a:avLst/>
          </a:prstGeom>
          <a:ln w="9525">
            <a:solidFill>
              <a:schemeClr val="tx1">
                <a:lumMod val="50000"/>
                <a:lumOff val="50000"/>
              </a:schemeClr>
            </a:solidFill>
          </a:ln>
        </p:spPr>
      </p:pic>
      <p:grpSp>
        <p:nvGrpSpPr>
          <p:cNvPr id="33" name="図形グループ 58">
            <a:extLst>
              <a:ext uri="{FF2B5EF4-FFF2-40B4-BE49-F238E27FC236}">
                <a16:creationId xmlns:a16="http://schemas.microsoft.com/office/drawing/2014/main" id="{40A5BD42-C085-E06A-48D4-573008BD0F74}"/>
              </a:ext>
            </a:extLst>
          </p:cNvPr>
          <p:cNvGrpSpPr/>
          <p:nvPr/>
        </p:nvGrpSpPr>
        <p:grpSpPr>
          <a:xfrm>
            <a:off x="6841547" y="2281535"/>
            <a:ext cx="492444" cy="461665"/>
            <a:chOff x="7471819" y="2275527"/>
            <a:chExt cx="492444" cy="461665"/>
          </a:xfrm>
        </p:grpSpPr>
        <p:sp>
          <p:nvSpPr>
            <p:cNvPr id="35" name="円/楕円 59">
              <a:extLst>
                <a:ext uri="{FF2B5EF4-FFF2-40B4-BE49-F238E27FC236}">
                  <a16:creationId xmlns:a16="http://schemas.microsoft.com/office/drawing/2014/main" id="{22870FD9-9050-2E5F-A5EF-1F50959A761E}"/>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6" name="正方形/長方形 35">
              <a:extLst>
                <a:ext uri="{FF2B5EF4-FFF2-40B4-BE49-F238E27FC236}">
                  <a16:creationId xmlns:a16="http://schemas.microsoft.com/office/drawing/2014/main" id="{811854AD-EA4C-22B7-9920-E3BB3CC2AAD9}"/>
                </a:ext>
              </a:extLst>
            </p:cNvPr>
            <p:cNvSpPr/>
            <p:nvPr/>
          </p:nvSpPr>
          <p:spPr>
            <a:xfrm>
              <a:off x="7471819" y="2275527"/>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46" name="図形グループ 58">
            <a:extLst>
              <a:ext uri="{FF2B5EF4-FFF2-40B4-BE49-F238E27FC236}">
                <a16:creationId xmlns:a16="http://schemas.microsoft.com/office/drawing/2014/main" id="{1EE0CE34-F320-AF41-751A-6C7B227CBAF4}"/>
              </a:ext>
            </a:extLst>
          </p:cNvPr>
          <p:cNvGrpSpPr/>
          <p:nvPr/>
        </p:nvGrpSpPr>
        <p:grpSpPr>
          <a:xfrm>
            <a:off x="6858000" y="4415135"/>
            <a:ext cx="492444" cy="461665"/>
            <a:chOff x="7471819" y="2262792"/>
            <a:chExt cx="492444" cy="461665"/>
          </a:xfrm>
        </p:grpSpPr>
        <p:sp>
          <p:nvSpPr>
            <p:cNvPr id="47" name="円/楕円 59">
              <a:extLst>
                <a:ext uri="{FF2B5EF4-FFF2-40B4-BE49-F238E27FC236}">
                  <a16:creationId xmlns:a16="http://schemas.microsoft.com/office/drawing/2014/main" id="{68953EAC-6E35-B44D-390B-5600AC237F56}"/>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8" name="正方形/長方形 47">
              <a:extLst>
                <a:ext uri="{FF2B5EF4-FFF2-40B4-BE49-F238E27FC236}">
                  <a16:creationId xmlns:a16="http://schemas.microsoft.com/office/drawing/2014/main" id="{DB4201B3-5599-C37C-0DEA-9F4DCD7A6809}"/>
                </a:ext>
              </a:extLst>
            </p:cNvPr>
            <p:cNvSpPr/>
            <p:nvPr/>
          </p:nvSpPr>
          <p:spPr>
            <a:xfrm>
              <a:off x="7471819" y="2262792"/>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❼</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11" name="タイトル 9">
            <a:extLst>
              <a:ext uri="{FF2B5EF4-FFF2-40B4-BE49-F238E27FC236}">
                <a16:creationId xmlns:a16="http://schemas.microsoft.com/office/drawing/2014/main" id="{FC2EBD91-BAD1-13FD-0C97-AD5E5018759A}"/>
              </a:ext>
            </a:extLst>
          </p:cNvPr>
          <p:cNvSpPr txBox="1">
            <a:spLocks/>
          </p:cNvSpPr>
          <p:nvPr/>
        </p:nvSpPr>
        <p:spPr>
          <a:xfrm>
            <a:off x="1576761" y="194450"/>
            <a:ext cx="5457537"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【2</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アカウントの登録</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17" name="正方形/長方形 16">
            <a:extLst>
              <a:ext uri="{FF2B5EF4-FFF2-40B4-BE49-F238E27FC236}">
                <a16:creationId xmlns:a16="http://schemas.microsoft.com/office/drawing/2014/main" id="{711E3675-F954-ECE7-649A-40B83DA0265F}"/>
              </a:ext>
            </a:extLst>
          </p:cNvPr>
          <p:cNvSpPr/>
          <p:nvPr/>
        </p:nvSpPr>
        <p:spPr>
          <a:xfrm>
            <a:off x="3277782" y="4765311"/>
            <a:ext cx="1620982" cy="225827"/>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28" name="図形グループ 58">
            <a:extLst>
              <a:ext uri="{FF2B5EF4-FFF2-40B4-BE49-F238E27FC236}">
                <a16:creationId xmlns:a16="http://schemas.microsoft.com/office/drawing/2014/main" id="{73419233-799F-78A0-4566-463E131D3EF5}"/>
              </a:ext>
            </a:extLst>
          </p:cNvPr>
          <p:cNvGrpSpPr/>
          <p:nvPr/>
        </p:nvGrpSpPr>
        <p:grpSpPr>
          <a:xfrm>
            <a:off x="3012756" y="4491335"/>
            <a:ext cx="492444" cy="461665"/>
            <a:chOff x="7484381" y="2282552"/>
            <a:chExt cx="492444" cy="461665"/>
          </a:xfrm>
        </p:grpSpPr>
        <p:sp>
          <p:nvSpPr>
            <p:cNvPr id="31" name="円/楕円 59">
              <a:extLst>
                <a:ext uri="{FF2B5EF4-FFF2-40B4-BE49-F238E27FC236}">
                  <a16:creationId xmlns:a16="http://schemas.microsoft.com/office/drawing/2014/main" id="{2EA8D8DC-1AD4-62EC-0A65-62390961D2DD}"/>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2" name="正方形/長方形 31">
              <a:extLst>
                <a:ext uri="{FF2B5EF4-FFF2-40B4-BE49-F238E27FC236}">
                  <a16:creationId xmlns:a16="http://schemas.microsoft.com/office/drawing/2014/main" id="{5C4BB108-0F37-FA9A-966C-352225CC2760}"/>
                </a:ext>
              </a:extLst>
            </p:cNvPr>
            <p:cNvSpPr/>
            <p:nvPr/>
          </p:nvSpPr>
          <p:spPr>
            <a:xfrm>
              <a:off x="7484381" y="2282552"/>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20" name="図 19"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82ACC617-E890-C5A9-5253-54446FAF8C0E}"/>
              </a:ext>
            </a:extLst>
          </p:cNvPr>
          <p:cNvPicPr>
            <a:picLocks noChangeAspect="1"/>
          </p:cNvPicPr>
          <p:nvPr/>
        </p:nvPicPr>
        <p:blipFill rotWithShape="1">
          <a:blip r:embed="rId9">
            <a:alphaModFix/>
            <a:extLst>
              <a:ext uri="{BEBA8EAE-BF5A-486C-A8C5-ECC9F3942E4B}">
                <a14:imgProps xmlns:a14="http://schemas.microsoft.com/office/drawing/2010/main">
                  <a14:imgLayer r:embed="rId10">
                    <a14:imgEffect>
                      <a14:artisticBlur/>
                    </a14:imgEffect>
                    <a14:imgEffect>
                      <a14:sharpenSoften amount="-50000"/>
                    </a14:imgEffect>
                    <a14:imgEffect>
                      <a14:saturation sat="40000"/>
                    </a14:imgEffect>
                  </a14:imgLayer>
                </a14:imgProps>
              </a:ext>
              <a:ext uri="{28A0092B-C50C-407E-A947-70E740481C1C}">
                <a14:useLocalDpi xmlns:a14="http://schemas.microsoft.com/office/drawing/2010/main" val="0"/>
              </a:ext>
            </a:extLst>
          </a:blip>
          <a:srcRect t="15733" b="32848"/>
          <a:stretch/>
        </p:blipFill>
        <p:spPr>
          <a:xfrm>
            <a:off x="5264989" y="2630201"/>
            <a:ext cx="1539575" cy="1713201"/>
          </a:xfrm>
          <a:prstGeom prst="rect">
            <a:avLst/>
          </a:prstGeom>
          <a:ln>
            <a:noFill/>
          </a:ln>
        </p:spPr>
      </p:pic>
      <p:pic>
        <p:nvPicPr>
          <p:cNvPr id="21" name="図 20"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35FC70F-1175-C80B-C504-AB25B0570ABB}"/>
              </a:ext>
            </a:extLst>
          </p:cNvPr>
          <p:cNvPicPr>
            <a:picLocks noChangeAspect="1"/>
          </p:cNvPicPr>
          <p:nvPr/>
        </p:nvPicPr>
        <p:blipFill rotWithShape="1">
          <a:blip r:embed="rId9">
            <a:alphaModFix/>
            <a:extLst>
              <a:ext uri="{BEBA8EAE-BF5A-486C-A8C5-ECC9F3942E4B}">
                <a14:imgProps xmlns:a14="http://schemas.microsoft.com/office/drawing/2010/main">
                  <a14:imgLayer r:embed="rId10">
                    <a14:imgEffect>
                      <a14:artisticBlur/>
                    </a14:imgEffect>
                    <a14:imgEffect>
                      <a14:sharpenSoften amount="-50000"/>
                    </a14:imgEffect>
                    <a14:imgEffect>
                      <a14:saturation sat="40000"/>
                    </a14:imgEffect>
                  </a14:imgLayer>
                </a14:imgProps>
              </a:ext>
              <a:ext uri="{28A0092B-C50C-407E-A947-70E740481C1C}">
                <a14:useLocalDpi xmlns:a14="http://schemas.microsoft.com/office/drawing/2010/main" val="0"/>
              </a:ext>
            </a:extLst>
          </a:blip>
          <a:srcRect t="78587" b="12432"/>
          <a:stretch/>
        </p:blipFill>
        <p:spPr>
          <a:xfrm>
            <a:off x="5263776" y="4724400"/>
            <a:ext cx="1539575" cy="299251"/>
          </a:xfrm>
          <a:prstGeom prst="rect">
            <a:avLst/>
          </a:prstGeom>
          <a:ln>
            <a:noFill/>
          </a:ln>
        </p:spPr>
      </p:pic>
      <p:sp>
        <p:nvSpPr>
          <p:cNvPr id="37" name="正方形/長方形 36">
            <a:extLst>
              <a:ext uri="{FF2B5EF4-FFF2-40B4-BE49-F238E27FC236}">
                <a16:creationId xmlns:a16="http://schemas.microsoft.com/office/drawing/2014/main" id="{AF80C7DE-00C1-22D3-635E-D105CDBB0E78}"/>
              </a:ext>
            </a:extLst>
          </p:cNvPr>
          <p:cNvSpPr/>
          <p:nvPr/>
        </p:nvSpPr>
        <p:spPr>
          <a:xfrm>
            <a:off x="5225913" y="4466173"/>
            <a:ext cx="1272376" cy="265552"/>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45" name="直線矢印コネクタ 44">
            <a:extLst>
              <a:ext uri="{FF2B5EF4-FFF2-40B4-BE49-F238E27FC236}">
                <a16:creationId xmlns:a16="http://schemas.microsoft.com/office/drawing/2014/main" id="{7C7AE0FF-47D0-CEDF-A28D-F2A868946351}"/>
              </a:ext>
            </a:extLst>
          </p:cNvPr>
          <p:cNvCxnSpPr>
            <a:cxnSpLocks/>
            <a:stCxn id="37" idx="3"/>
          </p:cNvCxnSpPr>
          <p:nvPr/>
        </p:nvCxnSpPr>
        <p:spPr>
          <a:xfrm flipV="1">
            <a:off x="6498289" y="2897739"/>
            <a:ext cx="597981" cy="17012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089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CLINICS「予約管理」画面で右上の「アカウント」ボタンをタップしている画像"/>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9628" y="2443280"/>
            <a:ext cx="1638479" cy="3240000"/>
          </a:xfrm>
          <a:prstGeom prst="rect">
            <a:avLst/>
          </a:prstGeom>
          <a:ln w="9525">
            <a:solidFill>
              <a:schemeClr val="tx1">
                <a:lumMod val="50000"/>
                <a:lumOff val="50000"/>
              </a:schemeClr>
            </a:solidFill>
          </a:ln>
        </p:spPr>
      </p:pic>
      <p:graphicFrame>
        <p:nvGraphicFramePr>
          <p:cNvPr id="4" name="オブジェクト 3" hidden="1">
            <a:extLst>
              <a:ext uri="{FF2B5EF4-FFF2-40B4-BE49-F238E27FC236}">
                <a16:creationId xmlns:a16="http://schemas.microsoft.com/office/drawing/2014/main" id="{477C27C0-447A-4661-8B21-1B21BD2A8B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4" name="オブジェクト 3" hidden="1">
                        <a:extLst>
                          <a:ext uri="{FF2B5EF4-FFF2-40B4-BE49-F238E27FC236}">
                            <a16:creationId xmlns:a16="http://schemas.microsoft.com/office/drawing/2014/main" id="{477C27C0-447A-4661-8B21-1B21BD2A8B2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object 6">
            <a:extLst>
              <a:ext uri="{FF2B5EF4-FFF2-40B4-BE49-F238E27FC236}">
                <a16:creationId xmlns:a16="http://schemas.microsoft.com/office/drawing/2014/main" id="{11D7FA28-D6F3-4E50-81D2-2B905C1CCA23}"/>
              </a:ext>
            </a:extLst>
          </p:cNvPr>
          <p:cNvSpPr txBox="1"/>
          <p:nvPr/>
        </p:nvSpPr>
        <p:spPr>
          <a:xfrm>
            <a:off x="732075" y="1542006"/>
            <a:ext cx="7438787" cy="303867"/>
          </a:xfrm>
          <a:prstGeom prst="rect">
            <a:avLst/>
          </a:prstGeom>
        </p:spPr>
        <p:txBody>
          <a:bodyPr vert="horz" wrap="square" lIns="0" tIns="10860" rIns="0" bIns="0" rtlCol="0">
            <a:spAutoFit/>
          </a:bodyPr>
          <a:lstStyle/>
          <a:p>
            <a:pPr marL="10860" marR="4344" indent="36381">
              <a:lnSpc>
                <a:spcPct val="125000"/>
              </a:lnSpc>
              <a:spcBef>
                <a:spcPts val="85"/>
              </a:spcBef>
            </a:pPr>
            <a:r>
              <a:rPr lang="ja-JP" altLang="en-US" sz="1800" b="1" dirty="0">
                <a:latin typeface="BIZ UDゴシック" panose="020B0400000000000000" pitchFamily="49" charset="-128"/>
                <a:ea typeface="BIZ UDゴシック" panose="020B0400000000000000" pitchFamily="49" charset="-128"/>
                <a:cs typeface="Meiryo" charset="-128"/>
              </a:rPr>
              <a:t>アカウントから保険証の登録をしましょう</a:t>
            </a:r>
          </a:p>
        </p:txBody>
      </p:sp>
      <p:sp>
        <p:nvSpPr>
          <p:cNvPr id="34"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35" name="タイトル 9">
            <a:extLst>
              <a:ext uri="{FF2B5EF4-FFF2-40B4-BE49-F238E27FC236}">
                <a16:creationId xmlns:a16="http://schemas.microsoft.com/office/drawing/2014/main" id="{FDDA2747-DBA5-44E4-A04D-BE8E8CD8D716}"/>
              </a:ext>
            </a:extLst>
          </p:cNvPr>
          <p:cNvSpPr txBox="1">
            <a:spLocks/>
          </p:cNvSpPr>
          <p:nvPr/>
        </p:nvSpPr>
        <p:spPr>
          <a:xfrm>
            <a:off x="1676400" y="207010"/>
            <a:ext cx="63246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【3</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保険証の登録</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55" name="正方形/長方形 54"/>
          <p:cNvSpPr>
            <a:spLocks noChangeAspect="1"/>
          </p:cNvSpPr>
          <p:nvPr/>
        </p:nvSpPr>
        <p:spPr>
          <a:xfrm>
            <a:off x="4599198" y="2425687"/>
            <a:ext cx="288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62" name="図形グループ 61"/>
          <p:cNvGrpSpPr/>
          <p:nvPr/>
        </p:nvGrpSpPr>
        <p:grpSpPr>
          <a:xfrm>
            <a:off x="4451469" y="2209800"/>
            <a:ext cx="296587" cy="293005"/>
            <a:chOff x="2897417" y="3995693"/>
            <a:chExt cx="296587" cy="293005"/>
          </a:xfrm>
        </p:grpSpPr>
        <p:sp>
          <p:nvSpPr>
            <p:cNvPr id="63" name="円/楕円 6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4" name="テキスト ボックス 6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5" name="グループ化 4" descr="「アカウント」画面で保険証を登録したいアカウントをタップしている画像">
            <a:extLst>
              <a:ext uri="{FF2B5EF4-FFF2-40B4-BE49-F238E27FC236}">
                <a16:creationId xmlns:a16="http://schemas.microsoft.com/office/drawing/2014/main" id="{65658F3F-7B29-44FF-B8BE-4CBB9A4D8BCC}"/>
              </a:ext>
            </a:extLst>
          </p:cNvPr>
          <p:cNvGrpSpPr/>
          <p:nvPr/>
        </p:nvGrpSpPr>
        <p:grpSpPr>
          <a:xfrm>
            <a:off x="4932395" y="2443280"/>
            <a:ext cx="1764858" cy="3240000"/>
            <a:chOff x="4513708" y="1996877"/>
            <a:chExt cx="1764858" cy="3240000"/>
          </a:xfrm>
        </p:grpSpPr>
        <p:pic>
          <p:nvPicPr>
            <p:cNvPr id="11" name="図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7070" y="1996877"/>
              <a:ext cx="1641496" cy="3240000"/>
            </a:xfrm>
            <a:prstGeom prst="rect">
              <a:avLst/>
            </a:prstGeom>
            <a:ln w="9525">
              <a:solidFill>
                <a:schemeClr val="tx1">
                  <a:lumMod val="50000"/>
                  <a:lumOff val="50000"/>
                </a:schemeClr>
              </a:solidFill>
            </a:ln>
          </p:spPr>
        </p:pic>
        <p:sp>
          <p:nvSpPr>
            <p:cNvPr id="54" name="正方形/長方形 53"/>
            <p:cNvSpPr/>
            <p:nvPr/>
          </p:nvSpPr>
          <p:spPr>
            <a:xfrm>
              <a:off x="4650068" y="2465730"/>
              <a:ext cx="1620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59" name="図形グループ 58"/>
            <p:cNvGrpSpPr/>
            <p:nvPr/>
          </p:nvGrpSpPr>
          <p:grpSpPr>
            <a:xfrm>
              <a:off x="4513708" y="2312723"/>
              <a:ext cx="296586" cy="293005"/>
              <a:chOff x="3546641" y="3995693"/>
              <a:chExt cx="296586" cy="293005"/>
            </a:xfrm>
          </p:grpSpPr>
          <p:sp>
            <p:nvSpPr>
              <p:cNvPr id="60" name="円/楕円 5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1" name="フリーフォーム 60"/>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grpSp>
        <p:nvGrpSpPr>
          <p:cNvPr id="6" name="グループ化 5" descr="選択したアカウントの「保険証情報」ボタンをタップしている画面の画像">
            <a:extLst>
              <a:ext uri="{FF2B5EF4-FFF2-40B4-BE49-F238E27FC236}">
                <a16:creationId xmlns:a16="http://schemas.microsoft.com/office/drawing/2014/main" id="{632D6C0C-D415-48DB-ACC8-A139573B9CF4}"/>
              </a:ext>
            </a:extLst>
          </p:cNvPr>
          <p:cNvGrpSpPr/>
          <p:nvPr/>
        </p:nvGrpSpPr>
        <p:grpSpPr>
          <a:xfrm>
            <a:off x="6800632" y="2443280"/>
            <a:ext cx="1886351" cy="3240000"/>
            <a:chOff x="6658647" y="1989103"/>
            <a:chExt cx="1886351" cy="3240000"/>
          </a:xfrm>
        </p:grpSpPr>
        <p:pic>
          <p:nvPicPr>
            <p:cNvPr id="3" name="図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55126" y="1989103"/>
              <a:ext cx="1789872" cy="3240000"/>
            </a:xfrm>
            <a:prstGeom prst="rect">
              <a:avLst/>
            </a:prstGeom>
            <a:ln w="9525">
              <a:solidFill>
                <a:schemeClr val="tx1">
                  <a:lumMod val="50000"/>
                  <a:lumOff val="50000"/>
                </a:schemeClr>
              </a:solidFill>
            </a:ln>
          </p:spPr>
        </p:pic>
        <p:sp>
          <p:nvSpPr>
            <p:cNvPr id="53" name="正方形/長方形 52"/>
            <p:cNvSpPr/>
            <p:nvPr/>
          </p:nvSpPr>
          <p:spPr>
            <a:xfrm>
              <a:off x="6803024" y="2408811"/>
              <a:ext cx="1692000" cy="261212"/>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56" name="図形グループ 55"/>
            <p:cNvGrpSpPr/>
            <p:nvPr/>
          </p:nvGrpSpPr>
          <p:grpSpPr>
            <a:xfrm>
              <a:off x="6658647" y="2259510"/>
              <a:ext cx="296586" cy="293005"/>
              <a:chOff x="4232441" y="3995693"/>
              <a:chExt cx="296586" cy="293005"/>
            </a:xfrm>
          </p:grpSpPr>
          <p:sp>
            <p:nvSpPr>
              <p:cNvPr id="57" name="円/楕円 56"/>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8" name="フリーフォーム 57"/>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sp>
        <p:nvSpPr>
          <p:cNvPr id="9" name="object 24">
            <a:extLst>
              <a:ext uri="{FF2B5EF4-FFF2-40B4-BE49-F238E27FC236}">
                <a16:creationId xmlns:a16="http://schemas.microsoft.com/office/drawing/2014/main" id="{A2792AF6-7E6E-0B4C-A074-4F8447C23855}"/>
              </a:ext>
            </a:extLst>
          </p:cNvPr>
          <p:cNvSpPr txBox="1"/>
          <p:nvPr/>
        </p:nvSpPr>
        <p:spPr>
          <a:xfrm>
            <a:off x="348412" y="2438400"/>
            <a:ext cx="2723873" cy="3054682"/>
          </a:xfrm>
          <a:prstGeom prst="rect">
            <a:avLst/>
          </a:prstGeom>
          <a:noFill/>
        </p:spPr>
        <p:txBody>
          <a:bodyPr vert="horz" wrap="square" lIns="0" tIns="12700" rIns="0" bIns="0" rtlCol="0">
            <a:spAutoFit/>
          </a:bodyPr>
          <a:lstStyle/>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2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marR="5080">
              <a:spcBef>
                <a:spcPts val="1200"/>
              </a:spcBef>
              <a:tabLst>
                <a:tab pos="352425" algn="l"/>
              </a:tabLst>
            </a:pP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marR="5080">
              <a:spcBef>
                <a:spcPts val="1200"/>
              </a:spcBef>
              <a:tabLst>
                <a:tab pos="352425" algn="l"/>
              </a:tabLst>
            </a:pP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2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sz="1800" b="1" dirty="0">
              <a:latin typeface="BIZ UDゴシック" panose="020B0400000000000000" pitchFamily="49" charset="-128"/>
              <a:ea typeface="BIZ UDゴシック" panose="020B0400000000000000" pitchFamily="49" charset="-128"/>
              <a:cs typeface="Meiryo" charset="-128"/>
            </a:endParaRPr>
          </a:p>
        </p:txBody>
      </p:sp>
      <p:sp>
        <p:nvSpPr>
          <p:cNvPr id="12" name="テキスト ボックス 11">
            <a:extLst>
              <a:ext uri="{FF2B5EF4-FFF2-40B4-BE49-F238E27FC236}">
                <a16:creationId xmlns:a16="http://schemas.microsoft.com/office/drawing/2014/main" id="{8F7D335F-87F3-BAAA-6116-396B5CE8062F}"/>
              </a:ext>
            </a:extLst>
          </p:cNvPr>
          <p:cNvSpPr txBox="1"/>
          <p:nvPr/>
        </p:nvSpPr>
        <p:spPr>
          <a:xfrm>
            <a:off x="678109" y="2438400"/>
            <a:ext cx="2353734" cy="1200329"/>
          </a:xfrm>
          <a:prstGeom prst="rect">
            <a:avLst/>
          </a:prstGeom>
          <a:noFill/>
        </p:spPr>
        <p:txBody>
          <a:bodyPr wrap="square">
            <a:spAutoFit/>
          </a:bodyPr>
          <a:lstStyle/>
          <a:p>
            <a:r>
              <a:rPr lang="ja-JP" altLang="en-US" sz="1800" b="1" dirty="0">
                <a:latin typeface="BIZ UDゴシック" panose="020B0400000000000000" pitchFamily="49" charset="-128"/>
                <a:ea typeface="BIZ UDゴシック" panose="020B0400000000000000" pitchFamily="49" charset="-128"/>
                <a:cs typeface="Meiryo" charset="-128"/>
              </a:rPr>
              <a:t>スワイプで移動し、「人の形をしたアカウントボタン」をダブルタップします。</a:t>
            </a:r>
            <a:endParaRPr lang="ja-JP" altLang="en-US" sz="1800" dirty="0"/>
          </a:p>
        </p:txBody>
      </p:sp>
      <p:sp>
        <p:nvSpPr>
          <p:cNvPr id="14" name="テキスト ボックス 13">
            <a:extLst>
              <a:ext uri="{FF2B5EF4-FFF2-40B4-BE49-F238E27FC236}">
                <a16:creationId xmlns:a16="http://schemas.microsoft.com/office/drawing/2014/main" id="{32DC4096-3B72-82CD-069B-A433AC28812A}"/>
              </a:ext>
            </a:extLst>
          </p:cNvPr>
          <p:cNvSpPr txBox="1"/>
          <p:nvPr/>
        </p:nvSpPr>
        <p:spPr>
          <a:xfrm>
            <a:off x="678109" y="3690694"/>
            <a:ext cx="2341661" cy="1200329"/>
          </a:xfrm>
          <a:prstGeom prst="rect">
            <a:avLst/>
          </a:prstGeom>
          <a:noFill/>
        </p:spPr>
        <p:txBody>
          <a:bodyPr wrap="square">
            <a:spAutoFit/>
          </a:bodyPr>
          <a:lstStyle/>
          <a:p>
            <a:pPr marL="12700" marR="5080">
              <a:spcBef>
                <a:spcPts val="12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スワイプで保険証を登録したいアカウンに移動しダブルタップ</a:t>
            </a:r>
            <a:endParaRPr lang="ja-JP" altLang="en-US" sz="1800" dirty="0"/>
          </a:p>
        </p:txBody>
      </p:sp>
      <p:sp>
        <p:nvSpPr>
          <p:cNvPr id="16" name="テキスト ボックス 15">
            <a:extLst>
              <a:ext uri="{FF2B5EF4-FFF2-40B4-BE49-F238E27FC236}">
                <a16:creationId xmlns:a16="http://schemas.microsoft.com/office/drawing/2014/main" id="{9AEDEF7A-F91D-6F99-E259-06B767E75EB5}"/>
              </a:ext>
            </a:extLst>
          </p:cNvPr>
          <p:cNvSpPr txBox="1"/>
          <p:nvPr/>
        </p:nvSpPr>
        <p:spPr>
          <a:xfrm>
            <a:off x="678109" y="5105400"/>
            <a:ext cx="2381655" cy="923330"/>
          </a:xfrm>
          <a:prstGeom prst="rect">
            <a:avLst/>
          </a:prstGeom>
          <a:noFill/>
        </p:spPr>
        <p:txBody>
          <a:bodyPr wrap="square">
            <a:spAutoFit/>
          </a:bodyPr>
          <a:lstStyle/>
          <a:p>
            <a:r>
              <a:rPr lang="ja-JP" altLang="en-US" sz="1800" b="1" dirty="0">
                <a:latin typeface="BIZ UDゴシック" panose="020B0400000000000000" pitchFamily="49" charset="-128"/>
                <a:ea typeface="BIZ UDゴシック" panose="020B0400000000000000" pitchFamily="49" charset="-128"/>
                <a:cs typeface="Meiryo" charset="-128"/>
              </a:rPr>
              <a:t>スワイプで</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保険証情報</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に移動しダブルタップ</a:t>
            </a:r>
            <a:endParaRPr lang="ja-JP" altLang="en-US" sz="1800" dirty="0"/>
          </a:p>
        </p:txBody>
      </p:sp>
    </p:spTree>
    <p:extLst>
      <p:ext uri="{BB962C8B-B14F-4D97-AF65-F5344CB8AC3E}">
        <p14:creationId xmlns:p14="http://schemas.microsoft.com/office/powerpoint/2010/main" val="862815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80222" y="502543"/>
            <a:ext cx="6840000" cy="4647426"/>
          </a:xfrm>
          <a:prstGeom prst="rect">
            <a:avLst/>
          </a:prstGeom>
          <a:noFill/>
        </p:spPr>
        <p:txBody>
          <a:bodyPr wrap="square" rIns="72000" rtlCol="0">
            <a:spAutoFit/>
          </a:bodyPr>
          <a:lstStyle/>
          <a:p>
            <a:pPr>
              <a:spcBef>
                <a:spcPts val="600"/>
              </a:spcBef>
              <a:tabLst>
                <a:tab pos="354013" algn="l"/>
                <a:tab pos="708025" algn="l"/>
              </a:tabLst>
            </a:pP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1.	</a:t>
            </a: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オンライン診療とは何かを知りましょう</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algn="dist">
              <a:spcBef>
                <a:spcPts val="600"/>
              </a:spcBef>
              <a:tabLst>
                <a:tab pos="354013" algn="l"/>
                <a:tab pos="7080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Ａ</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オンライン診療とは</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Ｐ</a:t>
            </a:r>
            <a:r>
              <a:rPr lang="en-US" altLang="ja-JP" sz="1800" b="1" dirty="0">
                <a:latin typeface="BIZ UDゴシック" panose="020B0400000000000000" pitchFamily="49" charset="-128"/>
                <a:ea typeface="BIZ UDゴシック" panose="020B0400000000000000" pitchFamily="49" charset="-128"/>
                <a:cs typeface="Meiryo" charset="-128"/>
              </a:rPr>
              <a:t>4</a:t>
            </a:r>
            <a:endParaRPr lang="ja-JP" altLang="en-US" sz="1800" b="1" dirty="0">
              <a:latin typeface="BIZ UDゴシック" panose="020B0400000000000000" pitchFamily="49" charset="-128"/>
              <a:ea typeface="BIZ UDゴシック" panose="020B0400000000000000" pitchFamily="49" charset="-128"/>
              <a:cs typeface="Meiryo" charset="-128"/>
            </a:endParaRPr>
          </a:p>
          <a:p>
            <a:pPr algn="dist">
              <a:spcBef>
                <a:spcPts val="600"/>
              </a:spcBef>
              <a:tabLst>
                <a:tab pos="354013" algn="l"/>
                <a:tab pos="7080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Ｂ</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オンライン診療・電話診療受診の手順</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Ｐ</a:t>
            </a:r>
            <a:r>
              <a:rPr lang="en-US" altLang="ja-JP" sz="1800" b="1" dirty="0">
                <a:latin typeface="BIZ UDゴシック" panose="020B0400000000000000" pitchFamily="49" charset="-128"/>
                <a:ea typeface="BIZ UDゴシック" panose="020B0400000000000000" pitchFamily="49" charset="-128"/>
                <a:cs typeface="Meiryo" charset="-128"/>
              </a:rPr>
              <a:t>5</a:t>
            </a:r>
          </a:p>
          <a:p>
            <a:pPr>
              <a:spcBef>
                <a:spcPts val="600"/>
              </a:spcBef>
              <a:tabLst>
                <a:tab pos="354013" algn="l"/>
                <a:tab pos="708025" algn="l"/>
              </a:tabLst>
            </a:pP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a:spcBef>
                <a:spcPts val="600"/>
              </a:spcBef>
              <a:tabLst>
                <a:tab pos="354013" algn="l"/>
                <a:tab pos="708025" algn="l"/>
              </a:tabLst>
            </a:pP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2.	</a:t>
            </a: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オンライン診療実施医療機関の検索</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algn="dist">
              <a:spcBef>
                <a:spcPts val="600"/>
              </a:spcBef>
              <a:tabLst>
                <a:tab pos="354013" algn="l"/>
                <a:tab pos="7080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Ａ</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ヤフーマップのインストール</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Ｐ</a:t>
            </a:r>
            <a:r>
              <a:rPr lang="en-US" altLang="ja-JP" sz="1800" b="1" dirty="0">
                <a:latin typeface="BIZ UDゴシック" panose="020B0400000000000000" pitchFamily="49" charset="-128"/>
                <a:ea typeface="BIZ UDゴシック" panose="020B0400000000000000" pitchFamily="49" charset="-128"/>
                <a:cs typeface="Meiryo" charset="-128"/>
              </a:rPr>
              <a:t>7	</a:t>
            </a:r>
            <a:r>
              <a:rPr lang="ja-JP" altLang="en-US" sz="1800" b="1" dirty="0">
                <a:latin typeface="BIZ UDゴシック" panose="020B0400000000000000" pitchFamily="49" charset="-128"/>
                <a:ea typeface="BIZ UDゴシック" panose="020B0400000000000000" pitchFamily="49" charset="-128"/>
                <a:cs typeface="Meiryo" charset="-128"/>
              </a:rPr>
              <a:t>Ｂ</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ヤフーマップで医療機関を探す</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Ｐ</a:t>
            </a:r>
            <a:r>
              <a:rPr lang="en-US" altLang="ja-JP" sz="1800" b="1" dirty="0">
                <a:latin typeface="BIZ UDゴシック" panose="020B0400000000000000" pitchFamily="49" charset="-128"/>
                <a:ea typeface="BIZ UDゴシック" panose="020B0400000000000000" pitchFamily="49" charset="-128"/>
                <a:cs typeface="Meiryo" charset="-128"/>
              </a:rPr>
              <a:t>8</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a:spcBef>
                <a:spcPts val="600"/>
              </a:spcBef>
              <a:tabLst>
                <a:tab pos="354013" algn="l"/>
                <a:tab pos="708025" algn="l"/>
              </a:tabLst>
            </a:pP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a:spcBef>
                <a:spcPts val="600"/>
              </a:spcBef>
              <a:tabLst>
                <a:tab pos="354013" algn="l"/>
                <a:tab pos="708025" algn="l"/>
              </a:tabLst>
            </a:pP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3.	</a:t>
            </a: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オンライン診療アプリ</a:t>
            </a:r>
          </a:p>
          <a:p>
            <a:pPr algn="dist">
              <a:spcBef>
                <a:spcPts val="600"/>
              </a:spcBef>
              <a:tabLst>
                <a:tab pos="354013" algn="l"/>
                <a:tab pos="7080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Ａ</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オンライン診療</a:t>
            </a:r>
            <a:r>
              <a:rPr lang="ja-JP" altLang="en-US" sz="1800" b="1" spc="-500"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服薬指導アプリ </a:t>
            </a:r>
            <a:r>
              <a:rPr lang="en-US" altLang="ja-JP" sz="1800" b="1" dirty="0">
                <a:latin typeface="BIZ UDゴシック" panose="020B0400000000000000" pitchFamily="49" charset="-128"/>
                <a:ea typeface="BIZ UDゴシック" panose="020B0400000000000000" pitchFamily="49" charset="-128"/>
                <a:cs typeface="Meiryo" charset="-128"/>
              </a:rPr>
              <a:t>CLINICS…………</a:t>
            </a:r>
            <a:r>
              <a:rPr lang="ja-JP" altLang="en-US" sz="1800" b="1" dirty="0">
                <a:latin typeface="BIZ UDゴシック" panose="020B0400000000000000" pitchFamily="49" charset="-128"/>
                <a:ea typeface="BIZ UDゴシック" panose="020B0400000000000000" pitchFamily="49" charset="-128"/>
                <a:cs typeface="Meiryo" charset="-128"/>
              </a:rPr>
              <a:t>Ｐ</a:t>
            </a:r>
            <a:r>
              <a:rPr lang="en-US" altLang="ja-JP" sz="1800" b="1" dirty="0">
                <a:latin typeface="BIZ UDゴシック" panose="020B0400000000000000" pitchFamily="49" charset="-128"/>
                <a:ea typeface="BIZ UDゴシック" panose="020B0400000000000000" pitchFamily="49" charset="-128"/>
                <a:cs typeface="Meiryo" charset="-128"/>
              </a:rPr>
              <a:t>15</a:t>
            </a:r>
          </a:p>
          <a:p>
            <a:pPr algn="dist">
              <a:spcBef>
                <a:spcPts val="600"/>
              </a:spcBef>
              <a:tabLst>
                <a:tab pos="354013" algn="l"/>
                <a:tab pos="7080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Ｂ</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オンライン診療アプリ </a:t>
            </a:r>
            <a:r>
              <a:rPr lang="en-US" altLang="ja-JP" sz="1800" b="1" dirty="0" err="1">
                <a:latin typeface="BIZ UDゴシック" panose="020B0400000000000000" pitchFamily="49" charset="-128"/>
                <a:ea typeface="BIZ UDゴシック" panose="020B0400000000000000" pitchFamily="49" charset="-128"/>
                <a:cs typeface="Meiryo" charset="-128"/>
              </a:rPr>
              <a:t>YaDoc</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Ｐ</a:t>
            </a:r>
            <a:r>
              <a:rPr lang="en-US" altLang="ja-JP" sz="1800" b="1" dirty="0">
                <a:latin typeface="BIZ UDゴシック" panose="020B0400000000000000" pitchFamily="49" charset="-128"/>
                <a:ea typeface="BIZ UDゴシック" panose="020B0400000000000000" pitchFamily="49" charset="-128"/>
                <a:cs typeface="Meiryo" charset="-128"/>
              </a:rPr>
              <a:t>35</a:t>
            </a:r>
          </a:p>
          <a:p>
            <a:pPr algn="dist">
              <a:spcBef>
                <a:spcPts val="600"/>
              </a:spcBef>
              <a:tabLst>
                <a:tab pos="354013" algn="l"/>
                <a:tab pos="7080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Ｃ</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オンライン診</a:t>
            </a:r>
            <a:r>
              <a:rPr lang="ja-JP" altLang="en-US" sz="1800" b="1" spc="-500" dirty="0">
                <a:latin typeface="BIZ UDゴシック" panose="020B0400000000000000" pitchFamily="49" charset="-128"/>
                <a:ea typeface="BIZ UDゴシック" panose="020B0400000000000000" pitchFamily="49" charset="-128"/>
                <a:cs typeface="Meiryo" charset="-128"/>
              </a:rPr>
              <a:t>療</a:t>
            </a:r>
            <a:r>
              <a:rPr lang="ja-JP" altLang="en-US" sz="1800" b="1" dirty="0">
                <a:latin typeface="BIZ UDゴシック" panose="020B0400000000000000" pitchFamily="49" charset="-128"/>
                <a:ea typeface="BIZ UDゴシック" panose="020B0400000000000000" pitchFamily="49" charset="-128"/>
                <a:cs typeface="Meiryo" charset="-128"/>
              </a:rPr>
              <a:t>アプリ </a:t>
            </a:r>
            <a:r>
              <a:rPr lang="en-US" altLang="ja-JP" sz="1800" b="1" dirty="0" err="1">
                <a:latin typeface="BIZ UDゴシック" panose="020B0400000000000000" pitchFamily="49" charset="-128"/>
                <a:ea typeface="BIZ UDゴシック" panose="020B0400000000000000" pitchFamily="49" charset="-128"/>
                <a:cs typeface="Meiryo" charset="-128"/>
              </a:rPr>
              <a:t>curo</a:t>
            </a:r>
            <a:r>
              <a:rPr lang="en-US" altLang="ja-JP" sz="1800" b="1" spc="-1000" dirty="0" err="1">
                <a:latin typeface="BIZ UDゴシック" panose="020B0400000000000000" pitchFamily="49" charset="-128"/>
                <a:ea typeface="BIZ UDゴシック" panose="020B0400000000000000" pitchFamily="49" charset="-128"/>
                <a:cs typeface="Meiryo" charset="-128"/>
              </a:rPr>
              <a:t>n</a:t>
            </a:r>
            <a:r>
              <a:rPr lang="en-US" altLang="ja-JP" sz="1800" dirty="0">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Ｐ</a:t>
            </a:r>
            <a:r>
              <a:rPr lang="en-US" altLang="ja-JP" sz="1800" b="1" dirty="0">
                <a:latin typeface="BIZ UDゴシック" panose="020B0400000000000000" pitchFamily="49" charset="-128"/>
                <a:ea typeface="BIZ UDゴシック" panose="020B0400000000000000" pitchFamily="49" charset="-128"/>
                <a:cs typeface="Meiryo" charset="-128"/>
              </a:rPr>
              <a:t>52</a:t>
            </a:r>
          </a:p>
        </p:txBody>
      </p:sp>
      <p:sp>
        <p:nvSpPr>
          <p:cNvPr id="3" name="タイトル 1">
            <a:extLst>
              <a:ext uri="{FF2B5EF4-FFF2-40B4-BE49-F238E27FC236}">
                <a16:creationId xmlns:a16="http://schemas.microsoft.com/office/drawing/2014/main" id="{90C6AD7A-25C3-4CCC-901C-8ADB1E455016}"/>
              </a:ext>
            </a:extLst>
          </p:cNvPr>
          <p:cNvSpPr txBox="1">
            <a:spLocks/>
          </p:cNvSpPr>
          <p:nvPr/>
        </p:nvSpPr>
        <p:spPr>
          <a:xfrm>
            <a:off x="503428" y="517383"/>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目　次</a:t>
            </a:r>
          </a:p>
        </p:txBody>
      </p:sp>
      <p:cxnSp>
        <p:nvCxnSpPr>
          <p:cNvPr id="4" name="直線コネクタ 3"/>
          <p:cNvCxnSpPr/>
          <p:nvPr/>
        </p:nvCxnSpPr>
        <p:spPr>
          <a:xfrm>
            <a:off x="1685172" y="1905000"/>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5" name="Picture 2" descr="パソコンのモニターを見せる医師のイラスト">
            <a:extLst>
              <a:ext uri="{FF2B5EF4-FFF2-40B4-BE49-F238E27FC236}">
                <a16:creationId xmlns:a16="http://schemas.microsoft.com/office/drawing/2014/main" id="{682EDA62-4183-4B34-8859-72E917F85D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613" y="3985901"/>
            <a:ext cx="1256066" cy="133624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p:cNvCxnSpPr/>
          <p:nvPr/>
        </p:nvCxnSpPr>
        <p:spPr>
          <a:xfrm>
            <a:off x="1685172" y="3399025"/>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417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A34DA0F3-6C80-470E-AC5C-A64EFF610B4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A34DA0F3-6C80-470E-AC5C-A64EFF610B4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4" name="object 24">
            <a:extLst>
              <a:ext uri="{FF2B5EF4-FFF2-40B4-BE49-F238E27FC236}">
                <a16:creationId xmlns:a16="http://schemas.microsoft.com/office/drawing/2014/main" id="{F83CD246-9BB0-40EE-A05B-2945B41CA196}"/>
              </a:ext>
            </a:extLst>
          </p:cNvPr>
          <p:cNvSpPr txBox="1"/>
          <p:nvPr/>
        </p:nvSpPr>
        <p:spPr>
          <a:xfrm>
            <a:off x="735306" y="1820867"/>
            <a:ext cx="3763681" cy="1633781"/>
          </a:xfrm>
          <a:prstGeom prst="rect">
            <a:avLst/>
          </a:prstGeom>
          <a:noFill/>
        </p:spPr>
        <p:txBody>
          <a:bodyPr vert="horz" wrap="square" lIns="0" tIns="12700" rIns="0" bIns="0" rtlCol="0">
            <a:spAutoFit/>
          </a:bodyPr>
          <a:lstStyle/>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r>
              <a:rPr lang="ja-JP" altLang="en-US" sz="1800" b="1" dirty="0">
                <a:latin typeface="BIZ UDゴシック" panose="020B0400000000000000" pitchFamily="49" charset="-128"/>
                <a:ea typeface="BIZ UDゴシック" panose="020B0400000000000000" pitchFamily="49" charset="-128"/>
                <a:cs typeface="Meiryo" charset="-128"/>
              </a:rPr>
              <a:t>スワイプで</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画像を登録する</a:t>
            </a:r>
            <a:r>
              <a:rPr lang="en-US" altLang="ja-JP" sz="1800" b="1" dirty="0">
                <a:latin typeface="BIZ UDゴシック" panose="020B0400000000000000" pitchFamily="49" charset="-128"/>
                <a:ea typeface="BIZ UDゴシック" panose="020B0400000000000000" pitchFamily="49" charset="-128"/>
                <a:cs typeface="Meiryo" charset="-128"/>
              </a:rPr>
              <a:t>｣</a:t>
            </a: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に移動し、ダブルタップ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r>
              <a:rPr lang="en-US" altLang="ja-JP" sz="1800" b="1" kern="100"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写真を撮る」</a:t>
            </a:r>
            <a:r>
              <a:rPr lang="en-US" altLang="ja-JP" sz="1800" b="1" kern="100" dirty="0">
                <a:latin typeface="BIZ UDゴシック" panose="020B0400000000000000" pitchFamily="49" charset="-128"/>
                <a:ea typeface="BIZ UDゴシック" panose="020B0400000000000000" pitchFamily="49" charset="-128"/>
                <a:cs typeface="Meiryo" charset="-128"/>
              </a:rPr>
              <a:t>｢</a:t>
            </a:r>
            <a:r>
              <a:rPr lang="en-US" sz="1800" b="1" dirty="0" err="1">
                <a:latin typeface="BIZ UDゴシック" panose="020B0400000000000000" pitchFamily="49" charset="-128"/>
                <a:ea typeface="BIZ UDゴシック" panose="020B0400000000000000" pitchFamily="49" charset="-128"/>
                <a:cs typeface="Meiryo" charset="-128"/>
              </a:rPr>
              <a:t>ライブラリ</a:t>
            </a:r>
            <a:endParaRPr lang="en-US"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a:t>
            </a:r>
            <a:r>
              <a:rPr lang="en-US" sz="1800" b="1" dirty="0" err="1">
                <a:latin typeface="BIZ UDゴシック" panose="020B0400000000000000" pitchFamily="49" charset="-128"/>
                <a:ea typeface="BIZ UDゴシック" panose="020B0400000000000000" pitchFamily="49" charset="-128"/>
                <a:cs typeface="Meiryo" charset="-128"/>
              </a:rPr>
              <a:t>から選択する</a:t>
            </a:r>
            <a:r>
              <a:rPr lang="en-US"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どちらかを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スワイプで選択</a:t>
            </a:r>
            <a:endParaRPr lang="en-US" sz="1800" b="1" dirty="0">
              <a:latin typeface="BIZ UDゴシック" panose="020B0400000000000000" pitchFamily="49" charset="-128"/>
              <a:ea typeface="BIZ UDゴシック" panose="020B0400000000000000" pitchFamily="49" charset="-128"/>
              <a:cs typeface="Meiryo" charset="-128"/>
            </a:endParaRPr>
          </a:p>
        </p:txBody>
      </p:sp>
      <p:pic>
        <p:nvPicPr>
          <p:cNvPr id="6" name="図 5" descr="iPhoneの場合、保険証の画像について、「写真を撮る」か「ライブラリから選択する」かを選択することができる画面の画像">
            <a:extLst>
              <a:ext uri="{FF2B5EF4-FFF2-40B4-BE49-F238E27FC236}">
                <a16:creationId xmlns:a16="http://schemas.microsoft.com/office/drawing/2014/main" id="{41EB5E56-E77C-6541-97F5-D3CB27BE3D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31"/>
          <a:stretch/>
        </p:blipFill>
        <p:spPr>
          <a:xfrm>
            <a:off x="6926551" y="1975300"/>
            <a:ext cx="1620000" cy="2759531"/>
          </a:xfrm>
          <a:prstGeom prst="rect">
            <a:avLst/>
          </a:prstGeom>
          <a:ln w="9525">
            <a:solidFill>
              <a:schemeClr val="tx1">
                <a:lumMod val="50000"/>
                <a:lumOff val="50000"/>
              </a:schemeClr>
            </a:solidFill>
          </a:ln>
        </p:spPr>
      </p:pic>
      <p:sp>
        <p:nvSpPr>
          <p:cNvPr id="42" name="正方形/長方形 41"/>
          <p:cNvSpPr/>
          <p:nvPr/>
        </p:nvSpPr>
        <p:spPr>
          <a:xfrm>
            <a:off x="6932815" y="3886200"/>
            <a:ext cx="1620000" cy="586426"/>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6"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grpSp>
        <p:nvGrpSpPr>
          <p:cNvPr id="32" name="図形グループ 31"/>
          <p:cNvGrpSpPr>
            <a:grpSpLocks noChangeAspect="1"/>
          </p:cNvGrpSpPr>
          <p:nvPr/>
        </p:nvGrpSpPr>
        <p:grpSpPr>
          <a:xfrm>
            <a:off x="6420341" y="3211942"/>
            <a:ext cx="335297" cy="251474"/>
            <a:chOff x="3355262" y="5469690"/>
            <a:chExt cx="720000" cy="540000"/>
          </a:xfrm>
        </p:grpSpPr>
        <p:cxnSp>
          <p:nvCxnSpPr>
            <p:cNvPr id="38" name="カギ線コネクタ 37"/>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5" name="グループ化 4" descr="保険証情報の「画像を登録する」ボタンをタップしている画像">
            <a:extLst>
              <a:ext uri="{FF2B5EF4-FFF2-40B4-BE49-F238E27FC236}">
                <a16:creationId xmlns:a16="http://schemas.microsoft.com/office/drawing/2014/main" id="{361548BB-CF9D-4C44-A1C4-74CF911D848E}"/>
              </a:ext>
            </a:extLst>
          </p:cNvPr>
          <p:cNvGrpSpPr/>
          <p:nvPr/>
        </p:nvGrpSpPr>
        <p:grpSpPr>
          <a:xfrm>
            <a:off x="4627267" y="1975300"/>
            <a:ext cx="1622160" cy="3200400"/>
            <a:chOff x="2948808" y="1997071"/>
            <a:chExt cx="1622160" cy="3200400"/>
          </a:xfrm>
        </p:grpSpPr>
        <p:pic>
          <p:nvPicPr>
            <p:cNvPr id="4" name="図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9986" y="1997071"/>
              <a:ext cx="1620982" cy="3200400"/>
            </a:xfrm>
            <a:prstGeom prst="rect">
              <a:avLst/>
            </a:prstGeom>
            <a:ln w="9525">
              <a:solidFill>
                <a:schemeClr val="tx1">
                  <a:lumMod val="50000"/>
                  <a:lumOff val="50000"/>
                </a:schemeClr>
              </a:solidFill>
            </a:ln>
          </p:spPr>
        </p:pic>
        <p:sp>
          <p:nvSpPr>
            <p:cNvPr id="28" name="正方形/長方形 27">
              <a:extLst>
                <a:ext uri="{FF2B5EF4-FFF2-40B4-BE49-F238E27FC236}">
                  <a16:creationId xmlns:a16="http://schemas.microsoft.com/office/drawing/2014/main" id="{DFA59179-6006-4425-961C-D98320AC6503}"/>
                </a:ext>
              </a:extLst>
            </p:cNvPr>
            <p:cNvSpPr/>
            <p:nvPr/>
          </p:nvSpPr>
          <p:spPr>
            <a:xfrm>
              <a:off x="2948808" y="2299573"/>
              <a:ext cx="1620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sp>
        <p:nvSpPr>
          <p:cNvPr id="3" name="テキスト ボックス 2">
            <a:extLst>
              <a:ext uri="{FF2B5EF4-FFF2-40B4-BE49-F238E27FC236}">
                <a16:creationId xmlns:a16="http://schemas.microsoft.com/office/drawing/2014/main" id="{E291923A-0B8A-793D-375C-7BEE6A31E2F4}"/>
              </a:ext>
            </a:extLst>
          </p:cNvPr>
          <p:cNvSpPr txBox="1"/>
          <p:nvPr/>
        </p:nvSpPr>
        <p:spPr>
          <a:xfrm>
            <a:off x="735307" y="4072069"/>
            <a:ext cx="3507412" cy="1477328"/>
          </a:xfrm>
          <a:prstGeom prst="rect">
            <a:avLst/>
          </a:prstGeom>
          <a:solidFill>
            <a:srgbClr val="FFFFCC"/>
          </a:solidFill>
          <a:ln>
            <a:solidFill>
              <a:srgbClr val="009650"/>
            </a:solidFill>
          </a:ln>
        </p:spPr>
        <p:txBody>
          <a:bodyPr wrap="square" rtlCol="0">
            <a:spAutoFit/>
          </a:bodyPr>
          <a:lstStyle/>
          <a:p>
            <a:r>
              <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その場での写真撮影は音声ガイドがないため支援が必要です。　</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事前に撮影をしておき、ライブラリから選択する方がよいでしょう。</a:t>
            </a:r>
            <a:endParaRPr lang="ja-JP" altLang="en-US" sz="1800" b="1"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nvGrpSpPr>
          <p:cNvPr id="7" name="図形グループ 58">
            <a:extLst>
              <a:ext uri="{FF2B5EF4-FFF2-40B4-BE49-F238E27FC236}">
                <a16:creationId xmlns:a16="http://schemas.microsoft.com/office/drawing/2014/main" id="{66055365-5074-C9FB-BEF8-02EB9486C1B7}"/>
              </a:ext>
            </a:extLst>
          </p:cNvPr>
          <p:cNvGrpSpPr/>
          <p:nvPr/>
        </p:nvGrpSpPr>
        <p:grpSpPr>
          <a:xfrm>
            <a:off x="6751666" y="3624081"/>
            <a:ext cx="492444" cy="461665"/>
            <a:chOff x="7471819" y="2229458"/>
            <a:chExt cx="492444" cy="461665"/>
          </a:xfrm>
        </p:grpSpPr>
        <p:sp>
          <p:nvSpPr>
            <p:cNvPr id="8" name="円/楕円 59">
              <a:extLst>
                <a:ext uri="{FF2B5EF4-FFF2-40B4-BE49-F238E27FC236}">
                  <a16:creationId xmlns:a16="http://schemas.microsoft.com/office/drawing/2014/main" id="{6173CF6D-FC9D-B0C4-0617-2A88A671E852}"/>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9" name="正方形/長方形 8">
              <a:extLst>
                <a:ext uri="{FF2B5EF4-FFF2-40B4-BE49-F238E27FC236}">
                  <a16:creationId xmlns:a16="http://schemas.microsoft.com/office/drawing/2014/main" id="{28C6E2B0-741C-735A-35B1-655F6004D2B7}"/>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10" name="図形グループ 58">
            <a:extLst>
              <a:ext uri="{FF2B5EF4-FFF2-40B4-BE49-F238E27FC236}">
                <a16:creationId xmlns:a16="http://schemas.microsoft.com/office/drawing/2014/main" id="{5A546FAF-31AE-DFF2-66CD-4ACF0ED233CE}"/>
              </a:ext>
            </a:extLst>
          </p:cNvPr>
          <p:cNvGrpSpPr/>
          <p:nvPr/>
        </p:nvGrpSpPr>
        <p:grpSpPr>
          <a:xfrm>
            <a:off x="4394030" y="1960137"/>
            <a:ext cx="492444" cy="461665"/>
            <a:chOff x="7471819" y="2229458"/>
            <a:chExt cx="492444" cy="461665"/>
          </a:xfrm>
        </p:grpSpPr>
        <p:sp>
          <p:nvSpPr>
            <p:cNvPr id="11" name="円/楕円 59">
              <a:extLst>
                <a:ext uri="{FF2B5EF4-FFF2-40B4-BE49-F238E27FC236}">
                  <a16:creationId xmlns:a16="http://schemas.microsoft.com/office/drawing/2014/main" id="{FEEF7DFD-26DD-8046-DA84-F3D880D049A7}"/>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2" name="正方形/長方形 11">
              <a:extLst>
                <a:ext uri="{FF2B5EF4-FFF2-40B4-BE49-F238E27FC236}">
                  <a16:creationId xmlns:a16="http://schemas.microsoft.com/office/drawing/2014/main" id="{7497168E-89DF-5247-5CA1-C3CF77D4D7D9}"/>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13" name="図 12" descr="グラフィカル ユーザー インターフェイス&#10;&#10;自動的に生成された説明">
            <a:extLst>
              <a:ext uri="{FF2B5EF4-FFF2-40B4-BE49-F238E27FC236}">
                <a16:creationId xmlns:a16="http://schemas.microsoft.com/office/drawing/2014/main" id="{E6736BE8-00ED-F516-26D1-9FD3AC9A7A1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25" t="7465" r="2782" b="15374"/>
          <a:stretch/>
        </p:blipFill>
        <p:spPr>
          <a:xfrm>
            <a:off x="4670768" y="4949232"/>
            <a:ext cx="1527742" cy="218412"/>
          </a:xfrm>
          <a:prstGeom prst="rect">
            <a:avLst/>
          </a:prstGeom>
        </p:spPr>
      </p:pic>
      <p:sp>
        <p:nvSpPr>
          <p:cNvPr id="14" name="タイトル 9">
            <a:extLst>
              <a:ext uri="{FF2B5EF4-FFF2-40B4-BE49-F238E27FC236}">
                <a16:creationId xmlns:a16="http://schemas.microsoft.com/office/drawing/2014/main" id="{B7CFC5AD-EAA7-8137-672E-C51FCA6DDF04}"/>
              </a:ext>
            </a:extLst>
          </p:cNvPr>
          <p:cNvSpPr txBox="1">
            <a:spLocks/>
          </p:cNvSpPr>
          <p:nvPr/>
        </p:nvSpPr>
        <p:spPr>
          <a:xfrm>
            <a:off x="1676400" y="207010"/>
            <a:ext cx="63246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【3</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保険証の登録</a:t>
            </a:r>
            <a:endParaRPr kumimoji="0" lang="ja-JP" altLang="en-US" sz="3200" kern="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382956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902FB5DC-DEE4-49A6-8398-4464C2037AB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7" name="オブジェクト 6" hidden="1">
                        <a:extLst>
                          <a:ext uri="{FF2B5EF4-FFF2-40B4-BE49-F238E27FC236}">
                            <a16:creationId xmlns:a16="http://schemas.microsoft.com/office/drawing/2014/main" id="{902FB5DC-DEE4-49A6-8398-4464C2037A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図 10" descr="登録した保険証の「最終更新日」の日時が表示された画面の画像">
            <a:extLst>
              <a:ext uri="{FF2B5EF4-FFF2-40B4-BE49-F238E27FC236}">
                <a16:creationId xmlns:a16="http://schemas.microsoft.com/office/drawing/2014/main" id="{2A21A97F-A190-4B59-BA60-4F316D4275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8630" y="1909516"/>
            <a:ext cx="2095305" cy="4140000"/>
          </a:xfrm>
          <a:prstGeom prst="rect">
            <a:avLst/>
          </a:prstGeom>
          <a:ln w="9525">
            <a:solidFill>
              <a:schemeClr val="tx1">
                <a:lumMod val="50000"/>
                <a:lumOff val="50000"/>
              </a:schemeClr>
            </a:solidFill>
          </a:ln>
        </p:spPr>
      </p:pic>
      <p:sp>
        <p:nvSpPr>
          <p:cNvPr id="19" name="object 24">
            <a:extLst>
              <a:ext uri="{FF2B5EF4-FFF2-40B4-BE49-F238E27FC236}">
                <a16:creationId xmlns:a16="http://schemas.microsoft.com/office/drawing/2014/main" id="{FF3D9967-3ADF-4F6D-AEF4-E3DE7F039108}"/>
              </a:ext>
            </a:extLst>
          </p:cNvPr>
          <p:cNvSpPr txBox="1"/>
          <p:nvPr/>
        </p:nvSpPr>
        <p:spPr>
          <a:xfrm>
            <a:off x="620828" y="1873212"/>
            <a:ext cx="2657613" cy="1541448"/>
          </a:xfrm>
          <a:prstGeom prst="rect">
            <a:avLst/>
          </a:prstGeom>
          <a:noFill/>
        </p:spPr>
        <p:txBody>
          <a:bodyPr vert="horz" wrap="square" lIns="0" tIns="12700" rIns="0" bIns="0" rtlCol="0">
            <a:spAutoFit/>
          </a:bodyPr>
          <a:lstStyle/>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r>
              <a:rPr lang="ja-JP" altLang="en-US" sz="1800" b="1" dirty="0">
                <a:latin typeface="BIZ UDゴシック" panose="020B0400000000000000" pitchFamily="49" charset="-128"/>
                <a:ea typeface="BIZ UDゴシック" panose="020B0400000000000000" pitchFamily="49" charset="-128"/>
                <a:cs typeface="Meiryo" charset="-128"/>
              </a:rPr>
              <a:t>写真を選択後、</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スワイプで移動し、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「登録」を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38" name="正方形/長方形 37">
            <a:extLst>
              <a:ext uri="{FF2B5EF4-FFF2-40B4-BE49-F238E27FC236}">
                <a16:creationId xmlns:a16="http://schemas.microsoft.com/office/drawing/2014/main" id="{2527F347-91C9-4B8E-9A26-1083A95C6446}"/>
              </a:ext>
            </a:extLst>
          </p:cNvPr>
          <p:cNvSpPr/>
          <p:nvPr/>
        </p:nvSpPr>
        <p:spPr>
          <a:xfrm>
            <a:off x="6507171" y="2581697"/>
            <a:ext cx="2016000" cy="345109"/>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4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grpSp>
        <p:nvGrpSpPr>
          <p:cNvPr id="28" name="図形グループ 27"/>
          <p:cNvGrpSpPr>
            <a:grpSpLocks noChangeAspect="1"/>
          </p:cNvGrpSpPr>
          <p:nvPr/>
        </p:nvGrpSpPr>
        <p:grpSpPr>
          <a:xfrm>
            <a:off x="5664363" y="3194362"/>
            <a:ext cx="585085" cy="508724"/>
            <a:chOff x="3339000" y="5469690"/>
            <a:chExt cx="720000" cy="540000"/>
          </a:xfrm>
        </p:grpSpPr>
        <p:cxnSp>
          <p:nvCxnSpPr>
            <p:cNvPr id="29" name="カギ線コネクタ 28"/>
            <p:cNvCxnSpPr/>
            <p:nvPr/>
          </p:nvCxnSpPr>
          <p:spPr>
            <a:xfrm rot="2700000">
              <a:off x="3429000" y="5469690"/>
              <a:ext cx="540000" cy="540000"/>
            </a:xfrm>
            <a:prstGeom prst="bentConnector3">
              <a:avLst>
                <a:gd name="adj1" fmla="val 94393"/>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3339000" y="5739690"/>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 name="グループ化 2" descr="撮影した保険証が表示された画面で下部の「完了」ボタンをタップしている画像">
            <a:extLst>
              <a:ext uri="{FF2B5EF4-FFF2-40B4-BE49-F238E27FC236}">
                <a16:creationId xmlns:a16="http://schemas.microsoft.com/office/drawing/2014/main" id="{291014D0-8FDE-4C48-AF34-50F7E457EFA8}"/>
              </a:ext>
            </a:extLst>
          </p:cNvPr>
          <p:cNvGrpSpPr/>
          <p:nvPr/>
        </p:nvGrpSpPr>
        <p:grpSpPr>
          <a:xfrm>
            <a:off x="3431445" y="1909516"/>
            <a:ext cx="2038088" cy="4169031"/>
            <a:chOff x="3239516" y="1991360"/>
            <a:chExt cx="2038088" cy="4169031"/>
          </a:xfrm>
        </p:grpSpPr>
        <p:pic>
          <p:nvPicPr>
            <p:cNvPr id="2" name="図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9516" y="1991360"/>
              <a:ext cx="2038088" cy="4140000"/>
            </a:xfrm>
            <a:prstGeom prst="rect">
              <a:avLst/>
            </a:prstGeom>
            <a:ln w="9525">
              <a:solidFill>
                <a:schemeClr val="tx1">
                  <a:lumMod val="50000"/>
                  <a:lumOff val="50000"/>
                </a:schemeClr>
              </a:solidFill>
            </a:ln>
          </p:spPr>
        </p:pic>
        <p:sp>
          <p:nvSpPr>
            <p:cNvPr id="25" name="正方形/長方形 24"/>
            <p:cNvSpPr/>
            <p:nvPr/>
          </p:nvSpPr>
          <p:spPr>
            <a:xfrm>
              <a:off x="3252094" y="2426713"/>
              <a:ext cx="2016000" cy="1584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0" name="正方形/長方形 29">
              <a:extLst>
                <a:ext uri="{FF2B5EF4-FFF2-40B4-BE49-F238E27FC236}">
                  <a16:creationId xmlns:a16="http://schemas.microsoft.com/office/drawing/2014/main" id="{5CED2507-6B7F-4FB6-BF48-60820F93D001}"/>
                </a:ext>
              </a:extLst>
            </p:cNvPr>
            <p:cNvSpPr/>
            <p:nvPr/>
          </p:nvSpPr>
          <p:spPr>
            <a:xfrm>
              <a:off x="3245055" y="5764391"/>
              <a:ext cx="2016000" cy="39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nvGrpSpPr>
          <p:cNvPr id="4" name="図形グループ 58">
            <a:extLst>
              <a:ext uri="{FF2B5EF4-FFF2-40B4-BE49-F238E27FC236}">
                <a16:creationId xmlns:a16="http://schemas.microsoft.com/office/drawing/2014/main" id="{E7DCD693-85FD-B45F-1B11-672CD73F3769}"/>
              </a:ext>
            </a:extLst>
          </p:cNvPr>
          <p:cNvGrpSpPr/>
          <p:nvPr/>
        </p:nvGrpSpPr>
        <p:grpSpPr>
          <a:xfrm>
            <a:off x="3171045" y="2152695"/>
            <a:ext cx="492444" cy="461665"/>
            <a:chOff x="7471819" y="2229458"/>
            <a:chExt cx="492444" cy="461665"/>
          </a:xfrm>
        </p:grpSpPr>
        <p:sp>
          <p:nvSpPr>
            <p:cNvPr id="5" name="円/楕円 59">
              <a:extLst>
                <a:ext uri="{FF2B5EF4-FFF2-40B4-BE49-F238E27FC236}">
                  <a16:creationId xmlns:a16="http://schemas.microsoft.com/office/drawing/2014/main" id="{98539905-64FF-4EDF-5AE4-2E9B09FA4308}"/>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2B46DD59-103A-D39C-50D5-A7FB62178965}"/>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8" name="図形グループ 58">
            <a:extLst>
              <a:ext uri="{FF2B5EF4-FFF2-40B4-BE49-F238E27FC236}">
                <a16:creationId xmlns:a16="http://schemas.microsoft.com/office/drawing/2014/main" id="{093D23BC-7D03-8496-7354-45FF1BB76EFE}"/>
              </a:ext>
            </a:extLst>
          </p:cNvPr>
          <p:cNvGrpSpPr/>
          <p:nvPr/>
        </p:nvGrpSpPr>
        <p:grpSpPr>
          <a:xfrm>
            <a:off x="6291403" y="2363582"/>
            <a:ext cx="492443" cy="461665"/>
            <a:chOff x="7471820" y="2229458"/>
            <a:chExt cx="492443" cy="461665"/>
          </a:xfrm>
        </p:grpSpPr>
        <p:sp>
          <p:nvSpPr>
            <p:cNvPr id="9" name="円/楕円 59">
              <a:extLst>
                <a:ext uri="{FF2B5EF4-FFF2-40B4-BE49-F238E27FC236}">
                  <a16:creationId xmlns:a16="http://schemas.microsoft.com/office/drawing/2014/main" id="{9C8D85B5-C611-74FD-84AF-7E326107FF76}"/>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66BEE4D0-D44B-21A5-FD93-0C9E17528FE1}"/>
                </a:ext>
              </a:extLst>
            </p:cNvPr>
            <p:cNvSpPr/>
            <p:nvPr/>
          </p:nvSpPr>
          <p:spPr>
            <a:xfrm>
              <a:off x="7471820" y="2229458"/>
              <a:ext cx="492443" cy="461665"/>
            </a:xfrm>
            <a:prstGeom prst="rect">
              <a:avLst/>
            </a:prstGeom>
          </p:spPr>
          <p:txBody>
            <a:bodyPr wrap="none">
              <a:spAutoFit/>
            </a:bodyPr>
            <a:lstStyle/>
            <a:p>
              <a:pPr algn="ct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a:t>
              </a:r>
            </a:p>
          </p:txBody>
        </p:sp>
      </p:grpSp>
      <p:sp>
        <p:nvSpPr>
          <p:cNvPr id="12" name="テキスト ボックス 11">
            <a:extLst>
              <a:ext uri="{FF2B5EF4-FFF2-40B4-BE49-F238E27FC236}">
                <a16:creationId xmlns:a16="http://schemas.microsoft.com/office/drawing/2014/main" id="{A4624425-CD79-1AAD-73B6-0F74143C9B48}"/>
              </a:ext>
            </a:extLst>
          </p:cNvPr>
          <p:cNvSpPr txBox="1"/>
          <p:nvPr/>
        </p:nvSpPr>
        <p:spPr>
          <a:xfrm>
            <a:off x="583171" y="3783730"/>
            <a:ext cx="2484000" cy="1508105"/>
          </a:xfrm>
          <a:prstGeom prst="rect">
            <a:avLst/>
          </a:prstGeom>
          <a:noFill/>
          <a:ln>
            <a:solidFill>
              <a:srgbClr val="009650"/>
            </a:solidFill>
          </a:ln>
        </p:spPr>
        <p:txBody>
          <a:bodyPr wrap="square" rtlCol="0">
            <a:spAutoFit/>
          </a:bodyPr>
          <a:lstStyle/>
          <a:p>
            <a:r>
              <a:rPr lang="en-US" altLang="ja-JP" sz="2000" b="1"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　「最終更新日」の</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日時が、保険証の</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登録を行なった日時</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となっているかを</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ご確認ください。</a:t>
            </a:r>
            <a:endParaRPr lang="ja-JP" altLang="en-US" sz="1800" b="1"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17" name="図 16" descr="グラフィカル ユーザー インターフェイス&#10;&#10;自動的に生成された説明">
            <a:extLst>
              <a:ext uri="{FF2B5EF4-FFF2-40B4-BE49-F238E27FC236}">
                <a16:creationId xmlns:a16="http://schemas.microsoft.com/office/drawing/2014/main" id="{1314D0A1-B19F-728D-A150-41E38C42985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25" t="7465" r="2782" b="15374"/>
          <a:stretch/>
        </p:blipFill>
        <p:spPr>
          <a:xfrm>
            <a:off x="6475087" y="5762949"/>
            <a:ext cx="1983113" cy="283514"/>
          </a:xfrm>
          <a:prstGeom prst="rect">
            <a:avLst/>
          </a:prstGeom>
        </p:spPr>
      </p:pic>
      <p:pic>
        <p:nvPicPr>
          <p:cNvPr id="20" name="図 19" descr="グラフィカル ユーザー インターフェイス, アプリケーション&#10;&#10;中程度の精度で自動的に生成された説明">
            <a:extLst>
              <a:ext uri="{FF2B5EF4-FFF2-40B4-BE49-F238E27FC236}">
                <a16:creationId xmlns:a16="http://schemas.microsoft.com/office/drawing/2014/main" id="{BB11924C-303F-D4FA-FB86-07400704C0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27" t="24503" r="2413" b="11363"/>
          <a:stretch/>
        </p:blipFill>
        <p:spPr>
          <a:xfrm>
            <a:off x="3461895" y="5740378"/>
            <a:ext cx="1966177" cy="308028"/>
          </a:xfrm>
          <a:prstGeom prst="rect">
            <a:avLst/>
          </a:prstGeom>
        </p:spPr>
      </p:pic>
      <p:grpSp>
        <p:nvGrpSpPr>
          <p:cNvPr id="21" name="図形グループ 58">
            <a:extLst>
              <a:ext uri="{FF2B5EF4-FFF2-40B4-BE49-F238E27FC236}">
                <a16:creationId xmlns:a16="http://schemas.microsoft.com/office/drawing/2014/main" id="{988011D4-8AE7-EAF4-5668-2F0ECFC464FE}"/>
              </a:ext>
            </a:extLst>
          </p:cNvPr>
          <p:cNvGrpSpPr/>
          <p:nvPr/>
        </p:nvGrpSpPr>
        <p:grpSpPr>
          <a:xfrm>
            <a:off x="3167220" y="5410200"/>
            <a:ext cx="492444" cy="461665"/>
            <a:chOff x="7471819" y="2229458"/>
            <a:chExt cx="492444" cy="461665"/>
          </a:xfrm>
        </p:grpSpPr>
        <p:sp>
          <p:nvSpPr>
            <p:cNvPr id="22" name="円/楕円 59">
              <a:extLst>
                <a:ext uri="{FF2B5EF4-FFF2-40B4-BE49-F238E27FC236}">
                  <a16:creationId xmlns:a16="http://schemas.microsoft.com/office/drawing/2014/main" id="{B6131108-F837-321D-CCA7-0452A0970B40}"/>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3" name="正方形/長方形 22">
              <a:extLst>
                <a:ext uri="{FF2B5EF4-FFF2-40B4-BE49-F238E27FC236}">
                  <a16:creationId xmlns:a16="http://schemas.microsoft.com/office/drawing/2014/main" id="{9DD036F4-119D-57C0-469A-2AE65A7375EB}"/>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13" name="タイトル 9">
            <a:extLst>
              <a:ext uri="{FF2B5EF4-FFF2-40B4-BE49-F238E27FC236}">
                <a16:creationId xmlns:a16="http://schemas.microsoft.com/office/drawing/2014/main" id="{82907B74-7B6F-3263-5657-2DEDAF4E0F1A}"/>
              </a:ext>
            </a:extLst>
          </p:cNvPr>
          <p:cNvSpPr txBox="1">
            <a:spLocks/>
          </p:cNvSpPr>
          <p:nvPr/>
        </p:nvSpPr>
        <p:spPr>
          <a:xfrm>
            <a:off x="1676400" y="207010"/>
            <a:ext cx="63246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【3</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保険証の登録</a:t>
            </a:r>
            <a:endParaRPr kumimoji="0" lang="ja-JP" altLang="en-US" sz="3200" kern="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3904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CLINICSの「予約管理」画面で右上の「アカウント」ボタンをタップしている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3191" y="2119060"/>
            <a:ext cx="1822222" cy="3650626"/>
          </a:xfrm>
          <a:prstGeom prst="rect">
            <a:avLst/>
          </a:prstGeom>
          <a:ln w="9525">
            <a:solidFill>
              <a:schemeClr val="tx1">
                <a:lumMod val="50000"/>
                <a:lumOff val="50000"/>
              </a:schemeClr>
            </a:solidFill>
          </a:ln>
        </p:spPr>
      </p:pic>
      <p:graphicFrame>
        <p:nvGraphicFramePr>
          <p:cNvPr id="9" name="オブジェクト 8" hidden="1">
            <a:extLst>
              <a:ext uri="{FF2B5EF4-FFF2-40B4-BE49-F238E27FC236}">
                <a16:creationId xmlns:a16="http://schemas.microsoft.com/office/drawing/2014/main" id="{78BBC125-576C-4AE9-A1F8-519FAF5C477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353" imgH="353" progId="TCLayout.ActiveDocument.1">
                  <p:embed/>
                </p:oleObj>
              </mc:Choice>
              <mc:Fallback>
                <p:oleObj name="think-cell スライド" r:id="rId5" imgW="353" imgH="353" progId="TCLayout.ActiveDocument.1">
                  <p:embed/>
                  <p:pic>
                    <p:nvPicPr>
                      <p:cNvPr id="9" name="オブジェクト 8" hidden="1">
                        <a:extLst>
                          <a:ext uri="{FF2B5EF4-FFF2-40B4-BE49-F238E27FC236}">
                            <a16:creationId xmlns:a16="http://schemas.microsoft.com/office/drawing/2014/main" id="{78BBC125-576C-4AE9-A1F8-519FAF5C477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object 6">
            <a:extLst>
              <a:ext uri="{FF2B5EF4-FFF2-40B4-BE49-F238E27FC236}">
                <a16:creationId xmlns:a16="http://schemas.microsoft.com/office/drawing/2014/main" id="{11D7FA28-D6F3-4E50-81D2-2B905C1CCA23}"/>
              </a:ext>
            </a:extLst>
          </p:cNvPr>
          <p:cNvSpPr txBox="1"/>
          <p:nvPr/>
        </p:nvSpPr>
        <p:spPr>
          <a:xfrm>
            <a:off x="700206" y="1425636"/>
            <a:ext cx="7743587" cy="303867"/>
          </a:xfrm>
          <a:prstGeom prst="rect">
            <a:avLst/>
          </a:prstGeom>
        </p:spPr>
        <p:txBody>
          <a:bodyPr vert="horz" wrap="square" lIns="0" tIns="10860" rIns="0" bIns="0" rtlCol="0">
            <a:spAutoFit/>
          </a:bodyPr>
          <a:lstStyle/>
          <a:p>
            <a:pPr marL="10860" marR="4344" indent="36381">
              <a:lnSpc>
                <a:spcPct val="125000"/>
              </a:lnSpc>
              <a:spcBef>
                <a:spcPts val="85"/>
              </a:spcBef>
            </a:pPr>
            <a:r>
              <a:rPr lang="ja-JP" altLang="en-US" sz="1800" b="1" dirty="0">
                <a:latin typeface="BIZ UDゴシック" panose="020B0400000000000000" pitchFamily="49" charset="-128"/>
                <a:ea typeface="BIZ UDゴシック" panose="020B0400000000000000" pitchFamily="49" charset="-128"/>
                <a:cs typeface="Meiryo" charset="-128"/>
              </a:rPr>
              <a:t>アカウントからクレジットカードの登録をしましょう</a:t>
            </a:r>
          </a:p>
        </p:txBody>
      </p:sp>
      <p:sp>
        <p:nvSpPr>
          <p:cNvPr id="2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30" name="タイトル 9">
            <a:extLst>
              <a:ext uri="{FF2B5EF4-FFF2-40B4-BE49-F238E27FC236}">
                <a16:creationId xmlns:a16="http://schemas.microsoft.com/office/drawing/2014/main" id="{FDDA2747-DBA5-44E4-A04D-BE8E8CD8D716}"/>
              </a:ext>
            </a:extLst>
          </p:cNvPr>
          <p:cNvSpPr txBox="1">
            <a:spLocks/>
          </p:cNvSpPr>
          <p:nvPr/>
        </p:nvSpPr>
        <p:spPr>
          <a:xfrm>
            <a:off x="1581615" y="181848"/>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【4</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クレジットカードの登録</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56" name="正方形/長方形 55"/>
          <p:cNvSpPr/>
          <p:nvPr/>
        </p:nvSpPr>
        <p:spPr>
          <a:xfrm>
            <a:off x="4209810" y="2109920"/>
            <a:ext cx="239580" cy="23958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63" name="図形グループ 62"/>
          <p:cNvGrpSpPr/>
          <p:nvPr/>
        </p:nvGrpSpPr>
        <p:grpSpPr>
          <a:xfrm>
            <a:off x="4031010" y="1876153"/>
            <a:ext cx="296587" cy="293005"/>
            <a:chOff x="2897417" y="3995693"/>
            <a:chExt cx="296587" cy="293005"/>
          </a:xfrm>
        </p:grpSpPr>
        <p:sp>
          <p:nvSpPr>
            <p:cNvPr id="64" name="円/楕円 6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5" name="テキスト ボックス 64"/>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3" name="グループ化 2" descr="「アカウント」画面で「基本情報」をタップしている画像">
            <a:extLst>
              <a:ext uri="{FF2B5EF4-FFF2-40B4-BE49-F238E27FC236}">
                <a16:creationId xmlns:a16="http://schemas.microsoft.com/office/drawing/2014/main" id="{9ABA5A0B-0A36-48F8-A281-ADC75D073366}"/>
              </a:ext>
            </a:extLst>
          </p:cNvPr>
          <p:cNvGrpSpPr/>
          <p:nvPr/>
        </p:nvGrpSpPr>
        <p:grpSpPr>
          <a:xfrm>
            <a:off x="4603819" y="2169686"/>
            <a:ext cx="1946397" cy="3600000"/>
            <a:chOff x="4242457" y="1989686"/>
            <a:chExt cx="1946397" cy="3600000"/>
          </a:xfrm>
        </p:grpSpPr>
        <p:pic>
          <p:nvPicPr>
            <p:cNvPr id="4" name="図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4969" y="1989686"/>
              <a:ext cx="1823885" cy="3600000"/>
            </a:xfrm>
            <a:prstGeom prst="rect">
              <a:avLst/>
            </a:prstGeom>
            <a:ln w="9525">
              <a:solidFill>
                <a:schemeClr val="tx1">
                  <a:lumMod val="50000"/>
                  <a:lumOff val="50000"/>
                </a:schemeClr>
              </a:solidFill>
            </a:ln>
          </p:spPr>
        </p:pic>
        <p:sp>
          <p:nvSpPr>
            <p:cNvPr id="43" name="円/楕円 42"/>
            <p:cNvSpPr>
              <a:spLocks noChangeAspect="1"/>
            </p:cNvSpPr>
            <p:nvPr/>
          </p:nvSpPr>
          <p:spPr>
            <a:xfrm>
              <a:off x="4459328" y="3041436"/>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55" name="正方形/長方形 54"/>
            <p:cNvSpPr/>
            <p:nvPr/>
          </p:nvSpPr>
          <p:spPr>
            <a:xfrm>
              <a:off x="4378817" y="3300043"/>
              <a:ext cx="1800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60" name="図形グループ 59"/>
            <p:cNvGrpSpPr/>
            <p:nvPr/>
          </p:nvGrpSpPr>
          <p:grpSpPr>
            <a:xfrm>
              <a:off x="4242457" y="3147036"/>
              <a:ext cx="296586" cy="293005"/>
              <a:chOff x="3546641" y="3995693"/>
              <a:chExt cx="296586" cy="293005"/>
            </a:xfrm>
          </p:grpSpPr>
          <p:sp>
            <p:nvSpPr>
              <p:cNvPr id="61" name="円/楕円 60"/>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2" name="フリーフォーム 61"/>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grpSp>
        <p:nvGrpSpPr>
          <p:cNvPr id="5" name="グループ化 4" descr="「基本情報」画面で「支払方法」をタップしている画像">
            <a:extLst>
              <a:ext uri="{FF2B5EF4-FFF2-40B4-BE49-F238E27FC236}">
                <a16:creationId xmlns:a16="http://schemas.microsoft.com/office/drawing/2014/main" id="{1E920995-3134-41F7-AED4-18FBC289683C}"/>
              </a:ext>
            </a:extLst>
          </p:cNvPr>
          <p:cNvGrpSpPr/>
          <p:nvPr/>
        </p:nvGrpSpPr>
        <p:grpSpPr>
          <a:xfrm>
            <a:off x="6674474" y="2169686"/>
            <a:ext cx="1964162" cy="3600000"/>
            <a:chOff x="6571824" y="1989686"/>
            <a:chExt cx="1964162" cy="3600000"/>
          </a:xfrm>
        </p:grpSpPr>
        <p:pic>
          <p:nvPicPr>
            <p:cNvPr id="6" name="図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2330" y="1989686"/>
              <a:ext cx="1823656" cy="3600000"/>
            </a:xfrm>
            <a:prstGeom prst="rect">
              <a:avLst/>
            </a:prstGeom>
            <a:ln w="9525">
              <a:solidFill>
                <a:schemeClr val="tx1">
                  <a:lumMod val="50000"/>
                  <a:lumOff val="50000"/>
                </a:schemeClr>
              </a:solidFill>
            </a:ln>
          </p:spPr>
        </p:pic>
        <p:sp>
          <p:nvSpPr>
            <p:cNvPr id="54" name="正方形/長方形 53"/>
            <p:cNvSpPr/>
            <p:nvPr/>
          </p:nvSpPr>
          <p:spPr>
            <a:xfrm>
              <a:off x="6716201" y="2922256"/>
              <a:ext cx="1800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57" name="図形グループ 56"/>
            <p:cNvGrpSpPr/>
            <p:nvPr/>
          </p:nvGrpSpPr>
          <p:grpSpPr>
            <a:xfrm>
              <a:off x="6571824" y="2772955"/>
              <a:ext cx="296586" cy="293005"/>
              <a:chOff x="4232441" y="3995693"/>
              <a:chExt cx="296586" cy="293005"/>
            </a:xfrm>
          </p:grpSpPr>
          <p:sp>
            <p:nvSpPr>
              <p:cNvPr id="58" name="円/楕円 57"/>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59" name="フリーフォーム 58"/>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sp>
        <p:nvSpPr>
          <p:cNvPr id="13" name="object 24">
            <a:extLst>
              <a:ext uri="{FF2B5EF4-FFF2-40B4-BE49-F238E27FC236}">
                <a16:creationId xmlns:a16="http://schemas.microsoft.com/office/drawing/2014/main" id="{4B0A072E-CE06-3686-3079-0FDACC882092}"/>
              </a:ext>
            </a:extLst>
          </p:cNvPr>
          <p:cNvSpPr txBox="1"/>
          <p:nvPr/>
        </p:nvSpPr>
        <p:spPr>
          <a:xfrm>
            <a:off x="416884" y="2090852"/>
            <a:ext cx="2723873" cy="3111108"/>
          </a:xfrm>
          <a:prstGeom prst="rect">
            <a:avLst/>
          </a:prstGeom>
          <a:noFill/>
        </p:spPr>
        <p:txBody>
          <a:bodyPr vert="horz" wrap="square" lIns="0" tIns="12700" rIns="0" bIns="0" rtlCol="0">
            <a:spAutoFit/>
          </a:bodyPr>
          <a:lstStyle/>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p>
          <a:p>
            <a:pPr marL="12700" marR="5080">
              <a:spcBef>
                <a:spcPts val="100"/>
              </a:spcBef>
              <a:tabLst>
                <a:tab pos="352425" algn="l"/>
              </a:tabLst>
            </a:pPr>
            <a:endPar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endParaRPr lang="ja-JP" altLang="en-US" sz="1800" b="1" dirty="0">
              <a:latin typeface="BIZ UDゴシック" panose="020B0400000000000000" pitchFamily="49" charset="-128"/>
              <a:ea typeface="BIZ UDゴシック" panose="020B0400000000000000" pitchFamily="49" charset="-128"/>
              <a:cs typeface="Meiryo" charset="-128"/>
            </a:endParaRPr>
          </a:p>
          <a:p>
            <a:pPr marL="12700" marR="5080">
              <a:spcBef>
                <a:spcPts val="12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p>
          <a:p>
            <a:pPr marL="12700" marR="5080">
              <a:spcBef>
                <a:spcPts val="1200"/>
              </a:spcBef>
              <a:tabLst>
                <a:tab pos="352425" algn="l"/>
              </a:tabLst>
            </a:pPr>
            <a:endParaRPr lang="ja-JP" altLang="en-US" sz="1800" b="1" dirty="0">
              <a:latin typeface="BIZ UDゴシック" panose="020B0400000000000000" pitchFamily="49" charset="-128"/>
              <a:ea typeface="BIZ UDゴシック" panose="020B0400000000000000" pitchFamily="49" charset="-128"/>
              <a:cs typeface="Meiryo" charset="-128"/>
            </a:endParaRPr>
          </a:p>
          <a:p>
            <a:pPr marL="12700" marR="5080">
              <a:spcBef>
                <a:spcPts val="12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ja-JP" altLang="en-US" sz="1800" b="1" dirty="0">
              <a:latin typeface="BIZ UDゴシック" panose="020B0400000000000000" pitchFamily="49" charset="-128"/>
              <a:ea typeface="BIZ UDゴシック" panose="020B0400000000000000" pitchFamily="49" charset="-128"/>
              <a:cs typeface="Meiryo" charset="-128"/>
            </a:endParaRPr>
          </a:p>
        </p:txBody>
      </p:sp>
      <p:sp>
        <p:nvSpPr>
          <p:cNvPr id="15" name="テキスト ボックス 14">
            <a:extLst>
              <a:ext uri="{FF2B5EF4-FFF2-40B4-BE49-F238E27FC236}">
                <a16:creationId xmlns:a16="http://schemas.microsoft.com/office/drawing/2014/main" id="{848A3D45-F7E7-CA6B-A63A-7DCCE8A78116}"/>
              </a:ext>
            </a:extLst>
          </p:cNvPr>
          <p:cNvSpPr txBox="1"/>
          <p:nvPr/>
        </p:nvSpPr>
        <p:spPr>
          <a:xfrm>
            <a:off x="762000" y="2090852"/>
            <a:ext cx="1755484" cy="1569660"/>
          </a:xfrm>
          <a:prstGeom prst="rect">
            <a:avLst/>
          </a:prstGeom>
          <a:noFill/>
        </p:spPr>
        <p:txBody>
          <a:bodyPr wrap="square">
            <a:spAutoFit/>
          </a:bodyPr>
          <a:lstStyle/>
          <a:p>
            <a:r>
              <a:rPr lang="ja-JP" altLang="en-US" sz="1600" b="1" dirty="0">
                <a:latin typeface="BIZ UDゴシック" panose="020B0400000000000000" pitchFamily="49" charset="-128"/>
                <a:ea typeface="BIZ UDゴシック" panose="020B0400000000000000" pitchFamily="49" charset="-128"/>
                <a:cs typeface="Meiryo" charset="-128"/>
              </a:rPr>
              <a:t>スワイプで移動し、画面右上にある「人の形をしたアカウントボタン」をダブルタップ</a:t>
            </a:r>
            <a:endParaRPr lang="ja-JP" altLang="en-US" dirty="0"/>
          </a:p>
        </p:txBody>
      </p:sp>
      <p:sp>
        <p:nvSpPr>
          <p:cNvPr id="17" name="テキスト ボックス 16">
            <a:extLst>
              <a:ext uri="{FF2B5EF4-FFF2-40B4-BE49-F238E27FC236}">
                <a16:creationId xmlns:a16="http://schemas.microsoft.com/office/drawing/2014/main" id="{5B7AC164-5677-4C1A-7C06-DF0BD8B7AF01}"/>
              </a:ext>
            </a:extLst>
          </p:cNvPr>
          <p:cNvSpPr txBox="1"/>
          <p:nvPr/>
        </p:nvSpPr>
        <p:spPr>
          <a:xfrm>
            <a:off x="738707" y="3847508"/>
            <a:ext cx="1778777" cy="597599"/>
          </a:xfrm>
          <a:prstGeom prst="rect">
            <a:avLst/>
          </a:prstGeom>
          <a:noFill/>
        </p:spPr>
        <p:txBody>
          <a:bodyPr wrap="square">
            <a:spAutoFit/>
          </a:bodyPr>
          <a:lstStyle/>
          <a:p>
            <a:pPr marL="12700" marR="5080">
              <a:spcBef>
                <a:spcPts val="100"/>
              </a:spcBef>
              <a:tabLst>
                <a:tab pos="352425" algn="l"/>
              </a:tabLst>
            </a:pPr>
            <a:r>
              <a:rPr lang="en-US" altLang="ja-JP" sz="1600" b="1"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基本情報</a:t>
            </a:r>
            <a:r>
              <a:rPr lang="en-US" altLang="ja-JP" sz="1600" b="1"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を</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600" b="1" dirty="0">
                <a:latin typeface="BIZ UDゴシック" panose="020B0400000000000000" pitchFamily="49" charset="-128"/>
                <a:ea typeface="BIZ UDゴシック" panose="020B0400000000000000" pitchFamily="49" charset="-128"/>
                <a:cs typeface="Meiryo" charset="-128"/>
              </a:rPr>
              <a:t>ダブルタップ</a:t>
            </a:r>
            <a:endParaRPr lang="en-US" altLang="ja-JP" sz="1600" b="1" dirty="0">
              <a:latin typeface="BIZ UDゴシック" panose="020B0400000000000000" pitchFamily="49" charset="-128"/>
              <a:ea typeface="BIZ UDゴシック" panose="020B0400000000000000" pitchFamily="49" charset="-128"/>
              <a:cs typeface="Meiryo" charset="-128"/>
            </a:endParaRPr>
          </a:p>
        </p:txBody>
      </p:sp>
      <p:sp>
        <p:nvSpPr>
          <p:cNvPr id="20" name="テキスト ボックス 19">
            <a:extLst>
              <a:ext uri="{FF2B5EF4-FFF2-40B4-BE49-F238E27FC236}">
                <a16:creationId xmlns:a16="http://schemas.microsoft.com/office/drawing/2014/main" id="{AAF8DF66-CE6E-3F7B-525E-277390F9794D}"/>
              </a:ext>
            </a:extLst>
          </p:cNvPr>
          <p:cNvSpPr txBox="1"/>
          <p:nvPr/>
        </p:nvSpPr>
        <p:spPr>
          <a:xfrm>
            <a:off x="738707" y="4800600"/>
            <a:ext cx="1778777" cy="843821"/>
          </a:xfrm>
          <a:prstGeom prst="rect">
            <a:avLst/>
          </a:prstGeom>
          <a:noFill/>
        </p:spPr>
        <p:txBody>
          <a:bodyPr wrap="square">
            <a:spAutoFit/>
          </a:bodyPr>
          <a:lstStyle/>
          <a:p>
            <a:pPr marL="12700" marR="5080">
              <a:spcBef>
                <a:spcPts val="100"/>
              </a:spcBef>
              <a:tabLst>
                <a:tab pos="352425" algn="l"/>
              </a:tabLst>
            </a:pPr>
            <a:r>
              <a:rPr lang="ja-JP" altLang="en-US" sz="1600" b="1" dirty="0">
                <a:latin typeface="BIZ UDゴシック" panose="020B0400000000000000" pitchFamily="49" charset="-128"/>
                <a:ea typeface="BIZ UDゴシック" panose="020B0400000000000000" pitchFamily="49" charset="-128"/>
                <a:cs typeface="Meiryo" charset="-128"/>
              </a:rPr>
              <a:t>スワイプで</a:t>
            </a:r>
            <a:r>
              <a:rPr lang="en-US" altLang="ja-JP" sz="1600" b="1"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支払方法</a:t>
            </a:r>
            <a:r>
              <a:rPr lang="en-US" altLang="ja-JP" sz="1600" b="1" dirty="0">
                <a:latin typeface="BIZ UDゴシック" panose="020B0400000000000000" pitchFamily="49" charset="-128"/>
                <a:ea typeface="BIZ UDゴシック" panose="020B0400000000000000" pitchFamily="49" charset="-128"/>
                <a:cs typeface="Meiryo" charset="-128"/>
              </a:rPr>
              <a:t>｣</a:t>
            </a:r>
            <a:r>
              <a:rPr lang="ja-JP" altLang="en-US" sz="1600" b="1" dirty="0">
                <a:latin typeface="BIZ UDゴシック" panose="020B0400000000000000" pitchFamily="49" charset="-128"/>
                <a:ea typeface="BIZ UDゴシック" panose="020B0400000000000000" pitchFamily="49" charset="-128"/>
                <a:cs typeface="Meiryo" charset="-128"/>
              </a:rPr>
              <a:t>に移動し</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600" b="1" dirty="0">
                <a:latin typeface="BIZ UDゴシック" panose="020B0400000000000000" pitchFamily="49" charset="-128"/>
                <a:ea typeface="BIZ UDゴシック" panose="020B0400000000000000" pitchFamily="49" charset="-128"/>
                <a:cs typeface="Meiryo" charset="-128"/>
              </a:rPr>
              <a:t>ダブルタップ</a:t>
            </a:r>
            <a:endParaRPr lang="ja-JP" altLang="en-US" dirty="0"/>
          </a:p>
        </p:txBody>
      </p:sp>
    </p:spTree>
    <p:extLst>
      <p:ext uri="{BB962C8B-B14F-4D97-AF65-F5344CB8AC3E}">
        <p14:creationId xmlns:p14="http://schemas.microsoft.com/office/powerpoint/2010/main" val="1863584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オブジェクト 11" hidden="1">
            <a:extLst>
              <a:ext uri="{FF2B5EF4-FFF2-40B4-BE49-F238E27FC236}">
                <a16:creationId xmlns:a16="http://schemas.microsoft.com/office/drawing/2014/main" id="{C856E6FB-F23D-4D3A-8B10-02F3F5E0C03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12" name="オブジェクト 11" hidden="1">
                        <a:extLst>
                          <a:ext uri="{FF2B5EF4-FFF2-40B4-BE49-F238E27FC236}">
                            <a16:creationId xmlns:a16="http://schemas.microsoft.com/office/drawing/2014/main" id="{C856E6FB-F23D-4D3A-8B10-02F3F5E0C03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図 10" descr="登録したカード情報が画面に表示されてる画像">
            <a:extLst>
              <a:ext uri="{FF2B5EF4-FFF2-40B4-BE49-F238E27FC236}">
                <a16:creationId xmlns:a16="http://schemas.microsoft.com/office/drawing/2014/main" id="{F90810EE-7E66-422A-8587-256C89AFBD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1829" y="1965682"/>
            <a:ext cx="1800000" cy="3556523"/>
          </a:xfrm>
          <a:prstGeom prst="rect">
            <a:avLst/>
          </a:prstGeom>
          <a:ln w="9525">
            <a:solidFill>
              <a:schemeClr val="tx1">
                <a:lumMod val="50000"/>
                <a:lumOff val="50000"/>
              </a:schemeClr>
            </a:solidFill>
          </a:ln>
        </p:spPr>
      </p:pic>
      <p:sp>
        <p:nvSpPr>
          <p:cNvPr id="16" name="object 18">
            <a:extLst>
              <a:ext uri="{FF2B5EF4-FFF2-40B4-BE49-F238E27FC236}">
                <a16:creationId xmlns:a16="http://schemas.microsoft.com/office/drawing/2014/main" id="{415F8C2E-76E2-40D0-A270-B8CC62D1DFB7}"/>
              </a:ext>
            </a:extLst>
          </p:cNvPr>
          <p:cNvSpPr txBox="1"/>
          <p:nvPr/>
        </p:nvSpPr>
        <p:spPr>
          <a:xfrm>
            <a:off x="392232" y="1965405"/>
            <a:ext cx="2229560" cy="3174587"/>
          </a:xfrm>
          <a:prstGeom prst="rect">
            <a:avLst/>
          </a:prstGeom>
        </p:spPr>
        <p:txBody>
          <a:bodyPr vert="horz" wrap="square" lIns="0" tIns="12065" rIns="0" bIns="0" rtlCol="0">
            <a:spAutoFit/>
          </a:bodyPr>
          <a:lstStyle/>
          <a:p>
            <a:pPr marL="12700" lvl="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solidFill>
                  <a:prstClr val="black"/>
                </a:solidFill>
                <a:latin typeface="BIZ UDゴシック" panose="020B0400000000000000" pitchFamily="49" charset="-128"/>
                <a:ea typeface="BIZ UDゴシック" panose="020B0400000000000000" pitchFamily="49" charset="-128"/>
                <a:cs typeface="Meiryo" charset="-128"/>
              </a:rPr>
              <a:t>スワイプで</a:t>
            </a:r>
            <a:endParaRPr lang="en-US" altLang="ja-JP" sz="1800" b="1" spc="5" dirty="0">
              <a:solidFill>
                <a:prstClr val="black"/>
              </a:solidFill>
              <a:latin typeface="BIZ UDゴシック" panose="020B0400000000000000" pitchFamily="49" charset="-128"/>
              <a:ea typeface="BIZ UDゴシック" panose="020B0400000000000000" pitchFamily="49" charset="-128"/>
              <a:cs typeface="Meiryo" charset="-128"/>
            </a:endParaRPr>
          </a:p>
          <a:p>
            <a:pPr marL="12700" lvl="0">
              <a:spcBef>
                <a:spcPts val="95"/>
              </a:spcBef>
              <a:tabLst>
                <a:tab pos="352425" algn="l"/>
              </a:tabLst>
            </a:pPr>
            <a:r>
              <a:rPr lang="ja-JP" altLang="en-US" sz="1800" b="1" spc="5" dirty="0">
                <a:solidFill>
                  <a:prstClr val="black"/>
                </a:solidFill>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カードを登録</a:t>
            </a:r>
            <a:r>
              <a:rPr lang="ja-JP" altLang="en-US" sz="1800" b="1" spc="5" dirty="0">
                <a:solidFill>
                  <a:prstClr val="black"/>
                </a:solidFill>
                <a:latin typeface="BIZ UDゴシック" panose="020B0400000000000000" pitchFamily="49" charset="-128"/>
                <a:ea typeface="BIZ UDゴシック" panose="020B0400000000000000" pitchFamily="49" charset="-128"/>
                <a:cs typeface="Meiryo" charset="-128"/>
              </a:rPr>
              <a:t>する</a:t>
            </a:r>
            <a:r>
              <a:rPr lang="en-US" altLang="ja-JP" sz="1800" b="1" spc="5" dirty="0">
                <a:solidFill>
                  <a:prstClr val="black"/>
                </a:solidFill>
                <a:latin typeface="BIZ UDゴシック" panose="020B0400000000000000" pitchFamily="49" charset="-128"/>
                <a:ea typeface="BIZ UDゴシック" panose="020B0400000000000000" pitchFamily="49" charset="-128"/>
                <a:cs typeface="Meiryo" charset="-128"/>
              </a:rPr>
              <a:t>｣</a:t>
            </a:r>
          </a:p>
          <a:p>
            <a:pPr marL="12700" lvl="0">
              <a:spcBef>
                <a:spcPts val="95"/>
              </a:spcBef>
              <a:tabLst>
                <a:tab pos="352425" algn="l"/>
              </a:tabLst>
            </a:pPr>
            <a:r>
              <a:rPr lang="ja-JP" altLang="en-US" sz="1800" b="1" spc="5" dirty="0">
                <a:solidFill>
                  <a:prstClr val="black"/>
                </a:solidFill>
                <a:latin typeface="BIZ UDゴシック" panose="020B0400000000000000" pitchFamily="49" charset="-128"/>
                <a:ea typeface="BIZ UDゴシック" panose="020B0400000000000000" pitchFamily="49" charset="-128"/>
                <a:cs typeface="Meiryo" charset="-128"/>
              </a:rPr>
              <a:t>　に移動し、</a:t>
            </a:r>
            <a:endParaRPr lang="en-US" altLang="ja-JP" sz="1800" b="1" spc="5" dirty="0">
              <a:solidFill>
                <a:prstClr val="black"/>
              </a:solidFill>
              <a:latin typeface="BIZ UDゴシック" panose="020B0400000000000000" pitchFamily="49" charset="-128"/>
              <a:ea typeface="BIZ UDゴシック" panose="020B0400000000000000" pitchFamily="49" charset="-128"/>
              <a:cs typeface="Meiryo" charset="-128"/>
            </a:endParaRPr>
          </a:p>
          <a:p>
            <a:pPr marL="12700" lvl="0">
              <a:spcBef>
                <a:spcPts val="95"/>
              </a:spcBef>
              <a:tabLst>
                <a:tab pos="352425" algn="l"/>
              </a:tabLst>
            </a:pPr>
            <a:r>
              <a:rPr lang="ja-JP" altLang="en-US" sz="1800" b="1" spc="5" dirty="0">
                <a:solidFill>
                  <a:prstClr val="black"/>
                </a:solidFill>
                <a:latin typeface="BIZ UDゴシック" panose="020B0400000000000000" pitchFamily="49" charset="-128"/>
                <a:ea typeface="BIZ UDゴシック" panose="020B0400000000000000" pitchFamily="49" charset="-128"/>
                <a:cs typeface="Meiryo" charset="-128"/>
              </a:rPr>
              <a:t>　ダブルタップ</a:t>
            </a:r>
            <a:endParaRPr lang="en-US" altLang="ja-JP" sz="1800" b="1" spc="5" dirty="0">
              <a:solidFill>
                <a:prstClr val="black"/>
              </a:solidFill>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❺</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カード番号、有効</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期限、セキュリ</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ティコードを入力　</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❻</a:t>
            </a: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スワイプで</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spc="5" dirty="0">
                <a:latin typeface="BIZ UDゴシック" panose="020B0400000000000000" pitchFamily="49" charset="-128"/>
                <a:ea typeface="BIZ UDゴシック" panose="020B0400000000000000" pitchFamily="49" charset="-128"/>
                <a:cs typeface="Meiryo" charset="-128"/>
              </a:rPr>
              <a:t>完了</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p>
          <a:p>
            <a:pPr marL="12700">
              <a:spcBef>
                <a:spcPts val="95"/>
              </a:spcBef>
              <a:tabLst>
                <a:tab pos="352425" algn="l"/>
              </a:tabLst>
            </a:pPr>
            <a:r>
              <a:rPr lang="ja-JP" altLang="en-US"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　に移動し、</a:t>
            </a:r>
            <a:endPar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L="12700">
              <a:spcBef>
                <a:spcPts val="9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ダブルタップ</a:t>
            </a:r>
            <a:endParaRPr lang="en-US" altLang="ja-JP" sz="1800" b="1" spc="5" dirty="0">
              <a:latin typeface="BIZ UDゴシック" panose="020B0400000000000000" pitchFamily="49" charset="-128"/>
              <a:ea typeface="BIZ UDゴシック" panose="020B0400000000000000" pitchFamily="49" charset="-128"/>
              <a:cs typeface="Meiryo" charset="-128"/>
            </a:endParaRPr>
          </a:p>
        </p:txBody>
      </p:sp>
      <p:sp>
        <p:nvSpPr>
          <p:cNvPr id="44" name="円/楕円 43"/>
          <p:cNvSpPr>
            <a:spLocks noChangeAspect="1"/>
          </p:cNvSpPr>
          <p:nvPr/>
        </p:nvSpPr>
        <p:spPr>
          <a:xfrm>
            <a:off x="5521771" y="16764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95" name="正方形/長方形 94"/>
          <p:cNvSpPr/>
          <p:nvPr/>
        </p:nvSpPr>
        <p:spPr>
          <a:xfrm>
            <a:off x="6863205" y="2209800"/>
            <a:ext cx="1728000" cy="64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2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grpSp>
        <p:nvGrpSpPr>
          <p:cNvPr id="4" name="グループ化 3" descr="「支払い方法」の画面で「カードを登録する」をタップしている画像">
            <a:extLst>
              <a:ext uri="{FF2B5EF4-FFF2-40B4-BE49-F238E27FC236}">
                <a16:creationId xmlns:a16="http://schemas.microsoft.com/office/drawing/2014/main" id="{A68A53D1-9425-45AA-8FD0-DC404B063EB3}"/>
              </a:ext>
            </a:extLst>
          </p:cNvPr>
          <p:cNvGrpSpPr/>
          <p:nvPr/>
        </p:nvGrpSpPr>
        <p:grpSpPr>
          <a:xfrm>
            <a:off x="2779469" y="1965405"/>
            <a:ext cx="1801880" cy="3556800"/>
            <a:chOff x="2244371" y="2001264"/>
            <a:chExt cx="1801880" cy="3556800"/>
          </a:xfrm>
        </p:grpSpPr>
        <p:pic>
          <p:nvPicPr>
            <p:cNvPr id="3" name="図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4371" y="2001264"/>
              <a:ext cx="1798894" cy="3556800"/>
            </a:xfrm>
            <a:prstGeom prst="rect">
              <a:avLst/>
            </a:prstGeom>
            <a:ln>
              <a:solidFill>
                <a:schemeClr val="tx1">
                  <a:lumMod val="50000"/>
                  <a:lumOff val="50000"/>
                </a:schemeClr>
              </a:solidFill>
            </a:ln>
          </p:spPr>
        </p:pic>
        <p:sp>
          <p:nvSpPr>
            <p:cNvPr id="33" name="正方形/長方形 32"/>
            <p:cNvSpPr/>
            <p:nvPr/>
          </p:nvSpPr>
          <p:spPr>
            <a:xfrm>
              <a:off x="2246251" y="2269582"/>
              <a:ext cx="1800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nvGrpSpPr>
          <p:cNvPr id="7" name="グループ化 6">
            <a:extLst>
              <a:ext uri="{FF2B5EF4-FFF2-40B4-BE49-F238E27FC236}">
                <a16:creationId xmlns:a16="http://schemas.microsoft.com/office/drawing/2014/main" id="{2351E272-49E6-4386-88E1-522ECE85F630}"/>
              </a:ext>
            </a:extLst>
          </p:cNvPr>
          <p:cNvGrpSpPr/>
          <p:nvPr/>
        </p:nvGrpSpPr>
        <p:grpSpPr>
          <a:xfrm>
            <a:off x="4810549" y="1965682"/>
            <a:ext cx="1801934" cy="3596618"/>
            <a:chOff x="4477970" y="2001264"/>
            <a:chExt cx="1801934" cy="3596618"/>
          </a:xfrm>
        </p:grpSpPr>
        <p:pic>
          <p:nvPicPr>
            <p:cNvPr id="2" name="図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970" y="2001264"/>
              <a:ext cx="1792080" cy="3556800"/>
            </a:xfrm>
            <a:prstGeom prst="rect">
              <a:avLst/>
            </a:prstGeom>
            <a:ln>
              <a:solidFill>
                <a:schemeClr val="tx1">
                  <a:lumMod val="50000"/>
                  <a:lumOff val="50000"/>
                </a:schemeClr>
              </a:solidFill>
            </a:ln>
          </p:spPr>
        </p:pic>
        <p:sp>
          <p:nvSpPr>
            <p:cNvPr id="32" name="正方形/長方形 31"/>
            <p:cNvSpPr/>
            <p:nvPr/>
          </p:nvSpPr>
          <p:spPr>
            <a:xfrm>
              <a:off x="4479904" y="5237882"/>
              <a:ext cx="1800000" cy="360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nvGrpSpPr>
          <p:cNvPr id="15" name="図形グループ 58">
            <a:extLst>
              <a:ext uri="{FF2B5EF4-FFF2-40B4-BE49-F238E27FC236}">
                <a16:creationId xmlns:a16="http://schemas.microsoft.com/office/drawing/2014/main" id="{055B71C3-7926-188F-1869-8D44374915AD}"/>
              </a:ext>
            </a:extLst>
          </p:cNvPr>
          <p:cNvGrpSpPr/>
          <p:nvPr/>
        </p:nvGrpSpPr>
        <p:grpSpPr>
          <a:xfrm>
            <a:off x="2624778" y="2053669"/>
            <a:ext cx="492444" cy="461665"/>
            <a:chOff x="7471819" y="2229458"/>
            <a:chExt cx="492444" cy="461665"/>
          </a:xfrm>
        </p:grpSpPr>
        <p:sp>
          <p:nvSpPr>
            <p:cNvPr id="17" name="円/楕円 59">
              <a:extLst>
                <a:ext uri="{FF2B5EF4-FFF2-40B4-BE49-F238E27FC236}">
                  <a16:creationId xmlns:a16="http://schemas.microsoft.com/office/drawing/2014/main" id="{6A470AA0-3B60-3678-FC14-5C3F0A2B4C91}"/>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8" name="正方形/長方形 17">
              <a:extLst>
                <a:ext uri="{FF2B5EF4-FFF2-40B4-BE49-F238E27FC236}">
                  <a16:creationId xmlns:a16="http://schemas.microsoft.com/office/drawing/2014/main" id="{04AC234D-6A03-36D1-D7A1-81DE8A716926}"/>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19" name="図形グループ 58">
            <a:extLst>
              <a:ext uri="{FF2B5EF4-FFF2-40B4-BE49-F238E27FC236}">
                <a16:creationId xmlns:a16="http://schemas.microsoft.com/office/drawing/2014/main" id="{0FBF6E5C-2FA1-F6F0-D190-18701D06D601}"/>
              </a:ext>
            </a:extLst>
          </p:cNvPr>
          <p:cNvGrpSpPr/>
          <p:nvPr/>
        </p:nvGrpSpPr>
        <p:grpSpPr>
          <a:xfrm>
            <a:off x="4640252" y="4849894"/>
            <a:ext cx="492444" cy="461665"/>
            <a:chOff x="7471819" y="2229458"/>
            <a:chExt cx="492444" cy="461665"/>
          </a:xfrm>
        </p:grpSpPr>
        <p:sp>
          <p:nvSpPr>
            <p:cNvPr id="20" name="円/楕円 59">
              <a:extLst>
                <a:ext uri="{FF2B5EF4-FFF2-40B4-BE49-F238E27FC236}">
                  <a16:creationId xmlns:a16="http://schemas.microsoft.com/office/drawing/2014/main" id="{C4B2C3D0-6CC3-C340-225F-C9C16F0136AD}"/>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1" name="正方形/長方形 20">
              <a:extLst>
                <a:ext uri="{FF2B5EF4-FFF2-40B4-BE49-F238E27FC236}">
                  <a16:creationId xmlns:a16="http://schemas.microsoft.com/office/drawing/2014/main" id="{61969D91-9A15-F6EB-93B1-8DAEA80737EF}"/>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22" name="正方形/長方形 21">
            <a:extLst>
              <a:ext uri="{FF2B5EF4-FFF2-40B4-BE49-F238E27FC236}">
                <a16:creationId xmlns:a16="http://schemas.microsoft.com/office/drawing/2014/main" id="{AA1D4F43-FF77-93D0-1A49-D1BC19B5CD04}"/>
              </a:ext>
            </a:extLst>
          </p:cNvPr>
          <p:cNvSpPr/>
          <p:nvPr/>
        </p:nvSpPr>
        <p:spPr>
          <a:xfrm>
            <a:off x="4830787" y="2346348"/>
            <a:ext cx="1728000" cy="930251"/>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5" name="図形グループ 58">
            <a:extLst>
              <a:ext uri="{FF2B5EF4-FFF2-40B4-BE49-F238E27FC236}">
                <a16:creationId xmlns:a16="http://schemas.microsoft.com/office/drawing/2014/main" id="{1D6CE0DA-774A-01A4-0A4F-B8ABBC737E9E}"/>
              </a:ext>
            </a:extLst>
          </p:cNvPr>
          <p:cNvGrpSpPr/>
          <p:nvPr/>
        </p:nvGrpSpPr>
        <p:grpSpPr>
          <a:xfrm>
            <a:off x="4640252" y="2002890"/>
            <a:ext cx="492444" cy="461665"/>
            <a:chOff x="7471819" y="2229458"/>
            <a:chExt cx="492444" cy="461665"/>
          </a:xfrm>
        </p:grpSpPr>
        <p:sp>
          <p:nvSpPr>
            <p:cNvPr id="6" name="円/楕円 59">
              <a:extLst>
                <a:ext uri="{FF2B5EF4-FFF2-40B4-BE49-F238E27FC236}">
                  <a16:creationId xmlns:a16="http://schemas.microsoft.com/office/drawing/2014/main" id="{3269AC68-CB58-DEA6-BB31-1B6F67B45DD2}"/>
                </a:ext>
              </a:extLst>
            </p:cNvPr>
            <p:cNvSpPr>
              <a:spLocks noChangeAspect="1"/>
            </p:cNvSpPr>
            <p:nvPr/>
          </p:nvSpPr>
          <p:spPr>
            <a:xfrm>
              <a:off x="7583041" y="2376070"/>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9" name="正方形/長方形 8">
              <a:extLst>
                <a:ext uri="{FF2B5EF4-FFF2-40B4-BE49-F238E27FC236}">
                  <a16:creationId xmlns:a16="http://schemas.microsoft.com/office/drawing/2014/main" id="{81AF729B-5648-6FC9-3072-30C6A6AC893B}"/>
                </a:ext>
              </a:extLst>
            </p:cNvPr>
            <p:cNvSpPr/>
            <p:nvPr/>
          </p:nvSpPr>
          <p:spPr>
            <a:xfrm>
              <a:off x="7471819" y="2229458"/>
              <a:ext cx="492444" cy="461665"/>
            </a:xfrm>
            <a:prstGeom prst="rect">
              <a:avLst/>
            </a:prstGeom>
          </p:spPr>
          <p:txBody>
            <a:bodyPr wrap="none">
              <a:spAutoFit/>
            </a:bodyPr>
            <a:lstStyle/>
            <a:p>
              <a:pPr algn="ct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23" name="テキスト ボックス 22">
            <a:extLst>
              <a:ext uri="{FF2B5EF4-FFF2-40B4-BE49-F238E27FC236}">
                <a16:creationId xmlns:a16="http://schemas.microsoft.com/office/drawing/2014/main" id="{3B73EAEE-D5F1-C998-C6F6-23FCF1DDC089}"/>
              </a:ext>
            </a:extLst>
          </p:cNvPr>
          <p:cNvSpPr txBox="1"/>
          <p:nvPr/>
        </p:nvSpPr>
        <p:spPr>
          <a:xfrm>
            <a:off x="6634005" y="3457620"/>
            <a:ext cx="2185605" cy="1754326"/>
          </a:xfrm>
          <a:prstGeom prst="rect">
            <a:avLst/>
          </a:prstGeom>
          <a:solidFill>
            <a:schemeClr val="bg1"/>
          </a:solidFill>
          <a:ln>
            <a:solidFill>
              <a:srgbClr val="009650"/>
            </a:solidFill>
          </a:ln>
        </p:spPr>
        <p:txBody>
          <a:bodyPr wrap="square" rtlCol="0">
            <a:spAutoFit/>
          </a:bodyPr>
          <a:lstStyle/>
          <a:p>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カードの登録後は、念のため、カード</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番号と有効期限を確認しましょう。</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カードの更新も</a:t>
            </a:r>
            <a:endParaRPr lang="en-US" altLang="ja-JP" sz="1800" b="1"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18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同様の手続きです。</a:t>
            </a:r>
            <a:endParaRPr lang="ja-JP" altLang="en-US" sz="1800" b="1"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864965C2-74B8-BD21-8621-72614162CE2C}"/>
              </a:ext>
            </a:extLst>
          </p:cNvPr>
          <p:cNvSpPr txBox="1"/>
          <p:nvPr/>
        </p:nvSpPr>
        <p:spPr>
          <a:xfrm>
            <a:off x="4797709" y="3748840"/>
            <a:ext cx="1798894" cy="923330"/>
          </a:xfrm>
          <a:prstGeom prst="rect">
            <a:avLst/>
          </a:prstGeom>
          <a:solidFill>
            <a:schemeClr val="bg1"/>
          </a:solidFill>
          <a:ln>
            <a:solidFill>
              <a:srgbClr val="009650"/>
            </a:solidFill>
          </a:ln>
        </p:spPr>
        <p:txBody>
          <a:bodyPr wrap="square" rtlCol="0">
            <a:spAutoFit/>
          </a:bodyPr>
          <a:lstStyle/>
          <a:p>
            <a:r>
              <a:rPr kumimoji="1" lang="en-US" altLang="ja-JP" sz="1800" b="1" dirty="0">
                <a:latin typeface="BIZ UDゴシック" panose="020B0400000000000000" pitchFamily="49" charset="-128"/>
                <a:ea typeface="BIZ UDゴシック" panose="020B0400000000000000" pitchFamily="49" charset="-128"/>
              </a:rPr>
              <a:t>※</a:t>
            </a:r>
            <a:r>
              <a:rPr kumimoji="1" lang="ja-JP" altLang="en-US" sz="1800" b="1" dirty="0">
                <a:latin typeface="BIZ UDゴシック" panose="020B0400000000000000" pitchFamily="49" charset="-128"/>
                <a:ea typeface="BIZ UDゴシック" panose="020B0400000000000000" pitchFamily="49" charset="-128"/>
              </a:rPr>
              <a:t>有効期限は</a:t>
            </a:r>
            <a:r>
              <a:rPr kumimoji="1" lang="en-US" altLang="ja-JP" sz="1800" b="1" dirty="0">
                <a:latin typeface="BIZ UDゴシック" panose="020B0400000000000000" pitchFamily="49" charset="-128"/>
                <a:ea typeface="BIZ UDゴシック" panose="020B0400000000000000" pitchFamily="49" charset="-128"/>
              </a:rPr>
              <a:t>MMYY</a:t>
            </a:r>
            <a:r>
              <a:rPr kumimoji="1" lang="ja-JP" altLang="en-US" sz="1800" b="1" dirty="0">
                <a:latin typeface="BIZ UDゴシック" panose="020B0400000000000000" pitchFamily="49" charset="-128"/>
                <a:ea typeface="BIZ UDゴシック" panose="020B0400000000000000" pitchFamily="49" charset="-128"/>
              </a:rPr>
              <a:t>の形で</a:t>
            </a:r>
            <a:r>
              <a:rPr lang="ja-JP" altLang="en-US" sz="1800" b="1" dirty="0">
                <a:latin typeface="BIZ UDゴシック" panose="020B0400000000000000" pitchFamily="49" charset="-128"/>
                <a:ea typeface="BIZ UDゴシック" panose="020B0400000000000000" pitchFamily="49" charset="-128"/>
              </a:rPr>
              <a:t>４</a:t>
            </a:r>
            <a:r>
              <a:rPr kumimoji="1" lang="ja-JP" altLang="en-US" sz="1800" b="1" dirty="0">
                <a:latin typeface="BIZ UDゴシック" panose="020B0400000000000000" pitchFamily="49" charset="-128"/>
                <a:ea typeface="BIZ UDゴシック" panose="020B0400000000000000" pitchFamily="49" charset="-128"/>
              </a:rPr>
              <a:t>桁</a:t>
            </a:r>
            <a:endParaRPr kumimoji="1" lang="en-US" altLang="ja-JP" sz="1800" b="1" dirty="0">
              <a:latin typeface="BIZ UDゴシック" panose="020B0400000000000000" pitchFamily="49" charset="-128"/>
              <a:ea typeface="BIZ UDゴシック" panose="020B0400000000000000" pitchFamily="49" charset="-128"/>
            </a:endParaRPr>
          </a:p>
          <a:p>
            <a:r>
              <a:rPr kumimoji="1" lang="ja-JP" altLang="en-US" sz="1800" b="1" dirty="0">
                <a:latin typeface="BIZ UDゴシック" panose="020B0400000000000000" pitchFamily="49" charset="-128"/>
                <a:ea typeface="BIZ UDゴシック" panose="020B0400000000000000" pitchFamily="49" charset="-128"/>
              </a:rPr>
              <a:t>入力します。</a:t>
            </a:r>
          </a:p>
        </p:txBody>
      </p:sp>
      <p:sp>
        <p:nvSpPr>
          <p:cNvPr id="10" name="タイトル 9">
            <a:extLst>
              <a:ext uri="{FF2B5EF4-FFF2-40B4-BE49-F238E27FC236}">
                <a16:creationId xmlns:a16="http://schemas.microsoft.com/office/drawing/2014/main" id="{DEA2F6E4-B1D3-BDFA-CBD9-96B867F7E588}"/>
              </a:ext>
            </a:extLst>
          </p:cNvPr>
          <p:cNvSpPr txBox="1">
            <a:spLocks/>
          </p:cNvSpPr>
          <p:nvPr/>
        </p:nvSpPr>
        <p:spPr>
          <a:xfrm>
            <a:off x="1581615" y="181848"/>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【4</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クレジットカードの登録</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13" name="object 6">
            <a:extLst>
              <a:ext uri="{FF2B5EF4-FFF2-40B4-BE49-F238E27FC236}">
                <a16:creationId xmlns:a16="http://schemas.microsoft.com/office/drawing/2014/main" id="{366452A4-7412-B97F-4C03-505EDA7EC9D4}"/>
              </a:ext>
            </a:extLst>
          </p:cNvPr>
          <p:cNvSpPr txBox="1"/>
          <p:nvPr/>
        </p:nvSpPr>
        <p:spPr>
          <a:xfrm>
            <a:off x="700206" y="1425636"/>
            <a:ext cx="7743587" cy="303867"/>
          </a:xfrm>
          <a:prstGeom prst="rect">
            <a:avLst/>
          </a:prstGeom>
        </p:spPr>
        <p:txBody>
          <a:bodyPr vert="horz" wrap="square" lIns="0" tIns="10860" rIns="0" bIns="0" rtlCol="0">
            <a:spAutoFit/>
          </a:bodyPr>
          <a:lstStyle/>
          <a:p>
            <a:pPr marL="10860" marR="4344" indent="36381">
              <a:lnSpc>
                <a:spcPct val="125000"/>
              </a:lnSpc>
              <a:spcBef>
                <a:spcPts val="85"/>
              </a:spcBef>
            </a:pPr>
            <a:r>
              <a:rPr lang="ja-JP" altLang="en-US" sz="1800" b="1" dirty="0">
                <a:latin typeface="BIZ UDゴシック" panose="020B0400000000000000" pitchFamily="49" charset="-128"/>
                <a:ea typeface="BIZ UDゴシック" panose="020B0400000000000000" pitchFamily="49" charset="-128"/>
                <a:cs typeface="Meiryo" charset="-128"/>
              </a:rPr>
              <a:t>アカウントからクレジットカードの登録をしましょう</a:t>
            </a:r>
          </a:p>
        </p:txBody>
      </p:sp>
    </p:spTree>
    <p:extLst>
      <p:ext uri="{BB962C8B-B14F-4D97-AF65-F5344CB8AC3E}">
        <p14:creationId xmlns:p14="http://schemas.microsoft.com/office/powerpoint/2010/main" val="1764775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オブジェクト 8" hidden="1">
            <a:extLst>
              <a:ext uri="{FF2B5EF4-FFF2-40B4-BE49-F238E27FC236}">
                <a16:creationId xmlns:a16="http://schemas.microsoft.com/office/drawing/2014/main" id="{BC6CFA74-BD57-4A1D-810D-645D7CB6898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9" name="オブジェクト 8" hidden="1">
                        <a:extLst>
                          <a:ext uri="{FF2B5EF4-FFF2-40B4-BE49-F238E27FC236}">
                            <a16:creationId xmlns:a16="http://schemas.microsoft.com/office/drawing/2014/main" id="{BC6CFA74-BD57-4A1D-810D-645D7CB6898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object 6">
            <a:extLst>
              <a:ext uri="{FF2B5EF4-FFF2-40B4-BE49-F238E27FC236}">
                <a16:creationId xmlns:a16="http://schemas.microsoft.com/office/drawing/2014/main" id="{11D7FA28-D6F3-4E50-81D2-2B905C1CCA23}"/>
              </a:ext>
            </a:extLst>
          </p:cNvPr>
          <p:cNvSpPr txBox="1"/>
          <p:nvPr/>
        </p:nvSpPr>
        <p:spPr>
          <a:xfrm>
            <a:off x="562214" y="1371600"/>
            <a:ext cx="8170114" cy="303867"/>
          </a:xfrm>
          <a:prstGeom prst="rect">
            <a:avLst/>
          </a:prstGeom>
        </p:spPr>
        <p:txBody>
          <a:bodyPr vert="horz" wrap="square" lIns="0" tIns="10860" rIns="0" bIns="0" rtlCol="0">
            <a:spAutoFit/>
          </a:bodyPr>
          <a:lstStyle/>
          <a:p>
            <a:pPr marL="12700" marR="5080" indent="42545" algn="just">
              <a:lnSpc>
                <a:spcPct val="125000"/>
              </a:lnSpc>
              <a:spcBef>
                <a:spcPts val="100"/>
              </a:spcBef>
            </a:pPr>
            <a:r>
              <a:rPr lang="en-US" altLang="ja-JP" sz="1800" b="1" dirty="0">
                <a:latin typeface="BIZ UDゴシック" panose="020B0400000000000000" pitchFamily="49" charset="-128"/>
                <a:ea typeface="BIZ UDゴシック" panose="020B0400000000000000" pitchFamily="49" charset="-128"/>
                <a:cs typeface="Meiryo" charset="-128"/>
              </a:rPr>
              <a:t>CLINICS</a:t>
            </a:r>
            <a:r>
              <a:rPr lang="ja-JP" altLang="en-US" sz="1800" b="1" dirty="0">
                <a:latin typeface="BIZ UDゴシック" panose="020B0400000000000000" pitchFamily="49" charset="-128"/>
                <a:ea typeface="BIZ UDゴシック" panose="020B0400000000000000" pitchFamily="49" charset="-128"/>
                <a:cs typeface="Meiryo" charset="-128"/>
              </a:rPr>
              <a:t>で病院・診療所を探してみましょう</a:t>
            </a: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「現在地からさがす」</a:t>
            </a:r>
          </a:p>
        </p:txBody>
      </p:sp>
      <p:sp>
        <p:nvSpPr>
          <p:cNvPr id="36" name="object 24">
            <a:extLst>
              <a:ext uri="{FF2B5EF4-FFF2-40B4-BE49-F238E27FC236}">
                <a16:creationId xmlns:a16="http://schemas.microsoft.com/office/drawing/2014/main" id="{70F42EE3-5D96-4D25-AF2B-6ED6B9A7D2D0}"/>
              </a:ext>
            </a:extLst>
          </p:cNvPr>
          <p:cNvSpPr txBox="1"/>
          <p:nvPr/>
        </p:nvSpPr>
        <p:spPr>
          <a:xfrm>
            <a:off x="380999" y="1676400"/>
            <a:ext cx="2850959" cy="1097736"/>
          </a:xfrm>
          <a:prstGeom prst="rect">
            <a:avLst/>
          </a:prstGeom>
          <a:noFill/>
        </p:spPr>
        <p:txBody>
          <a:bodyPr vert="horz" wrap="square" lIns="0" tIns="12700" rIns="0" bIns="0" rtlCol="0">
            <a:spAutoFit/>
          </a:bodyPr>
          <a:lstStyle/>
          <a:p>
            <a:pPr marL="12700" marR="5080">
              <a:spcBef>
                <a:spcPts val="100"/>
              </a:spcBef>
              <a:tabLst>
                <a:tab pos="352425" algn="l"/>
              </a:tabLst>
            </a:pP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ja-JP" altLang="en-US" sz="1600" b="1" dirty="0">
                <a:latin typeface="BIZ UDゴシック" panose="020B0400000000000000" pitchFamily="49" charset="-128"/>
                <a:ea typeface="BIZ UDゴシック" panose="020B0400000000000000" pitchFamily="49" charset="-128"/>
                <a:cs typeface="Meiryo" charset="-128"/>
              </a:rPr>
              <a:t>「病院・診療所をさがす」　　</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600" b="1" dirty="0">
                <a:latin typeface="BIZ UDゴシック" panose="020B0400000000000000" pitchFamily="49" charset="-128"/>
                <a:ea typeface="BIZ UDゴシック" panose="020B0400000000000000" pitchFamily="49" charset="-128"/>
                <a:cs typeface="Meiryo" charset="-128"/>
              </a:rPr>
              <a:t>　 をダブルタップします。</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en-US" altLang="ja-JP" sz="1600" b="1" dirty="0">
                <a:latin typeface="BIZ UDゴシック" panose="020B0400000000000000" pitchFamily="49" charset="-128"/>
                <a:ea typeface="BIZ UDゴシック" panose="020B0400000000000000" pitchFamily="49" charset="-128"/>
                <a:cs typeface="Meiryo" charset="-128"/>
              </a:rPr>
              <a:t>   </a:t>
            </a:r>
            <a:r>
              <a:rPr lang="ja-JP" altLang="en-US" sz="1600" b="1" dirty="0">
                <a:latin typeface="BIZ UDゴシック" panose="020B0400000000000000" pitchFamily="49" charset="-128"/>
                <a:ea typeface="BIZ UDゴシック" panose="020B0400000000000000" pitchFamily="49" charset="-128"/>
                <a:cs typeface="Meiryo" charset="-128"/>
              </a:rPr>
              <a:t>項目の中から「現在地か</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en-US" altLang="ja-JP" sz="1600" b="1" dirty="0">
                <a:latin typeface="BIZ UDゴシック" panose="020B0400000000000000" pitchFamily="49" charset="-128"/>
                <a:ea typeface="BIZ UDゴシック" panose="020B0400000000000000" pitchFamily="49" charset="-128"/>
                <a:cs typeface="Meiryo" charset="-128"/>
              </a:rPr>
              <a:t>   </a:t>
            </a:r>
            <a:r>
              <a:rPr lang="ja-JP" altLang="en-US" sz="1600" b="1" dirty="0">
                <a:latin typeface="BIZ UDゴシック" panose="020B0400000000000000" pitchFamily="49" charset="-128"/>
                <a:ea typeface="BIZ UDゴシック" panose="020B0400000000000000" pitchFamily="49" charset="-128"/>
                <a:cs typeface="Meiryo" charset="-128"/>
              </a:rPr>
              <a:t>ら」をダブルタップ</a:t>
            </a:r>
            <a:endParaRPr lang="en-US" altLang="ja-JP" sz="1600" b="1" dirty="0">
              <a:latin typeface="BIZ UDゴシック" panose="020B0400000000000000" pitchFamily="49" charset="-128"/>
              <a:ea typeface="BIZ UDゴシック" panose="020B0400000000000000" pitchFamily="49" charset="-128"/>
              <a:cs typeface="Meiryo" charset="-128"/>
            </a:endParaRPr>
          </a:p>
        </p:txBody>
      </p:sp>
      <p:sp>
        <p:nvSpPr>
          <p:cNvPr id="38"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39" name="タイトル 9">
            <a:extLst>
              <a:ext uri="{FF2B5EF4-FFF2-40B4-BE49-F238E27FC236}">
                <a16:creationId xmlns:a16="http://schemas.microsoft.com/office/drawing/2014/main" id="{FDDA2747-DBA5-44E4-A04D-BE8E8CD8D716}"/>
              </a:ext>
            </a:extLst>
          </p:cNvPr>
          <p:cNvSpPr txBox="1">
            <a:spLocks/>
          </p:cNvSpPr>
          <p:nvPr/>
        </p:nvSpPr>
        <p:spPr>
          <a:xfrm>
            <a:off x="1613065" y="209490"/>
            <a:ext cx="68601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【5</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en-US" altLang="ja-JP" sz="3200" dirty="0">
                <a:latin typeface="BIZ UDゴシック" panose="020B0400000000000000" pitchFamily="49" charset="-128"/>
                <a:ea typeface="BIZ UDゴシック" panose="020B0400000000000000" pitchFamily="49" charset="-128"/>
              </a:rPr>
              <a:t>CLINICS</a:t>
            </a:r>
            <a:r>
              <a:rPr lang="ja-JP" altLang="en-US" sz="3200" dirty="0">
                <a:latin typeface="BIZ UDゴシック" panose="020B0400000000000000" pitchFamily="49" charset="-128"/>
                <a:ea typeface="BIZ UDゴシック" panose="020B0400000000000000" pitchFamily="49" charset="-128"/>
                <a:cs typeface="AoyagiKouzanFontT"/>
              </a:rPr>
              <a:t>で病</a:t>
            </a:r>
            <a:r>
              <a:rPr lang="ja-JP" altLang="en-US" sz="3200" spc="-1000" dirty="0">
                <a:latin typeface="BIZ UDゴシック" panose="020B0400000000000000" pitchFamily="49" charset="-128"/>
                <a:ea typeface="BIZ UDゴシック" panose="020B0400000000000000" pitchFamily="49" charset="-128"/>
                <a:cs typeface="AoyagiKouzanFontT"/>
              </a:rPr>
              <a:t>院・</a:t>
            </a:r>
            <a:r>
              <a:rPr lang="ja-JP" altLang="en-US" sz="3200" dirty="0">
                <a:latin typeface="BIZ UDゴシック" panose="020B0400000000000000" pitchFamily="49" charset="-128"/>
                <a:ea typeface="BIZ UDゴシック" panose="020B0400000000000000" pitchFamily="49" charset="-128"/>
                <a:cs typeface="AoyagiKouzanFontT"/>
              </a:rPr>
              <a:t>診療所を探そう</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40" name="テキスト ボックス 39">
            <a:extLst>
              <a:ext uri="{FF2B5EF4-FFF2-40B4-BE49-F238E27FC236}">
                <a16:creationId xmlns:a16="http://schemas.microsoft.com/office/drawing/2014/main" id="{32267002-7030-DED0-82DB-52DC4B6DCD93}"/>
              </a:ext>
            </a:extLst>
          </p:cNvPr>
          <p:cNvSpPr txBox="1"/>
          <p:nvPr/>
        </p:nvSpPr>
        <p:spPr>
          <a:xfrm>
            <a:off x="3200399" y="1676400"/>
            <a:ext cx="2556893" cy="918200"/>
          </a:xfrm>
          <a:prstGeom prst="rect">
            <a:avLst/>
          </a:prstGeom>
          <a:noFill/>
        </p:spPr>
        <p:txBody>
          <a:bodyPr wrap="square">
            <a:spAutoFit/>
          </a:bodyPr>
          <a:lstStyle/>
          <a:p>
            <a:pPr marL="12700" marR="5080">
              <a:spcBef>
                <a:spcPts val="100"/>
              </a:spcBef>
              <a:tabLst>
                <a:tab pos="352425" algn="l"/>
              </a:tabLst>
            </a:pPr>
            <a:r>
              <a:rPr lang="ja-JP" altLang="en-US" sz="2000" b="1" kern="100" dirty="0">
                <a:solidFill>
                  <a:srgbClr val="009650"/>
                </a:solidFill>
                <a:latin typeface="BIZ UDゴシック" panose="020B0400000000000000" pitchFamily="49" charset="-128"/>
                <a:ea typeface="BIZ UDゴシック" panose="020B0400000000000000" pitchFamily="49" charset="-128"/>
                <a:cs typeface="Times New Roman" panose="02020603050405020304" pitchFamily="18" charset="0"/>
              </a:rPr>
              <a:t>❷</a:t>
            </a:r>
            <a:r>
              <a:rPr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地図上や検索欄から</a:t>
            </a:r>
            <a:endParaRPr lang="en-US" altLang="ja-JP" sz="160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L="12700" marR="5080">
              <a:spcBef>
                <a:spcPts val="100"/>
              </a:spcBef>
              <a:tabLst>
                <a:tab pos="352425" algn="l"/>
              </a:tabLst>
            </a:pPr>
            <a:r>
              <a:rPr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　気になる病院・診療所  </a:t>
            </a:r>
            <a:endParaRPr lang="en-US" altLang="ja-JP" sz="160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L="12700" marR="5080">
              <a:spcBef>
                <a:spcPts val="100"/>
              </a:spcBef>
              <a:tabLst>
                <a:tab pos="352425" algn="l"/>
              </a:tabLst>
            </a:pPr>
            <a:r>
              <a:rPr lang="en-US" altLang="ja-JP"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をダブルタップ</a:t>
            </a:r>
            <a:endParaRPr lang="en-US" altLang="ja-JP" sz="1800" b="1" kern="100" dirty="0">
              <a:solidFill>
                <a:srgbClr val="009650"/>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42" name="テキスト ボックス 41">
            <a:extLst>
              <a:ext uri="{FF2B5EF4-FFF2-40B4-BE49-F238E27FC236}">
                <a16:creationId xmlns:a16="http://schemas.microsoft.com/office/drawing/2014/main" id="{48DDF683-4075-E150-5D30-CEF5D866938B}"/>
              </a:ext>
            </a:extLst>
          </p:cNvPr>
          <p:cNvSpPr txBox="1"/>
          <p:nvPr/>
        </p:nvSpPr>
        <p:spPr>
          <a:xfrm>
            <a:off x="5867400" y="1676400"/>
            <a:ext cx="2754821" cy="659155"/>
          </a:xfrm>
          <a:prstGeom prst="rect">
            <a:avLst/>
          </a:prstGeom>
          <a:noFill/>
        </p:spPr>
        <p:txBody>
          <a:bodyPr wrap="square">
            <a:spAutoFit/>
          </a:bodyPr>
          <a:lstStyle/>
          <a:p>
            <a:pPr marL="12700" marR="5080">
              <a:spcBef>
                <a:spcPts val="100"/>
              </a:spcBef>
              <a:tabLst>
                <a:tab pos="352425" algn="l"/>
              </a:tabLst>
            </a:pP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❸</a:t>
            </a:r>
            <a:r>
              <a:rPr lang="ja-JP" altLang="en-US" sz="1600" b="1" dirty="0">
                <a:latin typeface="BIZ UDゴシック" panose="020B0400000000000000" pitchFamily="49" charset="-128"/>
                <a:ea typeface="BIZ UDゴシック" panose="020B0400000000000000" pitchFamily="49" charset="-128"/>
                <a:cs typeface="Meiryo" charset="-128"/>
              </a:rPr>
              <a:t>病院・診療所の</a:t>
            </a:r>
            <a:endParaRPr lang="en-US" altLang="ja-JP" sz="16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en-US" altLang="ja-JP" sz="1600" b="1" dirty="0">
                <a:latin typeface="BIZ UDゴシック" panose="020B0400000000000000" pitchFamily="49" charset="-128"/>
                <a:ea typeface="BIZ UDゴシック" panose="020B0400000000000000" pitchFamily="49" charset="-128"/>
                <a:cs typeface="Meiryo" charset="-128"/>
              </a:rPr>
              <a:t>  </a:t>
            </a:r>
            <a:r>
              <a:rPr lang="ja-JP" altLang="en-US" sz="1600" b="1" dirty="0">
                <a:latin typeface="BIZ UDゴシック" panose="020B0400000000000000" pitchFamily="49" charset="-128"/>
                <a:ea typeface="BIZ UDゴシック" panose="020B0400000000000000" pitchFamily="49" charset="-128"/>
                <a:cs typeface="Meiryo" charset="-128"/>
              </a:rPr>
              <a:t> 詳細ページに移動します。</a:t>
            </a:r>
            <a:endParaRPr lang="ja-JP" altLang="en-US" sz="1800" b="1" dirty="0">
              <a:solidFill>
                <a:srgbClr val="FF0000"/>
              </a:solidFill>
              <a:latin typeface="BIZ UDゴシック" panose="020B0400000000000000" pitchFamily="49" charset="-128"/>
              <a:ea typeface="BIZ UDゴシック" panose="020B0400000000000000" pitchFamily="49" charset="-128"/>
              <a:cs typeface="Meiryo" charset="-128"/>
            </a:endParaRPr>
          </a:p>
        </p:txBody>
      </p:sp>
      <p:pic>
        <p:nvPicPr>
          <p:cNvPr id="43" name="図 42">
            <a:extLst>
              <a:ext uri="{FF2B5EF4-FFF2-40B4-BE49-F238E27FC236}">
                <a16:creationId xmlns:a16="http://schemas.microsoft.com/office/drawing/2014/main" id="{2E43FB1F-CEA0-D083-1E16-B25419175BE5}"/>
              </a:ext>
            </a:extLst>
          </p:cNvPr>
          <p:cNvPicPr>
            <a:picLocks noChangeAspect="1"/>
          </p:cNvPicPr>
          <p:nvPr/>
        </p:nvPicPr>
        <p:blipFill rotWithShape="1">
          <a:blip r:embed="rId6"/>
          <a:srcRect t="4172" b="3760"/>
          <a:stretch/>
        </p:blipFill>
        <p:spPr>
          <a:xfrm>
            <a:off x="5770069" y="3035313"/>
            <a:ext cx="1621331" cy="3257246"/>
          </a:xfrm>
          <a:prstGeom prst="rect">
            <a:avLst/>
          </a:prstGeom>
          <a:ln>
            <a:solidFill>
              <a:schemeClr val="tx1"/>
            </a:solidFill>
          </a:ln>
        </p:spPr>
      </p:pic>
      <p:pic>
        <p:nvPicPr>
          <p:cNvPr id="44" name="図 43" descr="グラフィカル ユーザー インターフェイス, アプリケーション&#10;&#10;自動的に生成された説明">
            <a:extLst>
              <a:ext uri="{FF2B5EF4-FFF2-40B4-BE49-F238E27FC236}">
                <a16:creationId xmlns:a16="http://schemas.microsoft.com/office/drawing/2014/main" id="{E91141E1-4928-589A-997E-BA186352339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400" b="3053"/>
          <a:stretch/>
        </p:blipFill>
        <p:spPr>
          <a:xfrm>
            <a:off x="847239" y="3060600"/>
            <a:ext cx="1599783" cy="3254573"/>
          </a:xfrm>
          <a:prstGeom prst="rect">
            <a:avLst/>
          </a:prstGeom>
          <a:ln>
            <a:solidFill>
              <a:schemeClr val="tx1"/>
            </a:solidFill>
          </a:ln>
        </p:spPr>
      </p:pic>
      <p:pic>
        <p:nvPicPr>
          <p:cNvPr id="45" name="図 44">
            <a:extLst>
              <a:ext uri="{FF2B5EF4-FFF2-40B4-BE49-F238E27FC236}">
                <a16:creationId xmlns:a16="http://schemas.microsoft.com/office/drawing/2014/main" id="{1A37FAF3-033C-C2F5-C3E9-A6282751FE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7316" y="3060600"/>
            <a:ext cx="1622806" cy="3204000"/>
          </a:xfrm>
          <a:prstGeom prst="rect">
            <a:avLst/>
          </a:prstGeom>
          <a:ln w="9525">
            <a:solidFill>
              <a:schemeClr val="tx1"/>
            </a:solidFill>
          </a:ln>
        </p:spPr>
      </p:pic>
      <p:sp>
        <p:nvSpPr>
          <p:cNvPr id="46" name="正方形/長方形 45">
            <a:extLst>
              <a:ext uri="{FF2B5EF4-FFF2-40B4-BE49-F238E27FC236}">
                <a16:creationId xmlns:a16="http://schemas.microsoft.com/office/drawing/2014/main" id="{A69DF311-F61E-2E75-5D80-600E8A44BABF}"/>
              </a:ext>
            </a:extLst>
          </p:cNvPr>
          <p:cNvSpPr/>
          <p:nvPr/>
        </p:nvSpPr>
        <p:spPr>
          <a:xfrm>
            <a:off x="3436559" y="5663364"/>
            <a:ext cx="1548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図形グループ 72">
            <a:extLst>
              <a:ext uri="{FF2B5EF4-FFF2-40B4-BE49-F238E27FC236}">
                <a16:creationId xmlns:a16="http://schemas.microsoft.com/office/drawing/2014/main" id="{B1750A13-4658-6BD0-F980-D7215A8B59B2}"/>
              </a:ext>
            </a:extLst>
          </p:cNvPr>
          <p:cNvGrpSpPr/>
          <p:nvPr/>
        </p:nvGrpSpPr>
        <p:grpSpPr>
          <a:xfrm>
            <a:off x="3231959" y="5443683"/>
            <a:ext cx="296586" cy="293005"/>
            <a:chOff x="3546641" y="3995693"/>
            <a:chExt cx="296586" cy="293005"/>
          </a:xfrm>
        </p:grpSpPr>
        <p:sp>
          <p:nvSpPr>
            <p:cNvPr id="48" name="円/楕円 73">
              <a:extLst>
                <a:ext uri="{FF2B5EF4-FFF2-40B4-BE49-F238E27FC236}">
                  <a16:creationId xmlns:a16="http://schemas.microsoft.com/office/drawing/2014/main" id="{DDFD410C-6039-95E8-E556-1D078E4B4CDD}"/>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74">
              <a:extLst>
                <a:ext uri="{FF2B5EF4-FFF2-40B4-BE49-F238E27FC236}">
                  <a16:creationId xmlns:a16="http://schemas.microsoft.com/office/drawing/2014/main" id="{A1A2C562-3E8F-06FC-D294-E004A7E29659}"/>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0" name="正方形/長方形 49">
            <a:extLst>
              <a:ext uri="{FF2B5EF4-FFF2-40B4-BE49-F238E27FC236}">
                <a16:creationId xmlns:a16="http://schemas.microsoft.com/office/drawing/2014/main" id="{E9B316B1-5D35-81DD-9BA2-DACA3B5EBFDD}"/>
              </a:ext>
            </a:extLst>
          </p:cNvPr>
          <p:cNvSpPr/>
          <p:nvPr/>
        </p:nvSpPr>
        <p:spPr>
          <a:xfrm>
            <a:off x="900884" y="4550713"/>
            <a:ext cx="472630" cy="432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1" name="図形グループ 75">
            <a:extLst>
              <a:ext uri="{FF2B5EF4-FFF2-40B4-BE49-F238E27FC236}">
                <a16:creationId xmlns:a16="http://schemas.microsoft.com/office/drawing/2014/main" id="{72148370-254D-0936-0491-EFC1C1384F2A}"/>
              </a:ext>
            </a:extLst>
          </p:cNvPr>
          <p:cNvGrpSpPr/>
          <p:nvPr/>
        </p:nvGrpSpPr>
        <p:grpSpPr>
          <a:xfrm>
            <a:off x="717359" y="4324496"/>
            <a:ext cx="296587" cy="293005"/>
            <a:chOff x="2897417" y="3995693"/>
            <a:chExt cx="296587" cy="293005"/>
          </a:xfrm>
        </p:grpSpPr>
        <p:sp>
          <p:nvSpPr>
            <p:cNvPr id="52" name="円/楕円 76">
              <a:extLst>
                <a:ext uri="{FF2B5EF4-FFF2-40B4-BE49-F238E27FC236}">
                  <a16:creationId xmlns:a16="http://schemas.microsoft.com/office/drawing/2014/main" id="{0D1243DF-9EEA-B1C3-E2C8-AFCD1AA6F142}"/>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1FD0FCB0-BA73-7A70-6B40-A470DB156823}"/>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54" name="矢印: 右 53">
            <a:extLst>
              <a:ext uri="{FF2B5EF4-FFF2-40B4-BE49-F238E27FC236}">
                <a16:creationId xmlns:a16="http://schemas.microsoft.com/office/drawing/2014/main" id="{D6B08806-FC8B-97CF-1071-79840B33B3B0}"/>
              </a:ext>
            </a:extLst>
          </p:cNvPr>
          <p:cNvSpPr/>
          <p:nvPr/>
        </p:nvSpPr>
        <p:spPr>
          <a:xfrm>
            <a:off x="2641029" y="4469457"/>
            <a:ext cx="514730" cy="42224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矢印: 右 55">
            <a:extLst>
              <a:ext uri="{FF2B5EF4-FFF2-40B4-BE49-F238E27FC236}">
                <a16:creationId xmlns:a16="http://schemas.microsoft.com/office/drawing/2014/main" id="{B5F6BCBE-2152-77F2-7241-EA59EA4D5E3E}"/>
              </a:ext>
            </a:extLst>
          </p:cNvPr>
          <p:cNvSpPr/>
          <p:nvPr/>
        </p:nvSpPr>
        <p:spPr>
          <a:xfrm>
            <a:off x="5213159" y="4453083"/>
            <a:ext cx="514730" cy="42224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AACC933C-8A63-FD89-0B0A-19687415F642}"/>
              </a:ext>
            </a:extLst>
          </p:cNvPr>
          <p:cNvSpPr/>
          <p:nvPr/>
        </p:nvSpPr>
        <p:spPr>
          <a:xfrm>
            <a:off x="1469583" y="6050681"/>
            <a:ext cx="355095" cy="26823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図形グループ 75">
            <a:extLst>
              <a:ext uri="{FF2B5EF4-FFF2-40B4-BE49-F238E27FC236}">
                <a16:creationId xmlns:a16="http://schemas.microsoft.com/office/drawing/2014/main" id="{D1FB0AD8-2CB7-6E59-5115-24B1C6BDCE39}"/>
              </a:ext>
            </a:extLst>
          </p:cNvPr>
          <p:cNvGrpSpPr/>
          <p:nvPr/>
        </p:nvGrpSpPr>
        <p:grpSpPr>
          <a:xfrm>
            <a:off x="1264737" y="5802995"/>
            <a:ext cx="296587" cy="293005"/>
            <a:chOff x="2897417" y="3995693"/>
            <a:chExt cx="296587" cy="293005"/>
          </a:xfrm>
        </p:grpSpPr>
        <p:sp>
          <p:nvSpPr>
            <p:cNvPr id="59" name="円/楕円 76">
              <a:extLst>
                <a:ext uri="{FF2B5EF4-FFF2-40B4-BE49-F238E27FC236}">
                  <a16:creationId xmlns:a16="http://schemas.microsoft.com/office/drawing/2014/main" id="{2A758ED2-7FD7-9D93-933B-E359981956A7}"/>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95848239-441E-A81A-5636-428A01B49A9E}"/>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61" name="図 60" descr="位置情報許可画面で、下部に「一度だけ許可」と「APPの使用中は許可」、「許可しない」ボタンが表示されている画面の画像">
            <a:extLst>
              <a:ext uri="{FF2B5EF4-FFF2-40B4-BE49-F238E27FC236}">
                <a16:creationId xmlns:a16="http://schemas.microsoft.com/office/drawing/2014/main" id="{FA36FD50-0FCE-3494-A404-644D124E796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733" t="32811" r="11733" b="14040"/>
          <a:stretch/>
        </p:blipFill>
        <p:spPr>
          <a:xfrm>
            <a:off x="7604759" y="3581400"/>
            <a:ext cx="1234441" cy="1524001"/>
          </a:xfrm>
          <a:prstGeom prst="rect">
            <a:avLst/>
          </a:prstGeom>
          <a:ln w="3175">
            <a:solidFill>
              <a:schemeClr val="tx1"/>
            </a:solidFill>
          </a:ln>
        </p:spPr>
      </p:pic>
      <p:sp>
        <p:nvSpPr>
          <p:cNvPr id="62" name="正方形/長方形 61">
            <a:extLst>
              <a:ext uri="{FF2B5EF4-FFF2-40B4-BE49-F238E27FC236}">
                <a16:creationId xmlns:a16="http://schemas.microsoft.com/office/drawing/2014/main" id="{0F4FFE89-E207-89A3-10A2-FC85CA70E7D2}"/>
              </a:ext>
            </a:extLst>
          </p:cNvPr>
          <p:cNvSpPr/>
          <p:nvPr/>
        </p:nvSpPr>
        <p:spPr>
          <a:xfrm>
            <a:off x="7615530" y="4482842"/>
            <a:ext cx="1212898" cy="367726"/>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3" name="円/楕円 57">
            <a:extLst>
              <a:ext uri="{FF2B5EF4-FFF2-40B4-BE49-F238E27FC236}">
                <a16:creationId xmlns:a16="http://schemas.microsoft.com/office/drawing/2014/main" id="{37732772-7E6A-197B-EFE4-A26C427F163F}"/>
              </a:ext>
            </a:extLst>
          </p:cNvPr>
          <p:cNvSpPr/>
          <p:nvPr/>
        </p:nvSpPr>
        <p:spPr>
          <a:xfrm>
            <a:off x="7472633" y="4416934"/>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64" name="フリーフォーム 58">
            <a:extLst>
              <a:ext uri="{FF2B5EF4-FFF2-40B4-BE49-F238E27FC236}">
                <a16:creationId xmlns:a16="http://schemas.microsoft.com/office/drawing/2014/main" id="{8A0CEFC6-B0D8-D081-71ED-ADE6484E4518}"/>
              </a:ext>
            </a:extLst>
          </p:cNvPr>
          <p:cNvSpPr/>
          <p:nvPr/>
        </p:nvSpPr>
        <p:spPr>
          <a:xfrm>
            <a:off x="7456465" y="4415529"/>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66" name="テキスト ボックス 65">
            <a:extLst>
              <a:ext uri="{FF2B5EF4-FFF2-40B4-BE49-F238E27FC236}">
                <a16:creationId xmlns:a16="http://schemas.microsoft.com/office/drawing/2014/main" id="{D6E626DF-1008-48B1-5D1D-DD764BCD8389}"/>
              </a:ext>
            </a:extLst>
          </p:cNvPr>
          <p:cNvSpPr txBox="1"/>
          <p:nvPr/>
        </p:nvSpPr>
        <p:spPr>
          <a:xfrm>
            <a:off x="5894486" y="2265169"/>
            <a:ext cx="3020914" cy="769441"/>
          </a:xfrm>
          <a:prstGeom prst="rect">
            <a:avLst/>
          </a:prstGeom>
          <a:noFill/>
        </p:spPr>
        <p:txBody>
          <a:bodyPr wrap="square">
            <a:spAutoFit/>
          </a:bodyPr>
          <a:lstStyle/>
          <a:p>
            <a:r>
              <a:rPr lang="en-US" altLang="ja-JP" sz="1100" b="1" dirty="0">
                <a:latin typeface="BIZ UDゴシック" panose="020B0400000000000000" pitchFamily="49" charset="-128"/>
                <a:ea typeface="BIZ UDゴシック" panose="020B0400000000000000" pitchFamily="49" charset="-128"/>
                <a:cs typeface="Meiryo" charset="-128"/>
              </a:rPr>
              <a:t>※</a:t>
            </a:r>
            <a:r>
              <a:rPr lang="ja-JP" altLang="en-US" sz="1100" b="1" dirty="0">
                <a:latin typeface="BIZ UDゴシック" panose="020B0400000000000000" pitchFamily="49" charset="-128"/>
                <a:ea typeface="BIZ UDゴシック" panose="020B0400000000000000" pitchFamily="49" charset="-128"/>
                <a:cs typeface="Meiryo" charset="-128"/>
              </a:rPr>
              <a:t>位置情報の使用への許可表示が表示された場合は、</a:t>
            </a:r>
            <a:r>
              <a:rPr lang="en-US" altLang="ja-JP" sz="1100" b="1" dirty="0">
                <a:latin typeface="BIZ UDゴシック" panose="020B0400000000000000" pitchFamily="49" charset="-128"/>
                <a:ea typeface="BIZ UDゴシック" panose="020B0400000000000000" pitchFamily="49" charset="-128"/>
                <a:cs typeface="Meiryo" charset="-128"/>
              </a:rPr>
              <a:t>｢1</a:t>
            </a:r>
            <a:r>
              <a:rPr lang="ja-JP" altLang="en-US" sz="1100" b="1" dirty="0">
                <a:latin typeface="BIZ UDゴシック" panose="020B0400000000000000" pitchFamily="49" charset="-128"/>
                <a:ea typeface="BIZ UDゴシック" panose="020B0400000000000000" pitchFamily="49" charset="-128"/>
                <a:cs typeface="Meiryo" charset="-128"/>
              </a:rPr>
              <a:t>度だけ許可</a:t>
            </a:r>
            <a:r>
              <a:rPr lang="en-US" altLang="ja-JP" sz="1100" b="1" dirty="0">
                <a:latin typeface="BIZ UDゴシック" panose="020B0400000000000000" pitchFamily="49" charset="-128"/>
                <a:ea typeface="BIZ UDゴシック" panose="020B0400000000000000" pitchFamily="49" charset="-128"/>
                <a:cs typeface="Meiryo" charset="-128"/>
              </a:rPr>
              <a:t>｣</a:t>
            </a:r>
            <a:r>
              <a:rPr lang="ja-JP" altLang="en-US" sz="1100" b="1" dirty="0">
                <a:latin typeface="BIZ UDゴシック" panose="020B0400000000000000" pitchFamily="49" charset="-128"/>
                <a:ea typeface="BIZ UDゴシック" panose="020B0400000000000000" pitchFamily="49" charset="-128"/>
                <a:cs typeface="Meiryo" charset="-128"/>
              </a:rPr>
              <a:t>か</a:t>
            </a:r>
            <a:endParaRPr lang="en-US" altLang="ja-JP" sz="1100" b="1" dirty="0">
              <a:latin typeface="BIZ UDゴシック" panose="020B0400000000000000" pitchFamily="49" charset="-128"/>
              <a:ea typeface="BIZ UDゴシック" panose="020B0400000000000000" pitchFamily="49" charset="-128"/>
              <a:cs typeface="Meiryo" charset="-128"/>
            </a:endParaRPr>
          </a:p>
          <a:p>
            <a:r>
              <a:rPr lang="en-US" altLang="ja-JP" sz="1100" b="1" dirty="0">
                <a:latin typeface="BIZ UDゴシック" panose="020B0400000000000000" pitchFamily="49" charset="-128"/>
                <a:ea typeface="BIZ UDゴシック" panose="020B0400000000000000" pitchFamily="49" charset="-128"/>
                <a:cs typeface="Meiryo" charset="-128"/>
              </a:rPr>
              <a:t>｢</a:t>
            </a:r>
            <a:r>
              <a:rPr lang="ja-JP" altLang="en-US" sz="1100" b="1" dirty="0">
                <a:latin typeface="BIZ UDゴシック" panose="020B0400000000000000" pitchFamily="49" charset="-128"/>
                <a:ea typeface="BIZ UDゴシック" panose="020B0400000000000000" pitchFamily="49" charset="-128"/>
                <a:cs typeface="Meiryo" charset="-128"/>
              </a:rPr>
              <a:t>アップの使用中は許可</a:t>
            </a:r>
            <a:r>
              <a:rPr lang="en-US" altLang="ja-JP" sz="1100" b="1" dirty="0">
                <a:latin typeface="BIZ UDゴシック" panose="020B0400000000000000" pitchFamily="49" charset="-128"/>
                <a:ea typeface="BIZ UDゴシック" panose="020B0400000000000000" pitchFamily="49" charset="-128"/>
                <a:cs typeface="Meiryo" charset="-128"/>
              </a:rPr>
              <a:t>｣</a:t>
            </a:r>
            <a:r>
              <a:rPr lang="ja-JP" altLang="en-US" sz="1100" b="1" dirty="0">
                <a:latin typeface="BIZ UDゴシック" panose="020B0400000000000000" pitchFamily="49" charset="-128"/>
                <a:ea typeface="BIZ UDゴシック" panose="020B0400000000000000" pitchFamily="49" charset="-128"/>
                <a:cs typeface="Meiryo" charset="-128"/>
              </a:rPr>
              <a:t>かのいずれかを</a:t>
            </a:r>
            <a:endParaRPr lang="en-US" altLang="ja-JP" sz="1100" b="1" dirty="0">
              <a:latin typeface="BIZ UDゴシック" panose="020B0400000000000000" pitchFamily="49" charset="-128"/>
              <a:ea typeface="BIZ UDゴシック" panose="020B0400000000000000" pitchFamily="49" charset="-128"/>
              <a:cs typeface="Meiryo" charset="-128"/>
            </a:endParaRPr>
          </a:p>
          <a:p>
            <a:r>
              <a:rPr lang="ja-JP" altLang="en-US" sz="1100" b="1" dirty="0">
                <a:latin typeface="BIZ UDゴシック" panose="020B0400000000000000" pitchFamily="49" charset="-128"/>
                <a:ea typeface="BIZ UDゴシック" panose="020B0400000000000000" pitchFamily="49" charset="-128"/>
                <a:cs typeface="Meiryo" charset="-128"/>
              </a:rPr>
              <a:t>スワイプで選択し、ダブルタップします。</a:t>
            </a:r>
            <a:endParaRPr lang="ja-JP" altLang="en-US" sz="1100" dirty="0"/>
          </a:p>
        </p:txBody>
      </p:sp>
    </p:spTree>
    <p:extLst>
      <p:ext uri="{BB962C8B-B14F-4D97-AF65-F5344CB8AC3E}">
        <p14:creationId xmlns:p14="http://schemas.microsoft.com/office/powerpoint/2010/main" val="1223168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4B434EF2-31B8-40EF-822D-DC4D4803FA9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7" name="オブジェクト 6" hidden="1">
                        <a:extLst>
                          <a:ext uri="{FF2B5EF4-FFF2-40B4-BE49-F238E27FC236}">
                            <a16:creationId xmlns:a16="http://schemas.microsoft.com/office/drawing/2014/main" id="{4B434EF2-31B8-40EF-822D-DC4D4803FA9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18" name="直線コネクタ 17">
            <a:extLst>
              <a:ext uri="{FF2B5EF4-FFF2-40B4-BE49-F238E27FC236}">
                <a16:creationId xmlns:a16="http://schemas.microsoft.com/office/drawing/2014/main" id="{C4609F13-AAC9-4D4C-A244-2D5E541ED2CF}"/>
              </a:ext>
            </a:extLst>
          </p:cNvPr>
          <p:cNvCxnSpPr/>
          <p:nvPr/>
        </p:nvCxnSpPr>
        <p:spPr>
          <a:xfrm>
            <a:off x="5931233" y="1285298"/>
            <a:ext cx="0" cy="5220000"/>
          </a:xfrm>
          <a:prstGeom prst="line">
            <a:avLst/>
          </a:prstGeom>
          <a:ln w="19050">
            <a:solidFill>
              <a:srgbClr val="009650"/>
            </a:solidFill>
            <a:prstDash val="solid"/>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35" name="タイトル 9">
            <a:extLst>
              <a:ext uri="{FF2B5EF4-FFF2-40B4-BE49-F238E27FC236}">
                <a16:creationId xmlns:a16="http://schemas.microsoft.com/office/drawing/2014/main" id="{FDDA2747-DBA5-44E4-A04D-BE8E8CD8D716}"/>
              </a:ext>
            </a:extLst>
          </p:cNvPr>
          <p:cNvSpPr txBox="1">
            <a:spLocks/>
          </p:cNvSpPr>
          <p:nvPr/>
        </p:nvSpPr>
        <p:spPr>
          <a:xfrm>
            <a:off x="1598088" y="206587"/>
            <a:ext cx="6839401"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【5</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en-US" altLang="ja-JP" sz="3200" dirty="0">
                <a:latin typeface="BIZ UDゴシック" panose="020B0400000000000000" pitchFamily="49" charset="-128"/>
                <a:ea typeface="BIZ UDゴシック" panose="020B0400000000000000" pitchFamily="49" charset="-128"/>
              </a:rPr>
              <a:t>CLINICS</a:t>
            </a:r>
            <a:r>
              <a:rPr lang="ja-JP" altLang="en-US" sz="3200" dirty="0">
                <a:latin typeface="BIZ UDゴシック" panose="020B0400000000000000" pitchFamily="49" charset="-128"/>
                <a:ea typeface="BIZ UDゴシック" panose="020B0400000000000000" pitchFamily="49" charset="-128"/>
                <a:cs typeface="AoyagiKouzanFontT"/>
              </a:rPr>
              <a:t>で病</a:t>
            </a:r>
            <a:r>
              <a:rPr lang="ja-JP" altLang="en-US" sz="3200" spc="-1000" dirty="0">
                <a:latin typeface="BIZ UDゴシック" panose="020B0400000000000000" pitchFamily="49" charset="-128"/>
                <a:ea typeface="BIZ UDゴシック" panose="020B0400000000000000" pitchFamily="49" charset="-128"/>
                <a:cs typeface="AoyagiKouzanFontT"/>
              </a:rPr>
              <a:t>院・</a:t>
            </a:r>
            <a:r>
              <a:rPr lang="ja-JP" altLang="en-US" sz="3200" dirty="0">
                <a:latin typeface="BIZ UDゴシック" panose="020B0400000000000000" pitchFamily="49" charset="-128"/>
                <a:ea typeface="BIZ UDゴシック" panose="020B0400000000000000" pitchFamily="49" charset="-128"/>
                <a:cs typeface="AoyagiKouzanFontT"/>
              </a:rPr>
              <a:t>診療所を探そう</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2" name="正方形/長方形 1"/>
          <p:cNvSpPr/>
          <p:nvPr/>
        </p:nvSpPr>
        <p:spPr>
          <a:xfrm>
            <a:off x="487100" y="1363209"/>
            <a:ext cx="3895938" cy="349968"/>
          </a:xfrm>
          <a:prstGeom prst="rect">
            <a:avLst/>
          </a:prstGeom>
        </p:spPr>
        <p:txBody>
          <a:bodyPr wrap="none">
            <a:spAutoFit/>
          </a:bodyPr>
          <a:lstStyle/>
          <a:p>
            <a:pPr marL="12700" marR="5080" lvl="0" defTabSz="914400">
              <a:lnSpc>
                <a:spcPct val="107800"/>
              </a:lnSpc>
              <a:spcBef>
                <a:spcPts val="100"/>
              </a:spcBef>
              <a:tabLst>
                <a:tab pos="352425" algn="l"/>
              </a:tabLst>
              <a:defRPr/>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それ以外の病院・診療所の検索方法</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9" name="正方形/長方形 8">
            <a:extLst>
              <a:ext uri="{FF2B5EF4-FFF2-40B4-BE49-F238E27FC236}">
                <a16:creationId xmlns:a16="http://schemas.microsoft.com/office/drawing/2014/main" id="{1DE1DE69-46D8-F022-CD83-871D805D273B}"/>
              </a:ext>
            </a:extLst>
          </p:cNvPr>
          <p:cNvSpPr/>
          <p:nvPr/>
        </p:nvSpPr>
        <p:spPr>
          <a:xfrm>
            <a:off x="6157335" y="1372184"/>
            <a:ext cx="1356782" cy="349968"/>
          </a:xfrm>
          <a:prstGeom prst="rect">
            <a:avLst/>
          </a:prstGeom>
        </p:spPr>
        <p:txBody>
          <a:bodyPr wrap="none">
            <a:spAutoFit/>
          </a:bodyPr>
          <a:lstStyle/>
          <a:p>
            <a:pPr marL="12700" marR="5080" lvl="0" defTabSz="914400">
              <a:lnSpc>
                <a:spcPct val="107800"/>
              </a:lnSpc>
              <a:spcBef>
                <a:spcPts val="100"/>
              </a:spcBef>
              <a:tabLst>
                <a:tab pos="352425" algn="l"/>
              </a:tabLst>
              <a:defRPr/>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再診の場合</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6" name="円/楕円 59">
            <a:extLst>
              <a:ext uri="{FF2B5EF4-FFF2-40B4-BE49-F238E27FC236}">
                <a16:creationId xmlns:a16="http://schemas.microsoft.com/office/drawing/2014/main" id="{1E7188AD-35E9-33A7-EC3A-5589C64F156F}"/>
              </a:ext>
            </a:extLst>
          </p:cNvPr>
          <p:cNvSpPr>
            <a:spLocks noChangeAspect="1"/>
          </p:cNvSpPr>
          <p:nvPr/>
        </p:nvSpPr>
        <p:spPr>
          <a:xfrm>
            <a:off x="6523673" y="310117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15A649D6-1CC1-925D-8D65-2A5A42913E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00" b="3053"/>
          <a:stretch/>
        </p:blipFill>
        <p:spPr>
          <a:xfrm>
            <a:off x="6256860" y="1981200"/>
            <a:ext cx="2048940" cy="4168331"/>
          </a:xfrm>
          <a:prstGeom prst="rect">
            <a:avLst/>
          </a:prstGeom>
          <a:ln>
            <a:solidFill>
              <a:schemeClr val="tx1"/>
            </a:solidFill>
          </a:ln>
        </p:spPr>
      </p:pic>
      <p:pic>
        <p:nvPicPr>
          <p:cNvPr id="15" name="図 14" descr="グラフィカル ユーザー インターフェイス, アプリケーション&#10;&#10;自動的に生成された説明">
            <a:extLst>
              <a:ext uri="{FF2B5EF4-FFF2-40B4-BE49-F238E27FC236}">
                <a16:creationId xmlns:a16="http://schemas.microsoft.com/office/drawing/2014/main" id="{AB848787-53EE-272F-AAA0-89D8C37679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00" b="3053"/>
          <a:stretch/>
        </p:blipFill>
        <p:spPr>
          <a:xfrm>
            <a:off x="3765636" y="1990608"/>
            <a:ext cx="2048940" cy="4168331"/>
          </a:xfrm>
          <a:prstGeom prst="rect">
            <a:avLst/>
          </a:prstGeom>
          <a:ln>
            <a:solidFill>
              <a:schemeClr val="tx1"/>
            </a:solidFill>
          </a:ln>
        </p:spPr>
      </p:pic>
      <p:sp>
        <p:nvSpPr>
          <p:cNvPr id="28" name="正方形/長方形 27">
            <a:extLst>
              <a:ext uri="{FF2B5EF4-FFF2-40B4-BE49-F238E27FC236}">
                <a16:creationId xmlns:a16="http://schemas.microsoft.com/office/drawing/2014/main" id="{B757E612-4C6E-3C0C-B637-B447BA0A6B67}"/>
              </a:ext>
            </a:extLst>
          </p:cNvPr>
          <p:cNvSpPr/>
          <p:nvPr/>
        </p:nvSpPr>
        <p:spPr>
          <a:xfrm>
            <a:off x="5165208" y="3922567"/>
            <a:ext cx="573168" cy="504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FC4DC6D1-2238-45A0-D9DF-87F95D42FB2D}"/>
              </a:ext>
            </a:extLst>
          </p:cNvPr>
          <p:cNvSpPr/>
          <p:nvPr/>
        </p:nvSpPr>
        <p:spPr>
          <a:xfrm>
            <a:off x="3824477" y="4466663"/>
            <a:ext cx="603588" cy="504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8D0A3DC4-9421-206D-9929-99E1C5BA8EE3}"/>
              </a:ext>
            </a:extLst>
          </p:cNvPr>
          <p:cNvSpPr/>
          <p:nvPr/>
        </p:nvSpPr>
        <p:spPr>
          <a:xfrm>
            <a:off x="4473712" y="3915599"/>
            <a:ext cx="614713" cy="51096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図形グループ 46">
            <a:extLst>
              <a:ext uri="{FF2B5EF4-FFF2-40B4-BE49-F238E27FC236}">
                <a16:creationId xmlns:a16="http://schemas.microsoft.com/office/drawing/2014/main" id="{B1DEA493-BC6D-E316-0F1A-DD4A598C1B24}"/>
              </a:ext>
            </a:extLst>
          </p:cNvPr>
          <p:cNvGrpSpPr/>
          <p:nvPr/>
        </p:nvGrpSpPr>
        <p:grpSpPr>
          <a:xfrm>
            <a:off x="3657600" y="4268841"/>
            <a:ext cx="296586" cy="293005"/>
            <a:chOff x="6801905" y="3995693"/>
            <a:chExt cx="296586" cy="293005"/>
          </a:xfrm>
        </p:grpSpPr>
        <p:sp>
          <p:nvSpPr>
            <p:cNvPr id="33" name="円/楕円 47">
              <a:extLst>
                <a:ext uri="{FF2B5EF4-FFF2-40B4-BE49-F238E27FC236}">
                  <a16:creationId xmlns:a16="http://schemas.microsoft.com/office/drawing/2014/main" id="{1CC45138-6FC2-C5F2-1525-AD07F76341F0}"/>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48">
              <a:extLst>
                <a:ext uri="{FF2B5EF4-FFF2-40B4-BE49-F238E27FC236}">
                  <a16:creationId xmlns:a16="http://schemas.microsoft.com/office/drawing/2014/main" id="{5EFC1509-A9EA-8B4E-C279-62460718DFBF}"/>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図形グループ 49">
            <a:extLst>
              <a:ext uri="{FF2B5EF4-FFF2-40B4-BE49-F238E27FC236}">
                <a16:creationId xmlns:a16="http://schemas.microsoft.com/office/drawing/2014/main" id="{BAF403BF-20A1-24E2-4FF4-53FF06821F3B}"/>
              </a:ext>
            </a:extLst>
          </p:cNvPr>
          <p:cNvGrpSpPr/>
          <p:nvPr/>
        </p:nvGrpSpPr>
        <p:grpSpPr>
          <a:xfrm>
            <a:off x="5058539" y="3692264"/>
            <a:ext cx="296586" cy="293005"/>
            <a:chOff x="5878361" y="3995693"/>
            <a:chExt cx="296586" cy="293005"/>
          </a:xfrm>
        </p:grpSpPr>
        <p:sp>
          <p:nvSpPr>
            <p:cNvPr id="39" name="円/楕円 50">
              <a:extLst>
                <a:ext uri="{FF2B5EF4-FFF2-40B4-BE49-F238E27FC236}">
                  <a16:creationId xmlns:a16="http://schemas.microsoft.com/office/drawing/2014/main" id="{033BBC22-E8BA-F0F6-C07F-B437855B827B}"/>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51">
              <a:extLst>
                <a:ext uri="{FF2B5EF4-FFF2-40B4-BE49-F238E27FC236}">
                  <a16:creationId xmlns:a16="http://schemas.microsoft.com/office/drawing/2014/main" id="{8A3303DB-8DB0-D28B-5609-CE8084DF26F5}"/>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図形グループ 52">
            <a:extLst>
              <a:ext uri="{FF2B5EF4-FFF2-40B4-BE49-F238E27FC236}">
                <a16:creationId xmlns:a16="http://schemas.microsoft.com/office/drawing/2014/main" id="{F67B3E81-524D-8D7D-8201-C4C70DDB42A7}"/>
              </a:ext>
            </a:extLst>
          </p:cNvPr>
          <p:cNvGrpSpPr/>
          <p:nvPr/>
        </p:nvGrpSpPr>
        <p:grpSpPr>
          <a:xfrm>
            <a:off x="4325419" y="3700864"/>
            <a:ext cx="296586" cy="293005"/>
            <a:chOff x="5101121" y="3995693"/>
            <a:chExt cx="296586" cy="293005"/>
          </a:xfrm>
        </p:grpSpPr>
        <p:sp>
          <p:nvSpPr>
            <p:cNvPr id="43" name="円/楕円 53">
              <a:extLst>
                <a:ext uri="{FF2B5EF4-FFF2-40B4-BE49-F238E27FC236}">
                  <a16:creationId xmlns:a16="http://schemas.microsoft.com/office/drawing/2014/main" id="{76432786-AFB0-9906-6074-05CA6132C75D}"/>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54">
              <a:extLst>
                <a:ext uri="{FF2B5EF4-FFF2-40B4-BE49-F238E27FC236}">
                  <a16:creationId xmlns:a16="http://schemas.microsoft.com/office/drawing/2014/main" id="{4B7D253B-6870-678B-2035-1B1FC152B15F}"/>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5" name="正方形/長方形 44">
            <a:extLst>
              <a:ext uri="{FF2B5EF4-FFF2-40B4-BE49-F238E27FC236}">
                <a16:creationId xmlns:a16="http://schemas.microsoft.com/office/drawing/2014/main" id="{8044D4A6-921F-5675-8AEA-E0C92F11C216}"/>
              </a:ext>
            </a:extLst>
          </p:cNvPr>
          <p:cNvSpPr/>
          <p:nvPr/>
        </p:nvSpPr>
        <p:spPr>
          <a:xfrm>
            <a:off x="6291746" y="3530600"/>
            <a:ext cx="1944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887E6216-B821-A8AB-A049-658C51C82BF0}"/>
              </a:ext>
            </a:extLst>
          </p:cNvPr>
          <p:cNvSpPr/>
          <p:nvPr/>
        </p:nvSpPr>
        <p:spPr>
          <a:xfrm>
            <a:off x="4471554" y="4467600"/>
            <a:ext cx="614713" cy="503063"/>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図形グループ 43">
            <a:extLst>
              <a:ext uri="{FF2B5EF4-FFF2-40B4-BE49-F238E27FC236}">
                <a16:creationId xmlns:a16="http://schemas.microsoft.com/office/drawing/2014/main" id="{8E2C6DB5-45D8-028A-9351-5F1B6D16A847}"/>
              </a:ext>
            </a:extLst>
          </p:cNvPr>
          <p:cNvGrpSpPr/>
          <p:nvPr/>
        </p:nvGrpSpPr>
        <p:grpSpPr>
          <a:xfrm>
            <a:off x="4289592" y="4237308"/>
            <a:ext cx="296586" cy="293005"/>
            <a:chOff x="7423697" y="3995693"/>
            <a:chExt cx="296586" cy="293005"/>
          </a:xfrm>
        </p:grpSpPr>
        <p:sp>
          <p:nvSpPr>
            <p:cNvPr id="48" name="円/楕円 44">
              <a:extLst>
                <a:ext uri="{FF2B5EF4-FFF2-40B4-BE49-F238E27FC236}">
                  <a16:creationId xmlns:a16="http://schemas.microsoft.com/office/drawing/2014/main" id="{E356A001-FDF3-FE11-A135-7C627622696A}"/>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45">
              <a:extLst>
                <a:ext uri="{FF2B5EF4-FFF2-40B4-BE49-F238E27FC236}">
                  <a16:creationId xmlns:a16="http://schemas.microsoft.com/office/drawing/2014/main" id="{655B4A54-3119-DB45-8FEC-B9041E884B3D}"/>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図形グループ 55">
            <a:extLst>
              <a:ext uri="{FF2B5EF4-FFF2-40B4-BE49-F238E27FC236}">
                <a16:creationId xmlns:a16="http://schemas.microsoft.com/office/drawing/2014/main" id="{C25106D4-9F03-316B-E879-4B3185548C06}"/>
              </a:ext>
            </a:extLst>
          </p:cNvPr>
          <p:cNvGrpSpPr/>
          <p:nvPr/>
        </p:nvGrpSpPr>
        <p:grpSpPr>
          <a:xfrm>
            <a:off x="6104214" y="3364595"/>
            <a:ext cx="296586" cy="293005"/>
            <a:chOff x="8127785" y="3995693"/>
            <a:chExt cx="296586" cy="293005"/>
          </a:xfrm>
        </p:grpSpPr>
        <p:sp>
          <p:nvSpPr>
            <p:cNvPr id="51" name="円/楕円 56">
              <a:extLst>
                <a:ext uri="{FF2B5EF4-FFF2-40B4-BE49-F238E27FC236}">
                  <a16:creationId xmlns:a16="http://schemas.microsoft.com/office/drawing/2014/main" id="{3C3A182B-C16C-8193-06E0-101E43BE71BC}"/>
                </a:ext>
              </a:extLst>
            </p:cNvPr>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リーフォーム 57">
              <a:extLst>
                <a:ext uri="{FF2B5EF4-FFF2-40B4-BE49-F238E27FC236}">
                  <a16:creationId xmlns:a16="http://schemas.microsoft.com/office/drawing/2014/main" id="{7B233827-9F35-95E0-40F5-687312D613A5}"/>
                </a:ext>
              </a:extLst>
            </p:cNvPr>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3" name="object 24">
            <a:extLst>
              <a:ext uri="{FF2B5EF4-FFF2-40B4-BE49-F238E27FC236}">
                <a16:creationId xmlns:a16="http://schemas.microsoft.com/office/drawing/2014/main" id="{58AA6377-9DA6-35A8-38B3-6077E5901174}"/>
              </a:ext>
            </a:extLst>
          </p:cNvPr>
          <p:cNvSpPr txBox="1">
            <a:spLocks/>
          </p:cNvSpPr>
          <p:nvPr/>
        </p:nvSpPr>
        <p:spPr>
          <a:xfrm>
            <a:off x="373048" y="5410200"/>
            <a:ext cx="3816000" cy="838691"/>
          </a:xfrm>
          <a:prstGeom prst="rect">
            <a:avLst/>
          </a:prstGeom>
          <a:noFill/>
        </p:spPr>
        <p:txBody>
          <a:bodyPr vert="horz" wrap="square" lIns="0" tIns="12700" rIns="0" bIns="0" rtlCol="0">
            <a:spAutoFit/>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marL="12700" marR="5080" lvl="0" defTabSz="914400">
              <a:spcBef>
                <a:spcPts val="100"/>
              </a:spcBef>
              <a:tabLst>
                <a:tab pos="352425" algn="l"/>
              </a:tabLst>
              <a:defRPr/>
            </a:pPr>
            <a:r>
              <a:rPr lang="ja-JP" altLang="en-US" sz="2400" b="1" kern="100" dirty="0">
                <a:solidFill>
                  <a:srgbClr val="009650"/>
                </a:solidFill>
                <a:latin typeface="BIZ UDPゴシック" panose="020B0400000000000000" pitchFamily="50" charset="-128"/>
                <a:ea typeface="BIZ UDPゴシック" panose="020B0400000000000000" pitchFamily="50" charset="-128"/>
                <a:cs typeface="Times New Roman" panose="02020603050405020304" pitchFamily="18" charset="0"/>
              </a:rPr>
              <a:t>➑</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800" b="1" kern="0" dirty="0">
                <a:latin typeface="BIZ UDPゴシック" panose="020B0400000000000000" pitchFamily="50" charset="-128"/>
                <a:ea typeface="BIZ UDPゴシック" panose="020B0400000000000000" pitchFamily="50" charset="-128"/>
                <a:cs typeface="Meiryo" charset="-128"/>
              </a:rPr>
              <a:t>再診コードを入力</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0" lang="en-US" altLang="ja-JP" sz="1800" b="1" kern="0" dirty="0">
              <a:latin typeface="BIZ UDPゴシック" panose="020B0400000000000000" pitchFamily="50" charset="-128"/>
              <a:ea typeface="BIZ UDPゴシック" panose="020B0400000000000000" pitchFamily="50" charset="-128"/>
              <a:cs typeface="Meiryo" charset="-128"/>
            </a:endParaRPr>
          </a:p>
          <a:p>
            <a:pPr marL="12700" marR="5080" lvl="0" defTabSz="914400">
              <a:spcBef>
                <a:spcPts val="100"/>
              </a:spcBef>
              <a:tabLst>
                <a:tab pos="352425" algn="l"/>
              </a:tabLst>
              <a:defRPr/>
            </a:pPr>
            <a:r>
              <a:rPr kumimoji="0" lang="en-US" altLang="ja-JP" sz="1400" b="1" kern="0" dirty="0">
                <a:latin typeface="BIZ UDPゴシック" panose="020B0400000000000000" pitchFamily="50" charset="-128"/>
                <a:ea typeface="BIZ UDPゴシック" panose="020B0400000000000000" pitchFamily="50" charset="-128"/>
                <a:cs typeface="Meiryo" charset="-128"/>
              </a:rPr>
              <a:t>	</a:t>
            </a:r>
            <a:r>
              <a:rPr lang="ja-JP" altLang="en-US" sz="1400" dirty="0">
                <a:latin typeface="BIZ UDPゴシック" panose="020B0400000000000000" pitchFamily="50" charset="-128"/>
                <a:ea typeface="BIZ UDPゴシック" panose="020B0400000000000000" pitchFamily="50" charset="-128"/>
                <a:cs typeface="Meiryo" charset="-128"/>
              </a:rPr>
              <a:t>かかりつけの病院・診療所から</a:t>
            </a:r>
            <a:endParaRPr lang="en-US" altLang="ja-JP" sz="1400" dirty="0">
              <a:latin typeface="BIZ UDPゴシック" panose="020B0400000000000000" pitchFamily="50" charset="-128"/>
              <a:ea typeface="BIZ UDPゴシック" panose="020B0400000000000000" pitchFamily="50" charset="-128"/>
              <a:cs typeface="Meiryo" charset="-128"/>
            </a:endParaRPr>
          </a:p>
          <a:p>
            <a:pPr marL="12700" marR="5080" lvl="0" defTabSz="914400">
              <a:spcBef>
                <a:spcPts val="100"/>
              </a:spcBef>
              <a:tabLst>
                <a:tab pos="352425" algn="l"/>
              </a:tabLst>
              <a:defRPr/>
            </a:pPr>
            <a:r>
              <a:rPr lang="en-US" altLang="ja-JP" sz="1400" dirty="0">
                <a:latin typeface="BIZ UDPゴシック" panose="020B0400000000000000" pitchFamily="50" charset="-128"/>
                <a:ea typeface="BIZ UDPゴシック" panose="020B0400000000000000" pitchFamily="50" charset="-128"/>
                <a:cs typeface="Meiryo" charset="-128"/>
              </a:rPr>
              <a:t>	</a:t>
            </a:r>
            <a:r>
              <a:rPr lang="ja-JP" altLang="en-US" sz="1400" dirty="0">
                <a:latin typeface="BIZ UDPゴシック" panose="020B0400000000000000" pitchFamily="50" charset="-128"/>
                <a:ea typeface="BIZ UDPゴシック" panose="020B0400000000000000" pitchFamily="50" charset="-128"/>
                <a:cs typeface="Meiryo" charset="-128"/>
              </a:rPr>
              <a:t>再診コードを渡された場合</a:t>
            </a:r>
            <a:endParaRPr lang="en-US" altLang="ja-JP" sz="1400" dirty="0">
              <a:latin typeface="BIZ UDPゴシック" panose="020B0400000000000000" pitchFamily="50" charset="-128"/>
              <a:ea typeface="BIZ UDPゴシック" panose="020B0400000000000000" pitchFamily="50" charset="-128"/>
              <a:cs typeface="Meiryo" charset="-128"/>
            </a:endParaRPr>
          </a:p>
        </p:txBody>
      </p:sp>
      <p:sp>
        <p:nvSpPr>
          <p:cNvPr id="54" name="object 24">
            <a:extLst>
              <a:ext uri="{FF2B5EF4-FFF2-40B4-BE49-F238E27FC236}">
                <a16:creationId xmlns:a16="http://schemas.microsoft.com/office/drawing/2014/main" id="{6EA0E0B6-D83F-817C-F078-872A3E6EEBAE}"/>
              </a:ext>
            </a:extLst>
          </p:cNvPr>
          <p:cNvSpPr txBox="1">
            <a:spLocks/>
          </p:cNvSpPr>
          <p:nvPr/>
        </p:nvSpPr>
        <p:spPr>
          <a:xfrm>
            <a:off x="367771" y="1905000"/>
            <a:ext cx="3251730" cy="610424"/>
          </a:xfrm>
          <a:prstGeom prst="rect">
            <a:avLst/>
          </a:prstGeom>
          <a:noFill/>
        </p:spPr>
        <p:txBody>
          <a:bodyPr vert="horz" wrap="square" lIns="0" tIns="12700" rIns="0" bIns="0" rtlCol="0">
            <a:spAutoFit/>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marL="12700" marR="5080" lvl="0" defTabSz="914400">
              <a:spcBef>
                <a:spcPts val="100"/>
              </a:spcBef>
              <a:tabLst>
                <a:tab pos="352425" algn="l"/>
              </a:tabLst>
              <a:defRPr/>
            </a:pPr>
            <a:r>
              <a:rPr lang="ja-JP" altLang="en-US" sz="2400" b="1" kern="100" dirty="0">
                <a:solidFill>
                  <a:srgbClr val="009650"/>
                </a:solidFill>
                <a:latin typeface="BIZ UDPゴシック" panose="020B0400000000000000" pitchFamily="50" charset="-128"/>
                <a:ea typeface="BIZ UDPゴシック" panose="020B0400000000000000" pitchFamily="50" charset="-128"/>
                <a:cs typeface="Times New Roman" panose="02020603050405020304" pitchFamily="18" charset="0"/>
              </a:rPr>
              <a:t>❹</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charset="-128"/>
              </a:rPr>
              <a:t>診療</a:t>
            </a:r>
            <a:r>
              <a:rPr kumimoji="0" lang="ja-JP" altLang="en-US" sz="1800" b="1" i="0"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charset="-128"/>
              </a:rPr>
              <a:t>科</a:t>
            </a:r>
            <a:r>
              <a:rPr kumimoji="0" lang="ja-JP" altLang="en-US"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charset="-128"/>
              </a:rPr>
              <a:t>からさがす</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0" lang="en-US" altLang="ja-JP" sz="1800" b="1" kern="0" dirty="0">
              <a:latin typeface="BIZ UDPゴシック" panose="020B0400000000000000" pitchFamily="50" charset="-128"/>
              <a:ea typeface="BIZ UDPゴシック" panose="020B0400000000000000" pitchFamily="50" charset="-128"/>
              <a:cs typeface="Meiryo" charset="-128"/>
            </a:endParaRPr>
          </a:p>
          <a:p>
            <a:pPr marL="12700" marR="5080" lvl="0" defTabSz="914400">
              <a:spcBef>
                <a:spcPts val="100"/>
              </a:spcBef>
              <a:tabLst>
                <a:tab pos="352425" algn="l"/>
              </a:tabLst>
              <a:defRPr/>
            </a:pPr>
            <a:r>
              <a:rPr kumimoji="0" lang="en-US" altLang="ja-JP" sz="14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charset="-128"/>
              </a:rPr>
              <a:t>	</a:t>
            </a:r>
            <a:r>
              <a:rPr kumimoji="1" lang="ja-JP" altLang="en-US" sz="1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charset="-128"/>
              </a:rPr>
              <a:t>診療科を絞って検索したい場合</a:t>
            </a:r>
            <a:endParaRPr lang="en-US" altLang="ja-JP" sz="1400" b="1" dirty="0">
              <a:latin typeface="BIZ UDPゴシック" panose="020B0400000000000000" pitchFamily="50" charset="-128"/>
              <a:ea typeface="BIZ UDPゴシック" panose="020B0400000000000000" pitchFamily="50" charset="-128"/>
              <a:cs typeface="Meiryo" charset="-128"/>
            </a:endParaRPr>
          </a:p>
        </p:txBody>
      </p:sp>
      <p:sp>
        <p:nvSpPr>
          <p:cNvPr id="55" name="object 24">
            <a:extLst>
              <a:ext uri="{FF2B5EF4-FFF2-40B4-BE49-F238E27FC236}">
                <a16:creationId xmlns:a16="http://schemas.microsoft.com/office/drawing/2014/main" id="{9D9883E5-4A32-BABF-CE3D-44CBAAA8CB8C}"/>
              </a:ext>
            </a:extLst>
          </p:cNvPr>
          <p:cNvSpPr txBox="1">
            <a:spLocks/>
          </p:cNvSpPr>
          <p:nvPr/>
        </p:nvSpPr>
        <p:spPr>
          <a:xfrm>
            <a:off x="373048" y="2567002"/>
            <a:ext cx="3816000" cy="838691"/>
          </a:xfrm>
          <a:prstGeom prst="rect">
            <a:avLst/>
          </a:prstGeom>
          <a:noFill/>
        </p:spPr>
        <p:txBody>
          <a:bodyPr vert="horz" wrap="square" lIns="0" tIns="12700" rIns="0" bIns="0" rtlCol="0">
            <a:spAutoFit/>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marL="12700" marR="5080" lvl="0" defTabSz="914400">
              <a:spcBef>
                <a:spcPts val="100"/>
              </a:spcBef>
              <a:tabLst>
                <a:tab pos="352425" algn="l"/>
              </a:tabLst>
              <a:defRPr/>
            </a:pPr>
            <a:r>
              <a:rPr lang="ja-JP" altLang="en-US" sz="2400" b="1" kern="100" dirty="0">
                <a:solidFill>
                  <a:srgbClr val="009650"/>
                </a:solidFill>
                <a:latin typeface="BIZ UDPゴシック" panose="020B0400000000000000" pitchFamily="50" charset="-128"/>
                <a:ea typeface="BIZ UDPゴシック" panose="020B0400000000000000" pitchFamily="50" charset="-128"/>
                <a:cs typeface="Times New Roman" panose="02020603050405020304" pitchFamily="18" charset="0"/>
              </a:rPr>
              <a:t>❺</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dirty="0">
                <a:latin typeface="BIZ UDPゴシック" panose="020B0400000000000000" pitchFamily="50" charset="-128"/>
                <a:ea typeface="BIZ UDPゴシック" panose="020B0400000000000000" pitchFamily="50" charset="-128"/>
                <a:cs typeface="Meiryo" charset="-128"/>
              </a:rPr>
              <a:t>地域からさがす</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12700" marR="5080" lvl="0" defTabSz="914400">
              <a:spcBef>
                <a:spcPts val="100"/>
              </a:spcBef>
              <a:tabLst>
                <a:tab pos="352425" algn="l"/>
              </a:tabLst>
              <a:defRPr/>
            </a:pPr>
            <a:r>
              <a:rPr lang="en-US" altLang="ja-JP" sz="1400" b="1" dirty="0">
                <a:latin typeface="BIZ UDPゴシック" panose="020B0400000000000000" pitchFamily="50" charset="-128"/>
                <a:ea typeface="BIZ UDPゴシック" panose="020B0400000000000000" pitchFamily="50" charset="-128"/>
                <a:cs typeface="Meiryo" charset="-128"/>
              </a:rPr>
              <a:t>	</a:t>
            </a:r>
            <a:r>
              <a:rPr lang="ja-JP" altLang="en-US" sz="1400" dirty="0">
                <a:latin typeface="BIZ UDPゴシック" panose="020B0400000000000000" pitchFamily="50" charset="-128"/>
                <a:ea typeface="BIZ UDPゴシック" panose="020B0400000000000000" pitchFamily="50" charset="-128"/>
                <a:cs typeface="Meiryo" charset="-128"/>
              </a:rPr>
              <a:t>市区町村名から病院・診療所を</a:t>
            </a:r>
            <a:endParaRPr lang="en-US" altLang="ja-JP" sz="1400" dirty="0">
              <a:latin typeface="BIZ UDPゴシック" panose="020B0400000000000000" pitchFamily="50" charset="-128"/>
              <a:ea typeface="BIZ UDPゴシック" panose="020B0400000000000000" pitchFamily="50" charset="-128"/>
              <a:cs typeface="Meiryo" charset="-128"/>
            </a:endParaRPr>
          </a:p>
          <a:p>
            <a:pPr marL="12700" marR="5080" lvl="0" defTabSz="914400">
              <a:spcBef>
                <a:spcPts val="100"/>
              </a:spcBef>
              <a:tabLst>
                <a:tab pos="352425" algn="l"/>
              </a:tabLst>
              <a:defRPr/>
            </a:pPr>
            <a:r>
              <a:rPr lang="en-US" altLang="ja-JP" sz="1400" dirty="0">
                <a:latin typeface="BIZ UDPゴシック" panose="020B0400000000000000" pitchFamily="50" charset="-128"/>
                <a:ea typeface="BIZ UDPゴシック" panose="020B0400000000000000" pitchFamily="50" charset="-128"/>
                <a:cs typeface="Meiryo" charset="-128"/>
              </a:rPr>
              <a:t>	</a:t>
            </a:r>
            <a:r>
              <a:rPr lang="ja-JP" altLang="en-US" sz="1400" dirty="0">
                <a:latin typeface="BIZ UDPゴシック" panose="020B0400000000000000" pitchFamily="50" charset="-128"/>
                <a:ea typeface="BIZ UDPゴシック" panose="020B0400000000000000" pitchFamily="50" charset="-128"/>
                <a:cs typeface="Meiryo" charset="-128"/>
              </a:rPr>
              <a:t>探したい場合</a:t>
            </a:r>
            <a:endParaRPr lang="en-US" altLang="ja-JP" sz="1400" b="1" dirty="0">
              <a:latin typeface="BIZ UDPゴシック" panose="020B0400000000000000" pitchFamily="50" charset="-128"/>
              <a:ea typeface="BIZ UDPゴシック" panose="020B0400000000000000" pitchFamily="50" charset="-128"/>
              <a:cs typeface="Meiryo" charset="-128"/>
            </a:endParaRPr>
          </a:p>
        </p:txBody>
      </p:sp>
      <p:sp>
        <p:nvSpPr>
          <p:cNvPr id="56" name="object 24">
            <a:extLst>
              <a:ext uri="{FF2B5EF4-FFF2-40B4-BE49-F238E27FC236}">
                <a16:creationId xmlns:a16="http://schemas.microsoft.com/office/drawing/2014/main" id="{E76496E7-FDDA-8155-FA2A-AC22E65E4198}"/>
              </a:ext>
            </a:extLst>
          </p:cNvPr>
          <p:cNvSpPr txBox="1">
            <a:spLocks/>
          </p:cNvSpPr>
          <p:nvPr/>
        </p:nvSpPr>
        <p:spPr>
          <a:xfrm>
            <a:off x="357180" y="3360532"/>
            <a:ext cx="3816000" cy="1387559"/>
          </a:xfrm>
          <a:prstGeom prst="rect">
            <a:avLst/>
          </a:prstGeom>
          <a:noFill/>
        </p:spPr>
        <p:txBody>
          <a:bodyPr vert="horz" wrap="square" lIns="0" tIns="12700" rIns="0" bIns="0" rtlCol="0">
            <a:spAutoFit/>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marL="12700" marR="5080" lvl="0" defTabSz="914400">
              <a:spcBef>
                <a:spcPts val="100"/>
              </a:spcBef>
              <a:tabLst>
                <a:tab pos="352425" algn="l"/>
              </a:tabLst>
              <a:defRPr/>
            </a:pPr>
            <a:r>
              <a:rPr kumimoji="0" lang="ja-JP" altLang="en-US" sz="2400" b="1" kern="0" dirty="0">
                <a:solidFill>
                  <a:srgbClr val="009650"/>
                </a:solidFill>
                <a:latin typeface="BIZ UDPゴシック" panose="020B0400000000000000" pitchFamily="50" charset="-128"/>
                <a:ea typeface="BIZ UDPゴシック" panose="020B0400000000000000" pitchFamily="50" charset="-128"/>
                <a:cs typeface="Times New Roman" panose="02020603050405020304" pitchFamily="18" charset="0"/>
              </a:rPr>
              <a:t>❻</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ja-JP" altLang="en-US" sz="1800" b="1" kern="0" dirty="0">
                <a:latin typeface="BIZ UDPゴシック" panose="020B0400000000000000" pitchFamily="50" charset="-128"/>
                <a:ea typeface="BIZ UDPゴシック" panose="020B0400000000000000" pitchFamily="50" charset="-128"/>
                <a:cs typeface="Meiryo" charset="-128"/>
              </a:rPr>
              <a:t>特徴からさがす</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endParaRPr kumimoji="0" lang="en-US" altLang="ja-JP" sz="1800" b="1" kern="0" dirty="0">
              <a:latin typeface="BIZ UDPゴシック" panose="020B0400000000000000" pitchFamily="50" charset="-128"/>
              <a:ea typeface="BIZ UDPゴシック" panose="020B0400000000000000" pitchFamily="50" charset="-128"/>
              <a:cs typeface="Meiryo" charset="-128"/>
            </a:endParaRPr>
          </a:p>
          <a:p>
            <a:pPr marL="12700" marR="5080" lvl="0" defTabSz="914400">
              <a:spcBef>
                <a:spcPts val="100"/>
              </a:spcBef>
              <a:tabLst>
                <a:tab pos="352425" algn="l"/>
              </a:tabLst>
              <a:defRPr/>
            </a:pPr>
            <a:r>
              <a:rPr kumimoji="0" lang="en-US" altLang="ja-JP" sz="1400" b="1" kern="0" dirty="0">
                <a:latin typeface="BIZ UDPゴシック" panose="020B0400000000000000" pitchFamily="50" charset="-128"/>
                <a:ea typeface="BIZ UDPゴシック" panose="020B0400000000000000" pitchFamily="50" charset="-128"/>
                <a:cs typeface="Meiryo" charset="-128"/>
              </a:rPr>
              <a:t>	</a:t>
            </a:r>
            <a:r>
              <a:rPr kumimoji="0" lang="ja-JP" altLang="en-US" sz="1400" kern="0" dirty="0">
                <a:latin typeface="BIZ UDPゴシック" panose="020B0400000000000000" pitchFamily="50" charset="-128"/>
                <a:ea typeface="BIZ UDPゴシック" panose="020B0400000000000000" pitchFamily="50" charset="-128"/>
                <a:cs typeface="Meiryo" charset="-128"/>
              </a:rPr>
              <a:t>病院・診療所の特徴から検索する場合</a:t>
            </a:r>
            <a:endParaRPr kumimoji="0" lang="en-US" altLang="ja-JP" sz="1400" kern="0" dirty="0">
              <a:latin typeface="BIZ UDPゴシック" panose="020B0400000000000000" pitchFamily="50" charset="-128"/>
              <a:ea typeface="BIZ UDPゴシック" panose="020B0400000000000000" pitchFamily="50" charset="-128"/>
              <a:cs typeface="Meiryo" charset="-128"/>
            </a:endParaRPr>
          </a:p>
          <a:p>
            <a:pPr marL="12700" marR="5080" lvl="0" indent="0" algn="l" defTabSz="914400" rtl="0" eaLnBrk="1" fontAlgn="auto" latinLnBrk="0" hangingPunct="1">
              <a:spcBef>
                <a:spcPts val="100"/>
              </a:spcBef>
              <a:spcAft>
                <a:spcPts val="0"/>
              </a:spcAft>
              <a:buClrTx/>
              <a:buSzTx/>
              <a:buFontTx/>
              <a:buNone/>
              <a:tabLst>
                <a:tab pos="352425" algn="l"/>
              </a:tabLst>
              <a:defRPr/>
            </a:pPr>
            <a:r>
              <a:rPr lang="ja-JP" altLang="en-US" sz="1200" dirty="0">
                <a:solidFill>
                  <a:srgbClr val="009650"/>
                </a:solidFill>
                <a:latin typeface="BIZ UDPゴシック" panose="020B0400000000000000" pitchFamily="50" charset="-128"/>
                <a:ea typeface="BIZ UDPゴシック" panose="020B0400000000000000" pitchFamily="50" charset="-128"/>
                <a:cs typeface="Meiryo" charset="-128"/>
              </a:rPr>
              <a:t>＊</a:t>
            </a:r>
            <a:r>
              <a:rPr lang="en-US" altLang="ja-JP" sz="1200" dirty="0">
                <a:solidFill>
                  <a:srgbClr val="009650"/>
                </a:solidFill>
                <a:latin typeface="BIZ UDPゴシック" panose="020B0400000000000000" pitchFamily="50" charset="-128"/>
                <a:ea typeface="BIZ UDPゴシック" panose="020B0400000000000000" pitchFamily="50" charset="-128"/>
                <a:cs typeface="Meiryo" charset="-128"/>
              </a:rPr>
              <a:t>	</a:t>
            </a:r>
            <a:r>
              <a:rPr kumimoji="0" lang="ja-JP" altLang="en-US" sz="1200" kern="0" dirty="0">
                <a:latin typeface="BIZ UDPゴシック" panose="020B0400000000000000" pitchFamily="50" charset="-128"/>
                <a:ea typeface="BIZ UDPゴシック" panose="020B0400000000000000" pitchFamily="50" charset="-128"/>
                <a:cs typeface="Meiryo" charset="-128"/>
              </a:rPr>
              <a:t>地域や診療科も含め、複数の条件を</a:t>
            </a:r>
            <a:endParaRPr kumimoji="0" lang="en-US" altLang="ja-JP" sz="1200" kern="0" dirty="0">
              <a:latin typeface="BIZ UDPゴシック" panose="020B0400000000000000" pitchFamily="50" charset="-128"/>
              <a:ea typeface="BIZ UDPゴシック" panose="020B0400000000000000" pitchFamily="50" charset="-128"/>
              <a:cs typeface="Meiryo" charset="-128"/>
            </a:endParaRPr>
          </a:p>
          <a:p>
            <a:pPr marL="12700" marR="5080" lvl="0" indent="0" algn="l" defTabSz="914400" rtl="0" eaLnBrk="1" fontAlgn="auto" latinLnBrk="0" hangingPunct="1">
              <a:spcBef>
                <a:spcPts val="100"/>
              </a:spcBef>
              <a:spcAft>
                <a:spcPts val="0"/>
              </a:spcAft>
              <a:buClrTx/>
              <a:buSzTx/>
              <a:buFontTx/>
              <a:buNone/>
              <a:tabLst>
                <a:tab pos="352425" algn="l"/>
              </a:tabLst>
              <a:defRPr/>
            </a:pPr>
            <a:r>
              <a:rPr kumimoji="0" lang="ja-JP" altLang="en-US" sz="1200" kern="0" dirty="0">
                <a:latin typeface="BIZ UDPゴシック" panose="020B0400000000000000" pitchFamily="50" charset="-128"/>
                <a:ea typeface="BIZ UDPゴシック" panose="020B0400000000000000" pitchFamily="50" charset="-128"/>
                <a:cs typeface="Meiryo" charset="-128"/>
              </a:rPr>
              <a:t>　　　 組み合わせて検索することができます。</a:t>
            </a:r>
            <a:endParaRPr kumimoji="0" lang="en-US" altLang="ja-JP" sz="1200" kern="0" dirty="0">
              <a:latin typeface="BIZ UDPゴシック" panose="020B0400000000000000" pitchFamily="50" charset="-128"/>
              <a:ea typeface="BIZ UDPゴシック" panose="020B0400000000000000" pitchFamily="50" charset="-128"/>
              <a:cs typeface="Meiryo" charset="-128"/>
            </a:endParaRPr>
          </a:p>
          <a:p>
            <a:pPr marL="12700" marR="5080" lvl="0" indent="0" algn="l" defTabSz="914400" rtl="0" eaLnBrk="1" fontAlgn="auto" latinLnBrk="0" hangingPunct="1">
              <a:spcBef>
                <a:spcPts val="100"/>
              </a:spcBef>
              <a:spcAft>
                <a:spcPts val="0"/>
              </a:spcAft>
              <a:buClrTx/>
              <a:buSzTx/>
              <a:buFontTx/>
              <a:buNone/>
              <a:tabLst>
                <a:tab pos="352425" algn="l"/>
              </a:tabLst>
              <a:defRPr/>
            </a:pPr>
            <a:r>
              <a:rPr lang="ja-JP" altLang="en-US" sz="1200" dirty="0">
                <a:solidFill>
                  <a:srgbClr val="009650"/>
                </a:solidFill>
                <a:latin typeface="BIZ UDPゴシック" panose="020B0400000000000000" pitchFamily="50" charset="-128"/>
                <a:ea typeface="BIZ UDPゴシック" panose="020B0400000000000000" pitchFamily="50" charset="-128"/>
                <a:cs typeface="Meiryo" charset="-128"/>
              </a:rPr>
              <a:t>＊</a:t>
            </a:r>
            <a:r>
              <a:rPr lang="en-US" altLang="ja-JP" sz="1200"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200" dirty="0">
                <a:latin typeface="BIZ UDPゴシック" panose="020B0400000000000000" pitchFamily="50" charset="-128"/>
                <a:ea typeface="BIZ UDPゴシック" panose="020B0400000000000000" pitchFamily="50" charset="-128"/>
                <a:cs typeface="Meiryo" charset="-128"/>
              </a:rPr>
              <a:t>その他、</a:t>
            </a:r>
            <a:r>
              <a:rPr lang="en-US" altLang="ja-JP" sz="1200" dirty="0">
                <a:latin typeface="BIZ UDPゴシック" panose="020B0400000000000000" pitchFamily="50" charset="-128"/>
                <a:ea typeface="BIZ UDPゴシック" panose="020B0400000000000000" pitchFamily="50" charset="-128"/>
                <a:cs typeface="Meiryo" charset="-128"/>
              </a:rPr>
              <a:t>｢</a:t>
            </a:r>
            <a:r>
              <a:rPr lang="ja-JP" altLang="en-US" sz="1200" dirty="0">
                <a:latin typeface="BIZ UDPゴシック" panose="020B0400000000000000" pitchFamily="50" charset="-128"/>
                <a:ea typeface="BIZ UDPゴシック" panose="020B0400000000000000" pitchFamily="50" charset="-128"/>
                <a:cs typeface="Meiryo" charset="-128"/>
              </a:rPr>
              <a:t>診療時間</a:t>
            </a:r>
            <a:r>
              <a:rPr lang="en-US" altLang="ja-JP" sz="1200" dirty="0">
                <a:latin typeface="BIZ UDPゴシック" panose="020B0400000000000000" pitchFamily="50" charset="-128"/>
                <a:ea typeface="BIZ UDPゴシック" panose="020B0400000000000000" pitchFamily="50" charset="-128"/>
                <a:cs typeface="Meiryo" charset="-128"/>
              </a:rPr>
              <a:t>｣</a:t>
            </a:r>
            <a:r>
              <a:rPr lang="ja-JP" altLang="en-US" sz="1200" dirty="0">
                <a:latin typeface="BIZ UDPゴシック" panose="020B0400000000000000" pitchFamily="50" charset="-128"/>
                <a:ea typeface="BIZ UDPゴシック" panose="020B0400000000000000" pitchFamily="50" charset="-128"/>
                <a:cs typeface="Meiryo" charset="-128"/>
              </a:rPr>
              <a:t>、</a:t>
            </a:r>
            <a:r>
              <a:rPr lang="en-US" altLang="ja-JP" sz="1200" dirty="0">
                <a:latin typeface="BIZ UDPゴシック" panose="020B0400000000000000" pitchFamily="50" charset="-128"/>
                <a:ea typeface="BIZ UDPゴシック" panose="020B0400000000000000" pitchFamily="50" charset="-128"/>
                <a:cs typeface="Meiryo" charset="-128"/>
              </a:rPr>
              <a:t>｢</a:t>
            </a:r>
            <a:r>
              <a:rPr lang="ja-JP" altLang="en-US" sz="1200" dirty="0">
                <a:latin typeface="BIZ UDPゴシック" panose="020B0400000000000000" pitchFamily="50" charset="-128"/>
                <a:ea typeface="BIZ UDPゴシック" panose="020B0400000000000000" pitchFamily="50" charset="-128"/>
                <a:cs typeface="Meiryo" charset="-128"/>
              </a:rPr>
              <a:t>予約空き枠</a:t>
            </a:r>
            <a:r>
              <a:rPr lang="en-US" altLang="ja-JP" sz="1200" dirty="0">
                <a:latin typeface="BIZ UDPゴシック" panose="020B0400000000000000" pitchFamily="50" charset="-128"/>
                <a:ea typeface="BIZ UDPゴシック" panose="020B0400000000000000" pitchFamily="50" charset="-128"/>
                <a:cs typeface="Meiryo" charset="-128"/>
              </a:rPr>
              <a:t>｣</a:t>
            </a:r>
            <a:r>
              <a:rPr lang="ja-JP" altLang="en-US" sz="1200" dirty="0">
                <a:latin typeface="BIZ UDPゴシック" panose="020B0400000000000000" pitchFamily="50" charset="-128"/>
                <a:ea typeface="BIZ UDPゴシック" panose="020B0400000000000000" pitchFamily="50" charset="-128"/>
                <a:cs typeface="Meiryo" charset="-128"/>
              </a:rPr>
              <a:t>、</a:t>
            </a:r>
            <a:r>
              <a:rPr lang="en-US" altLang="ja-JP" sz="1200" dirty="0">
                <a:latin typeface="BIZ UDPゴシック" panose="020B0400000000000000" pitchFamily="50" charset="-128"/>
                <a:ea typeface="BIZ UDPゴシック" panose="020B0400000000000000" pitchFamily="50" charset="-128"/>
                <a:cs typeface="Meiryo" charset="-128"/>
              </a:rPr>
              <a:t>	｢</a:t>
            </a:r>
            <a:r>
              <a:rPr lang="ja-JP" altLang="en-US" sz="1200" dirty="0">
                <a:latin typeface="BIZ UDPゴシック" panose="020B0400000000000000" pitchFamily="50" charset="-128"/>
                <a:ea typeface="BIZ UDPゴシック" panose="020B0400000000000000" pitchFamily="50" charset="-128"/>
                <a:cs typeface="Meiryo" charset="-128"/>
              </a:rPr>
              <a:t>特徴</a:t>
            </a:r>
            <a:r>
              <a:rPr lang="en-US" altLang="ja-JP" sz="1200" dirty="0">
                <a:latin typeface="BIZ UDPゴシック" panose="020B0400000000000000" pitchFamily="50" charset="-128"/>
                <a:ea typeface="BIZ UDPゴシック" panose="020B0400000000000000" pitchFamily="50" charset="-128"/>
                <a:cs typeface="Meiryo" charset="-128"/>
              </a:rPr>
              <a:t>｣</a:t>
            </a:r>
            <a:r>
              <a:rPr lang="ja-JP" altLang="en-US" sz="1200" dirty="0">
                <a:latin typeface="BIZ UDPゴシック" panose="020B0400000000000000" pitchFamily="50" charset="-128"/>
                <a:ea typeface="BIZ UDPゴシック" panose="020B0400000000000000" pitchFamily="50" charset="-128"/>
                <a:cs typeface="Meiryo" charset="-128"/>
              </a:rPr>
              <a:t>、</a:t>
            </a:r>
            <a:r>
              <a:rPr lang="en-US" altLang="ja-JP" sz="1200" dirty="0">
                <a:latin typeface="BIZ UDPゴシック" panose="020B0400000000000000" pitchFamily="50" charset="-128"/>
                <a:ea typeface="BIZ UDPゴシック" panose="020B0400000000000000" pitchFamily="50" charset="-128"/>
                <a:cs typeface="Meiryo" charset="-128"/>
              </a:rPr>
              <a:t>｢</a:t>
            </a:r>
            <a:r>
              <a:rPr lang="ja-JP" altLang="en-US" sz="1200" dirty="0">
                <a:latin typeface="BIZ UDPゴシック" panose="020B0400000000000000" pitchFamily="50" charset="-128"/>
                <a:ea typeface="BIZ UDPゴシック" panose="020B0400000000000000" pitchFamily="50" charset="-128"/>
                <a:cs typeface="Meiryo" charset="-128"/>
              </a:rPr>
              <a:t>トピック</a:t>
            </a:r>
            <a:r>
              <a:rPr lang="en-US" altLang="ja-JP" sz="1200" dirty="0">
                <a:latin typeface="BIZ UDPゴシック" panose="020B0400000000000000" pitchFamily="50" charset="-128"/>
                <a:ea typeface="BIZ UDPゴシック" panose="020B0400000000000000" pitchFamily="50" charset="-128"/>
                <a:cs typeface="Meiryo" charset="-128"/>
              </a:rPr>
              <a:t>｣</a:t>
            </a:r>
            <a:r>
              <a:rPr lang="ja-JP" altLang="en-US" sz="1200" dirty="0">
                <a:latin typeface="BIZ UDPゴシック" panose="020B0400000000000000" pitchFamily="50" charset="-128"/>
                <a:ea typeface="BIZ UDPゴシック" panose="020B0400000000000000" pitchFamily="50" charset="-128"/>
                <a:cs typeface="Meiryo" charset="-128"/>
              </a:rPr>
              <a:t>、等で検索が可能です。</a:t>
            </a:r>
            <a:endParaRPr kumimoji="0" lang="en-US" altLang="ja-JP" sz="1200" kern="0" dirty="0">
              <a:latin typeface="BIZ UDPゴシック" panose="020B0400000000000000" pitchFamily="50" charset="-128"/>
              <a:ea typeface="BIZ UDPゴシック" panose="020B0400000000000000" pitchFamily="50" charset="-128"/>
              <a:cs typeface="Meiryo" charset="-128"/>
            </a:endParaRPr>
          </a:p>
        </p:txBody>
      </p:sp>
      <p:sp>
        <p:nvSpPr>
          <p:cNvPr id="57" name="object 24">
            <a:extLst>
              <a:ext uri="{FF2B5EF4-FFF2-40B4-BE49-F238E27FC236}">
                <a16:creationId xmlns:a16="http://schemas.microsoft.com/office/drawing/2014/main" id="{8BC7A5C4-6E8B-C94F-C15C-DCA38DC5D28D}"/>
              </a:ext>
            </a:extLst>
          </p:cNvPr>
          <p:cNvSpPr txBox="1">
            <a:spLocks/>
          </p:cNvSpPr>
          <p:nvPr/>
        </p:nvSpPr>
        <p:spPr>
          <a:xfrm>
            <a:off x="373048" y="4648374"/>
            <a:ext cx="3816000" cy="1295226"/>
          </a:xfrm>
          <a:prstGeom prst="rect">
            <a:avLst/>
          </a:prstGeom>
          <a:noFill/>
        </p:spPr>
        <p:txBody>
          <a:bodyPr vert="horz" wrap="square" lIns="0" tIns="12700" rIns="0" bIns="0" rtlCol="0">
            <a:spAutoFit/>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marL="12700" marR="5080" lvl="0" defTabSz="914400">
              <a:spcBef>
                <a:spcPts val="100"/>
              </a:spcBef>
              <a:tabLst>
                <a:tab pos="352425" algn="l"/>
              </a:tabLst>
              <a:defRPr/>
            </a:pPr>
            <a:r>
              <a:rPr lang="ja-JP" altLang="en-US" sz="2400" b="1" kern="100" dirty="0">
                <a:solidFill>
                  <a:srgbClr val="009650"/>
                </a:solidFill>
                <a:latin typeface="BIZ UDPゴシック" panose="020B0400000000000000" pitchFamily="50" charset="-128"/>
                <a:ea typeface="BIZ UDPゴシック" panose="020B0400000000000000" pitchFamily="50" charset="-128"/>
                <a:cs typeface="Times New Roman" panose="02020603050405020304" pitchFamily="18" charset="0"/>
              </a:rPr>
              <a:t>❼</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歯科をさがす</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12700" marR="5080" lvl="0" defTabSz="914400">
              <a:spcBef>
                <a:spcPts val="100"/>
              </a:spcBef>
              <a:tabLst>
                <a:tab pos="352425" algn="l"/>
              </a:tabLst>
              <a:defRPr/>
            </a:pPr>
            <a:r>
              <a:rPr lang="en-US" altLang="ja-JP" sz="1400" b="1" dirty="0">
                <a:latin typeface="BIZ UDPゴシック" panose="020B0400000000000000" pitchFamily="50" charset="-128"/>
                <a:ea typeface="BIZ UDPゴシック" panose="020B0400000000000000" pitchFamily="50" charset="-128"/>
                <a:cs typeface="Meiryo" charset="-128"/>
              </a:rPr>
              <a:t>	</a:t>
            </a:r>
            <a:r>
              <a:rPr lang="ja-JP" altLang="en-US" sz="1400" dirty="0">
                <a:latin typeface="BIZ UDPゴシック" panose="020B0400000000000000" pitchFamily="50" charset="-128"/>
                <a:ea typeface="BIZ UDPゴシック" panose="020B0400000000000000" pitchFamily="50" charset="-128"/>
                <a:cs typeface="Meiryo" charset="-128"/>
              </a:rPr>
              <a:t>歯科診療所から直接案内があった場合</a:t>
            </a:r>
          </a:p>
          <a:p>
            <a:pPr marL="12700" marR="5080" lvl="0" defTabSz="914400">
              <a:spcBef>
                <a:spcPts val="100"/>
              </a:spcBef>
              <a:tabLst>
                <a:tab pos="352425" algn="l"/>
              </a:tabLst>
              <a:defRPr/>
            </a:pPr>
            <a:r>
              <a:rPr lang="ja-JP" altLang="en-US" sz="1400" dirty="0">
                <a:latin typeface="BIZ UDPゴシック" panose="020B0400000000000000" pitchFamily="50" charset="-128"/>
                <a:ea typeface="BIZ UDPゴシック" panose="020B0400000000000000" pitchFamily="50" charset="-128"/>
                <a:cs typeface="Meiryo" charset="-128"/>
              </a:rPr>
              <a:t>　　　に使用します</a:t>
            </a:r>
            <a:endParaRPr lang="en-US" altLang="ja-JP" sz="1400" dirty="0">
              <a:latin typeface="BIZ UDPゴシック" panose="020B0400000000000000" pitchFamily="50" charset="-128"/>
              <a:ea typeface="BIZ UDPゴシック" panose="020B0400000000000000" pitchFamily="50" charset="-128"/>
              <a:cs typeface="Meiryo" charset="-128"/>
            </a:endParaRPr>
          </a:p>
          <a:p>
            <a:pPr marL="12700" marR="5080" lvl="0" defTabSz="914400">
              <a:spcBef>
                <a:spcPts val="100"/>
              </a:spcBef>
              <a:tabLst>
                <a:tab pos="352425" algn="l"/>
              </a:tabLst>
              <a:defRPr/>
            </a:pPr>
            <a:r>
              <a:rPr lang="en-US" altLang="ja-JP" sz="1400" dirty="0">
                <a:latin typeface="BIZ UDPゴシック" panose="020B0400000000000000" pitchFamily="50" charset="-128"/>
                <a:ea typeface="BIZ UDPゴシック" panose="020B0400000000000000" pitchFamily="50" charset="-128"/>
                <a:cs typeface="Meiryo" charset="-128"/>
              </a:rPr>
              <a:t>     </a:t>
            </a:r>
            <a:r>
              <a:rPr lang="ja-JP" altLang="en-US" sz="1400" dirty="0">
                <a:latin typeface="BIZ UDPゴシック" panose="020B0400000000000000" pitchFamily="50" charset="-128"/>
                <a:ea typeface="BIZ UDPゴシック" panose="020B0400000000000000" pitchFamily="50" charset="-128"/>
                <a:cs typeface="Meiryo" charset="-128"/>
              </a:rPr>
              <a:t>　</a:t>
            </a:r>
            <a:endParaRPr lang="en-US" altLang="ja-JP" sz="1400" dirty="0">
              <a:latin typeface="BIZ UDPゴシック" panose="020B0400000000000000" pitchFamily="50" charset="-128"/>
              <a:ea typeface="BIZ UDPゴシック" panose="020B0400000000000000" pitchFamily="50" charset="-128"/>
              <a:cs typeface="Meiryo" charset="-128"/>
            </a:endParaRPr>
          </a:p>
          <a:p>
            <a:pPr marL="12700" marR="5080" lvl="0" defTabSz="914400">
              <a:spcBef>
                <a:spcPts val="100"/>
              </a:spcBef>
              <a:tabLst>
                <a:tab pos="352425" algn="l"/>
              </a:tabLst>
              <a:defRPr/>
            </a:pPr>
            <a:endParaRPr lang="en-US" altLang="ja-JP" sz="1400" dirty="0">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1377685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4A6A1238-0961-43A9-B356-5F765408E66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8" name="オブジェクト 7" hidden="1">
                        <a:extLst>
                          <a:ext uri="{FF2B5EF4-FFF2-40B4-BE49-F238E27FC236}">
                            <a16:creationId xmlns:a16="http://schemas.microsoft.com/office/drawing/2014/main" id="{4A6A1238-0961-43A9-B356-5F765408E66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object 6">
            <a:extLst>
              <a:ext uri="{FF2B5EF4-FFF2-40B4-BE49-F238E27FC236}">
                <a16:creationId xmlns:a16="http://schemas.microsoft.com/office/drawing/2014/main" id="{11D7FA28-D6F3-4E50-81D2-2B905C1CCA23}"/>
              </a:ext>
            </a:extLst>
          </p:cNvPr>
          <p:cNvSpPr txBox="1"/>
          <p:nvPr/>
        </p:nvSpPr>
        <p:spPr>
          <a:xfrm>
            <a:off x="607933" y="1435608"/>
            <a:ext cx="7438787" cy="287965"/>
          </a:xfrm>
          <a:prstGeom prst="rect">
            <a:avLst/>
          </a:prstGeom>
        </p:spPr>
        <p:txBody>
          <a:bodyPr vert="horz" wrap="square" lIns="0" tIns="10860" rIns="0" bIns="0" rtlCol="0">
            <a:spAutoFit/>
          </a:bodyPr>
          <a:lstStyle/>
          <a:p>
            <a:r>
              <a:rPr lang="ja-JP" altLang="en-US" sz="1800" b="1">
                <a:latin typeface="BIZ UDゴシック" panose="020B0400000000000000" pitchFamily="49" charset="-128"/>
                <a:ea typeface="BIZ UDゴシック" panose="020B0400000000000000" pitchFamily="49" charset="-128"/>
                <a:cs typeface="Meiryo" charset="-128"/>
              </a:rPr>
              <a:t>受診したい病院・診療所に予約</a:t>
            </a:r>
            <a:r>
              <a:rPr lang="ja-JP" altLang="en-US" sz="1800" b="1" dirty="0">
                <a:latin typeface="BIZ UDゴシック" panose="020B0400000000000000" pitchFamily="49" charset="-128"/>
                <a:ea typeface="BIZ UDゴシック" panose="020B0400000000000000" pitchFamily="49" charset="-128"/>
                <a:cs typeface="Meiryo" charset="-128"/>
              </a:rPr>
              <a:t>をしましょう</a:t>
            </a:r>
          </a:p>
        </p:txBody>
      </p:sp>
      <p:sp>
        <p:nvSpPr>
          <p:cNvPr id="2" name="正方形/長方形 1"/>
          <p:cNvSpPr/>
          <p:nvPr/>
        </p:nvSpPr>
        <p:spPr>
          <a:xfrm>
            <a:off x="416748" y="1989823"/>
            <a:ext cx="3514462" cy="3247043"/>
          </a:xfrm>
          <a:prstGeom prst="rect">
            <a:avLst/>
          </a:prstGeom>
        </p:spPr>
        <p:txBody>
          <a:bodyPr wrap="square">
            <a:spAutoFit/>
          </a:bodyPr>
          <a:lstStyle/>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病院・診療所の詳細画面が</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表示されたら、「予約」を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病院・診療所の詳細画面で　　</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予約したい診療メニューを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marR="5080">
              <a:spcBef>
                <a:spcPts val="100"/>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ダブルタップ</a:t>
            </a:r>
            <a:endParaRPr lang="en-US" altLang="ja-JP" sz="1400" dirty="0">
              <a:latin typeface="BIZ UDゴシック" panose="020B0400000000000000" pitchFamily="49" charset="-128"/>
              <a:ea typeface="BIZ UDゴシック" panose="020B0400000000000000" pitchFamily="49" charset="-128"/>
              <a:cs typeface="Meiryo" charset="-128"/>
            </a:endParaRPr>
          </a:p>
          <a:p>
            <a:pPr marR="5080">
              <a:tabLst>
                <a:tab pos="352425" algn="l"/>
              </a:tabLst>
            </a:pPr>
            <a:endParaRPr lang="en-US" altLang="ja-JP" sz="1400" dirty="0">
              <a:latin typeface="BIZ UDゴシック" panose="020B0400000000000000" pitchFamily="49" charset="-128"/>
              <a:ea typeface="BIZ UDゴシック" panose="020B0400000000000000" pitchFamily="49" charset="-128"/>
              <a:cs typeface="Meiryo" charset="-128"/>
            </a:endParaRPr>
          </a:p>
          <a:p>
            <a:pPr marR="5080">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診療メニューがオンライン診療に対応しているか、対面診療に対応しているかは青字で記載されています。</a:t>
            </a:r>
          </a:p>
        </p:txBody>
      </p:sp>
      <p:sp>
        <p:nvSpPr>
          <p:cNvPr id="2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23" name="タイトル 9">
            <a:extLst>
              <a:ext uri="{FF2B5EF4-FFF2-40B4-BE49-F238E27FC236}">
                <a16:creationId xmlns:a16="http://schemas.microsoft.com/office/drawing/2014/main" id="{FDDA2747-DBA5-44E4-A04D-BE8E8CD8D716}"/>
              </a:ext>
            </a:extLst>
          </p:cNvPr>
          <p:cNvSpPr txBox="1">
            <a:spLocks/>
          </p:cNvSpPr>
          <p:nvPr/>
        </p:nvSpPr>
        <p:spPr>
          <a:xfrm>
            <a:off x="1598088" y="226578"/>
            <a:ext cx="644863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病院・診療所</a:t>
            </a:r>
            <a:r>
              <a:rPr lang="ja-JP" altLang="en-US" sz="3200" dirty="0">
                <a:latin typeface="BIZ UDゴシック" panose="020B0400000000000000" pitchFamily="49" charset="-128"/>
                <a:ea typeface="BIZ UDゴシック" panose="020B0400000000000000" pitchFamily="49" charset="-128"/>
                <a:cs typeface="AoyagiKouzanFontT"/>
              </a:rPr>
              <a:t>に予約をする</a:t>
            </a:r>
            <a:endParaRPr kumimoji="0" lang="ja-JP" altLang="en-US" sz="3200" kern="0" dirty="0">
              <a:latin typeface="BIZ UDゴシック" panose="020B0400000000000000" pitchFamily="49" charset="-128"/>
              <a:ea typeface="BIZ UDゴシック" panose="020B0400000000000000" pitchFamily="49" charset="-128"/>
            </a:endParaRPr>
          </a:p>
        </p:txBody>
      </p:sp>
      <p:pic>
        <p:nvPicPr>
          <p:cNvPr id="9" name="図 8">
            <a:extLst>
              <a:ext uri="{FF2B5EF4-FFF2-40B4-BE49-F238E27FC236}">
                <a16:creationId xmlns:a16="http://schemas.microsoft.com/office/drawing/2014/main" id="{98EB57A5-7575-D6D8-3DC7-7424EA319C5C}"/>
              </a:ext>
            </a:extLst>
          </p:cNvPr>
          <p:cNvPicPr>
            <a:picLocks noChangeAspect="1"/>
          </p:cNvPicPr>
          <p:nvPr/>
        </p:nvPicPr>
        <p:blipFill rotWithShape="1">
          <a:blip r:embed="rId6"/>
          <a:srcRect t="4372" b="5298"/>
          <a:stretch/>
        </p:blipFill>
        <p:spPr>
          <a:xfrm>
            <a:off x="6625293" y="1989823"/>
            <a:ext cx="2089474" cy="4140001"/>
          </a:xfrm>
          <a:prstGeom prst="rect">
            <a:avLst/>
          </a:prstGeom>
          <a:ln>
            <a:solidFill>
              <a:schemeClr val="tx1"/>
            </a:solidFill>
          </a:ln>
        </p:spPr>
      </p:pic>
      <p:sp>
        <p:nvSpPr>
          <p:cNvPr id="10" name="正方形/長方形 9">
            <a:extLst>
              <a:ext uri="{FF2B5EF4-FFF2-40B4-BE49-F238E27FC236}">
                <a16:creationId xmlns:a16="http://schemas.microsoft.com/office/drawing/2014/main" id="{9FBA6B47-7340-D041-F186-D5BF96BE1EE4}"/>
              </a:ext>
            </a:extLst>
          </p:cNvPr>
          <p:cNvSpPr/>
          <p:nvPr/>
        </p:nvSpPr>
        <p:spPr>
          <a:xfrm>
            <a:off x="6627400" y="2859616"/>
            <a:ext cx="2075644" cy="874183"/>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1" name="図形グループ 55">
            <a:extLst>
              <a:ext uri="{FF2B5EF4-FFF2-40B4-BE49-F238E27FC236}">
                <a16:creationId xmlns:a16="http://schemas.microsoft.com/office/drawing/2014/main" id="{22FE04EC-DD4B-0E10-F578-ED0ACDB9F142}"/>
              </a:ext>
            </a:extLst>
          </p:cNvPr>
          <p:cNvGrpSpPr/>
          <p:nvPr/>
        </p:nvGrpSpPr>
        <p:grpSpPr>
          <a:xfrm>
            <a:off x="6477000" y="2781912"/>
            <a:ext cx="296586" cy="293005"/>
            <a:chOff x="3546641" y="3995693"/>
            <a:chExt cx="296586" cy="293005"/>
          </a:xfrm>
        </p:grpSpPr>
        <p:sp>
          <p:nvSpPr>
            <p:cNvPr id="12" name="円/楕円 56">
              <a:extLst>
                <a:ext uri="{FF2B5EF4-FFF2-40B4-BE49-F238E27FC236}">
                  <a16:creationId xmlns:a16="http://schemas.microsoft.com/office/drawing/2014/main" id="{1CB17585-903E-A39E-3A60-87DB2EC691EE}"/>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57">
              <a:extLst>
                <a:ext uri="{FF2B5EF4-FFF2-40B4-BE49-F238E27FC236}">
                  <a16:creationId xmlns:a16="http://schemas.microsoft.com/office/drawing/2014/main" id="{57BD81CD-11B2-6503-CD33-2831CE839569}"/>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5" name="図 14">
            <a:extLst>
              <a:ext uri="{FF2B5EF4-FFF2-40B4-BE49-F238E27FC236}">
                <a16:creationId xmlns:a16="http://schemas.microsoft.com/office/drawing/2014/main" id="{E860ECF8-097A-6CB3-509C-7AF6F566BFB3}"/>
              </a:ext>
            </a:extLst>
          </p:cNvPr>
          <p:cNvPicPr>
            <a:picLocks noChangeAspect="1"/>
          </p:cNvPicPr>
          <p:nvPr/>
        </p:nvPicPr>
        <p:blipFill>
          <a:blip r:embed="rId7"/>
          <a:stretch>
            <a:fillRect/>
          </a:stretch>
        </p:blipFill>
        <p:spPr>
          <a:xfrm>
            <a:off x="6914644" y="2053246"/>
            <a:ext cx="1752600" cy="247649"/>
          </a:xfrm>
          <a:prstGeom prst="rect">
            <a:avLst/>
          </a:prstGeom>
        </p:spPr>
      </p:pic>
      <p:pic>
        <p:nvPicPr>
          <p:cNvPr id="16" name="図 15">
            <a:extLst>
              <a:ext uri="{FF2B5EF4-FFF2-40B4-BE49-F238E27FC236}">
                <a16:creationId xmlns:a16="http://schemas.microsoft.com/office/drawing/2014/main" id="{1473B940-A32B-404F-257C-3846FD2DB9AD}"/>
              </a:ext>
            </a:extLst>
          </p:cNvPr>
          <p:cNvPicPr>
            <a:picLocks noChangeAspect="1"/>
          </p:cNvPicPr>
          <p:nvPr/>
        </p:nvPicPr>
        <p:blipFill>
          <a:blip r:embed="rId8"/>
          <a:stretch>
            <a:fillRect/>
          </a:stretch>
        </p:blipFill>
        <p:spPr>
          <a:xfrm>
            <a:off x="6794035" y="2006600"/>
            <a:ext cx="295316" cy="352474"/>
          </a:xfrm>
          <a:prstGeom prst="rect">
            <a:avLst/>
          </a:prstGeom>
        </p:spPr>
      </p:pic>
      <p:grpSp>
        <p:nvGrpSpPr>
          <p:cNvPr id="17" name="グループ化 16">
            <a:extLst>
              <a:ext uri="{FF2B5EF4-FFF2-40B4-BE49-F238E27FC236}">
                <a16:creationId xmlns:a16="http://schemas.microsoft.com/office/drawing/2014/main" id="{66D6945A-CE64-E866-79E9-804ED1536E6C}"/>
              </a:ext>
            </a:extLst>
          </p:cNvPr>
          <p:cNvGrpSpPr/>
          <p:nvPr/>
        </p:nvGrpSpPr>
        <p:grpSpPr>
          <a:xfrm>
            <a:off x="3790350" y="1989823"/>
            <a:ext cx="2096369" cy="4140001"/>
            <a:chOff x="-2297685" y="2133600"/>
            <a:chExt cx="2096369" cy="4140001"/>
          </a:xfrm>
        </p:grpSpPr>
        <p:pic>
          <p:nvPicPr>
            <p:cNvPr id="18" name="図 17">
              <a:extLst>
                <a:ext uri="{FF2B5EF4-FFF2-40B4-BE49-F238E27FC236}">
                  <a16:creationId xmlns:a16="http://schemas.microsoft.com/office/drawing/2014/main" id="{5D93EBA2-CF74-F72D-CC62-C18F4D40F9F0}"/>
                </a:ext>
              </a:extLst>
            </p:cNvPr>
            <p:cNvPicPr>
              <a:picLocks noChangeAspect="1"/>
            </p:cNvPicPr>
            <p:nvPr/>
          </p:nvPicPr>
          <p:blipFill rotWithShape="1">
            <a:blip r:embed="rId9"/>
            <a:srcRect t="4867" b="3533"/>
            <a:stretch/>
          </p:blipFill>
          <p:spPr>
            <a:xfrm>
              <a:off x="-2297685" y="2133600"/>
              <a:ext cx="2096369" cy="4140001"/>
            </a:xfrm>
            <a:prstGeom prst="rect">
              <a:avLst/>
            </a:prstGeom>
            <a:ln>
              <a:solidFill>
                <a:schemeClr val="tx1"/>
              </a:solidFill>
            </a:ln>
          </p:spPr>
        </p:pic>
        <p:pic>
          <p:nvPicPr>
            <p:cNvPr id="19" name="図 18">
              <a:extLst>
                <a:ext uri="{FF2B5EF4-FFF2-40B4-BE49-F238E27FC236}">
                  <a16:creationId xmlns:a16="http://schemas.microsoft.com/office/drawing/2014/main" id="{45450D34-FD0C-C775-AA42-5343F676246A}"/>
                </a:ext>
              </a:extLst>
            </p:cNvPr>
            <p:cNvPicPr>
              <a:picLocks noChangeAspect="1"/>
            </p:cNvPicPr>
            <p:nvPr/>
          </p:nvPicPr>
          <p:blipFill>
            <a:blip r:embed="rId10"/>
            <a:stretch>
              <a:fillRect/>
            </a:stretch>
          </p:blipFill>
          <p:spPr>
            <a:xfrm>
              <a:off x="-2044903" y="2144336"/>
              <a:ext cx="1810442" cy="214715"/>
            </a:xfrm>
            <a:prstGeom prst="rect">
              <a:avLst/>
            </a:prstGeom>
          </p:spPr>
        </p:pic>
        <p:pic>
          <p:nvPicPr>
            <p:cNvPr id="20" name="図 19">
              <a:extLst>
                <a:ext uri="{FF2B5EF4-FFF2-40B4-BE49-F238E27FC236}">
                  <a16:creationId xmlns:a16="http://schemas.microsoft.com/office/drawing/2014/main" id="{0A1A2885-B924-18C7-AAF8-6FAA31DA13E6}"/>
                </a:ext>
              </a:extLst>
            </p:cNvPr>
            <p:cNvPicPr>
              <a:picLocks noChangeAspect="1"/>
            </p:cNvPicPr>
            <p:nvPr/>
          </p:nvPicPr>
          <p:blipFill>
            <a:blip r:embed="rId11"/>
            <a:stretch>
              <a:fillRect/>
            </a:stretch>
          </p:blipFill>
          <p:spPr>
            <a:xfrm>
              <a:off x="-2271908" y="2783391"/>
              <a:ext cx="647780" cy="577603"/>
            </a:xfrm>
            <a:prstGeom prst="rect">
              <a:avLst/>
            </a:prstGeom>
          </p:spPr>
        </p:pic>
        <p:pic>
          <p:nvPicPr>
            <p:cNvPr id="21" name="図 20">
              <a:extLst>
                <a:ext uri="{FF2B5EF4-FFF2-40B4-BE49-F238E27FC236}">
                  <a16:creationId xmlns:a16="http://schemas.microsoft.com/office/drawing/2014/main" id="{7D18917D-93C1-C165-681B-DACB05D42299}"/>
                </a:ext>
              </a:extLst>
            </p:cNvPr>
            <p:cNvPicPr>
              <a:picLocks noChangeAspect="1"/>
            </p:cNvPicPr>
            <p:nvPr/>
          </p:nvPicPr>
          <p:blipFill>
            <a:blip r:embed="rId12"/>
            <a:stretch>
              <a:fillRect/>
            </a:stretch>
          </p:blipFill>
          <p:spPr>
            <a:xfrm>
              <a:off x="-2268100" y="3344177"/>
              <a:ext cx="2035907" cy="2917701"/>
            </a:xfrm>
            <a:prstGeom prst="rect">
              <a:avLst/>
            </a:prstGeom>
          </p:spPr>
        </p:pic>
      </p:grpSp>
      <p:sp>
        <p:nvSpPr>
          <p:cNvPr id="24" name="矢印: 右 23">
            <a:extLst>
              <a:ext uri="{FF2B5EF4-FFF2-40B4-BE49-F238E27FC236}">
                <a16:creationId xmlns:a16="http://schemas.microsoft.com/office/drawing/2014/main" id="{39F5A9E2-7E86-D8BD-EE08-C61B4EFCCBC3}"/>
              </a:ext>
            </a:extLst>
          </p:cNvPr>
          <p:cNvSpPr/>
          <p:nvPr/>
        </p:nvSpPr>
        <p:spPr>
          <a:xfrm>
            <a:off x="5998641" y="3522676"/>
            <a:ext cx="514730" cy="42224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C697159-2004-1D7A-5045-D9C94447E748}"/>
              </a:ext>
            </a:extLst>
          </p:cNvPr>
          <p:cNvSpPr/>
          <p:nvPr/>
        </p:nvSpPr>
        <p:spPr>
          <a:xfrm>
            <a:off x="4899653" y="2251081"/>
            <a:ext cx="987065" cy="312135"/>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75">
            <a:extLst>
              <a:ext uri="{FF2B5EF4-FFF2-40B4-BE49-F238E27FC236}">
                <a16:creationId xmlns:a16="http://schemas.microsoft.com/office/drawing/2014/main" id="{A1513005-9413-CCCA-94FB-7113CB5577D1}"/>
              </a:ext>
            </a:extLst>
          </p:cNvPr>
          <p:cNvGrpSpPr/>
          <p:nvPr/>
        </p:nvGrpSpPr>
        <p:grpSpPr>
          <a:xfrm>
            <a:off x="4698686" y="2057400"/>
            <a:ext cx="296587" cy="293005"/>
            <a:chOff x="2897417" y="3995693"/>
            <a:chExt cx="296587" cy="293005"/>
          </a:xfrm>
        </p:grpSpPr>
        <p:sp>
          <p:nvSpPr>
            <p:cNvPr id="27" name="円/楕円 76">
              <a:extLst>
                <a:ext uri="{FF2B5EF4-FFF2-40B4-BE49-F238E27FC236}">
                  <a16:creationId xmlns:a16="http://schemas.microsoft.com/office/drawing/2014/main" id="{1B129184-60E8-D32B-E0E9-BF2E5B3BFEE7}"/>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6D2FB3DF-EACD-2BA5-FEF4-4F0B4DB4264B}"/>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865430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4A6A1238-0961-43A9-B356-5F765408E66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8" name="オブジェクト 7" hidden="1">
                        <a:extLst>
                          <a:ext uri="{FF2B5EF4-FFF2-40B4-BE49-F238E27FC236}">
                            <a16:creationId xmlns:a16="http://schemas.microsoft.com/office/drawing/2014/main" id="{4A6A1238-0961-43A9-B356-5F765408E66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object 6">
            <a:extLst>
              <a:ext uri="{FF2B5EF4-FFF2-40B4-BE49-F238E27FC236}">
                <a16:creationId xmlns:a16="http://schemas.microsoft.com/office/drawing/2014/main" id="{11D7FA28-D6F3-4E50-81D2-2B905C1CCA23}"/>
              </a:ext>
            </a:extLst>
          </p:cNvPr>
          <p:cNvSpPr txBox="1"/>
          <p:nvPr/>
        </p:nvSpPr>
        <p:spPr>
          <a:xfrm>
            <a:off x="607933" y="1435608"/>
            <a:ext cx="7438787" cy="287965"/>
          </a:xfrm>
          <a:prstGeom prst="rect">
            <a:avLst/>
          </a:prstGeom>
        </p:spPr>
        <p:txBody>
          <a:bodyPr vert="horz" wrap="square" lIns="0" tIns="10860" rIns="0" bIns="0" rtlCol="0">
            <a:spAutoFit/>
          </a:bodyPr>
          <a:lstStyle/>
          <a:p>
            <a:r>
              <a:rPr lang="ja-JP" altLang="en-US" sz="1800" b="1">
                <a:latin typeface="BIZ UDゴシック" panose="020B0400000000000000" pitchFamily="49" charset="-128"/>
                <a:ea typeface="BIZ UDゴシック" panose="020B0400000000000000" pitchFamily="49" charset="-128"/>
                <a:cs typeface="Meiryo" charset="-128"/>
              </a:rPr>
              <a:t>受診したい病院・診療所に予約</a:t>
            </a:r>
            <a:r>
              <a:rPr lang="ja-JP" altLang="en-US" sz="1800" b="1" dirty="0">
                <a:latin typeface="BIZ UDゴシック" panose="020B0400000000000000" pitchFamily="49" charset="-128"/>
                <a:ea typeface="BIZ UDゴシック" panose="020B0400000000000000" pitchFamily="49" charset="-128"/>
                <a:cs typeface="Meiryo" charset="-128"/>
              </a:rPr>
              <a:t>をしましょう</a:t>
            </a:r>
          </a:p>
        </p:txBody>
      </p:sp>
      <p:sp>
        <p:nvSpPr>
          <p:cNvPr id="2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23" name="タイトル 9">
            <a:extLst>
              <a:ext uri="{FF2B5EF4-FFF2-40B4-BE49-F238E27FC236}">
                <a16:creationId xmlns:a16="http://schemas.microsoft.com/office/drawing/2014/main" id="{FDDA2747-DBA5-44E4-A04D-BE8E8CD8D716}"/>
              </a:ext>
            </a:extLst>
          </p:cNvPr>
          <p:cNvSpPr txBox="1">
            <a:spLocks/>
          </p:cNvSpPr>
          <p:nvPr/>
        </p:nvSpPr>
        <p:spPr>
          <a:xfrm>
            <a:off x="1598088" y="226578"/>
            <a:ext cx="644863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病院・診療所</a:t>
            </a:r>
            <a:r>
              <a:rPr lang="ja-JP" altLang="en-US" sz="3200" dirty="0">
                <a:latin typeface="BIZ UDゴシック" panose="020B0400000000000000" pitchFamily="49" charset="-128"/>
                <a:ea typeface="BIZ UDゴシック" panose="020B0400000000000000" pitchFamily="49" charset="-128"/>
                <a:cs typeface="AoyagiKouzanFontT"/>
              </a:rPr>
              <a:t>に予約をする</a:t>
            </a:r>
            <a:endParaRPr kumimoji="0" lang="ja-JP" altLang="en-US" sz="3200" kern="0" dirty="0">
              <a:latin typeface="BIZ UDゴシック" panose="020B0400000000000000" pitchFamily="49" charset="-128"/>
              <a:ea typeface="BIZ UDゴシック" panose="020B0400000000000000" pitchFamily="49" charset="-128"/>
            </a:endParaRPr>
          </a:p>
        </p:txBody>
      </p:sp>
      <p:pic>
        <p:nvPicPr>
          <p:cNvPr id="3" name="図 2">
            <a:extLst>
              <a:ext uri="{FF2B5EF4-FFF2-40B4-BE49-F238E27FC236}">
                <a16:creationId xmlns:a16="http://schemas.microsoft.com/office/drawing/2014/main" id="{3C17CC35-96A6-6630-0C5D-654072D94F93}"/>
              </a:ext>
            </a:extLst>
          </p:cNvPr>
          <p:cNvPicPr>
            <a:picLocks noChangeAspect="1"/>
          </p:cNvPicPr>
          <p:nvPr/>
        </p:nvPicPr>
        <p:blipFill>
          <a:blip r:embed="rId6"/>
          <a:stretch>
            <a:fillRect/>
          </a:stretch>
        </p:blipFill>
        <p:spPr>
          <a:xfrm>
            <a:off x="6450911" y="2932660"/>
            <a:ext cx="1616116" cy="3204000"/>
          </a:xfrm>
          <a:prstGeom prst="rect">
            <a:avLst/>
          </a:prstGeom>
          <a:ln>
            <a:solidFill>
              <a:schemeClr val="tx1"/>
            </a:solidFill>
          </a:ln>
        </p:spPr>
      </p:pic>
      <p:pic>
        <p:nvPicPr>
          <p:cNvPr id="4" name="図 3">
            <a:extLst>
              <a:ext uri="{FF2B5EF4-FFF2-40B4-BE49-F238E27FC236}">
                <a16:creationId xmlns:a16="http://schemas.microsoft.com/office/drawing/2014/main" id="{84B0236A-7E28-13E9-7E50-400EB9132EBB}"/>
              </a:ext>
            </a:extLst>
          </p:cNvPr>
          <p:cNvPicPr>
            <a:picLocks noChangeAspect="1"/>
          </p:cNvPicPr>
          <p:nvPr/>
        </p:nvPicPr>
        <p:blipFill>
          <a:blip r:embed="rId7"/>
          <a:stretch>
            <a:fillRect/>
          </a:stretch>
        </p:blipFill>
        <p:spPr>
          <a:xfrm>
            <a:off x="3687492" y="2932660"/>
            <a:ext cx="1608935" cy="3204000"/>
          </a:xfrm>
          <a:prstGeom prst="rect">
            <a:avLst/>
          </a:prstGeom>
          <a:ln>
            <a:solidFill>
              <a:schemeClr val="tx1"/>
            </a:solidFill>
          </a:ln>
        </p:spPr>
      </p:pic>
      <p:pic>
        <p:nvPicPr>
          <p:cNvPr id="5" name="図 4">
            <a:extLst>
              <a:ext uri="{FF2B5EF4-FFF2-40B4-BE49-F238E27FC236}">
                <a16:creationId xmlns:a16="http://schemas.microsoft.com/office/drawing/2014/main" id="{85F3BDDF-C031-9AAD-713E-DFCEA3D4A7DF}"/>
              </a:ext>
            </a:extLst>
          </p:cNvPr>
          <p:cNvPicPr>
            <a:picLocks noChangeAspect="1"/>
          </p:cNvPicPr>
          <p:nvPr/>
        </p:nvPicPr>
        <p:blipFill>
          <a:blip r:embed="rId8"/>
          <a:stretch>
            <a:fillRect/>
          </a:stretch>
        </p:blipFill>
        <p:spPr>
          <a:xfrm>
            <a:off x="958080" y="2932660"/>
            <a:ext cx="1597834" cy="3254574"/>
          </a:xfrm>
          <a:prstGeom prst="rect">
            <a:avLst/>
          </a:prstGeom>
          <a:ln>
            <a:solidFill>
              <a:schemeClr val="tx1"/>
            </a:solidFill>
          </a:ln>
        </p:spPr>
      </p:pic>
      <p:sp>
        <p:nvSpPr>
          <p:cNvPr id="6" name="正方形/長方形 5">
            <a:extLst>
              <a:ext uri="{FF2B5EF4-FFF2-40B4-BE49-F238E27FC236}">
                <a16:creationId xmlns:a16="http://schemas.microsoft.com/office/drawing/2014/main" id="{B0382F33-A07C-0C4A-A14C-488BD85885A7}"/>
              </a:ext>
            </a:extLst>
          </p:cNvPr>
          <p:cNvSpPr/>
          <p:nvPr/>
        </p:nvSpPr>
        <p:spPr>
          <a:xfrm>
            <a:off x="958080" y="5859480"/>
            <a:ext cx="1597834" cy="293006"/>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9" name="object 24">
            <a:extLst>
              <a:ext uri="{FF2B5EF4-FFF2-40B4-BE49-F238E27FC236}">
                <a16:creationId xmlns:a16="http://schemas.microsoft.com/office/drawing/2014/main" id="{74BC751E-DFD1-C95C-A498-6C8A9CCE2FA4}"/>
              </a:ext>
            </a:extLst>
          </p:cNvPr>
          <p:cNvSpPr txBox="1"/>
          <p:nvPr/>
        </p:nvSpPr>
        <p:spPr>
          <a:xfrm>
            <a:off x="6154763" y="1905000"/>
            <a:ext cx="2520000" cy="641201"/>
          </a:xfrm>
          <a:prstGeom prst="rect">
            <a:avLst/>
          </a:prstGeom>
          <a:noFill/>
        </p:spPr>
        <p:txBody>
          <a:bodyPr vert="horz" wrap="square" lIns="0" tIns="12700" rIns="0" bIns="0" rtlCol="0">
            <a:spAutoFit/>
          </a:bodyPr>
          <a:lstStyle/>
          <a:p>
            <a:pPr marL="12700" marR="5080">
              <a:spcBef>
                <a:spcPts val="100"/>
              </a:spcBef>
              <a:tabLst>
                <a:tab pos="352425" algn="l"/>
              </a:tabLst>
            </a:pPr>
            <a:r>
              <a:rPr lang="ja-JP" altLang="en-US" sz="2400" b="1" kern="100" dirty="0">
                <a:solidFill>
                  <a:srgbClr val="009650"/>
                </a:solidFill>
                <a:latin typeface="BIZ UDPゴシック" panose="020B0400000000000000" pitchFamily="50" charset="-128"/>
                <a:ea typeface="BIZ UDPゴシック" panose="020B0400000000000000" pitchFamily="50" charset="-128"/>
                <a:cs typeface="Times New Roman" panose="02020603050405020304" pitchFamily="18" charset="0"/>
              </a:rPr>
              <a:t>❺</a:t>
            </a:r>
            <a:r>
              <a:rPr lang="ja-JP" altLang="en-US" sz="1600" b="1" dirty="0">
                <a:latin typeface="BIZ UDPゴシック" panose="020B0400000000000000" pitchFamily="50" charset="-128"/>
                <a:ea typeface="BIZ UDPゴシック" panose="020B0400000000000000" pitchFamily="50" charset="-128"/>
                <a:cs typeface="Meiryo" charset="-128"/>
              </a:rPr>
              <a:t>「オンライン診療」を　</a:t>
            </a:r>
            <a:endParaRPr lang="en-US" altLang="ja-JP" sz="1600" b="1" dirty="0">
              <a:latin typeface="BIZ UDPゴシック" panose="020B0400000000000000" pitchFamily="50" charset="-128"/>
              <a:ea typeface="BIZ UDPゴシック" panose="020B0400000000000000" pitchFamily="50" charset="-128"/>
              <a:cs typeface="Meiryo" charset="-128"/>
            </a:endParaRPr>
          </a:p>
          <a:p>
            <a:pPr marL="12700" marR="5080">
              <a:spcBef>
                <a:spcPts val="100"/>
              </a:spcBef>
              <a:tabLst>
                <a:tab pos="352425" algn="l"/>
              </a:tabLst>
            </a:pPr>
            <a:r>
              <a:rPr lang="ja-JP" altLang="en-US" sz="1600" b="1" dirty="0">
                <a:latin typeface="BIZ UDPゴシック" panose="020B0400000000000000" pitchFamily="50" charset="-128"/>
                <a:ea typeface="BIZ UDPゴシック" panose="020B0400000000000000" pitchFamily="50" charset="-128"/>
                <a:cs typeface="Meiryo" charset="-128"/>
              </a:rPr>
              <a:t>　　ダブルタップ</a:t>
            </a:r>
            <a:endParaRPr lang="en-US" altLang="ja-JP" sz="1600" b="1" dirty="0">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E47D73FC-9387-0A45-DF45-BC2B216BBCDE}"/>
              </a:ext>
            </a:extLst>
          </p:cNvPr>
          <p:cNvSpPr txBox="1"/>
          <p:nvPr/>
        </p:nvSpPr>
        <p:spPr>
          <a:xfrm>
            <a:off x="457200" y="1905000"/>
            <a:ext cx="3048000" cy="979755"/>
          </a:xfrm>
          <a:prstGeom prst="rect">
            <a:avLst/>
          </a:prstGeom>
          <a:noFill/>
        </p:spPr>
        <p:txBody>
          <a:bodyPr wrap="square">
            <a:spAutoFit/>
          </a:bodyPr>
          <a:lstStyle/>
          <a:p>
            <a:pPr marL="12700" marR="5080">
              <a:spcBef>
                <a:spcPts val="100"/>
              </a:spcBef>
              <a:tabLst>
                <a:tab pos="352425"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charset="-128"/>
              </a:rPr>
              <a:t>❸</a:t>
            </a:r>
            <a:r>
              <a:rPr lang="ja-JP" altLang="en-US" sz="1600" b="1" dirty="0">
                <a:latin typeface="BIZ UDPゴシック" panose="020B0400000000000000" pitchFamily="50" charset="-128"/>
                <a:ea typeface="BIZ UDPゴシック" panose="020B0400000000000000" pitchFamily="50" charset="-128"/>
                <a:cs typeface="Meiryo" charset="-128"/>
              </a:rPr>
              <a:t>メニューの詳細を確認し　</a:t>
            </a:r>
            <a:endParaRPr lang="en-US" altLang="ja-JP" sz="1600" b="1" dirty="0">
              <a:latin typeface="BIZ UDPゴシック" panose="020B0400000000000000" pitchFamily="50" charset="-128"/>
              <a:ea typeface="BIZ UDPゴシック" panose="020B0400000000000000" pitchFamily="50" charset="-128"/>
              <a:cs typeface="Meiryo" charset="-128"/>
            </a:endParaRPr>
          </a:p>
          <a:p>
            <a:pPr marL="12700" marR="5080">
              <a:spcBef>
                <a:spcPts val="100"/>
              </a:spcBef>
              <a:tabLst>
                <a:tab pos="352425" algn="l"/>
              </a:tabLst>
            </a:pPr>
            <a:r>
              <a:rPr lang="ja-JP" altLang="en-US" sz="1600" b="1" dirty="0">
                <a:latin typeface="BIZ UDPゴシック" panose="020B0400000000000000" pitchFamily="50" charset="-128"/>
                <a:ea typeface="BIZ UDPゴシック" panose="020B0400000000000000" pitchFamily="50" charset="-128"/>
                <a:cs typeface="Meiryo" charset="-128"/>
              </a:rPr>
              <a:t>　「このメニューを予約する」　</a:t>
            </a:r>
            <a:endParaRPr lang="en-US" altLang="ja-JP" sz="1600" b="1" dirty="0">
              <a:latin typeface="BIZ UDPゴシック" panose="020B0400000000000000" pitchFamily="50" charset="-128"/>
              <a:ea typeface="BIZ UDPゴシック" panose="020B0400000000000000" pitchFamily="50" charset="-128"/>
              <a:cs typeface="Meiryo" charset="-128"/>
            </a:endParaRPr>
          </a:p>
          <a:p>
            <a:pPr marL="12700" marR="5080">
              <a:spcBef>
                <a:spcPts val="100"/>
              </a:spcBef>
              <a:tabLst>
                <a:tab pos="352425" algn="l"/>
              </a:tabLst>
            </a:pPr>
            <a:r>
              <a:rPr lang="ja-JP" altLang="en-US" sz="1600" b="1" dirty="0">
                <a:latin typeface="BIZ UDPゴシック" panose="020B0400000000000000" pitchFamily="50" charset="-128"/>
                <a:ea typeface="BIZ UDPゴシック" panose="020B0400000000000000" pitchFamily="50" charset="-128"/>
                <a:cs typeface="Meiryo" charset="-128"/>
              </a:rPr>
              <a:t>　 をダブルタップ</a:t>
            </a:r>
            <a:endParaRPr lang="en-US" altLang="ja-JP" sz="1600" b="1" dirty="0">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AE721FE7-5EB2-5978-ED55-A5F682765FE2}"/>
              </a:ext>
            </a:extLst>
          </p:cNvPr>
          <p:cNvSpPr txBox="1"/>
          <p:nvPr/>
        </p:nvSpPr>
        <p:spPr>
          <a:xfrm>
            <a:off x="3393892" y="1905000"/>
            <a:ext cx="2520000" cy="461665"/>
          </a:xfrm>
          <a:prstGeom prst="rect">
            <a:avLst/>
          </a:prstGeom>
          <a:noFill/>
        </p:spPr>
        <p:txBody>
          <a:bodyPr wrap="square">
            <a:spAutoFit/>
          </a:bodyPr>
          <a:lstStyle/>
          <a:p>
            <a:pPr marL="12700" marR="5080">
              <a:spcBef>
                <a:spcPts val="100"/>
              </a:spcBef>
              <a:tabLst>
                <a:tab pos="352425" algn="l"/>
              </a:tabLst>
            </a:pPr>
            <a:r>
              <a:rPr lang="ja-JP" altLang="en-US" sz="2400" b="1" kern="100" dirty="0">
                <a:solidFill>
                  <a:srgbClr val="009650"/>
                </a:solidFill>
                <a:latin typeface="BIZ UDPゴシック" panose="020B0400000000000000" pitchFamily="50" charset="-128"/>
                <a:ea typeface="BIZ UDPゴシック" panose="020B0400000000000000" pitchFamily="50" charset="-128"/>
                <a:cs typeface="Times New Roman" panose="02020603050405020304" pitchFamily="18" charset="0"/>
              </a:rPr>
              <a:t>❹</a:t>
            </a:r>
            <a:r>
              <a:rPr lang="ja-JP" altLang="en-US" sz="1600" b="1" dirty="0">
                <a:latin typeface="BIZ UDPゴシック" panose="020B0400000000000000" pitchFamily="50" charset="-128"/>
                <a:ea typeface="BIZ UDPゴシック" panose="020B0400000000000000" pitchFamily="50" charset="-128"/>
                <a:cs typeface="Meiryo" charset="-128"/>
              </a:rPr>
              <a:t>受診者をダブルタップ</a:t>
            </a:r>
            <a:endParaRPr lang="en-US" altLang="ja-JP" sz="1600" b="1" dirty="0">
              <a:latin typeface="BIZ UDPゴシック" panose="020B0400000000000000" pitchFamily="50" charset="-128"/>
              <a:ea typeface="BIZ UDPゴシック" panose="020B0400000000000000" pitchFamily="50" charset="-128"/>
              <a:cs typeface="Meiryo" charset="-128"/>
            </a:endParaRPr>
          </a:p>
        </p:txBody>
      </p:sp>
      <p:sp>
        <p:nvSpPr>
          <p:cNvPr id="32" name="矢印: 右 31">
            <a:extLst>
              <a:ext uri="{FF2B5EF4-FFF2-40B4-BE49-F238E27FC236}">
                <a16:creationId xmlns:a16="http://schemas.microsoft.com/office/drawing/2014/main" id="{FCAE5153-1C22-D29C-505A-3AB021F9A815}"/>
              </a:ext>
            </a:extLst>
          </p:cNvPr>
          <p:cNvSpPr/>
          <p:nvPr/>
        </p:nvSpPr>
        <p:spPr>
          <a:xfrm>
            <a:off x="2879162" y="4396668"/>
            <a:ext cx="514730" cy="42224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3" name="矢印: 右 32">
            <a:extLst>
              <a:ext uri="{FF2B5EF4-FFF2-40B4-BE49-F238E27FC236}">
                <a16:creationId xmlns:a16="http://schemas.microsoft.com/office/drawing/2014/main" id="{6D53659C-8CE6-AE53-AAF3-3EE2166B2ADC}"/>
              </a:ext>
            </a:extLst>
          </p:cNvPr>
          <p:cNvSpPr/>
          <p:nvPr/>
        </p:nvSpPr>
        <p:spPr>
          <a:xfrm>
            <a:off x="5638800" y="4380294"/>
            <a:ext cx="514730" cy="42224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34" name="図 33">
            <a:extLst>
              <a:ext uri="{FF2B5EF4-FFF2-40B4-BE49-F238E27FC236}">
                <a16:creationId xmlns:a16="http://schemas.microsoft.com/office/drawing/2014/main" id="{22523540-22DD-5D36-0A70-529F64A03946}"/>
              </a:ext>
            </a:extLst>
          </p:cNvPr>
          <p:cNvPicPr>
            <a:picLocks noChangeAspect="1"/>
          </p:cNvPicPr>
          <p:nvPr/>
        </p:nvPicPr>
        <p:blipFill>
          <a:blip r:embed="rId9"/>
          <a:stretch>
            <a:fillRect/>
          </a:stretch>
        </p:blipFill>
        <p:spPr>
          <a:xfrm>
            <a:off x="1127911" y="3046794"/>
            <a:ext cx="1222215" cy="132961"/>
          </a:xfrm>
          <a:prstGeom prst="rect">
            <a:avLst/>
          </a:prstGeom>
        </p:spPr>
      </p:pic>
      <p:sp>
        <p:nvSpPr>
          <p:cNvPr id="35" name="正方形/長方形 34">
            <a:extLst>
              <a:ext uri="{FF2B5EF4-FFF2-40B4-BE49-F238E27FC236}">
                <a16:creationId xmlns:a16="http://schemas.microsoft.com/office/drawing/2014/main" id="{6037B87B-4700-65CE-4F9D-2FBD1E5D54AF}"/>
              </a:ext>
            </a:extLst>
          </p:cNvPr>
          <p:cNvSpPr/>
          <p:nvPr/>
        </p:nvSpPr>
        <p:spPr>
          <a:xfrm>
            <a:off x="6449330" y="4038600"/>
            <a:ext cx="1597390" cy="265494"/>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grpSp>
        <p:nvGrpSpPr>
          <p:cNvPr id="36" name="図形グループ 40">
            <a:extLst>
              <a:ext uri="{FF2B5EF4-FFF2-40B4-BE49-F238E27FC236}">
                <a16:creationId xmlns:a16="http://schemas.microsoft.com/office/drawing/2014/main" id="{38C0EC9F-844E-A10D-4FDB-B426512D8852}"/>
              </a:ext>
            </a:extLst>
          </p:cNvPr>
          <p:cNvGrpSpPr/>
          <p:nvPr/>
        </p:nvGrpSpPr>
        <p:grpSpPr>
          <a:xfrm>
            <a:off x="822731" y="5676600"/>
            <a:ext cx="288519" cy="300578"/>
            <a:chOff x="4232441" y="3995693"/>
            <a:chExt cx="296586" cy="293005"/>
          </a:xfrm>
        </p:grpSpPr>
        <p:sp>
          <p:nvSpPr>
            <p:cNvPr id="37" name="円/楕円 41">
              <a:extLst>
                <a:ext uri="{FF2B5EF4-FFF2-40B4-BE49-F238E27FC236}">
                  <a16:creationId xmlns:a16="http://schemas.microsoft.com/office/drawing/2014/main" id="{C364183C-C836-B7AF-0886-510DA8B3F189}"/>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8" name="フリーフォーム 47">
              <a:extLst>
                <a:ext uri="{FF2B5EF4-FFF2-40B4-BE49-F238E27FC236}">
                  <a16:creationId xmlns:a16="http://schemas.microsoft.com/office/drawing/2014/main" id="{25400D5E-9DD9-90B1-D09C-99EE164FEB88}"/>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39" name="図形グループ 49">
            <a:extLst>
              <a:ext uri="{FF2B5EF4-FFF2-40B4-BE49-F238E27FC236}">
                <a16:creationId xmlns:a16="http://schemas.microsoft.com/office/drawing/2014/main" id="{91C0E1C1-06C8-0528-B9A6-F69909A88798}"/>
              </a:ext>
            </a:extLst>
          </p:cNvPr>
          <p:cNvGrpSpPr/>
          <p:nvPr/>
        </p:nvGrpSpPr>
        <p:grpSpPr>
          <a:xfrm>
            <a:off x="6248400" y="3810000"/>
            <a:ext cx="296586" cy="293005"/>
            <a:chOff x="5878361" y="3995693"/>
            <a:chExt cx="296586" cy="293005"/>
          </a:xfrm>
        </p:grpSpPr>
        <p:sp>
          <p:nvSpPr>
            <p:cNvPr id="40" name="円/楕円 50">
              <a:extLst>
                <a:ext uri="{FF2B5EF4-FFF2-40B4-BE49-F238E27FC236}">
                  <a16:creationId xmlns:a16="http://schemas.microsoft.com/office/drawing/2014/main" id="{F54C7EB8-C2D6-EE9A-74AA-4D0AF9D3F5D5}"/>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1" name="フリーフォーム 51">
              <a:extLst>
                <a:ext uri="{FF2B5EF4-FFF2-40B4-BE49-F238E27FC236}">
                  <a16:creationId xmlns:a16="http://schemas.microsoft.com/office/drawing/2014/main" id="{939D4650-B33A-38E0-AFEC-809FFE2E2D51}"/>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42" name="正方形/長方形 41">
            <a:extLst>
              <a:ext uri="{FF2B5EF4-FFF2-40B4-BE49-F238E27FC236}">
                <a16:creationId xmlns:a16="http://schemas.microsoft.com/office/drawing/2014/main" id="{6A8DDC8F-FA96-71B8-1026-705BD06553ED}"/>
              </a:ext>
            </a:extLst>
          </p:cNvPr>
          <p:cNvSpPr/>
          <p:nvPr/>
        </p:nvSpPr>
        <p:spPr>
          <a:xfrm>
            <a:off x="3693042" y="4122712"/>
            <a:ext cx="1597834" cy="293006"/>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43" name="図形グループ 52">
            <a:extLst>
              <a:ext uri="{FF2B5EF4-FFF2-40B4-BE49-F238E27FC236}">
                <a16:creationId xmlns:a16="http://schemas.microsoft.com/office/drawing/2014/main" id="{80BDC523-1AB1-2384-8DB5-C75A8F4AEA6E}"/>
              </a:ext>
            </a:extLst>
          </p:cNvPr>
          <p:cNvGrpSpPr/>
          <p:nvPr/>
        </p:nvGrpSpPr>
        <p:grpSpPr>
          <a:xfrm>
            <a:off x="3526456" y="3935795"/>
            <a:ext cx="296586" cy="293005"/>
            <a:chOff x="5101121" y="3995693"/>
            <a:chExt cx="296586" cy="293005"/>
          </a:xfrm>
        </p:grpSpPr>
        <p:sp>
          <p:nvSpPr>
            <p:cNvPr id="44" name="円/楕円 53">
              <a:extLst>
                <a:ext uri="{FF2B5EF4-FFF2-40B4-BE49-F238E27FC236}">
                  <a16:creationId xmlns:a16="http://schemas.microsoft.com/office/drawing/2014/main" id="{F526C9DB-B114-724D-8BC1-F463AF3C014C}"/>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5" name="フリーフォーム 54">
              <a:extLst>
                <a:ext uri="{FF2B5EF4-FFF2-40B4-BE49-F238E27FC236}">
                  <a16:creationId xmlns:a16="http://schemas.microsoft.com/office/drawing/2014/main" id="{C76150D6-BD70-E302-4E23-ED0E95F9DEDA}"/>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240640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オブジェクト 11" hidden="1">
            <a:extLst>
              <a:ext uri="{FF2B5EF4-FFF2-40B4-BE49-F238E27FC236}">
                <a16:creationId xmlns:a16="http://schemas.microsoft.com/office/drawing/2014/main" id="{EDEBCAA9-3F6D-4EFD-A543-6BD3AF18695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12" name="オブジェクト 11" hidden="1">
                        <a:extLst>
                          <a:ext uri="{FF2B5EF4-FFF2-40B4-BE49-F238E27FC236}">
                            <a16:creationId xmlns:a16="http://schemas.microsoft.com/office/drawing/2014/main" id="{EDEBCAA9-3F6D-4EFD-A543-6BD3AF1869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object 6">
            <a:extLst>
              <a:ext uri="{FF2B5EF4-FFF2-40B4-BE49-F238E27FC236}">
                <a16:creationId xmlns:a16="http://schemas.microsoft.com/office/drawing/2014/main" id="{11D7FA28-D6F3-4E50-81D2-2B905C1CCA23}"/>
              </a:ext>
            </a:extLst>
          </p:cNvPr>
          <p:cNvSpPr txBox="1"/>
          <p:nvPr/>
        </p:nvSpPr>
        <p:spPr>
          <a:xfrm>
            <a:off x="620456" y="1472438"/>
            <a:ext cx="7438787" cy="287965"/>
          </a:xfrm>
          <a:prstGeom prst="rect">
            <a:avLst/>
          </a:prstGeom>
        </p:spPr>
        <p:txBody>
          <a:bodyPr vert="horz" wrap="square" lIns="0" tIns="10860" rIns="0" bIns="0" rtlCol="0">
            <a:spAutoFit/>
          </a:bodyPr>
          <a:lstStyle/>
          <a:p>
            <a:r>
              <a:rPr lang="ja-JP" altLang="en-US" sz="1800" b="1" spc="-10" dirty="0">
                <a:latin typeface="BIZ UDゴシック" panose="020B0400000000000000" pitchFamily="49" charset="-128"/>
                <a:ea typeface="BIZ UDゴシック" panose="020B0400000000000000" pitchFamily="49" charset="-128"/>
                <a:cs typeface="Meiryo" charset="-128"/>
              </a:rPr>
              <a:t>診療日の予約をしましょう</a:t>
            </a:r>
            <a:endParaRPr lang="ja-JP" altLang="en-US" sz="1800" b="1" dirty="0">
              <a:latin typeface="BIZ UDゴシック" panose="020B0400000000000000" pitchFamily="49" charset="-128"/>
              <a:ea typeface="BIZ UDゴシック" panose="020B0400000000000000" pitchFamily="49" charset="-128"/>
              <a:cs typeface="Meiryo" charset="-128"/>
            </a:endParaRPr>
          </a:p>
        </p:txBody>
      </p:sp>
      <p:sp>
        <p:nvSpPr>
          <p:cNvPr id="4" name="正方形/長方形 3"/>
          <p:cNvSpPr/>
          <p:nvPr/>
        </p:nvSpPr>
        <p:spPr>
          <a:xfrm>
            <a:off x="533400" y="5594866"/>
            <a:ext cx="2908593" cy="646331"/>
          </a:xfrm>
          <a:prstGeom prst="rect">
            <a:avLst/>
          </a:prstGeom>
          <a:solidFill>
            <a:srgbClr val="009650"/>
          </a:solidFill>
          <a:ln>
            <a:solidFill>
              <a:srgbClr val="009650"/>
            </a:solidFill>
          </a:ln>
        </p:spPr>
        <p:txBody>
          <a:bodyPr wrap="square">
            <a:spAutoFit/>
          </a:bodyPr>
          <a:lstStyle/>
          <a:p>
            <a:pPr marL="12700" marR="5080" lvl="0">
              <a:spcBef>
                <a:spcPts val="100"/>
              </a:spcBef>
              <a:tabLst>
                <a:tab pos="352425" algn="l"/>
              </a:tabLst>
            </a:pPr>
            <a:r>
              <a:rPr lang="ja-JP" altLang="en-US" sz="1800" b="1" spc="5" dirty="0">
                <a:solidFill>
                  <a:schemeClr val="bg1"/>
                </a:solidFill>
                <a:latin typeface="BIZ UDPゴシック" panose="020B0400000000000000" pitchFamily="50" charset="-128"/>
                <a:ea typeface="BIZ UDPゴシック" panose="020B0400000000000000" pitchFamily="50" charset="-128"/>
                <a:cs typeface="Meiryo" charset="-128"/>
              </a:rPr>
              <a:t>これ以降は流れの説明になります。</a:t>
            </a:r>
            <a:endParaRPr lang="ja-JP" altLang="en-US" sz="1800" b="1" dirty="0">
              <a:solidFill>
                <a:schemeClr val="bg1"/>
              </a:solidFill>
              <a:latin typeface="BIZ UDPゴシック" panose="020B0400000000000000" pitchFamily="50" charset="-128"/>
              <a:ea typeface="BIZ UDPゴシック" panose="020B0400000000000000" pitchFamily="50" charset="-128"/>
              <a:cs typeface="Meiryo" charset="-128"/>
            </a:endParaRPr>
          </a:p>
        </p:txBody>
      </p:sp>
      <p:sp>
        <p:nvSpPr>
          <p:cNvPr id="3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33" name="タイトル 9">
            <a:extLst>
              <a:ext uri="{FF2B5EF4-FFF2-40B4-BE49-F238E27FC236}">
                <a16:creationId xmlns:a16="http://schemas.microsoft.com/office/drawing/2014/main" id="{FDDA2747-DBA5-44E4-A04D-BE8E8CD8D716}"/>
              </a:ext>
            </a:extLst>
          </p:cNvPr>
          <p:cNvSpPr txBox="1">
            <a:spLocks/>
          </p:cNvSpPr>
          <p:nvPr/>
        </p:nvSpPr>
        <p:spPr>
          <a:xfrm>
            <a:off x="1582392" y="242216"/>
            <a:ext cx="6172079"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【7</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診療日の予約</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0FD5ED47-1317-8083-BE17-CA33474F0D25}"/>
              </a:ext>
            </a:extLst>
          </p:cNvPr>
          <p:cNvSpPr txBox="1"/>
          <p:nvPr/>
        </p:nvSpPr>
        <p:spPr>
          <a:xfrm>
            <a:off x="533400" y="4419600"/>
            <a:ext cx="2904165" cy="1077218"/>
          </a:xfrm>
          <a:prstGeom prst="rect">
            <a:avLst/>
          </a:prstGeom>
          <a:solidFill>
            <a:srgbClr val="FFFFCC"/>
          </a:solidFill>
          <a:ln>
            <a:solidFill>
              <a:srgbClr val="009650"/>
            </a:solidFill>
          </a:ln>
        </p:spPr>
        <p:txBody>
          <a:bodyPr wrap="square" rtlCol="0">
            <a:spAutoFit/>
          </a:bodyPr>
          <a:lstStyle/>
          <a:p>
            <a:r>
              <a:rPr lang="en-US" altLang="ja-JP" sz="16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b="1"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❷</a:t>
            </a:r>
            <a:r>
              <a:rPr lang="ja-JP" altLang="en-US" sz="16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日程の選択は</a:t>
            </a:r>
            <a:r>
              <a:rPr lang="en-US" altLang="ja-JP" sz="1600" b="1" dirty="0" err="1">
                <a:effectLst/>
                <a:latin typeface="BIZ UDPゴシック" panose="020B0400000000000000" pitchFamily="50" charset="-128"/>
                <a:ea typeface="BIZ UDPゴシック" panose="020B0400000000000000" pitchFamily="50" charset="-128"/>
                <a:cs typeface="Times New Roman" panose="02020603050405020304" pitchFamily="18" charset="0"/>
              </a:rPr>
              <a:t>VoiceOver</a:t>
            </a:r>
            <a:r>
              <a:rPr lang="ja-JP" altLang="en-US" sz="1600" b="1" dirty="0">
                <a:effectLst/>
                <a:latin typeface="BIZ UDPゴシック" panose="020B0400000000000000" pitchFamily="50" charset="-128"/>
                <a:ea typeface="BIZ UDPゴシック" panose="020B0400000000000000" pitchFamily="50" charset="-128"/>
                <a:cs typeface="Times New Roman" panose="02020603050405020304" pitchFamily="18" charset="0"/>
              </a:rPr>
              <a:t>を使用している方は選択できません。支援が必要です。</a:t>
            </a:r>
          </a:p>
        </p:txBody>
      </p:sp>
      <p:pic>
        <p:nvPicPr>
          <p:cNvPr id="2" name="図 1" descr="「医師・日時の選択」画面の画像">
            <a:extLst>
              <a:ext uri="{FF2B5EF4-FFF2-40B4-BE49-F238E27FC236}">
                <a16:creationId xmlns:a16="http://schemas.microsoft.com/office/drawing/2014/main" id="{849A6CC1-6C2C-1947-2956-880D570C40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4520" y="1828800"/>
            <a:ext cx="2167200" cy="4282051"/>
          </a:xfrm>
          <a:prstGeom prst="rect">
            <a:avLst/>
          </a:prstGeom>
          <a:ln w="9525">
            <a:solidFill>
              <a:schemeClr val="tx1">
                <a:lumMod val="50000"/>
                <a:lumOff val="50000"/>
              </a:schemeClr>
            </a:solidFill>
          </a:ln>
        </p:spPr>
      </p:pic>
      <p:sp>
        <p:nvSpPr>
          <p:cNvPr id="3" name="正方形/長方形 2">
            <a:extLst>
              <a:ext uri="{FF2B5EF4-FFF2-40B4-BE49-F238E27FC236}">
                <a16:creationId xmlns:a16="http://schemas.microsoft.com/office/drawing/2014/main" id="{4BDA8F15-A2AE-44EB-F825-6E1690004B2C}"/>
              </a:ext>
            </a:extLst>
          </p:cNvPr>
          <p:cNvSpPr/>
          <p:nvPr/>
        </p:nvSpPr>
        <p:spPr>
          <a:xfrm>
            <a:off x="3630765" y="3250466"/>
            <a:ext cx="2168532" cy="2631027"/>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BBCBF54B-3099-829D-58F6-A95657FD6233}"/>
              </a:ext>
            </a:extLst>
          </p:cNvPr>
          <p:cNvSpPr>
            <a:spLocks noChangeAspect="1"/>
          </p:cNvSpPr>
          <p:nvPr/>
        </p:nvSpPr>
        <p:spPr>
          <a:xfrm>
            <a:off x="3674556" y="2974918"/>
            <a:ext cx="1461929" cy="21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 name="図形グループ 48">
            <a:extLst>
              <a:ext uri="{FF2B5EF4-FFF2-40B4-BE49-F238E27FC236}">
                <a16:creationId xmlns:a16="http://schemas.microsoft.com/office/drawing/2014/main" id="{1EB604D5-F967-4250-F32E-8E737649F422}"/>
              </a:ext>
            </a:extLst>
          </p:cNvPr>
          <p:cNvGrpSpPr/>
          <p:nvPr/>
        </p:nvGrpSpPr>
        <p:grpSpPr>
          <a:xfrm>
            <a:off x="3352800" y="3135995"/>
            <a:ext cx="296586" cy="293005"/>
            <a:chOff x="3546641" y="3995693"/>
            <a:chExt cx="296586" cy="293005"/>
          </a:xfrm>
        </p:grpSpPr>
        <p:sp>
          <p:nvSpPr>
            <p:cNvPr id="7" name="円/楕円 49">
              <a:extLst>
                <a:ext uri="{FF2B5EF4-FFF2-40B4-BE49-F238E27FC236}">
                  <a16:creationId xmlns:a16="http://schemas.microsoft.com/office/drawing/2014/main" id="{FA76A448-AF9A-FEA1-A672-4B52695143CA}"/>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51">
              <a:extLst>
                <a:ext uri="{FF2B5EF4-FFF2-40B4-BE49-F238E27FC236}">
                  <a16:creationId xmlns:a16="http://schemas.microsoft.com/office/drawing/2014/main" id="{54A7DC35-6DDC-9FD5-C350-F787E075D9F4}"/>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図形グループ 52">
            <a:extLst>
              <a:ext uri="{FF2B5EF4-FFF2-40B4-BE49-F238E27FC236}">
                <a16:creationId xmlns:a16="http://schemas.microsoft.com/office/drawing/2014/main" id="{22F6FC38-B6E0-72D1-32A0-F1E7A47943B8}"/>
              </a:ext>
            </a:extLst>
          </p:cNvPr>
          <p:cNvGrpSpPr/>
          <p:nvPr/>
        </p:nvGrpSpPr>
        <p:grpSpPr>
          <a:xfrm>
            <a:off x="3513413" y="2754995"/>
            <a:ext cx="296587" cy="293005"/>
            <a:chOff x="2897417" y="3995693"/>
            <a:chExt cx="296587" cy="293005"/>
          </a:xfrm>
        </p:grpSpPr>
        <p:sp>
          <p:nvSpPr>
            <p:cNvPr id="15" name="円/楕円 53">
              <a:extLst>
                <a:ext uri="{FF2B5EF4-FFF2-40B4-BE49-F238E27FC236}">
                  <a16:creationId xmlns:a16="http://schemas.microsoft.com/office/drawing/2014/main" id="{504A0F39-A8AD-0C92-690E-3C46078265EE}"/>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6112878-6871-5513-96FB-C3A221BAC55D}"/>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17" name="図 16">
            <a:extLst>
              <a:ext uri="{FF2B5EF4-FFF2-40B4-BE49-F238E27FC236}">
                <a16:creationId xmlns:a16="http://schemas.microsoft.com/office/drawing/2014/main" id="{FDA4D508-00E0-4ABA-8653-BA6D3AC8C7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2200" y="1828800"/>
            <a:ext cx="2034600" cy="4247007"/>
          </a:xfrm>
          <a:prstGeom prst="rect">
            <a:avLst/>
          </a:prstGeom>
          <a:ln w="9525">
            <a:solidFill>
              <a:schemeClr val="tx1">
                <a:lumMod val="50000"/>
                <a:lumOff val="50000"/>
              </a:schemeClr>
            </a:solidFill>
          </a:ln>
        </p:spPr>
      </p:pic>
      <p:sp>
        <p:nvSpPr>
          <p:cNvPr id="18" name="正方形/長方形 17">
            <a:extLst>
              <a:ext uri="{FF2B5EF4-FFF2-40B4-BE49-F238E27FC236}">
                <a16:creationId xmlns:a16="http://schemas.microsoft.com/office/drawing/2014/main" id="{EAC7A4A1-AFB8-0691-47D0-8E9A07438DFB}"/>
              </a:ext>
            </a:extLst>
          </p:cNvPr>
          <p:cNvSpPr/>
          <p:nvPr/>
        </p:nvSpPr>
        <p:spPr>
          <a:xfrm>
            <a:off x="6654948" y="5743495"/>
            <a:ext cx="2031206" cy="369305"/>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a:extLst>
              <a:ext uri="{FF2B5EF4-FFF2-40B4-BE49-F238E27FC236}">
                <a16:creationId xmlns:a16="http://schemas.microsoft.com/office/drawing/2014/main" id="{87D24CE6-0E68-59C0-34C2-7B05A943387B}"/>
              </a:ext>
            </a:extLst>
          </p:cNvPr>
          <p:cNvSpPr/>
          <p:nvPr/>
        </p:nvSpPr>
        <p:spPr>
          <a:xfrm>
            <a:off x="6653050" y="2955771"/>
            <a:ext cx="2031206" cy="295444"/>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0" name="図形グループ 37">
            <a:extLst>
              <a:ext uri="{FF2B5EF4-FFF2-40B4-BE49-F238E27FC236}">
                <a16:creationId xmlns:a16="http://schemas.microsoft.com/office/drawing/2014/main" id="{30951A32-FC0E-589E-3CA0-407AAC9C2925}"/>
              </a:ext>
            </a:extLst>
          </p:cNvPr>
          <p:cNvGrpSpPr/>
          <p:nvPr/>
        </p:nvGrpSpPr>
        <p:grpSpPr>
          <a:xfrm>
            <a:off x="6520160" y="5581637"/>
            <a:ext cx="288519" cy="300578"/>
            <a:chOff x="5101121" y="3995693"/>
            <a:chExt cx="296586" cy="293005"/>
          </a:xfrm>
        </p:grpSpPr>
        <p:sp>
          <p:nvSpPr>
            <p:cNvPr id="21" name="円/楕円 38">
              <a:extLst>
                <a:ext uri="{FF2B5EF4-FFF2-40B4-BE49-F238E27FC236}">
                  <a16:creationId xmlns:a16="http://schemas.microsoft.com/office/drawing/2014/main" id="{D0EE30EB-4994-C92F-E699-32D1E53AA349}"/>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39">
              <a:extLst>
                <a:ext uri="{FF2B5EF4-FFF2-40B4-BE49-F238E27FC236}">
                  <a16:creationId xmlns:a16="http://schemas.microsoft.com/office/drawing/2014/main" id="{F61A6418-091D-D5E0-74F6-9F7D6838CD72}"/>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図形グループ 40">
            <a:extLst>
              <a:ext uri="{FF2B5EF4-FFF2-40B4-BE49-F238E27FC236}">
                <a16:creationId xmlns:a16="http://schemas.microsoft.com/office/drawing/2014/main" id="{4B073077-F389-557B-16EE-84459EF8A63D}"/>
              </a:ext>
            </a:extLst>
          </p:cNvPr>
          <p:cNvGrpSpPr/>
          <p:nvPr/>
        </p:nvGrpSpPr>
        <p:grpSpPr>
          <a:xfrm>
            <a:off x="6519600" y="2790557"/>
            <a:ext cx="288519" cy="300578"/>
            <a:chOff x="4232441" y="3995693"/>
            <a:chExt cx="296586" cy="293005"/>
          </a:xfrm>
        </p:grpSpPr>
        <p:sp>
          <p:nvSpPr>
            <p:cNvPr id="24" name="円/楕円 41">
              <a:extLst>
                <a:ext uri="{FF2B5EF4-FFF2-40B4-BE49-F238E27FC236}">
                  <a16:creationId xmlns:a16="http://schemas.microsoft.com/office/drawing/2014/main" id="{C66676BE-D9FD-C5A4-B100-D3A080C13391}"/>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47">
              <a:extLst>
                <a:ext uri="{FF2B5EF4-FFF2-40B4-BE49-F238E27FC236}">
                  <a16:creationId xmlns:a16="http://schemas.microsoft.com/office/drawing/2014/main" id="{7AA17123-96FA-163A-AB43-188CDC3A51AE}"/>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矢印: 右 25">
            <a:extLst>
              <a:ext uri="{FF2B5EF4-FFF2-40B4-BE49-F238E27FC236}">
                <a16:creationId xmlns:a16="http://schemas.microsoft.com/office/drawing/2014/main" id="{D167A912-8CF8-5C0A-033D-FC07B58558EA}"/>
              </a:ext>
            </a:extLst>
          </p:cNvPr>
          <p:cNvSpPr/>
          <p:nvPr/>
        </p:nvSpPr>
        <p:spPr>
          <a:xfrm>
            <a:off x="5994920" y="3190800"/>
            <a:ext cx="514730" cy="42224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object 21">
            <a:extLst>
              <a:ext uri="{FF2B5EF4-FFF2-40B4-BE49-F238E27FC236}">
                <a16:creationId xmlns:a16="http://schemas.microsoft.com/office/drawing/2014/main" id="{E73F5B2E-9DD3-A88F-1C64-C6A433D12920}"/>
              </a:ext>
            </a:extLst>
          </p:cNvPr>
          <p:cNvSpPr txBox="1"/>
          <p:nvPr/>
        </p:nvSpPr>
        <p:spPr>
          <a:xfrm>
            <a:off x="315183" y="1905000"/>
            <a:ext cx="3384000" cy="2321148"/>
          </a:xfrm>
          <a:prstGeom prst="rect">
            <a:avLst/>
          </a:prstGeom>
        </p:spPr>
        <p:txBody>
          <a:bodyPr vert="horz" wrap="square" lIns="0" tIns="12700" rIns="0" bIns="0" rtlCol="0">
            <a:spAutoFit/>
          </a:bodyPr>
          <a:lstStyle/>
          <a:p>
            <a:pPr marL="12700">
              <a:tabLst>
                <a:tab pos="352425"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charset="-128"/>
              </a:rPr>
              <a:t>❶</a:t>
            </a:r>
            <a:r>
              <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医師を指定する</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12700">
              <a:tabLst>
                <a:tab pos="352425" algn="l"/>
              </a:tabLst>
            </a:pPr>
            <a:r>
              <a:rPr lang="en-US" altLang="ja-JP" sz="1800" b="1" spc="5" dirty="0">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場合は、ダブルタップ</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12700">
              <a:tabLst>
                <a:tab pos="352425"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charset="-128"/>
              </a:rPr>
              <a:t>❷</a:t>
            </a:r>
            <a:r>
              <a:rPr lang="en-US" altLang="ja-JP" sz="2400" b="1" dirty="0">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カレンダーから希望の</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12700">
              <a:tabLst>
                <a:tab pos="352425" algn="l"/>
              </a:tabLst>
            </a:pPr>
            <a:r>
              <a:rPr lang="en-US" altLang="ja-JP" sz="1800" b="1" spc="5" dirty="0">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日時・時間帯をダブルタップ</a:t>
            </a:r>
            <a:endPar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12700">
              <a:tabLst>
                <a:tab pos="352425"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charset="-128"/>
              </a:rPr>
              <a:t>❸</a:t>
            </a:r>
            <a:r>
              <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予約料が発生する</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12700">
              <a:tabLst>
                <a:tab pos="352425" algn="l"/>
              </a:tabLst>
            </a:pPr>
            <a:r>
              <a:rPr lang="en-US" altLang="ja-JP" sz="1800" b="1" spc="5" dirty="0">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場合、予約料の確認</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12700">
              <a:tabLst>
                <a:tab pos="352425"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charset="-128"/>
              </a:rPr>
              <a:t>❹</a:t>
            </a:r>
            <a:r>
              <a:rPr lang="en-US" altLang="ja-JP" sz="2400" b="1" dirty="0">
                <a:latin typeface="BIZ UDPゴシック" panose="020B0400000000000000" pitchFamily="50" charset="-128"/>
                <a:ea typeface="BIZ UDPゴシック" panose="020B0400000000000000" pitchFamily="50" charset="-128"/>
                <a:cs typeface="Meiryo" charset="-128"/>
              </a:rPr>
              <a:t>	</a:t>
            </a:r>
            <a:r>
              <a:rPr lang="en-US" altLang="ja-JP" sz="1800" b="1" spc="5" dirty="0">
                <a:latin typeface="BIZ UDPゴシック" panose="020B0400000000000000" pitchFamily="50" charset="-128"/>
                <a:ea typeface="BIZ UDPゴシック" panose="020B0400000000000000" pitchFamily="50" charset="-128"/>
                <a:cs typeface="Meiryo" charset="-128"/>
              </a:rPr>
              <a:t>｢</a:t>
            </a:r>
            <a:r>
              <a:rPr lang="ja-JP" altLang="en-US" sz="1800" b="1" spc="5" dirty="0">
                <a:latin typeface="BIZ UDPゴシック" panose="020B0400000000000000" pitchFamily="50" charset="-128"/>
                <a:ea typeface="BIZ UDPゴシック" panose="020B0400000000000000" pitchFamily="50" charset="-128"/>
                <a:cs typeface="Meiryo" charset="-128"/>
              </a:rPr>
              <a:t>次へ</a:t>
            </a:r>
            <a:r>
              <a:rPr lang="en-US" altLang="ja-JP" sz="1800" b="1" spc="5" dirty="0">
                <a:latin typeface="BIZ UDPゴシック" panose="020B0400000000000000" pitchFamily="50" charset="-128"/>
                <a:ea typeface="BIZ UDPゴシック" panose="020B0400000000000000" pitchFamily="50" charset="-128"/>
                <a:cs typeface="Meiryo" charset="-128"/>
              </a:rPr>
              <a:t>｣</a:t>
            </a:r>
            <a:r>
              <a:rPr lang="ja-JP" altLang="en-US" sz="1800" b="1" spc="5" dirty="0">
                <a:latin typeface="BIZ UDPゴシック" panose="020B0400000000000000" pitchFamily="50" charset="-128"/>
                <a:ea typeface="BIZ UDPゴシック" panose="020B0400000000000000" pitchFamily="50" charset="-128"/>
                <a:cs typeface="Meiryo" charset="-128"/>
              </a:rPr>
              <a:t>をダブルタップ</a:t>
            </a:r>
            <a:endParaRPr lang="en-US" altLang="ja-JP" sz="1800" b="1" spc="5" dirty="0">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1802773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円/楕円 32">
            <a:extLst>
              <a:ext uri="{FF2B5EF4-FFF2-40B4-BE49-F238E27FC236}">
                <a16:creationId xmlns:a16="http://schemas.microsoft.com/office/drawing/2014/main" id="{533AB220-C4AB-E22E-2201-2DC8651835D4}"/>
              </a:ext>
            </a:extLst>
          </p:cNvPr>
          <p:cNvSpPr/>
          <p:nvPr/>
        </p:nvSpPr>
        <p:spPr>
          <a:xfrm>
            <a:off x="6500533" y="4912599"/>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aphicFrame>
        <p:nvGraphicFramePr>
          <p:cNvPr id="12" name="オブジェクト 11" hidden="1">
            <a:extLst>
              <a:ext uri="{FF2B5EF4-FFF2-40B4-BE49-F238E27FC236}">
                <a16:creationId xmlns:a16="http://schemas.microsoft.com/office/drawing/2014/main" id="{EDEBCAA9-3F6D-4EFD-A543-6BD3AF18695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12" name="オブジェクト 11" hidden="1">
                        <a:extLst>
                          <a:ext uri="{FF2B5EF4-FFF2-40B4-BE49-F238E27FC236}">
                            <a16:creationId xmlns:a16="http://schemas.microsoft.com/office/drawing/2014/main" id="{EDEBCAA9-3F6D-4EFD-A543-6BD3AF1869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object 6">
            <a:extLst>
              <a:ext uri="{FF2B5EF4-FFF2-40B4-BE49-F238E27FC236}">
                <a16:creationId xmlns:a16="http://schemas.microsoft.com/office/drawing/2014/main" id="{11D7FA28-D6F3-4E50-81D2-2B905C1CCA23}"/>
              </a:ext>
            </a:extLst>
          </p:cNvPr>
          <p:cNvSpPr txBox="1"/>
          <p:nvPr/>
        </p:nvSpPr>
        <p:spPr>
          <a:xfrm>
            <a:off x="607933" y="1435608"/>
            <a:ext cx="7438787" cy="287965"/>
          </a:xfrm>
          <a:prstGeom prst="rect">
            <a:avLst/>
          </a:prstGeom>
        </p:spPr>
        <p:txBody>
          <a:bodyPr vert="horz" wrap="square" lIns="0" tIns="10860" rIns="0" bIns="0" rtlCol="0">
            <a:spAutoFit/>
          </a:bodyPr>
          <a:lstStyle/>
          <a:p>
            <a:r>
              <a:rPr lang="ja-JP" altLang="en-US" sz="1800" b="1" spc="-10" dirty="0">
                <a:latin typeface="BIZ UDゴシック" panose="020B0400000000000000" pitchFamily="49" charset="-128"/>
                <a:ea typeface="BIZ UDゴシック" panose="020B0400000000000000" pitchFamily="49" charset="-128"/>
                <a:cs typeface="Meiryo" charset="-128"/>
              </a:rPr>
              <a:t>服薬指導方法・同意書の確認をしましょう</a:t>
            </a:r>
            <a:endParaRPr lang="ja-JP" altLang="en-US" sz="1800" b="1" dirty="0">
              <a:latin typeface="BIZ UDゴシック" panose="020B0400000000000000" pitchFamily="49" charset="-128"/>
              <a:ea typeface="BIZ UDゴシック" panose="020B0400000000000000" pitchFamily="49" charset="-128"/>
              <a:cs typeface="Meiryo" charset="-128"/>
            </a:endParaRPr>
          </a:p>
        </p:txBody>
      </p:sp>
      <p:sp>
        <p:nvSpPr>
          <p:cNvPr id="11" name="object 21">
            <a:extLst>
              <a:ext uri="{FF2B5EF4-FFF2-40B4-BE49-F238E27FC236}">
                <a16:creationId xmlns:a16="http://schemas.microsoft.com/office/drawing/2014/main" id="{5FAFB9BF-5204-43D8-8CE4-B6071DDDB251}"/>
              </a:ext>
            </a:extLst>
          </p:cNvPr>
          <p:cNvSpPr txBox="1"/>
          <p:nvPr/>
        </p:nvSpPr>
        <p:spPr>
          <a:xfrm>
            <a:off x="453409" y="2064803"/>
            <a:ext cx="3384000" cy="3659976"/>
          </a:xfrm>
          <a:prstGeom prst="rect">
            <a:avLst/>
          </a:prstGeom>
        </p:spPr>
        <p:txBody>
          <a:bodyPr vert="horz" wrap="square" lIns="0" tIns="12700" rIns="0" bIns="0" rtlCol="0">
            <a:spAutoFit/>
          </a:bodyPr>
          <a:lstStyle/>
          <a:p>
            <a:pPr marL="12700">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オンライン服薬指導を</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希望される場合は、</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800" b="1" spc="5" dirty="0">
                <a:latin typeface="BIZ UDゴシック" panose="020B0400000000000000" pitchFamily="49" charset="-128"/>
                <a:ea typeface="BIZ UDゴシック" panose="020B0400000000000000" pitchFamily="49" charset="-128"/>
                <a:cs typeface="Meiryo" charset="-128"/>
              </a:rPr>
              <a:t>希望する</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spc="5" dirty="0">
                <a:latin typeface="BIZ UDゴシック" panose="020B0400000000000000" pitchFamily="49" charset="-128"/>
                <a:ea typeface="BIZ UDゴシック" panose="020B0400000000000000" pitchFamily="49" charset="-128"/>
                <a:cs typeface="Meiryo" charset="-128"/>
              </a:rPr>
              <a:t>を選択</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600"/>
              </a:spcBef>
              <a:tabLst>
                <a:tab pos="352425" algn="l"/>
              </a:tabLst>
            </a:pPr>
            <a:r>
              <a:rPr lang="ja-JP" altLang="en-US" sz="1400" b="1" spc="5" dirty="0">
                <a:latin typeface="BIZ UDゴシック" panose="020B0400000000000000" pitchFamily="49" charset="-128"/>
                <a:ea typeface="BIZ UDゴシック" panose="020B0400000000000000" pitchFamily="49" charset="-128"/>
                <a:cs typeface="Meiryo" charset="-128"/>
              </a:rPr>
              <a:t>  </a:t>
            </a:r>
            <a:r>
              <a:rPr lang="en-US" altLang="ja-JP" sz="1400" b="1" spc="5" dirty="0">
                <a:latin typeface="BIZ UDゴシック" panose="020B0400000000000000" pitchFamily="49" charset="-128"/>
                <a:ea typeface="BIZ UDゴシック" panose="020B0400000000000000" pitchFamily="49" charset="-128"/>
                <a:cs typeface="Meiryo" charset="-128"/>
              </a:rPr>
              <a:t>※</a:t>
            </a:r>
            <a:r>
              <a:rPr lang="ja-JP" altLang="en-US" sz="1400" b="1" spc="5" dirty="0">
                <a:latin typeface="BIZ UDゴシック" panose="020B0400000000000000" pitchFamily="49" charset="-128"/>
                <a:ea typeface="BIZ UDゴシック" panose="020B0400000000000000" pitchFamily="49" charset="-128"/>
                <a:cs typeface="Meiryo" charset="-128"/>
              </a:rPr>
              <a:t>診察時に医師と相談して決めたい</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ja-JP" altLang="en-US" sz="1400" b="1" spc="5" dirty="0">
                <a:latin typeface="BIZ UDゴシック" panose="020B0400000000000000" pitchFamily="49" charset="-128"/>
                <a:ea typeface="BIZ UDゴシック" panose="020B0400000000000000" pitchFamily="49" charset="-128"/>
                <a:cs typeface="Meiryo" charset="-128"/>
              </a:rPr>
              <a:t>　　場合は、「スキップ（医師と相談</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ja-JP" altLang="en-US" sz="1400" b="1" spc="5" dirty="0">
                <a:latin typeface="BIZ UDゴシック" panose="020B0400000000000000" pitchFamily="49" charset="-128"/>
                <a:ea typeface="BIZ UDゴシック" panose="020B0400000000000000" pitchFamily="49" charset="-128"/>
                <a:cs typeface="Meiryo" charset="-128"/>
              </a:rPr>
              <a:t>　　して決める）」を選択します。</a:t>
            </a:r>
          </a:p>
          <a:p>
            <a:pPr marL="12700">
              <a:spcBef>
                <a:spcPts val="600"/>
              </a:spcBef>
              <a:tabLst>
                <a:tab pos="352425" algn="l"/>
              </a:tabLst>
            </a:pPr>
            <a:r>
              <a:rPr lang="ja-JP" altLang="en-US" sz="1400" b="1" spc="5" dirty="0">
                <a:latin typeface="BIZ UDゴシック" panose="020B0400000000000000" pitchFamily="49" charset="-128"/>
                <a:ea typeface="BIZ UDゴシック" panose="020B0400000000000000" pitchFamily="49" charset="-128"/>
                <a:cs typeface="Meiryo" charset="-128"/>
              </a:rPr>
              <a:t>　</a:t>
            </a:r>
            <a:r>
              <a:rPr lang="en-US" altLang="ja-JP" sz="1400" b="1" spc="5" dirty="0">
                <a:latin typeface="BIZ UDゴシック" panose="020B0400000000000000" pitchFamily="49" charset="-128"/>
                <a:ea typeface="BIZ UDゴシック" panose="020B0400000000000000" pitchFamily="49" charset="-128"/>
                <a:cs typeface="Meiryo" charset="-128"/>
              </a:rPr>
              <a:t>※</a:t>
            </a:r>
            <a:r>
              <a:rPr lang="ja-JP" altLang="en-US" sz="1400" b="1" spc="5" dirty="0">
                <a:latin typeface="BIZ UDゴシック" panose="020B0400000000000000" pitchFamily="49" charset="-128"/>
                <a:ea typeface="BIZ UDゴシック" panose="020B0400000000000000" pitchFamily="49" charset="-128"/>
                <a:cs typeface="Meiryo" charset="-128"/>
              </a:rPr>
              <a:t>医療機関によっては、オンライン</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ja-JP" altLang="en-US" sz="1400" b="1" spc="5" dirty="0">
                <a:latin typeface="BIZ UDゴシック" panose="020B0400000000000000" pitchFamily="49" charset="-128"/>
                <a:ea typeface="BIZ UDゴシック" panose="020B0400000000000000" pitchFamily="49" charset="-128"/>
                <a:cs typeface="Meiryo" charset="-128"/>
              </a:rPr>
              <a:t>　　服薬指導に対応していないことも</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ja-JP" altLang="en-US" sz="1400" b="1" spc="5" dirty="0">
                <a:latin typeface="BIZ UDゴシック" panose="020B0400000000000000" pitchFamily="49" charset="-128"/>
                <a:ea typeface="BIZ UDゴシック" panose="020B0400000000000000" pitchFamily="49" charset="-128"/>
                <a:cs typeface="Meiryo" charset="-128"/>
              </a:rPr>
              <a:t>　　ございますのでご了承ください。</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effectLst/>
                <a:latin typeface="BIZ UDゴシック" panose="020B0400000000000000" pitchFamily="49" charset="-128"/>
                <a:ea typeface="BIZ UDゴシック" panose="020B0400000000000000" pitchFamily="49" charset="-128"/>
                <a:cs typeface="Times New Roman" panose="02020603050405020304" pitchFamily="18" charset="0"/>
              </a:rPr>
              <a:t>保険外負担の料金に</a:t>
            </a:r>
            <a:endParaRPr lang="en-US" altLang="ja-JP" sz="18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12700">
              <a:tabLst>
                <a:tab pos="352425" algn="l"/>
              </a:tabLst>
            </a:pPr>
            <a:r>
              <a:rPr lang="ja-JP" altLang="en-US" sz="1800" b="1"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800" b="1" dirty="0">
                <a:effectLst/>
                <a:latin typeface="BIZ UDゴシック" panose="020B0400000000000000" pitchFamily="49" charset="-128"/>
                <a:ea typeface="BIZ UDゴシック" panose="020B0400000000000000" pitchFamily="49" charset="-128"/>
                <a:cs typeface="Times New Roman" panose="02020603050405020304" pitchFamily="18" charset="0"/>
              </a:rPr>
              <a:t>ついての</a:t>
            </a:r>
            <a:r>
              <a:rPr lang="ja-JP" altLang="en-US" sz="1800" b="1" spc="5" dirty="0">
                <a:latin typeface="BIZ UDゴシック" panose="020B0400000000000000" pitchFamily="49" charset="-128"/>
                <a:ea typeface="BIZ UDゴシック" panose="020B0400000000000000" pitchFamily="49" charset="-128"/>
                <a:cs typeface="Meiryo" charset="-128"/>
              </a:rPr>
              <a:t>同意書が表示</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された場合、内容を確認して</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a:spcBef>
                <a:spcPts val="600"/>
              </a:spcBef>
              <a:tabLst>
                <a:tab pos="352425" algn="l"/>
              </a:tabLst>
            </a:pP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800" b="1" dirty="0">
                <a:latin typeface="BIZ UDゴシック" panose="020B0400000000000000" pitchFamily="49" charset="-128"/>
                <a:ea typeface="BIZ UDゴシック" panose="020B0400000000000000" pitchFamily="49" charset="-128"/>
                <a:cs typeface="Meiryo" charset="-128"/>
              </a:rPr>
              <a:t>同意して次へ進む</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dirty="0">
                <a:latin typeface="BIZ UDゴシック" panose="020B0400000000000000" pitchFamily="49" charset="-128"/>
                <a:ea typeface="BIZ UDゴシック" panose="020B0400000000000000" pitchFamily="49" charset="-128"/>
                <a:cs typeface="Meiryo" charset="-128"/>
              </a:rPr>
              <a:t>を選択</a:t>
            </a:r>
            <a:endParaRPr lang="en-US" altLang="ja-JP" sz="1800" b="1" dirty="0">
              <a:latin typeface="BIZ UDゴシック" panose="020B0400000000000000" pitchFamily="49" charset="-128"/>
              <a:ea typeface="BIZ UDゴシック" panose="020B0400000000000000" pitchFamily="49" charset="-128"/>
              <a:cs typeface="Meiryo" charset="-128"/>
            </a:endParaRPr>
          </a:p>
        </p:txBody>
      </p:sp>
      <p:sp>
        <p:nvSpPr>
          <p:cNvPr id="27"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28" name="タイトル 9">
            <a:extLst>
              <a:ext uri="{FF2B5EF4-FFF2-40B4-BE49-F238E27FC236}">
                <a16:creationId xmlns:a16="http://schemas.microsoft.com/office/drawing/2014/main" id="{FDDA2747-DBA5-44E4-A04D-BE8E8CD8D716}"/>
              </a:ext>
            </a:extLst>
          </p:cNvPr>
          <p:cNvSpPr txBox="1">
            <a:spLocks/>
          </p:cNvSpPr>
          <p:nvPr/>
        </p:nvSpPr>
        <p:spPr>
          <a:xfrm>
            <a:off x="1587064" y="2430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【8</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服薬指導方法・同意書の確認</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5" name="グループ化 4" descr="「同意書の確認」画面で「同意して次へ進む」をタップしている画像">
            <a:extLst>
              <a:ext uri="{FF2B5EF4-FFF2-40B4-BE49-F238E27FC236}">
                <a16:creationId xmlns:a16="http://schemas.microsoft.com/office/drawing/2014/main" id="{F7825F63-61E9-46C6-9918-44EFCD47A990}"/>
              </a:ext>
            </a:extLst>
          </p:cNvPr>
          <p:cNvGrpSpPr/>
          <p:nvPr/>
        </p:nvGrpSpPr>
        <p:grpSpPr>
          <a:xfrm>
            <a:off x="6305337" y="1990660"/>
            <a:ext cx="2241493" cy="4171065"/>
            <a:chOff x="6305337" y="1990660"/>
            <a:chExt cx="2241493" cy="4171065"/>
          </a:xfrm>
        </p:grpSpPr>
        <p:pic>
          <p:nvPicPr>
            <p:cNvPr id="4" name="図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5491" y="1990660"/>
              <a:ext cx="2084342" cy="4140000"/>
            </a:xfrm>
            <a:prstGeom prst="rect">
              <a:avLst/>
            </a:prstGeom>
            <a:ln w="9525">
              <a:solidFill>
                <a:schemeClr val="tx1">
                  <a:lumMod val="50000"/>
                  <a:lumOff val="50000"/>
                </a:schemeClr>
              </a:solidFill>
            </a:ln>
          </p:spPr>
        </p:pic>
        <p:sp>
          <p:nvSpPr>
            <p:cNvPr id="47" name="正方形/長方形 46"/>
            <p:cNvSpPr/>
            <p:nvPr/>
          </p:nvSpPr>
          <p:spPr>
            <a:xfrm>
              <a:off x="6455243" y="5765725"/>
              <a:ext cx="2088000" cy="39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48" name="正方形/長方形 47">
              <a:extLst>
                <a:ext uri="{FF2B5EF4-FFF2-40B4-BE49-F238E27FC236}">
                  <a16:creationId xmlns:a16="http://schemas.microsoft.com/office/drawing/2014/main" id="{1418AEEF-6932-40F5-86B1-4CFC95400968}"/>
                </a:ext>
              </a:extLst>
            </p:cNvPr>
            <p:cNvSpPr/>
            <p:nvPr/>
          </p:nvSpPr>
          <p:spPr>
            <a:xfrm>
              <a:off x="6458830" y="2904984"/>
              <a:ext cx="2088000" cy="1512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32" name="図形グループ 31"/>
            <p:cNvGrpSpPr/>
            <p:nvPr/>
          </p:nvGrpSpPr>
          <p:grpSpPr>
            <a:xfrm>
              <a:off x="6305337" y="2755818"/>
              <a:ext cx="296586" cy="293005"/>
              <a:chOff x="3546641" y="3995693"/>
              <a:chExt cx="296586" cy="293005"/>
            </a:xfrm>
          </p:grpSpPr>
          <p:sp>
            <p:nvSpPr>
              <p:cNvPr id="33" name="円/楕円 32"/>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34" name="フリーフォーム 3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grpSp>
        <p:nvGrpSpPr>
          <p:cNvPr id="3" name="グループ化 2" descr="「服薬指導方法の確認」画面で「希望する」をタップしている画像">
            <a:extLst>
              <a:ext uri="{FF2B5EF4-FFF2-40B4-BE49-F238E27FC236}">
                <a16:creationId xmlns:a16="http://schemas.microsoft.com/office/drawing/2014/main" id="{E320973A-8231-49DB-80AD-B27FC37A760E}"/>
              </a:ext>
            </a:extLst>
          </p:cNvPr>
          <p:cNvGrpSpPr/>
          <p:nvPr/>
        </p:nvGrpSpPr>
        <p:grpSpPr>
          <a:xfrm>
            <a:off x="3962663" y="1990660"/>
            <a:ext cx="2242319" cy="4140000"/>
            <a:chOff x="3354616" y="1990660"/>
            <a:chExt cx="2242319" cy="4140000"/>
          </a:xfrm>
        </p:grpSpPr>
        <p:pic>
          <p:nvPicPr>
            <p:cNvPr id="2" name="図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612" y="1990660"/>
              <a:ext cx="2096323" cy="4140000"/>
            </a:xfrm>
            <a:prstGeom prst="rect">
              <a:avLst/>
            </a:prstGeom>
            <a:ln w="9525">
              <a:solidFill>
                <a:schemeClr val="tx1">
                  <a:lumMod val="50000"/>
                  <a:lumOff val="50000"/>
                </a:schemeClr>
              </a:solidFill>
            </a:ln>
          </p:spPr>
        </p:pic>
        <p:sp>
          <p:nvSpPr>
            <p:cNvPr id="43" name="正方形/長方形 42"/>
            <p:cNvSpPr/>
            <p:nvPr/>
          </p:nvSpPr>
          <p:spPr>
            <a:xfrm>
              <a:off x="3508793" y="5463570"/>
              <a:ext cx="2088000" cy="415117"/>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35" name="図形グループ 34"/>
            <p:cNvGrpSpPr/>
            <p:nvPr/>
          </p:nvGrpSpPr>
          <p:grpSpPr>
            <a:xfrm>
              <a:off x="3354616" y="5313249"/>
              <a:ext cx="296587" cy="293005"/>
              <a:chOff x="2897417" y="3995693"/>
              <a:chExt cx="296587" cy="293005"/>
            </a:xfrm>
          </p:grpSpPr>
          <p:sp>
            <p:nvSpPr>
              <p:cNvPr id="36" name="円/楕円 3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7" name="テキスト ボックス 3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sp>
        <p:nvSpPr>
          <p:cNvPr id="8" name="円/楕円 32">
            <a:extLst>
              <a:ext uri="{FF2B5EF4-FFF2-40B4-BE49-F238E27FC236}">
                <a16:creationId xmlns:a16="http://schemas.microsoft.com/office/drawing/2014/main" id="{ECD142D9-DDAB-93E4-7843-4055DF7907AF}"/>
              </a:ext>
            </a:extLst>
          </p:cNvPr>
          <p:cNvSpPr/>
          <p:nvPr/>
        </p:nvSpPr>
        <p:spPr>
          <a:xfrm>
            <a:off x="6360802" y="5610358"/>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6" name="フリーフォーム 33">
            <a:extLst>
              <a:ext uri="{FF2B5EF4-FFF2-40B4-BE49-F238E27FC236}">
                <a16:creationId xmlns:a16="http://schemas.microsoft.com/office/drawing/2014/main" id="{BC94ECDB-504C-3FC7-F44E-EBE7050ED590}"/>
              </a:ext>
            </a:extLst>
          </p:cNvPr>
          <p:cNvSpPr/>
          <p:nvPr/>
        </p:nvSpPr>
        <p:spPr>
          <a:xfrm>
            <a:off x="6360802" y="5609655"/>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727160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p:cNvSpPr txBox="1">
            <a:spLocks/>
          </p:cNvSpPr>
          <p:nvPr/>
        </p:nvSpPr>
        <p:spPr>
          <a:xfrm>
            <a:off x="1972696" y="994623"/>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4000" dirty="0">
                <a:solidFill>
                  <a:srgbClr val="009650"/>
                </a:solidFill>
                <a:latin typeface="BIZ UDゴシック" panose="020B0400000000000000" pitchFamily="49" charset="-128"/>
                <a:ea typeface="BIZ UDゴシック" panose="020B0400000000000000" pitchFamily="49" charset="-128"/>
              </a:rPr>
              <a:t>1</a:t>
            </a:r>
            <a:endParaRPr lang="ja-JP" altLang="en-US" sz="14000" dirty="0">
              <a:solidFill>
                <a:srgbClr val="009650"/>
              </a:solidFill>
              <a:latin typeface="BIZ UDゴシック" panose="020B0400000000000000" pitchFamily="49" charset="-128"/>
              <a:ea typeface="BIZ UDゴシック" panose="020B0400000000000000" pitchFamily="49" charset="-128"/>
            </a:endParaRPr>
          </a:p>
          <a:p>
            <a:r>
              <a:rPr lang="en-US" altLang="ja-JP" sz="4800" dirty="0">
                <a:solidFill>
                  <a:srgbClr val="009650"/>
                </a:solidFill>
                <a:latin typeface="BIZ UDゴシック" panose="020B0400000000000000" pitchFamily="49" charset="-128"/>
                <a:ea typeface="BIZ UDゴシック" panose="020B0400000000000000" pitchFamily="49" charset="-128"/>
              </a:rPr>
              <a:t> </a:t>
            </a:r>
            <a:r>
              <a:rPr lang="ja-JP" altLang="en-US" sz="4800" dirty="0">
                <a:solidFill>
                  <a:srgbClr val="009650"/>
                </a:solidFill>
                <a:latin typeface="BIZ UDゴシック" panose="020B0400000000000000" pitchFamily="49" charset="-128"/>
                <a:ea typeface="BIZ UDゴシック" panose="020B0400000000000000" pitchFamily="49" charset="-128"/>
              </a:rPr>
              <a:t>オンライン診療とは</a:t>
            </a:r>
            <a:endParaRPr lang="en-US" altLang="ja-JP" sz="4800" dirty="0">
              <a:solidFill>
                <a:srgbClr val="009650"/>
              </a:solidFill>
              <a:latin typeface="BIZ UDゴシック" panose="020B0400000000000000" pitchFamily="49" charset="-128"/>
              <a:ea typeface="BIZ UDゴシック" panose="020B0400000000000000" pitchFamily="49" charset="-128"/>
            </a:endParaRPr>
          </a:p>
          <a:p>
            <a:r>
              <a:rPr lang="en-US" altLang="ja-JP" sz="4800" dirty="0">
                <a:solidFill>
                  <a:srgbClr val="009650"/>
                </a:solidFill>
                <a:latin typeface="BIZ UDゴシック" panose="020B0400000000000000" pitchFamily="49" charset="-128"/>
                <a:ea typeface="BIZ UDゴシック" panose="020B0400000000000000" pitchFamily="49" charset="-128"/>
              </a:rPr>
              <a:t> </a:t>
            </a:r>
            <a:r>
              <a:rPr lang="ja-JP" altLang="en-US" sz="4800" dirty="0">
                <a:solidFill>
                  <a:srgbClr val="009650"/>
                </a:solidFill>
                <a:latin typeface="BIZ UDゴシック" panose="020B0400000000000000" pitchFamily="49" charset="-128"/>
                <a:ea typeface="BIZ UDゴシック" panose="020B0400000000000000" pitchFamily="49" charset="-128"/>
              </a:rPr>
              <a:t>何かを知りましょう</a:t>
            </a:r>
            <a:endParaRPr lang="en-US" altLang="ja-JP" sz="4800" dirty="0">
              <a:solidFill>
                <a:srgbClr val="009650"/>
              </a:solidFill>
              <a:latin typeface="BIZ UDゴシック" panose="020B0400000000000000" pitchFamily="49" charset="-128"/>
              <a:ea typeface="BIZ UDゴシック" panose="020B0400000000000000" pitchFamily="49" charset="-128"/>
            </a:endParaRPr>
          </a:p>
        </p:txBody>
      </p:sp>
      <p:pic>
        <p:nvPicPr>
          <p:cNvPr id="3" name="Picture 2" descr="パソコンのモニターを見せる医師のイラスト">
            <a:extLst>
              <a:ext uri="{FF2B5EF4-FFF2-40B4-BE49-F238E27FC236}">
                <a16:creationId xmlns:a16="http://schemas.microsoft.com/office/drawing/2014/main" id="{978E008C-D917-461B-B999-F50C0E7179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594623"/>
            <a:ext cx="1368000" cy="1455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774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2CB9D925-3301-47E2-B964-1919A91AEEB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8" name="オブジェクト 7" hidden="1">
                        <a:extLst>
                          <a:ext uri="{FF2B5EF4-FFF2-40B4-BE49-F238E27FC236}">
                            <a16:creationId xmlns:a16="http://schemas.microsoft.com/office/drawing/2014/main" id="{2CB9D925-3301-47E2-B964-1919A91AEE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object 6">
            <a:extLst>
              <a:ext uri="{FF2B5EF4-FFF2-40B4-BE49-F238E27FC236}">
                <a16:creationId xmlns:a16="http://schemas.microsoft.com/office/drawing/2014/main" id="{11D7FA28-D6F3-4E50-81D2-2B905C1CCA23}"/>
              </a:ext>
            </a:extLst>
          </p:cNvPr>
          <p:cNvSpPr txBox="1"/>
          <p:nvPr/>
        </p:nvSpPr>
        <p:spPr>
          <a:xfrm>
            <a:off x="596938" y="1429475"/>
            <a:ext cx="7438787" cy="287965"/>
          </a:xfrm>
          <a:prstGeom prst="rect">
            <a:avLst/>
          </a:prstGeom>
        </p:spPr>
        <p:txBody>
          <a:bodyPr vert="horz" wrap="square" lIns="0" tIns="10860" rIns="0" bIns="0" rtlCol="0">
            <a:spAutoFit/>
          </a:bodyPr>
          <a:lstStyle/>
          <a:p>
            <a:r>
              <a:rPr lang="ja-JP" altLang="en-US" sz="1800" b="1" dirty="0">
                <a:latin typeface="BIZ UDゴシック" panose="020B0400000000000000" pitchFamily="49" charset="-128"/>
                <a:ea typeface="BIZ UDゴシック" panose="020B0400000000000000" pitchFamily="49" charset="-128"/>
                <a:cs typeface="Meiryo" charset="-128"/>
              </a:rPr>
              <a:t>問診票等を入力します</a:t>
            </a:r>
          </a:p>
        </p:txBody>
      </p:sp>
      <p:sp>
        <p:nvSpPr>
          <p:cNvPr id="10" name="object 17">
            <a:extLst>
              <a:ext uri="{FF2B5EF4-FFF2-40B4-BE49-F238E27FC236}">
                <a16:creationId xmlns:a16="http://schemas.microsoft.com/office/drawing/2014/main" id="{3AC6DD0A-444F-47CC-9694-104CCE05C736}"/>
              </a:ext>
            </a:extLst>
          </p:cNvPr>
          <p:cNvSpPr txBox="1"/>
          <p:nvPr/>
        </p:nvSpPr>
        <p:spPr>
          <a:xfrm>
            <a:off x="320777" y="1916575"/>
            <a:ext cx="2520000" cy="3710631"/>
          </a:xfrm>
          <a:prstGeom prst="rect">
            <a:avLst/>
          </a:prstGeom>
        </p:spPr>
        <p:txBody>
          <a:bodyPr vert="horz" wrap="square" lIns="0" tIns="12065" rIns="0" bIns="0" rtlCol="0">
            <a:spAutoFit/>
          </a:bodyPr>
          <a:lstStyle/>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必須情報の</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登録を行う</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en-US" altLang="ja-JP" sz="1400" b="1" spc="-5" dirty="0">
                <a:latin typeface="BIZ UDゴシック" panose="020B0400000000000000" pitchFamily="49" charset="-128"/>
                <a:ea typeface="BIZ UDゴシック" panose="020B0400000000000000" pitchFamily="49" charset="-128"/>
                <a:cs typeface="Meiryo" charset="-128"/>
              </a:rPr>
              <a:t>※</a:t>
            </a:r>
            <a:r>
              <a:rPr lang="ja-JP" altLang="en-US" sz="1400" b="1" spc="-5" dirty="0">
                <a:latin typeface="BIZ UDゴシック" panose="020B0400000000000000" pitchFamily="49" charset="-128"/>
                <a:ea typeface="BIZ UDゴシック" panose="020B0400000000000000" pitchFamily="49" charset="-128"/>
                <a:cs typeface="Meiryo" charset="-128"/>
              </a:rPr>
              <a:t>未登録の項目が</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4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ある場合のみ</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4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表示されます。</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問診票が</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表示された場合、</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指示に従い回答</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ja-JP" altLang="en-US" sz="1800" b="1" spc="5" dirty="0">
                <a:latin typeface="BIZ UDゴシック" panose="020B0400000000000000" pitchFamily="49" charset="-128"/>
                <a:ea typeface="BIZ UDゴシック" panose="020B0400000000000000" pitchFamily="49" charset="-128"/>
                <a:cs typeface="Meiryo" charset="-128"/>
              </a:rPr>
              <a:t>内容を確認し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「診察予約を</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確定</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を選択</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kumimoji="1" lang="ja-JP" altLang="en-US" sz="18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charset="-128"/>
              </a:rPr>
              <a:t>予約完了</a:t>
            </a:r>
            <a:endParaRPr sz="1800" b="1" dirty="0">
              <a:latin typeface="BIZ UDゴシック" panose="020B0400000000000000" pitchFamily="49" charset="-128"/>
              <a:ea typeface="BIZ UDゴシック" panose="020B0400000000000000" pitchFamily="49" charset="-128"/>
              <a:cs typeface="Meiryo" charset="-128"/>
            </a:endParaRPr>
          </a:p>
        </p:txBody>
      </p:sp>
      <p:sp>
        <p:nvSpPr>
          <p:cNvPr id="41" name="円/楕円 40"/>
          <p:cNvSpPr>
            <a:spLocks noChangeAspect="1"/>
          </p:cNvSpPr>
          <p:nvPr/>
        </p:nvSpPr>
        <p:spPr>
          <a:xfrm>
            <a:off x="2653589" y="4329564"/>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pic>
        <p:nvPicPr>
          <p:cNvPr id="38" name="図 37" descr="「必須情報の登録」画面で本人情報、支払い方法、保険証情報の右側に「登録する」ボタンが表示されている画像">
            <a:extLst>
              <a:ext uri="{FF2B5EF4-FFF2-40B4-BE49-F238E27FC236}">
                <a16:creationId xmlns:a16="http://schemas.microsoft.com/office/drawing/2014/main" id="{F1D3FBC2-B5D4-CE41-9868-9B80FD32B4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4384" y="1993639"/>
            <a:ext cx="1440000" cy="2845217"/>
          </a:xfrm>
          <a:prstGeom prst="rect">
            <a:avLst/>
          </a:prstGeom>
          <a:ln w="9525">
            <a:solidFill>
              <a:schemeClr val="tx1">
                <a:lumMod val="50000"/>
                <a:lumOff val="50000"/>
              </a:schemeClr>
            </a:solidFill>
          </a:ln>
        </p:spPr>
      </p:pic>
      <p:pic>
        <p:nvPicPr>
          <p:cNvPr id="63" name="図 62" descr="「事前問診」画面の画像">
            <a:extLst>
              <a:ext uri="{FF2B5EF4-FFF2-40B4-BE49-F238E27FC236}">
                <a16:creationId xmlns:a16="http://schemas.microsoft.com/office/drawing/2014/main" id="{FD7FEEA4-8A6F-1246-9A13-C8AAC84477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445"/>
          <a:stretch/>
        </p:blipFill>
        <p:spPr>
          <a:xfrm>
            <a:off x="4010296" y="1993639"/>
            <a:ext cx="1440000" cy="2447446"/>
          </a:xfrm>
          <a:prstGeom prst="rect">
            <a:avLst/>
          </a:prstGeom>
          <a:ln w="9525">
            <a:solidFill>
              <a:schemeClr val="tx1">
                <a:lumMod val="50000"/>
                <a:lumOff val="50000"/>
              </a:schemeClr>
            </a:solidFill>
          </a:ln>
        </p:spPr>
      </p:pic>
      <p:pic>
        <p:nvPicPr>
          <p:cNvPr id="64" name="図 63" descr="「必須情報の登録」画面で保険証情報の右側に「更新する」ボタンとその下側に保険証最終更新日が表示されている画像">
            <a:extLst>
              <a:ext uri="{FF2B5EF4-FFF2-40B4-BE49-F238E27FC236}">
                <a16:creationId xmlns:a16="http://schemas.microsoft.com/office/drawing/2014/main" id="{395B9852-FC23-D74E-B348-CCAE63F65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445"/>
          <a:stretch/>
        </p:blipFill>
        <p:spPr>
          <a:xfrm>
            <a:off x="2522954" y="3443566"/>
            <a:ext cx="1440000" cy="2447445"/>
          </a:xfrm>
          <a:prstGeom prst="rect">
            <a:avLst/>
          </a:prstGeom>
          <a:ln w="9525">
            <a:solidFill>
              <a:schemeClr val="tx1">
                <a:lumMod val="50000"/>
                <a:lumOff val="50000"/>
              </a:schemeClr>
            </a:solidFill>
          </a:ln>
        </p:spPr>
      </p:pic>
      <p:sp>
        <p:nvSpPr>
          <p:cNvPr id="4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43" name="タイトル 9">
            <a:extLst>
              <a:ext uri="{FF2B5EF4-FFF2-40B4-BE49-F238E27FC236}">
                <a16:creationId xmlns:a16="http://schemas.microsoft.com/office/drawing/2014/main" id="{FDDA2747-DBA5-44E4-A04D-BE8E8CD8D716}"/>
              </a:ext>
            </a:extLst>
          </p:cNvPr>
          <p:cNvSpPr txBox="1">
            <a:spLocks/>
          </p:cNvSpPr>
          <p:nvPr/>
        </p:nvSpPr>
        <p:spPr>
          <a:xfrm>
            <a:off x="1587845" y="324818"/>
            <a:ext cx="5734128" cy="818182"/>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【9</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問診票等の入力</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65" name="図形グループ 64"/>
          <p:cNvGrpSpPr/>
          <p:nvPr/>
        </p:nvGrpSpPr>
        <p:grpSpPr>
          <a:xfrm>
            <a:off x="3960269" y="1841081"/>
            <a:ext cx="296586" cy="293005"/>
            <a:chOff x="3546641" y="3995693"/>
            <a:chExt cx="296586" cy="293005"/>
          </a:xfrm>
        </p:grpSpPr>
        <p:sp>
          <p:nvSpPr>
            <p:cNvPr id="66" name="円/楕円 6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7" name="フリーフォーム 6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8" name="図形グループ 67"/>
          <p:cNvGrpSpPr/>
          <p:nvPr/>
        </p:nvGrpSpPr>
        <p:grpSpPr>
          <a:xfrm>
            <a:off x="2423803" y="1841081"/>
            <a:ext cx="296587" cy="293005"/>
            <a:chOff x="2897417" y="3995693"/>
            <a:chExt cx="296587" cy="293005"/>
          </a:xfrm>
        </p:grpSpPr>
        <p:sp>
          <p:nvSpPr>
            <p:cNvPr id="69" name="円/楕円 6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0" name="テキスト ボックス 6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5" name="グループ化 4" descr="「入力内容の確認」画面で「診療予約を確定」ボタンをタップしている画像">
            <a:extLst>
              <a:ext uri="{FF2B5EF4-FFF2-40B4-BE49-F238E27FC236}">
                <a16:creationId xmlns:a16="http://schemas.microsoft.com/office/drawing/2014/main" id="{2685F8C6-FB76-4EF9-864C-AAFB10667A74}"/>
              </a:ext>
            </a:extLst>
          </p:cNvPr>
          <p:cNvGrpSpPr/>
          <p:nvPr/>
        </p:nvGrpSpPr>
        <p:grpSpPr>
          <a:xfrm>
            <a:off x="5488038" y="1841081"/>
            <a:ext cx="1504687" cy="3018284"/>
            <a:chOff x="5488038" y="1841081"/>
            <a:chExt cx="1504687" cy="3018284"/>
          </a:xfrm>
        </p:grpSpPr>
        <p:pic>
          <p:nvPicPr>
            <p:cNvPr id="2" name="図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51398" y="1995252"/>
              <a:ext cx="1440848" cy="2854800"/>
            </a:xfrm>
            <a:prstGeom prst="rect">
              <a:avLst/>
            </a:prstGeom>
            <a:ln w="9525">
              <a:solidFill>
                <a:schemeClr val="tx1">
                  <a:lumMod val="50000"/>
                  <a:lumOff val="50000"/>
                </a:schemeClr>
              </a:solidFill>
            </a:ln>
          </p:spPr>
        </p:pic>
        <p:sp>
          <p:nvSpPr>
            <p:cNvPr id="19" name="正方形/長方形 18">
              <a:extLst>
                <a:ext uri="{FF2B5EF4-FFF2-40B4-BE49-F238E27FC236}">
                  <a16:creationId xmlns:a16="http://schemas.microsoft.com/office/drawing/2014/main" id="{C29B8171-302E-4374-BBA5-4FB9C6E50126}"/>
                </a:ext>
              </a:extLst>
            </p:cNvPr>
            <p:cNvSpPr/>
            <p:nvPr/>
          </p:nvSpPr>
          <p:spPr>
            <a:xfrm>
              <a:off x="5552725" y="4607365"/>
              <a:ext cx="1440000" cy="252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nvGrpSpPr>
            <p:cNvPr id="60" name="図形グループ 59"/>
            <p:cNvGrpSpPr/>
            <p:nvPr/>
          </p:nvGrpSpPr>
          <p:grpSpPr>
            <a:xfrm>
              <a:off x="5488038" y="1841081"/>
              <a:ext cx="296586" cy="293005"/>
              <a:chOff x="4232441" y="3995693"/>
              <a:chExt cx="296586" cy="293005"/>
            </a:xfrm>
          </p:grpSpPr>
          <p:sp>
            <p:nvSpPr>
              <p:cNvPr id="61" name="円/楕円 6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2" name="フリーフォーム 61"/>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grpSp>
        <p:nvGrpSpPr>
          <p:cNvPr id="6" name="グループ化 5" descr="「診療予約が完了しました」と表示された画面で「予約管理トップへ」をタップしている画像">
            <a:extLst>
              <a:ext uri="{FF2B5EF4-FFF2-40B4-BE49-F238E27FC236}">
                <a16:creationId xmlns:a16="http://schemas.microsoft.com/office/drawing/2014/main" id="{91EEE433-775E-4720-9F6D-2E47907314DD}"/>
              </a:ext>
            </a:extLst>
          </p:cNvPr>
          <p:cNvGrpSpPr/>
          <p:nvPr/>
        </p:nvGrpSpPr>
        <p:grpSpPr>
          <a:xfrm>
            <a:off x="7039385" y="1841081"/>
            <a:ext cx="1503344" cy="3008971"/>
            <a:chOff x="7039385" y="1841081"/>
            <a:chExt cx="1503344" cy="3008971"/>
          </a:xfrm>
        </p:grpSpPr>
        <p:pic>
          <p:nvPicPr>
            <p:cNvPr id="3" name="図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2844" y="1995252"/>
              <a:ext cx="1439885" cy="2854800"/>
            </a:xfrm>
            <a:prstGeom prst="rect">
              <a:avLst/>
            </a:prstGeom>
            <a:ln w="9525">
              <a:solidFill>
                <a:schemeClr val="tx1">
                  <a:lumMod val="50000"/>
                  <a:lumOff val="50000"/>
                </a:schemeClr>
              </a:solidFill>
            </a:ln>
          </p:spPr>
        </p:pic>
        <p:grpSp>
          <p:nvGrpSpPr>
            <p:cNvPr id="44" name="図形グループ 43"/>
            <p:cNvGrpSpPr/>
            <p:nvPr/>
          </p:nvGrpSpPr>
          <p:grpSpPr>
            <a:xfrm>
              <a:off x="7039385" y="1841081"/>
              <a:ext cx="296586" cy="293005"/>
              <a:chOff x="5101121" y="3995693"/>
              <a:chExt cx="296586" cy="293005"/>
            </a:xfrm>
          </p:grpSpPr>
          <p:sp>
            <p:nvSpPr>
              <p:cNvPr id="45" name="円/楕円 4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9" name="フリーフォーム 58"/>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sp>
        <p:nvSpPr>
          <p:cNvPr id="4" name="テキスト ボックス 3">
            <a:extLst>
              <a:ext uri="{FF2B5EF4-FFF2-40B4-BE49-F238E27FC236}">
                <a16:creationId xmlns:a16="http://schemas.microsoft.com/office/drawing/2014/main" id="{522F3D39-5416-A1D5-E649-2C0541DA2B27}"/>
              </a:ext>
            </a:extLst>
          </p:cNvPr>
          <p:cNvSpPr txBox="1"/>
          <p:nvPr/>
        </p:nvSpPr>
        <p:spPr>
          <a:xfrm>
            <a:off x="4301518" y="5153374"/>
            <a:ext cx="4433700" cy="1031051"/>
          </a:xfrm>
          <a:prstGeom prst="rect">
            <a:avLst/>
          </a:prstGeom>
          <a:noFill/>
          <a:ln w="19050">
            <a:solidFill>
              <a:srgbClr val="009650"/>
            </a:solid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それぞれ 「登録する」を選択し、電話番号・住所・支払い情報・保険証情報を登録してください。</a:t>
            </a:r>
          </a:p>
          <a:p>
            <a:pPr>
              <a:spcBef>
                <a:spcPts val="600"/>
              </a:spcBef>
            </a:pPr>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予約に必要な情報が全て登録されている場合、</a:t>
            </a:r>
            <a:endParaRPr kumimoji="1" lang="en-US" altLang="ja-JP" sz="1400" b="1" dirty="0">
              <a:latin typeface="BIZ UDゴシック" panose="020B0400000000000000" pitchFamily="49" charset="-128"/>
              <a:ea typeface="BIZ UDゴシック" panose="020B0400000000000000" pitchFamily="49" charset="-128"/>
            </a:endParaRPr>
          </a:p>
          <a:p>
            <a:r>
              <a:rPr lang="en-US" altLang="ja-JP" sz="1400" b="1" dirty="0">
                <a:latin typeface="BIZ UDゴシック" panose="020B0400000000000000" pitchFamily="49" charset="-128"/>
                <a:ea typeface="BIZ UDゴシック" panose="020B0400000000000000" pitchFamily="49" charset="-128"/>
              </a:rPr>
              <a:t>  </a:t>
            </a:r>
            <a:r>
              <a:rPr kumimoji="1" lang="ja-JP" altLang="en-US" sz="1400" b="1" dirty="0">
                <a:latin typeface="BIZ UDゴシック" panose="020B0400000000000000" pitchFamily="49" charset="-128"/>
                <a:ea typeface="BIZ UDゴシック" panose="020B0400000000000000" pitchFamily="49" charset="-128"/>
              </a:rPr>
              <a:t>この画面は表示されません。</a:t>
            </a:r>
          </a:p>
        </p:txBody>
      </p:sp>
      <p:cxnSp>
        <p:nvCxnSpPr>
          <p:cNvPr id="9" name="直線矢印コネクタ 8">
            <a:extLst>
              <a:ext uri="{FF2B5EF4-FFF2-40B4-BE49-F238E27FC236}">
                <a16:creationId xmlns:a16="http://schemas.microsoft.com/office/drawing/2014/main" id="{C59794BE-A582-496A-239E-C8504C61A176}"/>
              </a:ext>
            </a:extLst>
          </p:cNvPr>
          <p:cNvCxnSpPr>
            <a:stCxn id="4" idx="1"/>
          </p:cNvCxnSpPr>
          <p:nvPr/>
        </p:nvCxnSpPr>
        <p:spPr>
          <a:xfrm flipH="1" flipV="1">
            <a:off x="3960269" y="5257800"/>
            <a:ext cx="341249" cy="411100"/>
          </a:xfrm>
          <a:prstGeom prst="straightConnector1">
            <a:avLst/>
          </a:prstGeom>
          <a:ln>
            <a:solidFill>
              <a:srgbClr val="0096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855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図 72" descr="グラフィカル ユーザー インターフェイス, テキスト&#10;&#10;自動的に生成された説明">
            <a:extLst>
              <a:ext uri="{FF2B5EF4-FFF2-40B4-BE49-F238E27FC236}">
                <a16:creationId xmlns:a16="http://schemas.microsoft.com/office/drawing/2014/main" id="{D9E6BB15-05F9-E0C1-4B9D-E54B6AF006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3669" y="2743200"/>
            <a:ext cx="1547131" cy="3348148"/>
          </a:xfrm>
          <a:prstGeom prst="rect">
            <a:avLst/>
          </a:prstGeom>
          <a:ln>
            <a:solidFill>
              <a:schemeClr val="tx1"/>
            </a:solidFill>
          </a:ln>
        </p:spPr>
      </p:pic>
      <p:pic>
        <p:nvPicPr>
          <p:cNvPr id="75" name="図 74" descr="グラフィカル ユーザー インターフェイス, テキスト&#10;&#10;自動的に生成された説明">
            <a:extLst>
              <a:ext uri="{FF2B5EF4-FFF2-40B4-BE49-F238E27FC236}">
                <a16:creationId xmlns:a16="http://schemas.microsoft.com/office/drawing/2014/main" id="{D7AD21FD-52E5-E9FB-0C4C-5781BF631B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2743200"/>
            <a:ext cx="1547130" cy="3348148"/>
          </a:xfrm>
          <a:prstGeom prst="rect">
            <a:avLst/>
          </a:prstGeom>
          <a:ln>
            <a:solidFill>
              <a:schemeClr val="tx1"/>
            </a:solidFill>
          </a:ln>
        </p:spPr>
      </p:pic>
      <p:sp>
        <p:nvSpPr>
          <p:cNvPr id="4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41" name="タイトル 9">
            <a:extLst>
              <a:ext uri="{FF2B5EF4-FFF2-40B4-BE49-F238E27FC236}">
                <a16:creationId xmlns:a16="http://schemas.microsoft.com/office/drawing/2014/main" id="{FDDA2747-DBA5-44E4-A04D-BE8E8CD8D716}"/>
              </a:ext>
            </a:extLst>
          </p:cNvPr>
          <p:cNvSpPr txBox="1">
            <a:spLocks/>
          </p:cNvSpPr>
          <p:nvPr/>
        </p:nvSpPr>
        <p:spPr>
          <a:xfrm>
            <a:off x="1596644" y="234304"/>
            <a:ext cx="6661541"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【10</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診療前の事前準備</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0838ECFE-0101-6985-2152-5734FE52FD77}"/>
              </a:ext>
            </a:extLst>
          </p:cNvPr>
          <p:cNvSpPr txBox="1"/>
          <p:nvPr/>
        </p:nvSpPr>
        <p:spPr>
          <a:xfrm>
            <a:off x="228600" y="1694725"/>
            <a:ext cx="2209800" cy="979755"/>
          </a:xfrm>
          <a:prstGeom prst="rect">
            <a:avLst/>
          </a:prstGeom>
          <a:noFill/>
        </p:spPr>
        <p:txBody>
          <a:bodyPr wrap="square">
            <a:spAutoFit/>
          </a:bodyPr>
          <a:lstStyle/>
          <a:p>
            <a:pPr marL="12700">
              <a:spcBef>
                <a:spcPts val="100"/>
              </a:spcBef>
              <a:tabLst>
                <a:tab pos="352425"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charset="-128"/>
              </a:rPr>
              <a:t>❶</a:t>
            </a: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右上の</a:t>
            </a:r>
            <a:r>
              <a:rPr lang="ja-JP" altLang="en-US" sz="16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アカウント　　　</a:t>
            </a:r>
            <a:endParaRPr lang="en-US" altLang="ja-JP" sz="16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2700">
              <a:spcBef>
                <a:spcPts val="100"/>
              </a:spcBef>
              <a:tabLst>
                <a:tab pos="352425" algn="l"/>
              </a:tabLst>
            </a:pPr>
            <a:r>
              <a:rPr lang="ja-JP" altLang="en-US" sz="16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ボタンをダブル</a:t>
            </a:r>
            <a:endParaRPr lang="en-US" altLang="ja-JP" sz="16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2700">
              <a:spcBef>
                <a:spcPts val="100"/>
              </a:spcBef>
              <a:tabLst>
                <a:tab pos="352425" algn="l"/>
              </a:tabLst>
            </a:pPr>
            <a:r>
              <a:rPr lang="ja-JP" altLang="en-US" sz="16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タップ</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386AA64D-15D1-EA49-73CF-840EE8061DD8}"/>
              </a:ext>
            </a:extLst>
          </p:cNvPr>
          <p:cNvSpPr txBox="1"/>
          <p:nvPr/>
        </p:nvSpPr>
        <p:spPr>
          <a:xfrm>
            <a:off x="4419600" y="1694725"/>
            <a:ext cx="1981200" cy="892552"/>
          </a:xfrm>
          <a:prstGeom prst="rect">
            <a:avLst/>
          </a:prstGeom>
          <a:noFill/>
        </p:spPr>
        <p:txBody>
          <a:bodyPr wrap="square">
            <a:spAutoFit/>
          </a:bodyPr>
          <a:lstStyle/>
          <a:p>
            <a:pPr marL="12700">
              <a:spcBef>
                <a:spcPts val="100"/>
              </a:spcBef>
              <a:tabLst>
                <a:tab pos="352425" algn="l"/>
              </a:tabLst>
            </a:pPr>
            <a:r>
              <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rPr>
              <a:t>❸</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カメラへのアクセスを許可します。「</a:t>
            </a:r>
            <a:r>
              <a:rPr lang="en-US" altLang="ja-JP"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OK</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」をダブルタップ</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charset="-128"/>
            </a:endParaRPr>
          </a:p>
        </p:txBody>
      </p:sp>
      <p:sp>
        <p:nvSpPr>
          <p:cNvPr id="12" name="object 6">
            <a:extLst>
              <a:ext uri="{FF2B5EF4-FFF2-40B4-BE49-F238E27FC236}">
                <a16:creationId xmlns:a16="http://schemas.microsoft.com/office/drawing/2014/main" id="{3587A106-DC2B-CAC9-DAA6-A63B526FC2DE}"/>
              </a:ext>
            </a:extLst>
          </p:cNvPr>
          <p:cNvSpPr txBox="1"/>
          <p:nvPr/>
        </p:nvSpPr>
        <p:spPr>
          <a:xfrm>
            <a:off x="596938" y="1371600"/>
            <a:ext cx="7438787" cy="287965"/>
          </a:xfrm>
          <a:prstGeom prst="rect">
            <a:avLst/>
          </a:prstGeom>
        </p:spPr>
        <p:txBody>
          <a:bodyPr vert="horz" wrap="square" lIns="0" tIns="10860" rIns="0" bIns="0" rtlCol="0">
            <a:spAutoFit/>
          </a:bodyPr>
          <a:lstStyle/>
          <a:p>
            <a:r>
              <a:rPr lang="ja-JP" altLang="en-US" sz="1800" b="1" dirty="0">
                <a:latin typeface="BIZ UDPゴシック" panose="020B0400000000000000" pitchFamily="50" charset="-128"/>
                <a:ea typeface="BIZ UDPゴシック" panose="020B0400000000000000" pitchFamily="50" charset="-128"/>
                <a:cs typeface="Meiryo" charset="-128"/>
              </a:rPr>
              <a:t>診療前に通話テストをしておきましょう</a:t>
            </a:r>
          </a:p>
        </p:txBody>
      </p:sp>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0975CA06-0A45-FAC4-766E-B446AD7097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00" b="3053"/>
          <a:stretch/>
        </p:blipFill>
        <p:spPr>
          <a:xfrm>
            <a:off x="502533" y="2743200"/>
            <a:ext cx="1599783" cy="3348148"/>
          </a:xfrm>
          <a:prstGeom prst="rect">
            <a:avLst/>
          </a:prstGeom>
          <a:ln>
            <a:solidFill>
              <a:schemeClr val="tx1"/>
            </a:solidFill>
          </a:ln>
        </p:spPr>
      </p:pic>
      <p:grpSp>
        <p:nvGrpSpPr>
          <p:cNvPr id="14" name="グループ化 13">
            <a:extLst>
              <a:ext uri="{FF2B5EF4-FFF2-40B4-BE49-F238E27FC236}">
                <a16:creationId xmlns:a16="http://schemas.microsoft.com/office/drawing/2014/main" id="{0025A5F2-F17E-619A-8F9D-01B62787797C}"/>
              </a:ext>
            </a:extLst>
          </p:cNvPr>
          <p:cNvGrpSpPr/>
          <p:nvPr/>
        </p:nvGrpSpPr>
        <p:grpSpPr>
          <a:xfrm>
            <a:off x="2615513" y="2743200"/>
            <a:ext cx="1662523" cy="3352800"/>
            <a:chOff x="4508500" y="2582517"/>
            <a:chExt cx="1662523" cy="3352800"/>
          </a:xfrm>
        </p:grpSpPr>
        <p:pic>
          <p:nvPicPr>
            <p:cNvPr id="15" name="図 14" descr="グラフィカル ユーザー インターフェイス, アプリケーション, Teams&#10;&#10;自動的に生成された説明">
              <a:extLst>
                <a:ext uri="{FF2B5EF4-FFF2-40B4-BE49-F238E27FC236}">
                  <a16:creationId xmlns:a16="http://schemas.microsoft.com/office/drawing/2014/main" id="{A813F3FF-429B-BAAB-4685-70B702CCD4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333" b="3333"/>
            <a:stretch/>
          </p:blipFill>
          <p:spPr>
            <a:xfrm>
              <a:off x="4508500" y="2582517"/>
              <a:ext cx="1662523" cy="3352800"/>
            </a:xfrm>
            <a:prstGeom prst="rect">
              <a:avLst/>
            </a:prstGeom>
            <a:ln>
              <a:solidFill>
                <a:schemeClr val="tx1"/>
              </a:solidFill>
            </a:ln>
          </p:spPr>
        </p:pic>
        <p:pic>
          <p:nvPicPr>
            <p:cNvPr id="16" name="図 15">
              <a:extLst>
                <a:ext uri="{FF2B5EF4-FFF2-40B4-BE49-F238E27FC236}">
                  <a16:creationId xmlns:a16="http://schemas.microsoft.com/office/drawing/2014/main" id="{24359E26-9EBC-52EF-83A5-42B61E2AF69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72" t="16464" r="74018" b="81184"/>
            <a:stretch/>
          </p:blipFill>
          <p:spPr>
            <a:xfrm>
              <a:off x="4552209" y="2982244"/>
              <a:ext cx="438936" cy="87787"/>
            </a:xfrm>
            <a:prstGeom prst="rect">
              <a:avLst/>
            </a:prstGeom>
            <a:ln w="9525">
              <a:noFill/>
            </a:ln>
          </p:spPr>
        </p:pic>
      </p:grpSp>
      <p:sp>
        <p:nvSpPr>
          <p:cNvPr id="21" name="テキスト ボックス 20">
            <a:extLst>
              <a:ext uri="{FF2B5EF4-FFF2-40B4-BE49-F238E27FC236}">
                <a16:creationId xmlns:a16="http://schemas.microsoft.com/office/drawing/2014/main" id="{6BB32A8C-BD4F-7516-4F29-01BE1D705E99}"/>
              </a:ext>
            </a:extLst>
          </p:cNvPr>
          <p:cNvSpPr txBox="1"/>
          <p:nvPr/>
        </p:nvSpPr>
        <p:spPr>
          <a:xfrm>
            <a:off x="2209800" y="1694725"/>
            <a:ext cx="2438400" cy="979755"/>
          </a:xfrm>
          <a:prstGeom prst="rect">
            <a:avLst/>
          </a:prstGeom>
          <a:noFill/>
        </p:spPr>
        <p:txBody>
          <a:bodyPr wrap="square">
            <a:spAutoFit/>
          </a:bodyPr>
          <a:lstStyle/>
          <a:p>
            <a:pPr marL="12700">
              <a:spcBef>
                <a:spcPts val="100"/>
              </a:spcBef>
              <a:tabLst>
                <a:tab pos="352425" algn="l"/>
              </a:tabLst>
            </a:pPr>
            <a:r>
              <a:rPr lang="ja-JP" altLang="en-US" sz="2400" b="1" kern="100" dirty="0">
                <a:solidFill>
                  <a:srgbClr val="009650"/>
                </a:solidFill>
                <a:latin typeface="BIZ UDPゴシック" panose="020B0400000000000000" pitchFamily="50" charset="-128"/>
                <a:ea typeface="BIZ UDPゴシック" panose="020B0400000000000000" pitchFamily="50" charset="-128"/>
                <a:cs typeface="Times New Roman" panose="02020603050405020304" pitchFamily="18" charset="0"/>
              </a:rPr>
              <a:t>❷</a:t>
            </a: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「ビデオ通話の事前　　</a:t>
            </a:r>
            <a:endPar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2700">
              <a:spcBef>
                <a:spcPts val="100"/>
              </a:spcBef>
              <a:tabLst>
                <a:tab pos="352425" algn="l"/>
              </a:tabLst>
            </a:pP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テスト」をダブル</a:t>
            </a:r>
            <a:endPar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2700">
              <a:spcBef>
                <a:spcPts val="100"/>
              </a:spcBef>
              <a:tabLst>
                <a:tab pos="352425" algn="l"/>
              </a:tabLst>
            </a:pP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タップ</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charset="-128"/>
            </a:endParaRPr>
          </a:p>
        </p:txBody>
      </p:sp>
      <p:sp>
        <p:nvSpPr>
          <p:cNvPr id="27" name="テキスト ボックス 26">
            <a:extLst>
              <a:ext uri="{FF2B5EF4-FFF2-40B4-BE49-F238E27FC236}">
                <a16:creationId xmlns:a16="http://schemas.microsoft.com/office/drawing/2014/main" id="{BEBBC47F-E99B-C0BD-511F-E9909CA31C76}"/>
              </a:ext>
            </a:extLst>
          </p:cNvPr>
          <p:cNvSpPr txBox="1"/>
          <p:nvPr/>
        </p:nvSpPr>
        <p:spPr>
          <a:xfrm>
            <a:off x="6444974" y="1694725"/>
            <a:ext cx="2394226" cy="892552"/>
          </a:xfrm>
          <a:prstGeom prst="rect">
            <a:avLst/>
          </a:prstGeom>
          <a:noFill/>
        </p:spPr>
        <p:txBody>
          <a:bodyPr wrap="square">
            <a:spAutoFit/>
          </a:bodyPr>
          <a:lstStyle/>
          <a:p>
            <a:pPr marL="12700">
              <a:spcBef>
                <a:spcPts val="100"/>
              </a:spcBef>
              <a:tabLst>
                <a:tab pos="352425" algn="l"/>
              </a:tabLst>
            </a:pPr>
            <a:r>
              <a:rPr lang="ja-JP" altLang="en-US" sz="2400" b="1" kern="100" dirty="0">
                <a:solidFill>
                  <a:srgbClr val="009650"/>
                </a:solidFill>
                <a:latin typeface="BIZ UDPゴシック" panose="020B0400000000000000" pitchFamily="50" charset="-128"/>
                <a:ea typeface="BIZ UDPゴシック" panose="020B0400000000000000" pitchFamily="50" charset="-128"/>
                <a:cs typeface="Times New Roman" panose="02020603050405020304" pitchFamily="18" charset="0"/>
              </a:rPr>
              <a:t>❹</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マイクへの</a:t>
            </a: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アクセスを許可します。「</a:t>
            </a:r>
            <a:r>
              <a:rPr lang="en-US" altLang="ja-JP"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OK</a:t>
            </a: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a:t>
            </a:r>
            <a:endParaRPr lang="en-US" altLang="ja-JP" sz="1600" b="1" dirty="0">
              <a:solidFill>
                <a:prstClr val="black"/>
              </a:solidFill>
              <a:latin typeface="BIZ UDPゴシック" panose="020B0400000000000000" pitchFamily="50" charset="-128"/>
              <a:ea typeface="BIZ UDPゴシック" panose="020B0400000000000000" pitchFamily="50" charset="-128"/>
              <a:cs typeface="Meiryo" charset="-128"/>
            </a:endParaRPr>
          </a:p>
        </p:txBody>
      </p:sp>
      <p:sp>
        <p:nvSpPr>
          <p:cNvPr id="28" name="正方形/長方形 27">
            <a:extLst>
              <a:ext uri="{FF2B5EF4-FFF2-40B4-BE49-F238E27FC236}">
                <a16:creationId xmlns:a16="http://schemas.microsoft.com/office/drawing/2014/main" id="{23F785F6-A811-49AF-019A-BB6D9015D4F5}"/>
              </a:ext>
            </a:extLst>
          </p:cNvPr>
          <p:cNvSpPr/>
          <p:nvPr/>
        </p:nvSpPr>
        <p:spPr>
          <a:xfrm>
            <a:off x="1847362" y="2734238"/>
            <a:ext cx="273504" cy="263581"/>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grpSp>
        <p:nvGrpSpPr>
          <p:cNvPr id="29" name="図形グループ 53">
            <a:extLst>
              <a:ext uri="{FF2B5EF4-FFF2-40B4-BE49-F238E27FC236}">
                <a16:creationId xmlns:a16="http://schemas.microsoft.com/office/drawing/2014/main" id="{0FAA13EF-DEA9-4909-0DBF-2BF5A52DC42C}"/>
              </a:ext>
            </a:extLst>
          </p:cNvPr>
          <p:cNvGrpSpPr/>
          <p:nvPr/>
        </p:nvGrpSpPr>
        <p:grpSpPr>
          <a:xfrm>
            <a:off x="1608413" y="2514600"/>
            <a:ext cx="296587" cy="293005"/>
            <a:chOff x="2897417" y="3995693"/>
            <a:chExt cx="296587" cy="293005"/>
          </a:xfrm>
        </p:grpSpPr>
        <p:sp>
          <p:nvSpPr>
            <p:cNvPr id="30" name="円/楕円 54">
              <a:extLst>
                <a:ext uri="{FF2B5EF4-FFF2-40B4-BE49-F238E27FC236}">
                  <a16:creationId xmlns:a16="http://schemas.microsoft.com/office/drawing/2014/main" id="{AF3F1268-E812-D630-CDF6-1C214FF8A565}"/>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45B5FDB3-93CB-E77F-65D8-6F544C865851}"/>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32" name="正方形/長方形 31">
            <a:extLst>
              <a:ext uri="{FF2B5EF4-FFF2-40B4-BE49-F238E27FC236}">
                <a16:creationId xmlns:a16="http://schemas.microsoft.com/office/drawing/2014/main" id="{6A7EA914-9858-DFBB-64E6-C57E3E379483}"/>
              </a:ext>
            </a:extLst>
          </p:cNvPr>
          <p:cNvSpPr/>
          <p:nvPr/>
        </p:nvSpPr>
        <p:spPr>
          <a:xfrm>
            <a:off x="2690220" y="4009991"/>
            <a:ext cx="1510304" cy="21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grpSp>
        <p:nvGrpSpPr>
          <p:cNvPr id="33" name="図形グループ 50">
            <a:extLst>
              <a:ext uri="{FF2B5EF4-FFF2-40B4-BE49-F238E27FC236}">
                <a16:creationId xmlns:a16="http://schemas.microsoft.com/office/drawing/2014/main" id="{4E9D34F7-B9A1-3F10-60F1-ECD9DCAC482A}"/>
              </a:ext>
            </a:extLst>
          </p:cNvPr>
          <p:cNvGrpSpPr/>
          <p:nvPr/>
        </p:nvGrpSpPr>
        <p:grpSpPr>
          <a:xfrm>
            <a:off x="2532251" y="3794332"/>
            <a:ext cx="296586" cy="293005"/>
            <a:chOff x="3546641" y="3995693"/>
            <a:chExt cx="296586" cy="293005"/>
          </a:xfrm>
        </p:grpSpPr>
        <p:sp>
          <p:nvSpPr>
            <p:cNvPr id="34" name="円/楕円 51">
              <a:extLst>
                <a:ext uri="{FF2B5EF4-FFF2-40B4-BE49-F238E27FC236}">
                  <a16:creationId xmlns:a16="http://schemas.microsoft.com/office/drawing/2014/main" id="{E1D0ED4B-7221-4179-209A-62D1B577895B}"/>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52">
              <a:extLst>
                <a:ext uri="{FF2B5EF4-FFF2-40B4-BE49-F238E27FC236}">
                  <a16:creationId xmlns:a16="http://schemas.microsoft.com/office/drawing/2014/main" id="{A557E341-73B2-3FAF-6241-F691487FBB39}"/>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矢印: 右 35">
            <a:extLst>
              <a:ext uri="{FF2B5EF4-FFF2-40B4-BE49-F238E27FC236}">
                <a16:creationId xmlns:a16="http://schemas.microsoft.com/office/drawing/2014/main" id="{4B812EFF-91A1-A728-2E69-2B7775287C06}"/>
              </a:ext>
            </a:extLst>
          </p:cNvPr>
          <p:cNvSpPr/>
          <p:nvPr/>
        </p:nvSpPr>
        <p:spPr>
          <a:xfrm>
            <a:off x="2184347" y="4149155"/>
            <a:ext cx="365656" cy="2916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矢印: 右 36">
            <a:extLst>
              <a:ext uri="{FF2B5EF4-FFF2-40B4-BE49-F238E27FC236}">
                <a16:creationId xmlns:a16="http://schemas.microsoft.com/office/drawing/2014/main" id="{90AA446F-DEDE-AAB5-D673-E44C16F183CD}"/>
              </a:ext>
            </a:extLst>
          </p:cNvPr>
          <p:cNvSpPr/>
          <p:nvPr/>
        </p:nvSpPr>
        <p:spPr>
          <a:xfrm>
            <a:off x="4358744" y="4128000"/>
            <a:ext cx="365656" cy="2916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矢印: 右 37">
            <a:extLst>
              <a:ext uri="{FF2B5EF4-FFF2-40B4-BE49-F238E27FC236}">
                <a16:creationId xmlns:a16="http://schemas.microsoft.com/office/drawing/2014/main" id="{28BF3D66-4E1B-65A9-2F4C-2094FB5C20A1}"/>
              </a:ext>
            </a:extLst>
          </p:cNvPr>
          <p:cNvSpPr/>
          <p:nvPr/>
        </p:nvSpPr>
        <p:spPr>
          <a:xfrm>
            <a:off x="6553200" y="4114800"/>
            <a:ext cx="365656" cy="2916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8B26A323-F1EE-0F9C-EF54-7B31B3AA3405}"/>
              </a:ext>
            </a:extLst>
          </p:cNvPr>
          <p:cNvSpPr/>
          <p:nvPr/>
        </p:nvSpPr>
        <p:spPr>
          <a:xfrm>
            <a:off x="5631176" y="4589954"/>
            <a:ext cx="533400" cy="180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grpSp>
        <p:nvGrpSpPr>
          <p:cNvPr id="57" name="図形グループ 47">
            <a:extLst>
              <a:ext uri="{FF2B5EF4-FFF2-40B4-BE49-F238E27FC236}">
                <a16:creationId xmlns:a16="http://schemas.microsoft.com/office/drawing/2014/main" id="{9BDD6523-1CEA-D5E6-C207-E1E392323B9B}"/>
              </a:ext>
            </a:extLst>
          </p:cNvPr>
          <p:cNvGrpSpPr/>
          <p:nvPr/>
        </p:nvGrpSpPr>
        <p:grpSpPr>
          <a:xfrm>
            <a:off x="5418414" y="4276531"/>
            <a:ext cx="296586" cy="293005"/>
            <a:chOff x="4232441" y="3995693"/>
            <a:chExt cx="296586" cy="293005"/>
          </a:xfrm>
        </p:grpSpPr>
        <p:sp>
          <p:nvSpPr>
            <p:cNvPr id="58" name="円/楕円 48">
              <a:extLst>
                <a:ext uri="{FF2B5EF4-FFF2-40B4-BE49-F238E27FC236}">
                  <a16:creationId xmlns:a16="http://schemas.microsoft.com/office/drawing/2014/main" id="{3046A3A6-040D-DE7B-3FFE-4B21518079EC}"/>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49">
              <a:extLst>
                <a:ext uri="{FF2B5EF4-FFF2-40B4-BE49-F238E27FC236}">
                  <a16:creationId xmlns:a16="http://schemas.microsoft.com/office/drawing/2014/main" id="{0A9CD97D-3869-CD9D-3C44-94D90B2BB457}"/>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0" name="正方形/長方形 59">
            <a:extLst>
              <a:ext uri="{FF2B5EF4-FFF2-40B4-BE49-F238E27FC236}">
                <a16:creationId xmlns:a16="http://schemas.microsoft.com/office/drawing/2014/main" id="{08EC27EC-9F33-E95C-C87F-3F807CDFF030}"/>
              </a:ext>
            </a:extLst>
          </p:cNvPr>
          <p:cNvSpPr/>
          <p:nvPr/>
        </p:nvSpPr>
        <p:spPr>
          <a:xfrm>
            <a:off x="7850834" y="4550171"/>
            <a:ext cx="550072" cy="180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noFill/>
            </a:endParaRPr>
          </a:p>
        </p:txBody>
      </p:sp>
      <p:grpSp>
        <p:nvGrpSpPr>
          <p:cNvPr id="69" name="図形グループ 44">
            <a:extLst>
              <a:ext uri="{FF2B5EF4-FFF2-40B4-BE49-F238E27FC236}">
                <a16:creationId xmlns:a16="http://schemas.microsoft.com/office/drawing/2014/main" id="{41E80D78-72DE-358C-9FDF-572EFF79D800}"/>
              </a:ext>
            </a:extLst>
          </p:cNvPr>
          <p:cNvGrpSpPr/>
          <p:nvPr/>
        </p:nvGrpSpPr>
        <p:grpSpPr>
          <a:xfrm>
            <a:off x="7620000" y="4276531"/>
            <a:ext cx="296586" cy="293005"/>
            <a:chOff x="5101121" y="3995693"/>
            <a:chExt cx="296586" cy="293005"/>
          </a:xfrm>
        </p:grpSpPr>
        <p:sp>
          <p:nvSpPr>
            <p:cNvPr id="70" name="円/楕円 45">
              <a:extLst>
                <a:ext uri="{FF2B5EF4-FFF2-40B4-BE49-F238E27FC236}">
                  <a16:creationId xmlns:a16="http://schemas.microsoft.com/office/drawing/2014/main" id="{326956C8-6356-40D8-CCCD-B38E1FD4AFE3}"/>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フリーフォーム 46">
              <a:extLst>
                <a:ext uri="{FF2B5EF4-FFF2-40B4-BE49-F238E27FC236}">
                  <a16:creationId xmlns:a16="http://schemas.microsoft.com/office/drawing/2014/main" id="{41577D4F-A126-C414-F4D1-4BE95D1F8581}"/>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993874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0ECDBC6F-0C3E-C9D6-CD00-287DAD9AB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964" y="2473309"/>
            <a:ext cx="1488236" cy="3220695"/>
          </a:xfrm>
          <a:prstGeom prst="rect">
            <a:avLst/>
          </a:prstGeom>
          <a:ln>
            <a:solidFill>
              <a:schemeClr val="tx1"/>
            </a:solidFill>
          </a:ln>
        </p:spPr>
      </p:pic>
      <p:pic>
        <p:nvPicPr>
          <p:cNvPr id="16" name="図 15" descr="グラフィカル ユーザー インターフェイス, アプリケーション, Teams&#10;&#10;自動的に生成された説明">
            <a:extLst>
              <a:ext uri="{FF2B5EF4-FFF2-40B4-BE49-F238E27FC236}">
                <a16:creationId xmlns:a16="http://schemas.microsoft.com/office/drawing/2014/main" id="{6DC38824-6215-1D65-9E90-DBBDC33CEA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364" y="2473309"/>
            <a:ext cx="1488236" cy="3220695"/>
          </a:xfrm>
          <a:prstGeom prst="rect">
            <a:avLst/>
          </a:prstGeom>
          <a:ln>
            <a:solidFill>
              <a:schemeClr val="tx1"/>
            </a:solidFill>
          </a:ln>
        </p:spPr>
      </p:pic>
      <p:pic>
        <p:nvPicPr>
          <p:cNvPr id="14" name="図 13" descr="グラフィカル ユーザー インターフェイス, アプリケーション, Teams&#10;&#10;自動的に生成された説明">
            <a:extLst>
              <a:ext uri="{FF2B5EF4-FFF2-40B4-BE49-F238E27FC236}">
                <a16:creationId xmlns:a16="http://schemas.microsoft.com/office/drawing/2014/main" id="{25DF1105-2B30-0B0E-F44C-CB0B50DF3D36}"/>
              </a:ext>
            </a:extLst>
          </p:cNvPr>
          <p:cNvPicPr>
            <a:picLocks noChangeAspect="1"/>
          </p:cNvPicPr>
          <p:nvPr/>
        </p:nvPicPr>
        <p:blipFill rotWithShape="1">
          <a:blip r:embed="rId5">
            <a:extLst>
              <a:ext uri="{28A0092B-C50C-407E-A947-70E740481C1C}">
                <a14:useLocalDpi xmlns:a14="http://schemas.microsoft.com/office/drawing/2010/main" val="0"/>
              </a:ext>
            </a:extLst>
          </a:blip>
          <a:srcRect t="18414" b="48975"/>
          <a:stretch/>
        </p:blipFill>
        <p:spPr>
          <a:xfrm>
            <a:off x="700960" y="4495800"/>
            <a:ext cx="1619564" cy="1143000"/>
          </a:xfrm>
          <a:prstGeom prst="rect">
            <a:avLst/>
          </a:prstGeom>
          <a:ln>
            <a:solidFill>
              <a:schemeClr val="tx1"/>
            </a:solidFill>
          </a:ln>
        </p:spPr>
      </p:pic>
      <p:pic>
        <p:nvPicPr>
          <p:cNvPr id="11" name="図 10" descr="グラフィカル ユーザー インターフェイス, アプリケーション, Teams&#10;&#10;自動的に生成された説明">
            <a:extLst>
              <a:ext uri="{FF2B5EF4-FFF2-40B4-BE49-F238E27FC236}">
                <a16:creationId xmlns:a16="http://schemas.microsoft.com/office/drawing/2014/main" id="{7E34E778-CEF6-DEC2-4C4B-3129E9116C8C}"/>
              </a:ext>
            </a:extLst>
          </p:cNvPr>
          <p:cNvPicPr>
            <a:picLocks noChangeAspect="1"/>
          </p:cNvPicPr>
          <p:nvPr/>
        </p:nvPicPr>
        <p:blipFill rotWithShape="1">
          <a:blip r:embed="rId4">
            <a:extLst>
              <a:ext uri="{28A0092B-C50C-407E-A947-70E740481C1C}">
                <a14:useLocalDpi xmlns:a14="http://schemas.microsoft.com/office/drawing/2010/main" val="0"/>
              </a:ext>
            </a:extLst>
          </a:blip>
          <a:srcRect b="51582"/>
          <a:stretch/>
        </p:blipFill>
        <p:spPr>
          <a:xfrm>
            <a:off x="705352" y="2476799"/>
            <a:ext cx="1601958" cy="1678567"/>
          </a:xfrm>
          <a:prstGeom prst="rect">
            <a:avLst/>
          </a:prstGeom>
          <a:ln>
            <a:solidFill>
              <a:schemeClr val="tx1"/>
            </a:solidFill>
          </a:ln>
        </p:spPr>
      </p:pic>
      <p:sp>
        <p:nvSpPr>
          <p:cNvPr id="4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41" name="タイトル 9">
            <a:extLst>
              <a:ext uri="{FF2B5EF4-FFF2-40B4-BE49-F238E27FC236}">
                <a16:creationId xmlns:a16="http://schemas.microsoft.com/office/drawing/2014/main" id="{FDDA2747-DBA5-44E4-A04D-BE8E8CD8D716}"/>
              </a:ext>
            </a:extLst>
          </p:cNvPr>
          <p:cNvSpPr txBox="1">
            <a:spLocks/>
          </p:cNvSpPr>
          <p:nvPr/>
        </p:nvSpPr>
        <p:spPr>
          <a:xfrm>
            <a:off x="1596644" y="234304"/>
            <a:ext cx="6661541"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【10</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診療前の事前準備</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12" name="object 6">
            <a:extLst>
              <a:ext uri="{FF2B5EF4-FFF2-40B4-BE49-F238E27FC236}">
                <a16:creationId xmlns:a16="http://schemas.microsoft.com/office/drawing/2014/main" id="{3587A106-DC2B-CAC9-DAA6-A63B526FC2DE}"/>
              </a:ext>
            </a:extLst>
          </p:cNvPr>
          <p:cNvSpPr txBox="1"/>
          <p:nvPr/>
        </p:nvSpPr>
        <p:spPr>
          <a:xfrm>
            <a:off x="596938" y="1371600"/>
            <a:ext cx="7438787" cy="287965"/>
          </a:xfrm>
          <a:prstGeom prst="rect">
            <a:avLst/>
          </a:prstGeom>
        </p:spPr>
        <p:txBody>
          <a:bodyPr vert="horz" wrap="square" lIns="0" tIns="10860" rIns="0" bIns="0" rtlCol="0">
            <a:spAutoFit/>
          </a:bodyPr>
          <a:lstStyle/>
          <a:p>
            <a:r>
              <a:rPr lang="ja-JP" altLang="en-US" sz="1800" b="1" dirty="0">
                <a:latin typeface="BIZ UDPゴシック" panose="020B0400000000000000" pitchFamily="50" charset="-128"/>
                <a:ea typeface="BIZ UDPゴシック" panose="020B0400000000000000" pitchFamily="50" charset="-128"/>
                <a:cs typeface="Meiryo" charset="-128"/>
              </a:rPr>
              <a:t>診療前に通話テストをしておきましょう</a:t>
            </a:r>
          </a:p>
        </p:txBody>
      </p:sp>
      <p:sp>
        <p:nvSpPr>
          <p:cNvPr id="5" name="テキスト ボックス 4">
            <a:extLst>
              <a:ext uri="{FF2B5EF4-FFF2-40B4-BE49-F238E27FC236}">
                <a16:creationId xmlns:a16="http://schemas.microsoft.com/office/drawing/2014/main" id="{38953744-FDAA-F0B7-E9F4-ACA99002864D}"/>
              </a:ext>
            </a:extLst>
          </p:cNvPr>
          <p:cNvSpPr txBox="1"/>
          <p:nvPr/>
        </p:nvSpPr>
        <p:spPr>
          <a:xfrm>
            <a:off x="390086" y="1689697"/>
            <a:ext cx="2209800" cy="720710"/>
          </a:xfrm>
          <a:prstGeom prst="rect">
            <a:avLst/>
          </a:prstGeom>
          <a:noFill/>
        </p:spPr>
        <p:txBody>
          <a:bodyPr wrap="square">
            <a:spAutoFit/>
          </a:bodyPr>
          <a:lstStyle/>
          <a:p>
            <a:pPr marL="12700">
              <a:spcBef>
                <a:spcPts val="100"/>
              </a:spcBef>
              <a:tabLst>
                <a:tab pos="352425"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charset="-128"/>
              </a:rPr>
              <a:t>❶</a:t>
            </a: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スマホに向かって　</a:t>
            </a:r>
            <a:endPar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2700">
              <a:spcBef>
                <a:spcPts val="100"/>
              </a:spcBef>
              <a:tabLst>
                <a:tab pos="352425" algn="l"/>
              </a:tabLst>
            </a:pP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話しかける</a:t>
            </a:r>
            <a:endParaRPr lang="ja-JP" altLang="en-US" sz="16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07569990-D9DE-25BD-113B-B9BA83C4BCE2}"/>
              </a:ext>
            </a:extLst>
          </p:cNvPr>
          <p:cNvSpPr txBox="1"/>
          <p:nvPr/>
        </p:nvSpPr>
        <p:spPr>
          <a:xfrm>
            <a:off x="5876486" y="1689697"/>
            <a:ext cx="2657914" cy="720710"/>
          </a:xfrm>
          <a:prstGeom prst="rect">
            <a:avLst/>
          </a:prstGeom>
          <a:noFill/>
        </p:spPr>
        <p:txBody>
          <a:bodyPr wrap="square">
            <a:spAutoFit/>
          </a:bodyPr>
          <a:lstStyle/>
          <a:p>
            <a:pPr marL="12700">
              <a:spcBef>
                <a:spcPts val="100"/>
              </a:spcBef>
              <a:tabLst>
                <a:tab pos="352425" algn="l"/>
              </a:tabLst>
            </a:pPr>
            <a:r>
              <a:rPr lang="en-US" altLang="ja-JP" sz="2400" b="1" dirty="0">
                <a:solidFill>
                  <a:srgbClr val="009650"/>
                </a:solidFill>
                <a:latin typeface="BIZ UDPゴシック" panose="020B0400000000000000" pitchFamily="50" charset="-128"/>
                <a:ea typeface="BIZ UDPゴシック" panose="020B0400000000000000" pitchFamily="50" charset="-128"/>
                <a:cs typeface="Meiryo" charset="-128"/>
              </a:rPr>
              <a:t>❸</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「音を止めて閉じる」</a:t>
            </a:r>
            <a:endPar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2700">
              <a:spcBef>
                <a:spcPts val="100"/>
              </a:spcBef>
              <a:tabLst>
                <a:tab pos="352425" algn="l"/>
              </a:tabLst>
            </a:pP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をダブルタップ</a:t>
            </a:r>
          </a:p>
        </p:txBody>
      </p:sp>
      <p:sp>
        <p:nvSpPr>
          <p:cNvPr id="7" name="テキスト ボックス 6">
            <a:extLst>
              <a:ext uri="{FF2B5EF4-FFF2-40B4-BE49-F238E27FC236}">
                <a16:creationId xmlns:a16="http://schemas.microsoft.com/office/drawing/2014/main" id="{A7239244-0D96-D2C0-3BC0-9ED782683C4B}"/>
              </a:ext>
            </a:extLst>
          </p:cNvPr>
          <p:cNvSpPr txBox="1"/>
          <p:nvPr/>
        </p:nvSpPr>
        <p:spPr>
          <a:xfrm>
            <a:off x="3057086" y="1689697"/>
            <a:ext cx="2438400" cy="707886"/>
          </a:xfrm>
          <a:prstGeom prst="rect">
            <a:avLst/>
          </a:prstGeom>
          <a:noFill/>
        </p:spPr>
        <p:txBody>
          <a:bodyPr wrap="square">
            <a:spAutoFit/>
          </a:bodyPr>
          <a:lstStyle/>
          <a:p>
            <a:pPr marL="12700">
              <a:spcBef>
                <a:spcPts val="100"/>
              </a:spcBef>
              <a:tabLst>
                <a:tab pos="352425" algn="l"/>
              </a:tabLst>
            </a:pPr>
            <a:r>
              <a:rPr lang="ja-JP" altLang="en-US" sz="2400" b="1" kern="100" dirty="0">
                <a:solidFill>
                  <a:srgbClr val="009650"/>
                </a:solidFill>
                <a:latin typeface="BIZ UDPゴシック" panose="020B0400000000000000" pitchFamily="50" charset="-128"/>
                <a:ea typeface="BIZ UDPゴシック" panose="020B0400000000000000" pitchFamily="50" charset="-128"/>
                <a:cs typeface="Times New Roman" panose="02020603050405020304" pitchFamily="18" charset="0"/>
              </a:rPr>
              <a:t>❷</a:t>
            </a: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「スピーカーをテストする」をダブルタップ</a:t>
            </a:r>
          </a:p>
        </p:txBody>
      </p:sp>
      <p:sp>
        <p:nvSpPr>
          <p:cNvPr id="8" name="テキスト ボックス 7">
            <a:extLst>
              <a:ext uri="{FF2B5EF4-FFF2-40B4-BE49-F238E27FC236}">
                <a16:creationId xmlns:a16="http://schemas.microsoft.com/office/drawing/2014/main" id="{A4AF0D50-DC6E-CE66-1462-6D2D8AE78706}"/>
              </a:ext>
            </a:extLst>
          </p:cNvPr>
          <p:cNvSpPr txBox="1"/>
          <p:nvPr/>
        </p:nvSpPr>
        <p:spPr>
          <a:xfrm>
            <a:off x="542486" y="5654911"/>
            <a:ext cx="1940731" cy="536044"/>
          </a:xfrm>
          <a:prstGeom prst="rect">
            <a:avLst/>
          </a:prstGeom>
          <a:noFill/>
        </p:spPr>
        <p:txBody>
          <a:bodyPr wrap="square">
            <a:spAutoFit/>
          </a:bodyPr>
          <a:lstStyle/>
          <a:p>
            <a:pPr marL="12700" algn="ctr">
              <a:spcBef>
                <a:spcPts val="100"/>
              </a:spcBef>
              <a:tabLst>
                <a:tab pos="352425" algn="l"/>
              </a:tabLst>
            </a:pP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マイクのマークが</a:t>
            </a:r>
            <a:endPar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12700" algn="ctr">
              <a:spcBef>
                <a:spcPts val="100"/>
              </a:spcBef>
              <a:tabLst>
                <a:tab pos="352425" algn="l"/>
              </a:tabLst>
            </a:pP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青くなれば</a:t>
            </a:r>
            <a:r>
              <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rPr>
              <a:t>OK</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です</a:t>
            </a:r>
            <a:endParaRPr lang="en-US" altLang="ja-JP" sz="1050" b="1" dirty="0">
              <a:solidFill>
                <a:prstClr val="black"/>
              </a:solidFill>
              <a:latin typeface="BIZ UDPゴシック" panose="020B0400000000000000" pitchFamily="50" charset="-128"/>
              <a:ea typeface="BIZ UDPゴシック" panose="020B0400000000000000" pitchFamily="50" charset="-128"/>
              <a:cs typeface="Meiryo" charset="-128"/>
            </a:endParaRPr>
          </a:p>
        </p:txBody>
      </p:sp>
      <p:sp>
        <p:nvSpPr>
          <p:cNvPr id="9" name="正方形/長方形 8">
            <a:extLst>
              <a:ext uri="{FF2B5EF4-FFF2-40B4-BE49-F238E27FC236}">
                <a16:creationId xmlns:a16="http://schemas.microsoft.com/office/drawing/2014/main" id="{A3FE4124-0120-86ED-E295-06D18ABD80CC}"/>
              </a:ext>
            </a:extLst>
          </p:cNvPr>
          <p:cNvSpPr/>
          <p:nvPr/>
        </p:nvSpPr>
        <p:spPr>
          <a:xfrm>
            <a:off x="3702450" y="4046854"/>
            <a:ext cx="1459311" cy="23025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latin typeface="BIZ UDPゴシック" panose="020B0400000000000000" pitchFamily="50" charset="-128"/>
              <a:ea typeface="BIZ UDPゴシック" panose="020B0400000000000000" pitchFamily="50" charset="-128"/>
            </a:endParaRPr>
          </a:p>
        </p:txBody>
      </p:sp>
      <p:grpSp>
        <p:nvGrpSpPr>
          <p:cNvPr id="17" name="図形グループ 50">
            <a:extLst>
              <a:ext uri="{FF2B5EF4-FFF2-40B4-BE49-F238E27FC236}">
                <a16:creationId xmlns:a16="http://schemas.microsoft.com/office/drawing/2014/main" id="{D5750017-4274-C96B-8726-2983E76C6E16}"/>
              </a:ext>
            </a:extLst>
          </p:cNvPr>
          <p:cNvGrpSpPr/>
          <p:nvPr/>
        </p:nvGrpSpPr>
        <p:grpSpPr>
          <a:xfrm>
            <a:off x="3522500" y="3824650"/>
            <a:ext cx="296586" cy="293005"/>
            <a:chOff x="3546641" y="3995693"/>
            <a:chExt cx="296586" cy="293005"/>
          </a:xfrm>
        </p:grpSpPr>
        <p:sp>
          <p:nvSpPr>
            <p:cNvPr id="18" name="円/楕円 51">
              <a:extLst>
                <a:ext uri="{FF2B5EF4-FFF2-40B4-BE49-F238E27FC236}">
                  <a16:creationId xmlns:a16="http://schemas.microsoft.com/office/drawing/2014/main" id="{97A48E83-BD42-A008-7876-49CF322FB351}"/>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フリーフォーム 52">
              <a:extLst>
                <a:ext uri="{FF2B5EF4-FFF2-40B4-BE49-F238E27FC236}">
                  <a16:creationId xmlns:a16="http://schemas.microsoft.com/office/drawing/2014/main" id="{A0D20F64-986E-DBFF-BB4E-78185F7A95F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0" name="矢印: 右 19">
            <a:extLst>
              <a:ext uri="{FF2B5EF4-FFF2-40B4-BE49-F238E27FC236}">
                <a16:creationId xmlns:a16="http://schemas.microsoft.com/office/drawing/2014/main" id="{2D83B053-1D82-DCBD-E04E-31D1DA64F92C}"/>
              </a:ext>
            </a:extLst>
          </p:cNvPr>
          <p:cNvSpPr/>
          <p:nvPr/>
        </p:nvSpPr>
        <p:spPr>
          <a:xfrm rot="5400000">
            <a:off x="1348049" y="4196462"/>
            <a:ext cx="259422" cy="26305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2" name="矢印: 右 21">
            <a:extLst>
              <a:ext uri="{FF2B5EF4-FFF2-40B4-BE49-F238E27FC236}">
                <a16:creationId xmlns:a16="http://schemas.microsoft.com/office/drawing/2014/main" id="{E369D8D0-36BA-274B-704A-29592259232F}"/>
              </a:ext>
            </a:extLst>
          </p:cNvPr>
          <p:cNvSpPr/>
          <p:nvPr/>
        </p:nvSpPr>
        <p:spPr>
          <a:xfrm>
            <a:off x="5589011" y="3773250"/>
            <a:ext cx="575742" cy="42185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正方形/長方形 24">
            <a:extLst>
              <a:ext uri="{FF2B5EF4-FFF2-40B4-BE49-F238E27FC236}">
                <a16:creationId xmlns:a16="http://schemas.microsoft.com/office/drawing/2014/main" id="{5589424F-29CC-58DC-AB4D-3DFF878BAD58}"/>
              </a:ext>
            </a:extLst>
          </p:cNvPr>
          <p:cNvSpPr/>
          <p:nvPr/>
        </p:nvSpPr>
        <p:spPr>
          <a:xfrm>
            <a:off x="1216115" y="4606941"/>
            <a:ext cx="592189" cy="529484"/>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latin typeface="BIZ UDPゴシック" panose="020B0400000000000000" pitchFamily="50" charset="-128"/>
              <a:ea typeface="BIZ UDPゴシック" panose="020B0400000000000000" pitchFamily="50" charset="-128"/>
            </a:endParaRPr>
          </a:p>
        </p:txBody>
      </p:sp>
      <p:grpSp>
        <p:nvGrpSpPr>
          <p:cNvPr id="26" name="図形グループ 53">
            <a:extLst>
              <a:ext uri="{FF2B5EF4-FFF2-40B4-BE49-F238E27FC236}">
                <a16:creationId xmlns:a16="http://schemas.microsoft.com/office/drawing/2014/main" id="{22ADEE48-65DC-2703-4E01-954C4C405CC8}"/>
              </a:ext>
            </a:extLst>
          </p:cNvPr>
          <p:cNvGrpSpPr/>
          <p:nvPr/>
        </p:nvGrpSpPr>
        <p:grpSpPr>
          <a:xfrm>
            <a:off x="1074749" y="4441389"/>
            <a:ext cx="296587" cy="293005"/>
            <a:chOff x="2897417" y="3995693"/>
            <a:chExt cx="296587" cy="293005"/>
          </a:xfrm>
        </p:grpSpPr>
        <p:sp>
          <p:nvSpPr>
            <p:cNvPr id="42" name="円/楕円 54">
              <a:extLst>
                <a:ext uri="{FF2B5EF4-FFF2-40B4-BE49-F238E27FC236}">
                  <a16:creationId xmlns:a16="http://schemas.microsoft.com/office/drawing/2014/main" id="{14B61E6C-60AA-82FE-F0C6-7134F6C25BA9}"/>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3" name="テキスト ボックス 42">
              <a:extLst>
                <a:ext uri="{FF2B5EF4-FFF2-40B4-BE49-F238E27FC236}">
                  <a16:creationId xmlns:a16="http://schemas.microsoft.com/office/drawing/2014/main" id="{C8ED7A01-2EDE-98DE-D295-6518C17FACD4}"/>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44" name="テキスト ボックス 43">
            <a:extLst>
              <a:ext uri="{FF2B5EF4-FFF2-40B4-BE49-F238E27FC236}">
                <a16:creationId xmlns:a16="http://schemas.microsoft.com/office/drawing/2014/main" id="{1D50E675-3A3A-6724-21D9-CD1FA8D4BF31}"/>
              </a:ext>
            </a:extLst>
          </p:cNvPr>
          <p:cNvSpPr txBox="1"/>
          <p:nvPr/>
        </p:nvSpPr>
        <p:spPr>
          <a:xfrm>
            <a:off x="5165516" y="4281639"/>
            <a:ext cx="1438413" cy="428322"/>
          </a:xfrm>
          <a:prstGeom prst="rect">
            <a:avLst/>
          </a:prstGeom>
          <a:noFill/>
        </p:spPr>
        <p:txBody>
          <a:bodyPr wrap="square">
            <a:spAutoFit/>
          </a:bodyPr>
          <a:lstStyle/>
          <a:p>
            <a:pPr marL="12700">
              <a:spcBef>
                <a:spcPts val="100"/>
              </a:spcBef>
              <a:tabLst>
                <a:tab pos="352425" algn="l"/>
              </a:tabLst>
            </a:pPr>
            <a:r>
              <a:rPr lang="ja-JP" altLang="en-US" sz="1050" b="1" dirty="0">
                <a:solidFill>
                  <a:srgbClr val="009650"/>
                </a:solidFill>
                <a:latin typeface="BIZ UDPゴシック" panose="020B0400000000000000" pitchFamily="50" charset="-128"/>
                <a:ea typeface="BIZ UDPゴシック" panose="020B0400000000000000" pitchFamily="50" charset="-128"/>
                <a:cs typeface="Meiryo" charset="-128"/>
              </a:rPr>
              <a:t>スピーカーから</a:t>
            </a:r>
            <a:endParaRPr lang="en-US" altLang="ja-JP" sz="1050" b="1" dirty="0">
              <a:solidFill>
                <a:srgbClr val="009650"/>
              </a:solidFill>
              <a:latin typeface="BIZ UDPゴシック" panose="020B0400000000000000" pitchFamily="50" charset="-128"/>
              <a:ea typeface="BIZ UDPゴシック" panose="020B0400000000000000" pitchFamily="50" charset="-128"/>
              <a:cs typeface="Meiryo" charset="-128"/>
            </a:endParaRPr>
          </a:p>
          <a:p>
            <a:pPr marL="12700">
              <a:spcBef>
                <a:spcPts val="100"/>
              </a:spcBef>
              <a:tabLst>
                <a:tab pos="352425" algn="l"/>
              </a:tabLst>
            </a:pPr>
            <a:r>
              <a:rPr lang="ja-JP" altLang="en-US" sz="1050" b="1" dirty="0">
                <a:solidFill>
                  <a:srgbClr val="009650"/>
                </a:solidFill>
                <a:latin typeface="BIZ UDPゴシック" panose="020B0400000000000000" pitchFamily="50" charset="-128"/>
                <a:ea typeface="BIZ UDPゴシック" panose="020B0400000000000000" pitchFamily="50" charset="-128"/>
                <a:cs typeface="Meiryo" charset="-128"/>
              </a:rPr>
              <a:t>テスト音が鳴ります</a:t>
            </a:r>
            <a:endParaRPr lang="en-US" altLang="ja-JP" sz="105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45" name="矢印: 右 44">
            <a:extLst>
              <a:ext uri="{FF2B5EF4-FFF2-40B4-BE49-F238E27FC236}">
                <a16:creationId xmlns:a16="http://schemas.microsoft.com/office/drawing/2014/main" id="{9BAABF04-4EBB-8FF5-73E2-C91E63AFADC5}"/>
              </a:ext>
            </a:extLst>
          </p:cNvPr>
          <p:cNvSpPr/>
          <p:nvPr/>
        </p:nvSpPr>
        <p:spPr>
          <a:xfrm>
            <a:off x="2671645" y="3773250"/>
            <a:ext cx="575742" cy="42185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6" name="正方形/長方形 45">
            <a:extLst>
              <a:ext uri="{FF2B5EF4-FFF2-40B4-BE49-F238E27FC236}">
                <a16:creationId xmlns:a16="http://schemas.microsoft.com/office/drawing/2014/main" id="{03639FB6-A412-058B-F4FC-FCA22B6DB45E}"/>
              </a:ext>
            </a:extLst>
          </p:cNvPr>
          <p:cNvSpPr/>
          <p:nvPr/>
        </p:nvSpPr>
        <p:spPr>
          <a:xfrm>
            <a:off x="6804736" y="4189342"/>
            <a:ext cx="1043864" cy="23025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latin typeface="BIZ UDPゴシック" panose="020B0400000000000000" pitchFamily="50" charset="-128"/>
              <a:ea typeface="BIZ UDPゴシック" panose="020B0400000000000000" pitchFamily="50" charset="-128"/>
            </a:endParaRPr>
          </a:p>
        </p:txBody>
      </p:sp>
      <p:grpSp>
        <p:nvGrpSpPr>
          <p:cNvPr id="47" name="図形グループ 47">
            <a:extLst>
              <a:ext uri="{FF2B5EF4-FFF2-40B4-BE49-F238E27FC236}">
                <a16:creationId xmlns:a16="http://schemas.microsoft.com/office/drawing/2014/main" id="{FCDB78C0-AC52-CE2C-76C5-3F3E98ABB7DB}"/>
              </a:ext>
            </a:extLst>
          </p:cNvPr>
          <p:cNvGrpSpPr/>
          <p:nvPr/>
        </p:nvGrpSpPr>
        <p:grpSpPr>
          <a:xfrm>
            <a:off x="6623737" y="3990506"/>
            <a:ext cx="296586" cy="293005"/>
            <a:chOff x="4232441" y="3995693"/>
            <a:chExt cx="296586" cy="293005"/>
          </a:xfrm>
        </p:grpSpPr>
        <p:sp>
          <p:nvSpPr>
            <p:cNvPr id="48" name="円/楕円 48">
              <a:extLst>
                <a:ext uri="{FF2B5EF4-FFF2-40B4-BE49-F238E27FC236}">
                  <a16:creationId xmlns:a16="http://schemas.microsoft.com/office/drawing/2014/main" id="{2EF837B1-8E3E-37A9-A60E-5AF20C8F52A1}"/>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9" name="フリーフォーム 49">
              <a:extLst>
                <a:ext uri="{FF2B5EF4-FFF2-40B4-BE49-F238E27FC236}">
                  <a16:creationId xmlns:a16="http://schemas.microsoft.com/office/drawing/2014/main" id="{B4C98CA2-C497-58A0-F43A-018122C51F7E}"/>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689976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タイトル 9">
            <a:extLst>
              <a:ext uri="{FF2B5EF4-FFF2-40B4-BE49-F238E27FC236}">
                <a16:creationId xmlns:a16="http://schemas.microsoft.com/office/drawing/2014/main" id="{FDDA2747-DBA5-44E4-A04D-BE8E8CD8D716}"/>
              </a:ext>
            </a:extLst>
          </p:cNvPr>
          <p:cNvSpPr txBox="1">
            <a:spLocks/>
          </p:cNvSpPr>
          <p:nvPr/>
        </p:nvSpPr>
        <p:spPr>
          <a:xfrm>
            <a:off x="1595658" y="243114"/>
            <a:ext cx="7200001"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【11</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AoyagiKouzanFontT"/>
              </a:rPr>
              <a:t>ビデオ通話で診察</a:t>
            </a:r>
            <a:endParaRPr kumimoji="0" lang="ja-JP" altLang="en-US" sz="3200" kern="0" dirty="0">
              <a:latin typeface="BIZ UDゴシック" panose="020B0400000000000000" pitchFamily="49" charset="-128"/>
              <a:ea typeface="BIZ UDゴシック" panose="020B0400000000000000" pitchFamily="49" charset="-128"/>
            </a:endParaRPr>
          </a:p>
        </p:txBody>
      </p:sp>
      <p:graphicFrame>
        <p:nvGraphicFramePr>
          <p:cNvPr id="7" name="オブジェクト 6" hidden="1">
            <a:extLst>
              <a:ext uri="{FF2B5EF4-FFF2-40B4-BE49-F238E27FC236}">
                <a16:creationId xmlns:a16="http://schemas.microsoft.com/office/drawing/2014/main" id="{0EDDDB4E-0D5A-4D42-94EA-1F109FBCD8B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7" name="オブジェクト 6" hidden="1">
                        <a:extLst>
                          <a:ext uri="{FF2B5EF4-FFF2-40B4-BE49-F238E27FC236}">
                            <a16:creationId xmlns:a16="http://schemas.microsoft.com/office/drawing/2014/main" id="{0EDDDB4E-0D5A-4D42-94EA-1F109FBCD8B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図 3" descr="カメラに接続中の画面の画像">
            <a:extLst>
              <a:ext uri="{FF2B5EF4-FFF2-40B4-BE49-F238E27FC236}">
                <a16:creationId xmlns:a16="http://schemas.microsoft.com/office/drawing/2014/main" id="{761A5AE9-63C9-49FB-811B-359EA9CCDF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400" y="2356805"/>
            <a:ext cx="1913104" cy="3780000"/>
          </a:xfrm>
          <a:prstGeom prst="rect">
            <a:avLst/>
          </a:prstGeom>
          <a:ln w="9525">
            <a:solidFill>
              <a:schemeClr val="tx1">
                <a:lumMod val="50000"/>
                <a:lumOff val="50000"/>
              </a:schemeClr>
            </a:solidFill>
          </a:ln>
        </p:spPr>
      </p:pic>
      <p:sp>
        <p:nvSpPr>
          <p:cNvPr id="23" name="object 18">
            <a:extLst>
              <a:ext uri="{FF2B5EF4-FFF2-40B4-BE49-F238E27FC236}">
                <a16:creationId xmlns:a16="http://schemas.microsoft.com/office/drawing/2014/main" id="{84120372-64DA-4E54-A83F-BF6241F74A06}"/>
              </a:ext>
            </a:extLst>
          </p:cNvPr>
          <p:cNvSpPr txBox="1"/>
          <p:nvPr/>
        </p:nvSpPr>
        <p:spPr>
          <a:xfrm>
            <a:off x="318631" y="2276850"/>
            <a:ext cx="3060000" cy="3736279"/>
          </a:xfrm>
          <a:prstGeom prst="rect">
            <a:avLst/>
          </a:prstGeom>
        </p:spPr>
        <p:txBody>
          <a:bodyPr vert="horz" wrap="square" lIns="0" tIns="12065" rIns="0" bIns="0" rtlCol="0">
            <a:spAutoFit/>
          </a:bodyPr>
          <a:lstStyle/>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医師からの呼び出し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通知に応答します</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医師が診察開始の呼び出しを</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4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行うと、画面上に</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4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オンライン診察の呼び出し</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4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通知が表示されます。</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4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呼び出し通知が届いたら</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400" b="1" spc="5" dirty="0">
                <a:latin typeface="BIZ UDゴシック" panose="020B0400000000000000" pitchFamily="49" charset="-128"/>
                <a:ea typeface="BIZ UDゴシック" panose="020B0400000000000000" pitchFamily="49" charset="-128"/>
                <a:cs typeface="Meiryo" charset="-128"/>
              </a:rPr>
              <a:t>	</a:t>
            </a:r>
            <a:r>
              <a:rPr lang="ja-JP" altLang="en-US" sz="1400" b="1" spc="5" dirty="0">
                <a:latin typeface="BIZ UDゴシック" panose="020B0400000000000000" pitchFamily="49" charset="-128"/>
                <a:ea typeface="BIZ UDゴシック" panose="020B0400000000000000" pitchFamily="49" charset="-128"/>
                <a:cs typeface="Meiryo" charset="-128"/>
              </a:rPr>
              <a:t>応答します。</a:t>
            </a:r>
            <a:endParaRPr lang="en-US" altLang="ja-JP" sz="14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診療の準備は</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できましたか？と</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表示されるので</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1800" b="1" kern="100" spc="5" dirty="0">
                <a:latin typeface="BIZ UDゴシック" panose="020B0400000000000000" pitchFamily="49" charset="-128"/>
                <a:ea typeface="BIZ UDゴシック" panose="020B0400000000000000" pitchFamily="49" charset="-128"/>
                <a:cs typeface="Meiryo" charset="-128"/>
              </a:rPr>
              <a:t>	</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spc="5" dirty="0">
                <a:latin typeface="BIZ UDゴシック" panose="020B0400000000000000" pitchFamily="49" charset="-128"/>
                <a:ea typeface="BIZ UDゴシック" panose="020B0400000000000000" pitchFamily="49" charset="-128"/>
                <a:cs typeface="Meiryo" charset="-128"/>
              </a:rPr>
              <a:t>はい</a:t>
            </a:r>
            <a:r>
              <a:rPr lang="en-US" altLang="ja-JP" sz="18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800" b="1" spc="5" dirty="0">
                <a:latin typeface="BIZ UDゴシック" panose="020B0400000000000000" pitchFamily="49" charset="-128"/>
                <a:ea typeface="BIZ UDゴシック" panose="020B0400000000000000" pitchFamily="49" charset="-128"/>
                <a:cs typeface="Meiryo" charset="-128"/>
              </a:rPr>
              <a:t>を選択します</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❸	</a:t>
            </a:r>
            <a:r>
              <a:rPr lang="ja-JP" altLang="en-US" sz="1800" b="1" spc="5" dirty="0">
                <a:solidFill>
                  <a:prstClr val="black"/>
                </a:solidFill>
                <a:latin typeface="BIZ UDゴシック" panose="020B0400000000000000" pitchFamily="49" charset="-128"/>
                <a:ea typeface="BIZ UDゴシック" panose="020B0400000000000000" pitchFamily="49" charset="-128"/>
                <a:cs typeface="Meiryo" charset="-128"/>
              </a:rPr>
              <a:t>診療が始まります</a:t>
            </a:r>
            <a:endParaRPr sz="1800" b="1" dirty="0">
              <a:latin typeface="BIZ UDゴシック" panose="020B0400000000000000" pitchFamily="49" charset="-128"/>
              <a:ea typeface="BIZ UDゴシック" panose="020B0400000000000000" pitchFamily="49" charset="-128"/>
              <a:cs typeface="Meiryo" charset="-128"/>
            </a:endParaRPr>
          </a:p>
        </p:txBody>
      </p:sp>
      <p:sp>
        <p:nvSpPr>
          <p:cNvPr id="2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sp>
        <p:nvSpPr>
          <p:cNvPr id="13" name="object 6">
            <a:extLst>
              <a:ext uri="{FF2B5EF4-FFF2-40B4-BE49-F238E27FC236}">
                <a16:creationId xmlns:a16="http://schemas.microsoft.com/office/drawing/2014/main" id="{11D7FA28-D6F3-4E50-81D2-2B905C1CCA23}"/>
              </a:ext>
            </a:extLst>
          </p:cNvPr>
          <p:cNvSpPr txBox="1"/>
          <p:nvPr/>
        </p:nvSpPr>
        <p:spPr>
          <a:xfrm>
            <a:off x="562212" y="1394750"/>
            <a:ext cx="7992000" cy="597858"/>
          </a:xfrm>
          <a:prstGeom prst="rect">
            <a:avLst/>
          </a:prstGeom>
        </p:spPr>
        <p:txBody>
          <a:bodyPr vert="horz" wrap="square" lIns="0" tIns="10860" rIns="0" bIns="0" rtlCol="0">
            <a:spAutoFit/>
          </a:bodyPr>
          <a:lstStyle/>
          <a:p>
            <a:pPr marL="10860" marR="4344" indent="36381">
              <a:lnSpc>
                <a:spcPct val="125000"/>
              </a:lnSpc>
              <a:spcBef>
                <a:spcPts val="85"/>
              </a:spcBef>
            </a:pPr>
            <a:r>
              <a:rPr lang="ja-JP" altLang="en-US" sz="1800" b="1" dirty="0">
                <a:latin typeface="BIZ UDゴシック" panose="020B0400000000000000" pitchFamily="49" charset="-128"/>
                <a:ea typeface="BIZ UDゴシック" panose="020B0400000000000000" pitchFamily="49" charset="-128"/>
                <a:cs typeface="Meiryo" charset="-128"/>
              </a:rPr>
              <a:t>予約時間内に医師から通知が届きます</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0860" marR="4344" indent="36381">
              <a:lnSpc>
                <a:spcPct val="125000"/>
              </a:lnSpc>
              <a:spcBef>
                <a:spcPts val="85"/>
              </a:spcBef>
            </a:pPr>
            <a:r>
              <a:rPr lang="ja-JP" altLang="en-US" sz="1400" spc="5" dirty="0">
                <a:latin typeface="BIZ UDゴシック" panose="020B0400000000000000" pitchFamily="49" charset="-128"/>
                <a:ea typeface="BIZ UDゴシック" panose="020B0400000000000000" pitchFamily="49" charset="-128"/>
                <a:cs typeface="Meiryo" charset="-128"/>
              </a:rPr>
              <a:t>電波状況の良いプライバシーが確保できる場所で、診察を始められるようにしてお待ち下さい。</a:t>
            </a:r>
            <a:endParaRPr lang="ja-JP" altLang="en-US" sz="1400" b="1" dirty="0">
              <a:latin typeface="BIZ UDゴシック" panose="020B0400000000000000" pitchFamily="49" charset="-128"/>
              <a:ea typeface="BIZ UDゴシック" panose="020B0400000000000000" pitchFamily="49" charset="-128"/>
              <a:cs typeface="Meiryo" charset="-128"/>
            </a:endParaRPr>
          </a:p>
        </p:txBody>
      </p:sp>
      <p:grpSp>
        <p:nvGrpSpPr>
          <p:cNvPr id="31" name="図形グループ 30"/>
          <p:cNvGrpSpPr/>
          <p:nvPr/>
        </p:nvGrpSpPr>
        <p:grpSpPr>
          <a:xfrm>
            <a:off x="6489504" y="2213191"/>
            <a:ext cx="296586" cy="293005"/>
            <a:chOff x="4232441" y="3995693"/>
            <a:chExt cx="296586" cy="293005"/>
          </a:xfrm>
        </p:grpSpPr>
        <p:sp>
          <p:nvSpPr>
            <p:cNvPr id="36" name="円/楕円 3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3" name="フリーフォーム 42"/>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28" name="図形グループ 27"/>
          <p:cNvGrpSpPr>
            <a:grpSpLocks noChangeAspect="1"/>
          </p:cNvGrpSpPr>
          <p:nvPr/>
        </p:nvGrpSpPr>
        <p:grpSpPr>
          <a:xfrm>
            <a:off x="5638800" y="3874994"/>
            <a:ext cx="720000" cy="540000"/>
            <a:chOff x="3355262" y="5469690"/>
            <a:chExt cx="720000" cy="540000"/>
          </a:xfrm>
        </p:grpSpPr>
        <p:cxnSp>
          <p:nvCxnSpPr>
            <p:cNvPr id="33" name="カギ線コネクタ 32"/>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5" name="グループ化 4" descr="画面に「診療の準備はできましたか？」と表示されおり、「はい」をタップしている画像">
            <a:extLst>
              <a:ext uri="{FF2B5EF4-FFF2-40B4-BE49-F238E27FC236}">
                <a16:creationId xmlns:a16="http://schemas.microsoft.com/office/drawing/2014/main" id="{214BCA27-65F2-46DD-AF85-7869D92DD472}"/>
              </a:ext>
            </a:extLst>
          </p:cNvPr>
          <p:cNvGrpSpPr/>
          <p:nvPr/>
        </p:nvGrpSpPr>
        <p:grpSpPr>
          <a:xfrm>
            <a:off x="3348831" y="2213191"/>
            <a:ext cx="2071862" cy="3926659"/>
            <a:chOff x="3348831" y="2213191"/>
            <a:chExt cx="2071862" cy="3926659"/>
          </a:xfrm>
        </p:grpSpPr>
        <p:pic>
          <p:nvPicPr>
            <p:cNvPr id="2" name="図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6969" y="2359850"/>
              <a:ext cx="1913724" cy="3780000"/>
            </a:xfrm>
            <a:prstGeom prst="rect">
              <a:avLst/>
            </a:prstGeom>
            <a:ln w="9525">
              <a:solidFill>
                <a:schemeClr val="tx1">
                  <a:lumMod val="50000"/>
                  <a:lumOff val="50000"/>
                </a:schemeClr>
              </a:solidFill>
            </a:ln>
          </p:spPr>
        </p:pic>
        <p:sp>
          <p:nvSpPr>
            <p:cNvPr id="32" name="正方形/長方形 31"/>
            <p:cNvSpPr/>
            <p:nvPr/>
          </p:nvSpPr>
          <p:spPr>
            <a:xfrm>
              <a:off x="4520879" y="4270592"/>
              <a:ext cx="509414" cy="36083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44" name="図形グループ 43"/>
            <p:cNvGrpSpPr/>
            <p:nvPr/>
          </p:nvGrpSpPr>
          <p:grpSpPr>
            <a:xfrm>
              <a:off x="4368445" y="4123012"/>
              <a:ext cx="296586" cy="293005"/>
              <a:chOff x="3546641" y="3995693"/>
              <a:chExt cx="296586" cy="293005"/>
            </a:xfrm>
          </p:grpSpPr>
          <p:sp>
            <p:nvSpPr>
              <p:cNvPr id="45" name="円/楕円 44"/>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6" name="フリーフォーム 45"/>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7" name="図形グループ 46"/>
            <p:cNvGrpSpPr/>
            <p:nvPr/>
          </p:nvGrpSpPr>
          <p:grpSpPr>
            <a:xfrm>
              <a:off x="3348831" y="2213191"/>
              <a:ext cx="296587" cy="293005"/>
              <a:chOff x="2897417" y="3995693"/>
              <a:chExt cx="296587" cy="293005"/>
            </a:xfrm>
          </p:grpSpPr>
          <p:sp>
            <p:nvSpPr>
              <p:cNvPr id="48" name="円/楕円 47"/>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9" name="テキスト ボックス 48"/>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3" name="図 2"/>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2075" y="4557114"/>
              <a:ext cx="360000" cy="410732"/>
            </a:xfrm>
            <a:prstGeom prst="rect">
              <a:avLst/>
            </a:prstGeom>
          </p:spPr>
        </p:pic>
      </p:grpSp>
    </p:spTree>
    <p:extLst>
      <p:ext uri="{BB962C8B-B14F-4D97-AF65-F5344CB8AC3E}">
        <p14:creationId xmlns:p14="http://schemas.microsoft.com/office/powerpoint/2010/main" val="3067604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9">
            <a:extLst>
              <a:ext uri="{FF2B5EF4-FFF2-40B4-BE49-F238E27FC236}">
                <a16:creationId xmlns:a16="http://schemas.microsoft.com/office/drawing/2014/main" id="{FDDA2747-DBA5-44E4-A04D-BE8E8CD8D716}"/>
              </a:ext>
            </a:extLst>
          </p:cNvPr>
          <p:cNvSpPr txBox="1">
            <a:spLocks/>
          </p:cNvSpPr>
          <p:nvPr/>
        </p:nvSpPr>
        <p:spPr>
          <a:xfrm>
            <a:off x="1600200" y="239885"/>
            <a:ext cx="67077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オンライン診療・服薬指導アプリ</a:t>
            </a:r>
            <a:r>
              <a:rPr lang="en-US" altLang="ja-JP" sz="1800" dirty="0">
                <a:latin typeface="BIZ UDゴシック" panose="020B0400000000000000" pitchFamily="49" charset="-128"/>
                <a:ea typeface="BIZ UDゴシック" panose="020B0400000000000000" pitchFamily="49" charset="-128"/>
              </a:rPr>
              <a:t>CLINICS</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【12</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kumimoji="0" lang="ja-JP" altLang="en-US" sz="3200" kern="0" dirty="0">
                <a:latin typeface="BIZ UDゴシック" panose="020B0400000000000000" pitchFamily="49" charset="-128"/>
                <a:ea typeface="BIZ UDゴシック" panose="020B0400000000000000" pitchFamily="49" charset="-128"/>
              </a:rPr>
              <a:t>操作に困ったときのご案内</a:t>
            </a:r>
          </a:p>
        </p:txBody>
      </p:sp>
      <p:pic>
        <p:nvPicPr>
          <p:cNvPr id="4" name="図 3" descr="患者様ヘルプページのQRコード"/>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54" y="2901758"/>
            <a:ext cx="1404000" cy="1404000"/>
          </a:xfrm>
          <a:prstGeom prst="rect">
            <a:avLst/>
          </a:prstGeom>
        </p:spPr>
      </p:pic>
      <p:sp>
        <p:nvSpPr>
          <p:cNvPr id="7" name="object 18">
            <a:extLst>
              <a:ext uri="{FF2B5EF4-FFF2-40B4-BE49-F238E27FC236}">
                <a16:creationId xmlns:a16="http://schemas.microsoft.com/office/drawing/2014/main" id="{84120372-64DA-4E54-A83F-BF6241F74A06}"/>
              </a:ext>
            </a:extLst>
          </p:cNvPr>
          <p:cNvSpPr txBox="1"/>
          <p:nvPr/>
        </p:nvSpPr>
        <p:spPr>
          <a:xfrm>
            <a:off x="1852200" y="1377758"/>
            <a:ext cx="6987000" cy="4762971"/>
          </a:xfrm>
          <a:prstGeom prst="rect">
            <a:avLst/>
          </a:prstGeom>
        </p:spPr>
        <p:txBody>
          <a:bodyPr vert="horz" wrap="square" lIns="0" tIns="12065" rIns="0" bIns="0" rtlCol="0">
            <a:spAutoFit/>
          </a:bodyPr>
          <a:lstStyle/>
          <a:p>
            <a:pPr marL="12700">
              <a:lnSpc>
                <a:spcPct val="125000"/>
              </a:lnSpc>
              <a:spcBef>
                <a:spcPts val="95"/>
              </a:spcBef>
              <a:tabLst>
                <a:tab pos="352425" algn="l"/>
              </a:tabLst>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お問い合わせフォーム</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下記のお問い合わせフォームをご活用ください。</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左の</a:t>
            </a:r>
            <a:r>
              <a:rPr lang="en-US" altLang="ja-JP" sz="1800" b="1" dirty="0">
                <a:latin typeface="BIZ UDゴシック" panose="020B0400000000000000" pitchFamily="49" charset="-128"/>
                <a:ea typeface="BIZ UDゴシック" panose="020B0400000000000000" pitchFamily="49" charset="-128"/>
                <a:cs typeface="Meiryo" charset="-128"/>
              </a:rPr>
              <a:t>QR</a:t>
            </a:r>
            <a:r>
              <a:rPr lang="ja-JP" altLang="en-US" sz="1800" b="1" dirty="0">
                <a:latin typeface="BIZ UDゴシック" panose="020B0400000000000000" pitchFamily="49" charset="-128"/>
                <a:ea typeface="BIZ UDゴシック" panose="020B0400000000000000" pitchFamily="49" charset="-128"/>
                <a:cs typeface="Meiryo" charset="-128"/>
              </a:rPr>
              <a:t>コードからもご覧いただけます。</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en-US" altLang="ja-JP" sz="1800" b="1" dirty="0">
                <a:solidFill>
                  <a:srgbClr val="4472C4"/>
                </a:solidFill>
                <a:effectLst/>
                <a:latin typeface="BIZ UDゴシック" panose="020B0400000000000000" pitchFamily="49" charset="-128"/>
                <a:ea typeface="BIZ UDゴシック" panose="020B0400000000000000" pitchFamily="49" charset="-128"/>
                <a:cs typeface="Meiryo" charset="-128"/>
              </a:rPr>
              <a:t>https://clinics-support.medley.life/hc/ja/requests/new</a:t>
            </a:r>
          </a:p>
          <a:p>
            <a:pPr marL="12700">
              <a:lnSpc>
                <a:spcPct val="125000"/>
              </a:lnSpc>
              <a:spcBef>
                <a:spcPts val="600"/>
              </a:spcBef>
              <a:tabLst>
                <a:tab pos="352425" algn="l"/>
              </a:tabLst>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患者様ヘルプページ</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ご利用に際してお困りのときは、</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左の</a:t>
            </a:r>
            <a:r>
              <a:rPr lang="en-US" altLang="ja-JP" sz="1800" b="1" dirty="0">
                <a:latin typeface="BIZ UDゴシック" panose="020B0400000000000000" pitchFamily="49" charset="-128"/>
                <a:ea typeface="BIZ UDゴシック" panose="020B0400000000000000" pitchFamily="49" charset="-128"/>
                <a:cs typeface="Meiryo" charset="-128"/>
              </a:rPr>
              <a:t>QR</a:t>
            </a:r>
            <a:r>
              <a:rPr lang="ja-JP" altLang="en-US" sz="1800" b="1" dirty="0">
                <a:latin typeface="BIZ UDゴシック" panose="020B0400000000000000" pitchFamily="49" charset="-128"/>
                <a:ea typeface="BIZ UDゴシック" panose="020B0400000000000000" pitchFamily="49" charset="-128"/>
                <a:cs typeface="Meiryo" charset="-128"/>
              </a:rPr>
              <a:t>コードから患者様ヘルプページをも覧いただけます。</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en-US" altLang="ja-JP" sz="1800" b="1" dirty="0">
                <a:solidFill>
                  <a:srgbClr val="4472C4"/>
                </a:solidFill>
                <a:latin typeface="BIZ UDゴシック" panose="020B0400000000000000" pitchFamily="49" charset="-128"/>
                <a:ea typeface="BIZ UDゴシック" panose="020B0400000000000000" pitchFamily="49" charset="-128"/>
                <a:cs typeface="Meiryo" charset="-128"/>
              </a:rPr>
              <a:t>https://clinics-support.medley.life/hc/ja</a:t>
            </a:r>
          </a:p>
          <a:p>
            <a:pPr marL="12700">
              <a:lnSpc>
                <a:spcPct val="125000"/>
              </a:lnSpc>
              <a:spcBef>
                <a:spcPts val="95"/>
              </a:spcBef>
              <a:tabLst>
                <a:tab pos="352425" algn="l"/>
              </a:tabLst>
            </a:pPr>
            <a:endParaRPr lang="en-US" altLang="ja-JP" sz="1800" b="1" dirty="0">
              <a:solidFill>
                <a:srgbClr val="4472C4"/>
              </a:solidFill>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CLINICS</a:t>
            </a: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患者相談窓口</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患者様ヘルプページをご覧いただいても解決できなかった場合は、</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lnSpc>
                <a:spcPct val="125000"/>
              </a:lnSpc>
              <a:spcBef>
                <a:spcPts val="9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下記相談窓口までお気軽にご連絡ください。</a:t>
            </a:r>
            <a:endParaRPr lang="en-US" altLang="ja-JP" sz="1800" b="1" dirty="0">
              <a:latin typeface="BIZ UDゴシック" panose="020B0400000000000000" pitchFamily="49" charset="-128"/>
              <a:ea typeface="BIZ UDゴシック" panose="020B0400000000000000" pitchFamily="49" charset="-128"/>
              <a:cs typeface="Meiryo" charset="-128"/>
            </a:endParaRPr>
          </a:p>
          <a:p>
            <a:pPr>
              <a:lnSpc>
                <a:spcPct val="125000"/>
              </a:lnSpc>
            </a:pPr>
            <a:r>
              <a:rPr lang="ja-JP" altLang="ja-JP" sz="1800" b="1" dirty="0">
                <a:latin typeface="BIZ UDゴシック" panose="020B0400000000000000" pitchFamily="49" charset="-128"/>
                <a:ea typeface="BIZ UDゴシック" panose="020B0400000000000000" pitchFamily="49" charset="-128"/>
                <a:cs typeface="Meiryo" charset="-128"/>
              </a:rPr>
              <a:t>電話：</a:t>
            </a:r>
            <a:r>
              <a:rPr lang="en-US" altLang="ja-JP" sz="2400" b="1" dirty="0">
                <a:latin typeface="BIZ UDゴシック" panose="020B0400000000000000" pitchFamily="49" charset="-128"/>
                <a:ea typeface="BIZ UDゴシック" panose="020B0400000000000000" pitchFamily="49" charset="-128"/>
                <a:cs typeface="Meiryo" charset="-128"/>
              </a:rPr>
              <a:t>0120-13-1540</a:t>
            </a:r>
            <a:r>
              <a:rPr lang="ja-JP" altLang="ja-JP" sz="1800" b="1" dirty="0">
                <a:latin typeface="BIZ UDゴシック" panose="020B0400000000000000" pitchFamily="49" charset="-128"/>
                <a:ea typeface="BIZ UDゴシック" panose="020B0400000000000000" pitchFamily="49" charset="-128"/>
                <a:cs typeface="Meiryo" charset="-128"/>
              </a:rPr>
              <a:t>（平日</a:t>
            </a:r>
            <a:r>
              <a:rPr lang="en-US" altLang="ja-JP" sz="1800" b="1" dirty="0">
                <a:latin typeface="BIZ UDゴシック" panose="020B0400000000000000" pitchFamily="49" charset="-128"/>
                <a:ea typeface="BIZ UDゴシック" panose="020B0400000000000000" pitchFamily="49" charset="-128"/>
                <a:cs typeface="Meiryo" charset="-128"/>
              </a:rPr>
              <a:t>9</a:t>
            </a:r>
            <a:r>
              <a:rPr lang="ja-JP" altLang="ja-JP" sz="1800" b="1" dirty="0">
                <a:latin typeface="BIZ UDゴシック" panose="020B0400000000000000" pitchFamily="49" charset="-128"/>
                <a:ea typeface="BIZ UDゴシック" panose="020B0400000000000000" pitchFamily="49" charset="-128"/>
                <a:cs typeface="Meiryo" charset="-128"/>
              </a:rPr>
              <a:t>～</a:t>
            </a:r>
            <a:r>
              <a:rPr lang="en-US" altLang="ja-JP" sz="1800" b="1" dirty="0">
                <a:latin typeface="BIZ UDゴシック" panose="020B0400000000000000" pitchFamily="49" charset="-128"/>
                <a:ea typeface="BIZ UDゴシック" panose="020B0400000000000000" pitchFamily="49" charset="-128"/>
                <a:cs typeface="Meiryo" charset="-128"/>
              </a:rPr>
              <a:t>19</a:t>
            </a:r>
            <a:r>
              <a:rPr lang="ja-JP" altLang="ja-JP" sz="1800" b="1" dirty="0">
                <a:latin typeface="BIZ UDゴシック" panose="020B0400000000000000" pitchFamily="49" charset="-128"/>
                <a:ea typeface="BIZ UDゴシック" panose="020B0400000000000000" pitchFamily="49" charset="-128"/>
                <a:cs typeface="Meiryo" charset="-128"/>
              </a:rPr>
              <a:t>時）</a:t>
            </a:r>
            <a:endParaRPr lang="en-US" altLang="ja-JP" sz="1800" dirty="0">
              <a:latin typeface="BIZ UDゴシック" panose="020B0400000000000000" pitchFamily="49" charset="-128"/>
              <a:ea typeface="BIZ UDゴシック" panose="020B0400000000000000" pitchFamily="49" charset="-128"/>
              <a:cs typeface="Meiryo" charset="-128"/>
            </a:endParaRPr>
          </a:p>
        </p:txBody>
      </p:sp>
      <p:sp>
        <p:nvSpPr>
          <p:cNvPr id="8"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3-A</a:t>
            </a:r>
            <a:endParaRPr lang="en-US" sz="3600" dirty="0">
              <a:latin typeface="BIZ UDゴシック" panose="020B0400000000000000" pitchFamily="49" charset="-128"/>
              <a:ea typeface="BIZ UDゴシック" panose="020B0400000000000000" pitchFamily="49" charset="-128"/>
            </a:endParaRPr>
          </a:p>
        </p:txBody>
      </p:sp>
      <p:pic>
        <p:nvPicPr>
          <p:cNvPr id="18490" name="Object" descr="お問い合わせフォームのQRコード">
            <a:extLst>
              <a:ext uri="{FF2B5EF4-FFF2-40B4-BE49-F238E27FC236}">
                <a16:creationId xmlns:a16="http://schemas.microsoft.com/office/drawing/2014/main" id="{76DC808E-B3E2-4FB7-BCF9-DEAB4415C419}"/>
              </a:ext>
            </a:extLst>
          </p:cNvPr>
          <p:cNvPicPr preferRelativeResize="0">
            <a:picLocks noChangeArrowheads="1" noChangeShapeType="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804" y="1377758"/>
            <a:ext cx="1333500" cy="15240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spTree>
    <p:extLst>
      <p:ext uri="{BB962C8B-B14F-4D97-AF65-F5344CB8AC3E}">
        <p14:creationId xmlns:p14="http://schemas.microsoft.com/office/powerpoint/2010/main" val="18647244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オンライン診療アプリ「ヤードック」の利用の流れを表すイラスト">
            <a:extLst>
              <a:ext uri="{FF2B5EF4-FFF2-40B4-BE49-F238E27FC236}">
                <a16:creationId xmlns:a16="http://schemas.microsoft.com/office/drawing/2014/main" id="{17D86C31-1BE1-40AE-8B5F-3472D87D4C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95400" y="2971800"/>
            <a:ext cx="6588000" cy="1134232"/>
          </a:xfrm>
          <a:prstGeom prst="rect">
            <a:avLst/>
          </a:prstGeom>
        </p:spPr>
      </p:pic>
      <p:sp>
        <p:nvSpPr>
          <p:cNvPr id="3" name="サブタイトル 2"/>
          <p:cNvSpPr>
            <a:spLocks noGrp="1"/>
          </p:cNvSpPr>
          <p:nvPr>
            <p:ph type="subTitle" idx="4294967295"/>
          </p:nvPr>
        </p:nvSpPr>
        <p:spPr>
          <a:xfrm>
            <a:off x="515112" y="1399032"/>
            <a:ext cx="8280000" cy="1440000"/>
          </a:xfrm>
          <a:prstGeom prst="rect">
            <a:avLst/>
          </a:prstGeom>
        </p:spPr>
        <p:txBody>
          <a:bodyPr>
            <a:noAutofit/>
          </a:bodyPr>
          <a:lstStyle/>
          <a:p>
            <a:r>
              <a:rPr lang="en-US" altLang="ja-JP" b="1" dirty="0" err="1">
                <a:latin typeface="BIZ UDゴシック" panose="020B0400000000000000" pitchFamily="49" charset="-128"/>
                <a:ea typeface="BIZ UDゴシック" panose="020B0400000000000000" pitchFamily="49" charset="-128"/>
                <a:cs typeface="Meiryo" charset="-128"/>
              </a:rPr>
              <a:t>YaDoc</a:t>
            </a:r>
            <a:r>
              <a:rPr lang="ja-JP" altLang="en-US"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ヤードック</a:t>
            </a:r>
            <a:r>
              <a:rPr lang="ja-JP" altLang="en-US" dirty="0">
                <a:latin typeface="BIZ UDゴシック" panose="020B0400000000000000" pitchFamily="49" charset="-128"/>
                <a:ea typeface="BIZ UDゴシック" panose="020B0400000000000000" pitchFamily="49" charset="-128"/>
                <a:cs typeface="Meiryo" charset="-128"/>
              </a:rPr>
              <a:t>］</a:t>
            </a:r>
          </a:p>
          <a:p>
            <a:r>
              <a:rPr lang="ja-JP" altLang="en-US" b="1" dirty="0">
                <a:latin typeface="BIZ UDゴシック" panose="020B0400000000000000" pitchFamily="49" charset="-128"/>
                <a:ea typeface="BIZ UDゴシック" panose="020B0400000000000000" pitchFamily="49" charset="-128"/>
                <a:cs typeface="Meiryo" charset="-128"/>
              </a:rPr>
              <a:t>スマートフォンなどの端末を使用し</a:t>
            </a:r>
            <a:r>
              <a:rPr lang="ja-JP" altLang="en-US" b="1" spc="-700" dirty="0">
                <a:latin typeface="BIZ UDゴシック" panose="020B0400000000000000" pitchFamily="49" charset="-128"/>
                <a:ea typeface="BIZ UDゴシック" panose="020B0400000000000000" pitchFamily="49" charset="-128"/>
                <a:cs typeface="Meiryo" charset="-128"/>
              </a:rPr>
              <a:t>て</a:t>
            </a:r>
            <a:r>
              <a:rPr lang="ja-JP" altLang="en-US" b="1" dirty="0">
                <a:latin typeface="BIZ UDゴシック" panose="020B0400000000000000" pitchFamily="49" charset="-128"/>
                <a:ea typeface="BIZ UDゴシック" panose="020B0400000000000000" pitchFamily="49" charset="-128"/>
                <a:cs typeface="Meiryo" charset="-128"/>
              </a:rPr>
              <a:t>「オンライン診療</a:t>
            </a:r>
            <a:r>
              <a:rPr lang="ja-JP" altLang="en-US" b="1" spc="-700"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を</a:t>
            </a:r>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利用できるサービスです。それ以外に疾患管理のサービスもありますが、</a:t>
            </a:r>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今回</a:t>
            </a:r>
            <a:r>
              <a:rPr lang="ja-JP" altLang="en-US" b="1" spc="-700" dirty="0">
                <a:latin typeface="BIZ UDゴシック" panose="020B0400000000000000" pitchFamily="49" charset="-128"/>
                <a:ea typeface="BIZ UDゴシック" panose="020B0400000000000000" pitchFamily="49" charset="-128"/>
                <a:cs typeface="Meiryo" charset="-128"/>
              </a:rPr>
              <a:t>は</a:t>
            </a:r>
            <a:r>
              <a:rPr lang="ja-JP" altLang="en-US" b="1" dirty="0">
                <a:latin typeface="BIZ UDゴシック" panose="020B0400000000000000" pitchFamily="49" charset="-128"/>
                <a:ea typeface="BIZ UDゴシック" panose="020B0400000000000000" pitchFamily="49" charset="-128"/>
                <a:cs typeface="Meiryo" charset="-128"/>
              </a:rPr>
              <a:t>「オンライン診療</a:t>
            </a:r>
            <a:r>
              <a:rPr lang="ja-JP" altLang="en-US" b="1" spc="-700"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についてご紹介します。</a:t>
            </a:r>
            <a:endParaRPr lang="en-US" altLang="ja-JP" b="1" dirty="0">
              <a:latin typeface="BIZ UDゴシック" panose="020B0400000000000000" pitchFamily="49" charset="-128"/>
              <a:ea typeface="BIZ UDゴシック" panose="020B0400000000000000" pitchFamily="49" charset="-128"/>
              <a:cs typeface="Meiryo" charset="-128"/>
            </a:endParaRPr>
          </a:p>
          <a:p>
            <a:endParaRPr lang="en-US" altLang="ja-JP" sz="1000" b="1" dirty="0">
              <a:latin typeface="BIZ UDゴシック" panose="020B0400000000000000" pitchFamily="49" charset="-128"/>
              <a:ea typeface="BIZ UDゴシック" panose="020B0400000000000000" pitchFamily="49" charset="-128"/>
              <a:cs typeface="Meiryo" charset="-128"/>
            </a:endParaRPr>
          </a:p>
          <a:p>
            <a:r>
              <a:rPr lang="ja-JP" altLang="en-US" b="1" dirty="0">
                <a:solidFill>
                  <a:srgbClr val="009650"/>
                </a:solidFill>
                <a:latin typeface="BIZ UDゴシック" panose="020B0400000000000000" pitchFamily="49" charset="-128"/>
                <a:ea typeface="BIZ UDゴシック" panose="020B0400000000000000" pitchFamily="49" charset="-128"/>
                <a:cs typeface="Meiryo" charset="-128"/>
              </a:rPr>
              <a:t>ご利用までの流れ</a:t>
            </a:r>
            <a:endParaRPr lang="ja-JP" altLang="en-US" dirty="0">
              <a:solidFill>
                <a:srgbClr val="009650"/>
              </a:solidFill>
              <a:latin typeface="BIZ UDゴシック" panose="020B0400000000000000" pitchFamily="49" charset="-128"/>
              <a:ea typeface="BIZ UDゴシック" panose="020B0400000000000000" pitchFamily="49" charset="-128"/>
            </a:endParaRPr>
          </a:p>
        </p:txBody>
      </p:sp>
      <p:sp>
        <p:nvSpPr>
          <p:cNvPr id="32" name="タイトル 9">
            <a:extLst>
              <a:ext uri="{FF2B5EF4-FFF2-40B4-BE49-F238E27FC236}">
                <a16:creationId xmlns:a16="http://schemas.microsoft.com/office/drawing/2014/main" id="{CA2B6507-1ACA-453C-97C4-5D298B773253}"/>
              </a:ext>
            </a:extLst>
          </p:cNvPr>
          <p:cNvSpPr txBox="1">
            <a:spLocks/>
          </p:cNvSpPr>
          <p:nvPr/>
        </p:nvSpPr>
        <p:spPr>
          <a:xfrm>
            <a:off x="2095953" y="585403"/>
            <a:ext cx="7200000" cy="509216"/>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kumimoji="0" lang="ja-JP" altLang="en-US" sz="2737" kern="0" dirty="0">
              <a:latin typeface="BIZ UDゴシック" panose="020B0400000000000000" pitchFamily="49" charset="-128"/>
              <a:ea typeface="BIZ UDゴシック" panose="020B0400000000000000" pitchFamily="49" charset="-128"/>
            </a:endParaRPr>
          </a:p>
          <a:p>
            <a:pPr marL="10860">
              <a:spcBef>
                <a:spcPts val="85"/>
              </a:spcBef>
              <a:tabLst>
                <a:tab pos="270955" algn="l"/>
              </a:tabLst>
            </a:pPr>
            <a:endParaRPr kumimoji="0" lang="ja-JP" altLang="en-US" sz="2737" kern="0" dirty="0">
              <a:latin typeface="BIZ UDゴシック" panose="020B0400000000000000" pitchFamily="49" charset="-128"/>
              <a:ea typeface="BIZ UDゴシック" panose="020B0400000000000000" pitchFamily="49" charset="-128"/>
            </a:endParaRPr>
          </a:p>
        </p:txBody>
      </p:sp>
      <p:sp>
        <p:nvSpPr>
          <p:cNvPr id="8" name="タイトル 9">
            <a:extLst>
              <a:ext uri="{FF2B5EF4-FFF2-40B4-BE49-F238E27FC236}">
                <a16:creationId xmlns:a16="http://schemas.microsoft.com/office/drawing/2014/main" id="{DBEA4F5A-816A-4EE7-87E3-93979DCD151A}"/>
              </a:ext>
            </a:extLst>
          </p:cNvPr>
          <p:cNvSpPr txBox="1">
            <a:spLocks noGrp="1"/>
          </p:cNvSpPr>
          <p:nvPr>
            <p:ph type="ctrTitle" idx="4294967295"/>
          </p:nvPr>
        </p:nvSpPr>
        <p:spPr>
          <a:xfrm>
            <a:off x="1846800" y="500746"/>
            <a:ext cx="6840000" cy="54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latin typeface="BIZ UDゴシック" panose="020B0400000000000000" pitchFamily="49" charset="-128"/>
              <a:ea typeface="BIZ UDゴシック" panose="020B0400000000000000" pitchFamily="49" charset="-128"/>
            </a:endParaRPr>
          </a:p>
          <a:p>
            <a:pPr marL="10860">
              <a:spcBef>
                <a:spcPts val="85"/>
              </a:spcBef>
              <a:tabLst>
                <a:tab pos="270955" algn="l"/>
              </a:tabLst>
            </a:pPr>
            <a:r>
              <a:rPr lang="ja-JP" altLang="en-US" sz="3200" dirty="0">
                <a:latin typeface="BIZ UDゴシック" panose="020B0400000000000000" pitchFamily="49" charset="-128"/>
                <a:ea typeface="BIZ UDゴシック" panose="020B0400000000000000" pitchFamily="49" charset="-128"/>
              </a:rPr>
              <a:t>オ</a:t>
            </a:r>
            <a:r>
              <a:rPr lang="ja-JP" altLang="en-US" sz="3200" spc="8" dirty="0">
                <a:latin typeface="BIZ UDゴシック" panose="020B0400000000000000" pitchFamily="49" charset="-128"/>
                <a:ea typeface="BIZ UDゴシック" panose="020B0400000000000000" pitchFamily="49" charset="-128"/>
              </a:rPr>
              <a:t>ン</a:t>
            </a:r>
            <a:r>
              <a:rPr lang="ja-JP" altLang="en-US" sz="3200" spc="-13" dirty="0">
                <a:latin typeface="BIZ UDゴシック" panose="020B0400000000000000" pitchFamily="49" charset="-128"/>
                <a:ea typeface="BIZ UDゴシック" panose="020B0400000000000000" pitchFamily="49" charset="-128"/>
              </a:rPr>
              <a:t>ラ</a:t>
            </a:r>
            <a:r>
              <a:rPr lang="ja-JP" altLang="en-US" sz="3200" spc="-22" dirty="0">
                <a:latin typeface="BIZ UDゴシック" panose="020B0400000000000000" pitchFamily="49" charset="-128"/>
                <a:ea typeface="BIZ UDゴシック" panose="020B0400000000000000" pitchFamily="49" charset="-128"/>
              </a:rPr>
              <a:t>イ</a:t>
            </a:r>
            <a:r>
              <a:rPr lang="ja-JP" altLang="en-US" sz="3200" spc="8" dirty="0">
                <a:latin typeface="BIZ UDゴシック" panose="020B0400000000000000" pitchFamily="49" charset="-128"/>
                <a:ea typeface="BIZ UDゴシック" panose="020B0400000000000000" pitchFamily="49" charset="-128"/>
              </a:rPr>
              <a:t>ン</a:t>
            </a:r>
            <a:r>
              <a:rPr lang="ja-JP" altLang="en-US" sz="3200" dirty="0">
                <a:latin typeface="BIZ UDゴシック" panose="020B0400000000000000" pitchFamily="49" charset="-128"/>
                <a:ea typeface="BIZ UDゴシック" panose="020B0400000000000000" pitchFamily="49" charset="-128"/>
              </a:rPr>
              <a:t>診療</a:t>
            </a:r>
            <a:r>
              <a:rPr lang="ja-JP" altLang="en-US" sz="3200" spc="5" dirty="0">
                <a:latin typeface="BIZ UDゴシック" panose="020B0400000000000000" pitchFamily="49" charset="-128"/>
                <a:ea typeface="BIZ UDゴシック" panose="020B0400000000000000" pitchFamily="49" charset="-128"/>
              </a:rPr>
              <a:t>ア</a:t>
            </a:r>
            <a:r>
              <a:rPr lang="ja-JP" altLang="en-US" sz="3200" spc="-5" dirty="0">
                <a:latin typeface="BIZ UDゴシック" panose="020B0400000000000000" pitchFamily="49" charset="-128"/>
                <a:ea typeface="BIZ UDゴシック" panose="020B0400000000000000" pitchFamily="49" charset="-128"/>
              </a:rPr>
              <a:t>プ</a:t>
            </a:r>
            <a:r>
              <a:rPr lang="ja-JP" altLang="en-US" sz="3200" spc="-13" dirty="0">
                <a:latin typeface="BIZ UDゴシック" panose="020B0400000000000000" pitchFamily="49" charset="-128"/>
                <a:ea typeface="BIZ UDゴシック" panose="020B0400000000000000" pitchFamily="49" charset="-128"/>
              </a:rPr>
              <a:t>リ</a:t>
            </a:r>
            <a:r>
              <a:rPr lang="en-US" altLang="ja-JP" sz="3200" spc="-13" dirty="0" err="1">
                <a:latin typeface="BIZ UDゴシック" panose="020B0400000000000000" pitchFamily="49" charset="-128"/>
                <a:ea typeface="BIZ UDゴシック" panose="020B0400000000000000" pitchFamily="49" charset="-128"/>
              </a:rPr>
              <a:t>YaDoc</a:t>
            </a:r>
            <a:r>
              <a:rPr lang="en-US" altLang="ja-JP" sz="3200" spc="-13" dirty="0">
                <a:latin typeface="BIZ UDゴシック" panose="020B0400000000000000" pitchFamily="49" charset="-128"/>
                <a:ea typeface="BIZ UDゴシック" panose="020B0400000000000000" pitchFamily="49" charset="-128"/>
              </a:rPr>
              <a:t> </a:t>
            </a:r>
            <a:endParaRPr lang="ja-JP" altLang="en-US" sz="3200" dirty="0">
              <a:latin typeface="BIZ UDゴシック" panose="020B0400000000000000" pitchFamily="49" charset="-128"/>
              <a:ea typeface="BIZ UDゴシック" panose="020B0400000000000000" pitchFamily="49" charset="-128"/>
            </a:endParaRPr>
          </a:p>
        </p:txBody>
      </p:sp>
      <p:sp>
        <p:nvSpPr>
          <p:cNvPr id="11" name="object 5">
            <a:extLst>
              <a:ext uri="{FF2B5EF4-FFF2-40B4-BE49-F238E27FC236}">
                <a16:creationId xmlns:a16="http://schemas.microsoft.com/office/drawing/2014/main" id="{DFC2B4B2-3ECD-41FF-A6BD-C9F28D9E3414}"/>
              </a:ext>
            </a:extLst>
          </p:cNvPr>
          <p:cNvSpPr txBox="1"/>
          <p:nvPr/>
        </p:nvSpPr>
        <p:spPr>
          <a:xfrm>
            <a:off x="618565" y="5921931"/>
            <a:ext cx="7838338" cy="226410"/>
          </a:xfrm>
          <a:prstGeom prst="rect">
            <a:avLst/>
          </a:prstGeom>
        </p:spPr>
        <p:txBody>
          <a:bodyPr vert="horz" wrap="square" lIns="0" tIns="10860" rIns="0" bIns="0" rtlCol="0">
            <a:spAutoFit/>
          </a:bodyPr>
          <a:lstStyle/>
          <a:p>
            <a:pPr marL="10860">
              <a:spcBef>
                <a:spcPts val="85"/>
              </a:spcBef>
            </a:pPr>
            <a:r>
              <a:rPr lang="en-US" altLang="ja-JP" sz="1400" b="1" spc="-13" dirty="0">
                <a:latin typeface="BIZ UDゴシック" panose="020B0400000000000000" pitchFamily="49" charset="-128"/>
                <a:ea typeface="BIZ UDゴシック" panose="020B0400000000000000" pitchFamily="49" charset="-128"/>
                <a:cs typeface="AoyagiKouzanFontT"/>
              </a:rPr>
              <a:t>※</a:t>
            </a:r>
            <a:r>
              <a:rPr lang="ja-JP" altLang="en-US" sz="1400" b="1" spc="-13" dirty="0">
                <a:latin typeface="BIZ UDゴシック" panose="020B0400000000000000" pitchFamily="49" charset="-128"/>
                <a:ea typeface="BIZ UDゴシック" panose="020B0400000000000000" pitchFamily="49" charset="-128"/>
                <a:cs typeface="AoyagiKouzanFontT"/>
              </a:rPr>
              <a:t>　本サービスは無料でご利用できま</a:t>
            </a:r>
            <a:r>
              <a:rPr lang="ja-JP" altLang="en-US" sz="1400" b="1" spc="-750" dirty="0">
                <a:latin typeface="BIZ UDゴシック" panose="020B0400000000000000" pitchFamily="49" charset="-128"/>
                <a:ea typeface="BIZ UDゴシック" panose="020B0400000000000000" pitchFamily="49" charset="-128"/>
                <a:cs typeface="AoyagiKouzanFontT"/>
              </a:rPr>
              <a:t>す</a:t>
            </a:r>
            <a:r>
              <a:rPr lang="ja-JP" altLang="en-US" sz="1400" b="1" spc="-13" dirty="0">
                <a:latin typeface="BIZ UDゴシック" panose="020B0400000000000000" pitchFamily="49" charset="-128"/>
                <a:ea typeface="BIZ UDゴシック" panose="020B0400000000000000" pitchFamily="49" charset="-128"/>
                <a:cs typeface="AoyagiKouzanFontT"/>
              </a:rPr>
              <a:t>（ただし通話にかかる通信費、および診察費は必要です</a:t>
            </a:r>
            <a:r>
              <a:rPr lang="ja-JP" altLang="en-US" sz="1400" b="1" spc="-750" dirty="0">
                <a:latin typeface="BIZ UDゴシック" panose="020B0400000000000000" pitchFamily="49" charset="-128"/>
                <a:ea typeface="BIZ UDゴシック" panose="020B0400000000000000" pitchFamily="49" charset="-128"/>
                <a:cs typeface="AoyagiKouzanFontT"/>
              </a:rPr>
              <a:t>）</a:t>
            </a:r>
            <a:r>
              <a:rPr lang="ja-JP" altLang="en-US" sz="1400" b="1" spc="-13" dirty="0">
                <a:latin typeface="BIZ UDゴシック" panose="020B0400000000000000" pitchFamily="49" charset="-128"/>
                <a:ea typeface="BIZ UDゴシック" panose="020B0400000000000000" pitchFamily="49" charset="-128"/>
                <a:cs typeface="AoyagiKouzanFontT"/>
              </a:rPr>
              <a:t>。</a:t>
            </a:r>
            <a:endParaRPr sz="1400" dirty="0">
              <a:latin typeface="BIZ UDゴシック" panose="020B0400000000000000" pitchFamily="49" charset="-128"/>
              <a:ea typeface="BIZ UDゴシック" panose="020B0400000000000000" pitchFamily="49" charset="-128"/>
              <a:cs typeface="AoyagiKouzanFontT"/>
            </a:endParaRPr>
          </a:p>
        </p:txBody>
      </p:sp>
      <p:sp>
        <p:nvSpPr>
          <p:cNvPr id="2" name="正方形/長方形 1"/>
          <p:cNvSpPr/>
          <p:nvPr/>
        </p:nvSpPr>
        <p:spPr>
          <a:xfrm>
            <a:off x="1046945" y="4238800"/>
            <a:ext cx="1800000" cy="1384995"/>
          </a:xfrm>
          <a:prstGeom prst="rect">
            <a:avLst/>
          </a:prstGeom>
        </p:spPr>
        <p:txBody>
          <a:bodyPr>
            <a:spAutoFit/>
          </a:bodyPr>
          <a:lstStyle/>
          <a:p>
            <a:r>
              <a:rPr lang="ja-JP" altLang="en-US" sz="1400" b="1" dirty="0">
                <a:solidFill>
                  <a:srgbClr val="000000"/>
                </a:solidFill>
                <a:latin typeface="BIZ UDゴシック" panose="020B0400000000000000" pitchFamily="49" charset="-128"/>
                <a:ea typeface="BIZ UDゴシック" panose="020B0400000000000000" pitchFamily="49" charset="-128"/>
                <a:cs typeface="Meiryo" charset="-128"/>
              </a:rPr>
              <a:t>オンライン診療対応の医療機関を探す</a:t>
            </a:r>
          </a:p>
          <a:p>
            <a:r>
              <a:rPr lang="ja-JP" altLang="en-US" sz="1400" dirty="0">
                <a:solidFill>
                  <a:srgbClr val="000000"/>
                </a:solidFill>
                <a:latin typeface="BIZ UDゴシック" panose="020B0400000000000000" pitchFamily="49" charset="-128"/>
                <a:ea typeface="BIZ UDゴシック" panose="020B0400000000000000" pitchFamily="49" charset="-128"/>
                <a:cs typeface="Meiryo" charset="-128"/>
              </a:rPr>
              <a:t>希望する医療機関で</a:t>
            </a:r>
            <a:endParaRPr lang="en-US" altLang="ja-JP" sz="14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dirty="0">
                <a:solidFill>
                  <a:srgbClr val="000000"/>
                </a:solidFill>
                <a:latin typeface="BIZ UDゴシック" panose="020B0400000000000000" pitchFamily="49" charset="-128"/>
                <a:ea typeface="BIZ UDゴシック" panose="020B0400000000000000" pitchFamily="49" charset="-128"/>
                <a:cs typeface="Meiryo" charset="-128"/>
              </a:rPr>
              <a:t>オンライン診察を</a:t>
            </a:r>
            <a:endParaRPr lang="en-US" altLang="ja-JP" sz="14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dirty="0">
                <a:solidFill>
                  <a:srgbClr val="000000"/>
                </a:solidFill>
                <a:latin typeface="BIZ UDゴシック" panose="020B0400000000000000" pitchFamily="49" charset="-128"/>
                <a:ea typeface="BIZ UDゴシック" panose="020B0400000000000000" pitchFamily="49" charset="-128"/>
                <a:cs typeface="Meiryo" charset="-128"/>
              </a:rPr>
              <a:t>行っているかどうか</a:t>
            </a:r>
            <a:endParaRPr lang="en-US" altLang="ja-JP" sz="14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dirty="0">
                <a:solidFill>
                  <a:srgbClr val="000000"/>
                </a:solidFill>
                <a:latin typeface="BIZ UDゴシック" panose="020B0400000000000000" pitchFamily="49" charset="-128"/>
                <a:ea typeface="BIZ UDゴシック" panose="020B0400000000000000" pitchFamily="49" charset="-128"/>
                <a:cs typeface="Meiryo" charset="-128"/>
              </a:rPr>
              <a:t>確認します。</a:t>
            </a:r>
            <a:endParaRPr lang="ja-JP" altLang="en-US" sz="1400" dirty="0">
              <a:solidFill>
                <a:srgbClr val="000000"/>
              </a:solidFill>
              <a:effectLst/>
              <a:latin typeface="BIZ UDゴシック" panose="020B0400000000000000" pitchFamily="49" charset="-128"/>
              <a:ea typeface="BIZ UDゴシック" panose="020B0400000000000000" pitchFamily="49" charset="-128"/>
              <a:cs typeface="Meiryo" charset="-128"/>
            </a:endParaRPr>
          </a:p>
        </p:txBody>
      </p:sp>
      <p:sp>
        <p:nvSpPr>
          <p:cNvPr id="12" name="正方形/長方形 11"/>
          <p:cNvSpPr/>
          <p:nvPr/>
        </p:nvSpPr>
        <p:spPr>
          <a:xfrm>
            <a:off x="3043851" y="4238800"/>
            <a:ext cx="1800000" cy="523220"/>
          </a:xfrm>
          <a:prstGeom prst="rect">
            <a:avLst/>
          </a:prstGeom>
        </p:spPr>
        <p:txBody>
          <a:bodyPr>
            <a:spAutoFit/>
          </a:bodyPr>
          <a:lstStyle/>
          <a:p>
            <a:r>
              <a:rPr lang="ja-JP" altLang="en-US" sz="1400" b="1" dirty="0">
                <a:solidFill>
                  <a:srgbClr val="000000"/>
                </a:solidFill>
                <a:latin typeface="BIZ UDゴシック" panose="020B0400000000000000" pitchFamily="49" charset="-128"/>
                <a:ea typeface="BIZ UDゴシック" panose="020B0400000000000000" pitchFamily="49" charset="-128"/>
                <a:cs typeface="Meiryo" charset="-128"/>
              </a:rPr>
              <a:t>オンライン診察の</a:t>
            </a:r>
            <a:endParaRPr lang="en-US" altLang="ja-JP" sz="1400" b="1"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b="1" dirty="0">
                <a:solidFill>
                  <a:srgbClr val="000000"/>
                </a:solidFill>
                <a:latin typeface="BIZ UDゴシック" panose="020B0400000000000000" pitchFamily="49" charset="-128"/>
                <a:ea typeface="BIZ UDゴシック" panose="020B0400000000000000" pitchFamily="49" charset="-128"/>
                <a:cs typeface="Meiryo" charset="-128"/>
              </a:rPr>
              <a:t>予約をする</a:t>
            </a:r>
          </a:p>
        </p:txBody>
      </p:sp>
      <p:sp>
        <p:nvSpPr>
          <p:cNvPr id="13" name="正方形/長方形 12"/>
          <p:cNvSpPr/>
          <p:nvPr/>
        </p:nvSpPr>
        <p:spPr>
          <a:xfrm>
            <a:off x="4852089" y="4238800"/>
            <a:ext cx="1800000" cy="1384995"/>
          </a:xfrm>
          <a:prstGeom prst="rect">
            <a:avLst/>
          </a:prstGeom>
        </p:spPr>
        <p:txBody>
          <a:bodyPr>
            <a:spAutoFit/>
          </a:bodyPr>
          <a:lstStyle/>
          <a:p>
            <a:r>
              <a:rPr lang="ja-JP" altLang="en-US" sz="1400" b="1" dirty="0">
                <a:solidFill>
                  <a:srgbClr val="000000"/>
                </a:solidFill>
                <a:latin typeface="BIZ UDゴシック" panose="020B0400000000000000" pitchFamily="49" charset="-128"/>
                <a:ea typeface="BIZ UDゴシック" panose="020B0400000000000000" pitchFamily="49" charset="-128"/>
                <a:cs typeface="Meiryo" charset="-128"/>
              </a:rPr>
              <a:t>オンライン診察を</a:t>
            </a:r>
            <a:endParaRPr lang="en-US" altLang="ja-JP" sz="1400" b="1"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b="1" dirty="0">
                <a:solidFill>
                  <a:srgbClr val="000000"/>
                </a:solidFill>
                <a:latin typeface="BIZ UDゴシック" panose="020B0400000000000000" pitchFamily="49" charset="-128"/>
                <a:ea typeface="BIZ UDゴシック" panose="020B0400000000000000" pitchFamily="49" charset="-128"/>
                <a:cs typeface="Meiryo" charset="-128"/>
              </a:rPr>
              <a:t>受診する</a:t>
            </a:r>
          </a:p>
          <a:p>
            <a:r>
              <a:rPr lang="ja-JP" altLang="en-US" sz="1400" dirty="0">
                <a:latin typeface="BIZ UDゴシック" panose="020B0400000000000000" pitchFamily="49" charset="-128"/>
                <a:ea typeface="BIZ UDゴシック" panose="020B0400000000000000" pitchFamily="49" charset="-128"/>
                <a:cs typeface="Meiryo" charset="-128"/>
              </a:rPr>
              <a:t>予約完了後、</a:t>
            </a:r>
            <a:endParaRPr lang="en-US" altLang="ja-JP" sz="1400" dirty="0">
              <a:latin typeface="BIZ UDゴシック" panose="020B0400000000000000" pitchFamily="49" charset="-128"/>
              <a:ea typeface="BIZ UDゴシック" panose="020B0400000000000000" pitchFamily="49" charset="-128"/>
              <a:cs typeface="Meiryo" charset="-128"/>
            </a:endParaRPr>
          </a:p>
          <a:p>
            <a:r>
              <a:rPr lang="ja-JP" altLang="en-US" sz="1400" dirty="0">
                <a:latin typeface="BIZ UDゴシック" panose="020B0400000000000000" pitchFamily="49" charset="-128"/>
                <a:ea typeface="BIZ UDゴシック" panose="020B0400000000000000" pitchFamily="49" charset="-128"/>
                <a:cs typeface="Meiryo" charset="-128"/>
              </a:rPr>
              <a:t>アプリから診察を</a:t>
            </a:r>
            <a:endParaRPr lang="en-US" altLang="ja-JP" sz="1400" dirty="0">
              <a:latin typeface="BIZ UDゴシック" panose="020B0400000000000000" pitchFamily="49" charset="-128"/>
              <a:ea typeface="BIZ UDゴシック" panose="020B0400000000000000" pitchFamily="49" charset="-128"/>
              <a:cs typeface="Meiryo" charset="-128"/>
            </a:endParaRPr>
          </a:p>
          <a:p>
            <a:r>
              <a:rPr lang="ja-JP" altLang="en-US" sz="1400" dirty="0">
                <a:latin typeface="BIZ UDゴシック" panose="020B0400000000000000" pitchFamily="49" charset="-128"/>
                <a:ea typeface="BIZ UDゴシック" panose="020B0400000000000000" pitchFamily="49" charset="-128"/>
                <a:cs typeface="Meiryo" charset="-128"/>
              </a:rPr>
              <a:t>受ける事ができる</a:t>
            </a:r>
            <a:endParaRPr lang="en-US" altLang="ja-JP" sz="1400" dirty="0">
              <a:latin typeface="BIZ UDゴシック" panose="020B0400000000000000" pitchFamily="49" charset="-128"/>
              <a:ea typeface="BIZ UDゴシック" panose="020B0400000000000000" pitchFamily="49" charset="-128"/>
              <a:cs typeface="Meiryo" charset="-128"/>
            </a:endParaRPr>
          </a:p>
          <a:p>
            <a:r>
              <a:rPr lang="ja-JP" altLang="en-US" sz="1400" dirty="0">
                <a:latin typeface="BIZ UDゴシック" panose="020B0400000000000000" pitchFamily="49" charset="-128"/>
                <a:ea typeface="BIZ UDゴシック" panose="020B0400000000000000" pitchFamily="49" charset="-128"/>
                <a:cs typeface="Meiryo" charset="-128"/>
              </a:rPr>
              <a:t>ようになります。</a:t>
            </a:r>
          </a:p>
        </p:txBody>
      </p:sp>
      <p:sp>
        <p:nvSpPr>
          <p:cNvPr id="14" name="正方形/長方形 13"/>
          <p:cNvSpPr/>
          <p:nvPr/>
        </p:nvSpPr>
        <p:spPr>
          <a:xfrm>
            <a:off x="6647938" y="4238800"/>
            <a:ext cx="1800000" cy="1169551"/>
          </a:xfrm>
          <a:prstGeom prst="rect">
            <a:avLst/>
          </a:prstGeom>
        </p:spPr>
        <p:txBody>
          <a:bodyPr>
            <a:spAutoFit/>
          </a:bodyPr>
          <a:lstStyle/>
          <a:p>
            <a:r>
              <a:rPr lang="ja-JP" altLang="en-US" sz="1400" b="1" dirty="0">
                <a:solidFill>
                  <a:srgbClr val="000000"/>
                </a:solidFill>
                <a:latin typeface="BIZ UDゴシック" panose="020B0400000000000000" pitchFamily="49" charset="-128"/>
                <a:ea typeface="BIZ UDゴシック" panose="020B0400000000000000" pitchFamily="49" charset="-128"/>
                <a:cs typeface="Meiryo" charset="-128"/>
              </a:rPr>
              <a:t>診察料の</a:t>
            </a:r>
            <a:endParaRPr lang="en-US" altLang="ja-JP" sz="1400" b="1"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b="1" dirty="0">
                <a:solidFill>
                  <a:srgbClr val="000000"/>
                </a:solidFill>
                <a:latin typeface="BIZ UDゴシック" panose="020B0400000000000000" pitchFamily="49" charset="-128"/>
                <a:ea typeface="BIZ UDゴシック" panose="020B0400000000000000" pitchFamily="49" charset="-128"/>
                <a:cs typeface="Meiryo" charset="-128"/>
              </a:rPr>
              <a:t>お支払い</a:t>
            </a:r>
          </a:p>
          <a:p>
            <a:r>
              <a:rPr lang="ja-JP" altLang="en-US" sz="1400" dirty="0">
                <a:solidFill>
                  <a:srgbClr val="000000"/>
                </a:solidFill>
                <a:latin typeface="BIZ UDゴシック" panose="020B0400000000000000" pitchFamily="49" charset="-128"/>
                <a:ea typeface="BIZ UDゴシック" panose="020B0400000000000000" pitchFamily="49" charset="-128"/>
                <a:cs typeface="Meiryo" charset="-128"/>
              </a:rPr>
              <a:t>支払い方法は</a:t>
            </a:r>
            <a:endParaRPr lang="en-US" altLang="ja-JP" sz="14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dirty="0">
                <a:solidFill>
                  <a:srgbClr val="000000"/>
                </a:solidFill>
                <a:latin typeface="BIZ UDゴシック" panose="020B0400000000000000" pitchFamily="49" charset="-128"/>
                <a:ea typeface="BIZ UDゴシック" panose="020B0400000000000000" pitchFamily="49" charset="-128"/>
                <a:cs typeface="Meiryo" charset="-128"/>
              </a:rPr>
              <a:t>各医療機関へ</a:t>
            </a:r>
            <a:endParaRPr lang="en-US" altLang="ja-JP" sz="1400" dirty="0">
              <a:solidFill>
                <a:srgbClr val="000000"/>
              </a:solidFill>
              <a:latin typeface="BIZ UDゴシック" panose="020B0400000000000000" pitchFamily="49" charset="-128"/>
              <a:ea typeface="BIZ UDゴシック" panose="020B0400000000000000" pitchFamily="49" charset="-128"/>
              <a:cs typeface="Meiryo" charset="-128"/>
            </a:endParaRPr>
          </a:p>
          <a:p>
            <a:r>
              <a:rPr lang="ja-JP" altLang="en-US" sz="1400" dirty="0">
                <a:solidFill>
                  <a:srgbClr val="000000"/>
                </a:solidFill>
                <a:latin typeface="BIZ UDゴシック" panose="020B0400000000000000" pitchFamily="49" charset="-128"/>
                <a:ea typeface="BIZ UDゴシック" panose="020B0400000000000000" pitchFamily="49" charset="-128"/>
                <a:cs typeface="Meiryo" charset="-128"/>
              </a:rPr>
              <a:t>ご確認ください。</a:t>
            </a:r>
            <a:endParaRPr lang="ja-JP" altLang="en-US" sz="1400" dirty="0">
              <a:solidFill>
                <a:srgbClr val="000000"/>
              </a:solidFill>
              <a:effectLst/>
              <a:latin typeface="BIZ UDゴシック" panose="020B0400000000000000" pitchFamily="49" charset="-128"/>
              <a:ea typeface="BIZ UDゴシック" panose="020B0400000000000000" pitchFamily="49" charset="-128"/>
              <a:cs typeface="Meiryo" charset="-128"/>
            </a:endParaRPr>
          </a:p>
        </p:txBody>
      </p:sp>
      <p:sp>
        <p:nvSpPr>
          <p:cNvPr id="16"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904357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a:extLst>
              <a:ext uri="{FF2B5EF4-FFF2-40B4-BE49-F238E27FC236}">
                <a16:creationId xmlns:a16="http://schemas.microsoft.com/office/drawing/2014/main" id="{036800FA-CE19-1F9E-BC42-E219FBFC5FE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3"/>
          <a:stretch/>
        </p:blipFill>
        <p:spPr bwMode="auto">
          <a:xfrm>
            <a:off x="2956600" y="1584271"/>
            <a:ext cx="1645136" cy="29877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図 2" descr="「ヤフーマップアプリ」の入手画面の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0857" y="3696702"/>
            <a:ext cx="1620000" cy="2697514"/>
          </a:xfrm>
          <a:prstGeom prst="rect">
            <a:avLst/>
          </a:prstGeom>
          <a:ln>
            <a:solidFill>
              <a:schemeClr val="tx1">
                <a:lumMod val="50000"/>
                <a:lumOff val="50000"/>
              </a:schemeClr>
            </a:solidFill>
          </a:ln>
        </p:spPr>
      </p:pic>
      <p:sp>
        <p:nvSpPr>
          <p:cNvPr id="27" name="正方形/長方形 26"/>
          <p:cNvSpPr/>
          <p:nvPr/>
        </p:nvSpPr>
        <p:spPr>
          <a:xfrm>
            <a:off x="4128454" y="1664410"/>
            <a:ext cx="424139"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4" name="object 18">
            <a:extLst>
              <a:ext uri="{FF2B5EF4-FFF2-40B4-BE49-F238E27FC236}">
                <a16:creationId xmlns:a16="http://schemas.microsoft.com/office/drawing/2014/main" id="{84120372-64DA-4E54-A83F-BF6241F74A06}"/>
              </a:ext>
            </a:extLst>
          </p:cNvPr>
          <p:cNvSpPr txBox="1"/>
          <p:nvPr/>
        </p:nvSpPr>
        <p:spPr>
          <a:xfrm>
            <a:off x="333165" y="1398618"/>
            <a:ext cx="2699214" cy="4995598"/>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｢App Store</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r>
              <a:rPr lang="en-US" altLang="ja-JP" sz="1800" b="1" spc="25" dirty="0">
                <a:latin typeface="BIZ UDゴシック" panose="020B0400000000000000" pitchFamily="49" charset="-128"/>
                <a:ea typeface="BIZ UDゴシック" panose="020B0400000000000000" pitchFamily="49" charset="-128"/>
                <a:cs typeface="Meiryo" charset="-128"/>
              </a:rPr>
              <a:t>	</a:t>
            </a:r>
            <a:r>
              <a:rPr lang="ja-JP" altLang="en-US" sz="1800" b="1" spc="25" dirty="0">
                <a:latin typeface="BIZ UDゴシック" panose="020B0400000000000000" pitchFamily="49" charset="-128"/>
                <a:ea typeface="BIZ UDゴシック" panose="020B0400000000000000" pitchFamily="49" charset="-128"/>
                <a:cs typeface="Meiryo" charset="-128"/>
              </a:rPr>
              <a:t>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画面右下の</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検索</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endParaRPr lang="en-US" altLang="ja-JP" sz="1800" b="1" spc="2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25" dirty="0">
                <a:latin typeface="BIZ UDゴシック" panose="020B0400000000000000" pitchFamily="49" charset="-128"/>
                <a:ea typeface="BIZ UDゴシック" panose="020B0400000000000000" pitchFamily="49" charset="-128"/>
                <a:cs typeface="Meiryo" charset="-128"/>
              </a:rPr>
              <a:t>　 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indent="-417600">
              <a:spcBef>
                <a:spcPts val="600"/>
              </a:spcBef>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dirty="0">
                <a:latin typeface="BIZ UDゴシック" panose="020B0400000000000000" pitchFamily="49" charset="-128"/>
                <a:ea typeface="BIZ UDゴシック" panose="020B0400000000000000" pitchFamily="49" charset="-128"/>
                <a:cs typeface="Meiryo" charset="-128"/>
              </a:rPr>
              <a:t>ゲーム</a:t>
            </a:r>
            <a:r>
              <a:rPr lang="ja-JP" altLang="en-US" sz="1800" b="1" spc="-500" dirty="0">
                <a:latin typeface="BIZ UDゴシック" panose="020B0400000000000000" pitchFamily="49" charset="-128"/>
                <a:ea typeface="BIZ UDゴシック" panose="020B0400000000000000" pitchFamily="49" charset="-128"/>
                <a:cs typeface="Meiryo" charset="-128"/>
              </a:rPr>
              <a:t>、</a:t>
            </a:r>
            <a:r>
              <a:rPr lang="en-US" altLang="ja-JP" sz="1800" b="1" dirty="0">
                <a:latin typeface="BIZ UDゴシック" panose="020B0400000000000000" pitchFamily="49" charset="-128"/>
                <a:ea typeface="BIZ UDゴシック" panose="020B0400000000000000" pitchFamily="49" charset="-128"/>
                <a:cs typeface="Meiryo" charset="-128"/>
              </a:rPr>
              <a:t>App</a:t>
            </a:r>
            <a:r>
              <a:rPr lang="ja-JP" altLang="en-US" sz="1800" b="1" spc="-500" dirty="0">
                <a:latin typeface="BIZ UDゴシック" panose="020B0400000000000000" pitchFamily="49" charset="-128"/>
                <a:ea typeface="BIZ UDゴシック" panose="020B0400000000000000" pitchFamily="49" charset="-128"/>
                <a:cs typeface="Meiryo" charset="-128"/>
              </a:rPr>
              <a:t> 、</a:t>
            </a:r>
            <a:endParaRPr lang="en-US" altLang="ja-JP" sz="1800" b="1" spc="-500" dirty="0">
              <a:latin typeface="BIZ UDゴシック" panose="020B0400000000000000" pitchFamily="49" charset="-128"/>
              <a:ea typeface="BIZ UDゴシック" panose="020B0400000000000000" pitchFamily="49" charset="-128"/>
              <a:cs typeface="Meiryo" charset="-128"/>
            </a:endParaRPr>
          </a:p>
          <a:p>
            <a:pPr indent="-417600"/>
            <a:r>
              <a:rPr lang="ja-JP" altLang="en-US" sz="1800" b="1" dirty="0">
                <a:latin typeface="BIZ UDゴシック" panose="020B0400000000000000" pitchFamily="49" charset="-128"/>
                <a:ea typeface="BIZ UDゴシック" panose="020B0400000000000000" pitchFamily="49" charset="-128"/>
                <a:cs typeface="Meiryo" charset="-128"/>
              </a:rPr>
              <a:t>　ストーリーなど</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spc="-16" dirty="0">
                <a:latin typeface="BIZ UDゴシック" panose="020B0400000000000000" pitchFamily="49" charset="-128"/>
                <a:ea typeface="BIZ UDゴシック" panose="020B0400000000000000" pitchFamily="49" charset="-128"/>
                <a:cs typeface="AoyagiKouzanFontT"/>
              </a:rPr>
              <a:t>の</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検索フィールドを</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ダブル</a:t>
            </a:r>
            <a:r>
              <a:rPr lang="ja-JP" altLang="en-US" sz="1800" b="1" dirty="0">
                <a:latin typeface="BIZ UDゴシック" panose="020B0400000000000000" pitchFamily="49" charset="-128"/>
                <a:ea typeface="BIZ UDゴシック" panose="020B0400000000000000" pitchFamily="49" charset="-128"/>
                <a:cs typeface="Meiryo" charset="-128"/>
              </a:rPr>
              <a:t>タップ</a:t>
            </a:r>
          </a:p>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ヤードック</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と</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入力。その後右下の  </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「検索」をダブルタップ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❺</a:t>
            </a:r>
            <a:r>
              <a:rPr lang="ja-JP" altLang="en-US" sz="9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検索結果の「</a:t>
            </a:r>
            <a:r>
              <a:rPr lang="en-US" altLang="ja-JP" sz="1800" b="1" spc="5" dirty="0" err="1">
                <a:latin typeface="BIZ UDゴシック" panose="020B0400000000000000" pitchFamily="49" charset="-128"/>
                <a:ea typeface="BIZ UDゴシック" panose="020B0400000000000000" pitchFamily="49" charset="-128"/>
                <a:cs typeface="Meiryo" charset="-128"/>
              </a:rPr>
              <a:t>YaDoc</a:t>
            </a:r>
            <a:r>
              <a:rPr lang="en-US" altLang="ja-JP" sz="1800" dirty="0">
                <a:latin typeface="BIZ UDゴシック" panose="020B0400000000000000" pitchFamily="49" charset="-128"/>
                <a:ea typeface="BIZ UDゴシック" panose="020B0400000000000000" pitchFamily="49" charset="-128"/>
              </a:rPr>
              <a:t>(</a:t>
            </a:r>
            <a:r>
              <a:rPr lang="ja-JP" altLang="en-US" sz="1800" b="1" dirty="0">
                <a:latin typeface="BIZ UDゴシック" panose="020B0400000000000000" pitchFamily="49" charset="-128"/>
                <a:ea typeface="BIZ UDゴシック" panose="020B0400000000000000" pitchFamily="49" charset="-128"/>
              </a:rPr>
              <a:t>ヤードック</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までスワイプで進み、　</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次の</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入手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をダブル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タップ</a:t>
            </a:r>
            <a:endParaRPr lang="ja-JP" altLang="en-US" sz="800" dirty="0">
              <a:latin typeface="BIZ UDゴシック" panose="020B0400000000000000" pitchFamily="49" charset="-128"/>
              <a:ea typeface="BIZ UDゴシック" panose="020B0400000000000000" pitchFamily="49" charset="-128"/>
              <a:cs typeface="AoyagiKouzanFontT"/>
            </a:endParaRPr>
          </a:p>
        </p:txBody>
      </p:sp>
      <p:grpSp>
        <p:nvGrpSpPr>
          <p:cNvPr id="74" name="図形グループ 73"/>
          <p:cNvGrpSpPr/>
          <p:nvPr/>
        </p:nvGrpSpPr>
        <p:grpSpPr>
          <a:xfrm>
            <a:off x="3971161" y="1433427"/>
            <a:ext cx="296587" cy="293005"/>
            <a:chOff x="2897417" y="3995693"/>
            <a:chExt cx="296587" cy="293005"/>
          </a:xfrm>
        </p:grpSpPr>
        <p:sp>
          <p:nvSpPr>
            <p:cNvPr id="75" name="円/楕円 7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6" name="テキスト ボックス 7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23" name="図 22" descr="検索アイコンがある画面の画像">
            <a:extLst>
              <a:ext uri="{FF2B5EF4-FFF2-40B4-BE49-F238E27FC236}">
                <a16:creationId xmlns:a16="http://schemas.microsoft.com/office/drawing/2014/main" id="{31E6BB8B-1423-59D7-1434-27137604C0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6725" y="1609226"/>
            <a:ext cx="1620000" cy="3404032"/>
          </a:xfrm>
          <a:prstGeom prst="rect">
            <a:avLst/>
          </a:prstGeom>
          <a:ln w="9525">
            <a:solidFill>
              <a:schemeClr val="tx1">
                <a:lumMod val="50000"/>
                <a:lumOff val="50000"/>
              </a:schemeClr>
            </a:solidFill>
          </a:ln>
        </p:spPr>
      </p:pic>
      <p:sp>
        <p:nvSpPr>
          <p:cNvPr id="47" name="正方形/長方形 46"/>
          <p:cNvSpPr/>
          <p:nvPr/>
        </p:nvSpPr>
        <p:spPr>
          <a:xfrm>
            <a:off x="6093693" y="4723988"/>
            <a:ext cx="360000" cy="2892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73" name="カギ線コネクタ 72"/>
          <p:cNvCxnSpPr>
            <a:cxnSpLocks/>
            <a:stCxn id="27" idx="3"/>
            <a:endCxn id="47" idx="1"/>
          </p:cNvCxnSpPr>
          <p:nvPr/>
        </p:nvCxnSpPr>
        <p:spPr>
          <a:xfrm>
            <a:off x="4552593" y="1880410"/>
            <a:ext cx="1541100" cy="2988213"/>
          </a:xfrm>
          <a:prstGeom prst="bentConnector3">
            <a:avLst>
              <a:gd name="adj1" fmla="val 9435"/>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図 28" descr="検索画面の画像">
            <a:extLst>
              <a:ext uri="{FF2B5EF4-FFF2-40B4-BE49-F238E27FC236}">
                <a16:creationId xmlns:a16="http://schemas.microsoft.com/office/drawing/2014/main" id="{683605B3-E86A-8717-5B3E-9FD06E172B1C}"/>
              </a:ext>
            </a:extLst>
          </p:cNvPr>
          <p:cNvPicPr>
            <a:picLocks noChangeAspect="1"/>
          </p:cNvPicPr>
          <p:nvPr/>
        </p:nvPicPr>
        <p:blipFill rotWithShape="1">
          <a:blip r:embed="rId6"/>
          <a:srcRect b="40668"/>
          <a:stretch/>
        </p:blipFill>
        <p:spPr>
          <a:xfrm>
            <a:off x="6686016" y="1615967"/>
            <a:ext cx="1620000" cy="1842263"/>
          </a:xfrm>
          <a:prstGeom prst="rect">
            <a:avLst/>
          </a:prstGeom>
          <a:ln w="9525">
            <a:solidFill>
              <a:schemeClr val="tx1">
                <a:lumMod val="50000"/>
                <a:lumOff val="50000"/>
              </a:schemeClr>
            </a:solidFill>
          </a:ln>
        </p:spPr>
      </p:pic>
      <p:sp>
        <p:nvSpPr>
          <p:cNvPr id="52" name="正方形/長方形 51"/>
          <p:cNvSpPr/>
          <p:nvPr/>
        </p:nvSpPr>
        <p:spPr>
          <a:xfrm>
            <a:off x="6704016" y="1844410"/>
            <a:ext cx="1584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66" name="図形グループ 65"/>
          <p:cNvGrpSpPr/>
          <p:nvPr/>
        </p:nvGrpSpPr>
        <p:grpSpPr>
          <a:xfrm>
            <a:off x="5953884" y="4483504"/>
            <a:ext cx="296586" cy="293005"/>
            <a:chOff x="3546641" y="3995693"/>
            <a:chExt cx="296586" cy="293005"/>
          </a:xfrm>
        </p:grpSpPr>
        <p:sp>
          <p:nvSpPr>
            <p:cNvPr id="67" name="円/楕円 6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8" name="フリーフォーム 6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3" name="図形グループ 62"/>
          <p:cNvGrpSpPr/>
          <p:nvPr/>
        </p:nvGrpSpPr>
        <p:grpSpPr>
          <a:xfrm>
            <a:off x="6555723" y="1776447"/>
            <a:ext cx="296586" cy="293005"/>
            <a:chOff x="4232441" y="3995693"/>
            <a:chExt cx="296586" cy="293005"/>
          </a:xfrm>
        </p:grpSpPr>
        <p:sp>
          <p:nvSpPr>
            <p:cNvPr id="64" name="円/楕円 6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5" name="フリーフォーム 6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sp>
        <p:nvSpPr>
          <p:cNvPr id="36" name="テキスト ボックス 35">
            <a:extLst>
              <a:ext uri="{FF2B5EF4-FFF2-40B4-BE49-F238E27FC236}">
                <a16:creationId xmlns:a16="http://schemas.microsoft.com/office/drawing/2014/main" id="{70D7522B-E01C-2B3F-3785-385BE9D12551}"/>
              </a:ext>
            </a:extLst>
          </p:cNvPr>
          <p:cNvSpPr txBox="1"/>
          <p:nvPr/>
        </p:nvSpPr>
        <p:spPr>
          <a:xfrm>
            <a:off x="3011492" y="5140185"/>
            <a:ext cx="3451166" cy="1169551"/>
          </a:xfrm>
          <a:prstGeom prst="rect">
            <a:avLst/>
          </a:prstGeom>
          <a:noFill/>
          <a:ln>
            <a:solidFill>
              <a:srgbClr val="009650"/>
            </a:solidFill>
          </a:ln>
        </p:spPr>
        <p:txBody>
          <a:bodyPr wrap="square" rtlCol="0">
            <a:spAutoFit/>
          </a:bodyPr>
          <a:lstStyle/>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指紋認証や顔認証を求められ、認証されるとインストールが始まります。</a:t>
            </a:r>
            <a:endPar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「開く」と読み上げれば、インストールは終了しています。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400" b="1" spc="-13" dirty="0" err="1">
                <a:latin typeface="BIZ UDゴシック" panose="020B0400000000000000" pitchFamily="49" charset="-128"/>
                <a:ea typeface="BIZ UDゴシック" panose="020B0400000000000000" pitchFamily="49" charset="-128"/>
              </a:rPr>
              <a:t>YaDo</a:t>
            </a:r>
            <a:r>
              <a:rPr lang="en-US" altLang="ja-JP" sz="1400" b="1" spc="300" dirty="0" err="1">
                <a:latin typeface="BIZ UDゴシック" panose="020B0400000000000000" pitchFamily="49" charset="-128"/>
                <a:ea typeface="BIZ UDゴシック" panose="020B0400000000000000" pitchFamily="49" charset="-128"/>
              </a:rPr>
              <a:t>c</a:t>
            </a: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」は無料のアプリです。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4" name="図 3">
            <a:extLst>
              <a:ext uri="{FF2B5EF4-FFF2-40B4-BE49-F238E27FC236}">
                <a16:creationId xmlns:a16="http://schemas.microsoft.com/office/drawing/2014/main" id="{4C42E38E-0942-FE17-4D27-C16AA49F41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0768" y="2442811"/>
            <a:ext cx="1789919" cy="1054526"/>
          </a:xfrm>
          <a:prstGeom prst="rect">
            <a:avLst/>
          </a:prstGeom>
          <a:ln>
            <a:solidFill>
              <a:schemeClr val="tx1"/>
            </a:solidFill>
          </a:ln>
        </p:spPr>
      </p:pic>
      <p:grpSp>
        <p:nvGrpSpPr>
          <p:cNvPr id="43" name="図形グループ 42"/>
          <p:cNvGrpSpPr/>
          <p:nvPr/>
        </p:nvGrpSpPr>
        <p:grpSpPr>
          <a:xfrm>
            <a:off x="8243577" y="2923254"/>
            <a:ext cx="296586" cy="293005"/>
            <a:chOff x="5101121" y="3995693"/>
            <a:chExt cx="296586" cy="293005"/>
          </a:xfrm>
        </p:grpSpPr>
        <p:sp>
          <p:nvSpPr>
            <p:cNvPr id="45" name="円/楕円 4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6" name="フリーフォーム 4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2" name="タイトル 9">
            <a:extLst>
              <a:ext uri="{FF2B5EF4-FFF2-40B4-BE49-F238E27FC236}">
                <a16:creationId xmlns:a16="http://schemas.microsoft.com/office/drawing/2014/main" id="{3F644DAD-3F2D-04B3-C9AE-EA07FC59D7BB}"/>
              </a:ext>
            </a:extLst>
          </p:cNvPr>
          <p:cNvSpPr txBox="1">
            <a:spLocks/>
          </p:cNvSpPr>
          <p:nvPr/>
        </p:nvSpPr>
        <p:spPr>
          <a:xfrm>
            <a:off x="1609311" y="233951"/>
            <a:ext cx="5934489"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en-US" altLang="ja-JP" sz="3200" spc="-13" dirty="0" err="1">
                <a:latin typeface="BIZ UDゴシック" panose="020B0400000000000000" pitchFamily="49" charset="-128"/>
                <a:ea typeface="BIZ UDゴシック" panose="020B0400000000000000" pitchFamily="49" charset="-128"/>
              </a:rPr>
              <a:t>YaDo</a:t>
            </a:r>
            <a:r>
              <a:rPr lang="en-US" altLang="ja-JP" sz="3200" spc="300" dirty="0" err="1">
                <a:latin typeface="BIZ UDゴシック" panose="020B0400000000000000" pitchFamily="49" charset="-128"/>
                <a:ea typeface="BIZ UDゴシック" panose="020B0400000000000000" pitchFamily="49" charset="-128"/>
              </a:rPr>
              <a:t>c</a:t>
            </a:r>
            <a:r>
              <a:rPr lang="ja-JP" altLang="en-US" sz="3200" dirty="0">
                <a:latin typeface="BIZ UDゴシック" panose="020B0400000000000000" pitchFamily="49" charset="-128"/>
                <a:ea typeface="BIZ UDゴシック" panose="020B0400000000000000" pitchFamily="49" charset="-128"/>
              </a:rPr>
              <a:t>のインストール</a:t>
            </a:r>
            <a:endParaRPr kumimoji="0" lang="ja-JP" altLang="en-US" sz="3200" kern="0" dirty="0">
              <a:latin typeface="BIZ UDゴシック" panose="020B0400000000000000" pitchFamily="49" charset="-128"/>
              <a:ea typeface="BIZ UDゴシック" panose="020B0400000000000000" pitchFamily="49" charset="-128"/>
            </a:endParaRPr>
          </a:p>
        </p:txBody>
      </p:sp>
      <p:pic>
        <p:nvPicPr>
          <p:cNvPr id="10" name="図 9">
            <a:extLst>
              <a:ext uri="{FF2B5EF4-FFF2-40B4-BE49-F238E27FC236}">
                <a16:creationId xmlns:a16="http://schemas.microsoft.com/office/drawing/2014/main" id="{67045D08-D9BF-742B-0968-C438B1424B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7825" y="3766531"/>
            <a:ext cx="1597010" cy="1578440"/>
          </a:xfrm>
          <a:prstGeom prst="rect">
            <a:avLst/>
          </a:prstGeom>
        </p:spPr>
      </p:pic>
      <p:sp>
        <p:nvSpPr>
          <p:cNvPr id="69" name="正方形/長方形 68"/>
          <p:cNvSpPr/>
          <p:nvPr/>
        </p:nvSpPr>
        <p:spPr>
          <a:xfrm>
            <a:off x="7938179" y="4121611"/>
            <a:ext cx="361133" cy="291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40" name="図形グループ 39"/>
          <p:cNvGrpSpPr/>
          <p:nvPr/>
        </p:nvGrpSpPr>
        <p:grpSpPr>
          <a:xfrm>
            <a:off x="7729746" y="3975109"/>
            <a:ext cx="296586" cy="293005"/>
            <a:chOff x="5878361" y="3995693"/>
            <a:chExt cx="296586" cy="293005"/>
          </a:xfrm>
        </p:grpSpPr>
        <p:sp>
          <p:nvSpPr>
            <p:cNvPr id="41" name="円/楕円 40"/>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2" name="フリーフォーム 41"/>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5" name="Title 1">
            <a:extLst>
              <a:ext uri="{FF2B5EF4-FFF2-40B4-BE49-F238E27FC236}">
                <a16:creationId xmlns:a16="http://schemas.microsoft.com/office/drawing/2014/main" id="{343CAD4E-9DCD-20C9-8270-76EF9F12DE48}"/>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941246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descr="グラフィカル ユーザー インターフェイス, アプリケーション&#10;&#10;自動的に生成された説明">
            <a:extLst>
              <a:ext uri="{FF2B5EF4-FFF2-40B4-BE49-F238E27FC236}">
                <a16:creationId xmlns:a16="http://schemas.microsoft.com/office/drawing/2014/main" id="{DD90F004-7D31-8BAD-3E16-8205ECBA0C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3352800"/>
            <a:ext cx="1308552" cy="2831841"/>
          </a:xfrm>
          <a:prstGeom prst="rect">
            <a:avLst/>
          </a:prstGeom>
          <a:ln>
            <a:solidFill>
              <a:schemeClr val="tx1"/>
            </a:solidFill>
          </a:ln>
        </p:spPr>
      </p:pic>
      <p:pic>
        <p:nvPicPr>
          <p:cNvPr id="37" name="図 36" descr="夜空と山のcg&#10;&#10;自動的に生成された説明">
            <a:extLst>
              <a:ext uri="{FF2B5EF4-FFF2-40B4-BE49-F238E27FC236}">
                <a16:creationId xmlns:a16="http://schemas.microsoft.com/office/drawing/2014/main" id="{B417625F-674A-D6A4-2110-E084062F4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092" y="3352800"/>
            <a:ext cx="1302803" cy="2819400"/>
          </a:xfrm>
          <a:prstGeom prst="rect">
            <a:avLst/>
          </a:prstGeom>
          <a:ln>
            <a:solidFill>
              <a:schemeClr val="tx1"/>
            </a:solidFill>
          </a:ln>
        </p:spPr>
      </p:pic>
      <p:sp>
        <p:nvSpPr>
          <p:cNvPr id="51"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53" name="タイトル 9">
            <a:extLst>
              <a:ext uri="{FF2B5EF4-FFF2-40B4-BE49-F238E27FC236}">
                <a16:creationId xmlns:a16="http://schemas.microsoft.com/office/drawing/2014/main" id="{FDDA2747-DBA5-44E4-A04D-BE8E8CD8D716}"/>
              </a:ext>
            </a:extLst>
          </p:cNvPr>
          <p:cNvSpPr txBox="1">
            <a:spLocks/>
          </p:cNvSpPr>
          <p:nvPr/>
        </p:nvSpPr>
        <p:spPr>
          <a:xfrm>
            <a:off x="1627690" y="220943"/>
            <a:ext cx="5044647"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【2</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en-US" altLang="ja-JP" sz="3200" spc="-13" dirty="0" err="1">
                <a:latin typeface="BIZ UDゴシック" panose="020B0400000000000000" pitchFamily="49" charset="-128"/>
                <a:ea typeface="BIZ UDゴシック" panose="020B0400000000000000" pitchFamily="49" charset="-128"/>
              </a:rPr>
              <a:t>YaDo</a:t>
            </a:r>
            <a:r>
              <a:rPr lang="en-US" altLang="ja-JP" sz="3200" spc="300" dirty="0" err="1">
                <a:latin typeface="BIZ UDゴシック" panose="020B0400000000000000" pitchFamily="49" charset="-128"/>
                <a:ea typeface="BIZ UDゴシック" panose="020B0400000000000000" pitchFamily="49" charset="-128"/>
              </a:rPr>
              <a:t>c</a:t>
            </a:r>
            <a:r>
              <a:rPr lang="ja-JP" altLang="en-US" sz="3200" spc="-17" dirty="0">
                <a:latin typeface="BIZ UDゴシック" panose="020B0400000000000000" pitchFamily="49" charset="-128"/>
                <a:ea typeface="BIZ UDゴシック" panose="020B0400000000000000" pitchFamily="49" charset="-128"/>
              </a:rPr>
              <a:t>に</a:t>
            </a:r>
            <a:r>
              <a:rPr lang="en-US" altLang="ja-JP" sz="3200" spc="-13" dirty="0">
                <a:latin typeface="BIZ UDゴシック" panose="020B0400000000000000" pitchFamily="49" charset="-128"/>
                <a:ea typeface="BIZ UDゴシック" panose="020B0400000000000000" pitchFamily="49" charset="-128"/>
              </a:rPr>
              <a:t>ID</a:t>
            </a:r>
            <a:r>
              <a:rPr lang="ja-JP" altLang="en-US" sz="3200" spc="-17" dirty="0">
                <a:latin typeface="BIZ UDゴシック" panose="020B0400000000000000" pitchFamily="49" charset="-128"/>
                <a:ea typeface="BIZ UDゴシック" panose="020B0400000000000000" pitchFamily="49" charset="-128"/>
              </a:rPr>
              <a:t>登録</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5" name="字幕 7">
            <a:extLst>
              <a:ext uri="{FF2B5EF4-FFF2-40B4-BE49-F238E27FC236}">
                <a16:creationId xmlns:a16="http://schemas.microsoft.com/office/drawing/2014/main" id="{FDCB8D54-7446-DA15-92EA-0F2C5302D2F5}"/>
              </a:ext>
            </a:extLst>
          </p:cNvPr>
          <p:cNvSpPr txBox="1">
            <a:spLocks/>
          </p:cNvSpPr>
          <p:nvPr/>
        </p:nvSpPr>
        <p:spPr>
          <a:xfrm>
            <a:off x="504207" y="1371600"/>
            <a:ext cx="8280000" cy="348333"/>
          </a:xfrm>
          <a:prstGeom prst="rect">
            <a:avLst/>
          </a:prstGeom>
        </p:spPr>
        <p:txBody>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defTabSz="914400"/>
            <a:r>
              <a:rPr kumimoji="0" lang="ja-JP" altLang="en-US" sz="1800" b="1" kern="0">
                <a:solidFill>
                  <a:sysClr val="windowText" lastClr="000000"/>
                </a:solidFill>
                <a:latin typeface="BIZ UDPゴシック" panose="020B0400000000000000" pitchFamily="50" charset="-128"/>
                <a:ea typeface="BIZ UDPゴシック" panose="020B0400000000000000" pitchFamily="50" charset="-128"/>
                <a:cs typeface="Meiryo" charset="-128"/>
              </a:rPr>
              <a:t>ログインするための</a:t>
            </a:r>
            <a:r>
              <a:rPr kumimoji="0" lang="en-US" altLang="ja-JP" sz="1800" b="1" kern="0">
                <a:solidFill>
                  <a:sysClr val="windowText" lastClr="000000"/>
                </a:solidFill>
                <a:latin typeface="BIZ UDPゴシック" panose="020B0400000000000000" pitchFamily="50" charset="-128"/>
                <a:ea typeface="BIZ UDPゴシック" panose="020B0400000000000000" pitchFamily="50" charset="-128"/>
                <a:cs typeface="Meiryo" charset="-128"/>
              </a:rPr>
              <a:t>ID</a:t>
            </a:r>
            <a:r>
              <a:rPr kumimoji="0" lang="ja-JP" altLang="en-US" sz="1800" b="1" kern="0">
                <a:solidFill>
                  <a:sysClr val="windowText" lastClr="000000"/>
                </a:solidFill>
                <a:latin typeface="BIZ UDPゴシック" panose="020B0400000000000000" pitchFamily="50" charset="-128"/>
                <a:ea typeface="BIZ UDPゴシック" panose="020B0400000000000000" pitchFamily="50" charset="-128"/>
                <a:cs typeface="Meiryo" charset="-128"/>
              </a:rPr>
              <a:t>登録を行います</a:t>
            </a:r>
            <a:endParaRPr kumimoji="0" lang="ja-JP" altLang="en-US" sz="1800" b="1" kern="0" dirty="0">
              <a:solidFill>
                <a:sysClr val="windowText" lastClr="000000"/>
              </a:solidFill>
              <a:latin typeface="BIZ UDPゴシック" panose="020B0400000000000000" pitchFamily="50" charset="-128"/>
              <a:ea typeface="BIZ UDPゴシック" panose="020B0400000000000000" pitchFamily="50" charset="-128"/>
              <a:cs typeface="Meiryo" charset="-128"/>
            </a:endParaRPr>
          </a:p>
        </p:txBody>
      </p:sp>
      <p:sp>
        <p:nvSpPr>
          <p:cNvPr id="7" name="正方形/長方形 6">
            <a:extLst>
              <a:ext uri="{FF2B5EF4-FFF2-40B4-BE49-F238E27FC236}">
                <a16:creationId xmlns:a16="http://schemas.microsoft.com/office/drawing/2014/main" id="{59C93C9F-2EE1-7C05-2A39-EC1D9D6D4D39}"/>
              </a:ext>
            </a:extLst>
          </p:cNvPr>
          <p:cNvSpPr/>
          <p:nvPr/>
        </p:nvSpPr>
        <p:spPr>
          <a:xfrm>
            <a:off x="4295193" y="5313494"/>
            <a:ext cx="1235411" cy="26776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8" name="図形グループ 73">
            <a:extLst>
              <a:ext uri="{FF2B5EF4-FFF2-40B4-BE49-F238E27FC236}">
                <a16:creationId xmlns:a16="http://schemas.microsoft.com/office/drawing/2014/main" id="{B4BD4EF4-17CB-516A-EBF4-891509788AA1}"/>
              </a:ext>
            </a:extLst>
          </p:cNvPr>
          <p:cNvGrpSpPr/>
          <p:nvPr/>
        </p:nvGrpSpPr>
        <p:grpSpPr>
          <a:xfrm>
            <a:off x="4046814" y="5105400"/>
            <a:ext cx="296586" cy="293005"/>
            <a:chOff x="3546641" y="3995693"/>
            <a:chExt cx="296586" cy="293005"/>
          </a:xfrm>
        </p:grpSpPr>
        <p:sp>
          <p:nvSpPr>
            <p:cNvPr id="9" name="円/楕円 75">
              <a:extLst>
                <a:ext uri="{FF2B5EF4-FFF2-40B4-BE49-F238E27FC236}">
                  <a16:creationId xmlns:a16="http://schemas.microsoft.com/office/drawing/2014/main" id="{FCF936B0-71F2-09F9-5596-2C82E6322345}"/>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フリーフォーム 76">
              <a:extLst>
                <a:ext uri="{FF2B5EF4-FFF2-40B4-BE49-F238E27FC236}">
                  <a16:creationId xmlns:a16="http://schemas.microsoft.com/office/drawing/2014/main" id="{D7CB2CD5-D441-FD3C-C4FD-D0D1A45ED2ED}"/>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2" name="object 18">
            <a:extLst>
              <a:ext uri="{FF2B5EF4-FFF2-40B4-BE49-F238E27FC236}">
                <a16:creationId xmlns:a16="http://schemas.microsoft.com/office/drawing/2014/main" id="{88100827-4944-C38A-342C-CE7A33D44740}"/>
              </a:ext>
            </a:extLst>
          </p:cNvPr>
          <p:cNvSpPr txBox="1"/>
          <p:nvPr/>
        </p:nvSpPr>
        <p:spPr>
          <a:xfrm>
            <a:off x="3605595" y="1676400"/>
            <a:ext cx="2719005" cy="671338"/>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❷</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dirty="0">
                <a:latin typeface="BIZ UDPゴシック" panose="020B0400000000000000" pitchFamily="50" charset="-128"/>
                <a:ea typeface="BIZ UDPゴシック" panose="020B0400000000000000" pitchFamily="50" charset="-128"/>
                <a:cs typeface="Meiryo" charset="-128"/>
              </a:rPr>
              <a:t>ログイン</a:t>
            </a:r>
            <a:r>
              <a:rPr lang="en-US" altLang="ja-JP" sz="1800" b="1" dirty="0">
                <a:latin typeface="BIZ UDPゴシック" panose="020B0400000000000000" pitchFamily="50" charset="-128"/>
                <a:ea typeface="BIZ UDPゴシック" panose="020B0400000000000000" pitchFamily="50" charset="-128"/>
                <a:cs typeface="Meiryo" charset="-128"/>
              </a:rPr>
              <a:t>ID</a:t>
            </a:r>
            <a:r>
              <a:rPr lang="ja-JP" altLang="en-US" sz="1800" b="1" dirty="0">
                <a:latin typeface="BIZ UDPゴシック" panose="020B0400000000000000" pitchFamily="50" charset="-128"/>
                <a:ea typeface="BIZ UDPゴシック" panose="020B0400000000000000" pitchFamily="50" charset="-128"/>
                <a:cs typeface="Meiryo" charset="-128"/>
              </a:rPr>
              <a:t>を作成</a:t>
            </a:r>
            <a:r>
              <a:rPr lang="ja-JP" altLang="en-US" sz="1800" b="1" spc="-700" dirty="0">
                <a:latin typeface="BIZ UDPゴシック" panose="020B0400000000000000" pitchFamily="50" charset="-128"/>
                <a:ea typeface="BIZ UDPゴシック" panose="020B0400000000000000" pitchFamily="50" charset="-128"/>
                <a:cs typeface="Meiryo" charset="-128"/>
              </a:rPr>
              <a:t>」　　 </a:t>
            </a:r>
            <a:endParaRPr lang="en-US" altLang="ja-JP" sz="1800" b="1" spc="-700"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800" b="1" spc="-700" dirty="0">
                <a:latin typeface="BIZ UDPゴシック" panose="020B0400000000000000" pitchFamily="50" charset="-128"/>
                <a:ea typeface="BIZ UDPゴシック" panose="020B0400000000000000" pitchFamily="50" charset="-128"/>
                <a:cs typeface="Meiryo" charset="-128"/>
              </a:rPr>
              <a:t>      </a:t>
            </a:r>
            <a:r>
              <a:rPr lang="ja-JP" altLang="en-US" sz="1800" b="1" spc="-700"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をダブルタップ</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sp>
        <p:nvSpPr>
          <p:cNvPr id="14" name="object 18">
            <a:extLst>
              <a:ext uri="{FF2B5EF4-FFF2-40B4-BE49-F238E27FC236}">
                <a16:creationId xmlns:a16="http://schemas.microsoft.com/office/drawing/2014/main" id="{64F5D260-4EA4-D2AD-4A27-F9FDECE5511A}"/>
              </a:ext>
            </a:extLst>
          </p:cNvPr>
          <p:cNvSpPr txBox="1"/>
          <p:nvPr/>
        </p:nvSpPr>
        <p:spPr>
          <a:xfrm>
            <a:off x="434667" y="1676400"/>
            <a:ext cx="3064536" cy="1663917"/>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❶</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600" b="1" dirty="0">
                <a:latin typeface="BIZ UDPゴシック" panose="020B0400000000000000" pitchFamily="50" charset="-128"/>
                <a:ea typeface="BIZ UDPゴシック" panose="020B0400000000000000" pitchFamily="50" charset="-128"/>
                <a:cs typeface="Meiryo" charset="-128"/>
              </a:rPr>
              <a:t>ホーム画面から「ヤードック」を</a:t>
            </a:r>
            <a:endParaRPr lang="en-US" altLang="ja-JP" sz="16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ja-JP" altLang="en-US" sz="1600" b="1" dirty="0">
                <a:latin typeface="BIZ UDPゴシック" panose="020B0400000000000000" pitchFamily="50" charset="-128"/>
                <a:ea typeface="BIZ UDPゴシック" panose="020B0400000000000000" pitchFamily="50" charset="-128"/>
                <a:cs typeface="Meiryo" charset="-128"/>
              </a:rPr>
              <a:t>　　 ダブルタップ。ブルートゥース  </a:t>
            </a:r>
            <a:endParaRPr lang="en-US" altLang="ja-JP" sz="16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600" b="1" dirty="0">
                <a:latin typeface="BIZ UDPゴシック" panose="020B0400000000000000" pitchFamily="50" charset="-128"/>
                <a:ea typeface="BIZ UDPゴシック" panose="020B0400000000000000" pitchFamily="50" charset="-128"/>
                <a:cs typeface="Meiryo" charset="-128"/>
              </a:rPr>
              <a:t>     </a:t>
            </a:r>
            <a:r>
              <a:rPr lang="ja-JP" altLang="en-US" sz="1600" b="1" dirty="0">
                <a:latin typeface="BIZ UDPゴシック" panose="020B0400000000000000" pitchFamily="50" charset="-128"/>
                <a:ea typeface="BIZ UDPゴシック" panose="020B0400000000000000" pitchFamily="50" charset="-128"/>
                <a:cs typeface="Meiryo" charset="-128"/>
              </a:rPr>
              <a:t>への接続許可を確認されるの  </a:t>
            </a:r>
            <a:endParaRPr lang="en-US" altLang="ja-JP" sz="16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600" b="1" dirty="0">
                <a:latin typeface="BIZ UDPゴシック" panose="020B0400000000000000" pitchFamily="50" charset="-128"/>
                <a:ea typeface="BIZ UDPゴシック" panose="020B0400000000000000" pitchFamily="50" charset="-128"/>
                <a:cs typeface="Meiryo" charset="-128"/>
              </a:rPr>
              <a:t>     </a:t>
            </a:r>
            <a:r>
              <a:rPr lang="ja-JP" altLang="en-US" sz="1600" b="1" dirty="0">
                <a:latin typeface="BIZ UDPゴシック" panose="020B0400000000000000" pitchFamily="50" charset="-128"/>
                <a:ea typeface="BIZ UDPゴシック" panose="020B0400000000000000" pitchFamily="50" charset="-128"/>
                <a:cs typeface="Meiryo" charset="-128"/>
              </a:rPr>
              <a:t>で、スワイプで「許可しない」か</a:t>
            </a:r>
            <a:endParaRPr lang="en-US" altLang="ja-JP" sz="16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600" b="1" dirty="0">
                <a:latin typeface="BIZ UDPゴシック" panose="020B0400000000000000" pitchFamily="50" charset="-128"/>
                <a:ea typeface="BIZ UDPゴシック" panose="020B0400000000000000" pitchFamily="50" charset="-128"/>
                <a:cs typeface="Meiryo" charset="-128"/>
              </a:rPr>
              <a:t>     </a:t>
            </a:r>
            <a:r>
              <a:rPr lang="ja-JP" altLang="en-US" sz="1600" b="1" dirty="0">
                <a:latin typeface="BIZ UDPゴシック" panose="020B0400000000000000" pitchFamily="50" charset="-128"/>
                <a:ea typeface="BIZ UDPゴシック" panose="020B0400000000000000" pitchFamily="50" charset="-128"/>
                <a:cs typeface="Meiryo" charset="-128"/>
              </a:rPr>
              <a:t>「オッケー」かいずれかを</a:t>
            </a:r>
            <a:endParaRPr lang="en-US" altLang="ja-JP" sz="16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600" b="1" dirty="0">
                <a:latin typeface="BIZ UDPゴシック" panose="020B0400000000000000" pitchFamily="50" charset="-128"/>
                <a:ea typeface="BIZ UDPゴシック" panose="020B0400000000000000" pitchFamily="50" charset="-128"/>
                <a:cs typeface="Meiryo" charset="-128"/>
              </a:rPr>
              <a:t>     </a:t>
            </a:r>
            <a:r>
              <a:rPr lang="ja-JP" altLang="en-US" sz="1600" b="1" dirty="0">
                <a:latin typeface="BIZ UDPゴシック" panose="020B0400000000000000" pitchFamily="50" charset="-128"/>
                <a:ea typeface="BIZ UDPゴシック" panose="020B0400000000000000" pitchFamily="50" charset="-128"/>
                <a:cs typeface="Meiryo" charset="-128"/>
              </a:rPr>
              <a:t>ダブルタップ</a:t>
            </a:r>
            <a:endParaRPr lang="en-US" altLang="ja-JP" sz="1100" b="1" dirty="0">
              <a:latin typeface="BIZ UDPゴシック" panose="020B0400000000000000" pitchFamily="50" charset="-128"/>
              <a:ea typeface="BIZ UDPゴシック" panose="020B0400000000000000" pitchFamily="50" charset="-128"/>
              <a:cs typeface="Meiryo" charset="-128"/>
            </a:endParaRPr>
          </a:p>
        </p:txBody>
      </p:sp>
      <p:pic>
        <p:nvPicPr>
          <p:cNvPr id="17" name="図 16" descr="テキスト, 手紙&#10;&#10;自動的に生成された説明">
            <a:extLst>
              <a:ext uri="{FF2B5EF4-FFF2-40B4-BE49-F238E27FC236}">
                <a16:creationId xmlns:a16="http://schemas.microsoft.com/office/drawing/2014/main" id="{6F9B4815-E8F8-6E3D-461C-783879AB8E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555" b="3334"/>
          <a:stretch/>
        </p:blipFill>
        <p:spPr>
          <a:xfrm>
            <a:off x="6917936" y="3352800"/>
            <a:ext cx="1454888" cy="2945699"/>
          </a:xfrm>
          <a:prstGeom prst="rect">
            <a:avLst/>
          </a:prstGeom>
          <a:ln>
            <a:solidFill>
              <a:schemeClr val="tx1"/>
            </a:solidFill>
          </a:ln>
        </p:spPr>
      </p:pic>
      <p:sp>
        <p:nvSpPr>
          <p:cNvPr id="20" name="object 18">
            <a:extLst>
              <a:ext uri="{FF2B5EF4-FFF2-40B4-BE49-F238E27FC236}">
                <a16:creationId xmlns:a16="http://schemas.microsoft.com/office/drawing/2014/main" id="{1DBFCE2E-C429-92F3-EBA8-767239AA4392}"/>
              </a:ext>
            </a:extLst>
          </p:cNvPr>
          <p:cNvSpPr txBox="1"/>
          <p:nvPr/>
        </p:nvSpPr>
        <p:spPr>
          <a:xfrm>
            <a:off x="6243000" y="1676400"/>
            <a:ext cx="2520000" cy="658514"/>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❸</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spc="5" dirty="0">
                <a:latin typeface="BIZ UDPゴシック" panose="020B0400000000000000" pitchFamily="50" charset="-128"/>
                <a:ea typeface="BIZ UDPゴシック" panose="020B0400000000000000" pitchFamily="50" charset="-128"/>
                <a:cs typeface="Meiryo" charset="-128"/>
              </a:rPr>
              <a:t>同</a:t>
            </a:r>
            <a:r>
              <a:rPr lang="ja-JP" altLang="en-US" sz="1800" b="1" dirty="0">
                <a:latin typeface="BIZ UDPゴシック" panose="020B0400000000000000" pitchFamily="50" charset="-128"/>
                <a:ea typeface="BIZ UDPゴシック" panose="020B0400000000000000" pitchFamily="50" charset="-128"/>
                <a:cs typeface="Meiryo" charset="-128"/>
              </a:rPr>
              <a:t>意</a:t>
            </a:r>
            <a:r>
              <a:rPr lang="ja-JP" altLang="en-US" sz="1800" b="1" spc="-8" dirty="0">
                <a:latin typeface="BIZ UDPゴシック" panose="020B0400000000000000" pitchFamily="50" charset="-128"/>
                <a:ea typeface="BIZ UDPゴシック" panose="020B0400000000000000" pitchFamily="50" charset="-128"/>
                <a:cs typeface="Meiryo" charset="-128"/>
              </a:rPr>
              <a:t>す</a:t>
            </a:r>
            <a:r>
              <a:rPr lang="ja-JP" altLang="en-US" sz="1800" b="1" dirty="0">
                <a:latin typeface="BIZ UDPゴシック" panose="020B0400000000000000" pitchFamily="50" charset="-128"/>
                <a:ea typeface="BIZ UDPゴシック" panose="020B0400000000000000" pitchFamily="50" charset="-128"/>
                <a:cs typeface="Meiryo" charset="-128"/>
              </a:rPr>
              <a:t>る</a:t>
            </a:r>
            <a:r>
              <a:rPr lang="ja-JP" altLang="en-US" sz="1800" b="1" spc="-700" dirty="0">
                <a:latin typeface="BIZ UDPゴシック" panose="020B0400000000000000" pitchFamily="50" charset="-128"/>
                <a:ea typeface="BIZ UDPゴシック" panose="020B0400000000000000" pitchFamily="50" charset="-128"/>
                <a:cs typeface="Meiryo" charset="-128"/>
              </a:rPr>
              <a:t>」　</a:t>
            </a:r>
            <a:r>
              <a:rPr lang="ja-JP" altLang="en-US" sz="1800" b="1" spc="25" dirty="0">
                <a:latin typeface="BIZ UDPゴシック" panose="020B0400000000000000" pitchFamily="50" charset="-128"/>
                <a:ea typeface="BIZ UDPゴシック" panose="020B0400000000000000" pitchFamily="50" charset="-128"/>
                <a:cs typeface="Meiryo" charset="-128"/>
              </a:rPr>
              <a:t>をダブルタップ</a:t>
            </a:r>
            <a:endParaRPr lang="en-US" altLang="ja-JP" sz="1800" b="1" spc="25" dirty="0">
              <a:latin typeface="BIZ UDPゴシック" panose="020B0400000000000000" pitchFamily="50" charset="-128"/>
              <a:ea typeface="BIZ UDPゴシック" panose="020B0400000000000000" pitchFamily="50" charset="-128"/>
              <a:cs typeface="Meiryo" charset="-128"/>
            </a:endParaRPr>
          </a:p>
        </p:txBody>
      </p:sp>
      <p:sp>
        <p:nvSpPr>
          <p:cNvPr id="21" name="正方形/長方形 20">
            <a:extLst>
              <a:ext uri="{FF2B5EF4-FFF2-40B4-BE49-F238E27FC236}">
                <a16:creationId xmlns:a16="http://schemas.microsoft.com/office/drawing/2014/main" id="{640D4C95-054D-23E6-8475-02FDD29260E5}"/>
              </a:ext>
            </a:extLst>
          </p:cNvPr>
          <p:cNvSpPr/>
          <p:nvPr/>
        </p:nvSpPr>
        <p:spPr>
          <a:xfrm>
            <a:off x="6912642" y="6045801"/>
            <a:ext cx="1469358" cy="243425"/>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22" name="図形グループ 70">
            <a:extLst>
              <a:ext uri="{FF2B5EF4-FFF2-40B4-BE49-F238E27FC236}">
                <a16:creationId xmlns:a16="http://schemas.microsoft.com/office/drawing/2014/main" id="{C9DA108D-0C0C-E010-27EB-F0FD2EED87EA}"/>
              </a:ext>
            </a:extLst>
          </p:cNvPr>
          <p:cNvGrpSpPr/>
          <p:nvPr/>
        </p:nvGrpSpPr>
        <p:grpSpPr>
          <a:xfrm>
            <a:off x="6772624" y="5857875"/>
            <a:ext cx="296586" cy="293005"/>
            <a:chOff x="4232441" y="3995693"/>
            <a:chExt cx="296586" cy="293005"/>
          </a:xfrm>
        </p:grpSpPr>
        <p:sp>
          <p:nvSpPr>
            <p:cNvPr id="23" name="円/楕円 71">
              <a:extLst>
                <a:ext uri="{FF2B5EF4-FFF2-40B4-BE49-F238E27FC236}">
                  <a16:creationId xmlns:a16="http://schemas.microsoft.com/office/drawing/2014/main" id="{76E27E75-D65A-C86F-F822-834816C32C08}"/>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フリーフォーム 72">
              <a:extLst>
                <a:ext uri="{FF2B5EF4-FFF2-40B4-BE49-F238E27FC236}">
                  <a16:creationId xmlns:a16="http://schemas.microsoft.com/office/drawing/2014/main" id="{8EBC877D-2CF7-9747-9E2D-B117B4DBEE15}"/>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6" name="正方形/長方形 25">
            <a:extLst>
              <a:ext uri="{FF2B5EF4-FFF2-40B4-BE49-F238E27FC236}">
                <a16:creationId xmlns:a16="http://schemas.microsoft.com/office/drawing/2014/main" id="{0A0F72D7-1D2A-979F-CD17-35502A10AED9}"/>
              </a:ext>
            </a:extLst>
          </p:cNvPr>
          <p:cNvSpPr/>
          <p:nvPr/>
        </p:nvSpPr>
        <p:spPr>
          <a:xfrm>
            <a:off x="694830" y="3580800"/>
            <a:ext cx="325470" cy="324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27" name="図形グループ 77">
            <a:extLst>
              <a:ext uri="{FF2B5EF4-FFF2-40B4-BE49-F238E27FC236}">
                <a16:creationId xmlns:a16="http://schemas.microsoft.com/office/drawing/2014/main" id="{D594D97A-6B2A-5C61-D38E-9AED0B44EA1D}"/>
              </a:ext>
            </a:extLst>
          </p:cNvPr>
          <p:cNvGrpSpPr/>
          <p:nvPr/>
        </p:nvGrpSpPr>
        <p:grpSpPr>
          <a:xfrm>
            <a:off x="489932" y="3369734"/>
            <a:ext cx="296588" cy="293005"/>
            <a:chOff x="2897417" y="3995693"/>
            <a:chExt cx="296587" cy="293005"/>
          </a:xfrm>
        </p:grpSpPr>
        <p:sp>
          <p:nvSpPr>
            <p:cNvPr id="28" name="円/楕円 78">
              <a:extLst>
                <a:ext uri="{FF2B5EF4-FFF2-40B4-BE49-F238E27FC236}">
                  <a16:creationId xmlns:a16="http://schemas.microsoft.com/office/drawing/2014/main" id="{E0600731-79F3-79AB-1FFE-5663245281D6}"/>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A52F5B4E-3A60-072C-3042-EB0CAF304BD8}"/>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30" name="矢印: 右 29">
            <a:extLst>
              <a:ext uri="{FF2B5EF4-FFF2-40B4-BE49-F238E27FC236}">
                <a16:creationId xmlns:a16="http://schemas.microsoft.com/office/drawing/2014/main" id="{5103B31A-79B5-005A-6194-49FD5C872278}"/>
              </a:ext>
            </a:extLst>
          </p:cNvPr>
          <p:cNvSpPr/>
          <p:nvPr/>
        </p:nvSpPr>
        <p:spPr>
          <a:xfrm>
            <a:off x="3499203" y="4432944"/>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1" name="矢印: 右 30">
            <a:extLst>
              <a:ext uri="{FF2B5EF4-FFF2-40B4-BE49-F238E27FC236}">
                <a16:creationId xmlns:a16="http://schemas.microsoft.com/office/drawing/2014/main" id="{7B4158C8-0EDB-972D-6BB6-36E920457953}"/>
              </a:ext>
            </a:extLst>
          </p:cNvPr>
          <p:cNvSpPr/>
          <p:nvPr/>
        </p:nvSpPr>
        <p:spPr>
          <a:xfrm>
            <a:off x="5937603" y="4427203"/>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39" name="図 38" descr="グラフィカル ユーザー インターフェイス, テキスト, アプリケーション&#10;&#10;自動的に生成された説明">
            <a:extLst>
              <a:ext uri="{FF2B5EF4-FFF2-40B4-BE49-F238E27FC236}">
                <a16:creationId xmlns:a16="http://schemas.microsoft.com/office/drawing/2014/main" id="{BEA22791-4F95-8502-964F-35205C687C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7021" y="3352800"/>
            <a:ext cx="1302803" cy="2819399"/>
          </a:xfrm>
          <a:prstGeom prst="rect">
            <a:avLst/>
          </a:prstGeom>
          <a:ln>
            <a:solidFill>
              <a:schemeClr val="tx1"/>
            </a:solidFill>
          </a:ln>
        </p:spPr>
      </p:pic>
      <p:sp>
        <p:nvSpPr>
          <p:cNvPr id="40" name="正方形/長方形 39">
            <a:extLst>
              <a:ext uri="{FF2B5EF4-FFF2-40B4-BE49-F238E27FC236}">
                <a16:creationId xmlns:a16="http://schemas.microsoft.com/office/drawing/2014/main" id="{B41AB44C-518B-BBDE-F677-5C999928B196}"/>
              </a:ext>
            </a:extLst>
          </p:cNvPr>
          <p:cNvSpPr/>
          <p:nvPr/>
        </p:nvSpPr>
        <p:spPr>
          <a:xfrm>
            <a:off x="2331442" y="4833398"/>
            <a:ext cx="887011" cy="24672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41" name="図形グループ 77">
            <a:extLst>
              <a:ext uri="{FF2B5EF4-FFF2-40B4-BE49-F238E27FC236}">
                <a16:creationId xmlns:a16="http://schemas.microsoft.com/office/drawing/2014/main" id="{986F379B-109F-9103-8E38-4AEE1DCB5582}"/>
              </a:ext>
            </a:extLst>
          </p:cNvPr>
          <p:cNvGrpSpPr/>
          <p:nvPr/>
        </p:nvGrpSpPr>
        <p:grpSpPr>
          <a:xfrm>
            <a:off x="2082193" y="4622332"/>
            <a:ext cx="296588" cy="293005"/>
            <a:chOff x="2897417" y="3995693"/>
            <a:chExt cx="296587" cy="293005"/>
          </a:xfrm>
        </p:grpSpPr>
        <p:sp>
          <p:nvSpPr>
            <p:cNvPr id="42" name="円/楕円 78">
              <a:extLst>
                <a:ext uri="{FF2B5EF4-FFF2-40B4-BE49-F238E27FC236}">
                  <a16:creationId xmlns:a16="http://schemas.microsoft.com/office/drawing/2014/main" id="{4026CA00-E1DC-8AC4-32A6-2FB8EA0491C5}"/>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3" name="テキスト ボックス 42">
              <a:extLst>
                <a:ext uri="{FF2B5EF4-FFF2-40B4-BE49-F238E27FC236}">
                  <a16:creationId xmlns:a16="http://schemas.microsoft.com/office/drawing/2014/main" id="{976D1549-0AFC-E3CE-501E-9D3E04FCDA78}"/>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Tree>
    <p:extLst>
      <p:ext uri="{BB962C8B-B14F-4D97-AF65-F5344CB8AC3E}">
        <p14:creationId xmlns:p14="http://schemas.microsoft.com/office/powerpoint/2010/main" val="3631560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グラフィカル ユーザー インターフェイス, アプリケーション&#10;&#10;自動的に生成された説明">
            <a:extLst>
              <a:ext uri="{FF2B5EF4-FFF2-40B4-BE49-F238E27FC236}">
                <a16:creationId xmlns:a16="http://schemas.microsoft.com/office/drawing/2014/main" id="{C6F8CDAC-2619-9ED0-6812-2BEA047AB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414" y="3114185"/>
            <a:ext cx="1365786" cy="2955700"/>
          </a:xfrm>
          <a:prstGeom prst="rect">
            <a:avLst/>
          </a:prstGeom>
          <a:ln>
            <a:solidFill>
              <a:schemeClr val="tx1"/>
            </a:solidFill>
          </a:ln>
        </p:spPr>
      </p:pic>
      <p:pic>
        <p:nvPicPr>
          <p:cNvPr id="57" name="図 56" descr="グラフィカル ユーザー インターフェイス, テキスト, アプリケーション&#10;&#10;自動的に生成された説明">
            <a:extLst>
              <a:ext uri="{FF2B5EF4-FFF2-40B4-BE49-F238E27FC236}">
                <a16:creationId xmlns:a16="http://schemas.microsoft.com/office/drawing/2014/main" id="{1D870F19-D700-242E-1597-AB2212B47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731" y="3148453"/>
            <a:ext cx="1362018" cy="2947547"/>
          </a:xfrm>
          <a:prstGeom prst="rect">
            <a:avLst/>
          </a:prstGeom>
          <a:ln>
            <a:solidFill>
              <a:schemeClr val="tx1"/>
            </a:solidFill>
          </a:ln>
        </p:spPr>
      </p:pic>
      <p:sp>
        <p:nvSpPr>
          <p:cNvPr id="51"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53" name="タイトル 9">
            <a:extLst>
              <a:ext uri="{FF2B5EF4-FFF2-40B4-BE49-F238E27FC236}">
                <a16:creationId xmlns:a16="http://schemas.microsoft.com/office/drawing/2014/main" id="{FDDA2747-DBA5-44E4-A04D-BE8E8CD8D716}"/>
              </a:ext>
            </a:extLst>
          </p:cNvPr>
          <p:cNvSpPr txBox="1">
            <a:spLocks/>
          </p:cNvSpPr>
          <p:nvPr/>
        </p:nvSpPr>
        <p:spPr>
          <a:xfrm>
            <a:off x="1627690" y="220943"/>
            <a:ext cx="5044647"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【2</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en-US" altLang="ja-JP" sz="3200" spc="-13" dirty="0" err="1">
                <a:latin typeface="BIZ UDゴシック" panose="020B0400000000000000" pitchFamily="49" charset="-128"/>
                <a:ea typeface="BIZ UDゴシック" panose="020B0400000000000000" pitchFamily="49" charset="-128"/>
              </a:rPr>
              <a:t>YaDo</a:t>
            </a:r>
            <a:r>
              <a:rPr lang="en-US" altLang="ja-JP" sz="3200" spc="300" dirty="0" err="1">
                <a:latin typeface="BIZ UDゴシック" panose="020B0400000000000000" pitchFamily="49" charset="-128"/>
                <a:ea typeface="BIZ UDゴシック" panose="020B0400000000000000" pitchFamily="49" charset="-128"/>
              </a:rPr>
              <a:t>c</a:t>
            </a:r>
            <a:r>
              <a:rPr lang="ja-JP" altLang="en-US" sz="3200" spc="-17" dirty="0">
                <a:latin typeface="BIZ UDゴシック" panose="020B0400000000000000" pitchFamily="49" charset="-128"/>
                <a:ea typeface="BIZ UDゴシック" panose="020B0400000000000000" pitchFamily="49" charset="-128"/>
              </a:rPr>
              <a:t>に</a:t>
            </a:r>
            <a:r>
              <a:rPr lang="en-US" altLang="ja-JP" sz="3200" spc="-13" dirty="0">
                <a:latin typeface="BIZ UDゴシック" panose="020B0400000000000000" pitchFamily="49" charset="-128"/>
                <a:ea typeface="BIZ UDゴシック" panose="020B0400000000000000" pitchFamily="49" charset="-128"/>
              </a:rPr>
              <a:t>ID</a:t>
            </a:r>
            <a:r>
              <a:rPr lang="ja-JP" altLang="en-US" sz="3200" spc="-17" dirty="0">
                <a:latin typeface="BIZ UDゴシック" panose="020B0400000000000000" pitchFamily="49" charset="-128"/>
                <a:ea typeface="BIZ UDゴシック" panose="020B0400000000000000" pitchFamily="49" charset="-128"/>
              </a:rPr>
              <a:t>登録</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2" name="字幕 7">
            <a:extLst>
              <a:ext uri="{FF2B5EF4-FFF2-40B4-BE49-F238E27FC236}">
                <a16:creationId xmlns:a16="http://schemas.microsoft.com/office/drawing/2014/main" id="{1935042E-DCDC-6E8C-7DC6-365FA69535AB}"/>
              </a:ext>
            </a:extLst>
          </p:cNvPr>
          <p:cNvSpPr txBox="1">
            <a:spLocks/>
          </p:cNvSpPr>
          <p:nvPr/>
        </p:nvSpPr>
        <p:spPr>
          <a:xfrm>
            <a:off x="304800" y="1295400"/>
            <a:ext cx="8280000" cy="348333"/>
          </a:xfrm>
          <a:prstGeom prst="rect">
            <a:avLst/>
          </a:prstGeom>
        </p:spPr>
        <p:txBody>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defTabSz="914400"/>
            <a:r>
              <a:rPr kumimoji="0" lang="ja-JP" altLang="en-US" sz="1800" b="1" kern="0" dirty="0">
                <a:solidFill>
                  <a:sysClr val="windowText" lastClr="000000"/>
                </a:solidFill>
                <a:latin typeface="BIZ UDPゴシック" panose="020B0400000000000000" pitchFamily="50" charset="-128"/>
                <a:ea typeface="BIZ UDPゴシック" panose="020B0400000000000000" pitchFamily="50" charset="-128"/>
                <a:cs typeface="Meiryo" charset="-128"/>
              </a:rPr>
              <a:t>ログインするための</a:t>
            </a:r>
            <a:r>
              <a:rPr kumimoji="0" lang="en-US" altLang="ja-JP" sz="1800" b="1" kern="0" dirty="0">
                <a:solidFill>
                  <a:sysClr val="windowText" lastClr="000000"/>
                </a:solidFill>
                <a:latin typeface="BIZ UDPゴシック" panose="020B0400000000000000" pitchFamily="50" charset="-128"/>
                <a:ea typeface="BIZ UDPゴシック" panose="020B0400000000000000" pitchFamily="50" charset="-128"/>
                <a:cs typeface="Meiryo" charset="-128"/>
              </a:rPr>
              <a:t>ID</a:t>
            </a:r>
            <a:r>
              <a:rPr kumimoji="0" lang="ja-JP" altLang="en-US" sz="1800" b="1" kern="0" dirty="0">
                <a:solidFill>
                  <a:sysClr val="windowText" lastClr="000000"/>
                </a:solidFill>
                <a:latin typeface="BIZ UDPゴシック" panose="020B0400000000000000" pitchFamily="50" charset="-128"/>
                <a:ea typeface="BIZ UDPゴシック" panose="020B0400000000000000" pitchFamily="50" charset="-128"/>
                <a:cs typeface="Meiryo" charset="-128"/>
              </a:rPr>
              <a:t>登録を行います</a:t>
            </a:r>
          </a:p>
        </p:txBody>
      </p:sp>
      <p:sp>
        <p:nvSpPr>
          <p:cNvPr id="10" name="object 18">
            <a:extLst>
              <a:ext uri="{FF2B5EF4-FFF2-40B4-BE49-F238E27FC236}">
                <a16:creationId xmlns:a16="http://schemas.microsoft.com/office/drawing/2014/main" id="{93E5221E-0192-82A2-1DDF-C01022832396}"/>
              </a:ext>
            </a:extLst>
          </p:cNvPr>
          <p:cNvSpPr txBox="1"/>
          <p:nvPr/>
        </p:nvSpPr>
        <p:spPr>
          <a:xfrm>
            <a:off x="2971800" y="5848350"/>
            <a:ext cx="2545051" cy="443070"/>
          </a:xfrm>
          <a:prstGeom prst="rect">
            <a:avLst/>
          </a:prstGeom>
        </p:spPr>
        <p:txBody>
          <a:bodyPr vert="horz" wrap="square" lIns="0" tIns="12065" rIns="0" bIns="0" rtlCol="0">
            <a:spAutoFit/>
          </a:bodyPr>
          <a:lstStyle/>
          <a:p>
            <a:pPr marL="9525" marR="4344">
              <a:spcBef>
                <a:spcPts val="85"/>
              </a:spcBef>
              <a:tabLst>
                <a:tab pos="352425" algn="l"/>
              </a:tabLst>
            </a:pPr>
            <a:r>
              <a:rPr lang="en-US" altLang="ja-JP" sz="1400" b="1" dirty="0">
                <a:solidFill>
                  <a:srgbClr val="009650"/>
                </a:solidFill>
                <a:latin typeface="BIZ UDPゴシック" panose="020B0400000000000000" pitchFamily="50" charset="-128"/>
                <a:ea typeface="BIZ UDPゴシック" panose="020B0400000000000000" pitchFamily="50" charset="-128"/>
                <a:cs typeface="Meiryo" charset="-128"/>
              </a:rPr>
              <a:t>SMS</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charset="-128"/>
              </a:rPr>
              <a:t>またはメールで認証コードが届くので番号を控える</a:t>
            </a:r>
          </a:p>
        </p:txBody>
      </p:sp>
      <p:sp>
        <p:nvSpPr>
          <p:cNvPr id="13" name="object 18">
            <a:extLst>
              <a:ext uri="{FF2B5EF4-FFF2-40B4-BE49-F238E27FC236}">
                <a16:creationId xmlns:a16="http://schemas.microsoft.com/office/drawing/2014/main" id="{75A81A6E-387D-87FA-F37C-9F2D8C769185}"/>
              </a:ext>
            </a:extLst>
          </p:cNvPr>
          <p:cNvSpPr txBox="1"/>
          <p:nvPr/>
        </p:nvSpPr>
        <p:spPr>
          <a:xfrm>
            <a:off x="304800" y="1728626"/>
            <a:ext cx="2520000" cy="1120178"/>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❹</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600" b="1" dirty="0">
                <a:latin typeface="BIZ UDPゴシック" panose="020B0400000000000000" pitchFamily="50" charset="-128"/>
                <a:ea typeface="BIZ UDPゴシック" panose="020B0400000000000000" pitchFamily="50" charset="-128"/>
                <a:cs typeface="Meiryo" charset="-128"/>
              </a:rPr>
              <a:t>携帯番号かメールアドレスを入力してスワイプで移動し「認証コードを発行する」をダブルタップ </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sp>
        <p:nvSpPr>
          <p:cNvPr id="15" name="object 18">
            <a:extLst>
              <a:ext uri="{FF2B5EF4-FFF2-40B4-BE49-F238E27FC236}">
                <a16:creationId xmlns:a16="http://schemas.microsoft.com/office/drawing/2014/main" id="{19C4D572-E956-C6E7-711E-F8DB520ED392}"/>
              </a:ext>
            </a:extLst>
          </p:cNvPr>
          <p:cNvSpPr txBox="1"/>
          <p:nvPr/>
        </p:nvSpPr>
        <p:spPr>
          <a:xfrm>
            <a:off x="2895600" y="1728626"/>
            <a:ext cx="3208254" cy="671338"/>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❺</a:t>
            </a:r>
            <a:r>
              <a:rPr lang="ja-JP" altLang="en-US" sz="1800" b="1" dirty="0">
                <a:latin typeface="BIZ UDPゴシック" panose="020B0400000000000000" pitchFamily="50" charset="-128"/>
                <a:ea typeface="BIZ UDPゴシック" panose="020B0400000000000000" pitchFamily="50" charset="-128"/>
                <a:cs typeface="Meiryo" charset="-128"/>
              </a:rPr>
              <a:t>「認証コードを発行する」</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ja-JP" altLang="en-US" sz="1800" b="1" dirty="0">
                <a:latin typeface="BIZ UDPゴシック" panose="020B0400000000000000" pitchFamily="50" charset="-128"/>
                <a:ea typeface="BIZ UDPゴシック" panose="020B0400000000000000" pitchFamily="50" charset="-128"/>
                <a:cs typeface="Meiryo" charset="-128"/>
              </a:rPr>
              <a:t>　　をダブルタップ</a:t>
            </a:r>
          </a:p>
        </p:txBody>
      </p:sp>
      <p:sp>
        <p:nvSpPr>
          <p:cNvPr id="16" name="object 18">
            <a:extLst>
              <a:ext uri="{FF2B5EF4-FFF2-40B4-BE49-F238E27FC236}">
                <a16:creationId xmlns:a16="http://schemas.microsoft.com/office/drawing/2014/main" id="{C5AF4768-5848-E5F4-6ED4-C7E31A8BCEF8}"/>
              </a:ext>
            </a:extLst>
          </p:cNvPr>
          <p:cNvSpPr txBox="1"/>
          <p:nvPr/>
        </p:nvSpPr>
        <p:spPr>
          <a:xfrm>
            <a:off x="6086641" y="1728626"/>
            <a:ext cx="2697566" cy="763671"/>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❻</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dirty="0">
                <a:latin typeface="BIZ UDPゴシック" panose="020B0400000000000000" pitchFamily="50" charset="-128"/>
                <a:ea typeface="BIZ UDPゴシック" panose="020B0400000000000000" pitchFamily="50" charset="-128"/>
                <a:cs typeface="Meiryo" charset="-128"/>
              </a:rPr>
              <a:t>認証コード</a:t>
            </a:r>
            <a:r>
              <a:rPr lang="ja-JP" altLang="en-US" sz="1800" b="1" spc="-700" dirty="0">
                <a:latin typeface="BIZ UDPゴシック" panose="020B0400000000000000" pitchFamily="50" charset="-128"/>
                <a:ea typeface="BIZ UDPゴシック" panose="020B0400000000000000" pitchFamily="50" charset="-128"/>
                <a:cs typeface="Meiryo" charset="-128"/>
              </a:rPr>
              <a:t>」</a:t>
            </a:r>
            <a:r>
              <a:rPr lang="ja-JP" altLang="en-US" sz="1800" b="1" dirty="0">
                <a:latin typeface="BIZ UDPゴシック" panose="020B0400000000000000" pitchFamily="50" charset="-128"/>
                <a:ea typeface="BIZ UDPゴシック" panose="020B0400000000000000" pitchFamily="50" charset="-128"/>
                <a:cs typeface="Meiryo" charset="-128"/>
              </a:rPr>
              <a:t>を入力</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❼</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spc="5" dirty="0">
                <a:latin typeface="BIZ UDPゴシック" panose="020B0400000000000000" pitchFamily="50" charset="-128"/>
                <a:ea typeface="BIZ UDPゴシック" panose="020B0400000000000000" pitchFamily="50" charset="-128"/>
                <a:cs typeface="Meiryo" charset="-128"/>
              </a:rPr>
              <a:t>次へ</a:t>
            </a:r>
            <a:r>
              <a:rPr lang="ja-JP" altLang="en-US" sz="1800" b="1" spc="-700" dirty="0">
                <a:latin typeface="BIZ UDPゴシック" panose="020B0400000000000000" pitchFamily="50" charset="-128"/>
                <a:ea typeface="BIZ UDPゴシック" panose="020B0400000000000000" pitchFamily="50" charset="-128"/>
                <a:cs typeface="Meiryo" charset="-128"/>
              </a:rPr>
              <a:t>」　</a:t>
            </a:r>
            <a:r>
              <a:rPr lang="ja-JP" altLang="en-US" sz="1800" b="1" spc="25" dirty="0">
                <a:latin typeface="BIZ UDPゴシック" panose="020B0400000000000000" pitchFamily="50" charset="-128"/>
                <a:ea typeface="BIZ UDPゴシック" panose="020B0400000000000000" pitchFamily="50" charset="-128"/>
                <a:cs typeface="Meiryo" charset="-128"/>
              </a:rPr>
              <a:t>をダブルタップ</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sp>
        <p:nvSpPr>
          <p:cNvPr id="33" name="矢印: 右 32">
            <a:extLst>
              <a:ext uri="{FF2B5EF4-FFF2-40B4-BE49-F238E27FC236}">
                <a16:creationId xmlns:a16="http://schemas.microsoft.com/office/drawing/2014/main" id="{5F46FCFB-6053-BEE1-0F3B-18BA5FD77F59}"/>
              </a:ext>
            </a:extLst>
          </p:cNvPr>
          <p:cNvSpPr/>
          <p:nvPr/>
        </p:nvSpPr>
        <p:spPr>
          <a:xfrm>
            <a:off x="2209800" y="4120541"/>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4" name="矢印: 右 33">
            <a:extLst>
              <a:ext uri="{FF2B5EF4-FFF2-40B4-BE49-F238E27FC236}">
                <a16:creationId xmlns:a16="http://schemas.microsoft.com/office/drawing/2014/main" id="{7B7A7BD5-1E8B-C3C7-F2D4-3D1F50436BA5}"/>
              </a:ext>
            </a:extLst>
          </p:cNvPr>
          <p:cNvSpPr/>
          <p:nvPr/>
        </p:nvSpPr>
        <p:spPr>
          <a:xfrm>
            <a:off x="5794379" y="4114800"/>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5" name="矢印: 右 34">
            <a:extLst>
              <a:ext uri="{FF2B5EF4-FFF2-40B4-BE49-F238E27FC236}">
                <a16:creationId xmlns:a16="http://schemas.microsoft.com/office/drawing/2014/main" id="{E3C16C7F-24D9-78F0-5D0D-9554F464EFA7}"/>
              </a:ext>
            </a:extLst>
          </p:cNvPr>
          <p:cNvSpPr/>
          <p:nvPr/>
        </p:nvSpPr>
        <p:spPr>
          <a:xfrm rot="5400000">
            <a:off x="3447313" y="4581776"/>
            <a:ext cx="331453" cy="29285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6" name="正方形/長方形 35">
            <a:extLst>
              <a:ext uri="{FF2B5EF4-FFF2-40B4-BE49-F238E27FC236}">
                <a16:creationId xmlns:a16="http://schemas.microsoft.com/office/drawing/2014/main" id="{BEE27A3E-D848-2135-60BD-F303E9EE4AF7}"/>
              </a:ext>
            </a:extLst>
          </p:cNvPr>
          <p:cNvSpPr/>
          <p:nvPr/>
        </p:nvSpPr>
        <p:spPr>
          <a:xfrm>
            <a:off x="537947" y="3733800"/>
            <a:ext cx="1361846" cy="501365"/>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1" name="正方形/長方形 40">
            <a:extLst>
              <a:ext uri="{FF2B5EF4-FFF2-40B4-BE49-F238E27FC236}">
                <a16:creationId xmlns:a16="http://schemas.microsoft.com/office/drawing/2014/main" id="{6DDE8B6A-4659-5CEF-43A2-5F876E0CD425}"/>
              </a:ext>
            </a:extLst>
          </p:cNvPr>
          <p:cNvSpPr/>
          <p:nvPr/>
        </p:nvSpPr>
        <p:spPr>
          <a:xfrm>
            <a:off x="6743704" y="3447600"/>
            <a:ext cx="1359778" cy="293005"/>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2" name="正方形/長方形 41">
            <a:extLst>
              <a:ext uri="{FF2B5EF4-FFF2-40B4-BE49-F238E27FC236}">
                <a16:creationId xmlns:a16="http://schemas.microsoft.com/office/drawing/2014/main" id="{2B28078E-3BAB-9586-C11E-173B76CA1BA2}"/>
              </a:ext>
            </a:extLst>
          </p:cNvPr>
          <p:cNvSpPr/>
          <p:nvPr/>
        </p:nvSpPr>
        <p:spPr>
          <a:xfrm>
            <a:off x="6748459" y="3972213"/>
            <a:ext cx="1359778" cy="242153"/>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43" name="図形グループ 53">
            <a:extLst>
              <a:ext uri="{FF2B5EF4-FFF2-40B4-BE49-F238E27FC236}">
                <a16:creationId xmlns:a16="http://schemas.microsoft.com/office/drawing/2014/main" id="{1408C0E3-88A1-06C8-55C0-33BAC7B656AE}"/>
              </a:ext>
            </a:extLst>
          </p:cNvPr>
          <p:cNvGrpSpPr/>
          <p:nvPr/>
        </p:nvGrpSpPr>
        <p:grpSpPr>
          <a:xfrm>
            <a:off x="6588221" y="3276600"/>
            <a:ext cx="296586" cy="293005"/>
            <a:chOff x="6801905" y="3995693"/>
            <a:chExt cx="296586" cy="293005"/>
          </a:xfrm>
        </p:grpSpPr>
        <p:sp>
          <p:nvSpPr>
            <p:cNvPr id="44" name="円/楕円 54">
              <a:extLst>
                <a:ext uri="{FF2B5EF4-FFF2-40B4-BE49-F238E27FC236}">
                  <a16:creationId xmlns:a16="http://schemas.microsoft.com/office/drawing/2014/main" id="{FCF0A874-4FC6-FB49-C1F2-463E2C919E2F}"/>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5" name="フリーフォーム 55">
              <a:extLst>
                <a:ext uri="{FF2B5EF4-FFF2-40B4-BE49-F238E27FC236}">
                  <a16:creationId xmlns:a16="http://schemas.microsoft.com/office/drawing/2014/main" id="{F3460DD1-6E10-6343-C91A-FC4E8B63817B}"/>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46" name="図形グループ 58">
            <a:extLst>
              <a:ext uri="{FF2B5EF4-FFF2-40B4-BE49-F238E27FC236}">
                <a16:creationId xmlns:a16="http://schemas.microsoft.com/office/drawing/2014/main" id="{EADD7D22-4366-A5C4-A6FA-4942370AC896}"/>
              </a:ext>
            </a:extLst>
          </p:cNvPr>
          <p:cNvGrpSpPr/>
          <p:nvPr/>
        </p:nvGrpSpPr>
        <p:grpSpPr>
          <a:xfrm>
            <a:off x="6600825" y="3756283"/>
            <a:ext cx="307009" cy="311867"/>
            <a:chOff x="7423697" y="3995693"/>
            <a:chExt cx="296586" cy="293005"/>
          </a:xfrm>
        </p:grpSpPr>
        <p:sp>
          <p:nvSpPr>
            <p:cNvPr id="47" name="円/楕円 71">
              <a:extLst>
                <a:ext uri="{FF2B5EF4-FFF2-40B4-BE49-F238E27FC236}">
                  <a16:creationId xmlns:a16="http://schemas.microsoft.com/office/drawing/2014/main" id="{FFF3154F-D86B-F7DE-3082-69935C06C7EA}"/>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8" name="フリーフォーム 72">
              <a:extLst>
                <a:ext uri="{FF2B5EF4-FFF2-40B4-BE49-F238E27FC236}">
                  <a16:creationId xmlns:a16="http://schemas.microsoft.com/office/drawing/2014/main" id="{DE50A492-8C6C-9D6E-E886-82FE8C2D8F8F}"/>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49" name="図形グループ 39">
            <a:extLst>
              <a:ext uri="{FF2B5EF4-FFF2-40B4-BE49-F238E27FC236}">
                <a16:creationId xmlns:a16="http://schemas.microsoft.com/office/drawing/2014/main" id="{2E3ED2BF-8A25-C20E-745E-54433CD28351}"/>
              </a:ext>
            </a:extLst>
          </p:cNvPr>
          <p:cNvGrpSpPr/>
          <p:nvPr/>
        </p:nvGrpSpPr>
        <p:grpSpPr>
          <a:xfrm>
            <a:off x="389214" y="3440795"/>
            <a:ext cx="296586" cy="293005"/>
            <a:chOff x="5101121" y="3995693"/>
            <a:chExt cx="296586" cy="293005"/>
          </a:xfrm>
        </p:grpSpPr>
        <p:sp>
          <p:nvSpPr>
            <p:cNvPr id="50" name="円/楕円 40">
              <a:extLst>
                <a:ext uri="{FF2B5EF4-FFF2-40B4-BE49-F238E27FC236}">
                  <a16:creationId xmlns:a16="http://schemas.microsoft.com/office/drawing/2014/main" id="{C3D485D9-278D-7CD3-A1F9-77F412326E6D}"/>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2" name="フリーフォーム 65">
              <a:extLst>
                <a:ext uri="{FF2B5EF4-FFF2-40B4-BE49-F238E27FC236}">
                  <a16:creationId xmlns:a16="http://schemas.microsoft.com/office/drawing/2014/main" id="{30649100-7A6E-7C60-E4C8-4840DFBE7736}"/>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0CEE9BD0-BD87-4B9B-908A-EF0FC6231FDD}"/>
              </a:ext>
            </a:extLst>
          </p:cNvPr>
          <p:cNvPicPr>
            <a:picLocks noChangeAspect="1"/>
          </p:cNvPicPr>
          <p:nvPr/>
        </p:nvPicPr>
        <p:blipFill rotWithShape="1">
          <a:blip r:embed="rId5">
            <a:extLst>
              <a:ext uri="{28A0092B-C50C-407E-A947-70E740481C1C}">
                <a14:useLocalDpi xmlns:a14="http://schemas.microsoft.com/office/drawing/2010/main" val="0"/>
              </a:ext>
            </a:extLst>
          </a:blip>
          <a:srcRect t="3864" b="44168"/>
          <a:stretch/>
        </p:blipFill>
        <p:spPr>
          <a:xfrm>
            <a:off x="2971800" y="3110844"/>
            <a:ext cx="1211974" cy="1363037"/>
          </a:xfrm>
          <a:prstGeom prst="rect">
            <a:avLst/>
          </a:prstGeom>
          <a:ln>
            <a:solidFill>
              <a:schemeClr val="tx1"/>
            </a:solidFill>
          </a:ln>
        </p:spPr>
      </p:pic>
      <p:pic>
        <p:nvPicPr>
          <p:cNvPr id="8" name="図 7"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E6578B0D-CBB0-A0F4-8A29-AA66F39857C1}"/>
              </a:ext>
            </a:extLst>
          </p:cNvPr>
          <p:cNvPicPr>
            <a:picLocks noChangeAspect="1"/>
          </p:cNvPicPr>
          <p:nvPr/>
        </p:nvPicPr>
        <p:blipFill rotWithShape="1">
          <a:blip r:embed="rId6">
            <a:extLst>
              <a:ext uri="{28A0092B-C50C-407E-A947-70E740481C1C}">
                <a14:useLocalDpi xmlns:a14="http://schemas.microsoft.com/office/drawing/2010/main" val="0"/>
              </a:ext>
            </a:extLst>
          </a:blip>
          <a:srcRect t="3864" b="51700"/>
          <a:stretch/>
        </p:blipFill>
        <p:spPr>
          <a:xfrm>
            <a:off x="4304878" y="3110844"/>
            <a:ext cx="1211973" cy="1165483"/>
          </a:xfrm>
          <a:prstGeom prst="rect">
            <a:avLst/>
          </a:prstGeom>
          <a:ln>
            <a:solidFill>
              <a:schemeClr val="tx1"/>
            </a:solidFill>
          </a:ln>
        </p:spPr>
      </p:pic>
      <p:sp>
        <p:nvSpPr>
          <p:cNvPr id="9" name="矢印: 右 8">
            <a:extLst>
              <a:ext uri="{FF2B5EF4-FFF2-40B4-BE49-F238E27FC236}">
                <a16:creationId xmlns:a16="http://schemas.microsoft.com/office/drawing/2014/main" id="{EC3B6E6D-8451-2E21-C38D-F375DF62CDB8}"/>
              </a:ext>
            </a:extLst>
          </p:cNvPr>
          <p:cNvSpPr/>
          <p:nvPr/>
        </p:nvSpPr>
        <p:spPr>
          <a:xfrm rot="5400000">
            <a:off x="4717048" y="4581776"/>
            <a:ext cx="331453" cy="29285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12" name="図 11" descr="グラフィカル ユーザー インターフェイス, テキスト, アプリケーション&#10;&#10;自動的に生成された説明">
            <a:extLst>
              <a:ext uri="{FF2B5EF4-FFF2-40B4-BE49-F238E27FC236}">
                <a16:creationId xmlns:a16="http://schemas.microsoft.com/office/drawing/2014/main" id="{C28CA0C5-997B-6E90-0ACA-A8F6C8116609}"/>
              </a:ext>
            </a:extLst>
          </p:cNvPr>
          <p:cNvPicPr>
            <a:picLocks noChangeAspect="1"/>
          </p:cNvPicPr>
          <p:nvPr/>
        </p:nvPicPr>
        <p:blipFill rotWithShape="1">
          <a:blip r:embed="rId7">
            <a:extLst>
              <a:ext uri="{28A0092B-C50C-407E-A947-70E740481C1C}">
                <a14:useLocalDpi xmlns:a14="http://schemas.microsoft.com/office/drawing/2010/main" val="0"/>
              </a:ext>
            </a:extLst>
          </a:blip>
          <a:srcRect t="4392" b="63636"/>
          <a:stretch/>
        </p:blipFill>
        <p:spPr>
          <a:xfrm>
            <a:off x="4304878" y="4977682"/>
            <a:ext cx="1161960" cy="803993"/>
          </a:xfrm>
          <a:prstGeom prst="rect">
            <a:avLst/>
          </a:prstGeom>
          <a:ln>
            <a:solidFill>
              <a:schemeClr val="tx1"/>
            </a:solidFill>
          </a:ln>
        </p:spPr>
      </p:pic>
      <p:pic>
        <p:nvPicPr>
          <p:cNvPr id="17" name="図 16" descr="テキスト が含まれている画像&#10;&#10;自動的に生成された説明">
            <a:extLst>
              <a:ext uri="{FF2B5EF4-FFF2-40B4-BE49-F238E27FC236}">
                <a16:creationId xmlns:a16="http://schemas.microsoft.com/office/drawing/2014/main" id="{D52B47DF-6902-432E-6FBC-588ABEF04307}"/>
              </a:ext>
            </a:extLst>
          </p:cNvPr>
          <p:cNvPicPr>
            <a:picLocks noChangeAspect="1"/>
          </p:cNvPicPr>
          <p:nvPr/>
        </p:nvPicPr>
        <p:blipFill rotWithShape="1">
          <a:blip r:embed="rId8">
            <a:extLst>
              <a:ext uri="{28A0092B-C50C-407E-A947-70E740481C1C}">
                <a14:useLocalDpi xmlns:a14="http://schemas.microsoft.com/office/drawing/2010/main" val="0"/>
              </a:ext>
            </a:extLst>
          </a:blip>
          <a:srcRect t="17337" b="52640"/>
          <a:stretch/>
        </p:blipFill>
        <p:spPr>
          <a:xfrm>
            <a:off x="2972284" y="4977682"/>
            <a:ext cx="1211490" cy="787142"/>
          </a:xfrm>
          <a:prstGeom prst="rect">
            <a:avLst/>
          </a:prstGeom>
          <a:ln>
            <a:solidFill>
              <a:schemeClr val="tx1"/>
            </a:solidFill>
          </a:ln>
        </p:spPr>
      </p:pic>
      <p:sp>
        <p:nvSpPr>
          <p:cNvPr id="21" name="正方形/長方形 20">
            <a:extLst>
              <a:ext uri="{FF2B5EF4-FFF2-40B4-BE49-F238E27FC236}">
                <a16:creationId xmlns:a16="http://schemas.microsoft.com/office/drawing/2014/main" id="{4352E639-58C3-B39B-E338-5ED6D466BECC}"/>
              </a:ext>
            </a:extLst>
          </p:cNvPr>
          <p:cNvSpPr/>
          <p:nvPr/>
        </p:nvSpPr>
        <p:spPr>
          <a:xfrm>
            <a:off x="2952746" y="4163819"/>
            <a:ext cx="1231028" cy="255781"/>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22" name="図形グループ 63">
            <a:extLst>
              <a:ext uri="{FF2B5EF4-FFF2-40B4-BE49-F238E27FC236}">
                <a16:creationId xmlns:a16="http://schemas.microsoft.com/office/drawing/2014/main" id="{3A362EB8-A368-44C1-7748-7B6EB5C9E675}"/>
              </a:ext>
            </a:extLst>
          </p:cNvPr>
          <p:cNvGrpSpPr/>
          <p:nvPr/>
        </p:nvGrpSpPr>
        <p:grpSpPr>
          <a:xfrm>
            <a:off x="2768596" y="3956384"/>
            <a:ext cx="296586" cy="293005"/>
            <a:chOff x="5878361" y="3995693"/>
            <a:chExt cx="296586" cy="293005"/>
          </a:xfrm>
        </p:grpSpPr>
        <p:sp>
          <p:nvSpPr>
            <p:cNvPr id="23" name="円/楕円 64">
              <a:extLst>
                <a:ext uri="{FF2B5EF4-FFF2-40B4-BE49-F238E27FC236}">
                  <a16:creationId xmlns:a16="http://schemas.microsoft.com/office/drawing/2014/main" id="{024B82EE-6135-983C-77BF-7BB70C5AA82F}"/>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フリーフォーム 66">
              <a:extLst>
                <a:ext uri="{FF2B5EF4-FFF2-40B4-BE49-F238E27FC236}">
                  <a16:creationId xmlns:a16="http://schemas.microsoft.com/office/drawing/2014/main" id="{98F02602-60E6-954B-3A36-B1CE6CF9D286}"/>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5" name="正方形/長方形 24">
            <a:extLst>
              <a:ext uri="{FF2B5EF4-FFF2-40B4-BE49-F238E27FC236}">
                <a16:creationId xmlns:a16="http://schemas.microsoft.com/office/drawing/2014/main" id="{AF4E14FA-D462-8AD4-F0B1-4F5FE26B0B4F}"/>
              </a:ext>
            </a:extLst>
          </p:cNvPr>
          <p:cNvSpPr/>
          <p:nvPr/>
        </p:nvSpPr>
        <p:spPr>
          <a:xfrm>
            <a:off x="4285823" y="3996572"/>
            <a:ext cx="1231028" cy="255781"/>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26" name="図形グループ 63">
            <a:extLst>
              <a:ext uri="{FF2B5EF4-FFF2-40B4-BE49-F238E27FC236}">
                <a16:creationId xmlns:a16="http://schemas.microsoft.com/office/drawing/2014/main" id="{92845CEE-DFAA-FDC5-2ED5-3F33C421067F}"/>
              </a:ext>
            </a:extLst>
          </p:cNvPr>
          <p:cNvGrpSpPr/>
          <p:nvPr/>
        </p:nvGrpSpPr>
        <p:grpSpPr>
          <a:xfrm>
            <a:off x="4101673" y="3789137"/>
            <a:ext cx="296586" cy="293005"/>
            <a:chOff x="5878361" y="3995693"/>
            <a:chExt cx="296586" cy="293005"/>
          </a:xfrm>
        </p:grpSpPr>
        <p:sp>
          <p:nvSpPr>
            <p:cNvPr id="27" name="円/楕円 64">
              <a:extLst>
                <a:ext uri="{FF2B5EF4-FFF2-40B4-BE49-F238E27FC236}">
                  <a16:creationId xmlns:a16="http://schemas.microsoft.com/office/drawing/2014/main" id="{89307E37-048C-F64B-D143-D0FFE33270DB}"/>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8" name="フリーフォーム 66">
              <a:extLst>
                <a:ext uri="{FF2B5EF4-FFF2-40B4-BE49-F238E27FC236}">
                  <a16:creationId xmlns:a16="http://schemas.microsoft.com/office/drawing/2014/main" id="{AE069C04-A870-E2DF-8487-968D37DAC5A6}"/>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218925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28679" y="1406362"/>
            <a:ext cx="7548521" cy="348333"/>
          </a:xfrm>
          <a:prstGeom prst="rect">
            <a:avLst/>
          </a:prstGeom>
        </p:spPr>
        <p:txBody>
          <a:bodyPr/>
          <a:lstStyle/>
          <a:p>
            <a:r>
              <a:rPr lang="ja-JP" altLang="en-US" b="1" dirty="0">
                <a:latin typeface="BIZ UDゴシック" panose="020B0400000000000000" pitchFamily="49" charset="-128"/>
                <a:ea typeface="BIZ UDゴシック" panose="020B0400000000000000" pitchFamily="49" charset="-128"/>
                <a:cs typeface="Meiryo" charset="-128"/>
              </a:rPr>
              <a:t>次にアカウントの登録に移ります。</a:t>
            </a:r>
          </a:p>
        </p:txBody>
      </p:sp>
      <p:sp>
        <p:nvSpPr>
          <p:cNvPr id="3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37" name="タイトル 9">
            <a:extLst>
              <a:ext uri="{FF2B5EF4-FFF2-40B4-BE49-F238E27FC236}">
                <a16:creationId xmlns:a16="http://schemas.microsoft.com/office/drawing/2014/main" id="{FDDA2747-DBA5-44E4-A04D-BE8E8CD8D716}"/>
              </a:ext>
            </a:extLst>
          </p:cNvPr>
          <p:cNvSpPr txBox="1">
            <a:spLocks/>
          </p:cNvSpPr>
          <p:nvPr/>
        </p:nvSpPr>
        <p:spPr>
          <a:xfrm>
            <a:off x="1588586" y="228085"/>
            <a:ext cx="6246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【3</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アカウントの</a:t>
            </a:r>
            <a:r>
              <a:rPr lang="ja-JP" altLang="en-US" sz="3200" spc="-17" dirty="0">
                <a:latin typeface="BIZ UDゴシック" panose="020B0400000000000000" pitchFamily="49" charset="-128"/>
                <a:ea typeface="BIZ UDゴシック" panose="020B0400000000000000" pitchFamily="49" charset="-128"/>
              </a:rPr>
              <a:t>登録</a:t>
            </a:r>
            <a:endParaRPr kumimoji="0" lang="ja-JP" altLang="en-US" sz="3200" kern="0" dirty="0">
              <a:latin typeface="BIZ UDゴシック" panose="020B0400000000000000" pitchFamily="49" charset="-128"/>
              <a:ea typeface="BIZ UDゴシック" panose="020B0400000000000000" pitchFamily="49" charset="-128"/>
            </a:endParaRPr>
          </a:p>
        </p:txBody>
      </p:sp>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C062D26A-229A-EA04-1724-E3152F66A6AC}"/>
              </a:ext>
            </a:extLst>
          </p:cNvPr>
          <p:cNvPicPr>
            <a:picLocks noChangeAspect="1"/>
          </p:cNvPicPr>
          <p:nvPr/>
        </p:nvPicPr>
        <p:blipFill rotWithShape="1">
          <a:blip r:embed="rId3">
            <a:extLst>
              <a:ext uri="{28A0092B-C50C-407E-A947-70E740481C1C}">
                <a14:useLocalDpi xmlns:a14="http://schemas.microsoft.com/office/drawing/2010/main" val="0"/>
              </a:ext>
            </a:extLst>
          </a:blip>
          <a:srcRect t="55152"/>
          <a:stretch/>
        </p:blipFill>
        <p:spPr>
          <a:xfrm>
            <a:off x="7010234" y="2656257"/>
            <a:ext cx="1419375" cy="3744543"/>
          </a:xfrm>
          <a:prstGeom prst="rect">
            <a:avLst/>
          </a:prstGeom>
          <a:ln>
            <a:solidFill>
              <a:schemeClr val="tx1"/>
            </a:solidFill>
          </a:ln>
        </p:spPr>
      </p:pic>
      <p:pic>
        <p:nvPicPr>
          <p:cNvPr id="15" name="図 14" descr="「アカウント作成」画面で「いいえ、受け取っていません」ボタンをタップしている画像">
            <a:extLst>
              <a:ext uri="{FF2B5EF4-FFF2-40B4-BE49-F238E27FC236}">
                <a16:creationId xmlns:a16="http://schemas.microsoft.com/office/drawing/2014/main" id="{21801755-44ED-D9A4-388A-25356862CE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20" b="7207"/>
          <a:stretch/>
        </p:blipFill>
        <p:spPr>
          <a:xfrm>
            <a:off x="731130" y="2656257"/>
            <a:ext cx="1440000" cy="2539368"/>
          </a:xfrm>
          <a:prstGeom prst="rect">
            <a:avLst/>
          </a:prstGeom>
          <a:ln w="9525">
            <a:solidFill>
              <a:schemeClr val="tx1">
                <a:lumMod val="50000"/>
                <a:lumOff val="50000"/>
              </a:schemeClr>
            </a:solidFill>
          </a:ln>
        </p:spPr>
      </p:pic>
      <p:sp>
        <p:nvSpPr>
          <p:cNvPr id="17" name="object 18">
            <a:extLst>
              <a:ext uri="{FF2B5EF4-FFF2-40B4-BE49-F238E27FC236}">
                <a16:creationId xmlns:a16="http://schemas.microsoft.com/office/drawing/2014/main" id="{56E25405-7AB0-839B-E3FA-A807D292963C}"/>
              </a:ext>
            </a:extLst>
          </p:cNvPr>
          <p:cNvSpPr txBox="1"/>
          <p:nvPr/>
        </p:nvSpPr>
        <p:spPr>
          <a:xfrm>
            <a:off x="314647" y="1828800"/>
            <a:ext cx="2700000" cy="640560"/>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❶</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600" b="1" dirty="0">
                <a:latin typeface="BIZ UDPゴシック" panose="020B0400000000000000" pitchFamily="50" charset="-128"/>
                <a:ea typeface="BIZ UDPゴシック" panose="020B0400000000000000" pitchFamily="50" charset="-128"/>
                <a:cs typeface="Meiryo" charset="-128"/>
              </a:rPr>
              <a:t>｢</a:t>
            </a:r>
            <a:r>
              <a:rPr lang="ja-JP" altLang="en-US" sz="1600" b="1" dirty="0">
                <a:latin typeface="BIZ UDPゴシック" panose="020B0400000000000000" pitchFamily="50" charset="-128"/>
                <a:ea typeface="BIZ UDPゴシック" panose="020B0400000000000000" pitchFamily="50" charset="-128"/>
                <a:cs typeface="Meiryo" charset="-128"/>
              </a:rPr>
              <a:t>いいえ、受け取っていま</a:t>
            </a:r>
            <a:endParaRPr lang="en-US" altLang="ja-JP" sz="16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ja-JP" altLang="en-US" sz="1600" b="1" dirty="0">
                <a:latin typeface="BIZ UDPゴシック" panose="020B0400000000000000" pitchFamily="50" charset="-128"/>
                <a:ea typeface="BIZ UDPゴシック" panose="020B0400000000000000" pitchFamily="50" charset="-128"/>
                <a:cs typeface="Meiryo" charset="-128"/>
              </a:rPr>
              <a:t>　　 せん</a:t>
            </a:r>
            <a:r>
              <a:rPr lang="ja-JP" altLang="en-US" sz="1600" b="1" spc="-700" dirty="0">
                <a:latin typeface="BIZ UDPゴシック" panose="020B0400000000000000" pitchFamily="50" charset="-128"/>
                <a:ea typeface="BIZ UDPゴシック" panose="020B0400000000000000" pitchFamily="50" charset="-128"/>
                <a:cs typeface="Meiryo" charset="-128"/>
              </a:rPr>
              <a:t>」　　</a:t>
            </a:r>
            <a:r>
              <a:rPr lang="ja-JP" altLang="en-US" sz="1600" b="1" dirty="0">
                <a:latin typeface="BIZ UDPゴシック" panose="020B0400000000000000" pitchFamily="50" charset="-128"/>
                <a:ea typeface="BIZ UDPゴシック" panose="020B0400000000000000" pitchFamily="50" charset="-128"/>
                <a:cs typeface="Meiryo" charset="-128"/>
              </a:rPr>
              <a:t>をダブルタップ</a:t>
            </a:r>
            <a:endParaRPr kumimoji="1" lang="ja-JP" altLang="en-US" sz="1400" b="1" i="0" u="none" strike="noStrike" kern="120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endParaRPr>
          </a:p>
        </p:txBody>
      </p:sp>
      <p:sp>
        <p:nvSpPr>
          <p:cNvPr id="18" name="正方形/長方形 17">
            <a:extLst>
              <a:ext uri="{FF2B5EF4-FFF2-40B4-BE49-F238E27FC236}">
                <a16:creationId xmlns:a16="http://schemas.microsoft.com/office/drawing/2014/main" id="{11965556-7745-BC88-A8D5-BDE378DD2C81}"/>
              </a:ext>
            </a:extLst>
          </p:cNvPr>
          <p:cNvSpPr/>
          <p:nvPr/>
        </p:nvSpPr>
        <p:spPr>
          <a:xfrm>
            <a:off x="693600" y="4705350"/>
            <a:ext cx="15048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9" name="図形グループ 73">
            <a:extLst>
              <a:ext uri="{FF2B5EF4-FFF2-40B4-BE49-F238E27FC236}">
                <a16:creationId xmlns:a16="http://schemas.microsoft.com/office/drawing/2014/main" id="{7F375951-9F30-996A-61FE-A1A8E44C8007}"/>
              </a:ext>
            </a:extLst>
          </p:cNvPr>
          <p:cNvGrpSpPr/>
          <p:nvPr/>
        </p:nvGrpSpPr>
        <p:grpSpPr>
          <a:xfrm>
            <a:off x="533400" y="4495800"/>
            <a:ext cx="296587" cy="293005"/>
            <a:chOff x="2897417" y="3995693"/>
            <a:chExt cx="296587" cy="293005"/>
          </a:xfrm>
        </p:grpSpPr>
        <p:sp>
          <p:nvSpPr>
            <p:cNvPr id="20" name="円/楕円 74">
              <a:extLst>
                <a:ext uri="{FF2B5EF4-FFF2-40B4-BE49-F238E27FC236}">
                  <a16:creationId xmlns:a16="http://schemas.microsoft.com/office/drawing/2014/main" id="{318AA20D-EE2D-9B33-94EF-66DDAB4472F4}"/>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7F8301CF-C196-0353-3F4F-B0D06EC08E78}"/>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22" name="正方形/長方形 21">
            <a:extLst>
              <a:ext uri="{FF2B5EF4-FFF2-40B4-BE49-F238E27FC236}">
                <a16:creationId xmlns:a16="http://schemas.microsoft.com/office/drawing/2014/main" id="{27D8D31C-4602-8B45-F7A2-00206D8CD334}"/>
              </a:ext>
            </a:extLst>
          </p:cNvPr>
          <p:cNvSpPr/>
          <p:nvPr/>
        </p:nvSpPr>
        <p:spPr>
          <a:xfrm>
            <a:off x="7025609" y="3315380"/>
            <a:ext cx="1404000" cy="823077"/>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矢印: 右 22">
            <a:extLst>
              <a:ext uri="{FF2B5EF4-FFF2-40B4-BE49-F238E27FC236}">
                <a16:creationId xmlns:a16="http://schemas.microsoft.com/office/drawing/2014/main" id="{09559063-C80D-84BA-6996-9B9E0149151E}"/>
              </a:ext>
            </a:extLst>
          </p:cNvPr>
          <p:cNvSpPr/>
          <p:nvPr/>
        </p:nvSpPr>
        <p:spPr>
          <a:xfrm>
            <a:off x="2470337" y="3683780"/>
            <a:ext cx="653863"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object 18">
            <a:extLst>
              <a:ext uri="{FF2B5EF4-FFF2-40B4-BE49-F238E27FC236}">
                <a16:creationId xmlns:a16="http://schemas.microsoft.com/office/drawing/2014/main" id="{D0DF16B2-DDB7-47D9-BF42-C8D2DF603B21}"/>
              </a:ext>
            </a:extLst>
          </p:cNvPr>
          <p:cNvSpPr txBox="1"/>
          <p:nvPr/>
        </p:nvSpPr>
        <p:spPr>
          <a:xfrm>
            <a:off x="3124200" y="1828800"/>
            <a:ext cx="2700000" cy="671338"/>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❷</a:t>
            </a:r>
            <a:r>
              <a:rPr lang="en-US" altLang="ja-JP" sz="14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姓名、生年月日</a:t>
            </a:r>
          </a:p>
          <a:p>
            <a:pPr marL="9525" marR="4344">
              <a:spcBef>
                <a:spcPts val="85"/>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性別を入力</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5FEE1E1E-0AE8-CE59-FF78-7E620E0C079B}"/>
              </a:ext>
            </a:extLst>
          </p:cNvPr>
          <p:cNvPicPr>
            <a:picLocks noChangeAspect="1"/>
          </p:cNvPicPr>
          <p:nvPr/>
        </p:nvPicPr>
        <p:blipFill rotWithShape="1">
          <a:blip r:embed="rId3">
            <a:extLst>
              <a:ext uri="{28A0092B-C50C-407E-A947-70E740481C1C}">
                <a14:useLocalDpi xmlns:a14="http://schemas.microsoft.com/office/drawing/2010/main" val="0"/>
              </a:ext>
            </a:extLst>
          </a:blip>
          <a:srcRect b="61372"/>
          <a:stretch/>
        </p:blipFill>
        <p:spPr>
          <a:xfrm>
            <a:off x="3446950" y="2656257"/>
            <a:ext cx="1419375" cy="3225168"/>
          </a:xfrm>
          <a:prstGeom prst="rect">
            <a:avLst/>
          </a:prstGeom>
          <a:ln>
            <a:solidFill>
              <a:schemeClr val="tx1"/>
            </a:solidFill>
          </a:ln>
        </p:spPr>
      </p:pic>
      <p:pic>
        <p:nvPicPr>
          <p:cNvPr id="26" name="図 25" descr="グラフィカル ユーザー インターフェイス, アプリケーション&#10;&#10;自動的に生成された説明">
            <a:extLst>
              <a:ext uri="{FF2B5EF4-FFF2-40B4-BE49-F238E27FC236}">
                <a16:creationId xmlns:a16="http://schemas.microsoft.com/office/drawing/2014/main" id="{FA88C899-5E72-36D1-EA50-0FC7789DD2A4}"/>
              </a:ext>
            </a:extLst>
          </p:cNvPr>
          <p:cNvPicPr>
            <a:picLocks noChangeAspect="1"/>
          </p:cNvPicPr>
          <p:nvPr/>
        </p:nvPicPr>
        <p:blipFill rotWithShape="1">
          <a:blip r:embed="rId3">
            <a:extLst>
              <a:ext uri="{28A0092B-C50C-407E-A947-70E740481C1C}">
                <a14:useLocalDpi xmlns:a14="http://schemas.microsoft.com/office/drawing/2010/main" val="0"/>
              </a:ext>
            </a:extLst>
          </a:blip>
          <a:srcRect t="37493" b="44849"/>
          <a:stretch/>
        </p:blipFill>
        <p:spPr>
          <a:xfrm>
            <a:off x="5126415" y="2656257"/>
            <a:ext cx="1419375" cy="1474342"/>
          </a:xfrm>
          <a:prstGeom prst="rect">
            <a:avLst/>
          </a:prstGeom>
          <a:ln>
            <a:solidFill>
              <a:schemeClr val="tx1"/>
            </a:solidFill>
          </a:ln>
        </p:spPr>
      </p:pic>
      <p:sp>
        <p:nvSpPr>
          <p:cNvPr id="27" name="object 16">
            <a:extLst>
              <a:ext uri="{FF2B5EF4-FFF2-40B4-BE49-F238E27FC236}">
                <a16:creationId xmlns:a16="http://schemas.microsoft.com/office/drawing/2014/main" id="{7087C5EB-E398-E883-A328-C3A9126F6812}"/>
              </a:ext>
            </a:extLst>
          </p:cNvPr>
          <p:cNvSpPr txBox="1"/>
          <p:nvPr/>
        </p:nvSpPr>
        <p:spPr>
          <a:xfrm>
            <a:off x="5108682" y="4524303"/>
            <a:ext cx="1825518" cy="657297"/>
          </a:xfrm>
          <a:prstGeom prst="rect">
            <a:avLst/>
          </a:prstGeom>
        </p:spPr>
        <p:txBody>
          <a:bodyPr vert="horz" wrap="square" lIns="0" tIns="10860" rIns="0" bIns="0" rtlCol="0">
            <a:spAutoFit/>
          </a:bodyPr>
          <a:lstStyle/>
          <a:p>
            <a:pPr marL="10860"/>
            <a:r>
              <a:rPr lang="en-US" altLang="ja-JP" sz="1400" b="1" spc="-5" dirty="0">
                <a:solidFill>
                  <a:srgbClr val="009650"/>
                </a:solidFill>
                <a:latin typeface="BIZ UDPゴシック" panose="020B0400000000000000" pitchFamily="50" charset="-128"/>
                <a:ea typeface="BIZ UDPゴシック" panose="020B0400000000000000" pitchFamily="50" charset="-128"/>
                <a:cs typeface="Meiryo" charset="-128"/>
              </a:rPr>
              <a:t>(</a:t>
            </a:r>
            <a:r>
              <a:rPr lang="ja-JP" altLang="en-US" sz="1400" b="1" spc="-5" dirty="0">
                <a:solidFill>
                  <a:srgbClr val="009650"/>
                </a:solidFill>
                <a:latin typeface="BIZ UDPゴシック" panose="020B0400000000000000" pitchFamily="50" charset="-128"/>
                <a:ea typeface="BIZ UDPゴシック" panose="020B0400000000000000" pitchFamily="50" charset="-128"/>
                <a:cs typeface="Meiryo" charset="-128"/>
              </a:rPr>
              <a:t>任意</a:t>
            </a:r>
            <a:r>
              <a:rPr lang="en-US" altLang="ja-JP" sz="1400" b="1" spc="-5" dirty="0">
                <a:solidFill>
                  <a:srgbClr val="009650"/>
                </a:solidFill>
                <a:latin typeface="BIZ UDPゴシック" panose="020B0400000000000000" pitchFamily="50" charset="-128"/>
                <a:ea typeface="BIZ UDPゴシック" panose="020B0400000000000000" pitchFamily="50" charset="-128"/>
                <a:cs typeface="Meiryo" charset="-128"/>
              </a:rPr>
              <a:t>)</a:t>
            </a:r>
            <a:r>
              <a:rPr lang="ja-JP" altLang="en-US" sz="1400" b="1" spc="-5" dirty="0">
                <a:solidFill>
                  <a:srgbClr val="009650"/>
                </a:solidFill>
                <a:latin typeface="BIZ UDPゴシック" panose="020B0400000000000000" pitchFamily="50" charset="-128"/>
                <a:ea typeface="BIZ UDPゴシック" panose="020B0400000000000000" pitchFamily="50" charset="-128"/>
                <a:cs typeface="Meiryo" charset="-128"/>
              </a:rPr>
              <a:t>と記載の欄の</a:t>
            </a:r>
            <a:endParaRPr lang="en-US" altLang="ja-JP" sz="1400" b="1" spc="-5" dirty="0">
              <a:solidFill>
                <a:srgbClr val="009650"/>
              </a:solidFill>
              <a:latin typeface="BIZ UDPゴシック" panose="020B0400000000000000" pitchFamily="50" charset="-128"/>
              <a:ea typeface="BIZ UDPゴシック" panose="020B0400000000000000" pitchFamily="50" charset="-128"/>
              <a:cs typeface="Meiryo" charset="-128"/>
            </a:endParaRPr>
          </a:p>
          <a:p>
            <a:pPr marL="10860"/>
            <a:r>
              <a:rPr lang="ja-JP" altLang="en-US" sz="1400" b="1" spc="-5" dirty="0">
                <a:solidFill>
                  <a:srgbClr val="009650"/>
                </a:solidFill>
                <a:latin typeface="BIZ UDPゴシック" panose="020B0400000000000000" pitchFamily="50" charset="-128"/>
                <a:ea typeface="BIZ UDPゴシック" panose="020B0400000000000000" pitchFamily="50" charset="-128"/>
                <a:cs typeface="Meiryo" charset="-128"/>
              </a:rPr>
              <a:t>入力は必須では</a:t>
            </a:r>
            <a:endParaRPr lang="en-US" altLang="ja-JP" sz="1400" b="1" spc="-5" dirty="0">
              <a:solidFill>
                <a:srgbClr val="009650"/>
              </a:solidFill>
              <a:latin typeface="BIZ UDPゴシック" panose="020B0400000000000000" pitchFamily="50" charset="-128"/>
              <a:ea typeface="BIZ UDPゴシック" panose="020B0400000000000000" pitchFamily="50" charset="-128"/>
              <a:cs typeface="Meiryo" charset="-128"/>
            </a:endParaRPr>
          </a:p>
          <a:p>
            <a:pPr marL="10860"/>
            <a:r>
              <a:rPr lang="ja-JP" altLang="en-US" sz="1400" b="1" spc="-5" dirty="0">
                <a:solidFill>
                  <a:srgbClr val="009650"/>
                </a:solidFill>
                <a:latin typeface="BIZ UDPゴシック" panose="020B0400000000000000" pitchFamily="50" charset="-128"/>
                <a:ea typeface="BIZ UDPゴシック" panose="020B0400000000000000" pitchFamily="50" charset="-128"/>
                <a:cs typeface="Meiryo" charset="-128"/>
              </a:rPr>
              <a:t>ありません</a:t>
            </a:r>
            <a:endParaRPr lang="en-US" altLang="ja-JP" sz="1400" b="1" spc="-5"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28" name="object 18">
            <a:extLst>
              <a:ext uri="{FF2B5EF4-FFF2-40B4-BE49-F238E27FC236}">
                <a16:creationId xmlns:a16="http://schemas.microsoft.com/office/drawing/2014/main" id="{79233245-A2FA-1005-B715-CF405418FB4A}"/>
              </a:ext>
            </a:extLst>
          </p:cNvPr>
          <p:cNvSpPr txBox="1"/>
          <p:nvPr/>
        </p:nvSpPr>
        <p:spPr>
          <a:xfrm>
            <a:off x="6579395" y="1828800"/>
            <a:ext cx="1850214" cy="671338"/>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❸</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dirty="0">
                <a:latin typeface="BIZ UDPゴシック" panose="020B0400000000000000" pitchFamily="50" charset="-128"/>
                <a:ea typeface="BIZ UDPゴシック" panose="020B0400000000000000" pitchFamily="50" charset="-128"/>
                <a:cs typeface="Meiryo" charset="-128"/>
              </a:rPr>
              <a:t>写真追加</a:t>
            </a:r>
            <a:r>
              <a:rPr lang="ja-JP" altLang="en-US" sz="1800" b="1" spc="-700"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を</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ダブルタップ</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cxnSp>
        <p:nvCxnSpPr>
          <p:cNvPr id="29" name="コネクタ: カギ線 28">
            <a:extLst>
              <a:ext uri="{FF2B5EF4-FFF2-40B4-BE49-F238E27FC236}">
                <a16:creationId xmlns:a16="http://schemas.microsoft.com/office/drawing/2014/main" id="{35646B5A-697A-5BC0-BA3A-8293886FE5A7}"/>
              </a:ext>
            </a:extLst>
          </p:cNvPr>
          <p:cNvCxnSpPr>
            <a:stCxn id="25" idx="2"/>
            <a:endCxn id="26" idx="0"/>
          </p:cNvCxnSpPr>
          <p:nvPr/>
        </p:nvCxnSpPr>
        <p:spPr>
          <a:xfrm rot="5400000" flipH="1" flipV="1">
            <a:off x="3383786" y="3429108"/>
            <a:ext cx="3225168" cy="1679465"/>
          </a:xfrm>
          <a:prstGeom prst="bentConnector5">
            <a:avLst>
              <a:gd name="adj1" fmla="val -7088"/>
              <a:gd name="adj2" fmla="val 50000"/>
              <a:gd name="adj3" fmla="val 104134"/>
            </a:avLst>
          </a:prstGeom>
          <a:ln w="19050">
            <a:solidFill>
              <a:srgbClr val="0096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コネクタ: カギ線 29">
            <a:extLst>
              <a:ext uri="{FF2B5EF4-FFF2-40B4-BE49-F238E27FC236}">
                <a16:creationId xmlns:a16="http://schemas.microsoft.com/office/drawing/2014/main" id="{3A444E77-A73C-698E-EB3D-CFC8F1D0964D}"/>
              </a:ext>
            </a:extLst>
          </p:cNvPr>
          <p:cNvCxnSpPr>
            <a:cxnSpLocks/>
            <a:stCxn id="26" idx="2"/>
            <a:endCxn id="13" idx="0"/>
          </p:cNvCxnSpPr>
          <p:nvPr/>
        </p:nvCxnSpPr>
        <p:spPr>
          <a:xfrm rot="5400000" flipH="1" flipV="1">
            <a:off x="6040841" y="2451518"/>
            <a:ext cx="1474342" cy="1883819"/>
          </a:xfrm>
          <a:prstGeom prst="bentConnector5">
            <a:avLst>
              <a:gd name="adj1" fmla="val -15505"/>
              <a:gd name="adj2" fmla="val 50000"/>
              <a:gd name="adj3" fmla="val 108484"/>
            </a:avLst>
          </a:prstGeom>
          <a:ln w="19050">
            <a:solidFill>
              <a:srgbClr val="009650"/>
            </a:solidFill>
            <a:tailEnd type="triangle"/>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7B7066B6-3404-7ED3-EDF0-919CB69E6D27}"/>
              </a:ext>
            </a:extLst>
          </p:cNvPr>
          <p:cNvSpPr/>
          <p:nvPr/>
        </p:nvSpPr>
        <p:spPr>
          <a:xfrm>
            <a:off x="3435350" y="2921800"/>
            <a:ext cx="1440000" cy="14978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32" name="図形グループ 70">
            <a:extLst>
              <a:ext uri="{FF2B5EF4-FFF2-40B4-BE49-F238E27FC236}">
                <a16:creationId xmlns:a16="http://schemas.microsoft.com/office/drawing/2014/main" id="{84149B3E-346F-3F09-BBB7-8E1D7FF6877F}"/>
              </a:ext>
            </a:extLst>
          </p:cNvPr>
          <p:cNvGrpSpPr/>
          <p:nvPr/>
        </p:nvGrpSpPr>
        <p:grpSpPr>
          <a:xfrm>
            <a:off x="3268555" y="2703275"/>
            <a:ext cx="296586" cy="293005"/>
            <a:chOff x="3546641" y="3995693"/>
            <a:chExt cx="296586" cy="293005"/>
          </a:xfrm>
        </p:grpSpPr>
        <p:sp>
          <p:nvSpPr>
            <p:cNvPr id="33" name="円/楕円 71">
              <a:extLst>
                <a:ext uri="{FF2B5EF4-FFF2-40B4-BE49-F238E27FC236}">
                  <a16:creationId xmlns:a16="http://schemas.microsoft.com/office/drawing/2014/main" id="{29AE9D14-31A5-FC4F-9179-E7D9FF4B8700}"/>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4" name="フリーフォーム 72">
              <a:extLst>
                <a:ext uri="{FF2B5EF4-FFF2-40B4-BE49-F238E27FC236}">
                  <a16:creationId xmlns:a16="http://schemas.microsoft.com/office/drawing/2014/main" id="{557E5773-DE70-C10A-ECA6-9BF1A82F9056}"/>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36" name="図形グループ 66">
            <a:extLst>
              <a:ext uri="{FF2B5EF4-FFF2-40B4-BE49-F238E27FC236}">
                <a16:creationId xmlns:a16="http://schemas.microsoft.com/office/drawing/2014/main" id="{FC22B111-6858-78B8-49B8-210556430DAE}"/>
              </a:ext>
            </a:extLst>
          </p:cNvPr>
          <p:cNvGrpSpPr/>
          <p:nvPr/>
        </p:nvGrpSpPr>
        <p:grpSpPr>
          <a:xfrm>
            <a:off x="8237814" y="3135995"/>
            <a:ext cx="296586" cy="293005"/>
            <a:chOff x="4232441" y="3995693"/>
            <a:chExt cx="296586" cy="293005"/>
          </a:xfrm>
        </p:grpSpPr>
        <p:sp>
          <p:nvSpPr>
            <p:cNvPr id="39" name="円/楕円 68">
              <a:extLst>
                <a:ext uri="{FF2B5EF4-FFF2-40B4-BE49-F238E27FC236}">
                  <a16:creationId xmlns:a16="http://schemas.microsoft.com/office/drawing/2014/main" id="{7FA86EED-4B7B-B8BC-FE7A-60D90784E68C}"/>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3" name="フリーフォーム 69">
              <a:extLst>
                <a:ext uri="{FF2B5EF4-FFF2-40B4-BE49-F238E27FC236}">
                  <a16:creationId xmlns:a16="http://schemas.microsoft.com/office/drawing/2014/main" id="{6D56643F-916B-8EE1-6D83-6E212C015516}"/>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44" name="object 18">
            <a:extLst>
              <a:ext uri="{FF2B5EF4-FFF2-40B4-BE49-F238E27FC236}">
                <a16:creationId xmlns:a16="http://schemas.microsoft.com/office/drawing/2014/main" id="{1E63C786-10BE-4D84-3924-F362DAAE079E}"/>
              </a:ext>
            </a:extLst>
          </p:cNvPr>
          <p:cNvSpPr txBox="1"/>
          <p:nvPr/>
        </p:nvSpPr>
        <p:spPr>
          <a:xfrm>
            <a:off x="5105400" y="5451638"/>
            <a:ext cx="1846461" cy="954620"/>
          </a:xfrm>
          <a:prstGeom prst="rect">
            <a:avLst/>
          </a:prstGeom>
        </p:spPr>
        <p:txBody>
          <a:bodyPr vert="horz" wrap="square" lIns="0" tIns="12065" rIns="0" bIns="0" rtlCol="0">
            <a:spAutoFit/>
          </a:bodyPr>
          <a:lstStyle/>
          <a:p>
            <a:pPr marL="9525" marR="4344">
              <a:spcBef>
                <a:spcPts val="85"/>
              </a:spcBef>
              <a:tabLst>
                <a:tab pos="352425" algn="l"/>
              </a:tabLst>
            </a:pPr>
            <a:r>
              <a:rPr lang="ja-JP" altLang="en-US" sz="1400" b="1" spc="5" dirty="0">
                <a:solidFill>
                  <a:srgbClr val="009650"/>
                </a:solidFill>
                <a:latin typeface="BIZ UDPゴシック" panose="020B0400000000000000" pitchFamily="50" charset="-128"/>
                <a:ea typeface="BIZ UDPゴシック" panose="020B0400000000000000" pitchFamily="50" charset="-128"/>
                <a:cs typeface="Meiryo" charset="-128"/>
              </a:rPr>
              <a:t>その他証書を</a:t>
            </a:r>
            <a:endParaRPr lang="en-US" altLang="ja-JP" sz="1400" b="1" spc="5" dirty="0">
              <a:solidFill>
                <a:srgbClr val="009650"/>
              </a:solidFill>
              <a:latin typeface="BIZ UDPゴシック" panose="020B0400000000000000" pitchFamily="50" charset="-128"/>
              <a:ea typeface="BIZ UDPゴシック" panose="020B0400000000000000" pitchFamily="50" charset="-128"/>
              <a:cs typeface="Meiryo" charset="-128"/>
            </a:endParaRPr>
          </a:p>
          <a:p>
            <a:pPr marL="12700" marR="0" lvl="0" indent="0" algn="l" defTabSz="829178" rtl="0" eaLnBrk="1" fontAlgn="auto" latinLnBrk="0" hangingPunct="1">
              <a:lnSpc>
                <a:spcPct val="100000"/>
              </a:lnSpc>
              <a:spcBef>
                <a:spcPts val="95"/>
              </a:spcBef>
              <a:spcAft>
                <a:spcPts val="0"/>
              </a:spcAft>
              <a:buClrTx/>
              <a:buSzTx/>
              <a:buFontTx/>
              <a:buNone/>
              <a:tabLst>
                <a:tab pos="352425" algn="l"/>
              </a:tabLst>
              <a:defRPr/>
            </a:pPr>
            <a:r>
              <a:rPr lang="ja-JP" altLang="en-US" sz="1400" b="1" spc="5" dirty="0">
                <a:solidFill>
                  <a:srgbClr val="009650"/>
                </a:solidFill>
                <a:latin typeface="BIZ UDPゴシック" panose="020B0400000000000000" pitchFamily="50" charset="-128"/>
                <a:ea typeface="BIZ UDPゴシック" panose="020B0400000000000000" pitchFamily="50" charset="-128"/>
                <a:cs typeface="Meiryo" charset="-128"/>
              </a:rPr>
              <a:t>最大</a:t>
            </a:r>
            <a:r>
              <a:rPr lang="en-US" altLang="ja-JP" sz="1400" b="1" spc="5" dirty="0">
                <a:solidFill>
                  <a:srgbClr val="009650"/>
                </a:solidFill>
                <a:latin typeface="BIZ UDPゴシック" panose="020B0400000000000000" pitchFamily="50" charset="-128"/>
                <a:ea typeface="BIZ UDPゴシック" panose="020B0400000000000000" pitchFamily="50" charset="-128"/>
                <a:cs typeface="Meiryo" charset="-128"/>
              </a:rPr>
              <a:t>5</a:t>
            </a:r>
            <a:r>
              <a:rPr lang="ja-JP" altLang="en-US" sz="1400" b="1" spc="5" dirty="0">
                <a:solidFill>
                  <a:srgbClr val="009650"/>
                </a:solidFill>
                <a:latin typeface="BIZ UDPゴシック" panose="020B0400000000000000" pitchFamily="50" charset="-128"/>
                <a:ea typeface="BIZ UDPゴシック" panose="020B0400000000000000" pitchFamily="50" charset="-128"/>
                <a:cs typeface="Meiryo" charset="-128"/>
              </a:rPr>
              <a:t>枚まで任意で</a:t>
            </a:r>
            <a:endParaRPr lang="en-US" altLang="ja-JP" sz="1400" b="1" spc="5" dirty="0">
              <a:solidFill>
                <a:srgbClr val="009650"/>
              </a:solidFill>
              <a:latin typeface="BIZ UDPゴシック" panose="020B0400000000000000" pitchFamily="50" charset="-128"/>
              <a:ea typeface="BIZ UDPゴシック" panose="020B0400000000000000" pitchFamily="50" charset="-128"/>
              <a:cs typeface="Meiryo" charset="-128"/>
            </a:endParaRPr>
          </a:p>
          <a:p>
            <a:pPr marL="12700" marR="0" lvl="0" indent="0" algn="l" defTabSz="829178" rtl="0" eaLnBrk="1" fontAlgn="auto" latinLnBrk="0" hangingPunct="1">
              <a:lnSpc>
                <a:spcPct val="100000"/>
              </a:lnSpc>
              <a:spcBef>
                <a:spcPts val="95"/>
              </a:spcBef>
              <a:spcAft>
                <a:spcPts val="0"/>
              </a:spcAft>
              <a:buClrTx/>
              <a:buSzTx/>
              <a:buFontTx/>
              <a:buNone/>
              <a:tabLst>
                <a:tab pos="352425" algn="l"/>
              </a:tabLst>
              <a:defRPr/>
            </a:pPr>
            <a:r>
              <a:rPr lang="ja-JP" altLang="en-US" sz="1400" b="1" spc="5" dirty="0">
                <a:solidFill>
                  <a:srgbClr val="009650"/>
                </a:solidFill>
                <a:latin typeface="BIZ UDPゴシック" panose="020B0400000000000000" pitchFamily="50" charset="-128"/>
                <a:ea typeface="BIZ UDPゴシック" panose="020B0400000000000000" pitchFamily="50" charset="-128"/>
                <a:cs typeface="Meiryo" charset="-128"/>
              </a:rPr>
              <a:t>添付できます</a:t>
            </a:r>
            <a:endParaRPr kumimoji="1" lang="ja-JP" altLang="en-US" sz="1400" b="1" i="0" u="none" strike="noStrike" kern="120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endParaRPr>
          </a:p>
          <a:p>
            <a:pPr marL="9525" marR="4344">
              <a:lnSpc>
                <a:spcPct val="107800"/>
              </a:lnSpc>
              <a:spcBef>
                <a:spcPts val="85"/>
              </a:spcBef>
              <a:tabLst>
                <a:tab pos="352425" algn="l"/>
              </a:tabLst>
            </a:pP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sp>
        <p:nvSpPr>
          <p:cNvPr id="45" name="テキスト ボックス 44">
            <a:extLst>
              <a:ext uri="{FF2B5EF4-FFF2-40B4-BE49-F238E27FC236}">
                <a16:creationId xmlns:a16="http://schemas.microsoft.com/office/drawing/2014/main" id="{A4E289CB-96F2-569B-4DFC-0B72DCE1B2BA}"/>
              </a:ext>
            </a:extLst>
          </p:cNvPr>
          <p:cNvSpPr txBox="1"/>
          <p:nvPr/>
        </p:nvSpPr>
        <p:spPr>
          <a:xfrm>
            <a:off x="693600" y="5465926"/>
            <a:ext cx="2574955" cy="738664"/>
          </a:xfrm>
          <a:prstGeom prst="rect">
            <a:avLst/>
          </a:prstGeom>
          <a:solidFill>
            <a:srgbClr val="FFFFCC"/>
          </a:solidFill>
          <a:ln>
            <a:solidFill>
              <a:srgbClr val="009650"/>
            </a:solidFill>
          </a:ln>
        </p:spPr>
        <p:txBody>
          <a:bodyPr wrap="square" rtlCol="0">
            <a:spAutoFit/>
          </a:bodyPr>
          <a:lstStyle/>
          <a:p>
            <a:r>
              <a:rPr lang="ja-JP" altLang="en-US" sz="1400" b="1" dirty="0">
                <a:latin typeface="BIZ UDゴシック" panose="020B0400000000000000" pitchFamily="49" charset="-128"/>
                <a:ea typeface="BIZ UDゴシック" panose="020B0400000000000000" pitchFamily="49" charset="-128"/>
              </a:rPr>
              <a:t>②</a:t>
            </a:r>
            <a:r>
              <a:rPr kumimoji="1" lang="ja-JP" altLang="en-US" sz="1400" b="1" dirty="0">
                <a:latin typeface="BIZ UDゴシック" panose="020B0400000000000000" pitchFamily="49" charset="-128"/>
                <a:ea typeface="BIZ UDゴシック" panose="020B0400000000000000" pitchFamily="49" charset="-128"/>
              </a:rPr>
              <a:t>は</a:t>
            </a:r>
            <a:r>
              <a:rPr lang="en-US" altLang="ja-JP" sz="1400" b="1" dirty="0" err="1">
                <a:effectLst/>
                <a:latin typeface="BIZ UDゴシック" panose="020B0400000000000000" pitchFamily="49" charset="-128"/>
                <a:ea typeface="BIZ UDゴシック" panose="020B0400000000000000" pitchFamily="49" charset="-128"/>
                <a:cs typeface="Times New Roman" panose="02020603050405020304" pitchFamily="18" charset="0"/>
              </a:rPr>
              <a:t>VoiceOver</a:t>
            </a:r>
            <a:r>
              <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rPr>
              <a:t>での操作・記入ができませんので、支援が必要です。</a:t>
            </a:r>
            <a:endParaRPr kumimoji="1" lang="ja-JP" altLang="en-US" sz="1400" b="1"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57991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1792102" y="498572"/>
            <a:ext cx="7200000" cy="540000"/>
          </a:xfrm>
          <a:prstGeom prst="rect">
            <a:avLst/>
          </a:prstGeom>
        </p:spPr>
        <p:txBody>
          <a:bodyPr>
            <a:noAutofit/>
          </a:body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オンライン診療とは？</a:t>
            </a:r>
          </a:p>
        </p:txBody>
      </p:sp>
      <p:sp>
        <p:nvSpPr>
          <p:cNvPr id="3" name="サブタイトル 2"/>
          <p:cNvSpPr>
            <a:spLocks noGrp="1"/>
          </p:cNvSpPr>
          <p:nvPr>
            <p:ph type="subTitle" idx="4294967295"/>
          </p:nvPr>
        </p:nvSpPr>
        <p:spPr>
          <a:xfrm>
            <a:off x="1792102" y="1327036"/>
            <a:ext cx="6858000" cy="5031361"/>
          </a:xfrm>
          <a:prstGeom prst="rect">
            <a:avLst/>
          </a:prstGeom>
        </p:spPr>
        <p:txBody>
          <a:bodyPr numCol="1">
            <a:noAutofit/>
          </a:bodyPr>
          <a:lstStyle/>
          <a:p>
            <a:pPr marL="9525" marR="4344" algn="l">
              <a:lnSpc>
                <a:spcPct val="125000"/>
              </a:lnSpc>
              <a:spcBef>
                <a:spcPts val="85"/>
              </a:spcBef>
            </a:pPr>
            <a:r>
              <a:rPr lang="ja-JP" altLang="en-US" sz="2400" b="1" dirty="0">
                <a:latin typeface="BIZ UDゴシック" panose="020B0400000000000000" pitchFamily="49" charset="-128"/>
                <a:ea typeface="BIZ UDゴシック" panose="020B0400000000000000" pitchFamily="49" charset="-128"/>
                <a:cs typeface="Meiryo" charset="-128"/>
              </a:rPr>
              <a:t>お手持ちのスマートフォンや</a:t>
            </a:r>
            <a:endParaRPr lang="en-US" altLang="ja-JP" sz="2400" b="1" dirty="0">
              <a:latin typeface="BIZ UDゴシック" panose="020B0400000000000000" pitchFamily="49" charset="-128"/>
              <a:ea typeface="BIZ UDゴシック" panose="020B0400000000000000" pitchFamily="49" charset="-128"/>
              <a:cs typeface="Meiryo" charset="-128"/>
            </a:endParaRPr>
          </a:p>
          <a:p>
            <a:pPr marL="9525" marR="4344" algn="l">
              <a:lnSpc>
                <a:spcPct val="125000"/>
              </a:lnSpc>
              <a:spcBef>
                <a:spcPts val="85"/>
              </a:spcBef>
            </a:pPr>
            <a:r>
              <a:rPr lang="ja-JP" altLang="en-US" sz="2400" b="1" dirty="0">
                <a:latin typeface="BIZ UDゴシック" panose="020B0400000000000000" pitchFamily="49" charset="-128"/>
                <a:ea typeface="BIZ UDゴシック" panose="020B0400000000000000" pitchFamily="49" charset="-128"/>
                <a:cs typeface="Meiryo" charset="-128"/>
              </a:rPr>
              <a:t>パソコンなどを使った</a:t>
            </a:r>
            <a:endParaRPr lang="en-US" altLang="ja-JP" sz="2400" b="1" dirty="0">
              <a:latin typeface="BIZ UDゴシック" panose="020B0400000000000000" pitchFamily="49" charset="-128"/>
              <a:ea typeface="BIZ UDゴシック" panose="020B0400000000000000" pitchFamily="49" charset="-128"/>
              <a:cs typeface="Meiryo" charset="-128"/>
            </a:endParaRPr>
          </a:p>
          <a:p>
            <a:pPr marL="9525" marR="4344" algn="l">
              <a:lnSpc>
                <a:spcPct val="125000"/>
              </a:lnSpc>
              <a:spcBef>
                <a:spcPts val="85"/>
              </a:spcBef>
            </a:pPr>
            <a:r>
              <a:rPr lang="ja-JP" altLang="en-US" sz="2400" b="1" dirty="0">
                <a:latin typeface="BIZ UDゴシック" panose="020B0400000000000000" pitchFamily="49" charset="-128"/>
                <a:ea typeface="BIZ UDゴシック" panose="020B0400000000000000" pitchFamily="49" charset="-128"/>
                <a:cs typeface="Meiryo" charset="-128"/>
              </a:rPr>
              <a:t>ビデオ通話による診療のことです。</a:t>
            </a:r>
            <a:endParaRPr lang="en-US" altLang="ja-JP" sz="2400" b="1" dirty="0">
              <a:latin typeface="BIZ UDゴシック" panose="020B0400000000000000" pitchFamily="49" charset="-128"/>
              <a:ea typeface="BIZ UDゴシック" panose="020B0400000000000000" pitchFamily="49" charset="-128"/>
              <a:cs typeface="Meiryo" charset="-128"/>
            </a:endParaRPr>
          </a:p>
          <a:p>
            <a:pPr marL="9525" marR="4344" algn="l">
              <a:lnSpc>
                <a:spcPct val="125000"/>
              </a:lnSpc>
              <a:spcBef>
                <a:spcPts val="85"/>
              </a:spcBef>
            </a:pPr>
            <a:r>
              <a:rPr lang="ja-JP" altLang="en-US" sz="2400" b="1" dirty="0">
                <a:latin typeface="BIZ UDゴシック" panose="020B0400000000000000" pitchFamily="49" charset="-128"/>
                <a:ea typeface="BIZ UDゴシック" panose="020B0400000000000000" pitchFamily="49" charset="-128"/>
                <a:cs typeface="Meiryo" charset="-128"/>
              </a:rPr>
              <a:t>ご利用にあたって、</a:t>
            </a:r>
            <a:endParaRPr lang="en-US" altLang="ja-JP" sz="2400" b="1" dirty="0">
              <a:latin typeface="BIZ UDゴシック" panose="020B0400000000000000" pitchFamily="49" charset="-128"/>
              <a:ea typeface="BIZ UDゴシック" panose="020B0400000000000000" pitchFamily="49" charset="-128"/>
              <a:cs typeface="Meiryo" charset="-128"/>
            </a:endParaRPr>
          </a:p>
          <a:p>
            <a:pPr marL="9525" marR="4344" algn="l">
              <a:lnSpc>
                <a:spcPct val="125000"/>
              </a:lnSpc>
              <a:spcBef>
                <a:spcPts val="85"/>
              </a:spcBef>
            </a:pPr>
            <a:r>
              <a:rPr lang="ja-JP" altLang="en-US" sz="2400" b="1" dirty="0">
                <a:latin typeface="BIZ UDゴシック" panose="020B0400000000000000" pitchFamily="49" charset="-128"/>
                <a:ea typeface="BIZ UDゴシック" panose="020B0400000000000000" pitchFamily="49" charset="-128"/>
                <a:cs typeface="Meiryo" charset="-128"/>
              </a:rPr>
              <a:t>専用の機器や難しいシステムは不要です。</a:t>
            </a:r>
          </a:p>
          <a:p>
            <a:pPr marL="9525" marR="4344" algn="l">
              <a:lnSpc>
                <a:spcPct val="125000"/>
              </a:lnSpc>
              <a:spcBef>
                <a:spcPts val="85"/>
              </a:spcBef>
            </a:pPr>
            <a:r>
              <a:rPr lang="ja-JP" altLang="en-US" sz="2400" b="1" dirty="0">
                <a:latin typeface="BIZ UDゴシック" panose="020B0400000000000000" pitchFamily="49" charset="-128"/>
                <a:ea typeface="BIZ UDゴシック" panose="020B0400000000000000" pitchFamily="49" charset="-128"/>
                <a:cs typeface="Meiryo" charset="-128"/>
              </a:rPr>
              <a:t>全ての症状、病気でオンライン診療を受けられるわけではありません。</a:t>
            </a:r>
          </a:p>
          <a:p>
            <a:pPr marL="9525" marR="4344" algn="l">
              <a:lnSpc>
                <a:spcPct val="125000"/>
              </a:lnSpc>
              <a:spcBef>
                <a:spcPts val="85"/>
              </a:spcBef>
            </a:pPr>
            <a:r>
              <a:rPr lang="ja-JP" altLang="en-US" sz="2400" b="1" dirty="0">
                <a:latin typeface="BIZ UDゴシック" panose="020B0400000000000000" pitchFamily="49" charset="-128"/>
                <a:ea typeface="BIZ UDゴシック" panose="020B0400000000000000" pitchFamily="49" charset="-128"/>
                <a:cs typeface="Meiryo" charset="-128"/>
              </a:rPr>
              <a:t>また、全ての医療機関が実施しているわけではないので、実施している医療機関やその方法、料金等の詳細は、病院、クリニックへお問合せください。</a:t>
            </a:r>
          </a:p>
          <a:p>
            <a:pPr marL="9525" marR="4344" algn="l">
              <a:lnSpc>
                <a:spcPct val="125000"/>
              </a:lnSpc>
              <a:spcBef>
                <a:spcPts val="85"/>
              </a:spcBef>
            </a:pPr>
            <a:endParaRPr lang="ja-JP" altLang="en-US" sz="2400" b="1" dirty="0">
              <a:latin typeface="BIZ UDゴシック" panose="020B0400000000000000" pitchFamily="49" charset="-128"/>
              <a:ea typeface="BIZ UDゴシック" panose="020B0400000000000000" pitchFamily="49" charset="-128"/>
              <a:cs typeface="Meiryo" charset="-128"/>
            </a:endParaRPr>
          </a:p>
        </p:txBody>
      </p:sp>
      <p:sp>
        <p:nvSpPr>
          <p:cNvPr id="4" name="Title 1"/>
          <p:cNvSpPr txBox="1">
            <a:spLocks/>
          </p:cNvSpPr>
          <p:nvPr/>
        </p:nvSpPr>
        <p:spPr>
          <a:xfrm>
            <a:off x="476714" y="586032"/>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1-A</a:t>
            </a:r>
            <a:endParaRPr lang="en-US" sz="3600" dirty="0">
              <a:latin typeface="BIZ UDゴシック" panose="020B0400000000000000" pitchFamily="49" charset="-128"/>
              <a:ea typeface="BIZ UDゴシック" panose="020B0400000000000000" pitchFamily="49" charset="-128"/>
            </a:endParaRPr>
          </a:p>
        </p:txBody>
      </p:sp>
      <p:pic>
        <p:nvPicPr>
          <p:cNvPr id="8" name="Picture 2" descr="パソコンのモニターを見せる医師のイラスト">
            <a:extLst>
              <a:ext uri="{FF2B5EF4-FFF2-40B4-BE49-F238E27FC236}">
                <a16:creationId xmlns:a16="http://schemas.microsoft.com/office/drawing/2014/main" id="{9DAF661C-6D31-48B7-9809-661D7131FF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394" y="3950273"/>
            <a:ext cx="1188172" cy="1264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310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37" name="タイトル 9">
            <a:extLst>
              <a:ext uri="{FF2B5EF4-FFF2-40B4-BE49-F238E27FC236}">
                <a16:creationId xmlns:a16="http://schemas.microsoft.com/office/drawing/2014/main" id="{FDDA2747-DBA5-44E4-A04D-BE8E8CD8D716}"/>
              </a:ext>
            </a:extLst>
          </p:cNvPr>
          <p:cNvSpPr txBox="1">
            <a:spLocks/>
          </p:cNvSpPr>
          <p:nvPr/>
        </p:nvSpPr>
        <p:spPr>
          <a:xfrm>
            <a:off x="1588586" y="228085"/>
            <a:ext cx="6246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【3</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アカウントの</a:t>
            </a:r>
            <a:r>
              <a:rPr lang="ja-JP" altLang="en-US" sz="3200" spc="-17" dirty="0">
                <a:latin typeface="BIZ UDゴシック" panose="020B0400000000000000" pitchFamily="49" charset="-128"/>
                <a:ea typeface="BIZ UDゴシック" panose="020B0400000000000000" pitchFamily="49" charset="-128"/>
              </a:rPr>
              <a:t>登録</a:t>
            </a:r>
            <a:endParaRPr kumimoji="0" lang="ja-JP" altLang="en-US" sz="3200" kern="0" dirty="0">
              <a:latin typeface="BIZ UDゴシック" panose="020B0400000000000000" pitchFamily="49" charset="-128"/>
              <a:ea typeface="BIZ UDゴシック" panose="020B0400000000000000" pitchFamily="49" charset="-128"/>
            </a:endParaRPr>
          </a:p>
        </p:txBody>
      </p:sp>
      <p:sp>
        <p:nvSpPr>
          <p:cNvPr id="2" name="字幕 2">
            <a:extLst>
              <a:ext uri="{FF2B5EF4-FFF2-40B4-BE49-F238E27FC236}">
                <a16:creationId xmlns:a16="http://schemas.microsoft.com/office/drawing/2014/main" id="{131653BB-0E69-83EC-923D-A680BE121FDF}"/>
              </a:ext>
            </a:extLst>
          </p:cNvPr>
          <p:cNvSpPr txBox="1">
            <a:spLocks/>
          </p:cNvSpPr>
          <p:nvPr/>
        </p:nvSpPr>
        <p:spPr>
          <a:xfrm>
            <a:off x="528679" y="1406362"/>
            <a:ext cx="7548521" cy="348333"/>
          </a:xfrm>
          <a:prstGeom prst="rect">
            <a:avLst/>
          </a:prstGeom>
        </p:spPr>
        <p:txBody>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defTabSz="914400"/>
            <a:r>
              <a:rPr kumimoji="0" lang="ja-JP" altLang="en-US" sz="1800" b="1" kern="0" dirty="0">
                <a:solidFill>
                  <a:sysClr val="windowText" lastClr="000000"/>
                </a:solidFill>
                <a:latin typeface="BIZ UDゴシック" panose="020B0400000000000000" pitchFamily="49" charset="-128"/>
                <a:ea typeface="BIZ UDゴシック" panose="020B0400000000000000" pitchFamily="49" charset="-128"/>
                <a:cs typeface="Meiryo" charset="-128"/>
              </a:rPr>
              <a:t>次にアカウントの登録に移ります。</a:t>
            </a:r>
          </a:p>
        </p:txBody>
      </p:sp>
      <p:pic>
        <p:nvPicPr>
          <p:cNvPr id="5" name="図 4" descr="「アカウント作成が完了しました」という画面の下の「ヤードックを使い始める」ボタンをタップしている画像">
            <a:extLst>
              <a:ext uri="{FF2B5EF4-FFF2-40B4-BE49-F238E27FC236}">
                <a16:creationId xmlns:a16="http://schemas.microsoft.com/office/drawing/2014/main" id="{7760F968-91E1-E797-26D7-252BE88A48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91" b="6724"/>
          <a:stretch/>
        </p:blipFill>
        <p:spPr>
          <a:xfrm>
            <a:off x="7274399" y="3187775"/>
            <a:ext cx="1260001" cy="2244934"/>
          </a:xfrm>
          <a:prstGeom prst="rect">
            <a:avLst/>
          </a:prstGeom>
          <a:ln w="9525">
            <a:solidFill>
              <a:schemeClr val="tx1">
                <a:lumMod val="50000"/>
                <a:lumOff val="50000"/>
              </a:schemeClr>
            </a:solidFill>
          </a:ln>
        </p:spPr>
      </p:pic>
      <p:pic>
        <p:nvPicPr>
          <p:cNvPr id="6" name="図 5" descr="入力されたパスワードの下の「作成する」ボタンをタップしている画像">
            <a:extLst>
              <a:ext uri="{FF2B5EF4-FFF2-40B4-BE49-F238E27FC236}">
                <a16:creationId xmlns:a16="http://schemas.microsoft.com/office/drawing/2014/main" id="{48F1DE3C-B34F-DBD9-7B26-D9D9A0E333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5" b="6724"/>
          <a:stretch/>
        </p:blipFill>
        <p:spPr>
          <a:xfrm>
            <a:off x="5104708" y="3208295"/>
            <a:ext cx="1260000" cy="2224414"/>
          </a:xfrm>
          <a:prstGeom prst="rect">
            <a:avLst/>
          </a:prstGeom>
          <a:ln w="9525">
            <a:solidFill>
              <a:schemeClr val="tx1">
                <a:lumMod val="50000"/>
                <a:lumOff val="50000"/>
              </a:schemeClr>
            </a:solidFill>
          </a:ln>
        </p:spPr>
      </p:pic>
      <p:sp>
        <p:nvSpPr>
          <p:cNvPr id="8" name="正方形/長方形 7">
            <a:extLst>
              <a:ext uri="{FF2B5EF4-FFF2-40B4-BE49-F238E27FC236}">
                <a16:creationId xmlns:a16="http://schemas.microsoft.com/office/drawing/2014/main" id="{88C570B4-6646-9E67-24B5-CBC3DA2815D6}"/>
              </a:ext>
            </a:extLst>
          </p:cNvPr>
          <p:cNvSpPr/>
          <p:nvPr/>
        </p:nvSpPr>
        <p:spPr>
          <a:xfrm>
            <a:off x="7276453" y="5105400"/>
            <a:ext cx="1242000" cy="324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5FFA5A8B-34C1-A5E2-AEB9-21CDAEBEE3DA}"/>
              </a:ext>
            </a:extLst>
          </p:cNvPr>
          <p:cNvSpPr/>
          <p:nvPr/>
        </p:nvSpPr>
        <p:spPr>
          <a:xfrm>
            <a:off x="5103528" y="5131251"/>
            <a:ext cx="1268700" cy="293006"/>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60900AE2-C98B-F572-991C-4475B2179025}"/>
              </a:ext>
            </a:extLst>
          </p:cNvPr>
          <p:cNvSpPr/>
          <p:nvPr/>
        </p:nvSpPr>
        <p:spPr>
          <a:xfrm>
            <a:off x="5103528" y="4711901"/>
            <a:ext cx="1268700" cy="248607"/>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1" name="図形グループ 55">
            <a:extLst>
              <a:ext uri="{FF2B5EF4-FFF2-40B4-BE49-F238E27FC236}">
                <a16:creationId xmlns:a16="http://schemas.microsoft.com/office/drawing/2014/main" id="{0F42E1BF-4056-44E5-86B4-61B1ED0206CB}"/>
              </a:ext>
            </a:extLst>
          </p:cNvPr>
          <p:cNvGrpSpPr/>
          <p:nvPr/>
        </p:nvGrpSpPr>
        <p:grpSpPr>
          <a:xfrm>
            <a:off x="7086600" y="4888595"/>
            <a:ext cx="296586" cy="293005"/>
            <a:chOff x="8127785" y="3995693"/>
            <a:chExt cx="296586" cy="293005"/>
          </a:xfrm>
        </p:grpSpPr>
        <p:sp>
          <p:nvSpPr>
            <p:cNvPr id="12" name="円/楕円 56">
              <a:extLst>
                <a:ext uri="{FF2B5EF4-FFF2-40B4-BE49-F238E27FC236}">
                  <a16:creationId xmlns:a16="http://schemas.microsoft.com/office/drawing/2014/main" id="{A09E1C4E-F770-00B3-FC63-85CD100AC1F9}"/>
                </a:ext>
              </a:extLst>
            </p:cNvPr>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4" name="フリーフォーム 57">
              <a:extLst>
                <a:ext uri="{FF2B5EF4-FFF2-40B4-BE49-F238E27FC236}">
                  <a16:creationId xmlns:a16="http://schemas.microsoft.com/office/drawing/2014/main" id="{6A47905F-BD0D-47B1-C4D9-FC40E82B45CF}"/>
                </a:ext>
              </a:extLst>
            </p:cNvPr>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16" name="図形グループ 59">
            <a:extLst>
              <a:ext uri="{FF2B5EF4-FFF2-40B4-BE49-F238E27FC236}">
                <a16:creationId xmlns:a16="http://schemas.microsoft.com/office/drawing/2014/main" id="{EA76918D-7A80-2CED-1A51-FF7DE092B270}"/>
              </a:ext>
            </a:extLst>
          </p:cNvPr>
          <p:cNvGrpSpPr>
            <a:grpSpLocks noChangeAspect="1"/>
          </p:cNvGrpSpPr>
          <p:nvPr/>
        </p:nvGrpSpPr>
        <p:grpSpPr>
          <a:xfrm>
            <a:off x="3532062" y="3358936"/>
            <a:ext cx="450000" cy="337500"/>
            <a:chOff x="3355262" y="5469690"/>
            <a:chExt cx="720000" cy="540000"/>
          </a:xfrm>
        </p:grpSpPr>
        <p:cxnSp>
          <p:nvCxnSpPr>
            <p:cNvPr id="38" name="カギ線コネクタ 60">
              <a:extLst>
                <a:ext uri="{FF2B5EF4-FFF2-40B4-BE49-F238E27FC236}">
                  <a16:creationId xmlns:a16="http://schemas.microsoft.com/office/drawing/2014/main" id="{917EE5AC-5FE2-12F9-8686-B1082FECA41F}"/>
                </a:ext>
              </a:extLst>
            </p:cNvPr>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F7F2F804-CC0E-FF2A-E568-566C8649841E}"/>
                </a:ext>
              </a:extLst>
            </p:cNvPr>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41" name="図形グループ 58">
            <a:extLst>
              <a:ext uri="{FF2B5EF4-FFF2-40B4-BE49-F238E27FC236}">
                <a16:creationId xmlns:a16="http://schemas.microsoft.com/office/drawing/2014/main" id="{86D43DB4-7D0F-1F94-57C6-0FFADFF23513}"/>
              </a:ext>
            </a:extLst>
          </p:cNvPr>
          <p:cNvGrpSpPr/>
          <p:nvPr/>
        </p:nvGrpSpPr>
        <p:grpSpPr>
          <a:xfrm>
            <a:off x="4849650" y="4984245"/>
            <a:ext cx="307009" cy="311867"/>
            <a:chOff x="7423697" y="3995693"/>
            <a:chExt cx="296586" cy="293005"/>
          </a:xfrm>
        </p:grpSpPr>
        <p:sp>
          <p:nvSpPr>
            <p:cNvPr id="42" name="円/楕円 71">
              <a:extLst>
                <a:ext uri="{FF2B5EF4-FFF2-40B4-BE49-F238E27FC236}">
                  <a16:creationId xmlns:a16="http://schemas.microsoft.com/office/drawing/2014/main" id="{5E7596AF-FED3-6126-6C11-EAF5B36A9575}"/>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6" name="フリーフォーム 72">
              <a:extLst>
                <a:ext uri="{FF2B5EF4-FFF2-40B4-BE49-F238E27FC236}">
                  <a16:creationId xmlns:a16="http://schemas.microsoft.com/office/drawing/2014/main" id="{144D8BDE-5A8B-4836-188C-E34327E0463E}"/>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47" name="図形グループ 45">
            <a:extLst>
              <a:ext uri="{FF2B5EF4-FFF2-40B4-BE49-F238E27FC236}">
                <a16:creationId xmlns:a16="http://schemas.microsoft.com/office/drawing/2014/main" id="{C0D4C5DE-44A6-5AB4-3801-1F81459F0028}"/>
              </a:ext>
            </a:extLst>
          </p:cNvPr>
          <p:cNvGrpSpPr/>
          <p:nvPr/>
        </p:nvGrpSpPr>
        <p:grpSpPr>
          <a:xfrm>
            <a:off x="4862749" y="4507640"/>
            <a:ext cx="296586" cy="294679"/>
            <a:chOff x="6801905" y="3993316"/>
            <a:chExt cx="296586" cy="294679"/>
          </a:xfrm>
        </p:grpSpPr>
        <p:sp>
          <p:nvSpPr>
            <p:cNvPr id="48" name="円/楕円 69">
              <a:extLst>
                <a:ext uri="{FF2B5EF4-FFF2-40B4-BE49-F238E27FC236}">
                  <a16:creationId xmlns:a16="http://schemas.microsoft.com/office/drawing/2014/main" id="{CE73C09F-A70E-11E4-0111-409352D22B61}"/>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9" name="フリーフォーム 70">
              <a:extLst>
                <a:ext uri="{FF2B5EF4-FFF2-40B4-BE49-F238E27FC236}">
                  <a16:creationId xmlns:a16="http://schemas.microsoft.com/office/drawing/2014/main" id="{DCFB631A-6481-78C5-AE81-A7E23CDE1ED7}"/>
                </a:ext>
              </a:extLst>
            </p:cNvPr>
            <p:cNvSpPr/>
            <p:nvPr/>
          </p:nvSpPr>
          <p:spPr>
            <a:xfrm>
              <a:off x="6801905" y="3993316"/>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50" name="正方形/長方形 49">
            <a:extLst>
              <a:ext uri="{FF2B5EF4-FFF2-40B4-BE49-F238E27FC236}">
                <a16:creationId xmlns:a16="http://schemas.microsoft.com/office/drawing/2014/main" id="{ED1A8EE0-0481-953B-CBBC-0EBBFFCAB37A}"/>
              </a:ext>
            </a:extLst>
          </p:cNvPr>
          <p:cNvSpPr/>
          <p:nvPr/>
        </p:nvSpPr>
        <p:spPr>
          <a:xfrm>
            <a:off x="4114800" y="2478034"/>
            <a:ext cx="205437" cy="1889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1" name="正方形/長方形 50">
            <a:extLst>
              <a:ext uri="{FF2B5EF4-FFF2-40B4-BE49-F238E27FC236}">
                <a16:creationId xmlns:a16="http://schemas.microsoft.com/office/drawing/2014/main" id="{9D61C4B9-51F2-72B3-B2D9-7A09AB2B4AA3}"/>
              </a:ext>
            </a:extLst>
          </p:cNvPr>
          <p:cNvSpPr/>
          <p:nvPr/>
        </p:nvSpPr>
        <p:spPr>
          <a:xfrm>
            <a:off x="5716592" y="2507984"/>
            <a:ext cx="248579" cy="1290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2" name="object 18">
            <a:extLst>
              <a:ext uri="{FF2B5EF4-FFF2-40B4-BE49-F238E27FC236}">
                <a16:creationId xmlns:a16="http://schemas.microsoft.com/office/drawing/2014/main" id="{6CC73DB7-9CA8-DE4D-65BD-BEEF60608406}"/>
              </a:ext>
            </a:extLst>
          </p:cNvPr>
          <p:cNvSpPr txBox="1"/>
          <p:nvPr/>
        </p:nvSpPr>
        <p:spPr>
          <a:xfrm>
            <a:off x="338088" y="1821574"/>
            <a:ext cx="1905000" cy="671338"/>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❹</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「撮影」を</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800" b="1" spc="5" dirty="0">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ダブルタップ</a:t>
            </a:r>
            <a:endParaRPr lang="ja-JP" altLang="en-US" sz="1800" b="1" dirty="0">
              <a:latin typeface="BIZ UDPゴシック" panose="020B0400000000000000" pitchFamily="50" charset="-128"/>
              <a:ea typeface="BIZ UDPゴシック" panose="020B0400000000000000" pitchFamily="50" charset="-128"/>
              <a:cs typeface="Meiryo" charset="-128"/>
            </a:endParaRPr>
          </a:p>
        </p:txBody>
      </p:sp>
      <p:pic>
        <p:nvPicPr>
          <p:cNvPr id="53" name="図 52" descr="グラフィカル ユーザー インターフェイス, アプリケーション, Teams&#10;&#10;自動的に生成された説明">
            <a:extLst>
              <a:ext uri="{FF2B5EF4-FFF2-40B4-BE49-F238E27FC236}">
                <a16:creationId xmlns:a16="http://schemas.microsoft.com/office/drawing/2014/main" id="{A55D2865-F206-F842-1CDB-A15086B6AC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556" b="2993"/>
          <a:stretch/>
        </p:blipFill>
        <p:spPr>
          <a:xfrm>
            <a:off x="685800" y="3167371"/>
            <a:ext cx="1301385" cy="2644735"/>
          </a:xfrm>
          <a:prstGeom prst="rect">
            <a:avLst/>
          </a:prstGeom>
          <a:ln>
            <a:solidFill>
              <a:schemeClr val="tx1"/>
            </a:solidFill>
          </a:ln>
        </p:spPr>
      </p:pic>
      <p:pic>
        <p:nvPicPr>
          <p:cNvPr id="54" name="図 53" descr="コンピュータ が含まれている画像&#10;&#10;自動的に生成された説明">
            <a:extLst>
              <a:ext uri="{FF2B5EF4-FFF2-40B4-BE49-F238E27FC236}">
                <a16:creationId xmlns:a16="http://schemas.microsoft.com/office/drawing/2014/main" id="{947EB3D5-6311-C994-D6C4-8FEF047E051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556" b="2048"/>
          <a:stretch/>
        </p:blipFill>
        <p:spPr>
          <a:xfrm>
            <a:off x="2896875" y="3146709"/>
            <a:ext cx="1298143" cy="2665397"/>
          </a:xfrm>
          <a:prstGeom prst="rect">
            <a:avLst/>
          </a:prstGeom>
          <a:ln>
            <a:solidFill>
              <a:schemeClr val="tx1"/>
            </a:solidFill>
          </a:ln>
        </p:spPr>
      </p:pic>
      <p:sp>
        <p:nvSpPr>
          <p:cNvPr id="55" name="object 18">
            <a:extLst>
              <a:ext uri="{FF2B5EF4-FFF2-40B4-BE49-F238E27FC236}">
                <a16:creationId xmlns:a16="http://schemas.microsoft.com/office/drawing/2014/main" id="{4E99F5DD-18A4-7BFB-AECE-64E4BD20ECBC}"/>
              </a:ext>
            </a:extLst>
          </p:cNvPr>
          <p:cNvSpPr txBox="1"/>
          <p:nvPr/>
        </p:nvSpPr>
        <p:spPr>
          <a:xfrm>
            <a:off x="2356800" y="1821574"/>
            <a:ext cx="2520000" cy="961161"/>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❺</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赤枠内に</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　　保険証の全体を</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 　 収めて○を押す</a:t>
            </a:r>
            <a:endParaRPr lang="ja-JP" altLang="en-US" sz="1800" b="1" dirty="0">
              <a:latin typeface="BIZ UDPゴシック" panose="020B0400000000000000" pitchFamily="50" charset="-128"/>
              <a:ea typeface="BIZ UDPゴシック" panose="020B0400000000000000" pitchFamily="50" charset="-128"/>
              <a:cs typeface="Meiryo" charset="-128"/>
            </a:endParaRPr>
          </a:p>
        </p:txBody>
      </p:sp>
      <p:pic>
        <p:nvPicPr>
          <p:cNvPr id="56" name="図 55">
            <a:extLst>
              <a:ext uri="{FF2B5EF4-FFF2-40B4-BE49-F238E27FC236}">
                <a16:creationId xmlns:a16="http://schemas.microsoft.com/office/drawing/2014/main" id="{9291EC2A-CF65-00C7-E4BF-B8766FBEA9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845" t="14485" r="12307" b="63200"/>
          <a:stretch/>
        </p:blipFill>
        <p:spPr>
          <a:xfrm>
            <a:off x="2907505" y="4071936"/>
            <a:ext cx="1283432" cy="762000"/>
          </a:xfrm>
          <a:prstGeom prst="rect">
            <a:avLst/>
          </a:prstGeom>
          <a:ln w="9525">
            <a:noFill/>
          </a:ln>
        </p:spPr>
      </p:pic>
      <p:sp>
        <p:nvSpPr>
          <p:cNvPr id="57" name="正方形/長方形 56">
            <a:extLst>
              <a:ext uri="{FF2B5EF4-FFF2-40B4-BE49-F238E27FC236}">
                <a16:creationId xmlns:a16="http://schemas.microsoft.com/office/drawing/2014/main" id="{25395376-82B8-7D55-DA0D-BF97AE4E1193}"/>
              </a:ext>
            </a:extLst>
          </p:cNvPr>
          <p:cNvSpPr/>
          <p:nvPr/>
        </p:nvSpPr>
        <p:spPr>
          <a:xfrm>
            <a:off x="2895600" y="4074323"/>
            <a:ext cx="1298143" cy="741863"/>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8" name="正方形/長方形 57">
            <a:extLst>
              <a:ext uri="{FF2B5EF4-FFF2-40B4-BE49-F238E27FC236}">
                <a16:creationId xmlns:a16="http://schemas.microsoft.com/office/drawing/2014/main" id="{A5ED25FD-B50A-F826-C578-6E089065B215}"/>
              </a:ext>
            </a:extLst>
          </p:cNvPr>
          <p:cNvSpPr/>
          <p:nvPr/>
        </p:nvSpPr>
        <p:spPr>
          <a:xfrm>
            <a:off x="3382278" y="5529530"/>
            <a:ext cx="341842" cy="260019"/>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59" name="図形グループ 76">
            <a:extLst>
              <a:ext uri="{FF2B5EF4-FFF2-40B4-BE49-F238E27FC236}">
                <a16:creationId xmlns:a16="http://schemas.microsoft.com/office/drawing/2014/main" id="{0F785234-987D-CBFB-E4B3-7EE0AC7712A3}"/>
              </a:ext>
            </a:extLst>
          </p:cNvPr>
          <p:cNvGrpSpPr/>
          <p:nvPr/>
        </p:nvGrpSpPr>
        <p:grpSpPr>
          <a:xfrm>
            <a:off x="3203852" y="5300404"/>
            <a:ext cx="296586" cy="293005"/>
            <a:chOff x="5878361" y="3995693"/>
            <a:chExt cx="296586" cy="293005"/>
          </a:xfrm>
        </p:grpSpPr>
        <p:sp>
          <p:nvSpPr>
            <p:cNvPr id="60" name="円/楕円 77">
              <a:extLst>
                <a:ext uri="{FF2B5EF4-FFF2-40B4-BE49-F238E27FC236}">
                  <a16:creationId xmlns:a16="http://schemas.microsoft.com/office/drawing/2014/main" id="{EAB7E44B-05B2-D9B4-5E80-169A16D350A1}"/>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1" name="フリーフォーム 79">
              <a:extLst>
                <a:ext uri="{FF2B5EF4-FFF2-40B4-BE49-F238E27FC236}">
                  <a16:creationId xmlns:a16="http://schemas.microsoft.com/office/drawing/2014/main" id="{9F569298-CAE9-69C8-F6BF-021C5115A9AC}"/>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62" name="object 18">
            <a:extLst>
              <a:ext uri="{FF2B5EF4-FFF2-40B4-BE49-F238E27FC236}">
                <a16:creationId xmlns:a16="http://schemas.microsoft.com/office/drawing/2014/main" id="{7DA198E8-0CD2-8540-9641-F2E90DBD992D}"/>
              </a:ext>
            </a:extLst>
          </p:cNvPr>
          <p:cNvSpPr txBox="1"/>
          <p:nvPr/>
        </p:nvSpPr>
        <p:spPr>
          <a:xfrm>
            <a:off x="4642800" y="1821574"/>
            <a:ext cx="2520000" cy="671338"/>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❻</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パスワードを</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800" b="1"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作成</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sp>
        <p:nvSpPr>
          <p:cNvPr id="63" name="object 18">
            <a:extLst>
              <a:ext uri="{FF2B5EF4-FFF2-40B4-BE49-F238E27FC236}">
                <a16:creationId xmlns:a16="http://schemas.microsoft.com/office/drawing/2014/main" id="{60C743E8-9C25-78EC-432A-AAD0AF007E6D}"/>
              </a:ext>
            </a:extLst>
          </p:cNvPr>
          <p:cNvSpPr txBox="1"/>
          <p:nvPr/>
        </p:nvSpPr>
        <p:spPr>
          <a:xfrm>
            <a:off x="4642800" y="2451478"/>
            <a:ext cx="2520000" cy="671338"/>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❼</a:t>
            </a:r>
            <a:r>
              <a:rPr lang="ja-JP" altLang="en-US" sz="1800" b="1" dirty="0">
                <a:latin typeface="BIZ UDPゴシック" panose="020B0400000000000000" pitchFamily="50" charset="-128"/>
                <a:ea typeface="BIZ UDPゴシック" panose="020B0400000000000000" pitchFamily="50" charset="-128"/>
                <a:cs typeface="Meiryo" charset="-128"/>
              </a:rPr>
              <a:t>「作成する」</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ja-JP" altLang="en-US" sz="1800" b="1" dirty="0">
                <a:latin typeface="BIZ UDPゴシック" panose="020B0400000000000000" pitchFamily="50" charset="-128"/>
                <a:ea typeface="BIZ UDPゴシック" panose="020B0400000000000000" pitchFamily="50" charset="-128"/>
                <a:cs typeface="Meiryo" charset="-128"/>
              </a:rPr>
              <a:t>　　をダブルタップ</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sp>
        <p:nvSpPr>
          <p:cNvPr id="64" name="矢印: 右 63">
            <a:extLst>
              <a:ext uri="{FF2B5EF4-FFF2-40B4-BE49-F238E27FC236}">
                <a16:creationId xmlns:a16="http://schemas.microsoft.com/office/drawing/2014/main" id="{6A7B5BF3-C26D-18FA-F814-D3296A46E57B}"/>
              </a:ext>
            </a:extLst>
          </p:cNvPr>
          <p:cNvSpPr/>
          <p:nvPr/>
        </p:nvSpPr>
        <p:spPr>
          <a:xfrm>
            <a:off x="2135781" y="4120541"/>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5" name="矢印: 右 64">
            <a:extLst>
              <a:ext uri="{FF2B5EF4-FFF2-40B4-BE49-F238E27FC236}">
                <a16:creationId xmlns:a16="http://schemas.microsoft.com/office/drawing/2014/main" id="{BDD95F33-4B83-A71F-F9EA-34599AA74134}"/>
              </a:ext>
            </a:extLst>
          </p:cNvPr>
          <p:cNvSpPr/>
          <p:nvPr/>
        </p:nvSpPr>
        <p:spPr>
          <a:xfrm>
            <a:off x="4403568" y="4114800"/>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6" name="矢印: 右 65">
            <a:extLst>
              <a:ext uri="{FF2B5EF4-FFF2-40B4-BE49-F238E27FC236}">
                <a16:creationId xmlns:a16="http://schemas.microsoft.com/office/drawing/2014/main" id="{DD5C97E6-8BAD-FA58-8C59-AC3D4F57945D}"/>
              </a:ext>
            </a:extLst>
          </p:cNvPr>
          <p:cNvSpPr/>
          <p:nvPr/>
        </p:nvSpPr>
        <p:spPr>
          <a:xfrm>
            <a:off x="6521826" y="4114799"/>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7" name="正方形/長方形 66">
            <a:extLst>
              <a:ext uri="{FF2B5EF4-FFF2-40B4-BE49-F238E27FC236}">
                <a16:creationId xmlns:a16="http://schemas.microsoft.com/office/drawing/2014/main" id="{571AD98B-BBD4-2B3F-10BF-E22807600926}"/>
              </a:ext>
            </a:extLst>
          </p:cNvPr>
          <p:cNvSpPr/>
          <p:nvPr/>
        </p:nvSpPr>
        <p:spPr>
          <a:xfrm>
            <a:off x="686520" y="5322047"/>
            <a:ext cx="1303695" cy="186782"/>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8" name="図形グループ 39">
            <a:extLst>
              <a:ext uri="{FF2B5EF4-FFF2-40B4-BE49-F238E27FC236}">
                <a16:creationId xmlns:a16="http://schemas.microsoft.com/office/drawing/2014/main" id="{194A9FD2-BCA0-A2D3-4141-97C4F31DEA23}"/>
              </a:ext>
            </a:extLst>
          </p:cNvPr>
          <p:cNvGrpSpPr/>
          <p:nvPr/>
        </p:nvGrpSpPr>
        <p:grpSpPr>
          <a:xfrm>
            <a:off x="533400" y="5040995"/>
            <a:ext cx="296586" cy="293005"/>
            <a:chOff x="5101121" y="3995693"/>
            <a:chExt cx="296586" cy="293005"/>
          </a:xfrm>
        </p:grpSpPr>
        <p:sp>
          <p:nvSpPr>
            <p:cNvPr id="69" name="円/楕円 40">
              <a:extLst>
                <a:ext uri="{FF2B5EF4-FFF2-40B4-BE49-F238E27FC236}">
                  <a16:creationId xmlns:a16="http://schemas.microsoft.com/office/drawing/2014/main" id="{8176C2DE-5CCD-77AE-9A72-86B344850457}"/>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0" name="フリーフォーム 65">
              <a:extLst>
                <a:ext uri="{FF2B5EF4-FFF2-40B4-BE49-F238E27FC236}">
                  <a16:creationId xmlns:a16="http://schemas.microsoft.com/office/drawing/2014/main" id="{F6F173C1-C93B-AED1-86A4-A8CEACBC282F}"/>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71" name="object 18">
            <a:extLst>
              <a:ext uri="{FF2B5EF4-FFF2-40B4-BE49-F238E27FC236}">
                <a16:creationId xmlns:a16="http://schemas.microsoft.com/office/drawing/2014/main" id="{9F294E72-4A7C-483F-F913-3934DF4C9A1E}"/>
              </a:ext>
            </a:extLst>
          </p:cNvPr>
          <p:cNvSpPr txBox="1"/>
          <p:nvPr/>
        </p:nvSpPr>
        <p:spPr>
          <a:xfrm>
            <a:off x="6645755" y="1845341"/>
            <a:ext cx="2041045" cy="961161"/>
          </a:xfrm>
          <a:prstGeom prst="rect">
            <a:avLst/>
          </a:prstGeom>
        </p:spPr>
        <p:txBody>
          <a:bodyPr vert="horz" wrap="square" lIns="0" tIns="12065" rIns="0" bIns="0" rtlCol="0">
            <a:spAutoFit/>
          </a:bodyPr>
          <a:lstStyle/>
          <a:p>
            <a:pPr marL="9525"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➑</a:t>
            </a:r>
            <a:r>
              <a:rPr lang="ja-JP" altLang="en-US" sz="1800" b="1" dirty="0">
                <a:latin typeface="BIZ UDPゴシック" panose="020B0400000000000000" pitchFamily="50" charset="-128"/>
                <a:ea typeface="BIZ UDPゴシック" panose="020B0400000000000000" pitchFamily="50" charset="-128"/>
                <a:cs typeface="Meiryo" charset="-128"/>
              </a:rPr>
              <a:t>「ヤードックを使</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ja-JP" altLang="en-US" sz="1800" b="1" dirty="0">
                <a:latin typeface="BIZ UDPゴシック" panose="020B0400000000000000" pitchFamily="50" charset="-128"/>
                <a:ea typeface="BIZ UDPゴシック" panose="020B0400000000000000" pitchFamily="50" charset="-128"/>
                <a:cs typeface="Meiryo" charset="-128"/>
              </a:rPr>
              <a:t>　　い始める」を</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ja-JP" altLang="en-US" sz="1800" b="1" dirty="0">
                <a:latin typeface="BIZ UDPゴシック" panose="020B0400000000000000" pitchFamily="50" charset="-128"/>
                <a:ea typeface="BIZ UDPゴシック" panose="020B0400000000000000" pitchFamily="50" charset="-128"/>
                <a:cs typeface="Meiryo" charset="-128"/>
              </a:rPr>
              <a:t>　　ダブルタップ</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sp>
        <p:nvSpPr>
          <p:cNvPr id="72" name="テキスト ボックス 71">
            <a:extLst>
              <a:ext uri="{FF2B5EF4-FFF2-40B4-BE49-F238E27FC236}">
                <a16:creationId xmlns:a16="http://schemas.microsoft.com/office/drawing/2014/main" id="{C27716D9-59E3-FA01-1567-C5D43C0AC1B8}"/>
              </a:ext>
            </a:extLst>
          </p:cNvPr>
          <p:cNvSpPr txBox="1"/>
          <p:nvPr/>
        </p:nvSpPr>
        <p:spPr>
          <a:xfrm>
            <a:off x="4648200" y="5509736"/>
            <a:ext cx="2362200" cy="738664"/>
          </a:xfrm>
          <a:prstGeom prst="rect">
            <a:avLst/>
          </a:prstGeom>
          <a:solidFill>
            <a:srgbClr val="FFFFCC"/>
          </a:solidFill>
          <a:ln>
            <a:solidFill>
              <a:srgbClr val="009650"/>
            </a:solidFill>
          </a:ln>
        </p:spPr>
        <p:txBody>
          <a:bodyPr wrap="square" rtlCol="0">
            <a:spAutoFit/>
          </a:bodyPr>
          <a:lstStyle/>
          <a:p>
            <a:r>
              <a:rPr lang="ja-JP" altLang="en-US" sz="1400" b="1" dirty="0">
                <a:solidFill>
                  <a:srgbClr val="009650"/>
                </a:solidFill>
                <a:latin typeface="BIZ UDゴシック" panose="020B0400000000000000" pitchFamily="49" charset="-128"/>
                <a:ea typeface="BIZ UDゴシック" panose="020B0400000000000000" pitchFamily="49" charset="-128"/>
              </a:rPr>
              <a:t>❻</a:t>
            </a:r>
            <a:r>
              <a:rPr kumimoji="1" lang="ja-JP" altLang="en-US" sz="1400" b="1" dirty="0">
                <a:latin typeface="BIZ UDゴシック" panose="020B0400000000000000" pitchFamily="49" charset="-128"/>
                <a:ea typeface="BIZ UDゴシック" panose="020B0400000000000000" pitchFamily="49" charset="-128"/>
              </a:rPr>
              <a:t>は</a:t>
            </a:r>
            <a:r>
              <a:rPr lang="en-US" altLang="ja-JP" sz="1400" b="1" dirty="0" err="1">
                <a:effectLst/>
                <a:latin typeface="BIZ UDゴシック" panose="020B0400000000000000" pitchFamily="49" charset="-128"/>
                <a:ea typeface="BIZ UDゴシック" panose="020B0400000000000000" pitchFamily="49" charset="-128"/>
                <a:cs typeface="Times New Roman" panose="02020603050405020304" pitchFamily="18" charset="0"/>
              </a:rPr>
              <a:t>VoiceOver</a:t>
            </a:r>
            <a:r>
              <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rPr>
              <a:t>での操作・記入ができませんので、支援が必要です。</a:t>
            </a:r>
            <a:endParaRPr kumimoji="1" lang="ja-JP" altLang="en-US" sz="1400" b="1" dirty="0">
              <a:latin typeface="BIZ UDゴシック" panose="020B0400000000000000" pitchFamily="49" charset="-128"/>
              <a:ea typeface="BIZ UDゴシック" panose="020B0400000000000000" pitchFamily="49" charset="-128"/>
            </a:endParaRPr>
          </a:p>
        </p:txBody>
      </p:sp>
      <p:sp>
        <p:nvSpPr>
          <p:cNvPr id="3" name="object 18">
            <a:extLst>
              <a:ext uri="{FF2B5EF4-FFF2-40B4-BE49-F238E27FC236}">
                <a16:creationId xmlns:a16="http://schemas.microsoft.com/office/drawing/2014/main" id="{0A37CCB6-2D28-D0C3-7B60-03525C4FAF5E}"/>
              </a:ext>
            </a:extLst>
          </p:cNvPr>
          <p:cNvSpPr txBox="1"/>
          <p:nvPr/>
        </p:nvSpPr>
        <p:spPr>
          <a:xfrm>
            <a:off x="5453641" y="1383214"/>
            <a:ext cx="3418318" cy="381515"/>
          </a:xfrm>
          <a:prstGeom prst="rect">
            <a:avLst/>
          </a:prstGeom>
        </p:spPr>
        <p:txBody>
          <a:bodyPr vert="horz" wrap="square" lIns="0" tIns="12065" rIns="0" bIns="0" rtlCol="0">
            <a:spAutoFit/>
          </a:bodyPr>
          <a:lstStyle/>
          <a:p>
            <a:pPr marL="9525" marR="4344">
              <a:spcBef>
                <a:spcPts val="85"/>
              </a:spcBef>
              <a:tabLst>
                <a:tab pos="352425" algn="l"/>
              </a:tabLst>
            </a:pPr>
            <a:r>
              <a:rPr lang="en-US" altLang="ja-JP" sz="1200" b="1" spc="5" dirty="0">
                <a:latin typeface="BIZ UDPゴシック" panose="020B0400000000000000" pitchFamily="50" charset="-128"/>
                <a:ea typeface="BIZ UDPゴシック" panose="020B0400000000000000" pitchFamily="50" charset="-128"/>
                <a:cs typeface="Meiryo" charset="-128"/>
              </a:rPr>
              <a:t>※</a:t>
            </a:r>
            <a:r>
              <a:rPr lang="ja-JP" altLang="en-US" sz="1200" b="1" spc="5" dirty="0">
                <a:latin typeface="BIZ UDPゴシック" panose="020B0400000000000000" pitchFamily="50" charset="-128"/>
                <a:ea typeface="BIZ UDPゴシック" panose="020B0400000000000000" pitchFamily="50" charset="-128"/>
                <a:cs typeface="Meiryo" charset="-128"/>
              </a:rPr>
              <a:t>パスワードは</a:t>
            </a:r>
            <a:r>
              <a:rPr lang="en-US" altLang="ja-JP" sz="1200" b="1" spc="5" dirty="0">
                <a:latin typeface="BIZ UDPゴシック" panose="020B0400000000000000" pitchFamily="50" charset="-128"/>
                <a:ea typeface="BIZ UDPゴシック" panose="020B0400000000000000" pitchFamily="50" charset="-128"/>
                <a:cs typeface="Meiryo" charset="-128"/>
              </a:rPr>
              <a:t>8</a:t>
            </a:r>
            <a:r>
              <a:rPr lang="ja-JP" altLang="en-US" sz="1200" b="1" spc="5" dirty="0">
                <a:latin typeface="BIZ UDPゴシック" panose="020B0400000000000000" pitchFamily="50" charset="-128"/>
                <a:ea typeface="BIZ UDPゴシック" panose="020B0400000000000000" pitchFamily="50" charset="-128"/>
                <a:cs typeface="Meiryo" charset="-128"/>
              </a:rPr>
              <a:t>文字以上で数字とアルファベットを必ず</a:t>
            </a:r>
            <a:r>
              <a:rPr lang="en-US" altLang="ja-JP" sz="1200" b="1" spc="5" dirty="0">
                <a:latin typeface="BIZ UDPゴシック" panose="020B0400000000000000" pitchFamily="50" charset="-128"/>
                <a:ea typeface="BIZ UDPゴシック" panose="020B0400000000000000" pitchFamily="50" charset="-128"/>
                <a:cs typeface="Meiryo" charset="-128"/>
              </a:rPr>
              <a:t>1</a:t>
            </a:r>
            <a:r>
              <a:rPr lang="ja-JP" altLang="en-US" sz="1200" b="1" spc="5" dirty="0">
                <a:latin typeface="BIZ UDPゴシック" panose="020B0400000000000000" pitchFamily="50" charset="-128"/>
                <a:ea typeface="BIZ UDPゴシック" panose="020B0400000000000000" pitchFamily="50" charset="-128"/>
                <a:cs typeface="Meiryo" charset="-128"/>
              </a:rPr>
              <a:t>つ以上入れる必要があります。</a:t>
            </a:r>
            <a:endParaRPr lang="en-US" altLang="ja-JP" sz="1200" b="1" dirty="0">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4166125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15112" y="1404267"/>
            <a:ext cx="8280000" cy="348333"/>
          </a:xfrm>
          <a:prstGeom prst="rect">
            <a:avLst/>
          </a:prstGeom>
        </p:spPr>
        <p:txBody>
          <a:bodyPr/>
          <a:lstStyle/>
          <a:p>
            <a:r>
              <a:rPr lang="ja-JP" altLang="en-US" b="1" dirty="0">
                <a:latin typeface="BIZ UDゴシック" panose="020B0400000000000000" pitchFamily="49" charset="-128"/>
                <a:ea typeface="BIZ UDゴシック" panose="020B0400000000000000" pitchFamily="49" charset="-128"/>
                <a:cs typeface="Meiryo" charset="-128"/>
              </a:rPr>
              <a:t>受診したい医療機関を登録しましょう</a:t>
            </a:r>
          </a:p>
        </p:txBody>
      </p:sp>
      <p:sp>
        <p:nvSpPr>
          <p:cNvPr id="3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40" name="タイトル 9">
            <a:extLst>
              <a:ext uri="{FF2B5EF4-FFF2-40B4-BE49-F238E27FC236}">
                <a16:creationId xmlns:a16="http://schemas.microsoft.com/office/drawing/2014/main" id="{FDDA2747-DBA5-44E4-A04D-BE8E8CD8D716}"/>
              </a:ext>
            </a:extLst>
          </p:cNvPr>
          <p:cNvSpPr txBox="1">
            <a:spLocks/>
          </p:cNvSpPr>
          <p:nvPr/>
        </p:nvSpPr>
        <p:spPr>
          <a:xfrm>
            <a:off x="1595112" y="223847"/>
            <a:ext cx="54986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【4</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医療機関を登録する</a:t>
            </a:r>
            <a:endParaRPr kumimoji="0" lang="ja-JP" altLang="en-US" sz="3200" kern="0" dirty="0">
              <a:latin typeface="BIZ UDゴシック" panose="020B0400000000000000" pitchFamily="49" charset="-128"/>
              <a:ea typeface="BIZ UDゴシック" panose="020B0400000000000000" pitchFamily="49" charset="-128"/>
            </a:endParaRPr>
          </a:p>
        </p:txBody>
      </p:sp>
      <p:pic>
        <p:nvPicPr>
          <p:cNvPr id="5" name="図 4" descr="「医療機関検索」画面の検索欄に医療機関名を入力し、結果として表示された医療機関名をタップしている画像">
            <a:extLst>
              <a:ext uri="{FF2B5EF4-FFF2-40B4-BE49-F238E27FC236}">
                <a16:creationId xmlns:a16="http://schemas.microsoft.com/office/drawing/2014/main" id="{B473CF4C-1D67-7911-8A9E-31D4D710DC2B}"/>
              </a:ext>
            </a:extLst>
          </p:cNvPr>
          <p:cNvPicPr>
            <a:picLocks noChangeAspect="1"/>
          </p:cNvPicPr>
          <p:nvPr/>
        </p:nvPicPr>
        <p:blipFill rotWithShape="1">
          <a:blip r:embed="rId3">
            <a:extLst>
              <a:ext uri="{28A0092B-C50C-407E-A947-70E740481C1C}">
                <a14:useLocalDpi xmlns:a14="http://schemas.microsoft.com/office/drawing/2010/main" val="0"/>
              </a:ext>
            </a:extLst>
          </a:blip>
          <a:srcRect t="3687" b="30594"/>
          <a:stretch/>
        </p:blipFill>
        <p:spPr>
          <a:xfrm>
            <a:off x="6678545" y="2781041"/>
            <a:ext cx="1620000" cy="2083059"/>
          </a:xfrm>
          <a:prstGeom prst="rect">
            <a:avLst/>
          </a:prstGeom>
          <a:ln w="9525">
            <a:solidFill>
              <a:schemeClr val="tx1">
                <a:lumMod val="50000"/>
                <a:lumOff val="50000"/>
              </a:schemeClr>
            </a:solidFill>
          </a:ln>
        </p:spPr>
      </p:pic>
      <p:sp>
        <p:nvSpPr>
          <p:cNvPr id="7" name="object 18">
            <a:extLst>
              <a:ext uri="{FF2B5EF4-FFF2-40B4-BE49-F238E27FC236}">
                <a16:creationId xmlns:a16="http://schemas.microsoft.com/office/drawing/2014/main" id="{F2A89C4C-976A-EA0A-196C-47F5FB8A88F6}"/>
              </a:ext>
            </a:extLst>
          </p:cNvPr>
          <p:cNvSpPr txBox="1"/>
          <p:nvPr/>
        </p:nvSpPr>
        <p:spPr>
          <a:xfrm>
            <a:off x="6306500" y="1752600"/>
            <a:ext cx="2520000" cy="381515"/>
          </a:xfrm>
          <a:prstGeom prst="rect">
            <a:avLst/>
          </a:prstGeom>
        </p:spPr>
        <p:txBody>
          <a:bodyPr vert="horz" wrap="square" lIns="0" tIns="12065" rIns="0" bIns="0" rtlCol="0">
            <a:spAutoFit/>
          </a:bodyPr>
          <a:lstStyle/>
          <a:p>
            <a:pPr marL="12700"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❺</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医療機関名を入力</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sp>
        <p:nvSpPr>
          <p:cNvPr id="8" name="正方形/長方形 7">
            <a:extLst>
              <a:ext uri="{FF2B5EF4-FFF2-40B4-BE49-F238E27FC236}">
                <a16:creationId xmlns:a16="http://schemas.microsoft.com/office/drawing/2014/main" id="{183F6549-63CD-FF0B-859E-8B6E60D6D356}"/>
              </a:ext>
            </a:extLst>
          </p:cNvPr>
          <p:cNvSpPr/>
          <p:nvPr/>
        </p:nvSpPr>
        <p:spPr>
          <a:xfrm>
            <a:off x="6695101" y="3372983"/>
            <a:ext cx="1584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247D9FF5-5156-0D5E-DCE6-3B9C6C102F2F}"/>
              </a:ext>
            </a:extLst>
          </p:cNvPr>
          <p:cNvSpPr/>
          <p:nvPr/>
        </p:nvSpPr>
        <p:spPr>
          <a:xfrm>
            <a:off x="6709668" y="2837913"/>
            <a:ext cx="205437" cy="18896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61FEA3AA-1B8F-A467-2225-44F221ACF0CC}"/>
              </a:ext>
            </a:extLst>
          </p:cNvPr>
          <p:cNvSpPr/>
          <p:nvPr/>
        </p:nvSpPr>
        <p:spPr>
          <a:xfrm>
            <a:off x="6695101" y="3030253"/>
            <a:ext cx="1584000"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object 18">
            <a:extLst>
              <a:ext uri="{FF2B5EF4-FFF2-40B4-BE49-F238E27FC236}">
                <a16:creationId xmlns:a16="http://schemas.microsoft.com/office/drawing/2014/main" id="{FD797F6C-EBFD-ABBF-906E-97473B3D01DE}"/>
              </a:ext>
            </a:extLst>
          </p:cNvPr>
          <p:cNvSpPr txBox="1"/>
          <p:nvPr/>
        </p:nvSpPr>
        <p:spPr>
          <a:xfrm>
            <a:off x="381000" y="1753115"/>
            <a:ext cx="2744837" cy="381515"/>
          </a:xfrm>
          <a:prstGeom prst="rect">
            <a:avLst/>
          </a:prstGeom>
        </p:spPr>
        <p:txBody>
          <a:bodyPr vert="horz" wrap="square" lIns="0" tIns="12065" rIns="0" bIns="0" rtlCol="0">
            <a:spAutoFit/>
          </a:bodyPr>
          <a:lstStyle/>
          <a:p>
            <a:pPr marL="12700"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❶</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dirty="0">
                <a:latin typeface="BIZ UDPゴシック" panose="020B0400000000000000" pitchFamily="50" charset="-128"/>
                <a:ea typeface="BIZ UDPゴシック" panose="020B0400000000000000" pitchFamily="50" charset="-128"/>
                <a:cs typeface="Meiryo" charset="-128"/>
              </a:rPr>
              <a:t>診療」をダブルタップ</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pic>
        <p:nvPicPr>
          <p:cNvPr id="12" name="図 11" descr="グラフィカル ユーザー インターフェイス, テキスト, アプリケーション, チャットまたはテキスト メッセージ, メール&#10;&#10;自動的に生成された説明">
            <a:extLst>
              <a:ext uri="{FF2B5EF4-FFF2-40B4-BE49-F238E27FC236}">
                <a16:creationId xmlns:a16="http://schemas.microsoft.com/office/drawing/2014/main" id="{CC962E52-B988-C361-6592-0E106CDEC2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72" b="3917"/>
          <a:stretch/>
        </p:blipFill>
        <p:spPr>
          <a:xfrm>
            <a:off x="762000" y="2781041"/>
            <a:ext cx="1742488" cy="3528000"/>
          </a:xfrm>
          <a:prstGeom prst="rect">
            <a:avLst/>
          </a:prstGeom>
          <a:ln>
            <a:solidFill>
              <a:schemeClr val="tx1"/>
            </a:solidFill>
          </a:ln>
        </p:spPr>
      </p:pic>
      <p:sp>
        <p:nvSpPr>
          <p:cNvPr id="13" name="object 18">
            <a:extLst>
              <a:ext uri="{FF2B5EF4-FFF2-40B4-BE49-F238E27FC236}">
                <a16:creationId xmlns:a16="http://schemas.microsoft.com/office/drawing/2014/main" id="{05128C82-D634-7DCD-CB7F-4E01F99214A4}"/>
              </a:ext>
            </a:extLst>
          </p:cNvPr>
          <p:cNvSpPr txBox="1"/>
          <p:nvPr/>
        </p:nvSpPr>
        <p:spPr>
          <a:xfrm>
            <a:off x="3204163" y="1752600"/>
            <a:ext cx="3048000" cy="381515"/>
          </a:xfrm>
          <a:prstGeom prst="rect">
            <a:avLst/>
          </a:prstGeom>
        </p:spPr>
        <p:txBody>
          <a:bodyPr vert="horz" wrap="square" lIns="0" tIns="12065" rIns="0" bIns="0" rtlCol="0">
            <a:spAutoFit/>
          </a:bodyPr>
          <a:lstStyle/>
          <a:p>
            <a:pPr marL="12700"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❸</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dirty="0">
                <a:latin typeface="BIZ UDPゴシック" panose="020B0400000000000000" pitchFamily="50" charset="-128"/>
                <a:ea typeface="BIZ UDPゴシック" panose="020B0400000000000000" pitchFamily="50" charset="-128"/>
                <a:cs typeface="Meiryo" charset="-128"/>
              </a:rPr>
              <a:t>追加する</a:t>
            </a:r>
            <a:r>
              <a:rPr lang="ja-JP" altLang="en-US" sz="1800" b="1" spc="-700" dirty="0">
                <a:latin typeface="BIZ UDPゴシック" panose="020B0400000000000000" pitchFamily="50" charset="-128"/>
                <a:ea typeface="BIZ UDPゴシック" panose="020B0400000000000000" pitchFamily="50" charset="-128"/>
                <a:cs typeface="Meiryo" charset="-128"/>
              </a:rPr>
              <a:t>」　</a:t>
            </a:r>
            <a:r>
              <a:rPr lang="ja-JP" altLang="en-US" sz="1800" b="1" dirty="0">
                <a:latin typeface="BIZ UDPゴシック" panose="020B0400000000000000" pitchFamily="50" charset="-128"/>
                <a:ea typeface="BIZ UDPゴシック" panose="020B0400000000000000" pitchFamily="50" charset="-128"/>
                <a:cs typeface="Meiryo" charset="-128"/>
              </a:rPr>
              <a:t>をダブルタップ</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grpSp>
        <p:nvGrpSpPr>
          <p:cNvPr id="14" name="グループ化 13">
            <a:extLst>
              <a:ext uri="{FF2B5EF4-FFF2-40B4-BE49-F238E27FC236}">
                <a16:creationId xmlns:a16="http://schemas.microsoft.com/office/drawing/2014/main" id="{9B0FAF7B-3001-4C6D-44A9-5B4E890327BB}"/>
              </a:ext>
            </a:extLst>
          </p:cNvPr>
          <p:cNvGrpSpPr/>
          <p:nvPr/>
        </p:nvGrpSpPr>
        <p:grpSpPr>
          <a:xfrm>
            <a:off x="3819331" y="2781041"/>
            <a:ext cx="1743269" cy="2829952"/>
            <a:chOff x="3895531" y="2520522"/>
            <a:chExt cx="1743269" cy="2829952"/>
          </a:xfrm>
        </p:grpSpPr>
        <p:pic>
          <p:nvPicPr>
            <p:cNvPr id="15" name="図 14" descr="テキスト, 手紙&#10;&#10;自動的に生成された説明">
              <a:extLst>
                <a:ext uri="{FF2B5EF4-FFF2-40B4-BE49-F238E27FC236}">
                  <a16:creationId xmlns:a16="http://schemas.microsoft.com/office/drawing/2014/main" id="{3C46F218-C789-39AA-2620-66D82711F8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319" b="72905"/>
            <a:stretch/>
          </p:blipFill>
          <p:spPr>
            <a:xfrm>
              <a:off x="3896777" y="2520522"/>
              <a:ext cx="1742023" cy="842990"/>
            </a:xfrm>
            <a:prstGeom prst="rect">
              <a:avLst/>
            </a:prstGeom>
            <a:ln>
              <a:solidFill>
                <a:schemeClr val="tx1"/>
              </a:solidFill>
            </a:ln>
          </p:spPr>
        </p:pic>
        <p:pic>
          <p:nvPicPr>
            <p:cNvPr id="16" name="図 15" descr="テキスト, 手紙&#10;&#10;自動的に生成された説明">
              <a:extLst>
                <a:ext uri="{FF2B5EF4-FFF2-40B4-BE49-F238E27FC236}">
                  <a16:creationId xmlns:a16="http://schemas.microsoft.com/office/drawing/2014/main" id="{BB102499-21AD-DC7C-B475-E52C200C80E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4826" b="3570"/>
            <a:stretch/>
          </p:blipFill>
          <p:spPr>
            <a:xfrm>
              <a:off x="3895531" y="3352800"/>
              <a:ext cx="1742023" cy="1997674"/>
            </a:xfrm>
            <a:prstGeom prst="rect">
              <a:avLst/>
            </a:prstGeom>
            <a:ln>
              <a:solidFill>
                <a:schemeClr val="tx1"/>
              </a:solidFill>
            </a:ln>
          </p:spPr>
        </p:pic>
        <p:pic>
          <p:nvPicPr>
            <p:cNvPr id="17" name="図 16">
              <a:extLst>
                <a:ext uri="{FF2B5EF4-FFF2-40B4-BE49-F238E27FC236}">
                  <a16:creationId xmlns:a16="http://schemas.microsoft.com/office/drawing/2014/main" id="{5EF07D1C-1C10-1B8E-53C9-C34EC073E03D}"/>
                </a:ext>
              </a:extLst>
            </p:cNvPr>
            <p:cNvPicPr>
              <a:picLocks noChangeAspect="1"/>
            </p:cNvPicPr>
            <p:nvPr/>
          </p:nvPicPr>
          <p:blipFill>
            <a:blip r:embed="rId7"/>
            <a:stretch>
              <a:fillRect/>
            </a:stretch>
          </p:blipFill>
          <p:spPr>
            <a:xfrm>
              <a:off x="3898900" y="3171789"/>
              <a:ext cx="1737984" cy="254663"/>
            </a:xfrm>
            <a:prstGeom prst="rect">
              <a:avLst/>
            </a:prstGeom>
          </p:spPr>
        </p:pic>
      </p:grpSp>
      <p:pic>
        <p:nvPicPr>
          <p:cNvPr id="18" name="図 17" descr="「医療機関名で検索」をタップしている画像">
            <a:extLst>
              <a:ext uri="{FF2B5EF4-FFF2-40B4-BE49-F238E27FC236}">
                <a16:creationId xmlns:a16="http://schemas.microsoft.com/office/drawing/2014/main" id="{8DA05EBF-C1D2-C21C-4D35-92C5A84018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4154"/>
          <a:stretch/>
        </p:blipFill>
        <p:spPr>
          <a:xfrm>
            <a:off x="3892602" y="5374700"/>
            <a:ext cx="1737984" cy="723985"/>
          </a:xfrm>
          <a:prstGeom prst="rect">
            <a:avLst/>
          </a:prstGeom>
          <a:ln>
            <a:solidFill>
              <a:schemeClr val="tx1"/>
            </a:solidFill>
          </a:ln>
        </p:spPr>
      </p:pic>
      <p:sp>
        <p:nvSpPr>
          <p:cNvPr id="19" name="object 18">
            <a:extLst>
              <a:ext uri="{FF2B5EF4-FFF2-40B4-BE49-F238E27FC236}">
                <a16:creationId xmlns:a16="http://schemas.microsoft.com/office/drawing/2014/main" id="{475A974C-E6F4-1367-22CC-3CAF615F2D88}"/>
              </a:ext>
            </a:extLst>
          </p:cNvPr>
          <p:cNvSpPr txBox="1"/>
          <p:nvPr/>
        </p:nvSpPr>
        <p:spPr>
          <a:xfrm>
            <a:off x="3200400" y="2113280"/>
            <a:ext cx="3283849" cy="671338"/>
          </a:xfrm>
          <a:prstGeom prst="rect">
            <a:avLst/>
          </a:prstGeom>
        </p:spPr>
        <p:txBody>
          <a:bodyPr vert="horz" wrap="square" lIns="0" tIns="12065" rIns="0" bIns="0" rtlCol="0">
            <a:spAutoFit/>
          </a:bodyPr>
          <a:lstStyle/>
          <a:p>
            <a:pPr marL="12700"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❹</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dirty="0">
                <a:latin typeface="BIZ UDPゴシック" panose="020B0400000000000000" pitchFamily="50" charset="-128"/>
                <a:ea typeface="BIZ UDPゴシック" panose="020B0400000000000000" pitchFamily="50" charset="-128"/>
                <a:cs typeface="Meiryo" charset="-128"/>
              </a:rPr>
              <a:t>医療機関名で検索</a:t>
            </a:r>
            <a:r>
              <a:rPr lang="ja-JP" altLang="en-US" sz="1800" b="1" spc="-700" dirty="0">
                <a:latin typeface="BIZ UDPゴシック" panose="020B0400000000000000" pitchFamily="50" charset="-128"/>
                <a:ea typeface="BIZ UDPゴシック" panose="020B0400000000000000" pitchFamily="50" charset="-128"/>
                <a:cs typeface="Meiryo" charset="-128"/>
              </a:rPr>
              <a:t>」</a:t>
            </a:r>
            <a:endParaRPr lang="en-US" altLang="ja-JP" sz="1800" b="1" spc="-700" dirty="0">
              <a:latin typeface="BIZ UDPゴシック" panose="020B0400000000000000" pitchFamily="50" charset="-128"/>
              <a:ea typeface="BIZ UDPゴシック" panose="020B0400000000000000" pitchFamily="50" charset="-128"/>
              <a:cs typeface="Meiryo" charset="-128"/>
            </a:endParaRPr>
          </a:p>
          <a:p>
            <a:pPr marL="12700" marR="4344">
              <a:spcBef>
                <a:spcPts val="85"/>
              </a:spcBef>
              <a:tabLst>
                <a:tab pos="352425" algn="l"/>
              </a:tabLst>
            </a:pPr>
            <a:r>
              <a:rPr lang="ja-JP" altLang="en-US" sz="1800" b="1" dirty="0">
                <a:latin typeface="BIZ UDPゴシック" panose="020B0400000000000000" pitchFamily="50" charset="-128"/>
                <a:ea typeface="BIZ UDPゴシック" panose="020B0400000000000000" pitchFamily="50" charset="-128"/>
                <a:cs typeface="Meiryo" charset="-128"/>
              </a:rPr>
              <a:t>　　をダブルタップ</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sp>
        <p:nvSpPr>
          <p:cNvPr id="20" name="object 18">
            <a:extLst>
              <a:ext uri="{FF2B5EF4-FFF2-40B4-BE49-F238E27FC236}">
                <a16:creationId xmlns:a16="http://schemas.microsoft.com/office/drawing/2014/main" id="{0CB773BB-B1F7-A270-909E-5DF1C40D5B12}"/>
              </a:ext>
            </a:extLst>
          </p:cNvPr>
          <p:cNvSpPr txBox="1"/>
          <p:nvPr/>
        </p:nvSpPr>
        <p:spPr>
          <a:xfrm>
            <a:off x="6227101" y="5009444"/>
            <a:ext cx="2520000" cy="658514"/>
          </a:xfrm>
          <a:prstGeom prst="rect">
            <a:avLst/>
          </a:prstGeom>
        </p:spPr>
        <p:txBody>
          <a:bodyPr vert="horz" wrap="square" lIns="0" tIns="12065" rIns="0" bIns="0" rtlCol="0">
            <a:spAutoFit/>
          </a:bodyPr>
          <a:lstStyle/>
          <a:p>
            <a:pPr marL="12700">
              <a:spcBef>
                <a:spcPts val="95"/>
              </a:spcBef>
              <a:tabLst>
                <a:tab pos="352425" algn="l"/>
              </a:tabLst>
            </a:pPr>
            <a:r>
              <a:rPr lang="en-US" altLang="ja-JP" sz="1400" b="1" spc="5" dirty="0">
                <a:solidFill>
                  <a:srgbClr val="009650"/>
                </a:solidFill>
                <a:latin typeface="BIZ UDPゴシック" panose="020B0400000000000000" pitchFamily="50" charset="-128"/>
                <a:ea typeface="BIZ UDPゴシック" panose="020B0400000000000000" pitchFamily="50" charset="-128"/>
                <a:cs typeface="Meiryo" charset="-128"/>
              </a:rPr>
              <a:t>※</a:t>
            </a:r>
            <a:r>
              <a:rPr lang="ja-JP" altLang="en-US" sz="1400" b="1" spc="5" dirty="0">
                <a:solidFill>
                  <a:srgbClr val="009650"/>
                </a:solidFill>
                <a:latin typeface="BIZ UDPゴシック" panose="020B0400000000000000" pitchFamily="50" charset="-128"/>
                <a:ea typeface="BIZ UDPゴシック" panose="020B0400000000000000" pitchFamily="50" charset="-128"/>
                <a:cs typeface="Meiryo" charset="-128"/>
              </a:rPr>
              <a:t>これ以上進めると実際に診療予約を取得することになるため、必要な時に実施してください。</a:t>
            </a:r>
          </a:p>
        </p:txBody>
      </p:sp>
      <p:sp>
        <p:nvSpPr>
          <p:cNvPr id="21" name="object 18">
            <a:extLst>
              <a:ext uri="{FF2B5EF4-FFF2-40B4-BE49-F238E27FC236}">
                <a16:creationId xmlns:a16="http://schemas.microsoft.com/office/drawing/2014/main" id="{6269E590-5617-C96F-975E-892534DFF4B6}"/>
              </a:ext>
            </a:extLst>
          </p:cNvPr>
          <p:cNvSpPr txBox="1"/>
          <p:nvPr/>
        </p:nvSpPr>
        <p:spPr>
          <a:xfrm>
            <a:off x="6319200" y="2079035"/>
            <a:ext cx="2520000" cy="671338"/>
          </a:xfrm>
          <a:prstGeom prst="rect">
            <a:avLst/>
          </a:prstGeom>
        </p:spPr>
        <p:txBody>
          <a:bodyPr vert="horz" wrap="square" lIns="0" tIns="12065" rIns="0" bIns="0" rtlCol="0">
            <a:spAutoFit/>
          </a:bodyPr>
          <a:lstStyle/>
          <a:p>
            <a:pPr marL="12700"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❻</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希望する医療機関名　　　</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12700" marR="4344">
              <a:spcBef>
                <a:spcPts val="85"/>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　   をダブルタップ</a:t>
            </a:r>
            <a:endParaRPr lang="en-US" altLang="ja-JP" sz="1800" b="1" spc="-5" dirty="0">
              <a:latin typeface="BIZ UDPゴシック" panose="020B0400000000000000" pitchFamily="50" charset="-128"/>
              <a:ea typeface="BIZ UDPゴシック" panose="020B0400000000000000" pitchFamily="50" charset="-128"/>
              <a:cs typeface="Meiryo" charset="-128"/>
            </a:endParaRPr>
          </a:p>
        </p:txBody>
      </p:sp>
      <p:sp>
        <p:nvSpPr>
          <p:cNvPr id="22" name="矢印: 右 21">
            <a:extLst>
              <a:ext uri="{FF2B5EF4-FFF2-40B4-BE49-F238E27FC236}">
                <a16:creationId xmlns:a16="http://schemas.microsoft.com/office/drawing/2014/main" id="{00F38163-3315-A565-3DB5-0C0189E68280}"/>
              </a:ext>
            </a:extLst>
          </p:cNvPr>
          <p:cNvSpPr/>
          <p:nvPr/>
        </p:nvSpPr>
        <p:spPr>
          <a:xfrm>
            <a:off x="2895600" y="3726841"/>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矢印: 右 22">
            <a:extLst>
              <a:ext uri="{FF2B5EF4-FFF2-40B4-BE49-F238E27FC236}">
                <a16:creationId xmlns:a16="http://schemas.microsoft.com/office/drawing/2014/main" id="{6352A3FA-9854-3E86-E3B5-BCAEB1589075}"/>
              </a:ext>
            </a:extLst>
          </p:cNvPr>
          <p:cNvSpPr/>
          <p:nvPr/>
        </p:nvSpPr>
        <p:spPr>
          <a:xfrm>
            <a:off x="5870579" y="3723623"/>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E4E033D0-158A-0522-4B6A-520BE8B0A962}"/>
              </a:ext>
            </a:extLst>
          </p:cNvPr>
          <p:cNvSpPr/>
          <p:nvPr/>
        </p:nvSpPr>
        <p:spPr>
          <a:xfrm>
            <a:off x="1497776" y="6088691"/>
            <a:ext cx="271492" cy="231477"/>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正方形/長方形 24">
            <a:extLst>
              <a:ext uri="{FF2B5EF4-FFF2-40B4-BE49-F238E27FC236}">
                <a16:creationId xmlns:a16="http://schemas.microsoft.com/office/drawing/2014/main" id="{816386F5-3C02-1EF7-0233-4412E4FDF2E0}"/>
              </a:ext>
            </a:extLst>
          </p:cNvPr>
          <p:cNvSpPr/>
          <p:nvPr/>
        </p:nvSpPr>
        <p:spPr>
          <a:xfrm>
            <a:off x="821290" y="4521200"/>
            <a:ext cx="1614765" cy="231477"/>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6" name="object 18">
            <a:extLst>
              <a:ext uri="{FF2B5EF4-FFF2-40B4-BE49-F238E27FC236}">
                <a16:creationId xmlns:a16="http://schemas.microsoft.com/office/drawing/2014/main" id="{AEDB1CEB-9AC3-8EB1-EB85-FDD1FD98518D}"/>
              </a:ext>
            </a:extLst>
          </p:cNvPr>
          <p:cNvSpPr txBox="1"/>
          <p:nvPr/>
        </p:nvSpPr>
        <p:spPr>
          <a:xfrm>
            <a:off x="381381" y="2088635"/>
            <a:ext cx="2886815" cy="671338"/>
          </a:xfrm>
          <a:prstGeom prst="rect">
            <a:avLst/>
          </a:prstGeom>
        </p:spPr>
        <p:txBody>
          <a:bodyPr vert="horz" wrap="square" lIns="0" tIns="12065" rIns="0" bIns="0" rtlCol="0">
            <a:spAutoFit/>
          </a:bodyPr>
          <a:lstStyle/>
          <a:p>
            <a:pPr marL="12700" marR="4344">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❷</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dirty="0">
                <a:latin typeface="BIZ UDPゴシック" panose="020B0400000000000000" pitchFamily="50" charset="-128"/>
                <a:ea typeface="BIZ UDPゴシック" panose="020B0400000000000000" pitchFamily="50" charset="-128"/>
                <a:cs typeface="Meiryo" charset="-128"/>
              </a:rPr>
              <a:t>医療機関を登録する」</a:t>
            </a:r>
            <a:endParaRPr lang="en-US" altLang="ja-JP" sz="1800" b="1" dirty="0">
              <a:latin typeface="BIZ UDPゴシック" panose="020B0400000000000000" pitchFamily="50" charset="-128"/>
              <a:ea typeface="BIZ UDPゴシック" panose="020B0400000000000000" pitchFamily="50" charset="-128"/>
              <a:cs typeface="Meiryo" charset="-128"/>
            </a:endParaRPr>
          </a:p>
          <a:p>
            <a:pPr marL="12700" marR="4344">
              <a:spcBef>
                <a:spcPts val="85"/>
              </a:spcBef>
              <a:tabLst>
                <a:tab pos="352425" algn="l"/>
              </a:tabLst>
            </a:pPr>
            <a:r>
              <a:rPr lang="ja-JP" altLang="en-US" sz="1800" b="1" dirty="0">
                <a:latin typeface="BIZ UDPゴシック" panose="020B0400000000000000" pitchFamily="50" charset="-128"/>
                <a:ea typeface="BIZ UDPゴシック" panose="020B0400000000000000" pitchFamily="50" charset="-128"/>
                <a:cs typeface="Meiryo" charset="-128"/>
              </a:rPr>
              <a:t>　 をダブルタップ</a:t>
            </a:r>
            <a:endParaRPr lang="en-US" altLang="ja-JP" sz="1800" b="1" dirty="0">
              <a:latin typeface="BIZ UDPゴシック" panose="020B0400000000000000" pitchFamily="50" charset="-128"/>
              <a:ea typeface="BIZ UDPゴシック" panose="020B0400000000000000" pitchFamily="50" charset="-128"/>
              <a:cs typeface="Meiryo" charset="-128"/>
            </a:endParaRPr>
          </a:p>
        </p:txBody>
      </p:sp>
      <p:grpSp>
        <p:nvGrpSpPr>
          <p:cNvPr id="27" name="図形グループ 54">
            <a:extLst>
              <a:ext uri="{FF2B5EF4-FFF2-40B4-BE49-F238E27FC236}">
                <a16:creationId xmlns:a16="http://schemas.microsoft.com/office/drawing/2014/main" id="{9CAE5C90-12BE-E997-6A2F-A53C71CE08D5}"/>
              </a:ext>
            </a:extLst>
          </p:cNvPr>
          <p:cNvGrpSpPr/>
          <p:nvPr/>
        </p:nvGrpSpPr>
        <p:grpSpPr>
          <a:xfrm>
            <a:off x="1333500" y="5911850"/>
            <a:ext cx="296587" cy="293005"/>
            <a:chOff x="2897417" y="3995693"/>
            <a:chExt cx="296587" cy="293005"/>
          </a:xfrm>
        </p:grpSpPr>
        <p:sp>
          <p:nvSpPr>
            <p:cNvPr id="28" name="円/楕円 55">
              <a:extLst>
                <a:ext uri="{FF2B5EF4-FFF2-40B4-BE49-F238E27FC236}">
                  <a16:creationId xmlns:a16="http://schemas.microsoft.com/office/drawing/2014/main" id="{56326A89-7FDC-5D2B-1B8F-2B48C9E5172F}"/>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A583B40F-5B77-CF14-17C0-C2DBD79929A3}"/>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grpSp>
        <p:nvGrpSpPr>
          <p:cNvPr id="31" name="図形グループ 50">
            <a:extLst>
              <a:ext uri="{FF2B5EF4-FFF2-40B4-BE49-F238E27FC236}">
                <a16:creationId xmlns:a16="http://schemas.microsoft.com/office/drawing/2014/main" id="{D6189FA3-3B60-C21A-2338-9648822546E5}"/>
              </a:ext>
            </a:extLst>
          </p:cNvPr>
          <p:cNvGrpSpPr/>
          <p:nvPr/>
        </p:nvGrpSpPr>
        <p:grpSpPr>
          <a:xfrm>
            <a:off x="647700" y="4342495"/>
            <a:ext cx="296586" cy="293005"/>
            <a:chOff x="3546641" y="3995693"/>
            <a:chExt cx="296586" cy="293005"/>
          </a:xfrm>
        </p:grpSpPr>
        <p:sp>
          <p:nvSpPr>
            <p:cNvPr id="33" name="円/楕円 52">
              <a:extLst>
                <a:ext uri="{FF2B5EF4-FFF2-40B4-BE49-F238E27FC236}">
                  <a16:creationId xmlns:a16="http://schemas.microsoft.com/office/drawing/2014/main" id="{510857D0-3CDE-841F-A4C1-991657541E03}"/>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5" name="フリーフォーム 53">
              <a:extLst>
                <a:ext uri="{FF2B5EF4-FFF2-40B4-BE49-F238E27FC236}">
                  <a16:creationId xmlns:a16="http://schemas.microsoft.com/office/drawing/2014/main" id="{66ED289A-0BD4-351A-E06C-B13A47862B64}"/>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36" name="正方形/長方形 35">
            <a:extLst>
              <a:ext uri="{FF2B5EF4-FFF2-40B4-BE49-F238E27FC236}">
                <a16:creationId xmlns:a16="http://schemas.microsoft.com/office/drawing/2014/main" id="{1D67B020-CC27-90FF-B7AD-6DCA6CD7C559}"/>
              </a:ext>
            </a:extLst>
          </p:cNvPr>
          <p:cNvSpPr/>
          <p:nvPr/>
        </p:nvSpPr>
        <p:spPr>
          <a:xfrm>
            <a:off x="3810000" y="5047453"/>
            <a:ext cx="1776242" cy="28008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7" name="正方形/長方形 36">
            <a:extLst>
              <a:ext uri="{FF2B5EF4-FFF2-40B4-BE49-F238E27FC236}">
                <a16:creationId xmlns:a16="http://schemas.microsoft.com/office/drawing/2014/main" id="{F38E9401-6C51-AB10-0AE8-B17B39469799}"/>
              </a:ext>
            </a:extLst>
          </p:cNvPr>
          <p:cNvSpPr/>
          <p:nvPr/>
        </p:nvSpPr>
        <p:spPr>
          <a:xfrm>
            <a:off x="3958725" y="5592766"/>
            <a:ext cx="1614765" cy="254625"/>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38" name="図形グループ 47">
            <a:extLst>
              <a:ext uri="{FF2B5EF4-FFF2-40B4-BE49-F238E27FC236}">
                <a16:creationId xmlns:a16="http://schemas.microsoft.com/office/drawing/2014/main" id="{D6E8826B-3CD6-291C-2A63-A9EC1966B886}"/>
              </a:ext>
            </a:extLst>
          </p:cNvPr>
          <p:cNvGrpSpPr/>
          <p:nvPr/>
        </p:nvGrpSpPr>
        <p:grpSpPr>
          <a:xfrm>
            <a:off x="3657600" y="4875895"/>
            <a:ext cx="296586" cy="293005"/>
            <a:chOff x="4232441" y="3995693"/>
            <a:chExt cx="296586" cy="293005"/>
          </a:xfrm>
        </p:grpSpPr>
        <p:sp>
          <p:nvSpPr>
            <p:cNvPr id="58" name="円/楕円 48">
              <a:extLst>
                <a:ext uri="{FF2B5EF4-FFF2-40B4-BE49-F238E27FC236}">
                  <a16:creationId xmlns:a16="http://schemas.microsoft.com/office/drawing/2014/main" id="{61493531-5CD9-8107-662F-B5A94D465132}"/>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9" name="フリーフォーム 49">
              <a:extLst>
                <a:ext uri="{FF2B5EF4-FFF2-40B4-BE49-F238E27FC236}">
                  <a16:creationId xmlns:a16="http://schemas.microsoft.com/office/drawing/2014/main" id="{3FFB3F33-7F61-CB4C-2B4B-C94EDE17A6D5}"/>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60" name="図形グループ 43">
            <a:extLst>
              <a:ext uri="{FF2B5EF4-FFF2-40B4-BE49-F238E27FC236}">
                <a16:creationId xmlns:a16="http://schemas.microsoft.com/office/drawing/2014/main" id="{445F58E9-4428-7B42-70BF-7C0DE63EDFD3}"/>
              </a:ext>
            </a:extLst>
          </p:cNvPr>
          <p:cNvGrpSpPr/>
          <p:nvPr/>
        </p:nvGrpSpPr>
        <p:grpSpPr>
          <a:xfrm>
            <a:off x="3733800" y="5426075"/>
            <a:ext cx="296586" cy="293005"/>
            <a:chOff x="5101121" y="3995693"/>
            <a:chExt cx="296586" cy="293005"/>
          </a:xfrm>
        </p:grpSpPr>
        <p:sp>
          <p:nvSpPr>
            <p:cNvPr id="61" name="円/楕円 44">
              <a:extLst>
                <a:ext uri="{FF2B5EF4-FFF2-40B4-BE49-F238E27FC236}">
                  <a16:creationId xmlns:a16="http://schemas.microsoft.com/office/drawing/2014/main" id="{13ABCD90-910C-F965-38B2-9660A8B544B0}"/>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2" name="フリーフォーム 45">
              <a:extLst>
                <a:ext uri="{FF2B5EF4-FFF2-40B4-BE49-F238E27FC236}">
                  <a16:creationId xmlns:a16="http://schemas.microsoft.com/office/drawing/2014/main" id="{FADE5CB4-E748-63F6-5F26-765C56ACDE5A}"/>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63" name="図形グループ 40">
            <a:extLst>
              <a:ext uri="{FF2B5EF4-FFF2-40B4-BE49-F238E27FC236}">
                <a16:creationId xmlns:a16="http://schemas.microsoft.com/office/drawing/2014/main" id="{2528F6D5-E66D-B6FE-BA38-7BBB46EFCB45}"/>
              </a:ext>
            </a:extLst>
          </p:cNvPr>
          <p:cNvGrpSpPr/>
          <p:nvPr/>
        </p:nvGrpSpPr>
        <p:grpSpPr>
          <a:xfrm>
            <a:off x="6479948" y="2895717"/>
            <a:ext cx="296586" cy="293005"/>
            <a:chOff x="5878361" y="3995693"/>
            <a:chExt cx="296586" cy="293005"/>
          </a:xfrm>
        </p:grpSpPr>
        <p:sp>
          <p:nvSpPr>
            <p:cNvPr id="64" name="円/楕円 41">
              <a:extLst>
                <a:ext uri="{FF2B5EF4-FFF2-40B4-BE49-F238E27FC236}">
                  <a16:creationId xmlns:a16="http://schemas.microsoft.com/office/drawing/2014/main" id="{38047DC3-0067-6EBA-80E8-394E69E2153A}"/>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5" name="フリーフォーム 42">
              <a:extLst>
                <a:ext uri="{FF2B5EF4-FFF2-40B4-BE49-F238E27FC236}">
                  <a16:creationId xmlns:a16="http://schemas.microsoft.com/office/drawing/2014/main" id="{566D5569-0C72-9833-3465-372382EF8F43}"/>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pic>
        <p:nvPicPr>
          <p:cNvPr id="66" name="図 65">
            <a:extLst>
              <a:ext uri="{FF2B5EF4-FFF2-40B4-BE49-F238E27FC236}">
                <a16:creationId xmlns:a16="http://schemas.microsoft.com/office/drawing/2014/main" id="{3BBECE63-6E36-6F4E-95B9-8C0B2D009752}"/>
              </a:ext>
            </a:extLst>
          </p:cNvPr>
          <p:cNvPicPr>
            <a:picLocks noChangeAspect="1"/>
          </p:cNvPicPr>
          <p:nvPr/>
        </p:nvPicPr>
        <p:blipFill>
          <a:blip r:embed="rId9"/>
          <a:stretch>
            <a:fillRect/>
          </a:stretch>
        </p:blipFill>
        <p:spPr>
          <a:xfrm>
            <a:off x="6843178" y="3113880"/>
            <a:ext cx="280598" cy="130227"/>
          </a:xfrm>
          <a:prstGeom prst="rect">
            <a:avLst/>
          </a:prstGeom>
        </p:spPr>
      </p:pic>
      <p:grpSp>
        <p:nvGrpSpPr>
          <p:cNvPr id="2" name="図形グループ 45">
            <a:extLst>
              <a:ext uri="{FF2B5EF4-FFF2-40B4-BE49-F238E27FC236}">
                <a16:creationId xmlns:a16="http://schemas.microsoft.com/office/drawing/2014/main" id="{AA7AF360-FC09-5EEE-834D-D0A09387C893}"/>
              </a:ext>
            </a:extLst>
          </p:cNvPr>
          <p:cNvGrpSpPr/>
          <p:nvPr/>
        </p:nvGrpSpPr>
        <p:grpSpPr>
          <a:xfrm>
            <a:off x="6467580" y="3316257"/>
            <a:ext cx="296586" cy="294679"/>
            <a:chOff x="6801905" y="3993316"/>
            <a:chExt cx="296586" cy="294679"/>
          </a:xfrm>
        </p:grpSpPr>
        <p:sp>
          <p:nvSpPr>
            <p:cNvPr id="6" name="円/楕円 69">
              <a:extLst>
                <a:ext uri="{FF2B5EF4-FFF2-40B4-BE49-F238E27FC236}">
                  <a16:creationId xmlns:a16="http://schemas.microsoft.com/office/drawing/2014/main" id="{50BACAA3-F829-D0E8-B715-7A993C715752}"/>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0" name="フリーフォーム 70">
              <a:extLst>
                <a:ext uri="{FF2B5EF4-FFF2-40B4-BE49-F238E27FC236}">
                  <a16:creationId xmlns:a16="http://schemas.microsoft.com/office/drawing/2014/main" id="{3023D4B5-413B-292D-1F6B-DB4E96AAFBD6}"/>
                </a:ext>
              </a:extLst>
            </p:cNvPr>
            <p:cNvSpPr/>
            <p:nvPr/>
          </p:nvSpPr>
          <p:spPr>
            <a:xfrm>
              <a:off x="6801905" y="3993316"/>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688206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37" name="タイトル 9">
            <a:extLst>
              <a:ext uri="{FF2B5EF4-FFF2-40B4-BE49-F238E27FC236}">
                <a16:creationId xmlns:a16="http://schemas.microsoft.com/office/drawing/2014/main" id="{FDDA2747-DBA5-44E4-A04D-BE8E8CD8D716}"/>
              </a:ext>
            </a:extLst>
          </p:cNvPr>
          <p:cNvSpPr txBox="1">
            <a:spLocks/>
          </p:cNvSpPr>
          <p:nvPr/>
        </p:nvSpPr>
        <p:spPr>
          <a:xfrm>
            <a:off x="1595974" y="239509"/>
            <a:ext cx="59457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【4</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医療機関を登録する</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5" name="グループ化 4">
            <a:extLst>
              <a:ext uri="{FF2B5EF4-FFF2-40B4-BE49-F238E27FC236}">
                <a16:creationId xmlns:a16="http://schemas.microsoft.com/office/drawing/2014/main" id="{E7C15D9F-F653-1C26-6628-7BC9F1031A82}"/>
              </a:ext>
            </a:extLst>
          </p:cNvPr>
          <p:cNvGrpSpPr/>
          <p:nvPr/>
        </p:nvGrpSpPr>
        <p:grpSpPr>
          <a:xfrm>
            <a:off x="3755694" y="2957339"/>
            <a:ext cx="1489701" cy="3138662"/>
            <a:chOff x="-1760949" y="800100"/>
            <a:chExt cx="3086100" cy="6248400"/>
          </a:xfrm>
        </p:grpSpPr>
        <p:pic>
          <p:nvPicPr>
            <p:cNvPr id="6" name="図 5" descr="グラフィカル ユーザー インターフェイス, テキスト&#10;&#10;自動的に生成された説明">
              <a:extLst>
                <a:ext uri="{FF2B5EF4-FFF2-40B4-BE49-F238E27FC236}">
                  <a16:creationId xmlns:a16="http://schemas.microsoft.com/office/drawing/2014/main" id="{C8AA3884-9384-49C8-0A9B-47CD83EF04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47" b="3467"/>
            <a:stretch/>
          </p:blipFill>
          <p:spPr>
            <a:xfrm>
              <a:off x="-1760949" y="800100"/>
              <a:ext cx="3086100" cy="6248400"/>
            </a:xfrm>
            <a:prstGeom prst="rect">
              <a:avLst/>
            </a:prstGeom>
            <a:ln>
              <a:solidFill>
                <a:schemeClr val="tx1"/>
              </a:solidFill>
            </a:ln>
          </p:spPr>
        </p:pic>
        <p:pic>
          <p:nvPicPr>
            <p:cNvPr id="7" name="図 6" descr="グラフィカル ユーザー インターフェイス, テキスト&#10;&#10;自動的に生成された説明">
              <a:extLst>
                <a:ext uri="{FF2B5EF4-FFF2-40B4-BE49-F238E27FC236}">
                  <a16:creationId xmlns:a16="http://schemas.microsoft.com/office/drawing/2014/main" id="{8E55169A-AC4B-F1BB-09AE-177221433F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225" b="52898"/>
            <a:stretch/>
          </p:blipFill>
          <p:spPr>
            <a:xfrm>
              <a:off x="-1222750" y="3653625"/>
              <a:ext cx="1871005" cy="609600"/>
            </a:xfrm>
            <a:prstGeom prst="rect">
              <a:avLst/>
            </a:prstGeom>
            <a:ln>
              <a:noFill/>
            </a:ln>
          </p:spPr>
        </p:pic>
        <p:pic>
          <p:nvPicPr>
            <p:cNvPr id="9" name="図 8" descr="「医療機関申請」画面に「申請中」と表示されている画像">
              <a:extLst>
                <a:ext uri="{FF2B5EF4-FFF2-40B4-BE49-F238E27FC236}">
                  <a16:creationId xmlns:a16="http://schemas.microsoft.com/office/drawing/2014/main" id="{E52E2D17-9329-738B-1198-AE7E3ED530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929" b="67255"/>
            <a:stretch/>
          </p:blipFill>
          <p:spPr>
            <a:xfrm>
              <a:off x="-1730121" y="1679708"/>
              <a:ext cx="3050611" cy="661765"/>
            </a:xfrm>
            <a:prstGeom prst="rect">
              <a:avLst/>
            </a:prstGeom>
            <a:ln w="9525">
              <a:noFill/>
            </a:ln>
          </p:spPr>
        </p:pic>
      </p:grpSp>
      <p:pic>
        <p:nvPicPr>
          <p:cNvPr id="10" name="図 9" descr="医療機関から通知が届き、画面に「医療機関連携」と表示されている画像">
            <a:extLst>
              <a:ext uri="{FF2B5EF4-FFF2-40B4-BE49-F238E27FC236}">
                <a16:creationId xmlns:a16="http://schemas.microsoft.com/office/drawing/2014/main" id="{FDF1675D-D2BF-E951-7554-796559F795C0}"/>
              </a:ext>
            </a:extLst>
          </p:cNvPr>
          <p:cNvPicPr>
            <a:picLocks noChangeAspect="1"/>
          </p:cNvPicPr>
          <p:nvPr/>
        </p:nvPicPr>
        <p:blipFill rotWithShape="1">
          <a:blip r:embed="rId6">
            <a:extLst>
              <a:ext uri="{28A0092B-C50C-407E-A947-70E740481C1C}">
                <a14:useLocalDpi xmlns:a14="http://schemas.microsoft.com/office/drawing/2010/main" val="0"/>
              </a:ext>
            </a:extLst>
          </a:blip>
          <a:srcRect t="2247"/>
          <a:stretch/>
        </p:blipFill>
        <p:spPr>
          <a:xfrm>
            <a:off x="6498141" y="2957296"/>
            <a:ext cx="1537672" cy="2666997"/>
          </a:xfrm>
          <a:prstGeom prst="rect">
            <a:avLst/>
          </a:prstGeom>
          <a:ln w="9525">
            <a:solidFill>
              <a:schemeClr val="tx1"/>
            </a:solidFill>
          </a:ln>
        </p:spPr>
      </p:pic>
      <p:pic>
        <p:nvPicPr>
          <p:cNvPr id="11" name="図 10" descr="「医療機関申請」画面で下部の「申請する」をタップしている画像">
            <a:extLst>
              <a:ext uri="{FF2B5EF4-FFF2-40B4-BE49-F238E27FC236}">
                <a16:creationId xmlns:a16="http://schemas.microsoft.com/office/drawing/2014/main" id="{EBB03D70-9755-35B3-8C1D-D3666FAFCA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410" b="7944"/>
          <a:stretch/>
        </p:blipFill>
        <p:spPr>
          <a:xfrm>
            <a:off x="989211" y="2957338"/>
            <a:ext cx="1511924" cy="2573381"/>
          </a:xfrm>
          <a:prstGeom prst="rect">
            <a:avLst/>
          </a:prstGeom>
          <a:ln w="9525">
            <a:solidFill>
              <a:schemeClr val="tx1">
                <a:lumMod val="50000"/>
                <a:lumOff val="50000"/>
              </a:schemeClr>
            </a:solidFill>
          </a:ln>
        </p:spPr>
      </p:pic>
      <p:sp>
        <p:nvSpPr>
          <p:cNvPr id="12" name="object 16">
            <a:extLst>
              <a:ext uri="{FF2B5EF4-FFF2-40B4-BE49-F238E27FC236}">
                <a16:creationId xmlns:a16="http://schemas.microsoft.com/office/drawing/2014/main" id="{42152D32-ED50-653A-2203-48C2EE6C2833}"/>
              </a:ext>
            </a:extLst>
          </p:cNvPr>
          <p:cNvSpPr txBox="1"/>
          <p:nvPr/>
        </p:nvSpPr>
        <p:spPr>
          <a:xfrm>
            <a:off x="730568" y="5861693"/>
            <a:ext cx="1728000" cy="454677"/>
          </a:xfrm>
          <a:prstGeom prst="rect">
            <a:avLst/>
          </a:prstGeom>
        </p:spPr>
        <p:txBody>
          <a:bodyPr vert="horz" wrap="square" lIns="0" tIns="10860" rIns="0" bIns="0" rtlCol="0">
            <a:spAutoFit/>
          </a:bodyPr>
          <a:lstStyle/>
          <a:p>
            <a:pPr marL="10860">
              <a:spcBef>
                <a:spcPts val="85"/>
              </a:spcBef>
            </a:pPr>
            <a:r>
              <a:rPr lang="ja-JP" altLang="en-US" sz="1400" b="1" spc="-5" dirty="0">
                <a:solidFill>
                  <a:srgbClr val="009650"/>
                </a:solidFill>
                <a:latin typeface="BIZ UDPゴシック" panose="020B0400000000000000" pitchFamily="50" charset="-128"/>
                <a:ea typeface="BIZ UDPゴシック" panose="020B0400000000000000" pitchFamily="50" charset="-128"/>
                <a:cs typeface="Meiryo" charset="-128"/>
              </a:rPr>
              <a:t>この欄の記入は</a:t>
            </a:r>
            <a:endParaRPr lang="en-US" altLang="ja-JP" sz="1400" b="1" spc="-5" dirty="0">
              <a:solidFill>
                <a:srgbClr val="009650"/>
              </a:solidFill>
              <a:latin typeface="BIZ UDPゴシック" panose="020B0400000000000000" pitchFamily="50" charset="-128"/>
              <a:ea typeface="BIZ UDPゴシック" panose="020B0400000000000000" pitchFamily="50" charset="-128"/>
              <a:cs typeface="Meiryo" charset="-128"/>
            </a:endParaRPr>
          </a:p>
          <a:p>
            <a:pPr marL="10860">
              <a:spcBef>
                <a:spcPts val="85"/>
              </a:spcBef>
            </a:pPr>
            <a:r>
              <a:rPr lang="ja-JP" altLang="en-US" sz="1400" b="1" spc="-5" dirty="0">
                <a:solidFill>
                  <a:srgbClr val="009650"/>
                </a:solidFill>
                <a:latin typeface="BIZ UDPゴシック" panose="020B0400000000000000" pitchFamily="50" charset="-128"/>
                <a:ea typeface="BIZ UDPゴシック" panose="020B0400000000000000" pitchFamily="50" charset="-128"/>
                <a:cs typeface="Meiryo" charset="-128"/>
              </a:rPr>
              <a:t>任意です</a:t>
            </a:r>
            <a:endParaRPr sz="14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13" name="正方形/長方形 12">
            <a:extLst>
              <a:ext uri="{FF2B5EF4-FFF2-40B4-BE49-F238E27FC236}">
                <a16:creationId xmlns:a16="http://schemas.microsoft.com/office/drawing/2014/main" id="{9544286C-61AB-F3B3-BDBD-D8A90A3ABCE2}"/>
              </a:ext>
            </a:extLst>
          </p:cNvPr>
          <p:cNvSpPr/>
          <p:nvPr/>
        </p:nvSpPr>
        <p:spPr>
          <a:xfrm>
            <a:off x="990431" y="4798475"/>
            <a:ext cx="1476000" cy="360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E4323155-BFFD-A16E-F751-AD92AC0E5F5E}"/>
              </a:ext>
            </a:extLst>
          </p:cNvPr>
          <p:cNvSpPr/>
          <p:nvPr/>
        </p:nvSpPr>
        <p:spPr>
          <a:xfrm>
            <a:off x="4451750" y="3214686"/>
            <a:ext cx="756000" cy="165255"/>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E595487E-617B-CC13-2DA9-4E99F00418DF}"/>
              </a:ext>
            </a:extLst>
          </p:cNvPr>
          <p:cNvSpPr/>
          <p:nvPr/>
        </p:nvSpPr>
        <p:spPr>
          <a:xfrm>
            <a:off x="1009800" y="3625720"/>
            <a:ext cx="1404000" cy="1116000"/>
          </a:xfrm>
          <a:prstGeom prst="rect">
            <a:avLst/>
          </a:prstGeom>
          <a:noFill/>
          <a:ln w="22225">
            <a:solidFill>
              <a:srgbClr val="0096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cxnSp>
        <p:nvCxnSpPr>
          <p:cNvPr id="16" name="カギ線コネクタ 3">
            <a:extLst>
              <a:ext uri="{FF2B5EF4-FFF2-40B4-BE49-F238E27FC236}">
                <a16:creationId xmlns:a16="http://schemas.microsoft.com/office/drawing/2014/main" id="{666CB5A2-51CA-888C-F16E-B01141D3E9C7}"/>
              </a:ext>
            </a:extLst>
          </p:cNvPr>
          <p:cNvCxnSpPr>
            <a:cxnSpLocks/>
            <a:stCxn id="15" idx="1"/>
            <a:endCxn id="12" idx="1"/>
          </p:cNvCxnSpPr>
          <p:nvPr/>
        </p:nvCxnSpPr>
        <p:spPr>
          <a:xfrm rot="10800000" flipV="1">
            <a:off x="730568" y="4183720"/>
            <a:ext cx="279232" cy="1905312"/>
          </a:xfrm>
          <a:prstGeom prst="bentConnector3">
            <a:avLst>
              <a:gd name="adj1" fmla="val 181867"/>
            </a:avLst>
          </a:prstGeom>
          <a:ln w="22225">
            <a:solidFill>
              <a:srgbClr val="009650"/>
            </a:solidFill>
            <a:prstDash val="sysDot"/>
          </a:ln>
        </p:spPr>
        <p:style>
          <a:lnRef idx="1">
            <a:schemeClr val="accent1"/>
          </a:lnRef>
          <a:fillRef idx="0">
            <a:schemeClr val="accent1"/>
          </a:fillRef>
          <a:effectRef idx="0">
            <a:schemeClr val="accent1"/>
          </a:effectRef>
          <a:fontRef idx="minor">
            <a:schemeClr val="tx1"/>
          </a:fontRef>
        </p:style>
      </p:cxnSp>
      <p:grpSp>
        <p:nvGrpSpPr>
          <p:cNvPr id="17" name="図形グループ 37">
            <a:extLst>
              <a:ext uri="{FF2B5EF4-FFF2-40B4-BE49-F238E27FC236}">
                <a16:creationId xmlns:a16="http://schemas.microsoft.com/office/drawing/2014/main" id="{C61EAE4D-C6BD-8882-CF9A-0AAAC7DD8642}"/>
              </a:ext>
            </a:extLst>
          </p:cNvPr>
          <p:cNvGrpSpPr/>
          <p:nvPr/>
        </p:nvGrpSpPr>
        <p:grpSpPr>
          <a:xfrm>
            <a:off x="4267200" y="3048000"/>
            <a:ext cx="296586" cy="293005"/>
            <a:chOff x="8127785" y="3995693"/>
            <a:chExt cx="296586" cy="293005"/>
          </a:xfrm>
        </p:grpSpPr>
        <p:sp>
          <p:nvSpPr>
            <p:cNvPr id="18" name="円/楕円 38">
              <a:extLst>
                <a:ext uri="{FF2B5EF4-FFF2-40B4-BE49-F238E27FC236}">
                  <a16:creationId xmlns:a16="http://schemas.microsoft.com/office/drawing/2014/main" id="{5C511368-2B12-5C67-0894-7C15681B2097}"/>
                </a:ext>
              </a:extLst>
            </p:cNvPr>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0" name="フリーフォーム 39">
              <a:extLst>
                <a:ext uri="{FF2B5EF4-FFF2-40B4-BE49-F238E27FC236}">
                  <a16:creationId xmlns:a16="http://schemas.microsoft.com/office/drawing/2014/main" id="{29BEF8F6-3155-C8D4-A0D3-8228692F195D}"/>
                </a:ext>
              </a:extLst>
            </p:cNvPr>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1" name="図形グループ 43">
            <a:extLst>
              <a:ext uri="{FF2B5EF4-FFF2-40B4-BE49-F238E27FC236}">
                <a16:creationId xmlns:a16="http://schemas.microsoft.com/office/drawing/2014/main" id="{8CDBC495-09E8-A19F-CCF2-685ECDE95982}"/>
              </a:ext>
            </a:extLst>
          </p:cNvPr>
          <p:cNvGrpSpPr/>
          <p:nvPr/>
        </p:nvGrpSpPr>
        <p:grpSpPr>
          <a:xfrm>
            <a:off x="838200" y="4659995"/>
            <a:ext cx="296586" cy="293005"/>
            <a:chOff x="7423697" y="3995693"/>
            <a:chExt cx="296586" cy="293005"/>
          </a:xfrm>
        </p:grpSpPr>
        <p:sp>
          <p:nvSpPr>
            <p:cNvPr id="22" name="円/楕円 55">
              <a:extLst>
                <a:ext uri="{FF2B5EF4-FFF2-40B4-BE49-F238E27FC236}">
                  <a16:creationId xmlns:a16="http://schemas.microsoft.com/office/drawing/2014/main" id="{6E63137B-FF71-CED8-966A-3C7D54DE0FEA}"/>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フリーフォーム 56">
              <a:extLst>
                <a:ext uri="{FF2B5EF4-FFF2-40B4-BE49-F238E27FC236}">
                  <a16:creationId xmlns:a16="http://schemas.microsoft.com/office/drawing/2014/main" id="{3996AB6E-3CC5-5C3A-789D-5EF3533543B5}"/>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4" name="正方形/長方形 23">
            <a:extLst>
              <a:ext uri="{FF2B5EF4-FFF2-40B4-BE49-F238E27FC236}">
                <a16:creationId xmlns:a16="http://schemas.microsoft.com/office/drawing/2014/main" id="{35DE4D77-AE7F-5279-AE7F-2915B79ADA80}"/>
              </a:ext>
            </a:extLst>
          </p:cNvPr>
          <p:cNvSpPr/>
          <p:nvPr/>
        </p:nvSpPr>
        <p:spPr>
          <a:xfrm>
            <a:off x="1068575" y="2991900"/>
            <a:ext cx="154348" cy="14197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7" name="object 18">
            <a:extLst>
              <a:ext uri="{FF2B5EF4-FFF2-40B4-BE49-F238E27FC236}">
                <a16:creationId xmlns:a16="http://schemas.microsoft.com/office/drawing/2014/main" id="{2B995DE6-9A23-4891-8A6D-4A5A362EBAF0}"/>
              </a:ext>
            </a:extLst>
          </p:cNvPr>
          <p:cNvSpPr txBox="1"/>
          <p:nvPr/>
        </p:nvSpPr>
        <p:spPr>
          <a:xfrm>
            <a:off x="528000" y="1843200"/>
            <a:ext cx="2520000" cy="658514"/>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❼</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spc="-5" dirty="0">
                <a:latin typeface="BIZ UDPゴシック" panose="020B0400000000000000" pitchFamily="50" charset="-128"/>
                <a:ea typeface="BIZ UDPゴシック" panose="020B0400000000000000" pitchFamily="50" charset="-128"/>
                <a:cs typeface="Meiryo" charset="-128"/>
              </a:rPr>
              <a:t>申請する</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spc="-5" dirty="0">
                <a:latin typeface="BIZ UDPゴシック" panose="020B0400000000000000" pitchFamily="50" charset="-128"/>
                <a:ea typeface="BIZ UDPゴシック" panose="020B0400000000000000" pitchFamily="50" charset="-128"/>
                <a:cs typeface="Meiryo" charset="-128"/>
              </a:rPr>
              <a:t>をダブルタップ</a:t>
            </a:r>
            <a:endParaRPr lang="ja-JP" altLang="en-US" sz="1800" b="1" dirty="0">
              <a:latin typeface="BIZ UDPゴシック" panose="020B0400000000000000" pitchFamily="50" charset="-128"/>
              <a:ea typeface="BIZ UDPゴシック" panose="020B0400000000000000" pitchFamily="50" charset="-128"/>
              <a:cs typeface="Meiryo" charset="-128"/>
            </a:endParaRPr>
          </a:p>
        </p:txBody>
      </p:sp>
      <p:sp>
        <p:nvSpPr>
          <p:cNvPr id="28" name="字幕 2">
            <a:extLst>
              <a:ext uri="{FF2B5EF4-FFF2-40B4-BE49-F238E27FC236}">
                <a16:creationId xmlns:a16="http://schemas.microsoft.com/office/drawing/2014/main" id="{898083D3-CD28-D058-6D71-B4EB6F7FB4E6}"/>
              </a:ext>
            </a:extLst>
          </p:cNvPr>
          <p:cNvSpPr txBox="1">
            <a:spLocks/>
          </p:cNvSpPr>
          <p:nvPr/>
        </p:nvSpPr>
        <p:spPr>
          <a:xfrm>
            <a:off x="515112" y="1404267"/>
            <a:ext cx="8280000" cy="348333"/>
          </a:xfrm>
          <a:prstGeom prst="rect">
            <a:avLst/>
          </a:prstGeom>
        </p:spPr>
        <p:txBody>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defTabSz="914400"/>
            <a:r>
              <a:rPr kumimoji="0" lang="ja-JP" altLang="en-US" sz="1800" b="1" kern="0">
                <a:solidFill>
                  <a:sysClr val="windowText" lastClr="000000"/>
                </a:solidFill>
                <a:latin typeface="BIZ UDPゴシック" panose="020B0400000000000000" pitchFamily="50" charset="-128"/>
                <a:ea typeface="BIZ UDPゴシック" panose="020B0400000000000000" pitchFamily="50" charset="-128"/>
                <a:cs typeface="Meiryo" charset="-128"/>
              </a:rPr>
              <a:t>受診したい医療機関を登録しましょう</a:t>
            </a:r>
            <a:endParaRPr kumimoji="0" lang="ja-JP" altLang="en-US" sz="1800" b="1" kern="0" dirty="0">
              <a:solidFill>
                <a:sysClr val="windowText" lastClr="000000"/>
              </a:solidFill>
              <a:latin typeface="BIZ UDPゴシック" panose="020B0400000000000000" pitchFamily="50" charset="-128"/>
              <a:ea typeface="BIZ UDPゴシック" panose="020B0400000000000000" pitchFamily="50" charset="-128"/>
              <a:cs typeface="Meiryo" charset="-128"/>
            </a:endParaRPr>
          </a:p>
        </p:txBody>
      </p:sp>
      <p:sp>
        <p:nvSpPr>
          <p:cNvPr id="29" name="object 18">
            <a:extLst>
              <a:ext uri="{FF2B5EF4-FFF2-40B4-BE49-F238E27FC236}">
                <a16:creationId xmlns:a16="http://schemas.microsoft.com/office/drawing/2014/main" id="{243E9DE5-969D-B09D-983E-5E1C142F90E9}"/>
              </a:ext>
            </a:extLst>
          </p:cNvPr>
          <p:cNvSpPr txBox="1"/>
          <p:nvPr/>
        </p:nvSpPr>
        <p:spPr>
          <a:xfrm>
            <a:off x="3048000" y="1843200"/>
            <a:ext cx="2802308" cy="671338"/>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➑</a:t>
            </a:r>
            <a:r>
              <a:rPr lang="en-US" altLang="ja-JP" sz="24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申請中の欄に表示され　　</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a:spcBef>
                <a:spcPts val="82"/>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　　れば登録は完了です</a:t>
            </a:r>
            <a:endParaRPr lang="ja-JP" altLang="en-US" sz="1800" b="1" dirty="0">
              <a:latin typeface="BIZ UDPゴシック" panose="020B0400000000000000" pitchFamily="50" charset="-128"/>
              <a:ea typeface="BIZ UDPゴシック" panose="020B0400000000000000" pitchFamily="50" charset="-128"/>
              <a:cs typeface="Meiryo" charset="-128"/>
            </a:endParaRPr>
          </a:p>
        </p:txBody>
      </p:sp>
      <p:sp>
        <p:nvSpPr>
          <p:cNvPr id="30" name="object 18">
            <a:extLst>
              <a:ext uri="{FF2B5EF4-FFF2-40B4-BE49-F238E27FC236}">
                <a16:creationId xmlns:a16="http://schemas.microsoft.com/office/drawing/2014/main" id="{AA347785-01A1-191B-0F4F-FC6745481978}"/>
              </a:ext>
            </a:extLst>
          </p:cNvPr>
          <p:cNvSpPr txBox="1"/>
          <p:nvPr/>
        </p:nvSpPr>
        <p:spPr>
          <a:xfrm>
            <a:off x="5791200" y="1843200"/>
            <a:ext cx="3048000" cy="961161"/>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❾</a:t>
            </a:r>
            <a:r>
              <a:rPr lang="ja-JP" altLang="en-US" sz="1800" b="1" spc="-5" dirty="0">
                <a:latin typeface="BIZ UDPゴシック" panose="020B0400000000000000" pitchFamily="50" charset="-128"/>
                <a:ea typeface="BIZ UDPゴシック" panose="020B0400000000000000" pitchFamily="50" charset="-128"/>
                <a:cs typeface="Meiryo" charset="-128"/>
              </a:rPr>
              <a:t>医療機関から通知が届けば　　</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a:spcBef>
                <a:spcPts val="82"/>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　　ヤードックの利用が可能と　　</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a:spcBef>
                <a:spcPts val="82"/>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　　なります</a:t>
            </a:r>
            <a:endParaRPr lang="ja-JP" altLang="en-US" sz="1800" b="1" dirty="0">
              <a:latin typeface="BIZ UDPゴシック" panose="020B0400000000000000" pitchFamily="50" charset="-128"/>
              <a:ea typeface="BIZ UDPゴシック" panose="020B0400000000000000" pitchFamily="50" charset="-128"/>
              <a:cs typeface="Meiryo" charset="-128"/>
            </a:endParaRPr>
          </a:p>
        </p:txBody>
      </p:sp>
      <p:sp>
        <p:nvSpPr>
          <p:cNvPr id="31" name="矢印: 右 30">
            <a:extLst>
              <a:ext uri="{FF2B5EF4-FFF2-40B4-BE49-F238E27FC236}">
                <a16:creationId xmlns:a16="http://schemas.microsoft.com/office/drawing/2014/main" id="{A921FE01-3681-9A85-40F7-3111C8669E44}"/>
              </a:ext>
            </a:extLst>
          </p:cNvPr>
          <p:cNvSpPr/>
          <p:nvPr/>
        </p:nvSpPr>
        <p:spPr>
          <a:xfrm>
            <a:off x="2840241" y="3966849"/>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2" name="矢印: 右 31">
            <a:extLst>
              <a:ext uri="{FF2B5EF4-FFF2-40B4-BE49-F238E27FC236}">
                <a16:creationId xmlns:a16="http://schemas.microsoft.com/office/drawing/2014/main" id="{0651B533-9B5F-B63D-2B3F-F06E89B904DF}"/>
              </a:ext>
            </a:extLst>
          </p:cNvPr>
          <p:cNvSpPr/>
          <p:nvPr/>
        </p:nvSpPr>
        <p:spPr>
          <a:xfrm>
            <a:off x="5592213" y="3964922"/>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3699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05968" y="1402080"/>
            <a:ext cx="8280000" cy="667923"/>
          </a:xfrm>
          <a:prstGeom prst="rect">
            <a:avLst/>
          </a:prstGeom>
        </p:spPr>
        <p:txBody>
          <a:bodyPr/>
          <a:lstStyle/>
          <a:p>
            <a:r>
              <a:rPr lang="ja-JP" altLang="en-US" b="1" dirty="0">
                <a:latin typeface="BIZ UDゴシック" panose="020B0400000000000000" pitchFamily="49" charset="-128"/>
                <a:ea typeface="BIZ UDゴシック" panose="020B0400000000000000" pitchFamily="49" charset="-128"/>
                <a:cs typeface="Meiryo" charset="-128"/>
              </a:rPr>
              <a:t>受診したい医療機関から登録完了の通知が来たら、ヤードックのアプリ</a:t>
            </a:r>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で診療日の予約ができます。</a:t>
            </a:r>
          </a:p>
        </p:txBody>
      </p:sp>
      <p:sp>
        <p:nvSpPr>
          <p:cNvPr id="41"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45" name="タイトル 9">
            <a:extLst>
              <a:ext uri="{FF2B5EF4-FFF2-40B4-BE49-F238E27FC236}">
                <a16:creationId xmlns:a16="http://schemas.microsoft.com/office/drawing/2014/main" id="{FDDA2747-DBA5-44E4-A04D-BE8E8CD8D716}"/>
              </a:ext>
            </a:extLst>
          </p:cNvPr>
          <p:cNvSpPr txBox="1">
            <a:spLocks/>
          </p:cNvSpPr>
          <p:nvPr/>
        </p:nvSpPr>
        <p:spPr>
          <a:xfrm>
            <a:off x="1666018" y="221956"/>
            <a:ext cx="41169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【5</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診療日の予約</a:t>
            </a:r>
            <a:endParaRPr kumimoji="0" lang="ja-JP" altLang="en-US" sz="3200" kern="0" dirty="0">
              <a:latin typeface="BIZ UDゴシック" panose="020B0400000000000000" pitchFamily="49" charset="-128"/>
              <a:ea typeface="BIZ UDゴシック" panose="020B0400000000000000" pitchFamily="49" charset="-128"/>
            </a:endParaRPr>
          </a:p>
        </p:txBody>
      </p:sp>
      <p:pic>
        <p:nvPicPr>
          <p:cNvPr id="5" name="図 4" descr="診療日の設定画面の画像">
            <a:extLst>
              <a:ext uri="{FF2B5EF4-FFF2-40B4-BE49-F238E27FC236}">
                <a16:creationId xmlns:a16="http://schemas.microsoft.com/office/drawing/2014/main" id="{1289B41A-5D3A-BAD9-D6D1-EF9ADE2A4981}"/>
              </a:ext>
            </a:extLst>
          </p:cNvPr>
          <p:cNvPicPr>
            <a:picLocks noChangeAspect="1"/>
          </p:cNvPicPr>
          <p:nvPr/>
        </p:nvPicPr>
        <p:blipFill rotWithShape="1">
          <a:blip r:embed="rId3">
            <a:extLst>
              <a:ext uri="{28A0092B-C50C-407E-A947-70E740481C1C}">
                <a14:useLocalDpi xmlns:a14="http://schemas.microsoft.com/office/drawing/2010/main" val="0"/>
              </a:ext>
            </a:extLst>
          </a:blip>
          <a:srcRect t="4023"/>
          <a:stretch/>
        </p:blipFill>
        <p:spPr>
          <a:xfrm>
            <a:off x="6422274" y="3281477"/>
            <a:ext cx="1620000" cy="2763599"/>
          </a:xfrm>
          <a:prstGeom prst="rect">
            <a:avLst/>
          </a:prstGeom>
          <a:ln w="9525">
            <a:solidFill>
              <a:schemeClr val="tx1">
                <a:lumMod val="50000"/>
                <a:lumOff val="50000"/>
              </a:schemeClr>
            </a:solidFill>
          </a:ln>
        </p:spPr>
      </p:pic>
      <p:pic>
        <p:nvPicPr>
          <p:cNvPr id="6" name="図 5" descr="「予約作成」画面で医療機関名をタップしている画像">
            <a:extLst>
              <a:ext uri="{FF2B5EF4-FFF2-40B4-BE49-F238E27FC236}">
                <a16:creationId xmlns:a16="http://schemas.microsoft.com/office/drawing/2014/main" id="{80A96A9C-4AAA-F0C5-A26C-BC36E5DEE6EF}"/>
              </a:ext>
            </a:extLst>
          </p:cNvPr>
          <p:cNvPicPr>
            <a:picLocks noChangeAspect="1"/>
          </p:cNvPicPr>
          <p:nvPr/>
        </p:nvPicPr>
        <p:blipFill rotWithShape="1">
          <a:blip r:embed="rId4">
            <a:extLst>
              <a:ext uri="{28A0092B-C50C-407E-A947-70E740481C1C}">
                <a14:useLocalDpi xmlns:a14="http://schemas.microsoft.com/office/drawing/2010/main" val="0"/>
              </a:ext>
            </a:extLst>
          </a:blip>
          <a:srcRect t="5226"/>
          <a:stretch/>
        </p:blipFill>
        <p:spPr>
          <a:xfrm>
            <a:off x="3432016" y="3318041"/>
            <a:ext cx="1620000" cy="2763599"/>
          </a:xfrm>
          <a:prstGeom prst="rect">
            <a:avLst/>
          </a:prstGeom>
          <a:ln w="9525">
            <a:solidFill>
              <a:schemeClr val="tx1">
                <a:lumMod val="50000"/>
                <a:lumOff val="50000"/>
              </a:schemeClr>
            </a:solidFill>
          </a:ln>
        </p:spPr>
      </p:pic>
      <p:pic>
        <p:nvPicPr>
          <p:cNvPr id="8" name="図 7" descr="「診察」の画面で「＋予約する」をタップしている画像">
            <a:extLst>
              <a:ext uri="{FF2B5EF4-FFF2-40B4-BE49-F238E27FC236}">
                <a16:creationId xmlns:a16="http://schemas.microsoft.com/office/drawing/2014/main" id="{38EC79D4-C056-D226-6BA8-CDE099657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697" b="6805"/>
          <a:stretch/>
        </p:blipFill>
        <p:spPr>
          <a:xfrm>
            <a:off x="502533" y="3318042"/>
            <a:ext cx="1559226" cy="2763598"/>
          </a:xfrm>
          <a:prstGeom prst="rect">
            <a:avLst/>
          </a:prstGeom>
          <a:ln w="9525">
            <a:solidFill>
              <a:schemeClr val="tx1">
                <a:lumMod val="50000"/>
                <a:lumOff val="50000"/>
              </a:schemeClr>
            </a:solidFill>
          </a:ln>
        </p:spPr>
      </p:pic>
      <p:sp>
        <p:nvSpPr>
          <p:cNvPr id="9" name="object 18">
            <a:extLst>
              <a:ext uri="{FF2B5EF4-FFF2-40B4-BE49-F238E27FC236}">
                <a16:creationId xmlns:a16="http://schemas.microsoft.com/office/drawing/2014/main" id="{5A12EB9D-4FAA-200A-7E01-8D4988DEBDD2}"/>
              </a:ext>
            </a:extLst>
          </p:cNvPr>
          <p:cNvSpPr txBox="1"/>
          <p:nvPr/>
        </p:nvSpPr>
        <p:spPr>
          <a:xfrm>
            <a:off x="5562600" y="2101484"/>
            <a:ext cx="3255947" cy="1022716"/>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❹</a:t>
            </a:r>
            <a:r>
              <a:rPr lang="en-US" altLang="ja-JP" sz="24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600" b="1" spc="5" dirty="0">
                <a:latin typeface="BIZ UDPゴシック" panose="020B0400000000000000" pitchFamily="50" charset="-128"/>
                <a:ea typeface="BIZ UDPゴシック" panose="020B0400000000000000" pitchFamily="50" charset="-128"/>
                <a:cs typeface="Meiryo" charset="-128"/>
              </a:rPr>
              <a:t>希望する日時をダブルタップ</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a:spcBef>
                <a:spcPts val="82"/>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❺</a:t>
            </a:r>
            <a:r>
              <a:rPr lang="en-US" altLang="ja-JP" sz="24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600" b="1" spc="5" dirty="0">
                <a:latin typeface="BIZ UDPゴシック" panose="020B0400000000000000" pitchFamily="50" charset="-128"/>
                <a:ea typeface="BIZ UDPゴシック" panose="020B0400000000000000" pitchFamily="50" charset="-128"/>
                <a:cs typeface="Meiryo" charset="-128"/>
              </a:rPr>
              <a:t>診療可能な時間が表示され　</a:t>
            </a:r>
            <a:endParaRPr lang="en-US" altLang="ja-JP" sz="1600" b="1" spc="5" dirty="0">
              <a:latin typeface="BIZ UDPゴシック" panose="020B0400000000000000" pitchFamily="50" charset="-128"/>
              <a:ea typeface="BIZ UDPゴシック" panose="020B0400000000000000" pitchFamily="50" charset="-128"/>
              <a:cs typeface="Meiryo" charset="-128"/>
            </a:endParaRPr>
          </a:p>
          <a:p>
            <a:pPr marL="9525">
              <a:spcBef>
                <a:spcPts val="82"/>
              </a:spcBef>
              <a:tabLst>
                <a:tab pos="352425" algn="l"/>
              </a:tabLst>
            </a:pPr>
            <a:r>
              <a:rPr lang="ja-JP" altLang="en-US" sz="1600" b="1" spc="5" dirty="0">
                <a:latin typeface="BIZ UDPゴシック" panose="020B0400000000000000" pitchFamily="50" charset="-128"/>
                <a:ea typeface="BIZ UDPゴシック" panose="020B0400000000000000" pitchFamily="50" charset="-128"/>
                <a:cs typeface="Meiryo" charset="-128"/>
              </a:rPr>
              <a:t>　　 るので希望時間をダブルタップ</a:t>
            </a:r>
            <a:endParaRPr lang="en-US" altLang="ja-JP" sz="1600" b="1" spc="5" dirty="0">
              <a:latin typeface="BIZ UDPゴシック" panose="020B0400000000000000" pitchFamily="50" charset="-128"/>
              <a:ea typeface="BIZ UDPゴシック" panose="020B0400000000000000" pitchFamily="50" charset="-128"/>
              <a:cs typeface="Meiryo" charset="-128"/>
            </a:endParaRPr>
          </a:p>
        </p:txBody>
      </p:sp>
      <p:sp>
        <p:nvSpPr>
          <p:cNvPr id="10" name="正方形/長方形 9">
            <a:extLst>
              <a:ext uri="{FF2B5EF4-FFF2-40B4-BE49-F238E27FC236}">
                <a16:creationId xmlns:a16="http://schemas.microsoft.com/office/drawing/2014/main" id="{F464BF8E-D170-3E17-1A4D-750912FE1E78}"/>
              </a:ext>
            </a:extLst>
          </p:cNvPr>
          <p:cNvSpPr/>
          <p:nvPr/>
        </p:nvSpPr>
        <p:spPr>
          <a:xfrm>
            <a:off x="505179" y="5095841"/>
            <a:ext cx="1584000" cy="432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1549038B-18A4-F48F-58B8-47C840DE7BEE}"/>
              </a:ext>
            </a:extLst>
          </p:cNvPr>
          <p:cNvSpPr/>
          <p:nvPr/>
        </p:nvSpPr>
        <p:spPr>
          <a:xfrm>
            <a:off x="3432016" y="3676650"/>
            <a:ext cx="1621744" cy="297521"/>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0A813D9D-679E-A009-8EA6-122CD7729E00}"/>
              </a:ext>
            </a:extLst>
          </p:cNvPr>
          <p:cNvSpPr/>
          <p:nvPr/>
        </p:nvSpPr>
        <p:spPr>
          <a:xfrm>
            <a:off x="938674" y="5817641"/>
            <a:ext cx="306731" cy="273795"/>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ACD14B9E-0631-9F8E-FEA8-BAAB108DBF45}"/>
              </a:ext>
            </a:extLst>
          </p:cNvPr>
          <p:cNvSpPr/>
          <p:nvPr/>
        </p:nvSpPr>
        <p:spPr>
          <a:xfrm>
            <a:off x="6462024" y="3828695"/>
            <a:ext cx="1548000" cy="1440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963A4DCF-8C29-4DB2-65E6-EE23866081EC}"/>
              </a:ext>
            </a:extLst>
          </p:cNvPr>
          <p:cNvSpPr/>
          <p:nvPr/>
        </p:nvSpPr>
        <p:spPr>
          <a:xfrm>
            <a:off x="6462024" y="5349249"/>
            <a:ext cx="1548000" cy="57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7" name="図形グループ 99">
            <a:extLst>
              <a:ext uri="{FF2B5EF4-FFF2-40B4-BE49-F238E27FC236}">
                <a16:creationId xmlns:a16="http://schemas.microsoft.com/office/drawing/2014/main" id="{546A584F-918A-8509-21B8-C4435FB1C835}"/>
              </a:ext>
            </a:extLst>
          </p:cNvPr>
          <p:cNvGrpSpPr/>
          <p:nvPr/>
        </p:nvGrpSpPr>
        <p:grpSpPr>
          <a:xfrm>
            <a:off x="6324600" y="5776546"/>
            <a:ext cx="296586" cy="293005"/>
            <a:chOff x="5878361" y="3995693"/>
            <a:chExt cx="296586" cy="293005"/>
          </a:xfrm>
        </p:grpSpPr>
        <p:sp>
          <p:nvSpPr>
            <p:cNvPr id="18" name="円/楕円 100">
              <a:extLst>
                <a:ext uri="{FF2B5EF4-FFF2-40B4-BE49-F238E27FC236}">
                  <a16:creationId xmlns:a16="http://schemas.microsoft.com/office/drawing/2014/main" id="{4DAA23CE-5A2F-8F8A-AB1E-A75CAEAD3EFE}"/>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フリーフォーム 101">
              <a:extLst>
                <a:ext uri="{FF2B5EF4-FFF2-40B4-BE49-F238E27FC236}">
                  <a16:creationId xmlns:a16="http://schemas.microsoft.com/office/drawing/2014/main" id="{9FE28ACC-DB85-FE99-6AC0-2CC5D3966D58}"/>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0" name="図形グループ 102">
            <a:extLst>
              <a:ext uri="{FF2B5EF4-FFF2-40B4-BE49-F238E27FC236}">
                <a16:creationId xmlns:a16="http://schemas.microsoft.com/office/drawing/2014/main" id="{7E616403-D57E-3B4A-6002-B4477D6D14C5}"/>
              </a:ext>
            </a:extLst>
          </p:cNvPr>
          <p:cNvGrpSpPr/>
          <p:nvPr/>
        </p:nvGrpSpPr>
        <p:grpSpPr>
          <a:xfrm>
            <a:off x="6324600" y="3678024"/>
            <a:ext cx="296586" cy="293005"/>
            <a:chOff x="5101121" y="3995693"/>
            <a:chExt cx="296586" cy="293005"/>
          </a:xfrm>
        </p:grpSpPr>
        <p:sp>
          <p:nvSpPr>
            <p:cNvPr id="21" name="円/楕円 103">
              <a:extLst>
                <a:ext uri="{FF2B5EF4-FFF2-40B4-BE49-F238E27FC236}">
                  <a16:creationId xmlns:a16="http://schemas.microsoft.com/office/drawing/2014/main" id="{AAFDBADF-ECDF-B4D5-60C3-6D7C4F7E3DD9}"/>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2" name="フリーフォーム 104">
              <a:extLst>
                <a:ext uri="{FF2B5EF4-FFF2-40B4-BE49-F238E27FC236}">
                  <a16:creationId xmlns:a16="http://schemas.microsoft.com/office/drawing/2014/main" id="{8D48BB15-FCC7-5FEF-90FC-6A2EDE67E962}"/>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3" name="図形グループ 105">
            <a:extLst>
              <a:ext uri="{FF2B5EF4-FFF2-40B4-BE49-F238E27FC236}">
                <a16:creationId xmlns:a16="http://schemas.microsoft.com/office/drawing/2014/main" id="{FE2E1041-17BC-033F-8D31-9A79FDA4111E}"/>
              </a:ext>
            </a:extLst>
          </p:cNvPr>
          <p:cNvGrpSpPr/>
          <p:nvPr/>
        </p:nvGrpSpPr>
        <p:grpSpPr>
          <a:xfrm>
            <a:off x="3276600" y="3500636"/>
            <a:ext cx="296586" cy="293005"/>
            <a:chOff x="4232441" y="3995693"/>
            <a:chExt cx="296586" cy="293005"/>
          </a:xfrm>
        </p:grpSpPr>
        <p:sp>
          <p:nvSpPr>
            <p:cNvPr id="24" name="円/楕円 106">
              <a:extLst>
                <a:ext uri="{FF2B5EF4-FFF2-40B4-BE49-F238E27FC236}">
                  <a16:creationId xmlns:a16="http://schemas.microsoft.com/office/drawing/2014/main" id="{AA3FC15A-5A5B-E0D4-C69D-0C4608155AD0}"/>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フリーフォーム 107">
              <a:extLst>
                <a:ext uri="{FF2B5EF4-FFF2-40B4-BE49-F238E27FC236}">
                  <a16:creationId xmlns:a16="http://schemas.microsoft.com/office/drawing/2014/main" id="{981CB6C7-8D58-447C-97FE-BAEF810AF225}"/>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6" name="図形グループ 108">
            <a:extLst>
              <a:ext uri="{FF2B5EF4-FFF2-40B4-BE49-F238E27FC236}">
                <a16:creationId xmlns:a16="http://schemas.microsoft.com/office/drawing/2014/main" id="{4F67C3FE-6054-C5FA-CCFE-004BE6932CC1}"/>
              </a:ext>
            </a:extLst>
          </p:cNvPr>
          <p:cNvGrpSpPr/>
          <p:nvPr/>
        </p:nvGrpSpPr>
        <p:grpSpPr>
          <a:xfrm>
            <a:off x="352763" y="5036481"/>
            <a:ext cx="296586" cy="293005"/>
            <a:chOff x="3546641" y="3995693"/>
            <a:chExt cx="296586" cy="293005"/>
          </a:xfrm>
        </p:grpSpPr>
        <p:sp>
          <p:nvSpPr>
            <p:cNvPr id="27" name="円/楕円 109">
              <a:extLst>
                <a:ext uri="{FF2B5EF4-FFF2-40B4-BE49-F238E27FC236}">
                  <a16:creationId xmlns:a16="http://schemas.microsoft.com/office/drawing/2014/main" id="{5E36F009-570A-0C62-7553-3B5D221C575B}"/>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8" name="フリーフォーム 110">
              <a:extLst>
                <a:ext uri="{FF2B5EF4-FFF2-40B4-BE49-F238E27FC236}">
                  <a16:creationId xmlns:a16="http://schemas.microsoft.com/office/drawing/2014/main" id="{2DA077B1-13BB-B784-5E47-41942848702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9" name="図形グループ 111">
            <a:extLst>
              <a:ext uri="{FF2B5EF4-FFF2-40B4-BE49-F238E27FC236}">
                <a16:creationId xmlns:a16="http://schemas.microsoft.com/office/drawing/2014/main" id="{022D77EA-77F5-77CF-38FE-6CAFED8125EC}"/>
              </a:ext>
            </a:extLst>
          </p:cNvPr>
          <p:cNvGrpSpPr/>
          <p:nvPr/>
        </p:nvGrpSpPr>
        <p:grpSpPr>
          <a:xfrm>
            <a:off x="731133" y="5663136"/>
            <a:ext cx="296587" cy="293005"/>
            <a:chOff x="2897417" y="3995693"/>
            <a:chExt cx="296587" cy="293005"/>
          </a:xfrm>
        </p:grpSpPr>
        <p:sp>
          <p:nvSpPr>
            <p:cNvPr id="30" name="円/楕円 112">
              <a:extLst>
                <a:ext uri="{FF2B5EF4-FFF2-40B4-BE49-F238E27FC236}">
                  <a16:creationId xmlns:a16="http://schemas.microsoft.com/office/drawing/2014/main" id="{A0DCD548-B25D-081E-5E7E-9A8446EF48C3}"/>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67767EC6-24EA-1627-11C6-82F2FD18E2F3}"/>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32" name="矢印: 右 31">
            <a:extLst>
              <a:ext uri="{FF2B5EF4-FFF2-40B4-BE49-F238E27FC236}">
                <a16:creationId xmlns:a16="http://schemas.microsoft.com/office/drawing/2014/main" id="{4F3D1371-6A7A-4D67-15D6-2CD7592286E5}"/>
              </a:ext>
            </a:extLst>
          </p:cNvPr>
          <p:cNvSpPr/>
          <p:nvPr/>
        </p:nvSpPr>
        <p:spPr>
          <a:xfrm>
            <a:off x="2499974" y="4321356"/>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3" name="矢印: 右 32">
            <a:extLst>
              <a:ext uri="{FF2B5EF4-FFF2-40B4-BE49-F238E27FC236}">
                <a16:creationId xmlns:a16="http://schemas.microsoft.com/office/drawing/2014/main" id="{05C56FED-F716-7044-9EBC-E6B53CBDB6BA}"/>
              </a:ext>
            </a:extLst>
          </p:cNvPr>
          <p:cNvSpPr/>
          <p:nvPr/>
        </p:nvSpPr>
        <p:spPr>
          <a:xfrm>
            <a:off x="5489579" y="4337217"/>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6" name="object 18">
            <a:extLst>
              <a:ext uri="{FF2B5EF4-FFF2-40B4-BE49-F238E27FC236}">
                <a16:creationId xmlns:a16="http://schemas.microsoft.com/office/drawing/2014/main" id="{ED6C6560-8C31-DA25-E453-A91B3D5F7EF6}"/>
              </a:ext>
            </a:extLst>
          </p:cNvPr>
          <p:cNvSpPr txBox="1"/>
          <p:nvPr/>
        </p:nvSpPr>
        <p:spPr>
          <a:xfrm>
            <a:off x="420883" y="2070706"/>
            <a:ext cx="2655809" cy="1053494"/>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❶</a:t>
            </a:r>
            <a:r>
              <a:rPr lang="en-US" altLang="ja-JP" sz="24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spc="5" dirty="0">
                <a:latin typeface="BIZ UDPゴシック" panose="020B0400000000000000" pitchFamily="50" charset="-128"/>
                <a:ea typeface="BIZ UDPゴシック" panose="020B0400000000000000" pitchFamily="50" charset="-128"/>
                <a:cs typeface="Meiryo" charset="-128"/>
              </a:rPr>
              <a:t>診察</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spc="22" dirty="0">
                <a:latin typeface="BIZ UDPゴシック" panose="020B0400000000000000" pitchFamily="50" charset="-128"/>
                <a:ea typeface="BIZ UDPゴシック" panose="020B0400000000000000" pitchFamily="50" charset="-128"/>
                <a:cs typeface="Meiryo" charset="-128"/>
              </a:rPr>
              <a:t>を</a:t>
            </a:r>
            <a:r>
              <a:rPr lang="ja-JP" altLang="en-US" sz="1800" b="1" spc="-13" dirty="0">
                <a:latin typeface="BIZ UDPゴシック" panose="020B0400000000000000" pitchFamily="50" charset="-128"/>
                <a:ea typeface="BIZ UDPゴシック" panose="020B0400000000000000" pitchFamily="50" charset="-128"/>
                <a:cs typeface="Meiryo" charset="-128"/>
              </a:rPr>
              <a:t>ダブルタップ</a:t>
            </a:r>
            <a:endParaRPr lang="ja-JP" altLang="en-US" sz="1800" b="1" dirty="0">
              <a:latin typeface="BIZ UDPゴシック" panose="020B0400000000000000" pitchFamily="50" charset="-128"/>
              <a:ea typeface="BIZ UDPゴシック" panose="020B0400000000000000" pitchFamily="50" charset="-128"/>
              <a:cs typeface="Meiryo" charset="-128"/>
            </a:endParaRPr>
          </a:p>
          <a:p>
            <a:pPr marL="9525">
              <a:spcBef>
                <a:spcPts val="100"/>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❷</a:t>
            </a:r>
            <a:r>
              <a:rPr lang="en-US" altLang="ja-JP" sz="18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en-US" altLang="ja-JP" sz="1800" b="1" spc="5" dirty="0">
                <a:latin typeface="BIZ UDPゴシック" panose="020B0400000000000000" pitchFamily="50" charset="-128"/>
                <a:ea typeface="BIZ UDPゴシック" panose="020B0400000000000000" pitchFamily="50" charset="-128"/>
                <a:cs typeface="Meiryo" charset="-128"/>
              </a:rPr>
              <a:t>+</a:t>
            </a:r>
            <a:r>
              <a:rPr lang="ja-JP" altLang="en-US" sz="1800" b="1" spc="5" dirty="0">
                <a:latin typeface="BIZ UDPゴシック" panose="020B0400000000000000" pitchFamily="50" charset="-128"/>
                <a:ea typeface="BIZ UDPゴシック" panose="020B0400000000000000" pitchFamily="50" charset="-128"/>
                <a:cs typeface="Meiryo" charset="-128"/>
              </a:rPr>
              <a:t>予約する</a:t>
            </a:r>
            <a:r>
              <a:rPr lang="en-US" altLang="ja-JP" sz="1800" b="1" dirty="0">
                <a:latin typeface="BIZ UDPゴシック" panose="020B0400000000000000" pitchFamily="50" charset="-128"/>
                <a:ea typeface="BIZ UDPゴシック" panose="020B0400000000000000" pitchFamily="50" charset="-128"/>
                <a:cs typeface="Meiryo" charset="-128"/>
              </a:rPr>
              <a:t>｣</a:t>
            </a:r>
          </a:p>
          <a:p>
            <a:pPr marL="9525">
              <a:spcBef>
                <a:spcPts val="100"/>
              </a:spcBef>
              <a:tabLst>
                <a:tab pos="352425" algn="l"/>
              </a:tabLst>
            </a:pPr>
            <a:r>
              <a:rPr lang="ja-JP" altLang="en-US" sz="1800" b="1" spc="22" dirty="0">
                <a:latin typeface="BIZ UDPゴシック" panose="020B0400000000000000" pitchFamily="50" charset="-128"/>
                <a:ea typeface="BIZ UDPゴシック" panose="020B0400000000000000" pitchFamily="50" charset="-128"/>
                <a:cs typeface="Meiryo" charset="-128"/>
              </a:rPr>
              <a:t>　　をダブルタップ</a:t>
            </a:r>
            <a:endParaRPr lang="en-US" altLang="ja-JP" sz="1800" b="1" spc="-5" dirty="0">
              <a:latin typeface="BIZ UDPゴシック" panose="020B0400000000000000" pitchFamily="50" charset="-128"/>
              <a:ea typeface="BIZ UDPゴシック" panose="020B0400000000000000" pitchFamily="50" charset="-128"/>
              <a:cs typeface="Meiryo" charset="-128"/>
            </a:endParaRPr>
          </a:p>
        </p:txBody>
      </p:sp>
      <p:sp>
        <p:nvSpPr>
          <p:cNvPr id="37" name="object 18">
            <a:extLst>
              <a:ext uri="{FF2B5EF4-FFF2-40B4-BE49-F238E27FC236}">
                <a16:creationId xmlns:a16="http://schemas.microsoft.com/office/drawing/2014/main" id="{EC25D759-4E1F-B3B1-0EFD-458ABD5C37DB}"/>
              </a:ext>
            </a:extLst>
          </p:cNvPr>
          <p:cNvSpPr txBox="1"/>
          <p:nvPr/>
        </p:nvSpPr>
        <p:spPr>
          <a:xfrm>
            <a:off x="3137668" y="2071862"/>
            <a:ext cx="2520000" cy="671338"/>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❸</a:t>
            </a:r>
            <a:r>
              <a:rPr lang="en-US" altLang="ja-JP" sz="24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医療機関名を</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a:spcBef>
                <a:spcPts val="85"/>
              </a:spcBef>
              <a:tabLst>
                <a:tab pos="352425" algn="l"/>
              </a:tabLst>
            </a:pPr>
            <a:r>
              <a:rPr lang="ja-JP" altLang="en-US" sz="1800" b="1" spc="5" dirty="0">
                <a:latin typeface="BIZ UDPゴシック" panose="020B0400000000000000" pitchFamily="50" charset="-128"/>
                <a:ea typeface="BIZ UDPゴシック" panose="020B0400000000000000" pitchFamily="50" charset="-128"/>
                <a:cs typeface="Meiryo" charset="-128"/>
              </a:rPr>
              <a:t>　　ダブルタップ</a:t>
            </a:r>
          </a:p>
        </p:txBody>
      </p:sp>
    </p:spTree>
    <p:extLst>
      <p:ext uri="{BB962C8B-B14F-4D97-AF65-F5344CB8AC3E}">
        <p14:creationId xmlns:p14="http://schemas.microsoft.com/office/powerpoint/2010/main" val="664396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予約する」ボタンをタップしている画像">
            <a:extLst>
              <a:ext uri="{FF2B5EF4-FFF2-40B4-BE49-F238E27FC236}">
                <a16:creationId xmlns:a16="http://schemas.microsoft.com/office/drawing/2014/main" id="{B8FFAE34-9EA9-4AE2-8EB4-C902439A8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3114" y="1912461"/>
            <a:ext cx="2333717" cy="4140000"/>
          </a:xfrm>
          <a:prstGeom prst="rect">
            <a:avLst/>
          </a:prstGeom>
          <a:ln w="9525">
            <a:solidFill>
              <a:schemeClr val="tx1">
                <a:lumMod val="50000"/>
                <a:lumOff val="50000"/>
              </a:schemeClr>
            </a:solidFill>
          </a:ln>
        </p:spPr>
      </p:pic>
      <p:sp>
        <p:nvSpPr>
          <p:cNvPr id="17" name="object 18">
            <a:extLst>
              <a:ext uri="{FF2B5EF4-FFF2-40B4-BE49-F238E27FC236}">
                <a16:creationId xmlns:a16="http://schemas.microsoft.com/office/drawing/2014/main" id="{84120372-64DA-4E54-A83F-BF6241F74A06}"/>
              </a:ext>
            </a:extLst>
          </p:cNvPr>
          <p:cNvSpPr txBox="1"/>
          <p:nvPr/>
        </p:nvSpPr>
        <p:spPr>
          <a:xfrm>
            <a:off x="420638" y="2017146"/>
            <a:ext cx="2874314" cy="2087110"/>
          </a:xfrm>
          <a:prstGeom prst="rect">
            <a:avLst/>
          </a:prstGeom>
        </p:spPr>
        <p:txBody>
          <a:bodyPr vert="horz" wrap="square" lIns="0" tIns="12065" rIns="0" bIns="0" rtlCol="0">
            <a:spAutoFit/>
          </a:bodyPr>
          <a:lstStyle/>
          <a:p>
            <a:pPr marL="9525">
              <a:spcBef>
                <a:spcPts val="85"/>
              </a:spcBef>
              <a:tabLst>
                <a:tab pos="352425" algn="l"/>
              </a:tabLst>
            </a:pPr>
            <a:r>
              <a:rPr lang="ja-JP" altLang="en-US" sz="2800" b="1" spc="5" dirty="0">
                <a:solidFill>
                  <a:srgbClr val="009650"/>
                </a:solidFill>
                <a:latin typeface="BIZ UDゴシック" panose="020B0400000000000000" pitchFamily="49" charset="-128"/>
                <a:ea typeface="BIZ UDゴシック" panose="020B0400000000000000" pitchFamily="49" charset="-128"/>
                <a:cs typeface="Meiryo" charset="-128"/>
              </a:rPr>
              <a:t>❻</a:t>
            </a:r>
            <a:r>
              <a:rPr lang="ja-JP" altLang="en-US" sz="2000" b="1" dirty="0">
                <a:latin typeface="BIZ UDゴシック" panose="020B0400000000000000" pitchFamily="49" charset="-128"/>
                <a:ea typeface="BIZ UDゴシック" panose="020B0400000000000000" pitchFamily="49" charset="-128"/>
                <a:cs typeface="Meiryo" charset="-128"/>
              </a:rPr>
              <a:t>予約の内容を確認</a:t>
            </a:r>
          </a:p>
          <a:p>
            <a:pPr marL="9525">
              <a:spcBef>
                <a:spcPts val="1200"/>
              </a:spcBef>
              <a:tabLst>
                <a:tab pos="352425" algn="l"/>
              </a:tabLst>
            </a:pPr>
            <a:r>
              <a:rPr lang="ja-JP" altLang="en-US" sz="2800" b="1" spc="5" dirty="0">
                <a:solidFill>
                  <a:srgbClr val="009650"/>
                </a:solidFill>
                <a:latin typeface="BIZ UDゴシック" panose="020B0400000000000000" pitchFamily="49" charset="-128"/>
                <a:ea typeface="BIZ UDゴシック" panose="020B0400000000000000" pitchFamily="49" charset="-128"/>
                <a:cs typeface="Meiryo" charset="-128"/>
              </a:rPr>
              <a:t>❼</a:t>
            </a:r>
            <a:r>
              <a:rPr lang="ja-JP" altLang="en-US" sz="2000" b="1" dirty="0">
                <a:latin typeface="BIZ UDゴシック" panose="020B0400000000000000" pitchFamily="49" charset="-128"/>
                <a:ea typeface="BIZ UDゴシック" panose="020B0400000000000000" pitchFamily="49" charset="-128"/>
                <a:cs typeface="Meiryo" charset="-128"/>
              </a:rPr>
              <a:t>画面を下から上に</a:t>
            </a:r>
          </a:p>
          <a:p>
            <a:pPr marL="9525">
              <a:spcBef>
                <a:spcPts val="85"/>
              </a:spcBef>
              <a:tabLst>
                <a:tab pos="352425" algn="l"/>
              </a:tabLst>
            </a:pPr>
            <a:r>
              <a:rPr lang="ja-JP" altLang="en-US" sz="2000" b="1" dirty="0">
                <a:latin typeface="BIZ UDゴシック" panose="020B0400000000000000" pitchFamily="49" charset="-128"/>
                <a:ea typeface="BIZ UDゴシック" panose="020B0400000000000000" pitchFamily="49" charset="-128"/>
                <a:cs typeface="Meiryo" charset="-128"/>
              </a:rPr>
              <a:t>	スクロール</a:t>
            </a:r>
          </a:p>
          <a:p>
            <a:pPr marL="9525">
              <a:tabLst>
                <a:tab pos="352425" algn="l"/>
              </a:tabLst>
            </a:pPr>
            <a:r>
              <a:rPr lang="ja-JP" altLang="en-US" sz="2800" b="1" spc="5" dirty="0">
                <a:solidFill>
                  <a:srgbClr val="009650"/>
                </a:solidFill>
                <a:latin typeface="BIZ UDゴシック" panose="020B0400000000000000" pitchFamily="49" charset="-128"/>
                <a:ea typeface="BIZ UDゴシック" panose="020B0400000000000000" pitchFamily="49" charset="-128"/>
                <a:cs typeface="Meiryo" charset="-128"/>
              </a:rPr>
              <a:t>❽</a:t>
            </a:r>
            <a:r>
              <a:rPr lang="en-US" altLang="ja-JP" sz="20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2000" b="1" spc="5" dirty="0">
                <a:latin typeface="BIZ UDゴシック" panose="020B0400000000000000" pitchFamily="49" charset="-128"/>
                <a:ea typeface="BIZ UDゴシック" panose="020B0400000000000000" pitchFamily="49" charset="-128"/>
                <a:cs typeface="Meiryo" charset="-128"/>
              </a:rPr>
              <a:t>＋予約する</a:t>
            </a:r>
            <a:r>
              <a:rPr lang="en-US" altLang="ja-JP" sz="20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2000" b="1" spc="5" dirty="0">
                <a:latin typeface="BIZ UDゴシック" panose="020B0400000000000000" pitchFamily="49" charset="-128"/>
                <a:ea typeface="BIZ UDゴシック" panose="020B0400000000000000" pitchFamily="49" charset="-128"/>
                <a:cs typeface="Meiryo" charset="-128"/>
              </a:rPr>
              <a:t>を</a:t>
            </a:r>
          </a:p>
          <a:p>
            <a:pPr marL="9525">
              <a:tabLst>
                <a:tab pos="352425" algn="l"/>
              </a:tabLst>
            </a:pPr>
            <a:r>
              <a:rPr lang="ja-JP" altLang="en-US" sz="2000" b="1" spc="5" dirty="0">
                <a:latin typeface="BIZ UDゴシック" panose="020B0400000000000000" pitchFamily="49" charset="-128"/>
                <a:ea typeface="BIZ UDゴシック" panose="020B0400000000000000" pitchFamily="49" charset="-128"/>
                <a:cs typeface="Meiryo" charset="-128"/>
              </a:rPr>
              <a:t>   ダブルタップ</a:t>
            </a:r>
            <a:endParaRPr lang="ja-JP" altLang="en-US" sz="2000" b="1" dirty="0">
              <a:latin typeface="BIZ UDゴシック" panose="020B0400000000000000" pitchFamily="49" charset="-128"/>
              <a:ea typeface="BIZ UDゴシック" panose="020B0400000000000000" pitchFamily="49" charset="-128"/>
              <a:cs typeface="Meiryo" charset="-128"/>
            </a:endParaRPr>
          </a:p>
        </p:txBody>
      </p:sp>
      <p:sp>
        <p:nvSpPr>
          <p:cNvPr id="21" name="正方形/長方形 20"/>
          <p:cNvSpPr/>
          <p:nvPr/>
        </p:nvSpPr>
        <p:spPr>
          <a:xfrm>
            <a:off x="6340145" y="4901218"/>
            <a:ext cx="2052000" cy="57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29" name="タイトル 9">
            <a:extLst>
              <a:ext uri="{FF2B5EF4-FFF2-40B4-BE49-F238E27FC236}">
                <a16:creationId xmlns:a16="http://schemas.microsoft.com/office/drawing/2014/main" id="{FDDA2747-DBA5-44E4-A04D-BE8E8CD8D716}"/>
              </a:ext>
            </a:extLst>
          </p:cNvPr>
          <p:cNvSpPr txBox="1">
            <a:spLocks/>
          </p:cNvSpPr>
          <p:nvPr/>
        </p:nvSpPr>
        <p:spPr>
          <a:xfrm>
            <a:off x="1624945" y="207019"/>
            <a:ext cx="41169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【5</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診療日の予約</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30" name="図形グループ 29"/>
          <p:cNvGrpSpPr/>
          <p:nvPr/>
        </p:nvGrpSpPr>
        <p:grpSpPr>
          <a:xfrm>
            <a:off x="6193114" y="4659995"/>
            <a:ext cx="296586" cy="293005"/>
            <a:chOff x="8127785" y="3995693"/>
            <a:chExt cx="296586" cy="293005"/>
          </a:xfrm>
        </p:grpSpPr>
        <p:sp>
          <p:nvSpPr>
            <p:cNvPr id="31" name="円/楕円 30"/>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2" name="フリーフォーム 31"/>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2" name="グループ化 1" descr="「予約内容確認」画面で下から上に画面をスクロールしている画像">
            <a:extLst>
              <a:ext uri="{FF2B5EF4-FFF2-40B4-BE49-F238E27FC236}">
                <a16:creationId xmlns:a16="http://schemas.microsoft.com/office/drawing/2014/main" id="{A558DBAC-6EFE-4985-8569-43BDA5054CAC}"/>
              </a:ext>
            </a:extLst>
          </p:cNvPr>
          <p:cNvGrpSpPr/>
          <p:nvPr/>
        </p:nvGrpSpPr>
        <p:grpSpPr>
          <a:xfrm>
            <a:off x="3298707" y="1905534"/>
            <a:ext cx="2514266" cy="4307806"/>
            <a:chOff x="2963920" y="1989437"/>
            <a:chExt cx="2514266" cy="4307806"/>
          </a:xfrm>
        </p:grpSpPr>
        <p:pic>
          <p:nvPicPr>
            <p:cNvPr id="6" name="図 5">
              <a:extLst>
                <a:ext uri="{FF2B5EF4-FFF2-40B4-BE49-F238E27FC236}">
                  <a16:creationId xmlns:a16="http://schemas.microsoft.com/office/drawing/2014/main" id="{E237D188-44DA-4143-8296-E7AB98738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3920" y="1989437"/>
              <a:ext cx="2444643" cy="4140000"/>
            </a:xfrm>
            <a:prstGeom prst="rect">
              <a:avLst/>
            </a:prstGeom>
            <a:ln w="9525">
              <a:solidFill>
                <a:schemeClr val="tx1">
                  <a:lumMod val="50000"/>
                  <a:lumOff val="50000"/>
                </a:schemeClr>
              </a:solidFill>
            </a:ln>
          </p:spPr>
        </p:pic>
        <p:sp>
          <p:nvSpPr>
            <p:cNvPr id="25" name="上矢印 24"/>
            <p:cNvSpPr/>
            <p:nvPr/>
          </p:nvSpPr>
          <p:spPr>
            <a:xfrm>
              <a:off x="4457445" y="4485400"/>
              <a:ext cx="631902" cy="1811843"/>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48" name="図 4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4833950" y="5513149"/>
              <a:ext cx="473301" cy="540000"/>
            </a:xfrm>
            <a:prstGeom prst="rect">
              <a:avLst/>
            </a:prstGeom>
          </p:spPr>
        </p:pic>
        <p:grpSp>
          <p:nvGrpSpPr>
            <p:cNvPr id="33" name="図形グループ 32"/>
            <p:cNvGrpSpPr/>
            <p:nvPr/>
          </p:nvGrpSpPr>
          <p:grpSpPr>
            <a:xfrm>
              <a:off x="5181600" y="5414619"/>
              <a:ext cx="296586" cy="293005"/>
              <a:chOff x="7423697" y="3995693"/>
              <a:chExt cx="296586" cy="293005"/>
            </a:xfrm>
          </p:grpSpPr>
          <p:sp>
            <p:nvSpPr>
              <p:cNvPr id="38" name="円/楕円 37"/>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フリーフォーム 38"/>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grpSp>
        <p:nvGrpSpPr>
          <p:cNvPr id="3" name="図形グループ 57">
            <a:extLst>
              <a:ext uri="{FF2B5EF4-FFF2-40B4-BE49-F238E27FC236}">
                <a16:creationId xmlns:a16="http://schemas.microsoft.com/office/drawing/2014/main" id="{5C5E4A69-420F-995A-908D-CE1510799B1E}"/>
              </a:ext>
            </a:extLst>
          </p:cNvPr>
          <p:cNvGrpSpPr/>
          <p:nvPr/>
        </p:nvGrpSpPr>
        <p:grpSpPr>
          <a:xfrm>
            <a:off x="3325128" y="1989437"/>
            <a:ext cx="296586" cy="293005"/>
            <a:chOff x="6801905" y="3995693"/>
            <a:chExt cx="296586" cy="293005"/>
          </a:xfrm>
        </p:grpSpPr>
        <p:sp>
          <p:nvSpPr>
            <p:cNvPr id="4" name="円/楕円 58">
              <a:extLst>
                <a:ext uri="{FF2B5EF4-FFF2-40B4-BE49-F238E27FC236}">
                  <a16:creationId xmlns:a16="http://schemas.microsoft.com/office/drawing/2014/main" id="{6954B31A-F3A1-7944-E02B-598E94EFFB6F}"/>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 name="フリーフォーム 59">
              <a:extLst>
                <a:ext uri="{FF2B5EF4-FFF2-40B4-BE49-F238E27FC236}">
                  <a16:creationId xmlns:a16="http://schemas.microsoft.com/office/drawing/2014/main" id="{2EFB8600-4EAF-E427-3807-FCC6ACC33043}"/>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9" name="テキスト ボックス 8">
            <a:extLst>
              <a:ext uri="{FF2B5EF4-FFF2-40B4-BE49-F238E27FC236}">
                <a16:creationId xmlns:a16="http://schemas.microsoft.com/office/drawing/2014/main" id="{F4B5AF84-1160-1DD9-155A-E4C7A98FA5C0}"/>
              </a:ext>
            </a:extLst>
          </p:cNvPr>
          <p:cNvSpPr txBox="1"/>
          <p:nvPr/>
        </p:nvSpPr>
        <p:spPr>
          <a:xfrm>
            <a:off x="502533" y="4343400"/>
            <a:ext cx="2387254" cy="948978"/>
          </a:xfrm>
          <a:prstGeom prst="rect">
            <a:avLst/>
          </a:prstGeom>
          <a:noFill/>
        </p:spPr>
        <p:txBody>
          <a:bodyPr wrap="square">
            <a:spAutoFit/>
          </a:bodyPr>
          <a:lstStyle/>
          <a:p>
            <a:pPr marL="9525">
              <a:spcBef>
                <a:spcPts val="85"/>
              </a:spcBef>
              <a:tabLst>
                <a:tab pos="352425" algn="l"/>
              </a:tabLst>
            </a:pPr>
            <a:r>
              <a:rPr kumimoji="1" lang="ja-JP" altLang="en-US" sz="18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医師からアプリを</a:t>
            </a:r>
            <a:endParaRPr kumimoji="1" lang="en-US" altLang="ja-JP" sz="18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endParaRPr>
          </a:p>
          <a:p>
            <a:pPr marL="9525">
              <a:spcBef>
                <a:spcPts val="85"/>
              </a:spcBef>
              <a:tabLst>
                <a:tab pos="352425" algn="l"/>
              </a:tabLst>
            </a:pPr>
            <a:r>
              <a:rPr kumimoji="1" lang="ja-JP" altLang="en-US" sz="18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通じて予約指示が</a:t>
            </a:r>
            <a:endParaRPr kumimoji="1" lang="en-US" altLang="ja-JP" sz="18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endParaRPr>
          </a:p>
          <a:p>
            <a:pPr marL="9525">
              <a:spcBef>
                <a:spcPts val="85"/>
              </a:spcBef>
              <a:tabLst>
                <a:tab pos="352425" algn="l"/>
              </a:tabLst>
            </a:pPr>
            <a:r>
              <a:rPr kumimoji="1" lang="ja-JP" altLang="en-US" sz="18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入ることもあります</a:t>
            </a:r>
            <a:endParaRPr lang="ja-JP" altLang="en-US" sz="1800" b="1" dirty="0">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609489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字幕 61">
            <a:extLst>
              <a:ext uri="{FF2B5EF4-FFF2-40B4-BE49-F238E27FC236}">
                <a16:creationId xmlns:a16="http://schemas.microsoft.com/office/drawing/2014/main" id="{E5B6A4B9-8F2F-48C0-B070-D7266F7D05C6}"/>
              </a:ext>
            </a:extLst>
          </p:cNvPr>
          <p:cNvSpPr txBox="1">
            <a:spLocks noGrp="1"/>
          </p:cNvSpPr>
          <p:nvPr>
            <p:ph type="subTitle" idx="4294967295"/>
          </p:nvPr>
        </p:nvSpPr>
        <p:spPr>
          <a:xfrm>
            <a:off x="514196" y="1400183"/>
            <a:ext cx="8279284" cy="369332"/>
          </a:xfrm>
          <a:prstGeom prst="rect">
            <a:avLst/>
          </a:prstGeom>
          <a:noFill/>
        </p:spPr>
        <p:txBody>
          <a:bodyPr wrap="square">
            <a:spAutoFit/>
          </a:bodyPr>
          <a:lstStyle/>
          <a:p>
            <a:r>
              <a:rPr lang="ja-JP" altLang="en-US" b="1" spc="-5" dirty="0">
                <a:solidFill>
                  <a:schemeClr val="tx1"/>
                </a:solidFill>
                <a:latin typeface="BIZ UDゴシック" panose="020B0400000000000000" pitchFamily="49" charset="-128"/>
                <a:ea typeface="BIZ UDゴシック" panose="020B0400000000000000" pitchFamily="49" charset="-128"/>
                <a:cs typeface="Meiryo" charset="-128"/>
              </a:rPr>
              <a:t>診察</a:t>
            </a:r>
            <a:r>
              <a:rPr lang="ja-JP" altLang="en-US" b="1" spc="-34" dirty="0">
                <a:solidFill>
                  <a:schemeClr val="tx1"/>
                </a:solidFill>
                <a:latin typeface="BIZ UDゴシック" panose="020B0400000000000000" pitchFamily="49" charset="-128"/>
                <a:ea typeface="BIZ UDゴシック" panose="020B0400000000000000" pitchFamily="49" charset="-128"/>
                <a:cs typeface="Meiryo" charset="-128"/>
              </a:rPr>
              <a:t>でビデオ通話ができるかどうか、テストを行います</a:t>
            </a:r>
            <a:endParaRPr lang="en-US" altLang="ja-JP" b="1" spc="22" dirty="0">
              <a:solidFill>
                <a:schemeClr val="tx1"/>
              </a:solidFill>
              <a:latin typeface="BIZ UDゴシック" panose="020B0400000000000000" pitchFamily="49" charset="-128"/>
              <a:ea typeface="BIZ UDゴシック" panose="020B0400000000000000" pitchFamily="49" charset="-128"/>
              <a:cs typeface="Meiryo" charset="-128"/>
            </a:endParaRPr>
          </a:p>
        </p:txBody>
      </p:sp>
      <p:sp>
        <p:nvSpPr>
          <p:cNvPr id="3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48" name="タイトル 9">
            <a:extLst>
              <a:ext uri="{FF2B5EF4-FFF2-40B4-BE49-F238E27FC236}">
                <a16:creationId xmlns:a16="http://schemas.microsoft.com/office/drawing/2014/main" id="{FDDA2747-DBA5-44E4-A04D-BE8E8CD8D716}"/>
              </a:ext>
            </a:extLst>
          </p:cNvPr>
          <p:cNvSpPr txBox="1">
            <a:spLocks/>
          </p:cNvSpPr>
          <p:nvPr/>
        </p:nvSpPr>
        <p:spPr>
          <a:xfrm>
            <a:off x="1596531" y="263520"/>
            <a:ext cx="57933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ビデオ通話の事前テスト</a:t>
            </a:r>
            <a:endParaRPr kumimoji="0" lang="ja-JP" altLang="en-US" sz="3200" kern="0" dirty="0">
              <a:latin typeface="BIZ UDゴシック" panose="020B0400000000000000" pitchFamily="49" charset="-128"/>
              <a:ea typeface="BIZ UDゴシック" panose="020B0400000000000000" pitchFamily="49" charset="-128"/>
            </a:endParaRPr>
          </a:p>
        </p:txBody>
      </p:sp>
      <p:pic>
        <p:nvPicPr>
          <p:cNvPr id="27" name="図 26" descr="「設定」画面の一覧から「テスト通話」をタップしている画像">
            <a:extLst>
              <a:ext uri="{FF2B5EF4-FFF2-40B4-BE49-F238E27FC236}">
                <a16:creationId xmlns:a16="http://schemas.microsoft.com/office/drawing/2014/main" id="{42552DAD-CBF2-7F1E-0742-702D2D1C2F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318" b="6925"/>
          <a:stretch/>
        </p:blipFill>
        <p:spPr>
          <a:xfrm>
            <a:off x="953400" y="3065918"/>
            <a:ext cx="1620000" cy="2946552"/>
          </a:xfrm>
          <a:prstGeom prst="rect">
            <a:avLst/>
          </a:prstGeom>
          <a:ln w="9525">
            <a:solidFill>
              <a:schemeClr val="tx1">
                <a:lumMod val="50000"/>
                <a:lumOff val="50000"/>
              </a:schemeClr>
            </a:solidFill>
          </a:ln>
        </p:spPr>
      </p:pic>
      <p:pic>
        <p:nvPicPr>
          <p:cNvPr id="28" name="図 27" descr="「通話環境の確認」画面で「テスト通話を開始する」をタップしている画像">
            <a:extLst>
              <a:ext uri="{FF2B5EF4-FFF2-40B4-BE49-F238E27FC236}">
                <a16:creationId xmlns:a16="http://schemas.microsoft.com/office/drawing/2014/main" id="{04251E7F-9357-28FD-1FE5-5746FF4554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4266" y="3065918"/>
            <a:ext cx="1620000" cy="2948449"/>
          </a:xfrm>
          <a:prstGeom prst="rect">
            <a:avLst/>
          </a:prstGeom>
          <a:ln w="9525">
            <a:solidFill>
              <a:schemeClr val="tx1">
                <a:lumMod val="50000"/>
                <a:lumOff val="50000"/>
              </a:schemeClr>
            </a:solidFill>
          </a:ln>
        </p:spPr>
      </p:pic>
      <p:pic>
        <p:nvPicPr>
          <p:cNvPr id="29" name="図 28" descr="「通話の準備中」と画面に表示されている画像">
            <a:extLst>
              <a:ext uri="{FF2B5EF4-FFF2-40B4-BE49-F238E27FC236}">
                <a16:creationId xmlns:a16="http://schemas.microsoft.com/office/drawing/2014/main" id="{9542E34F-589D-CB32-4E7B-0BD83EA901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5132" y="3065918"/>
            <a:ext cx="1620000" cy="2946552"/>
          </a:xfrm>
          <a:prstGeom prst="rect">
            <a:avLst/>
          </a:prstGeom>
          <a:ln w="9525">
            <a:solidFill>
              <a:schemeClr val="tx1">
                <a:lumMod val="50000"/>
                <a:lumOff val="50000"/>
              </a:schemeClr>
            </a:solidFill>
          </a:ln>
        </p:spPr>
      </p:pic>
      <p:sp>
        <p:nvSpPr>
          <p:cNvPr id="30" name="正方形/長方形 29">
            <a:extLst>
              <a:ext uri="{FF2B5EF4-FFF2-40B4-BE49-F238E27FC236}">
                <a16:creationId xmlns:a16="http://schemas.microsoft.com/office/drawing/2014/main" id="{6C4000F8-1E9E-7950-02B7-BB1809D2A6CD}"/>
              </a:ext>
            </a:extLst>
          </p:cNvPr>
          <p:cNvSpPr/>
          <p:nvPr/>
        </p:nvSpPr>
        <p:spPr>
          <a:xfrm>
            <a:off x="959932" y="5385879"/>
            <a:ext cx="1611351"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1" name="正方形/長方形 30">
            <a:extLst>
              <a:ext uri="{FF2B5EF4-FFF2-40B4-BE49-F238E27FC236}">
                <a16:creationId xmlns:a16="http://schemas.microsoft.com/office/drawing/2014/main" id="{BE886AA9-A1BE-EEF1-068B-74117E5BAB9D}"/>
              </a:ext>
            </a:extLst>
          </p:cNvPr>
          <p:cNvSpPr/>
          <p:nvPr/>
        </p:nvSpPr>
        <p:spPr>
          <a:xfrm>
            <a:off x="3840266" y="5161715"/>
            <a:ext cx="1548000" cy="39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32" name="図形グループ 57">
            <a:extLst>
              <a:ext uri="{FF2B5EF4-FFF2-40B4-BE49-F238E27FC236}">
                <a16:creationId xmlns:a16="http://schemas.microsoft.com/office/drawing/2014/main" id="{6A56FF8B-34B4-1DDB-A526-612CA5684C95}"/>
              </a:ext>
            </a:extLst>
          </p:cNvPr>
          <p:cNvGrpSpPr/>
          <p:nvPr/>
        </p:nvGrpSpPr>
        <p:grpSpPr>
          <a:xfrm>
            <a:off x="793639" y="5213212"/>
            <a:ext cx="296586" cy="293005"/>
            <a:chOff x="3546641" y="3995693"/>
            <a:chExt cx="296586" cy="293005"/>
          </a:xfrm>
        </p:grpSpPr>
        <p:sp>
          <p:nvSpPr>
            <p:cNvPr id="34" name="円/楕円 58">
              <a:extLst>
                <a:ext uri="{FF2B5EF4-FFF2-40B4-BE49-F238E27FC236}">
                  <a16:creationId xmlns:a16="http://schemas.microsoft.com/office/drawing/2014/main" id="{4F9A4D11-473D-6AD3-5EC2-D1CBDAAF9088}"/>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6" name="フリーフォーム 59">
              <a:extLst>
                <a:ext uri="{FF2B5EF4-FFF2-40B4-BE49-F238E27FC236}">
                  <a16:creationId xmlns:a16="http://schemas.microsoft.com/office/drawing/2014/main" id="{D3B2E5EA-1D9A-F78A-6283-273695DB9E2B}"/>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37" name="正方形/長方形 36">
            <a:extLst>
              <a:ext uri="{FF2B5EF4-FFF2-40B4-BE49-F238E27FC236}">
                <a16:creationId xmlns:a16="http://schemas.microsoft.com/office/drawing/2014/main" id="{70B969D4-3166-D766-E8D7-E012F23BBEEA}"/>
              </a:ext>
            </a:extLst>
          </p:cNvPr>
          <p:cNvSpPr/>
          <p:nvPr/>
        </p:nvSpPr>
        <p:spPr>
          <a:xfrm>
            <a:off x="3966518" y="3224528"/>
            <a:ext cx="154348" cy="14197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8" name="object 18">
            <a:extLst>
              <a:ext uri="{FF2B5EF4-FFF2-40B4-BE49-F238E27FC236}">
                <a16:creationId xmlns:a16="http://schemas.microsoft.com/office/drawing/2014/main" id="{01E1D108-FB95-A033-A642-B2D6E39268D5}"/>
              </a:ext>
            </a:extLst>
          </p:cNvPr>
          <p:cNvSpPr txBox="1"/>
          <p:nvPr/>
        </p:nvSpPr>
        <p:spPr>
          <a:xfrm>
            <a:off x="381000" y="2057400"/>
            <a:ext cx="3200401" cy="763671"/>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❶</a:t>
            </a:r>
            <a:r>
              <a:rPr lang="en-US" altLang="ja-JP" sz="24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spc="5" dirty="0">
                <a:latin typeface="BIZ UDPゴシック" panose="020B0400000000000000" pitchFamily="50" charset="-128"/>
                <a:ea typeface="BIZ UDPゴシック" panose="020B0400000000000000" pitchFamily="50" charset="-128"/>
                <a:cs typeface="Meiryo" charset="-128"/>
              </a:rPr>
              <a:t>設定</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spc="22" dirty="0">
                <a:latin typeface="BIZ UDPゴシック" panose="020B0400000000000000" pitchFamily="50" charset="-128"/>
                <a:ea typeface="BIZ UDPゴシック" panose="020B0400000000000000" pitchFamily="50" charset="-128"/>
                <a:cs typeface="Meiryo" charset="-128"/>
              </a:rPr>
              <a:t>を</a:t>
            </a:r>
            <a:r>
              <a:rPr lang="ja-JP" altLang="en-US" sz="1800" b="1" spc="-13" dirty="0">
                <a:latin typeface="BIZ UDPゴシック" panose="020B0400000000000000" pitchFamily="50" charset="-128"/>
                <a:ea typeface="BIZ UDPゴシック" panose="020B0400000000000000" pitchFamily="50" charset="-128"/>
                <a:cs typeface="Meiryo" charset="-128"/>
              </a:rPr>
              <a:t>ダブルタップ</a:t>
            </a:r>
            <a:endParaRPr lang="en-US" altLang="ja-JP" sz="1800" b="1" spc="-13" dirty="0">
              <a:latin typeface="BIZ UDPゴシック" panose="020B0400000000000000" pitchFamily="50" charset="-128"/>
              <a:ea typeface="BIZ UDPゴシック" panose="020B0400000000000000" pitchFamily="50" charset="-128"/>
              <a:cs typeface="Meiryo" charset="-128"/>
            </a:endParaRPr>
          </a:p>
          <a:p>
            <a:pPr marL="9525">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❷</a:t>
            </a:r>
            <a:r>
              <a:rPr lang="en-US" altLang="ja-JP" sz="24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700" b="1" dirty="0">
                <a:latin typeface="BIZ UDPゴシック" panose="020B0400000000000000" pitchFamily="50" charset="-128"/>
                <a:ea typeface="BIZ UDPゴシック" panose="020B0400000000000000" pitchFamily="50" charset="-128"/>
                <a:cs typeface="Meiryo" charset="-128"/>
              </a:rPr>
              <a:t>｢</a:t>
            </a:r>
            <a:r>
              <a:rPr lang="ja-JP" altLang="en-US" sz="1700" b="1" spc="5" dirty="0">
                <a:latin typeface="BIZ UDPゴシック" panose="020B0400000000000000" pitchFamily="50" charset="-128"/>
                <a:ea typeface="BIZ UDPゴシック" panose="020B0400000000000000" pitchFamily="50" charset="-128"/>
                <a:cs typeface="Meiryo" charset="-128"/>
              </a:rPr>
              <a:t>テスト通話</a:t>
            </a:r>
            <a:r>
              <a:rPr lang="en-US" altLang="ja-JP" sz="1700" b="1" dirty="0">
                <a:latin typeface="BIZ UDPゴシック" panose="020B0400000000000000" pitchFamily="50" charset="-128"/>
                <a:ea typeface="BIZ UDPゴシック" panose="020B0400000000000000" pitchFamily="50" charset="-128"/>
                <a:cs typeface="Meiryo" charset="-128"/>
              </a:rPr>
              <a:t>｣</a:t>
            </a:r>
            <a:r>
              <a:rPr lang="ja-JP" altLang="en-US" sz="1700" b="1" spc="22" dirty="0">
                <a:latin typeface="BIZ UDPゴシック" panose="020B0400000000000000" pitchFamily="50" charset="-128"/>
                <a:ea typeface="BIZ UDPゴシック" panose="020B0400000000000000" pitchFamily="50" charset="-128"/>
                <a:cs typeface="Meiryo" charset="-128"/>
              </a:rPr>
              <a:t>を</a:t>
            </a:r>
            <a:r>
              <a:rPr lang="ja-JP" altLang="en-US" sz="1700" b="1" spc="-13" dirty="0">
                <a:latin typeface="BIZ UDPゴシック" panose="020B0400000000000000" pitchFamily="50" charset="-128"/>
                <a:ea typeface="BIZ UDPゴシック" panose="020B0400000000000000" pitchFamily="50" charset="-128"/>
                <a:cs typeface="Meiryo" charset="-128"/>
              </a:rPr>
              <a:t>ダブルタップ</a:t>
            </a:r>
            <a:endParaRPr lang="en-US" altLang="ja-JP" sz="1700" b="1" spc="-5" dirty="0">
              <a:latin typeface="BIZ UDPゴシック" panose="020B0400000000000000" pitchFamily="50" charset="-128"/>
              <a:ea typeface="BIZ UDPゴシック" panose="020B0400000000000000" pitchFamily="50" charset="-128"/>
              <a:cs typeface="Meiryo" charset="-128"/>
            </a:endParaRPr>
          </a:p>
        </p:txBody>
      </p:sp>
      <p:sp>
        <p:nvSpPr>
          <p:cNvPr id="39" name="object 18">
            <a:extLst>
              <a:ext uri="{FF2B5EF4-FFF2-40B4-BE49-F238E27FC236}">
                <a16:creationId xmlns:a16="http://schemas.microsoft.com/office/drawing/2014/main" id="{F6C843B6-5144-9928-9FAE-962C8D92ACBE}"/>
              </a:ext>
            </a:extLst>
          </p:cNvPr>
          <p:cNvSpPr txBox="1"/>
          <p:nvPr/>
        </p:nvSpPr>
        <p:spPr>
          <a:xfrm>
            <a:off x="3297386" y="2110614"/>
            <a:ext cx="2920346" cy="671338"/>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❸</a:t>
            </a:r>
            <a:r>
              <a:rPr lang="en-US" altLang="ja-JP" sz="1800" b="1" dirty="0">
                <a:latin typeface="BIZ UDPゴシック" panose="020B0400000000000000" pitchFamily="50" charset="-128"/>
                <a:ea typeface="BIZ UDPゴシック" panose="020B0400000000000000" pitchFamily="50" charset="-128"/>
                <a:cs typeface="Meiryo" charset="-128"/>
              </a:rPr>
              <a:t>｢</a:t>
            </a:r>
            <a:r>
              <a:rPr lang="ja-JP" altLang="en-US" sz="1800" b="1" spc="5" dirty="0">
                <a:latin typeface="BIZ UDPゴシック" panose="020B0400000000000000" pitchFamily="50" charset="-128"/>
                <a:ea typeface="BIZ UDPゴシック" panose="020B0400000000000000" pitchFamily="50" charset="-128"/>
                <a:cs typeface="Meiryo" charset="-128"/>
              </a:rPr>
              <a:t>テスト通話を開始する</a:t>
            </a:r>
            <a:r>
              <a:rPr lang="en-US" altLang="ja-JP" sz="1800" b="1" dirty="0">
                <a:latin typeface="BIZ UDPゴシック" panose="020B0400000000000000" pitchFamily="50" charset="-128"/>
                <a:ea typeface="BIZ UDPゴシック" panose="020B0400000000000000" pitchFamily="50" charset="-128"/>
                <a:cs typeface="Meiryo" charset="-128"/>
              </a:rPr>
              <a:t>｣</a:t>
            </a:r>
          </a:p>
          <a:p>
            <a:pPr marL="9525">
              <a:spcBef>
                <a:spcPts val="85"/>
              </a:spcBef>
              <a:tabLst>
                <a:tab pos="352425" algn="l"/>
              </a:tabLst>
            </a:pPr>
            <a:r>
              <a:rPr lang="ja-JP" altLang="en-US" sz="1800" b="1" spc="22" dirty="0">
                <a:latin typeface="BIZ UDPゴシック" panose="020B0400000000000000" pitchFamily="50" charset="-128"/>
                <a:ea typeface="BIZ UDPゴシック" panose="020B0400000000000000" pitchFamily="50" charset="-128"/>
                <a:cs typeface="Meiryo" charset="-128"/>
              </a:rPr>
              <a:t>    を</a:t>
            </a:r>
            <a:r>
              <a:rPr lang="ja-JP" altLang="en-US" sz="1800" b="1" spc="-13" dirty="0">
                <a:latin typeface="BIZ UDPゴシック" panose="020B0400000000000000" pitchFamily="50" charset="-128"/>
                <a:ea typeface="BIZ UDPゴシック" panose="020B0400000000000000" pitchFamily="50" charset="-128"/>
                <a:cs typeface="Meiryo" charset="-128"/>
              </a:rPr>
              <a:t>ダブルタップ</a:t>
            </a:r>
            <a:endParaRPr lang="en-US" altLang="ja-JP" sz="1800" b="1" spc="-5" dirty="0">
              <a:latin typeface="BIZ UDPゴシック" panose="020B0400000000000000" pitchFamily="50" charset="-128"/>
              <a:ea typeface="BIZ UDPゴシック" panose="020B0400000000000000" pitchFamily="50" charset="-128"/>
              <a:cs typeface="Meiryo" charset="-128"/>
            </a:endParaRPr>
          </a:p>
        </p:txBody>
      </p:sp>
      <p:sp>
        <p:nvSpPr>
          <p:cNvPr id="41" name="object 18">
            <a:extLst>
              <a:ext uri="{FF2B5EF4-FFF2-40B4-BE49-F238E27FC236}">
                <a16:creationId xmlns:a16="http://schemas.microsoft.com/office/drawing/2014/main" id="{03F2FFA5-227F-95DC-40D9-120BEAF1F652}"/>
              </a:ext>
            </a:extLst>
          </p:cNvPr>
          <p:cNvSpPr txBox="1"/>
          <p:nvPr/>
        </p:nvSpPr>
        <p:spPr>
          <a:xfrm>
            <a:off x="6483229" y="2100500"/>
            <a:ext cx="2203571" cy="671338"/>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❹</a:t>
            </a:r>
            <a:r>
              <a:rPr lang="en-US" altLang="ja-JP" sz="24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spc="5" dirty="0">
                <a:latin typeface="BIZ UDPゴシック" panose="020B0400000000000000" pitchFamily="50" charset="-128"/>
                <a:ea typeface="BIZ UDPゴシック" panose="020B0400000000000000" pitchFamily="50" charset="-128"/>
                <a:cs typeface="Meiryo" charset="-128"/>
              </a:rPr>
              <a:t>10</a:t>
            </a:r>
            <a:r>
              <a:rPr lang="ja-JP" altLang="en-US" sz="1800" b="1" spc="5" dirty="0">
                <a:latin typeface="BIZ UDPゴシック" panose="020B0400000000000000" pitchFamily="50" charset="-128"/>
                <a:ea typeface="BIZ UDPゴシック" panose="020B0400000000000000" pitchFamily="50" charset="-128"/>
                <a:cs typeface="Meiryo" charset="-128"/>
              </a:rPr>
              <a:t>秒程度</a:t>
            </a:r>
            <a:endParaRPr lang="en-US" altLang="ja-JP" sz="1800" b="1" spc="5" dirty="0">
              <a:latin typeface="BIZ UDPゴシック" panose="020B0400000000000000" pitchFamily="50" charset="-128"/>
              <a:ea typeface="BIZ UDPゴシック" panose="020B0400000000000000" pitchFamily="50" charset="-128"/>
              <a:cs typeface="Meiryo" charset="-128"/>
            </a:endParaRPr>
          </a:p>
          <a:p>
            <a:pPr marL="9525">
              <a:spcBef>
                <a:spcPts val="85"/>
              </a:spcBef>
              <a:tabLst>
                <a:tab pos="352425" algn="l"/>
              </a:tabLst>
            </a:pPr>
            <a:r>
              <a:rPr lang="en-US" altLang="ja-JP" sz="1800" b="1" spc="5" dirty="0">
                <a:latin typeface="BIZ UDPゴシック" panose="020B0400000000000000" pitchFamily="50" charset="-128"/>
                <a:ea typeface="BIZ UDPゴシック" panose="020B0400000000000000" pitchFamily="50" charset="-128"/>
                <a:cs typeface="Meiryo" charset="-128"/>
              </a:rPr>
              <a:t>	</a:t>
            </a:r>
            <a:r>
              <a:rPr lang="ja-JP" altLang="en-US" sz="1800" b="1" spc="5" dirty="0">
                <a:latin typeface="BIZ UDPゴシック" panose="020B0400000000000000" pitchFamily="50" charset="-128"/>
                <a:ea typeface="BIZ UDPゴシック" panose="020B0400000000000000" pitchFamily="50" charset="-128"/>
                <a:cs typeface="Meiryo" charset="-128"/>
              </a:rPr>
              <a:t>待ちましょう</a:t>
            </a:r>
            <a:endParaRPr lang="ja-JP" altLang="en-US" sz="1800" b="1" dirty="0">
              <a:latin typeface="BIZ UDPゴシック" panose="020B0400000000000000" pitchFamily="50" charset="-128"/>
              <a:ea typeface="BIZ UDPゴシック" panose="020B0400000000000000" pitchFamily="50" charset="-128"/>
              <a:cs typeface="Meiryo" charset="-128"/>
            </a:endParaRPr>
          </a:p>
        </p:txBody>
      </p:sp>
      <p:sp>
        <p:nvSpPr>
          <p:cNvPr id="42" name="矢印: 右 41">
            <a:extLst>
              <a:ext uri="{FF2B5EF4-FFF2-40B4-BE49-F238E27FC236}">
                <a16:creationId xmlns:a16="http://schemas.microsoft.com/office/drawing/2014/main" id="{8141CCFD-157F-099D-49CC-A300CC5D0601}"/>
              </a:ext>
            </a:extLst>
          </p:cNvPr>
          <p:cNvSpPr/>
          <p:nvPr/>
        </p:nvSpPr>
        <p:spPr>
          <a:xfrm>
            <a:off x="2944311" y="3990664"/>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3" name="矢印: 右 42">
            <a:extLst>
              <a:ext uri="{FF2B5EF4-FFF2-40B4-BE49-F238E27FC236}">
                <a16:creationId xmlns:a16="http://schemas.microsoft.com/office/drawing/2014/main" id="{4B35AA67-D09E-DD49-C746-6FB664654636}"/>
              </a:ext>
            </a:extLst>
          </p:cNvPr>
          <p:cNvSpPr/>
          <p:nvPr/>
        </p:nvSpPr>
        <p:spPr>
          <a:xfrm>
            <a:off x="5763711" y="3988737"/>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4" name="正方形/長方形 43">
            <a:extLst>
              <a:ext uri="{FF2B5EF4-FFF2-40B4-BE49-F238E27FC236}">
                <a16:creationId xmlns:a16="http://schemas.microsoft.com/office/drawing/2014/main" id="{4AD6A401-EE6B-107E-417B-5F286A54CA29}"/>
              </a:ext>
            </a:extLst>
          </p:cNvPr>
          <p:cNvSpPr/>
          <p:nvPr/>
        </p:nvSpPr>
        <p:spPr>
          <a:xfrm>
            <a:off x="2227458" y="5731800"/>
            <a:ext cx="289815" cy="28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45" name="図形グループ 60">
            <a:extLst>
              <a:ext uri="{FF2B5EF4-FFF2-40B4-BE49-F238E27FC236}">
                <a16:creationId xmlns:a16="http://schemas.microsoft.com/office/drawing/2014/main" id="{FA83C7FE-F2A0-B88C-45E4-1C34D365D215}"/>
              </a:ext>
            </a:extLst>
          </p:cNvPr>
          <p:cNvGrpSpPr/>
          <p:nvPr/>
        </p:nvGrpSpPr>
        <p:grpSpPr>
          <a:xfrm>
            <a:off x="2032232" y="5525116"/>
            <a:ext cx="296587" cy="293005"/>
            <a:chOff x="2897417" y="3995693"/>
            <a:chExt cx="296587" cy="293005"/>
          </a:xfrm>
        </p:grpSpPr>
        <p:sp>
          <p:nvSpPr>
            <p:cNvPr id="46" name="円/楕円 62">
              <a:extLst>
                <a:ext uri="{FF2B5EF4-FFF2-40B4-BE49-F238E27FC236}">
                  <a16:creationId xmlns:a16="http://schemas.microsoft.com/office/drawing/2014/main" id="{E4EA80FE-EB39-3CD4-DE6E-A22EBE6A100A}"/>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7" name="テキスト ボックス 46">
              <a:extLst>
                <a:ext uri="{FF2B5EF4-FFF2-40B4-BE49-F238E27FC236}">
                  <a16:creationId xmlns:a16="http://schemas.microsoft.com/office/drawing/2014/main" id="{1635EA85-6F8A-94BB-A3F0-965A242198C4}"/>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grpSp>
        <p:nvGrpSpPr>
          <p:cNvPr id="49" name="図形グループ 48">
            <a:extLst>
              <a:ext uri="{FF2B5EF4-FFF2-40B4-BE49-F238E27FC236}">
                <a16:creationId xmlns:a16="http://schemas.microsoft.com/office/drawing/2014/main" id="{B518FF36-DF26-9491-5FE3-CCCD5041AD90}"/>
              </a:ext>
            </a:extLst>
          </p:cNvPr>
          <p:cNvGrpSpPr/>
          <p:nvPr/>
        </p:nvGrpSpPr>
        <p:grpSpPr>
          <a:xfrm>
            <a:off x="3711346" y="4976815"/>
            <a:ext cx="296586" cy="293005"/>
            <a:chOff x="4232441" y="3995693"/>
            <a:chExt cx="296586" cy="293005"/>
          </a:xfrm>
        </p:grpSpPr>
        <p:sp>
          <p:nvSpPr>
            <p:cNvPr id="50" name="円/楕円 49">
              <a:extLst>
                <a:ext uri="{FF2B5EF4-FFF2-40B4-BE49-F238E27FC236}">
                  <a16:creationId xmlns:a16="http://schemas.microsoft.com/office/drawing/2014/main" id="{3593E9F1-EE77-1AC0-9315-A003F7B0B223}"/>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1" name="フリーフォーム 50">
              <a:extLst>
                <a:ext uri="{FF2B5EF4-FFF2-40B4-BE49-F238E27FC236}">
                  <a16:creationId xmlns:a16="http://schemas.microsoft.com/office/drawing/2014/main" id="{E3AB7B52-67AD-EC61-9B8D-3A9DF6D2F69F}"/>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911248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正面に医師、右上に自分が写っていることを確認し、右下の電話を切るアイコンをタップしている画像">
            <a:extLst>
              <a:ext uri="{FF2B5EF4-FFF2-40B4-BE49-F238E27FC236}">
                <a16:creationId xmlns:a16="http://schemas.microsoft.com/office/drawing/2014/main" id="{85A8CB36-A1EF-4296-836D-35E241A84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056" y="1990344"/>
            <a:ext cx="1620000" cy="2730565"/>
          </a:xfrm>
          <a:prstGeom prst="rect">
            <a:avLst/>
          </a:prstGeom>
        </p:spPr>
      </p:pic>
      <p:pic>
        <p:nvPicPr>
          <p:cNvPr id="9" name="図 8" descr="「テスト通話」の画面で「応答」をタップしている画像">
            <a:extLst>
              <a:ext uri="{FF2B5EF4-FFF2-40B4-BE49-F238E27FC236}">
                <a16:creationId xmlns:a16="http://schemas.microsoft.com/office/drawing/2014/main" id="{3520207E-1F1C-4F98-A597-2979E8601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656" y="1990344"/>
            <a:ext cx="1620000" cy="2758100"/>
          </a:xfrm>
          <a:prstGeom prst="rect">
            <a:avLst/>
          </a:prstGeom>
        </p:spPr>
      </p:pic>
      <p:pic>
        <p:nvPicPr>
          <p:cNvPr id="13" name="図 12" descr="画面の真ん中に表示された終了するボタンをタップしている画像">
            <a:extLst>
              <a:ext uri="{FF2B5EF4-FFF2-40B4-BE49-F238E27FC236}">
                <a16:creationId xmlns:a16="http://schemas.microsoft.com/office/drawing/2014/main" id="{F5ADC7F0-569A-42F4-9961-E369FC8613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6800" y="1990344"/>
            <a:ext cx="1620000" cy="2737241"/>
          </a:xfrm>
          <a:prstGeom prst="rect">
            <a:avLst/>
          </a:prstGeom>
        </p:spPr>
      </p:pic>
      <p:sp>
        <p:nvSpPr>
          <p:cNvPr id="38" name="object 18">
            <a:extLst>
              <a:ext uri="{FF2B5EF4-FFF2-40B4-BE49-F238E27FC236}">
                <a16:creationId xmlns:a16="http://schemas.microsoft.com/office/drawing/2014/main" id="{84120372-64DA-4E54-A83F-BF6241F74A06}"/>
              </a:ext>
            </a:extLst>
          </p:cNvPr>
          <p:cNvSpPr txBox="1"/>
          <p:nvPr/>
        </p:nvSpPr>
        <p:spPr>
          <a:xfrm>
            <a:off x="304799" y="1905000"/>
            <a:ext cx="2652639" cy="3556743"/>
          </a:xfrm>
          <a:prstGeom prst="rect">
            <a:avLst/>
          </a:prstGeom>
        </p:spPr>
        <p:txBody>
          <a:bodyPr vert="horz" wrap="square" lIns="0" tIns="12065" rIns="0" bIns="0" rtlCol="0">
            <a:spAutoFit/>
          </a:bodyPr>
          <a:lstStyle/>
          <a:p>
            <a:pPr marL="12700">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❺</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「応答」を</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ダブルタップ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❻</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右上にご自分が</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写っていれば</a:t>
            </a:r>
          </a:p>
          <a:p>
            <a:pPr marL="12700">
              <a:spcBef>
                <a:spcPts val="8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正しく接続</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されています</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❼</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問題がなければ</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赤い電話のアイコン</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をダブルタップします</a:t>
            </a:r>
            <a:endParaRPr lang="en-US"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➑</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終了する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を</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ダブルタップ</a:t>
            </a:r>
            <a:endParaRPr lang="en-US" altLang="ja-JP" sz="1800" b="1" spc="5" dirty="0">
              <a:latin typeface="BIZ UDゴシック" panose="020B0400000000000000" pitchFamily="49" charset="-128"/>
              <a:ea typeface="BIZ UDゴシック" panose="020B0400000000000000" pitchFamily="49" charset="-128"/>
              <a:cs typeface="Meiryo" charset="-128"/>
            </a:endParaRPr>
          </a:p>
        </p:txBody>
      </p:sp>
      <p:sp>
        <p:nvSpPr>
          <p:cNvPr id="39" name="正方形/長方形 38"/>
          <p:cNvSpPr/>
          <p:nvPr/>
        </p:nvSpPr>
        <p:spPr>
          <a:xfrm>
            <a:off x="3956277" y="4148400"/>
            <a:ext cx="612000" cy="57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3" name="正方形/長方形 42"/>
          <p:cNvSpPr/>
          <p:nvPr/>
        </p:nvSpPr>
        <p:spPr>
          <a:xfrm>
            <a:off x="6216459" y="4290090"/>
            <a:ext cx="468000" cy="468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1" name="正方形/長方形 50"/>
          <p:cNvSpPr/>
          <p:nvPr/>
        </p:nvSpPr>
        <p:spPr>
          <a:xfrm>
            <a:off x="6064059" y="2034000"/>
            <a:ext cx="612000" cy="720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8" name="正方形/長方形 67"/>
          <p:cNvSpPr/>
          <p:nvPr/>
        </p:nvSpPr>
        <p:spPr>
          <a:xfrm>
            <a:off x="7892859" y="3320910"/>
            <a:ext cx="648000" cy="324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3"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34" name="タイトル 9">
            <a:extLst>
              <a:ext uri="{FF2B5EF4-FFF2-40B4-BE49-F238E27FC236}">
                <a16:creationId xmlns:a16="http://schemas.microsoft.com/office/drawing/2014/main" id="{FDDA2747-DBA5-44E4-A04D-BE8E8CD8D716}"/>
              </a:ext>
            </a:extLst>
          </p:cNvPr>
          <p:cNvSpPr txBox="1">
            <a:spLocks/>
          </p:cNvSpPr>
          <p:nvPr/>
        </p:nvSpPr>
        <p:spPr>
          <a:xfrm>
            <a:off x="1594491" y="223500"/>
            <a:ext cx="64791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rPr>
              <a:t>ビデオ通話の事前テスト</a:t>
            </a:r>
            <a:endParaRPr kumimoji="0" lang="ja-JP" altLang="en-US" sz="3200" kern="0" dirty="0">
              <a:latin typeface="BIZ UDゴシック" panose="020B0400000000000000" pitchFamily="49" charset="-128"/>
              <a:ea typeface="BIZ UDゴシック" panose="020B0400000000000000" pitchFamily="49" charset="-128"/>
            </a:endParaRPr>
          </a:p>
        </p:txBody>
      </p:sp>
      <p:grpSp>
        <p:nvGrpSpPr>
          <p:cNvPr id="32" name="図形グループ 31"/>
          <p:cNvGrpSpPr>
            <a:grpSpLocks noChangeAspect="1"/>
          </p:cNvGrpSpPr>
          <p:nvPr/>
        </p:nvGrpSpPr>
        <p:grpSpPr>
          <a:xfrm>
            <a:off x="4605764" y="3307196"/>
            <a:ext cx="338092" cy="253568"/>
            <a:chOff x="3355262" y="5469690"/>
            <a:chExt cx="720000" cy="540000"/>
          </a:xfrm>
        </p:grpSpPr>
        <p:cxnSp>
          <p:nvCxnSpPr>
            <p:cNvPr id="35" name="カギ線コネクタ 34"/>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7" name="図形グループ 36"/>
          <p:cNvGrpSpPr>
            <a:grpSpLocks noChangeAspect="1"/>
          </p:cNvGrpSpPr>
          <p:nvPr/>
        </p:nvGrpSpPr>
        <p:grpSpPr>
          <a:xfrm>
            <a:off x="6711824" y="3318722"/>
            <a:ext cx="307356" cy="230516"/>
            <a:chOff x="3355262" y="5469690"/>
            <a:chExt cx="720000" cy="540000"/>
          </a:xfrm>
        </p:grpSpPr>
        <p:cxnSp>
          <p:nvCxnSpPr>
            <p:cNvPr id="40" name="カギ線コネクタ 39"/>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5" name="図形グループ 99">
            <a:extLst>
              <a:ext uri="{FF2B5EF4-FFF2-40B4-BE49-F238E27FC236}">
                <a16:creationId xmlns:a16="http://schemas.microsoft.com/office/drawing/2014/main" id="{2BDE331A-1D02-200E-6D4D-12A3C88EA64B}"/>
              </a:ext>
            </a:extLst>
          </p:cNvPr>
          <p:cNvGrpSpPr/>
          <p:nvPr/>
        </p:nvGrpSpPr>
        <p:grpSpPr>
          <a:xfrm>
            <a:off x="3701822" y="3918537"/>
            <a:ext cx="296586" cy="293005"/>
            <a:chOff x="5878361" y="3995693"/>
            <a:chExt cx="296586" cy="293005"/>
          </a:xfrm>
        </p:grpSpPr>
        <p:sp>
          <p:nvSpPr>
            <p:cNvPr id="6" name="円/楕円 100">
              <a:extLst>
                <a:ext uri="{FF2B5EF4-FFF2-40B4-BE49-F238E27FC236}">
                  <a16:creationId xmlns:a16="http://schemas.microsoft.com/office/drawing/2014/main" id="{5D678A95-6F22-03C1-5ADA-8F7548979FB7}"/>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 name="フリーフォーム 101">
              <a:extLst>
                <a:ext uri="{FF2B5EF4-FFF2-40B4-BE49-F238E27FC236}">
                  <a16:creationId xmlns:a16="http://schemas.microsoft.com/office/drawing/2014/main" id="{6C0AA768-057B-CCD5-DA11-4C2E1DF2FB89}"/>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8" name="図形グループ 57">
            <a:extLst>
              <a:ext uri="{FF2B5EF4-FFF2-40B4-BE49-F238E27FC236}">
                <a16:creationId xmlns:a16="http://schemas.microsoft.com/office/drawing/2014/main" id="{D61F0702-8AE1-5E97-E567-BE6399E91B6D}"/>
              </a:ext>
            </a:extLst>
          </p:cNvPr>
          <p:cNvGrpSpPr/>
          <p:nvPr/>
        </p:nvGrpSpPr>
        <p:grpSpPr>
          <a:xfrm>
            <a:off x="5900186" y="1806660"/>
            <a:ext cx="296586" cy="293005"/>
            <a:chOff x="6801905" y="3995693"/>
            <a:chExt cx="296586" cy="293005"/>
          </a:xfrm>
        </p:grpSpPr>
        <p:sp>
          <p:nvSpPr>
            <p:cNvPr id="10" name="円/楕円 58">
              <a:extLst>
                <a:ext uri="{FF2B5EF4-FFF2-40B4-BE49-F238E27FC236}">
                  <a16:creationId xmlns:a16="http://schemas.microsoft.com/office/drawing/2014/main" id="{A95F5141-4838-3E17-5BBA-4C20AB3AF3BD}"/>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2" name="フリーフォーム 59">
              <a:extLst>
                <a:ext uri="{FF2B5EF4-FFF2-40B4-BE49-F238E27FC236}">
                  <a16:creationId xmlns:a16="http://schemas.microsoft.com/office/drawing/2014/main" id="{AF3179A3-8E51-0F7C-906C-0DEC7F3E6CDF}"/>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15" name="図形グループ 43">
            <a:extLst>
              <a:ext uri="{FF2B5EF4-FFF2-40B4-BE49-F238E27FC236}">
                <a16:creationId xmlns:a16="http://schemas.microsoft.com/office/drawing/2014/main" id="{E173E0C1-6436-98E2-D0C6-C09D19114A8F}"/>
              </a:ext>
            </a:extLst>
          </p:cNvPr>
          <p:cNvGrpSpPr/>
          <p:nvPr/>
        </p:nvGrpSpPr>
        <p:grpSpPr>
          <a:xfrm>
            <a:off x="6029319" y="4064336"/>
            <a:ext cx="296586" cy="293005"/>
            <a:chOff x="7423697" y="3995693"/>
            <a:chExt cx="296586" cy="293005"/>
          </a:xfrm>
        </p:grpSpPr>
        <p:sp>
          <p:nvSpPr>
            <p:cNvPr id="16" name="円/楕円 55">
              <a:extLst>
                <a:ext uri="{FF2B5EF4-FFF2-40B4-BE49-F238E27FC236}">
                  <a16:creationId xmlns:a16="http://schemas.microsoft.com/office/drawing/2014/main" id="{D17902BE-EA34-7824-6866-1BDE91323874}"/>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7" name="フリーフォーム 56">
              <a:extLst>
                <a:ext uri="{FF2B5EF4-FFF2-40B4-BE49-F238E27FC236}">
                  <a16:creationId xmlns:a16="http://schemas.microsoft.com/office/drawing/2014/main" id="{5BB845AC-3811-0E24-08FB-641DEB4AA105}"/>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18" name="テキスト ボックス 17">
            <a:extLst>
              <a:ext uri="{FF2B5EF4-FFF2-40B4-BE49-F238E27FC236}">
                <a16:creationId xmlns:a16="http://schemas.microsoft.com/office/drawing/2014/main" id="{09369C8E-5BEE-FF72-47F3-505829890912}"/>
              </a:ext>
            </a:extLst>
          </p:cNvPr>
          <p:cNvSpPr txBox="1"/>
          <p:nvPr/>
        </p:nvSpPr>
        <p:spPr>
          <a:xfrm>
            <a:off x="2667000" y="5181600"/>
            <a:ext cx="5082603" cy="923330"/>
          </a:xfrm>
          <a:prstGeom prst="rect">
            <a:avLst/>
          </a:prstGeom>
          <a:noFill/>
        </p:spPr>
        <p:txBody>
          <a:bodyPr wrap="square" rtlCol="0">
            <a:spAutoFit/>
          </a:bodyPr>
          <a:lstStyle/>
          <a:p>
            <a:r>
              <a:rPr kumimoji="1" lang="en-US" altLang="ja-JP" sz="1800" b="1" dirty="0">
                <a:solidFill>
                  <a:srgbClr val="009650"/>
                </a:solidFill>
                <a:latin typeface="BIZ UDゴシック" panose="020B0400000000000000" pitchFamily="49" charset="-128"/>
                <a:ea typeface="BIZ UDゴシック" panose="020B0400000000000000" pitchFamily="49" charset="-128"/>
              </a:rPr>
              <a:t>※</a:t>
            </a:r>
            <a:r>
              <a:rPr kumimoji="1" lang="ja-JP" altLang="en-US" sz="1800" b="1" dirty="0">
                <a:solidFill>
                  <a:srgbClr val="009650"/>
                </a:solidFill>
                <a:latin typeface="BIZ UDゴシック" panose="020B0400000000000000" pitchFamily="49" charset="-128"/>
                <a:ea typeface="BIZ UDゴシック" panose="020B0400000000000000" pitchFamily="49" charset="-128"/>
              </a:rPr>
              <a:t>事前テストを行わなくてもオンライン診療を</a:t>
            </a:r>
            <a:endParaRPr kumimoji="1" lang="en-US" altLang="ja-JP" sz="1800" b="1" dirty="0">
              <a:solidFill>
                <a:srgbClr val="009650"/>
              </a:solidFill>
              <a:latin typeface="BIZ UDゴシック" panose="020B0400000000000000" pitchFamily="49" charset="-128"/>
              <a:ea typeface="BIZ UDゴシック" panose="020B0400000000000000" pitchFamily="49" charset="-128"/>
            </a:endParaRPr>
          </a:p>
          <a:p>
            <a:r>
              <a:rPr lang="ja-JP" altLang="en-US" sz="1800" b="1" dirty="0">
                <a:solidFill>
                  <a:srgbClr val="009650"/>
                </a:solidFill>
                <a:latin typeface="BIZ UDゴシック" panose="020B0400000000000000" pitchFamily="49" charset="-128"/>
                <a:ea typeface="BIZ UDゴシック" panose="020B0400000000000000" pitchFamily="49" charset="-128"/>
              </a:rPr>
              <a:t>　</a:t>
            </a:r>
            <a:r>
              <a:rPr kumimoji="1" lang="ja-JP" altLang="en-US" sz="1800" b="1" dirty="0">
                <a:solidFill>
                  <a:srgbClr val="009650"/>
                </a:solidFill>
                <a:latin typeface="BIZ UDゴシック" panose="020B0400000000000000" pitchFamily="49" charset="-128"/>
                <a:ea typeface="BIZ UDゴシック" panose="020B0400000000000000" pitchFamily="49" charset="-128"/>
              </a:rPr>
              <a:t>受診することは可能ですが、事前にテストを</a:t>
            </a:r>
            <a:endParaRPr kumimoji="1" lang="en-US" altLang="ja-JP" sz="1800" b="1" dirty="0">
              <a:solidFill>
                <a:srgbClr val="009650"/>
              </a:solidFill>
              <a:latin typeface="BIZ UDゴシック" panose="020B0400000000000000" pitchFamily="49" charset="-128"/>
              <a:ea typeface="BIZ UDゴシック" panose="020B0400000000000000" pitchFamily="49" charset="-128"/>
            </a:endParaRPr>
          </a:p>
          <a:p>
            <a:r>
              <a:rPr lang="ja-JP" altLang="en-US" sz="1800" b="1" dirty="0">
                <a:solidFill>
                  <a:srgbClr val="009650"/>
                </a:solidFill>
                <a:latin typeface="BIZ UDゴシック" panose="020B0400000000000000" pitchFamily="49" charset="-128"/>
                <a:ea typeface="BIZ UDゴシック" panose="020B0400000000000000" pitchFamily="49" charset="-128"/>
              </a:rPr>
              <a:t>　</a:t>
            </a:r>
            <a:r>
              <a:rPr kumimoji="1" lang="ja-JP" altLang="en-US" sz="1800" b="1" dirty="0">
                <a:solidFill>
                  <a:srgbClr val="009650"/>
                </a:solidFill>
                <a:latin typeface="BIZ UDゴシック" panose="020B0400000000000000" pitchFamily="49" charset="-128"/>
                <a:ea typeface="BIZ UDゴシック" panose="020B0400000000000000" pitchFamily="49" charset="-128"/>
              </a:rPr>
              <a:t>行った方がよいでしょう。</a:t>
            </a:r>
          </a:p>
        </p:txBody>
      </p:sp>
      <p:sp>
        <p:nvSpPr>
          <p:cNvPr id="21" name="円/楕円 58">
            <a:extLst>
              <a:ext uri="{FF2B5EF4-FFF2-40B4-BE49-F238E27FC236}">
                <a16:creationId xmlns:a16="http://schemas.microsoft.com/office/drawing/2014/main" id="{8C103A86-8867-3E43-7E24-90AF07AB21BE}"/>
              </a:ext>
            </a:extLst>
          </p:cNvPr>
          <p:cNvSpPr/>
          <p:nvPr/>
        </p:nvSpPr>
        <p:spPr>
          <a:xfrm>
            <a:off x="7367240" y="1639983"/>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23" name="図形グループ 29">
            <a:extLst>
              <a:ext uri="{FF2B5EF4-FFF2-40B4-BE49-F238E27FC236}">
                <a16:creationId xmlns:a16="http://schemas.microsoft.com/office/drawing/2014/main" id="{52B216C3-4627-0BBB-DEF8-9579EC9B4B9B}"/>
              </a:ext>
            </a:extLst>
          </p:cNvPr>
          <p:cNvGrpSpPr/>
          <p:nvPr/>
        </p:nvGrpSpPr>
        <p:grpSpPr>
          <a:xfrm>
            <a:off x="7694769" y="3091940"/>
            <a:ext cx="296586" cy="293005"/>
            <a:chOff x="8127785" y="3995693"/>
            <a:chExt cx="296586" cy="293005"/>
          </a:xfrm>
        </p:grpSpPr>
        <p:sp>
          <p:nvSpPr>
            <p:cNvPr id="24" name="円/楕円 30">
              <a:extLst>
                <a:ext uri="{FF2B5EF4-FFF2-40B4-BE49-F238E27FC236}">
                  <a16:creationId xmlns:a16="http://schemas.microsoft.com/office/drawing/2014/main" id="{9A5F0A9C-95DE-3E88-E373-86E77FC97878}"/>
                </a:ext>
              </a:extLst>
            </p:cNvPr>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5" name="フリーフォーム 31">
              <a:extLst>
                <a:ext uri="{FF2B5EF4-FFF2-40B4-BE49-F238E27FC236}">
                  <a16:creationId xmlns:a16="http://schemas.microsoft.com/office/drawing/2014/main" id="{2A532A3B-9535-7133-914F-68C01A2CC5A6}"/>
                </a:ext>
              </a:extLst>
            </p:cNvPr>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2" name="字幕 61">
            <a:extLst>
              <a:ext uri="{FF2B5EF4-FFF2-40B4-BE49-F238E27FC236}">
                <a16:creationId xmlns:a16="http://schemas.microsoft.com/office/drawing/2014/main" id="{DB497097-432F-5C74-4298-BCF3D3872EBD}"/>
              </a:ext>
            </a:extLst>
          </p:cNvPr>
          <p:cNvSpPr txBox="1">
            <a:spLocks/>
          </p:cNvSpPr>
          <p:nvPr/>
        </p:nvSpPr>
        <p:spPr>
          <a:xfrm>
            <a:off x="514196" y="1400183"/>
            <a:ext cx="8279284" cy="369332"/>
          </a:xfrm>
          <a:prstGeom prst="rect">
            <a:avLst/>
          </a:prstGeom>
          <a:noFill/>
        </p:spPr>
        <p:txBody>
          <a:bodyPr wrap="square">
            <a:spAutoFit/>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defTabSz="914400"/>
            <a:r>
              <a:rPr kumimoji="0" lang="ja-JP" altLang="en-US" sz="1800" b="1" kern="0" spc="-5">
                <a:solidFill>
                  <a:schemeClr val="tx1"/>
                </a:solidFill>
                <a:latin typeface="BIZ UDゴシック" panose="020B0400000000000000" pitchFamily="49" charset="-128"/>
                <a:ea typeface="BIZ UDゴシック" panose="020B0400000000000000" pitchFamily="49" charset="-128"/>
                <a:cs typeface="Meiryo" charset="-128"/>
              </a:rPr>
              <a:t>診察</a:t>
            </a:r>
            <a:r>
              <a:rPr kumimoji="0" lang="ja-JP" altLang="en-US" sz="1800" b="1" kern="0" spc="-34">
                <a:solidFill>
                  <a:schemeClr val="tx1"/>
                </a:solidFill>
                <a:latin typeface="BIZ UDゴシック" panose="020B0400000000000000" pitchFamily="49" charset="-128"/>
                <a:ea typeface="BIZ UDゴシック" panose="020B0400000000000000" pitchFamily="49" charset="-128"/>
                <a:cs typeface="Meiryo" charset="-128"/>
              </a:rPr>
              <a:t>でビデオ通話ができるかどうか、テストを行います</a:t>
            </a:r>
            <a:endParaRPr kumimoji="0" lang="en-US" altLang="ja-JP" sz="1800" b="1" kern="0" spc="22" dirty="0">
              <a:solidFill>
                <a:schemeClr val="tx1"/>
              </a:solidFill>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17693282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24256" y="1399032"/>
            <a:ext cx="8280000" cy="393759"/>
          </a:xfrm>
          <a:prstGeom prst="rect">
            <a:avLst/>
          </a:prstGeom>
        </p:spPr>
        <p:txBody>
          <a:bodyPr/>
          <a:lstStyle/>
          <a:p>
            <a:r>
              <a:rPr lang="ja-JP" altLang="en-US" b="1" dirty="0">
                <a:solidFill>
                  <a:schemeClr val="tx1"/>
                </a:solidFill>
                <a:latin typeface="BIZ UDゴシック" panose="020B0400000000000000" pitchFamily="49" charset="-128"/>
                <a:ea typeface="BIZ UDゴシック" panose="020B0400000000000000" pitchFamily="49" charset="-128"/>
                <a:cs typeface="Meiryo" charset="-128"/>
              </a:rPr>
              <a:t>実際に受診する際の手順のご説明をします。</a:t>
            </a:r>
          </a:p>
        </p:txBody>
      </p:sp>
      <p:pic>
        <p:nvPicPr>
          <p:cNvPr id="11" name="図 10" descr="画面右下にある「ヤードック」をタップしている画像">
            <a:extLst>
              <a:ext uri="{FF2B5EF4-FFF2-40B4-BE49-F238E27FC236}">
                <a16:creationId xmlns:a16="http://schemas.microsoft.com/office/drawing/2014/main" id="{F07971F8-021F-4518-8742-9CB7A5564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0400" y="3143310"/>
            <a:ext cx="1620000" cy="2044164"/>
          </a:xfrm>
          <a:prstGeom prst="rect">
            <a:avLst/>
          </a:prstGeom>
        </p:spPr>
      </p:pic>
      <p:pic>
        <p:nvPicPr>
          <p:cNvPr id="6" name="図 5" descr="実際に診療が始まり、画面正面に医師、右上に自分が表示されている画像">
            <a:extLst>
              <a:ext uri="{FF2B5EF4-FFF2-40B4-BE49-F238E27FC236}">
                <a16:creationId xmlns:a16="http://schemas.microsoft.com/office/drawing/2014/main" id="{233102DE-0339-40BA-8A89-E60B7CBCA6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9200" y="1847910"/>
            <a:ext cx="1800000" cy="3179360"/>
          </a:xfrm>
          <a:prstGeom prst="rect">
            <a:avLst/>
          </a:prstGeom>
        </p:spPr>
      </p:pic>
      <p:pic>
        <p:nvPicPr>
          <p:cNvPr id="8" name="図 7" descr="電話がかかってきた画面で「応答」をタップしている画像">
            <a:extLst>
              <a:ext uri="{FF2B5EF4-FFF2-40B4-BE49-F238E27FC236}">
                <a16:creationId xmlns:a16="http://schemas.microsoft.com/office/drawing/2014/main" id="{F858224D-EB3D-4733-9F28-53658DC95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0710" y="2015972"/>
            <a:ext cx="1620000" cy="2627308"/>
          </a:xfrm>
          <a:prstGeom prst="rect">
            <a:avLst/>
          </a:prstGeom>
        </p:spPr>
      </p:pic>
      <p:sp>
        <p:nvSpPr>
          <p:cNvPr id="29" name="object 18">
            <a:extLst>
              <a:ext uri="{FF2B5EF4-FFF2-40B4-BE49-F238E27FC236}">
                <a16:creationId xmlns:a16="http://schemas.microsoft.com/office/drawing/2014/main" id="{84120372-64DA-4E54-A83F-BF6241F74A06}"/>
              </a:ext>
            </a:extLst>
          </p:cNvPr>
          <p:cNvSpPr txBox="1"/>
          <p:nvPr/>
        </p:nvSpPr>
        <p:spPr>
          <a:xfrm>
            <a:off x="330991" y="1931510"/>
            <a:ext cx="3533875" cy="3833742"/>
          </a:xfrm>
          <a:prstGeom prst="rect">
            <a:avLst/>
          </a:prstGeom>
        </p:spPr>
        <p:txBody>
          <a:bodyPr vert="horz" wrap="square" lIns="0" tIns="12065" rIns="0" bIns="0" rtlCol="0">
            <a:spAutoFit/>
          </a:bodyPr>
          <a:lstStyle/>
          <a:p>
            <a:pPr marL="12700">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ja-JP" altLang="en-US" sz="1800" b="1" spc="5" dirty="0">
                <a:latin typeface="BIZ UDゴシック" panose="020B0400000000000000" pitchFamily="49" charset="-128"/>
                <a:ea typeface="BIZ UDゴシック" panose="020B0400000000000000" pitchFamily="49" charset="-128"/>
                <a:cs typeface="Meiryo" charset="-128"/>
              </a:rPr>
              <a:t>電話がかかってきたら</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応答</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spc="22" dirty="0">
                <a:latin typeface="BIZ UDゴシック" panose="020B0400000000000000" pitchFamily="49" charset="-128"/>
                <a:ea typeface="BIZ UDゴシック" panose="020B0400000000000000" pitchFamily="49" charset="-128"/>
                <a:cs typeface="Meiryo" charset="-128"/>
              </a:rPr>
              <a:t>をダブルタップ</a:t>
            </a:r>
            <a:endParaRPr lang="en-US" altLang="ja-JP" sz="1800" b="1" spc="22"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endParaRPr lang="ja-JP" altLang="en-US" sz="1800" b="1"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画面ロックを設定して　</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いる場合はロックを</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解除します。</a:t>
            </a:r>
            <a:endParaRPr lang="ja-JP" altLang="en-US" sz="1800" b="1"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ja-JP" altLang="en-US" sz="1800" b="1" spc="5" dirty="0">
                <a:latin typeface="BIZ UDゴシック" panose="020B0400000000000000" pitchFamily="49" charset="-128"/>
                <a:ea typeface="BIZ UDゴシック" panose="020B0400000000000000" pitchFamily="49" charset="-128"/>
                <a:cs typeface="Meiryo" charset="-128"/>
              </a:rPr>
              <a:t>右下の</a:t>
            </a:r>
            <a:r>
              <a:rPr lang="en-US" altLang="ja-JP" sz="1800" b="1" dirty="0">
                <a:latin typeface="BIZ UDゴシック" panose="020B0400000000000000" pitchFamily="49" charset="-128"/>
                <a:ea typeface="BIZ UDゴシック" panose="020B0400000000000000" pitchFamily="49" charset="-128"/>
                <a:cs typeface="Meiryo" charset="-128"/>
              </a:rPr>
              <a:t>｢</a:t>
            </a:r>
            <a:r>
              <a:rPr lang="en-US" altLang="ja-JP" sz="1800" b="1" spc="5" dirty="0" err="1">
                <a:latin typeface="BIZ UDゴシック" panose="020B0400000000000000" pitchFamily="49" charset="-128"/>
                <a:ea typeface="BIZ UDゴシック" panose="020B0400000000000000" pitchFamily="49" charset="-128"/>
                <a:cs typeface="Meiryo" charset="-128"/>
              </a:rPr>
              <a:t>YaDoc</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en-US" altLang="ja-JP" sz="1800" b="1" spc="5" dirty="0">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 ダブルタップ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endParaRPr lang="ja-JP" altLang="en-US"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実際の診療が始まります。</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なお、チャットでのやり取り</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はできません。</a:t>
            </a:r>
            <a:endParaRPr sz="1800" b="1" dirty="0">
              <a:latin typeface="BIZ UDゴシック" panose="020B0400000000000000" pitchFamily="49" charset="-128"/>
              <a:ea typeface="BIZ UDゴシック" panose="020B0400000000000000" pitchFamily="49" charset="-128"/>
              <a:cs typeface="Meiryo" charset="-128"/>
            </a:endParaRPr>
          </a:p>
        </p:txBody>
      </p:sp>
      <p:sp>
        <p:nvSpPr>
          <p:cNvPr id="33" name="正方形/長方形 32"/>
          <p:cNvSpPr/>
          <p:nvPr/>
        </p:nvSpPr>
        <p:spPr>
          <a:xfrm>
            <a:off x="4126632" y="4027790"/>
            <a:ext cx="612000" cy="57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8" name="正方形/長方形 47"/>
          <p:cNvSpPr/>
          <p:nvPr/>
        </p:nvSpPr>
        <p:spPr>
          <a:xfrm>
            <a:off x="6178203" y="4559220"/>
            <a:ext cx="576000" cy="57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40" name="タイトル 9">
            <a:extLst>
              <a:ext uri="{FF2B5EF4-FFF2-40B4-BE49-F238E27FC236}">
                <a16:creationId xmlns:a16="http://schemas.microsoft.com/office/drawing/2014/main" id="{FDDA2747-DBA5-44E4-A04D-BE8E8CD8D716}"/>
              </a:ext>
            </a:extLst>
          </p:cNvPr>
          <p:cNvSpPr txBox="1">
            <a:spLocks/>
          </p:cNvSpPr>
          <p:nvPr/>
        </p:nvSpPr>
        <p:spPr>
          <a:xfrm>
            <a:off x="1604326" y="224130"/>
            <a:ext cx="52599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【7</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kumimoji="0" lang="ja-JP" altLang="en-US" sz="3200" kern="0" dirty="0">
                <a:latin typeface="BIZ UDゴシック" panose="020B0400000000000000" pitchFamily="49" charset="-128"/>
                <a:ea typeface="BIZ UDゴシック" panose="020B0400000000000000" pitchFamily="49" charset="-128"/>
              </a:rPr>
              <a:t>ビデオ通話で診察</a:t>
            </a:r>
          </a:p>
        </p:txBody>
      </p:sp>
      <p:grpSp>
        <p:nvGrpSpPr>
          <p:cNvPr id="46" name="図形グループ 45"/>
          <p:cNvGrpSpPr/>
          <p:nvPr/>
        </p:nvGrpSpPr>
        <p:grpSpPr>
          <a:xfrm>
            <a:off x="7094118" y="1890252"/>
            <a:ext cx="296586" cy="293005"/>
            <a:chOff x="5101121" y="3995693"/>
            <a:chExt cx="296586" cy="293005"/>
          </a:xfrm>
        </p:grpSpPr>
        <p:sp>
          <p:nvSpPr>
            <p:cNvPr id="47" name="円/楕円 46"/>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9" name="フリーフォーム 48"/>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50" name="図形グループ 49"/>
          <p:cNvGrpSpPr/>
          <p:nvPr/>
        </p:nvGrpSpPr>
        <p:grpSpPr>
          <a:xfrm>
            <a:off x="6029774" y="4407312"/>
            <a:ext cx="296586" cy="293005"/>
            <a:chOff x="4232441" y="3995693"/>
            <a:chExt cx="296586" cy="293005"/>
          </a:xfrm>
        </p:grpSpPr>
        <p:sp>
          <p:nvSpPr>
            <p:cNvPr id="51" name="円/楕円 5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4" name="フリーフォーム 73"/>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78" name="図形グループ 77"/>
          <p:cNvGrpSpPr/>
          <p:nvPr/>
        </p:nvGrpSpPr>
        <p:grpSpPr>
          <a:xfrm>
            <a:off x="3941064" y="3851897"/>
            <a:ext cx="296587" cy="293005"/>
            <a:chOff x="2897417" y="3995693"/>
            <a:chExt cx="296587" cy="293005"/>
          </a:xfrm>
        </p:grpSpPr>
        <p:sp>
          <p:nvSpPr>
            <p:cNvPr id="79" name="円/楕円 7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80" name="テキスト ボックス 7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2" name="グループ化 1" descr="画面をロックしていた場合、「スライドで応答」をスライドして「オン」にしている画像">
            <a:extLst>
              <a:ext uri="{FF2B5EF4-FFF2-40B4-BE49-F238E27FC236}">
                <a16:creationId xmlns:a16="http://schemas.microsoft.com/office/drawing/2014/main" id="{D83BFF91-FD65-42E7-9F5A-5B61B15C4F90}"/>
              </a:ext>
            </a:extLst>
          </p:cNvPr>
          <p:cNvGrpSpPr/>
          <p:nvPr/>
        </p:nvGrpSpPr>
        <p:grpSpPr>
          <a:xfrm>
            <a:off x="5063758" y="1858296"/>
            <a:ext cx="1766642" cy="797161"/>
            <a:chOff x="4882558" y="1858296"/>
            <a:chExt cx="1766642" cy="797161"/>
          </a:xfrm>
        </p:grpSpPr>
        <p:pic>
          <p:nvPicPr>
            <p:cNvPr id="7" name="図 6">
              <a:extLst>
                <a:ext uri="{FF2B5EF4-FFF2-40B4-BE49-F238E27FC236}">
                  <a16:creationId xmlns:a16="http://schemas.microsoft.com/office/drawing/2014/main" id="{F2E1046A-850E-4259-96DD-45D4829379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200" y="2000310"/>
              <a:ext cx="1620000" cy="655147"/>
            </a:xfrm>
            <a:prstGeom prst="rect">
              <a:avLst/>
            </a:prstGeom>
          </p:spPr>
        </p:pic>
        <p:sp>
          <p:nvSpPr>
            <p:cNvPr id="73" name="上矢印 72"/>
            <p:cNvSpPr>
              <a:spLocks/>
            </p:cNvSpPr>
            <p:nvPr/>
          </p:nvSpPr>
          <p:spPr>
            <a:xfrm rot="5400000">
              <a:off x="5734800" y="1943910"/>
              <a:ext cx="360000" cy="972000"/>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75" name="図形グループ 74"/>
            <p:cNvGrpSpPr/>
            <p:nvPr/>
          </p:nvGrpSpPr>
          <p:grpSpPr>
            <a:xfrm>
              <a:off x="4882558" y="1858296"/>
              <a:ext cx="296586" cy="293005"/>
              <a:chOff x="3546641" y="3995693"/>
              <a:chExt cx="296586" cy="293005"/>
            </a:xfrm>
          </p:grpSpPr>
          <p:sp>
            <p:nvSpPr>
              <p:cNvPr id="76" name="円/楕円 7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7" name="フリーフォーム 7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spTree>
    <p:extLst>
      <p:ext uri="{BB962C8B-B14F-4D97-AF65-F5344CB8AC3E}">
        <p14:creationId xmlns:p14="http://schemas.microsoft.com/office/powerpoint/2010/main" val="385578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024533" y="1600200"/>
            <a:ext cx="7052667" cy="4168834"/>
          </a:xfrm>
          <a:prstGeom prst="rect">
            <a:avLst/>
          </a:prstGeom>
        </p:spPr>
        <p:txBody>
          <a:bodyPr wrap="square">
            <a:spAutoFit/>
          </a:bodyPr>
          <a:lstStyle/>
          <a:p>
            <a:pPr>
              <a:lnSpc>
                <a:spcPct val="150000"/>
              </a:lnSpc>
              <a:spcAft>
                <a:spcPts val="0"/>
              </a:spcAft>
            </a:pPr>
            <a:r>
              <a:rPr lang="ja-JP" altLang="ja-JP" sz="2000" b="1" kern="100" dirty="0">
                <a:latin typeface="BIZ UDゴシック" panose="020B0400000000000000" pitchFamily="49" charset="-128"/>
                <a:ea typeface="BIZ UDゴシック" panose="020B0400000000000000" pitchFamily="49" charset="-128"/>
                <a:cs typeface="Meiryo" charset="-128"/>
              </a:rPr>
              <a:t>決済方法は、医療機関の設定に応じて</a:t>
            </a:r>
            <a:endParaRPr lang="en-US" altLang="ja-JP" sz="20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r>
              <a:rPr lang="en-US" altLang="ja-JP" sz="2000" b="1" dirty="0">
                <a:latin typeface="BIZ UDゴシック" panose="020B0400000000000000" pitchFamily="49" charset="-128"/>
                <a:ea typeface="BIZ UDゴシック" panose="020B0400000000000000" pitchFamily="49" charset="-128"/>
                <a:cs typeface="Meiryo" charset="-128"/>
              </a:rPr>
              <a:t>｢</a:t>
            </a:r>
            <a:r>
              <a:rPr lang="ja-JP" altLang="ja-JP" sz="2000" b="1" kern="100" dirty="0">
                <a:latin typeface="BIZ UDゴシック" panose="020B0400000000000000" pitchFamily="49" charset="-128"/>
                <a:ea typeface="BIZ UDゴシック" panose="020B0400000000000000" pitchFamily="49" charset="-128"/>
                <a:cs typeface="Meiryo" charset="-128"/>
              </a:rPr>
              <a:t>クレジットカード</a:t>
            </a:r>
            <a:r>
              <a:rPr lang="ja-JP" altLang="ja-JP" sz="2000" b="1" kern="100" spc="-1000" dirty="0">
                <a:latin typeface="BIZ UDゴシック" panose="020B0400000000000000" pitchFamily="49" charset="-128"/>
                <a:ea typeface="BIZ UDゴシック" panose="020B0400000000000000" pitchFamily="49" charset="-128"/>
                <a:cs typeface="Meiryo" charset="-128"/>
              </a:rPr>
              <a:t>」</a:t>
            </a:r>
            <a:r>
              <a:rPr lang="en-US" altLang="ja-JP" sz="2000" b="1" dirty="0">
                <a:latin typeface="BIZ UDゴシック" panose="020B0400000000000000" pitchFamily="49" charset="-128"/>
                <a:ea typeface="BIZ UDゴシック" panose="020B0400000000000000" pitchFamily="49" charset="-128"/>
                <a:cs typeface="Meiryo" charset="-128"/>
              </a:rPr>
              <a:t> ｢</a:t>
            </a:r>
            <a:r>
              <a:rPr lang="ja-JP" altLang="ja-JP" sz="2000" b="1" kern="100" dirty="0">
                <a:latin typeface="BIZ UDゴシック" panose="020B0400000000000000" pitchFamily="49" charset="-128"/>
                <a:ea typeface="BIZ UDゴシック" panose="020B0400000000000000" pitchFamily="49" charset="-128"/>
                <a:cs typeface="Meiryo" charset="-128"/>
              </a:rPr>
              <a:t>診療後の銀行振込</a:t>
            </a:r>
            <a:r>
              <a:rPr lang="ja-JP" altLang="ja-JP" sz="2000" b="1" kern="100" spc="-1000" dirty="0">
                <a:latin typeface="BIZ UDゴシック" panose="020B0400000000000000" pitchFamily="49" charset="-128"/>
                <a:ea typeface="BIZ UDゴシック" panose="020B0400000000000000" pitchFamily="49" charset="-128"/>
                <a:cs typeface="Meiryo" charset="-128"/>
              </a:rPr>
              <a:t>」 </a:t>
            </a:r>
            <a:endParaRPr lang="en-US" altLang="ja-JP" sz="2000" b="1" kern="100" spc="-10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r>
              <a:rPr lang="en-US" altLang="ja-JP" sz="2000" b="1" dirty="0">
                <a:latin typeface="BIZ UDゴシック" panose="020B0400000000000000" pitchFamily="49" charset="-128"/>
                <a:ea typeface="BIZ UDゴシック" panose="020B0400000000000000" pitchFamily="49" charset="-128"/>
                <a:cs typeface="Meiryo" charset="-128"/>
              </a:rPr>
              <a:t>｢</a:t>
            </a:r>
            <a:r>
              <a:rPr lang="ja-JP" altLang="ja-JP" sz="2000" b="1" kern="100" dirty="0">
                <a:latin typeface="BIZ UDゴシック" panose="020B0400000000000000" pitchFamily="49" charset="-128"/>
                <a:ea typeface="BIZ UDゴシック" panose="020B0400000000000000" pitchFamily="49" charset="-128"/>
                <a:cs typeface="Meiryo" charset="-128"/>
              </a:rPr>
              <a:t>次回来院時のお支払</a:t>
            </a:r>
            <a:r>
              <a:rPr lang="en-US" altLang="ja-JP" sz="20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2000" b="1" kern="100" dirty="0">
                <a:latin typeface="BIZ UDゴシック" panose="020B0400000000000000" pitchFamily="49" charset="-128"/>
                <a:ea typeface="BIZ UDゴシック" panose="020B0400000000000000" pitchFamily="49" charset="-128"/>
                <a:cs typeface="Meiryo" charset="-128"/>
              </a:rPr>
              <a:t>など</a:t>
            </a:r>
            <a:r>
              <a:rPr lang="ja-JP" altLang="en-US" sz="2000" b="1" kern="100" dirty="0">
                <a:latin typeface="BIZ UDゴシック" panose="020B0400000000000000" pitchFamily="49" charset="-128"/>
                <a:ea typeface="BIZ UDゴシック" panose="020B0400000000000000" pitchFamily="49" charset="-128"/>
                <a:cs typeface="Meiryo" charset="-128"/>
              </a:rPr>
              <a:t>が</a:t>
            </a:r>
            <a:r>
              <a:rPr lang="ja-JP" altLang="ja-JP" sz="2000" b="1" kern="100" dirty="0">
                <a:latin typeface="BIZ UDゴシック" panose="020B0400000000000000" pitchFamily="49" charset="-128"/>
                <a:ea typeface="BIZ UDゴシック" panose="020B0400000000000000" pitchFamily="49" charset="-128"/>
                <a:cs typeface="Meiryo" charset="-128"/>
              </a:rPr>
              <a:t>選</a:t>
            </a:r>
            <a:r>
              <a:rPr lang="ja-JP" altLang="en-US" sz="2000" b="1" kern="100" dirty="0">
                <a:latin typeface="BIZ UDゴシック" panose="020B0400000000000000" pitchFamily="49" charset="-128"/>
                <a:ea typeface="BIZ UDゴシック" panose="020B0400000000000000" pitchFamily="49" charset="-128"/>
                <a:cs typeface="Meiryo" charset="-128"/>
              </a:rPr>
              <a:t>べます</a:t>
            </a:r>
            <a:r>
              <a:rPr lang="ja-JP" altLang="ja-JP" sz="2000" b="1" kern="100" dirty="0">
                <a:latin typeface="BIZ UDゴシック" panose="020B0400000000000000" pitchFamily="49" charset="-128"/>
                <a:ea typeface="BIZ UDゴシック" panose="020B0400000000000000" pitchFamily="49" charset="-128"/>
                <a:cs typeface="Meiryo" charset="-128"/>
              </a:rPr>
              <a:t>。</a:t>
            </a:r>
          </a:p>
          <a:p>
            <a:pPr>
              <a:lnSpc>
                <a:spcPct val="150000"/>
              </a:lnSpc>
              <a:spcAft>
                <a:spcPts val="0"/>
              </a:spcAft>
            </a:pPr>
            <a:r>
              <a:rPr lang="en-US" altLang="ja-JP" sz="2000" b="1" kern="100" dirty="0">
                <a:latin typeface="BIZ UDゴシック" panose="020B0400000000000000" pitchFamily="49" charset="-128"/>
                <a:ea typeface="BIZ UDゴシック" panose="020B0400000000000000" pitchFamily="49" charset="-128"/>
                <a:cs typeface="Meiryo" charset="-128"/>
              </a:rPr>
              <a:t> </a:t>
            </a:r>
            <a:endParaRPr lang="ja-JP" altLang="ja-JP" sz="20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r>
              <a:rPr lang="ja-JP" altLang="ja-JP" sz="2000" b="1" kern="100" dirty="0">
                <a:latin typeface="BIZ UDゴシック" panose="020B0400000000000000" pitchFamily="49" charset="-128"/>
                <a:ea typeface="BIZ UDゴシック" panose="020B0400000000000000" pitchFamily="49" charset="-128"/>
                <a:cs typeface="Meiryo" charset="-128"/>
              </a:rPr>
              <a:t>クレジットカード決済</a:t>
            </a:r>
            <a:r>
              <a:rPr lang="ja-JP" altLang="en-US" sz="2000" b="1" kern="100" dirty="0">
                <a:latin typeface="BIZ UDゴシック" panose="020B0400000000000000" pitchFamily="49" charset="-128"/>
                <a:ea typeface="BIZ UDゴシック" panose="020B0400000000000000" pitchFamily="49" charset="-128"/>
                <a:cs typeface="Meiryo" charset="-128"/>
              </a:rPr>
              <a:t>の</a:t>
            </a:r>
            <a:r>
              <a:rPr lang="ja-JP" altLang="ja-JP" sz="2000" b="1" kern="100" dirty="0">
                <a:latin typeface="BIZ UDゴシック" panose="020B0400000000000000" pitchFamily="49" charset="-128"/>
                <a:ea typeface="BIZ UDゴシック" panose="020B0400000000000000" pitchFamily="49" charset="-128"/>
                <a:cs typeface="Meiryo" charset="-128"/>
              </a:rPr>
              <a:t>利用</a:t>
            </a:r>
            <a:r>
              <a:rPr lang="ja-JP" altLang="en-US" sz="2000" b="1" kern="100" dirty="0">
                <a:latin typeface="BIZ UDゴシック" panose="020B0400000000000000" pitchFamily="49" charset="-128"/>
                <a:ea typeface="BIZ UDゴシック" panose="020B0400000000000000" pitchFamily="49" charset="-128"/>
                <a:cs typeface="Meiryo" charset="-128"/>
              </a:rPr>
              <a:t>希望の</a:t>
            </a:r>
            <a:r>
              <a:rPr lang="ja-JP" altLang="ja-JP" sz="2000" b="1" kern="100" dirty="0">
                <a:latin typeface="BIZ UDゴシック" panose="020B0400000000000000" pitchFamily="49" charset="-128"/>
                <a:ea typeface="BIZ UDゴシック" panose="020B0400000000000000" pitchFamily="49" charset="-128"/>
                <a:cs typeface="Meiryo" charset="-128"/>
              </a:rPr>
              <a:t>場合は、</a:t>
            </a:r>
            <a:endParaRPr lang="en-US" altLang="ja-JP" sz="20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r>
              <a:rPr lang="ja-JP" altLang="ja-JP" sz="2000" b="1" kern="100" dirty="0">
                <a:latin typeface="BIZ UDゴシック" panose="020B0400000000000000" pitchFamily="49" charset="-128"/>
                <a:ea typeface="BIZ UDゴシック" panose="020B0400000000000000" pitchFamily="49" charset="-128"/>
                <a:cs typeface="Meiryo" charset="-128"/>
              </a:rPr>
              <a:t>予めクレジットカード情報の登録を</a:t>
            </a:r>
            <a:r>
              <a:rPr lang="ja-JP" altLang="en-US" sz="2000" b="1" kern="100" dirty="0">
                <a:latin typeface="BIZ UDゴシック" panose="020B0400000000000000" pitchFamily="49" charset="-128"/>
                <a:ea typeface="BIZ UDゴシック" panose="020B0400000000000000" pitchFamily="49" charset="-128"/>
                <a:cs typeface="Meiryo" charset="-128"/>
              </a:rPr>
              <a:t>しておく必要があります。</a:t>
            </a:r>
            <a:endParaRPr lang="en-US" altLang="ja-JP" sz="20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endParaRPr lang="ja-JP" altLang="ja-JP" sz="20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r>
              <a:rPr lang="ja-JP" altLang="ja-JP" sz="2000" b="1" kern="100" dirty="0">
                <a:latin typeface="BIZ UDゴシック" panose="020B0400000000000000" pitchFamily="49" charset="-128"/>
                <a:ea typeface="BIZ UDゴシック" panose="020B0400000000000000" pitchFamily="49" charset="-128"/>
                <a:cs typeface="Meiryo" charset="-128"/>
              </a:rPr>
              <a:t>※</a:t>
            </a:r>
            <a:r>
              <a:rPr lang="ja-JP" altLang="en-US" sz="2000" b="1" kern="100" dirty="0">
                <a:latin typeface="BIZ UDゴシック" panose="020B0400000000000000" pitchFamily="49" charset="-128"/>
                <a:ea typeface="BIZ UDゴシック" panose="020B0400000000000000" pitchFamily="49" charset="-128"/>
                <a:cs typeface="Meiryo" charset="-128"/>
              </a:rPr>
              <a:t> </a:t>
            </a:r>
            <a:r>
              <a:rPr lang="ja-JP" altLang="ja-JP" sz="2000" b="1" kern="100" dirty="0">
                <a:latin typeface="BIZ UDゴシック" panose="020B0400000000000000" pitchFamily="49" charset="-128"/>
                <a:ea typeface="BIZ UDゴシック" panose="020B0400000000000000" pitchFamily="49" charset="-128"/>
                <a:cs typeface="Meiryo" charset="-128"/>
              </a:rPr>
              <a:t>操作にご不明点がある場合は、</a:t>
            </a:r>
            <a:r>
              <a:rPr lang="ja-JP" altLang="en-US" sz="2000" b="1" kern="100" dirty="0">
                <a:latin typeface="BIZ UDゴシック" panose="020B0400000000000000" pitchFamily="49" charset="-128"/>
                <a:ea typeface="BIZ UDゴシック" panose="020B0400000000000000" pitchFamily="49" charset="-128"/>
                <a:cs typeface="Meiryo" charset="-128"/>
              </a:rPr>
              <a:t>３ｰＢ</a:t>
            </a:r>
            <a:r>
              <a:rPr lang="en-US" altLang="ja-JP" sz="2000" b="1" kern="100" dirty="0">
                <a:latin typeface="BIZ UDゴシック" panose="020B0400000000000000" pitchFamily="49" charset="-128"/>
                <a:ea typeface="BIZ UDゴシック" panose="020B0400000000000000" pitchFamily="49" charset="-128"/>
                <a:cs typeface="Meiryo" charset="-128"/>
              </a:rPr>
              <a:t>【</a:t>
            </a:r>
            <a:r>
              <a:rPr lang="ja-JP" altLang="en-US" sz="2000" b="1" kern="100" dirty="0">
                <a:latin typeface="BIZ UDゴシック" panose="020B0400000000000000" pitchFamily="49" charset="-128"/>
                <a:ea typeface="BIZ UDゴシック" panose="020B0400000000000000" pitchFamily="49" charset="-128"/>
                <a:cs typeface="Meiryo" charset="-128"/>
              </a:rPr>
              <a:t>９</a:t>
            </a:r>
            <a:r>
              <a:rPr lang="en-US" altLang="ja-JP" sz="2000" b="1" kern="100" dirty="0">
                <a:latin typeface="BIZ UDゴシック" panose="020B0400000000000000" pitchFamily="49" charset="-128"/>
                <a:ea typeface="BIZ UDゴシック" panose="020B0400000000000000" pitchFamily="49" charset="-128"/>
                <a:cs typeface="Meiryo" charset="-128"/>
              </a:rPr>
              <a:t>】</a:t>
            </a:r>
            <a:r>
              <a:rPr lang="ja-JP" altLang="en-US" sz="2000" b="1" kern="100" dirty="0">
                <a:latin typeface="BIZ UDゴシック" panose="020B0400000000000000" pitchFamily="49" charset="-128"/>
                <a:ea typeface="BIZ UDゴシック" panose="020B0400000000000000" pitchFamily="49" charset="-128"/>
                <a:cs typeface="Meiryo" charset="-128"/>
              </a:rPr>
              <a:t>に記載のある</a:t>
            </a:r>
            <a:r>
              <a:rPr lang="en-US" altLang="ja-JP" sz="2000" b="1" kern="100" dirty="0" err="1">
                <a:latin typeface="BIZ UDゴシック" panose="020B0400000000000000" pitchFamily="49" charset="-128"/>
                <a:ea typeface="BIZ UDゴシック" panose="020B0400000000000000" pitchFamily="49" charset="-128"/>
                <a:cs typeface="Meiryo" charset="-128"/>
              </a:rPr>
              <a:t>YaDoc</a:t>
            </a:r>
            <a:r>
              <a:rPr lang="ja-JP" altLang="ja-JP" sz="2000" b="1" kern="100" dirty="0">
                <a:latin typeface="BIZ UDゴシック" panose="020B0400000000000000" pitchFamily="49" charset="-128"/>
                <a:ea typeface="BIZ UDゴシック" panose="020B0400000000000000" pitchFamily="49" charset="-128"/>
                <a:cs typeface="Meiryo" charset="-128"/>
              </a:rPr>
              <a:t>サポートセンター</a:t>
            </a:r>
            <a:r>
              <a:rPr lang="ja-JP" altLang="en-US" sz="2000" b="1" kern="100" dirty="0">
                <a:latin typeface="BIZ UDゴシック" panose="020B0400000000000000" pitchFamily="49" charset="-128"/>
                <a:ea typeface="BIZ UDゴシック" panose="020B0400000000000000" pitchFamily="49" charset="-128"/>
                <a:cs typeface="Meiryo" charset="-128"/>
              </a:rPr>
              <a:t>へ</a:t>
            </a:r>
            <a:r>
              <a:rPr lang="ja-JP" altLang="ja-JP" sz="2000" b="1" kern="100" dirty="0">
                <a:latin typeface="BIZ UDゴシック" panose="020B0400000000000000" pitchFamily="49" charset="-128"/>
                <a:ea typeface="BIZ UDゴシック" panose="020B0400000000000000" pitchFamily="49" charset="-128"/>
                <a:cs typeface="Meiryo" charset="-128"/>
              </a:rPr>
              <a:t>問</a:t>
            </a:r>
            <a:r>
              <a:rPr lang="ja-JP" altLang="en-US" sz="2000" b="1" kern="100" dirty="0">
                <a:latin typeface="BIZ UDゴシック" panose="020B0400000000000000" pitchFamily="49" charset="-128"/>
                <a:ea typeface="BIZ UDゴシック" panose="020B0400000000000000" pitchFamily="49" charset="-128"/>
                <a:cs typeface="Meiryo" charset="-128"/>
              </a:rPr>
              <a:t>い</a:t>
            </a:r>
            <a:r>
              <a:rPr lang="ja-JP" altLang="ja-JP" sz="2000" b="1" kern="100" dirty="0">
                <a:latin typeface="BIZ UDゴシック" panose="020B0400000000000000" pitchFamily="49" charset="-128"/>
                <a:ea typeface="BIZ UDゴシック" panose="020B0400000000000000" pitchFamily="49" charset="-128"/>
                <a:cs typeface="Meiryo" charset="-128"/>
              </a:rPr>
              <a:t>合</a:t>
            </a:r>
            <a:r>
              <a:rPr lang="ja-JP" altLang="en-US" sz="2000" b="1" kern="100" dirty="0">
                <a:latin typeface="BIZ UDゴシック" panose="020B0400000000000000" pitchFamily="49" charset="-128"/>
                <a:ea typeface="BIZ UDゴシック" panose="020B0400000000000000" pitchFamily="49" charset="-128"/>
                <a:cs typeface="Meiryo" charset="-128"/>
              </a:rPr>
              <a:t>わ</a:t>
            </a:r>
            <a:r>
              <a:rPr lang="ja-JP" altLang="ja-JP" sz="2000" b="1" kern="100" dirty="0">
                <a:latin typeface="BIZ UDゴシック" panose="020B0400000000000000" pitchFamily="49" charset="-128"/>
                <a:ea typeface="BIZ UDゴシック" panose="020B0400000000000000" pitchFamily="49" charset="-128"/>
                <a:cs typeface="Meiryo" charset="-128"/>
              </a:rPr>
              <a:t>せ</a:t>
            </a:r>
            <a:r>
              <a:rPr lang="ja-JP" altLang="en-US" sz="2000" b="1" kern="100" dirty="0">
                <a:latin typeface="BIZ UDゴシック" panose="020B0400000000000000" pitchFamily="49" charset="-128"/>
                <a:ea typeface="BIZ UDゴシック" panose="020B0400000000000000" pitchFamily="49" charset="-128"/>
                <a:cs typeface="Meiryo" charset="-128"/>
              </a:rPr>
              <a:t>て</a:t>
            </a:r>
            <a:r>
              <a:rPr lang="ja-JP" altLang="ja-JP" sz="2000" b="1" kern="100" dirty="0">
                <a:latin typeface="BIZ UDゴシック" panose="020B0400000000000000" pitchFamily="49" charset="-128"/>
                <a:ea typeface="BIZ UDゴシック" panose="020B0400000000000000" pitchFamily="49" charset="-128"/>
                <a:cs typeface="Meiryo" charset="-128"/>
              </a:rPr>
              <a:t>ください。</a:t>
            </a:r>
            <a:endParaRPr lang="ja-JP" altLang="ja-JP" sz="2000" b="1" kern="100" dirty="0">
              <a:effectLst/>
              <a:latin typeface="BIZ UDゴシック" panose="020B0400000000000000" pitchFamily="49" charset="-128"/>
              <a:ea typeface="BIZ UDゴシック" panose="020B0400000000000000" pitchFamily="49" charset="-128"/>
              <a:cs typeface="Meiryo" charset="-128"/>
            </a:endParaRPr>
          </a:p>
        </p:txBody>
      </p:sp>
      <p:sp>
        <p:nvSpPr>
          <p:cNvPr id="6"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7" name="タイトル 9">
            <a:extLst>
              <a:ext uri="{FF2B5EF4-FFF2-40B4-BE49-F238E27FC236}">
                <a16:creationId xmlns:a16="http://schemas.microsoft.com/office/drawing/2014/main" id="{FDDA2747-DBA5-44E4-A04D-BE8E8CD8D716}"/>
              </a:ext>
            </a:extLst>
          </p:cNvPr>
          <p:cNvSpPr txBox="1">
            <a:spLocks/>
          </p:cNvSpPr>
          <p:nvPr/>
        </p:nvSpPr>
        <p:spPr>
          <a:xfrm>
            <a:off x="1567315" y="194378"/>
            <a:ext cx="44217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spcBef>
                <a:spcPts val="85"/>
              </a:spcBef>
              <a:tabLst>
                <a:tab pos="26193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【8</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kumimoji="0" lang="ja-JP" altLang="en-US" sz="3200" kern="0" dirty="0">
                <a:latin typeface="BIZ UDゴシック" panose="020B0400000000000000" pitchFamily="49" charset="-128"/>
                <a:ea typeface="BIZ UDゴシック" panose="020B0400000000000000" pitchFamily="49" charset="-128"/>
              </a:rPr>
              <a:t>お支払い方法</a:t>
            </a:r>
          </a:p>
        </p:txBody>
      </p:sp>
    </p:spTree>
    <p:extLst>
      <p:ext uri="{BB962C8B-B14F-4D97-AF65-F5344CB8AC3E}">
        <p14:creationId xmlns:p14="http://schemas.microsoft.com/office/powerpoint/2010/main" val="23756733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024533" y="1600200"/>
            <a:ext cx="7052667" cy="4168834"/>
          </a:xfrm>
          <a:prstGeom prst="rect">
            <a:avLst/>
          </a:prstGeom>
        </p:spPr>
        <p:txBody>
          <a:bodyPr wrap="square">
            <a:spAutoFit/>
          </a:bodyPr>
          <a:lstStyle/>
          <a:p>
            <a:pPr>
              <a:lnSpc>
                <a:spcPct val="150000"/>
              </a:lnSpc>
              <a:spcAft>
                <a:spcPts val="0"/>
              </a:spcAft>
            </a:pPr>
            <a:r>
              <a:rPr lang="ja-JP" altLang="en-US" sz="2000" b="1" kern="100" dirty="0">
                <a:latin typeface="BIZ UDゴシック" panose="020B0400000000000000" pitchFamily="49" charset="-128"/>
                <a:ea typeface="BIZ UDゴシック" panose="020B0400000000000000" pitchFamily="49" charset="-128"/>
                <a:cs typeface="Meiryo" charset="-128"/>
              </a:rPr>
              <a:t>診療の支払い方法についてご説明します。</a:t>
            </a:r>
          </a:p>
          <a:p>
            <a:pPr>
              <a:lnSpc>
                <a:spcPct val="150000"/>
              </a:lnSpc>
              <a:spcAft>
                <a:spcPts val="0"/>
              </a:spcAft>
            </a:pPr>
            <a:r>
              <a:rPr lang="ja-JP" altLang="en-US" sz="2000" b="1" kern="100" dirty="0">
                <a:latin typeface="BIZ UDゴシック" panose="020B0400000000000000" pitchFamily="49" charset="-128"/>
                <a:ea typeface="BIZ UDゴシック" panose="020B0400000000000000" pitchFamily="49" charset="-128"/>
                <a:cs typeface="Meiryo" charset="-128"/>
              </a:rPr>
              <a:t>決済方法は医療機関の設定に応じて、クレジットカード、診察後の銀行振込み、次回来院時の支払いなどが選べます。</a:t>
            </a:r>
            <a:endParaRPr lang="en-US" altLang="ja-JP" sz="20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endParaRPr lang="ja-JP" altLang="en-US" sz="20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r>
              <a:rPr lang="ja-JP" altLang="en-US" sz="2000" b="1" kern="100" dirty="0">
                <a:latin typeface="BIZ UDゴシック" panose="020B0400000000000000" pitchFamily="49" charset="-128"/>
                <a:ea typeface="BIZ UDゴシック" panose="020B0400000000000000" pitchFamily="49" charset="-128"/>
                <a:cs typeface="Meiryo" charset="-128"/>
              </a:rPr>
              <a:t>クレジット決済の利用希望の場合は、予めクレジットカード情報の登録をしておく必要があります。</a:t>
            </a:r>
            <a:endParaRPr lang="en-US" altLang="ja-JP" sz="20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endParaRPr lang="ja-JP" altLang="en-US" sz="2000" b="1" kern="100" dirty="0">
              <a:latin typeface="BIZ UDゴシック" panose="020B0400000000000000" pitchFamily="49" charset="-128"/>
              <a:ea typeface="BIZ UDゴシック" panose="020B0400000000000000" pitchFamily="49" charset="-128"/>
              <a:cs typeface="Meiryo" charset="-128"/>
            </a:endParaRPr>
          </a:p>
          <a:p>
            <a:pPr>
              <a:lnSpc>
                <a:spcPct val="150000"/>
              </a:lnSpc>
              <a:spcAft>
                <a:spcPts val="0"/>
              </a:spcAft>
            </a:pPr>
            <a:r>
              <a:rPr lang="ja-JP" altLang="en-US" sz="2000" b="1" kern="100" dirty="0">
                <a:latin typeface="BIZ UDゴシック" panose="020B0400000000000000" pitchFamily="49" charset="-128"/>
                <a:ea typeface="BIZ UDゴシック" panose="020B0400000000000000" pitchFamily="49" charset="-128"/>
                <a:cs typeface="Meiryo" charset="-128"/>
              </a:rPr>
              <a:t>操作にご不明点がある場合は、３ーＢ</a:t>
            </a:r>
            <a:r>
              <a:rPr lang="en-US" altLang="ja-JP" sz="2000" b="1" kern="100" dirty="0">
                <a:latin typeface="BIZ UDゴシック" panose="020B0400000000000000" pitchFamily="49" charset="-128"/>
                <a:ea typeface="BIZ UDゴシック" panose="020B0400000000000000" pitchFamily="49" charset="-128"/>
                <a:cs typeface="Meiryo" charset="-128"/>
              </a:rPr>
              <a:t>【</a:t>
            </a:r>
            <a:r>
              <a:rPr lang="ja-JP" altLang="en-US" sz="2000" b="1" kern="100" dirty="0">
                <a:latin typeface="BIZ UDゴシック" panose="020B0400000000000000" pitchFamily="49" charset="-128"/>
                <a:ea typeface="BIZ UDゴシック" panose="020B0400000000000000" pitchFamily="49" charset="-128"/>
                <a:cs typeface="Meiryo" charset="-128"/>
              </a:rPr>
              <a:t>９</a:t>
            </a:r>
            <a:r>
              <a:rPr lang="en-US" altLang="ja-JP" sz="2000" b="1" kern="100" dirty="0">
                <a:latin typeface="BIZ UDゴシック" panose="020B0400000000000000" pitchFamily="49" charset="-128"/>
                <a:ea typeface="BIZ UDゴシック" panose="020B0400000000000000" pitchFamily="49" charset="-128"/>
                <a:cs typeface="Meiryo" charset="-128"/>
              </a:rPr>
              <a:t>】</a:t>
            </a:r>
            <a:r>
              <a:rPr lang="ja-JP" altLang="en-US" sz="2000" b="1" kern="100" dirty="0">
                <a:latin typeface="BIZ UDゴシック" panose="020B0400000000000000" pitchFamily="49" charset="-128"/>
                <a:ea typeface="BIZ UDゴシック" panose="020B0400000000000000" pitchFamily="49" charset="-128"/>
                <a:cs typeface="Meiryo" charset="-128"/>
              </a:rPr>
              <a:t>に記載のあるヤードックサポートセンターへ問い合わせてください。</a:t>
            </a:r>
          </a:p>
        </p:txBody>
      </p:sp>
      <p:sp>
        <p:nvSpPr>
          <p:cNvPr id="6"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7" name="タイトル 9">
            <a:extLst>
              <a:ext uri="{FF2B5EF4-FFF2-40B4-BE49-F238E27FC236}">
                <a16:creationId xmlns:a16="http://schemas.microsoft.com/office/drawing/2014/main" id="{FDDA2747-DBA5-44E4-A04D-BE8E8CD8D716}"/>
              </a:ext>
            </a:extLst>
          </p:cNvPr>
          <p:cNvSpPr txBox="1">
            <a:spLocks/>
          </p:cNvSpPr>
          <p:nvPr/>
        </p:nvSpPr>
        <p:spPr>
          <a:xfrm>
            <a:off x="1567315" y="194378"/>
            <a:ext cx="44217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spcBef>
                <a:spcPts val="85"/>
              </a:spcBef>
              <a:tabLst>
                <a:tab pos="26193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【8</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kumimoji="0" lang="ja-JP" altLang="en-US" sz="3200" kern="0" dirty="0">
                <a:latin typeface="BIZ UDゴシック" panose="020B0400000000000000" pitchFamily="49" charset="-128"/>
                <a:ea typeface="BIZ UDゴシック" panose="020B0400000000000000" pitchFamily="49" charset="-128"/>
              </a:rPr>
              <a:t>お支払い方法</a:t>
            </a:r>
          </a:p>
        </p:txBody>
      </p:sp>
    </p:spTree>
    <p:extLst>
      <p:ext uri="{BB962C8B-B14F-4D97-AF65-F5344CB8AC3E}">
        <p14:creationId xmlns:p14="http://schemas.microsoft.com/office/powerpoint/2010/main" val="938934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1786006" y="498572"/>
            <a:ext cx="7200000" cy="540000"/>
          </a:xfrm>
          <a:prstGeom prst="rect">
            <a:avLst/>
          </a:prstGeom>
        </p:spPr>
        <p:txBody>
          <a:bodyPr>
            <a:noAutofit/>
          </a:body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オンライン診</a:t>
            </a:r>
            <a:r>
              <a:rPr lang="ja-JP" altLang="en-US" sz="3200" b="1" spc="-750" dirty="0">
                <a:solidFill>
                  <a:srgbClr val="009650"/>
                </a:solidFill>
                <a:latin typeface="BIZ UDゴシック" panose="020B0400000000000000" pitchFamily="49" charset="-128"/>
                <a:ea typeface="BIZ UDゴシック" panose="020B0400000000000000" pitchFamily="49" charset="-128"/>
                <a:cs typeface="Meiryo" charset="-128"/>
              </a:rPr>
              <a:t>療・</a:t>
            </a:r>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電話診療受診の手順</a:t>
            </a:r>
          </a:p>
        </p:txBody>
      </p:sp>
      <p:sp>
        <p:nvSpPr>
          <p:cNvPr id="4" name="Title 1"/>
          <p:cNvSpPr txBox="1">
            <a:spLocks/>
          </p:cNvSpPr>
          <p:nvPr/>
        </p:nvSpPr>
        <p:spPr>
          <a:xfrm>
            <a:off x="485181" y="582168"/>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1-B</a:t>
            </a:r>
            <a:endParaRPr lang="en-US" sz="3600" dirty="0">
              <a:latin typeface="BIZ UDゴシック" panose="020B0400000000000000" pitchFamily="49" charset="-128"/>
              <a:ea typeface="BIZ UDゴシック" panose="020B0400000000000000" pitchFamily="49" charset="-128"/>
            </a:endParaRPr>
          </a:p>
        </p:txBody>
      </p:sp>
      <p:pic>
        <p:nvPicPr>
          <p:cNvPr id="1026" name="Picture 2" descr="発熱のしてる人のイラスト">
            <a:extLst>
              <a:ext uri="{FF2B5EF4-FFF2-40B4-BE49-F238E27FC236}">
                <a16:creationId xmlns:a16="http://schemas.microsoft.com/office/drawing/2014/main" id="{31C06050-4A2A-4DBB-B828-12DA937C4E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800600"/>
            <a:ext cx="1289110" cy="128911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705969" y="1447800"/>
            <a:ext cx="7215118" cy="4801314"/>
          </a:xfrm>
          <a:prstGeom prst="rect">
            <a:avLst/>
          </a:prstGeom>
          <a:noFill/>
        </p:spPr>
        <p:txBody>
          <a:bodyPr wrap="square" rtlCol="0">
            <a:spAutoFit/>
          </a:bodyPr>
          <a:lstStyle/>
          <a:p>
            <a:pPr>
              <a:tabLst>
                <a:tab pos="352425" algn="l"/>
              </a:tabLst>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１</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診療内容の確認</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まずは普段からかかっているかかりつけ医師にご相談ください。</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かかりつけ医師をお持ちでない方は</a:t>
            </a:r>
            <a:r>
              <a:rPr lang="ja-JP" altLang="en-US" sz="1400" spc="-7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ホームページから電話・オンライン診療を</a:t>
            </a:r>
          </a:p>
          <a:p>
            <a:pPr>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行っている最寄りの医療機関を検索し連絡してください。</a:t>
            </a:r>
          </a:p>
          <a:p>
            <a:pPr>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急を要する場合もあるため</a:t>
            </a:r>
            <a:r>
              <a:rPr lang="ja-JP" altLang="en-US" sz="1400" spc="-7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なるべくご自宅に近い医療機関を選択しましょう。</a:t>
            </a:r>
          </a:p>
          <a:p>
            <a:pPr>
              <a:tabLst>
                <a:tab pos="352425" algn="l"/>
              </a:tabLst>
            </a:pPr>
            <a:endParaRPr lang="ja-JP" altLang="en-US" sz="8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２</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事前の予約</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電話の場合：</a:t>
            </a:r>
            <a:r>
              <a:rPr lang="ja-JP" altLang="en-US" sz="1400" dirty="0">
                <a:latin typeface="BIZ UDゴシック" panose="020B0400000000000000" pitchFamily="49" charset="-128"/>
                <a:ea typeface="BIZ UDゴシック" panose="020B0400000000000000" pitchFamily="49" charset="-128"/>
                <a:cs typeface="Meiryo" charset="-128"/>
              </a:rPr>
              <a:t>医療機関に電話し</a:t>
            </a:r>
            <a:r>
              <a:rPr lang="ja-JP" altLang="en-US" sz="1400" spc="-7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保険証などの情報を伝えた上で予約します。</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オンライン診療の場合：</a:t>
            </a:r>
            <a:r>
              <a:rPr lang="ja-JP" altLang="en-US" sz="1400" dirty="0">
                <a:latin typeface="BIZ UDゴシック" panose="020B0400000000000000" pitchFamily="49" charset="-128"/>
                <a:ea typeface="BIZ UDゴシック" panose="020B0400000000000000" pitchFamily="49" charset="-128"/>
                <a:cs typeface="Meiryo" charset="-128"/>
              </a:rPr>
              <a:t>医療機関によって予約方法は異なります。</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各医療機関のホームページでご確認ください。</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支払い方法の確認：</a:t>
            </a:r>
            <a:r>
              <a:rPr lang="ja-JP" altLang="en-US" sz="1400" dirty="0">
                <a:latin typeface="BIZ UDゴシック" panose="020B0400000000000000" pitchFamily="49" charset="-128"/>
                <a:ea typeface="BIZ UDゴシック" panose="020B0400000000000000" pitchFamily="49" charset="-128"/>
                <a:cs typeface="Meiryo" charset="-128"/>
              </a:rPr>
              <a:t>予約の際</a:t>
            </a:r>
            <a:r>
              <a:rPr lang="ja-JP" altLang="en-US" sz="1400" spc="-7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あわせて支払方法も確認してください。</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ja-JP" altLang="en-US" sz="1400" dirty="0">
                <a:latin typeface="BIZ UDゴシック" panose="020B0400000000000000" pitchFamily="49" charset="-128"/>
                <a:ea typeface="BIZ UDゴシック" panose="020B0400000000000000" pitchFamily="49" charset="-128"/>
                <a:cs typeface="Meiryo" charset="-128"/>
              </a:rPr>
              <a:t>　　</a:t>
            </a:r>
            <a:r>
              <a:rPr lang="en-US" altLang="ja-JP" sz="14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医療機関への来訪を推奨されたら</a:t>
            </a:r>
            <a:r>
              <a:rPr lang="ja-JP" altLang="en-US" sz="1400" spc="-7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必ず直接受診するようにしてください。</a:t>
            </a:r>
          </a:p>
          <a:p>
            <a:pPr>
              <a:tabLst>
                <a:tab pos="352425" algn="l"/>
              </a:tabLst>
            </a:pPr>
            <a:br>
              <a:rPr lang="ja-JP" altLang="en-US" sz="800" dirty="0">
                <a:latin typeface="BIZ UDゴシック" panose="020B0400000000000000" pitchFamily="49" charset="-128"/>
                <a:ea typeface="BIZ UDゴシック" panose="020B0400000000000000" pitchFamily="49" charset="-128"/>
                <a:cs typeface="Meiryo" charset="-128"/>
              </a:rPr>
            </a:b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３</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診察</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a:p>
            <a:pPr>
              <a:tabLst>
                <a:tab pos="352425" algn="l"/>
              </a:tabLst>
            </a:pPr>
            <a:r>
              <a:rPr lang="ja-JP" altLang="en-US" sz="1400" b="1" dirty="0">
                <a:latin typeface="BIZ UDゴシック" panose="020B0400000000000000" pitchFamily="49" charset="-128"/>
                <a:ea typeface="BIZ UDゴシック" panose="020B0400000000000000" pitchFamily="49" charset="-128"/>
                <a:cs typeface="Meiryo" charset="-128"/>
              </a:rPr>
              <a:t>　　診察開始：</a:t>
            </a:r>
            <a:r>
              <a:rPr lang="ja-JP" altLang="en-US" sz="1400" dirty="0">
                <a:latin typeface="BIZ UDゴシック" panose="020B0400000000000000" pitchFamily="49" charset="-128"/>
                <a:ea typeface="BIZ UDゴシック" panose="020B0400000000000000" pitchFamily="49" charset="-128"/>
                <a:cs typeface="Meiryo" charset="-128"/>
              </a:rPr>
              <a:t>医療機関側から着信があるか</a:t>
            </a:r>
            <a:r>
              <a:rPr lang="ja-JP" altLang="en-US" sz="1400" spc="-7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オンラインで接続され</a:t>
            </a:r>
            <a:r>
              <a:rPr lang="ja-JP" altLang="en-US" sz="1400" spc="-700" dirty="0">
                <a:latin typeface="BIZ UDゴシック" panose="020B0400000000000000" pitchFamily="49" charset="-128"/>
                <a:ea typeface="BIZ UDゴシック" panose="020B0400000000000000" pitchFamily="49" charset="-128"/>
                <a:cs typeface="Meiryo" charset="-128"/>
              </a:rPr>
              <a:t>、</a:t>
            </a:r>
            <a:r>
              <a:rPr lang="ja-JP" altLang="en-US" sz="1400" dirty="0">
                <a:latin typeface="BIZ UDゴシック" panose="020B0400000000000000" pitchFamily="49" charset="-128"/>
                <a:ea typeface="BIZ UDゴシック" panose="020B0400000000000000" pitchFamily="49" charset="-128"/>
                <a:cs typeface="Meiryo" charset="-128"/>
              </a:rPr>
              <a:t>診察が開始します。</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本人確認後、症状説明：</a:t>
            </a:r>
            <a:r>
              <a:rPr lang="ja-JP" altLang="en-US" sz="1400" dirty="0">
                <a:latin typeface="BIZ UDゴシック" panose="020B0400000000000000" pitchFamily="49" charset="-128"/>
                <a:ea typeface="BIZ UDゴシック" panose="020B0400000000000000" pitchFamily="49" charset="-128"/>
                <a:cs typeface="Meiryo" charset="-128"/>
              </a:rPr>
              <a:t>受診を希望されるご本人であることを確認した後</a:t>
            </a:r>
            <a:r>
              <a:rPr lang="ja-JP" altLang="en-US" sz="1400" spc="-700" dirty="0">
                <a:latin typeface="BIZ UDゴシック" panose="020B0400000000000000" pitchFamily="49" charset="-128"/>
                <a:ea typeface="BIZ UDゴシック" panose="020B0400000000000000" pitchFamily="49" charset="-128"/>
                <a:cs typeface="Meiryo" charset="-128"/>
              </a:rPr>
              <a:t>、</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症状などを説明します。</a:t>
            </a:r>
          </a:p>
          <a:p>
            <a:pPr>
              <a:tabLst>
                <a:tab pos="352425" algn="l"/>
              </a:tabLst>
            </a:pPr>
            <a:endParaRPr lang="en-US" altLang="ja-JP" sz="800" b="1"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４</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solidFill>
                  <a:srgbClr val="009650"/>
                </a:solidFill>
                <a:latin typeface="BIZ UDゴシック" panose="020B0400000000000000" pitchFamily="49" charset="-128"/>
                <a:ea typeface="BIZ UDゴシック" panose="020B0400000000000000" pitchFamily="49" charset="-128"/>
                <a:cs typeface="Meiryo" charset="-128"/>
              </a:rPr>
              <a:t>診療後</a:t>
            </a:r>
          </a:p>
          <a:p>
            <a:pPr>
              <a:tabLst>
                <a:tab pos="352425" algn="l"/>
              </a:tabLst>
            </a:pPr>
            <a:r>
              <a:rPr lang="en-US" altLang="ja-JP" sz="1400" dirty="0">
                <a:latin typeface="BIZ UDゴシック" panose="020B0400000000000000" pitchFamily="49" charset="-128"/>
                <a:ea typeface="BIZ UDゴシック" panose="020B0400000000000000" pitchFamily="49" charset="-128"/>
                <a:cs typeface="Meiryo" charset="-128"/>
              </a:rPr>
              <a:t>	</a:t>
            </a:r>
            <a:r>
              <a:rPr lang="ja-JP" altLang="en-US" sz="1400" dirty="0">
                <a:latin typeface="BIZ UDゴシック" panose="020B0400000000000000" pitchFamily="49" charset="-128"/>
                <a:ea typeface="BIZ UDゴシック" panose="020B0400000000000000" pitchFamily="49" charset="-128"/>
                <a:cs typeface="Meiryo" charset="-128"/>
              </a:rPr>
              <a:t>薬が処方され配送を希望する場合、最寄りの薬局を医療機関に伝えた上で、</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ja-JP" altLang="en-US" sz="1400" dirty="0">
                <a:latin typeface="BIZ UDゴシック" panose="020B0400000000000000" pitchFamily="49" charset="-128"/>
                <a:ea typeface="BIZ UDゴシック" panose="020B0400000000000000" pitchFamily="49" charset="-128"/>
                <a:cs typeface="Meiryo" charset="-128"/>
              </a:rPr>
              <a:t>　　診察後に薬局に連絡してください。</a:t>
            </a:r>
            <a:endParaRPr lang="en-US" altLang="ja-JP" sz="1400" dirty="0">
              <a:latin typeface="BIZ UDゴシック" panose="020B0400000000000000" pitchFamily="49" charset="-128"/>
              <a:ea typeface="BIZ UDゴシック" panose="020B0400000000000000" pitchFamily="49" charset="-128"/>
              <a:cs typeface="Meiryo" charset="-128"/>
            </a:endParaRPr>
          </a:p>
          <a:p>
            <a:pPr>
              <a:tabLst>
                <a:tab pos="352425" algn="l"/>
              </a:tabLst>
            </a:pPr>
            <a:r>
              <a:rPr lang="ja-JP" altLang="en-US" sz="1400" dirty="0">
                <a:latin typeface="BIZ UDゴシック" panose="020B0400000000000000" pitchFamily="49" charset="-128"/>
                <a:ea typeface="BIZ UDゴシック" panose="020B0400000000000000" pitchFamily="49" charset="-128"/>
                <a:cs typeface="Meiryo" charset="-128"/>
              </a:rPr>
              <a:t>　　電話やオンラインによる服薬指導が受けられ、その後、薬が配送されます。 </a:t>
            </a:r>
            <a:endParaRPr lang="ja-JP" altLang="en-US" sz="14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Tree>
    <p:extLst>
      <p:ext uri="{BB962C8B-B14F-4D97-AF65-F5344CB8AC3E}">
        <p14:creationId xmlns:p14="http://schemas.microsoft.com/office/powerpoint/2010/main" val="776488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設定」画面の一覧から「クレジットカード」をタップしている画像"/>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340" y="1993222"/>
            <a:ext cx="1637472" cy="3543657"/>
          </a:xfrm>
          <a:prstGeom prst="rect">
            <a:avLst/>
          </a:prstGeom>
          <a:ln w="9525">
            <a:solidFill>
              <a:schemeClr val="tx1">
                <a:lumMod val="50000"/>
                <a:lumOff val="50000"/>
              </a:schemeClr>
            </a:solidFill>
          </a:ln>
        </p:spPr>
      </p:pic>
      <p:pic>
        <p:nvPicPr>
          <p:cNvPr id="9" name="図 8" descr="「クレジットカード」画面で「クレジットカードを登録する」ボタンをタップしている画像"/>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285" y="1993222"/>
            <a:ext cx="1637472" cy="3543657"/>
          </a:xfrm>
          <a:prstGeom prst="rect">
            <a:avLst/>
          </a:prstGeom>
          <a:ln w="9525">
            <a:solidFill>
              <a:schemeClr val="tx1">
                <a:lumMod val="50000"/>
                <a:lumOff val="50000"/>
              </a:schemeClr>
            </a:solidFill>
          </a:ln>
        </p:spPr>
      </p:pic>
      <p:pic>
        <p:nvPicPr>
          <p:cNvPr id="10" name="図 9" descr="「カードの登録」画面と下部にある「追加する」ボタンの画像"/>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0103" y="1993222"/>
            <a:ext cx="1637472" cy="3543657"/>
          </a:xfrm>
          <a:prstGeom prst="rect">
            <a:avLst/>
          </a:prstGeom>
          <a:ln w="9525">
            <a:solidFill>
              <a:schemeClr val="tx1">
                <a:lumMod val="50000"/>
                <a:lumOff val="50000"/>
              </a:schemeClr>
            </a:solidFill>
          </a:ln>
        </p:spPr>
      </p:pic>
      <p:sp>
        <p:nvSpPr>
          <p:cNvPr id="11" name="正方形/長方形 10"/>
          <p:cNvSpPr/>
          <p:nvPr/>
        </p:nvSpPr>
        <p:spPr>
          <a:xfrm>
            <a:off x="4224757" y="5196941"/>
            <a:ext cx="409036" cy="3960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5" name="正方形/長方形 14"/>
          <p:cNvSpPr/>
          <p:nvPr/>
        </p:nvSpPr>
        <p:spPr>
          <a:xfrm>
            <a:off x="2895600" y="3121050"/>
            <a:ext cx="1764000" cy="247862"/>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6" name="正方形/長方形 15"/>
          <p:cNvSpPr/>
          <p:nvPr/>
        </p:nvSpPr>
        <p:spPr>
          <a:xfrm>
            <a:off x="5138267" y="3898222"/>
            <a:ext cx="1188000" cy="216578"/>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sp>
        <p:nvSpPr>
          <p:cNvPr id="17" name="正方形/長方形 16"/>
          <p:cNvSpPr/>
          <p:nvPr/>
        </p:nvSpPr>
        <p:spPr>
          <a:xfrm>
            <a:off x="6837000" y="2329928"/>
            <a:ext cx="1764000" cy="1720694"/>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8" name="正方形/長方形 17"/>
          <p:cNvSpPr/>
          <p:nvPr/>
        </p:nvSpPr>
        <p:spPr>
          <a:xfrm>
            <a:off x="6837000" y="4234928"/>
            <a:ext cx="1764000" cy="304800"/>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3" name="object 18">
            <a:extLst>
              <a:ext uri="{FF2B5EF4-FFF2-40B4-BE49-F238E27FC236}">
                <a16:creationId xmlns:a16="http://schemas.microsoft.com/office/drawing/2014/main" id="{84120372-64DA-4E54-A83F-BF6241F74A06}"/>
              </a:ext>
            </a:extLst>
          </p:cNvPr>
          <p:cNvSpPr txBox="1"/>
          <p:nvPr/>
        </p:nvSpPr>
        <p:spPr>
          <a:xfrm>
            <a:off x="318632" y="1905000"/>
            <a:ext cx="2556000" cy="4215898"/>
          </a:xfrm>
          <a:prstGeom prst="rect">
            <a:avLst/>
          </a:prstGeom>
        </p:spPr>
        <p:txBody>
          <a:bodyPr vert="horz" wrap="square" lIns="0" tIns="12065" rIns="0" bIns="0" rtlCol="0">
            <a:spAutoFit/>
          </a:bodyPr>
          <a:lstStyle/>
          <a:p>
            <a:pPr marL="12700">
              <a:spcBef>
                <a:spcPts val="85"/>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設定</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ダブルタップ</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クレジットカード</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をダブルタップ</a:t>
            </a:r>
          </a:p>
          <a:p>
            <a:pPr marL="12700">
              <a:spcBef>
                <a:spcPts val="85"/>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クレジットカードを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登録する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85"/>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ダブルタップ</a:t>
            </a:r>
          </a:p>
          <a:p>
            <a:pPr marL="12700">
              <a:spcBef>
                <a:spcPts val="95"/>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カード番号、</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名義、有効期限、</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セキュリティコード</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95"/>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をダブルタップ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➎</a:t>
            </a: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登録する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12700">
              <a:spcBef>
                <a:spcPts val="100"/>
              </a:spcBef>
              <a:tabLst>
                <a:tab pos="352425" algn="l"/>
              </a:tabLst>
            </a:pPr>
            <a:r>
              <a:rPr lang="en-US" altLang="ja-JP" sz="1800" b="1" dirty="0">
                <a:latin typeface="BIZ UDゴシック" panose="020B0400000000000000" pitchFamily="49" charset="-128"/>
                <a:ea typeface="BIZ UDゴシック" panose="020B0400000000000000" pitchFamily="49" charset="-128"/>
                <a:cs typeface="Meiryo" charset="-128"/>
              </a:rPr>
              <a:t>	</a:t>
            </a:r>
            <a:r>
              <a:rPr lang="ja-JP" altLang="en-US" sz="1800" b="1" dirty="0">
                <a:latin typeface="BIZ UDゴシック" panose="020B0400000000000000" pitchFamily="49" charset="-128"/>
                <a:ea typeface="BIZ UDゴシック" panose="020B0400000000000000" pitchFamily="49" charset="-128"/>
                <a:cs typeface="Meiryo" charset="-128"/>
              </a:rPr>
              <a:t>ダブルタップ</a:t>
            </a:r>
            <a:endParaRPr sz="1800" b="1" dirty="0">
              <a:latin typeface="BIZ UDゴシック" panose="020B0400000000000000" pitchFamily="49" charset="-128"/>
              <a:ea typeface="BIZ UDゴシック" panose="020B0400000000000000" pitchFamily="49" charset="-128"/>
              <a:cs typeface="Meiryo" charset="-128"/>
            </a:endParaRPr>
          </a:p>
        </p:txBody>
      </p:sp>
      <p:sp>
        <p:nvSpPr>
          <p:cNvPr id="32"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24256" y="1399032"/>
            <a:ext cx="8280000" cy="378040"/>
          </a:xfrm>
          <a:prstGeom prst="rect">
            <a:avLst/>
          </a:prstGeom>
        </p:spPr>
        <p:txBody>
          <a:bodyPr/>
          <a:lstStyle/>
          <a:p>
            <a:r>
              <a:rPr lang="ja-JP" altLang="en-US" b="1" dirty="0">
                <a:solidFill>
                  <a:srgbClr val="009650"/>
                </a:solidFill>
                <a:latin typeface="BIZ UDゴシック" panose="020B0400000000000000" pitchFamily="49" charset="-128"/>
                <a:ea typeface="BIZ UDゴシック" panose="020B0400000000000000" pitchFamily="49" charset="-128"/>
                <a:cs typeface="Meiryo" charset="-128"/>
              </a:rPr>
              <a:t>クレジットカードの場合</a:t>
            </a:r>
          </a:p>
        </p:txBody>
      </p:sp>
      <p:sp>
        <p:nvSpPr>
          <p:cNvPr id="57"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58" name="タイトル 9">
            <a:extLst>
              <a:ext uri="{FF2B5EF4-FFF2-40B4-BE49-F238E27FC236}">
                <a16:creationId xmlns:a16="http://schemas.microsoft.com/office/drawing/2014/main" id="{FDDA2747-DBA5-44E4-A04D-BE8E8CD8D716}"/>
              </a:ext>
            </a:extLst>
          </p:cNvPr>
          <p:cNvSpPr txBox="1">
            <a:spLocks/>
          </p:cNvSpPr>
          <p:nvPr/>
        </p:nvSpPr>
        <p:spPr>
          <a:xfrm>
            <a:off x="1635459" y="221302"/>
            <a:ext cx="4953669"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【8</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kumimoji="0" lang="ja-JP" altLang="en-US" sz="3200" kern="0" dirty="0">
                <a:latin typeface="BIZ UDゴシック" panose="020B0400000000000000" pitchFamily="49" charset="-128"/>
                <a:ea typeface="BIZ UDゴシック" panose="020B0400000000000000" pitchFamily="49" charset="-128"/>
              </a:rPr>
              <a:t>お支払い方法</a:t>
            </a:r>
          </a:p>
        </p:txBody>
      </p:sp>
      <p:grpSp>
        <p:nvGrpSpPr>
          <p:cNvPr id="59" name="図形グループ 58"/>
          <p:cNvGrpSpPr/>
          <p:nvPr/>
        </p:nvGrpSpPr>
        <p:grpSpPr>
          <a:xfrm>
            <a:off x="6694150" y="3962400"/>
            <a:ext cx="296586" cy="293005"/>
            <a:chOff x="5878361" y="3995693"/>
            <a:chExt cx="296586" cy="293005"/>
          </a:xfrm>
        </p:grpSpPr>
        <p:sp>
          <p:nvSpPr>
            <p:cNvPr id="60" name="円/楕円 59"/>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1" name="フリーフォーム 60"/>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2" name="図形グループ 61"/>
          <p:cNvGrpSpPr/>
          <p:nvPr/>
        </p:nvGrpSpPr>
        <p:grpSpPr>
          <a:xfrm>
            <a:off x="6694150" y="2202424"/>
            <a:ext cx="296586" cy="293005"/>
            <a:chOff x="5101121" y="3995693"/>
            <a:chExt cx="296586" cy="293005"/>
          </a:xfrm>
        </p:grpSpPr>
        <p:sp>
          <p:nvSpPr>
            <p:cNvPr id="63" name="円/楕円 62"/>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4" name="フリーフォーム 63"/>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5" name="図形グループ 64"/>
          <p:cNvGrpSpPr/>
          <p:nvPr/>
        </p:nvGrpSpPr>
        <p:grpSpPr>
          <a:xfrm>
            <a:off x="5000542" y="3746088"/>
            <a:ext cx="296586" cy="293005"/>
            <a:chOff x="4232441" y="3995693"/>
            <a:chExt cx="296586" cy="293005"/>
          </a:xfrm>
        </p:grpSpPr>
        <p:sp>
          <p:nvSpPr>
            <p:cNvPr id="66" name="円/楕円 6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7" name="フリーフォーム 66"/>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8" name="図形グループ 67"/>
          <p:cNvGrpSpPr/>
          <p:nvPr/>
        </p:nvGrpSpPr>
        <p:grpSpPr>
          <a:xfrm>
            <a:off x="2667000" y="2895600"/>
            <a:ext cx="296586" cy="293005"/>
            <a:chOff x="3546641" y="3995693"/>
            <a:chExt cx="296586" cy="293005"/>
          </a:xfrm>
        </p:grpSpPr>
        <p:sp>
          <p:nvSpPr>
            <p:cNvPr id="69" name="円/楕円 6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0" name="フリーフォーム 6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71" name="図形グループ 70"/>
          <p:cNvGrpSpPr/>
          <p:nvPr/>
        </p:nvGrpSpPr>
        <p:grpSpPr>
          <a:xfrm>
            <a:off x="4095973" y="5060659"/>
            <a:ext cx="296587" cy="293005"/>
            <a:chOff x="2897417" y="3995693"/>
            <a:chExt cx="296587" cy="293005"/>
          </a:xfrm>
        </p:grpSpPr>
        <p:sp>
          <p:nvSpPr>
            <p:cNvPr id="72" name="円/楕円 71"/>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3" name="テキスト ボックス 72"/>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38" name="図形グループ 37"/>
          <p:cNvGrpSpPr>
            <a:grpSpLocks noChangeAspect="1"/>
          </p:cNvGrpSpPr>
          <p:nvPr/>
        </p:nvGrpSpPr>
        <p:grpSpPr>
          <a:xfrm>
            <a:off x="4402789" y="3548700"/>
            <a:ext cx="450000" cy="337500"/>
            <a:chOff x="3355262" y="5469690"/>
            <a:chExt cx="720000" cy="540000"/>
          </a:xfrm>
        </p:grpSpPr>
        <p:cxnSp>
          <p:nvCxnSpPr>
            <p:cNvPr id="39" name="カギ線コネクタ 38"/>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41" name="図形グループ 40"/>
          <p:cNvGrpSpPr>
            <a:grpSpLocks noChangeAspect="1"/>
          </p:cNvGrpSpPr>
          <p:nvPr/>
        </p:nvGrpSpPr>
        <p:grpSpPr>
          <a:xfrm>
            <a:off x="6361625" y="3548700"/>
            <a:ext cx="450000" cy="337500"/>
            <a:chOff x="3355262" y="5469690"/>
            <a:chExt cx="720000" cy="540000"/>
          </a:xfrm>
        </p:grpSpPr>
        <p:cxnSp>
          <p:nvCxnSpPr>
            <p:cNvPr id="42" name="カギ線コネクタ 41"/>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03131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027955" y="1600200"/>
            <a:ext cx="6660000" cy="4268989"/>
          </a:xfrm>
          <a:prstGeom prst="rect">
            <a:avLst/>
          </a:prstGeom>
        </p:spPr>
        <p:txBody>
          <a:bodyPr wrap="square">
            <a:spAutoFit/>
          </a:bodyPr>
          <a:lstStyle/>
          <a:p>
            <a:pPr>
              <a:spcAft>
                <a:spcPts val="0"/>
              </a:spcAft>
            </a:pPr>
            <a:r>
              <a:rPr lang="en-US" altLang="ja-JP" sz="2400" b="1" kern="100" dirty="0" err="1">
                <a:solidFill>
                  <a:srgbClr val="009650"/>
                </a:solidFill>
                <a:latin typeface="BIZ UDゴシック" panose="020B0400000000000000" pitchFamily="49" charset="-128"/>
                <a:ea typeface="BIZ UDゴシック" panose="020B0400000000000000" pitchFamily="49" charset="-128"/>
                <a:cs typeface="Meiryo" charset="-128"/>
              </a:rPr>
              <a:t>YaDoc</a:t>
            </a:r>
            <a:r>
              <a:rPr lang="en-US" altLang="ja-JP" sz="2400" b="1" kern="100" dirty="0">
                <a:solidFill>
                  <a:srgbClr val="009650"/>
                </a:solidFill>
                <a:latin typeface="BIZ UDゴシック" panose="020B0400000000000000" pitchFamily="49" charset="-128"/>
                <a:ea typeface="BIZ UDゴシック" panose="020B0400000000000000" pitchFamily="49" charset="-128"/>
                <a:cs typeface="Meiryo" charset="-128"/>
              </a:rPr>
              <a:t> HP</a:t>
            </a:r>
          </a:p>
          <a:p>
            <a:pPr>
              <a:spcAft>
                <a:spcPts val="0"/>
              </a:spcAft>
            </a:pPr>
            <a:r>
              <a:rPr lang="en-US" altLang="ja-JP" sz="2000" b="1" kern="100" dirty="0">
                <a:solidFill>
                  <a:srgbClr val="4472C4"/>
                </a:solidFill>
                <a:latin typeface="BIZ UDゴシック" panose="020B0400000000000000" pitchFamily="49" charset="-128"/>
                <a:ea typeface="BIZ UDゴシック" panose="020B0400000000000000" pitchFamily="49" charset="-128"/>
                <a:cs typeface="Meiryo" charset="-128"/>
              </a:rPr>
              <a:t>https://www.yadoc.jp/</a:t>
            </a:r>
          </a:p>
          <a:p>
            <a:pPr>
              <a:spcAft>
                <a:spcPts val="0"/>
              </a:spcAft>
            </a:pPr>
            <a:endParaRPr lang="en-US" altLang="ja-JP" sz="1100" b="1" kern="100" dirty="0">
              <a:latin typeface="BIZ UDゴシック" panose="020B0400000000000000" pitchFamily="49" charset="-128"/>
              <a:ea typeface="BIZ UDゴシック" panose="020B0400000000000000" pitchFamily="49" charset="-128"/>
              <a:cs typeface="Meiryo" charset="-128"/>
            </a:endParaRPr>
          </a:p>
          <a:p>
            <a:pPr>
              <a:spcAft>
                <a:spcPts val="0"/>
              </a:spcAft>
            </a:pPr>
            <a:endParaRPr lang="en-US" altLang="ja-JP" sz="2000" b="1" kern="100" dirty="0" err="1">
              <a:solidFill>
                <a:srgbClr val="009650"/>
              </a:solidFill>
              <a:latin typeface="BIZ UDゴシック" panose="020B0400000000000000" pitchFamily="49" charset="-128"/>
              <a:ea typeface="BIZ UDゴシック" panose="020B0400000000000000" pitchFamily="49" charset="-128"/>
              <a:cs typeface="Meiryo" charset="-128"/>
            </a:endParaRPr>
          </a:p>
          <a:p>
            <a:pPr>
              <a:spcAft>
                <a:spcPts val="0"/>
              </a:spcAft>
            </a:pPr>
            <a:r>
              <a:rPr lang="en-US" altLang="ja-JP" sz="2400" b="1" kern="100" dirty="0" err="1">
                <a:solidFill>
                  <a:srgbClr val="009650"/>
                </a:solidFill>
                <a:latin typeface="BIZ UDゴシック" panose="020B0400000000000000" pitchFamily="49" charset="-128"/>
                <a:ea typeface="BIZ UDゴシック" panose="020B0400000000000000" pitchFamily="49" charset="-128"/>
                <a:cs typeface="Meiryo" charset="-128"/>
              </a:rPr>
              <a:t>YaDoc</a:t>
            </a:r>
            <a:r>
              <a:rPr lang="ja-JP" altLang="ja-JP" sz="2400" b="1" kern="100" dirty="0">
                <a:solidFill>
                  <a:srgbClr val="009650"/>
                </a:solidFill>
                <a:latin typeface="BIZ UDゴシック" panose="020B0400000000000000" pitchFamily="49" charset="-128"/>
                <a:ea typeface="BIZ UDゴシック" panose="020B0400000000000000" pitchFamily="49" charset="-128"/>
                <a:cs typeface="Meiryo" charset="-128"/>
              </a:rPr>
              <a:t>サポートセンター </a:t>
            </a:r>
            <a:endParaRPr lang="en-US" altLang="ja-JP" sz="2400" b="1" kern="100" dirty="0">
              <a:solidFill>
                <a:srgbClr val="009650"/>
              </a:solidFill>
              <a:latin typeface="BIZ UDゴシック" panose="020B0400000000000000" pitchFamily="49" charset="-128"/>
              <a:ea typeface="BIZ UDゴシック" panose="020B0400000000000000" pitchFamily="49" charset="-128"/>
              <a:cs typeface="Meiryo" charset="-128"/>
            </a:endParaRPr>
          </a:p>
          <a:p>
            <a:pPr>
              <a:spcAft>
                <a:spcPts val="0"/>
              </a:spcAft>
            </a:pPr>
            <a:r>
              <a:rPr lang="ja-JP" altLang="ja-JP" sz="2000" b="1" kern="100" dirty="0">
                <a:latin typeface="BIZ UDゴシック" panose="020B0400000000000000" pitchFamily="49" charset="-128"/>
                <a:ea typeface="BIZ UDゴシック" panose="020B0400000000000000" pitchFamily="49" charset="-128"/>
                <a:cs typeface="Meiryo" charset="-128"/>
              </a:rPr>
              <a:t>平日</a:t>
            </a:r>
            <a:r>
              <a:rPr lang="en-US" altLang="ja-JP" sz="2000" b="1" kern="100" dirty="0">
                <a:latin typeface="BIZ UDゴシック" panose="020B0400000000000000" pitchFamily="49" charset="-128"/>
                <a:ea typeface="BIZ UDゴシック" panose="020B0400000000000000" pitchFamily="49" charset="-128"/>
                <a:cs typeface="Meiryo" charset="-128"/>
              </a:rPr>
              <a:t>10:00</a:t>
            </a:r>
            <a:r>
              <a:rPr lang="ja-JP" altLang="ja-JP" sz="2000" b="1" kern="100" dirty="0">
                <a:latin typeface="BIZ UDゴシック" panose="020B0400000000000000" pitchFamily="49" charset="-128"/>
                <a:ea typeface="BIZ UDゴシック" panose="020B0400000000000000" pitchFamily="49" charset="-128"/>
                <a:cs typeface="Meiryo" charset="-128"/>
              </a:rPr>
              <a:t>～</a:t>
            </a:r>
            <a:r>
              <a:rPr lang="en-US" altLang="ja-JP" sz="2000" b="1" kern="100" dirty="0">
                <a:latin typeface="BIZ UDゴシック" panose="020B0400000000000000" pitchFamily="49" charset="-128"/>
                <a:ea typeface="BIZ UDゴシック" panose="020B0400000000000000" pitchFamily="49" charset="-128"/>
                <a:cs typeface="Meiryo" charset="-128"/>
              </a:rPr>
              <a:t>17:00</a:t>
            </a:r>
            <a:endParaRPr lang="ja-JP" altLang="ja-JP" sz="2000" b="1" kern="100" dirty="0">
              <a:latin typeface="BIZ UDゴシック" panose="020B0400000000000000" pitchFamily="49" charset="-128"/>
              <a:ea typeface="BIZ UDゴシック" panose="020B0400000000000000" pitchFamily="49" charset="-128"/>
              <a:cs typeface="Meiryo" charset="-128"/>
            </a:endParaRPr>
          </a:p>
          <a:p>
            <a:pPr>
              <a:spcAft>
                <a:spcPts val="0"/>
              </a:spcAft>
            </a:pPr>
            <a:r>
              <a:rPr lang="ja-JP" altLang="ja-JP" sz="2000" b="1" kern="100" dirty="0">
                <a:latin typeface="BIZ UDゴシック" panose="020B0400000000000000" pitchFamily="49" charset="-128"/>
                <a:ea typeface="BIZ UDゴシック" panose="020B0400000000000000" pitchFamily="49" charset="-128"/>
                <a:cs typeface="Meiryo" charset="-128"/>
              </a:rPr>
              <a:t>電話番号：</a:t>
            </a:r>
            <a:r>
              <a:rPr lang="en-US" altLang="ja-JP" sz="2000" b="1" kern="100" dirty="0">
                <a:latin typeface="BIZ UDゴシック" panose="020B0400000000000000" pitchFamily="49" charset="-128"/>
                <a:ea typeface="BIZ UDゴシック" panose="020B0400000000000000" pitchFamily="49" charset="-128"/>
                <a:cs typeface="Meiryo" charset="-128"/>
              </a:rPr>
              <a:t>0120-22-8109</a:t>
            </a:r>
            <a:endParaRPr lang="ja-JP" altLang="ja-JP" sz="2000" b="1" kern="100" dirty="0">
              <a:latin typeface="BIZ UDゴシック" panose="020B0400000000000000" pitchFamily="49" charset="-128"/>
              <a:ea typeface="BIZ UDゴシック" panose="020B0400000000000000" pitchFamily="49" charset="-128"/>
              <a:cs typeface="Meiryo" charset="-128"/>
            </a:endParaRPr>
          </a:p>
          <a:p>
            <a:pPr>
              <a:spcAft>
                <a:spcPts val="0"/>
              </a:spcAft>
            </a:pPr>
            <a:r>
              <a:rPr lang="en-US" altLang="ja-JP" sz="2000" b="1" kern="100" dirty="0">
                <a:latin typeface="BIZ UDゴシック" panose="020B0400000000000000" pitchFamily="49" charset="-128"/>
                <a:ea typeface="BIZ UDゴシック" panose="020B0400000000000000" pitchFamily="49" charset="-128"/>
                <a:cs typeface="Meiryo" charset="-128"/>
              </a:rPr>
              <a:t>E-mail</a:t>
            </a:r>
            <a:r>
              <a:rPr lang="ja-JP" altLang="ja-JP" sz="2000" b="1" kern="100" dirty="0">
                <a:latin typeface="BIZ UDゴシック" panose="020B0400000000000000" pitchFamily="49" charset="-128"/>
                <a:ea typeface="BIZ UDゴシック" panose="020B0400000000000000" pitchFamily="49" charset="-128"/>
                <a:cs typeface="Meiryo" charset="-128"/>
              </a:rPr>
              <a:t>：</a:t>
            </a:r>
            <a:r>
              <a:rPr lang="en-US" altLang="ja-JP" sz="2000" b="1" kern="100" dirty="0">
                <a:solidFill>
                  <a:srgbClr val="4472C4"/>
                </a:solidFill>
                <a:latin typeface="BIZ UDゴシック" panose="020B0400000000000000" pitchFamily="49" charset="-128"/>
                <a:ea typeface="BIZ UDゴシック" panose="020B0400000000000000" pitchFamily="49" charset="-128"/>
                <a:cs typeface="Meiryo" charset="-128"/>
              </a:rPr>
              <a:t>ps@yadoc.jp</a:t>
            </a:r>
            <a:endParaRPr lang="ja-JP" altLang="ja-JP" sz="2000" b="1" kern="100" dirty="0">
              <a:solidFill>
                <a:srgbClr val="4472C4"/>
              </a:solidFill>
              <a:latin typeface="BIZ UDゴシック" panose="020B0400000000000000" pitchFamily="49" charset="-128"/>
              <a:ea typeface="BIZ UDゴシック" panose="020B0400000000000000" pitchFamily="49" charset="-128"/>
              <a:cs typeface="Meiryo" charset="-128"/>
            </a:endParaRPr>
          </a:p>
          <a:p>
            <a:pPr>
              <a:spcAft>
                <a:spcPts val="0"/>
              </a:spcAft>
            </a:pPr>
            <a:endParaRPr lang="en-US" altLang="ja-JP" sz="1000" b="1" kern="100" dirty="0">
              <a:latin typeface="BIZ UDゴシック" panose="020B0400000000000000" pitchFamily="49" charset="-128"/>
              <a:ea typeface="BIZ UDゴシック" panose="020B0400000000000000" pitchFamily="49" charset="-128"/>
              <a:cs typeface="Meiryo" charset="-128"/>
            </a:endParaRPr>
          </a:p>
          <a:p>
            <a:pPr>
              <a:spcAft>
                <a:spcPts val="0"/>
              </a:spcAft>
            </a:pPr>
            <a:endParaRPr lang="en-US" altLang="ja-JP" sz="2000" b="1" kern="100" dirty="0">
              <a:solidFill>
                <a:srgbClr val="009650"/>
              </a:solidFill>
              <a:latin typeface="BIZ UDゴシック" panose="020B0400000000000000" pitchFamily="49" charset="-128"/>
              <a:ea typeface="BIZ UDゴシック" panose="020B0400000000000000" pitchFamily="49" charset="-128"/>
              <a:cs typeface="Meiryo" charset="-128"/>
            </a:endParaRPr>
          </a:p>
          <a:p>
            <a:pPr>
              <a:spcAft>
                <a:spcPts val="0"/>
              </a:spcAft>
            </a:pPr>
            <a:r>
              <a:rPr lang="ja-JP" altLang="ja-JP" sz="2000" b="1" kern="100" dirty="0">
                <a:solidFill>
                  <a:srgbClr val="009650"/>
                </a:solidFill>
                <a:latin typeface="BIZ UDゴシック" panose="020B0400000000000000" pitchFamily="49" charset="-128"/>
                <a:ea typeface="BIZ UDゴシック" panose="020B0400000000000000" pitchFamily="49" charset="-128"/>
                <a:cs typeface="Meiryo" charset="-128"/>
              </a:rPr>
              <a:t>運営会社</a:t>
            </a:r>
            <a:endParaRPr lang="en-US" altLang="ja-JP" sz="2000" b="1" kern="100" dirty="0">
              <a:solidFill>
                <a:srgbClr val="009650"/>
              </a:solidFill>
              <a:latin typeface="BIZ UDゴシック" panose="020B0400000000000000" pitchFamily="49" charset="-128"/>
              <a:ea typeface="BIZ UDゴシック" panose="020B0400000000000000" pitchFamily="49" charset="-128"/>
              <a:cs typeface="Meiryo" charset="-128"/>
            </a:endParaRPr>
          </a:p>
          <a:p>
            <a:pPr>
              <a:spcAft>
                <a:spcPts val="0"/>
              </a:spcAft>
            </a:pPr>
            <a:r>
              <a:rPr lang="ja-JP" altLang="ja-JP" sz="2000" b="1" kern="100" dirty="0">
                <a:latin typeface="BIZ UDゴシック" panose="020B0400000000000000" pitchFamily="49" charset="-128"/>
                <a:ea typeface="BIZ UDゴシック" panose="020B0400000000000000" pitchFamily="49" charset="-128"/>
                <a:cs typeface="Meiryo" charset="-128"/>
              </a:rPr>
              <a:t>株式会社インテグリティ・ヘルスケア</a:t>
            </a:r>
          </a:p>
          <a:p>
            <a:pPr>
              <a:spcAft>
                <a:spcPts val="0"/>
              </a:spcAft>
            </a:pPr>
            <a:r>
              <a:rPr lang="en-US" altLang="ja-JP" sz="2000" b="1" kern="100" dirty="0">
                <a:latin typeface="BIZ UDゴシック" panose="020B0400000000000000" pitchFamily="49" charset="-128"/>
                <a:ea typeface="BIZ UDゴシック" panose="020B0400000000000000" pitchFamily="49" charset="-128"/>
                <a:cs typeface="Meiryo" charset="-128"/>
              </a:rPr>
              <a:t>URL</a:t>
            </a:r>
            <a:r>
              <a:rPr lang="ja-JP" altLang="ja-JP" sz="2000" b="1" kern="100" dirty="0">
                <a:latin typeface="BIZ UDゴシック" panose="020B0400000000000000" pitchFamily="49" charset="-128"/>
                <a:ea typeface="BIZ UDゴシック" panose="020B0400000000000000" pitchFamily="49" charset="-128"/>
                <a:cs typeface="Meiryo" charset="-128"/>
              </a:rPr>
              <a:t>：</a:t>
            </a:r>
            <a:r>
              <a:rPr lang="en-US" altLang="ja-JP" sz="2000" b="1" kern="100" dirty="0">
                <a:solidFill>
                  <a:srgbClr val="4472C4"/>
                </a:solidFill>
                <a:latin typeface="BIZ UDゴシック" panose="020B0400000000000000" pitchFamily="49" charset="-128"/>
                <a:ea typeface="BIZ UDゴシック" panose="020B0400000000000000" pitchFamily="49" charset="-128"/>
                <a:cs typeface="Meiryo" charset="-128"/>
              </a:rPr>
              <a:t>https://www.integrity-healthcare.co.jp/</a:t>
            </a:r>
          </a:p>
          <a:p>
            <a:pPr>
              <a:lnSpc>
                <a:spcPct val="150000"/>
              </a:lnSpc>
              <a:spcAft>
                <a:spcPts val="0"/>
              </a:spcAft>
            </a:pPr>
            <a:endParaRPr lang="en-US" altLang="ja-JP" sz="1800" b="1" u="sng" kern="100" dirty="0">
              <a:latin typeface="BIZ UDゴシック" panose="020B0400000000000000" pitchFamily="49" charset="-128"/>
              <a:ea typeface="BIZ UDゴシック" panose="020B0400000000000000" pitchFamily="49" charset="-128"/>
              <a:cs typeface="Meiryo" charset="-128"/>
            </a:endParaRPr>
          </a:p>
        </p:txBody>
      </p:sp>
      <p:sp>
        <p:nvSpPr>
          <p:cNvPr id="7"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3-B</a:t>
            </a:r>
            <a:endParaRPr lang="en-US" sz="3600" dirty="0">
              <a:latin typeface="BIZ UDゴシック" panose="020B0400000000000000" pitchFamily="49" charset="-128"/>
              <a:ea typeface="BIZ UDゴシック" panose="020B0400000000000000" pitchFamily="49" charset="-128"/>
            </a:endParaRPr>
          </a:p>
        </p:txBody>
      </p:sp>
      <p:sp>
        <p:nvSpPr>
          <p:cNvPr id="8" name="タイトル 9">
            <a:extLst>
              <a:ext uri="{FF2B5EF4-FFF2-40B4-BE49-F238E27FC236}">
                <a16:creationId xmlns:a16="http://schemas.microsoft.com/office/drawing/2014/main" id="{FDDA2747-DBA5-44E4-A04D-BE8E8CD8D716}"/>
              </a:ext>
            </a:extLst>
          </p:cNvPr>
          <p:cNvSpPr txBox="1">
            <a:spLocks/>
          </p:cNvSpPr>
          <p:nvPr/>
        </p:nvSpPr>
        <p:spPr>
          <a:xfrm>
            <a:off x="1598088" y="257253"/>
            <a:ext cx="685351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en-US" altLang="ja-JP" sz="1800" spc="-13" dirty="0" err="1">
                <a:latin typeface="BIZ UDゴシック" panose="020B0400000000000000" pitchFamily="49" charset="-128"/>
                <a:ea typeface="BIZ UDゴシック" panose="020B0400000000000000" pitchFamily="49" charset="-128"/>
              </a:rPr>
              <a:t>YaDoc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【9</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kumimoji="0" lang="ja-JP" altLang="en-US" sz="3200" kern="0" dirty="0">
                <a:latin typeface="BIZ UDゴシック" panose="020B0400000000000000" pitchFamily="49" charset="-128"/>
                <a:ea typeface="BIZ UDゴシック" panose="020B0400000000000000" pitchFamily="49" charset="-128"/>
              </a:rPr>
              <a:t>操作に困ったときのご案内</a:t>
            </a:r>
          </a:p>
        </p:txBody>
      </p:sp>
      <p:pic>
        <p:nvPicPr>
          <p:cNvPr id="1057" name="Object" descr="ヤードックホームページのQRコード"/>
          <p:cNvPicPr preferRelativeResize="0">
            <a:picLocks noChangeAspect="1"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511211" y="1600200"/>
            <a:ext cx="1320800" cy="13208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pic>
        <p:nvPicPr>
          <p:cNvPr id="1058" name="Object" descr="運営会社株式会社インテグリティ・ヘルスケアのホームページのQRコード&#10;"/>
          <p:cNvPicPr preferRelativeResize="0">
            <a:picLocks noChangeAspect="1"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502533" y="4495800"/>
            <a:ext cx="1320800" cy="13208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spTree>
    <p:extLst>
      <p:ext uri="{BB962C8B-B14F-4D97-AF65-F5344CB8AC3E}">
        <p14:creationId xmlns:p14="http://schemas.microsoft.com/office/powerpoint/2010/main" val="45636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
          <p:cNvSpPr txBox="1">
            <a:spLocks noGrp="1"/>
          </p:cNvSpPr>
          <p:nvPr>
            <p:ph type="subTitle" idx="1"/>
          </p:nvPr>
        </p:nvSpPr>
        <p:spPr>
          <a:xfrm>
            <a:off x="560768" y="1394042"/>
            <a:ext cx="8022463" cy="17223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0000"/>
              </a:buClr>
              <a:buSzPts val="1800"/>
              <a:buFont typeface="Arial"/>
              <a:buNone/>
            </a:pPr>
            <a:r>
              <a:rPr lang="en-US" altLang="ja-JP" sz="1800" b="1" i="0" u="none" strike="noStrike" cap="none" dirty="0" err="1">
                <a:latin typeface="BIZ UDゴシック" panose="020B0400000000000000" pitchFamily="49" charset="-128"/>
                <a:ea typeface="BIZ UDゴシック" panose="020B0400000000000000" pitchFamily="49" charset="-128"/>
                <a:cs typeface="Meiryo"/>
                <a:sym typeface="Meiryo"/>
              </a:rPr>
              <a:t>curon</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は、かかりつけ医と患者</a:t>
            </a:r>
            <a:r>
              <a:rPr lang="ja-JP" altLang="en-US" sz="1800" b="1" i="0"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様</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をつなぐ、オンライン診療アプリです。</a:t>
            </a:r>
            <a:endParaRPr lang="en-US" alt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l" rtl="0">
              <a:lnSpc>
                <a:spcPct val="110000"/>
              </a:lnSpc>
              <a:spcBef>
                <a:spcPts val="0"/>
              </a:spcBef>
              <a:spcAft>
                <a:spcPts val="0"/>
              </a:spcAft>
              <a:buClr>
                <a:srgbClr val="000000"/>
              </a:buClr>
              <a:buSzPts val="1800"/>
              <a:buFont typeface="Arial"/>
              <a:buNone/>
            </a:pPr>
            <a:r>
              <a:rPr lang="ja-JP" altLang="en-US"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この</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スマートフォンのアプリケーションを利用して、病院</a:t>
            </a:r>
            <a:r>
              <a:rPr lang="ja-JP" altLang="en-US" sz="1800" b="1" dirty="0">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クリニックの</a:t>
            </a:r>
            <a:endParaRPr lang="en-US" alt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l" rtl="0">
              <a:lnSpc>
                <a:spcPct val="110000"/>
              </a:lnSpc>
              <a:spcBef>
                <a:spcPts val="0"/>
              </a:spcBef>
              <a:spcAft>
                <a:spcPts val="0"/>
              </a:spcAft>
              <a:buClr>
                <a:srgbClr val="000000"/>
              </a:buClr>
              <a:buSzPts val="1800"/>
              <a:buFont typeface="Arial"/>
              <a:buNone/>
            </a:pP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予</a:t>
            </a:r>
            <a:r>
              <a:rPr lang="ja-JP" sz="1800" b="1" i="0" u="none" strike="noStrike" cap="none" spc="-300" dirty="0">
                <a:solidFill>
                  <a:srgbClr val="000000"/>
                </a:solidFill>
                <a:latin typeface="BIZ UDゴシック" panose="020B0400000000000000" pitchFamily="49" charset="-128"/>
                <a:ea typeface="BIZ UDゴシック" panose="020B0400000000000000" pitchFamily="49" charset="-128"/>
                <a:cs typeface="Meiryo"/>
                <a:sym typeface="Meiryo"/>
              </a:rPr>
              <a:t>約・</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問</a:t>
            </a:r>
            <a:r>
              <a:rPr lang="ja-JP" sz="1800" b="1" i="0" u="none" strike="noStrike" cap="none" spc="-300" dirty="0">
                <a:solidFill>
                  <a:srgbClr val="000000"/>
                </a:solidFill>
                <a:latin typeface="BIZ UDゴシック" panose="020B0400000000000000" pitchFamily="49" charset="-128"/>
                <a:ea typeface="BIZ UDゴシック" panose="020B0400000000000000" pitchFamily="49" charset="-128"/>
                <a:cs typeface="Meiryo"/>
                <a:sym typeface="Meiryo"/>
              </a:rPr>
              <a:t>診・</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診</a:t>
            </a:r>
            <a:r>
              <a:rPr lang="ja-JP" sz="1800" b="1" i="0" u="none" strike="noStrike" cap="none" spc="-300" dirty="0">
                <a:solidFill>
                  <a:srgbClr val="000000"/>
                </a:solidFill>
                <a:latin typeface="BIZ UDゴシック" panose="020B0400000000000000" pitchFamily="49" charset="-128"/>
                <a:ea typeface="BIZ UDゴシック" panose="020B0400000000000000" pitchFamily="49" charset="-128"/>
                <a:cs typeface="Meiryo"/>
                <a:sym typeface="Meiryo"/>
              </a:rPr>
              <a:t>察・</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処</a:t>
            </a:r>
            <a:r>
              <a:rPr lang="ja-JP" sz="1800" b="1" i="0" u="none" strike="noStrike" cap="none" spc="-300" dirty="0">
                <a:solidFill>
                  <a:srgbClr val="000000"/>
                </a:solidFill>
                <a:latin typeface="BIZ UDゴシック" panose="020B0400000000000000" pitchFamily="49" charset="-128"/>
                <a:ea typeface="BIZ UDゴシック" panose="020B0400000000000000" pitchFamily="49" charset="-128"/>
                <a:cs typeface="Meiryo"/>
                <a:sym typeface="Meiryo"/>
              </a:rPr>
              <a:t>方・</a:t>
            </a:r>
            <a:r>
              <a:rPr 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決済までをインターネット上で行う</a:t>
            </a:r>
            <a:r>
              <a:rPr lang="ja-JP" altLang="en-US"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ことができます。</a:t>
            </a:r>
            <a:endParaRPr lang="en-US" altLang="ja-JP" sz="18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l" rtl="0">
              <a:lnSpc>
                <a:spcPct val="110000"/>
              </a:lnSpc>
              <a:spcBef>
                <a:spcPts val="0"/>
              </a:spcBef>
              <a:spcAft>
                <a:spcPts val="0"/>
              </a:spcAft>
              <a:buClr>
                <a:srgbClr val="000000"/>
              </a:buClr>
              <a:buSzPts val="1800"/>
              <a:buFont typeface="Arial"/>
              <a:buNone/>
            </a:pPr>
            <a:endParaRPr sz="10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l" rtl="0">
              <a:lnSpc>
                <a:spcPct val="110000"/>
              </a:lnSpc>
              <a:spcBef>
                <a:spcPts val="0"/>
              </a:spcBef>
              <a:spcAft>
                <a:spcPts val="0"/>
              </a:spcAft>
              <a:buClr>
                <a:srgbClr val="000000"/>
              </a:buClr>
              <a:buSzPts val="1400"/>
              <a:buFont typeface="Arial"/>
              <a:buNone/>
            </a:pPr>
            <a:r>
              <a:rPr lang="ja-JP"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※オンライン診療が受けられるかについては、担当医の方とご相談ください。</a:t>
            </a:r>
            <a:endParaRPr lang="en-US" altLang="ja-JP"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a:lnSpc>
                <a:spcPct val="110000"/>
              </a:lnSpc>
              <a:buSzPts val="1400"/>
            </a:pPr>
            <a:r>
              <a:rPr lang="en-US" altLang="ja-JP" b="1"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altLang="en-US" b="1" dirty="0">
                <a:solidFill>
                  <a:schemeClr val="tx1"/>
                </a:solidFill>
                <a:latin typeface="BIZ UDゴシック" panose="020B0400000000000000" pitchFamily="49" charset="-128"/>
                <a:ea typeface="BIZ UDゴシック" panose="020B0400000000000000" pitchFamily="49" charset="-128"/>
                <a:cs typeface="Meiryo"/>
                <a:sym typeface="Meiryo"/>
              </a:rPr>
              <a:t>利用するためには、アプリ利用料として診察</a:t>
            </a:r>
            <a:r>
              <a:rPr lang="en-US" altLang="ja-JP" b="1" dirty="0">
                <a:solidFill>
                  <a:schemeClr val="tx1"/>
                </a:solidFill>
                <a:latin typeface="BIZ UDゴシック" panose="020B0400000000000000" pitchFamily="49" charset="-128"/>
                <a:ea typeface="BIZ UDゴシック" panose="020B0400000000000000" pitchFamily="49" charset="-128"/>
                <a:cs typeface="Meiryo"/>
                <a:sym typeface="Meiryo"/>
              </a:rPr>
              <a:t>1</a:t>
            </a:r>
            <a:r>
              <a:rPr lang="ja-JP" altLang="en-US" b="1" dirty="0">
                <a:solidFill>
                  <a:schemeClr val="tx1"/>
                </a:solidFill>
                <a:latin typeface="BIZ UDゴシック" panose="020B0400000000000000" pitchFamily="49" charset="-128"/>
                <a:ea typeface="BIZ UDゴシック" panose="020B0400000000000000" pitchFamily="49" charset="-128"/>
                <a:cs typeface="Meiryo"/>
                <a:sym typeface="Meiryo"/>
              </a:rPr>
              <a:t>回あたり３３０</a:t>
            </a:r>
            <a:r>
              <a:rPr lang="ja-JP" altLang="en-US" b="1" spc="-500" dirty="0">
                <a:solidFill>
                  <a:schemeClr val="tx1"/>
                </a:solidFill>
                <a:latin typeface="BIZ UDゴシック" panose="020B0400000000000000" pitchFamily="49" charset="-128"/>
                <a:ea typeface="BIZ UDゴシック" panose="020B0400000000000000" pitchFamily="49" charset="-128"/>
                <a:cs typeface="Meiryo"/>
                <a:sym typeface="Meiryo"/>
              </a:rPr>
              <a:t>円</a:t>
            </a:r>
            <a:r>
              <a:rPr lang="ja-JP" altLang="en-US" b="1" dirty="0">
                <a:solidFill>
                  <a:schemeClr val="tx1"/>
                </a:solidFill>
                <a:latin typeface="BIZ UDゴシック" panose="020B0400000000000000" pitchFamily="49" charset="-128"/>
                <a:ea typeface="BIZ UDゴシック" panose="020B0400000000000000" pitchFamily="49" charset="-128"/>
                <a:cs typeface="Meiryo"/>
                <a:sym typeface="Meiryo"/>
              </a:rPr>
              <a:t>（税込</a:t>
            </a:r>
            <a:r>
              <a:rPr lang="ja-JP" altLang="en-US" b="1" spc="-500"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altLang="en-US" b="1" dirty="0">
                <a:solidFill>
                  <a:schemeClr val="tx1"/>
                </a:solidFill>
                <a:latin typeface="BIZ UDゴシック" panose="020B0400000000000000" pitchFamily="49" charset="-128"/>
                <a:ea typeface="BIZ UDゴシック" panose="020B0400000000000000" pitchFamily="49" charset="-128"/>
                <a:cs typeface="Meiryo"/>
                <a:sym typeface="Meiryo"/>
              </a:rPr>
              <a:t>が必要です。</a:t>
            </a:r>
            <a:endParaRPr sz="24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p:txBody>
      </p:sp>
      <p:sp>
        <p:nvSpPr>
          <p:cNvPr id="60" name="Google Shape;60;p2"/>
          <p:cNvSpPr/>
          <p:nvPr/>
        </p:nvSpPr>
        <p:spPr>
          <a:xfrm>
            <a:off x="479864" y="4880407"/>
            <a:ext cx="1720895" cy="15130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100"/>
              <a:buFont typeface="Arial"/>
              <a:buNone/>
            </a:pPr>
            <a:r>
              <a:rPr lang="ja-JP"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受診したい</a:t>
            </a:r>
            <a:endParaRPr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100"/>
              <a:buFont typeface="Arial"/>
              <a:buNone/>
            </a:pPr>
            <a:r>
              <a:rPr lang="ja-JP"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医療機関を検索</a:t>
            </a:r>
            <a:endParaRPr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1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アプリを</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1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ダウンロードし、</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1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受診したい</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1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医療機関を検索</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rgbClr val="000000"/>
              </a:buClr>
              <a:buSzPts val="1200"/>
              <a:buFont typeface="Arial"/>
              <a:buNone/>
            </a:pPr>
            <a:endParaRPr sz="1632"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61" name="Google Shape;61;p2"/>
          <p:cNvSpPr/>
          <p:nvPr/>
        </p:nvSpPr>
        <p:spPr>
          <a:xfrm>
            <a:off x="2148736" y="4880407"/>
            <a:ext cx="1620000" cy="1261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rPr>
              <a:t>診療を</a:t>
            </a:r>
            <a:endParaRPr sz="1400" b="1"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rPr>
              <a:t>予約・問診回答</a:t>
            </a:r>
            <a:endParaRPr sz="1400" b="0" i="0" u="none" strike="noStrike" cap="none">
              <a:solidFill>
                <a:srgbClr val="000000"/>
              </a:solidFill>
              <a:latin typeface="BIZ UDゴシック" panose="020B0400000000000000" pitchFamily="49" charset="-128"/>
              <a:ea typeface="BIZ UDゴシック" panose="020B0400000000000000" pitchFamily="49" charset="-128"/>
              <a:sym typeface="Arial"/>
            </a:endParaRP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rPr>
              <a:t>メニューを選択し</a:t>
            </a:r>
            <a:endParaRPr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rPr>
              <a:t>診察を予約</a:t>
            </a:r>
            <a:r>
              <a:rPr lang="ja-JP"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rPr>
              <a:t>。</a:t>
            </a:r>
            <a:endParaRPr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rPr>
              <a:t>医療機関によっては</a:t>
            </a:r>
            <a:endParaRPr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rPr>
              <a:t>事前</a:t>
            </a:r>
            <a:r>
              <a:rPr lang="ja-JP" sz="1200" b="0"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rPr>
              <a:t>問診に回答。</a:t>
            </a:r>
            <a:endParaRPr sz="1400" b="0" i="0" u="none" strike="noStrike" cap="none">
              <a:solidFill>
                <a:srgbClr val="000000"/>
              </a:solidFill>
              <a:latin typeface="BIZ UDゴシック" panose="020B0400000000000000" pitchFamily="49" charset="-128"/>
              <a:ea typeface="BIZ UDゴシック" panose="020B0400000000000000" pitchFamily="49" charset="-128"/>
              <a:sym typeface="Arial"/>
            </a:endParaRPr>
          </a:p>
        </p:txBody>
      </p:sp>
      <p:sp>
        <p:nvSpPr>
          <p:cNvPr id="62" name="Google Shape;62;p2"/>
          <p:cNvSpPr/>
          <p:nvPr/>
        </p:nvSpPr>
        <p:spPr>
          <a:xfrm>
            <a:off x="3821880" y="4876800"/>
            <a:ext cx="15165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ビデオ通話で</a:t>
            </a:r>
            <a:endParaRPr sz="14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診察</a:t>
            </a:r>
            <a:endParaRPr sz="1400"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予約した診療時間になったら、</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ビデオ通話に入室。医師も入室したら診察開始。</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63" name="Google Shape;63;p2"/>
          <p:cNvSpPr/>
          <p:nvPr/>
        </p:nvSpPr>
        <p:spPr>
          <a:xfrm>
            <a:off x="5389857" y="4876800"/>
            <a:ext cx="1620000" cy="132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rPr>
              <a:t>クレジット</a:t>
            </a:r>
            <a:endParaRPr sz="1400" b="1"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rPr>
              <a:t>カードで決済</a:t>
            </a:r>
            <a:endParaRPr sz="1400" b="1" i="0" u="none" strike="noStrike" cap="none">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rPr>
              <a:t>登録しておいた</a:t>
            </a:r>
            <a:endParaRPr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rPr>
              <a:t>クレジットカードで決済。</a:t>
            </a:r>
            <a:endParaRPr sz="1200" b="0"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400"/>
              <a:buFont typeface="Arial"/>
              <a:buNone/>
            </a:pPr>
            <a:endParaRPr sz="1632" b="1"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64" name="Google Shape;64;p2"/>
          <p:cNvSpPr/>
          <p:nvPr/>
        </p:nvSpPr>
        <p:spPr>
          <a:xfrm>
            <a:off x="6959501" y="4876800"/>
            <a:ext cx="17280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お薬/</a:t>
            </a:r>
            <a:r>
              <a:rPr lang="ja-JP"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処方箋が</a:t>
            </a:r>
            <a:endParaRPr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rPr>
              <a:t>届く</a:t>
            </a:r>
            <a:endParaRPr b="1" i="0" u="none" strike="noStrike" cap="none" dirty="0">
              <a:solidFill>
                <a:srgbClr val="000000"/>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病院でお薬を</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出せる場合はお薬が</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郵送されます。</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薬局で出す場合は</a:t>
            </a:r>
            <a:endParaRPr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0" marR="0" lvl="0" indent="0" algn="ctr" rtl="0">
              <a:spcBef>
                <a:spcPts val="0"/>
              </a:spcBef>
              <a:spcAft>
                <a:spcPts val="0"/>
              </a:spcAft>
              <a:buClr>
                <a:schemeClr val="dk1"/>
              </a:buClr>
              <a:buSzPts val="1200"/>
              <a:buFont typeface="Arial"/>
              <a:buNone/>
            </a:pPr>
            <a:r>
              <a:rPr lang="ja-JP" sz="12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処方箋が発送されます。</a:t>
            </a:r>
            <a:endParaRPr sz="1632"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pic>
        <p:nvPicPr>
          <p:cNvPr id="65" name="Google Shape;65;p2" descr="オンライン診療アプリ「クロン」の病院の予約、診療、決済、お薬を受け取るまでの流れを表したイラスト"/>
          <p:cNvPicPr preferRelativeResize="0">
            <a:picLocks noChangeAspect="1"/>
          </p:cNvPicPr>
          <p:nvPr/>
        </p:nvPicPr>
        <p:blipFill rotWithShape="1">
          <a:blip r:embed="rId3">
            <a:alphaModFix/>
          </a:blip>
          <a:srcRect l="2078" r="2961"/>
          <a:stretch/>
        </p:blipFill>
        <p:spPr>
          <a:xfrm>
            <a:off x="606424" y="3525873"/>
            <a:ext cx="7931150" cy="1339480"/>
          </a:xfrm>
          <a:prstGeom prst="rect">
            <a:avLst/>
          </a:prstGeom>
          <a:noFill/>
          <a:ln>
            <a:noFill/>
          </a:ln>
        </p:spPr>
      </p:pic>
      <p:sp>
        <p:nvSpPr>
          <p:cNvPr id="1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13" name="タイトル 9">
            <a:extLst>
              <a:ext uri="{FF2B5EF4-FFF2-40B4-BE49-F238E27FC236}">
                <a16:creationId xmlns:a16="http://schemas.microsoft.com/office/drawing/2014/main" id="{FDDA2747-DBA5-44E4-A04D-BE8E8CD8D716}"/>
              </a:ext>
            </a:extLst>
          </p:cNvPr>
          <p:cNvSpPr txBox="1">
            <a:spLocks/>
          </p:cNvSpPr>
          <p:nvPr/>
        </p:nvSpPr>
        <p:spPr>
          <a:xfrm>
            <a:off x="1865212" y="130231"/>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lvl="0">
              <a:spcBef>
                <a:spcPts val="85"/>
              </a:spcBef>
            </a:pPr>
            <a:r>
              <a:rPr lang="ja-JP" altLang="en-US" sz="3200" spc="-150" dirty="0">
                <a:latin typeface="BIZ UDゴシック" panose="020B0400000000000000" pitchFamily="49" charset="-128"/>
                <a:ea typeface="BIZ UDゴシック" panose="020B0400000000000000" pitchFamily="49" charset="-128"/>
                <a:cs typeface="Meiryo"/>
                <a:sym typeface="Meiryo"/>
              </a:rPr>
              <a:t>オンライン診療アプリ</a:t>
            </a:r>
            <a:r>
              <a:rPr lang="en-US" altLang="ja-JP" sz="3200" spc="-150" dirty="0">
                <a:latin typeface="BIZ UDゴシック" panose="020B0400000000000000" pitchFamily="49" charset="-128"/>
                <a:ea typeface="BIZ UDゴシック" panose="020B0400000000000000" pitchFamily="49" charset="-128"/>
                <a:cs typeface="Meiryo"/>
                <a:sym typeface="Meiryo"/>
              </a:rPr>
              <a:t>curo</a:t>
            </a:r>
            <a:r>
              <a:rPr lang="en-US" altLang="ja-JP" sz="3200" spc="-1250" dirty="0">
                <a:latin typeface="BIZ UDゴシック" panose="020B0400000000000000" pitchFamily="49" charset="-128"/>
                <a:ea typeface="BIZ UDゴシック" panose="020B0400000000000000" pitchFamily="49" charset="-128"/>
                <a:cs typeface="Meiryo"/>
                <a:sym typeface="Meiryo"/>
              </a:rPr>
              <a:t>n</a:t>
            </a:r>
            <a:r>
              <a:rPr lang="ja-JP" altLang="en-US" sz="3200" b="0" spc="-150" dirty="0">
                <a:latin typeface="BIZ UDゴシック" panose="020B0400000000000000" pitchFamily="49" charset="-128"/>
                <a:ea typeface="BIZ UDゴシック" panose="020B0400000000000000" pitchFamily="49" charset="-128"/>
                <a:cs typeface="Meiryo"/>
                <a:sym typeface="Meiryo"/>
              </a:rPr>
              <a:t>［</a:t>
            </a:r>
            <a:r>
              <a:rPr lang="ja-JP" altLang="en-US" sz="3200" spc="-150" dirty="0">
                <a:latin typeface="BIZ UDゴシック" panose="020B0400000000000000" pitchFamily="49" charset="-128"/>
                <a:ea typeface="BIZ UDゴシック" panose="020B0400000000000000" pitchFamily="49" charset="-128"/>
                <a:cs typeface="Meiryo"/>
                <a:sym typeface="Meiryo"/>
              </a:rPr>
              <a:t>クロン</a:t>
            </a:r>
            <a:r>
              <a:rPr lang="ja-JP" altLang="en-US" sz="3200" b="0" spc="-150" dirty="0">
                <a:latin typeface="BIZ UDゴシック" panose="020B0400000000000000" pitchFamily="49" charset="-128"/>
                <a:ea typeface="BIZ UDゴシック" panose="020B0400000000000000" pitchFamily="49" charset="-128"/>
                <a:cs typeface="Meiryo"/>
                <a:sym typeface="Meiryo"/>
              </a:rPr>
              <a:t>］</a:t>
            </a:r>
            <a:endParaRPr lang="ja-JP" altLang="en-US" sz="3200" spc="-150" dirty="0">
              <a:latin typeface="BIZ UDゴシック" panose="020B0400000000000000" pitchFamily="49" charset="-128"/>
              <a:ea typeface="BIZ UDゴシック" panose="020B0400000000000000" pitchFamily="49" charset="-12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12">
            <a:extLst>
              <a:ext uri="{FF2B5EF4-FFF2-40B4-BE49-F238E27FC236}">
                <a16:creationId xmlns:a16="http://schemas.microsoft.com/office/drawing/2014/main" id="{F1D65EFC-2C77-C0BC-F596-F7D25E09B6C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3"/>
          <a:stretch/>
        </p:blipFill>
        <p:spPr bwMode="auto">
          <a:xfrm>
            <a:off x="2956600" y="1584271"/>
            <a:ext cx="1645136" cy="29877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9" name="Title 1">
            <a:extLst>
              <a:ext uri="{FF2B5EF4-FFF2-40B4-BE49-F238E27FC236}">
                <a16:creationId xmlns:a16="http://schemas.microsoft.com/office/drawing/2014/main" id="{09D454F7-5CCB-4D87-9B2C-DD403FC46167}"/>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5" name="タイトル 9">
            <a:extLst>
              <a:ext uri="{FF2B5EF4-FFF2-40B4-BE49-F238E27FC236}">
                <a16:creationId xmlns:a16="http://schemas.microsoft.com/office/drawing/2014/main" id="{FABD9D63-F1B8-C9EE-80E2-558C71B73B77}"/>
              </a:ext>
            </a:extLst>
          </p:cNvPr>
          <p:cNvSpPr txBox="1">
            <a:spLocks/>
          </p:cNvSpPr>
          <p:nvPr/>
        </p:nvSpPr>
        <p:spPr>
          <a:xfrm>
            <a:off x="1640687" y="205262"/>
            <a:ext cx="5674513"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curonのインストール</a:t>
            </a:r>
            <a:endParaRPr kumimoji="0" lang="ja-JP" altLang="en-US" sz="3200" kern="0" dirty="0">
              <a:latin typeface="BIZ UDゴシック" panose="020B0400000000000000" pitchFamily="49" charset="-128"/>
              <a:ea typeface="BIZ UDゴシック" panose="020B0400000000000000" pitchFamily="49" charset="-128"/>
            </a:endParaRPr>
          </a:p>
        </p:txBody>
      </p:sp>
      <p:pic>
        <p:nvPicPr>
          <p:cNvPr id="8" name="図 7" descr="「ヤフーマップアプリ」の入手画面の画像">
            <a:extLst>
              <a:ext uri="{FF2B5EF4-FFF2-40B4-BE49-F238E27FC236}">
                <a16:creationId xmlns:a16="http://schemas.microsoft.com/office/drawing/2014/main" id="{A943651A-0144-C1CA-0548-56FE1F593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0857" y="3696702"/>
            <a:ext cx="1620000" cy="2697514"/>
          </a:xfrm>
          <a:prstGeom prst="rect">
            <a:avLst/>
          </a:prstGeom>
          <a:ln>
            <a:solidFill>
              <a:schemeClr val="tx1">
                <a:lumMod val="50000"/>
                <a:lumOff val="50000"/>
              </a:schemeClr>
            </a:solidFill>
          </a:ln>
        </p:spPr>
      </p:pic>
      <p:sp>
        <p:nvSpPr>
          <p:cNvPr id="27" name="正方形/長方形 26">
            <a:extLst>
              <a:ext uri="{FF2B5EF4-FFF2-40B4-BE49-F238E27FC236}">
                <a16:creationId xmlns:a16="http://schemas.microsoft.com/office/drawing/2014/main" id="{8F8824E4-2F78-5895-F499-4B87D2F1AB28}"/>
              </a:ext>
            </a:extLst>
          </p:cNvPr>
          <p:cNvSpPr/>
          <p:nvPr/>
        </p:nvSpPr>
        <p:spPr>
          <a:xfrm>
            <a:off x="4128454" y="1636749"/>
            <a:ext cx="438980"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29" name="図形グループ 73">
            <a:extLst>
              <a:ext uri="{FF2B5EF4-FFF2-40B4-BE49-F238E27FC236}">
                <a16:creationId xmlns:a16="http://schemas.microsoft.com/office/drawing/2014/main" id="{531595D0-809F-0252-4E87-01B46135E196}"/>
              </a:ext>
            </a:extLst>
          </p:cNvPr>
          <p:cNvGrpSpPr/>
          <p:nvPr/>
        </p:nvGrpSpPr>
        <p:grpSpPr>
          <a:xfrm>
            <a:off x="3879163" y="1429893"/>
            <a:ext cx="296587" cy="293005"/>
            <a:chOff x="2897417" y="3995693"/>
            <a:chExt cx="296587" cy="293005"/>
          </a:xfrm>
        </p:grpSpPr>
        <p:sp>
          <p:nvSpPr>
            <p:cNvPr id="36" name="円/楕円 74">
              <a:extLst>
                <a:ext uri="{FF2B5EF4-FFF2-40B4-BE49-F238E27FC236}">
                  <a16:creationId xmlns:a16="http://schemas.microsoft.com/office/drawing/2014/main" id="{37B3E07A-9AFE-C1E0-C92F-63B22749EED5}"/>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7" name="テキスト ボックス 36">
              <a:extLst>
                <a:ext uri="{FF2B5EF4-FFF2-40B4-BE49-F238E27FC236}">
                  <a16:creationId xmlns:a16="http://schemas.microsoft.com/office/drawing/2014/main" id="{37467201-ECA0-36F6-2386-68C9BC18F5D5}"/>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38" name="図 37" descr="検索アイコンがある画面の画像">
            <a:extLst>
              <a:ext uri="{FF2B5EF4-FFF2-40B4-BE49-F238E27FC236}">
                <a16:creationId xmlns:a16="http://schemas.microsoft.com/office/drawing/2014/main" id="{55EC4098-0434-6A7C-57CA-3ED1376ADF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6725" y="1609226"/>
            <a:ext cx="1620000" cy="3404032"/>
          </a:xfrm>
          <a:prstGeom prst="rect">
            <a:avLst/>
          </a:prstGeom>
          <a:ln w="9525">
            <a:solidFill>
              <a:schemeClr val="tx1">
                <a:lumMod val="50000"/>
                <a:lumOff val="50000"/>
              </a:schemeClr>
            </a:solidFill>
          </a:ln>
        </p:spPr>
      </p:pic>
      <p:sp>
        <p:nvSpPr>
          <p:cNvPr id="40" name="正方形/長方形 39">
            <a:extLst>
              <a:ext uri="{FF2B5EF4-FFF2-40B4-BE49-F238E27FC236}">
                <a16:creationId xmlns:a16="http://schemas.microsoft.com/office/drawing/2014/main" id="{ABE36267-4817-1C85-41D2-67E823443E82}"/>
              </a:ext>
            </a:extLst>
          </p:cNvPr>
          <p:cNvSpPr/>
          <p:nvPr/>
        </p:nvSpPr>
        <p:spPr>
          <a:xfrm>
            <a:off x="6093693" y="4723988"/>
            <a:ext cx="360000" cy="2892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41" name="カギ線コネクタ 72">
            <a:extLst>
              <a:ext uri="{FF2B5EF4-FFF2-40B4-BE49-F238E27FC236}">
                <a16:creationId xmlns:a16="http://schemas.microsoft.com/office/drawing/2014/main" id="{97A91677-D73A-BD25-5BDA-F560319BEB4E}"/>
              </a:ext>
            </a:extLst>
          </p:cNvPr>
          <p:cNvCxnSpPr>
            <a:cxnSpLocks/>
            <a:stCxn id="27" idx="3"/>
            <a:endCxn id="40" idx="1"/>
          </p:cNvCxnSpPr>
          <p:nvPr/>
        </p:nvCxnSpPr>
        <p:spPr>
          <a:xfrm>
            <a:off x="4567434" y="1852749"/>
            <a:ext cx="1526259" cy="3015874"/>
          </a:xfrm>
          <a:prstGeom prst="bentConnector3">
            <a:avLst>
              <a:gd name="adj1" fmla="val 7206"/>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2" name="図 41" descr="検索画面の画像">
            <a:extLst>
              <a:ext uri="{FF2B5EF4-FFF2-40B4-BE49-F238E27FC236}">
                <a16:creationId xmlns:a16="http://schemas.microsoft.com/office/drawing/2014/main" id="{910EF7CC-8D71-214A-3F51-E7450AF84DAD}"/>
              </a:ext>
            </a:extLst>
          </p:cNvPr>
          <p:cNvPicPr>
            <a:picLocks noChangeAspect="1"/>
          </p:cNvPicPr>
          <p:nvPr/>
        </p:nvPicPr>
        <p:blipFill rotWithShape="1">
          <a:blip r:embed="rId6"/>
          <a:srcRect b="40668"/>
          <a:stretch/>
        </p:blipFill>
        <p:spPr>
          <a:xfrm>
            <a:off x="6686016" y="1615967"/>
            <a:ext cx="1620000" cy="1842263"/>
          </a:xfrm>
          <a:prstGeom prst="rect">
            <a:avLst/>
          </a:prstGeom>
          <a:ln w="9525">
            <a:solidFill>
              <a:schemeClr val="tx1">
                <a:lumMod val="50000"/>
                <a:lumOff val="50000"/>
              </a:schemeClr>
            </a:solidFill>
          </a:ln>
        </p:spPr>
      </p:pic>
      <p:sp>
        <p:nvSpPr>
          <p:cNvPr id="43" name="正方形/長方形 42">
            <a:extLst>
              <a:ext uri="{FF2B5EF4-FFF2-40B4-BE49-F238E27FC236}">
                <a16:creationId xmlns:a16="http://schemas.microsoft.com/office/drawing/2014/main" id="{35524EC1-5112-3A2C-F807-31591F74A3DC}"/>
              </a:ext>
            </a:extLst>
          </p:cNvPr>
          <p:cNvSpPr/>
          <p:nvPr/>
        </p:nvSpPr>
        <p:spPr>
          <a:xfrm>
            <a:off x="6704016" y="1844410"/>
            <a:ext cx="1584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45" name="図形グループ 65">
            <a:extLst>
              <a:ext uri="{FF2B5EF4-FFF2-40B4-BE49-F238E27FC236}">
                <a16:creationId xmlns:a16="http://schemas.microsoft.com/office/drawing/2014/main" id="{5818F334-6CF6-BAC2-B0BE-820ADDF250F8}"/>
              </a:ext>
            </a:extLst>
          </p:cNvPr>
          <p:cNvGrpSpPr/>
          <p:nvPr/>
        </p:nvGrpSpPr>
        <p:grpSpPr>
          <a:xfrm>
            <a:off x="5953884" y="4483504"/>
            <a:ext cx="296586" cy="293005"/>
            <a:chOff x="3546641" y="3995693"/>
            <a:chExt cx="296586" cy="293005"/>
          </a:xfrm>
        </p:grpSpPr>
        <p:sp>
          <p:nvSpPr>
            <p:cNvPr id="46" name="円/楕円 66">
              <a:extLst>
                <a:ext uri="{FF2B5EF4-FFF2-40B4-BE49-F238E27FC236}">
                  <a16:creationId xmlns:a16="http://schemas.microsoft.com/office/drawing/2014/main" id="{8E0E9167-D74E-32EA-6B1F-E7E853C9516B}"/>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7" name="フリーフォーム 67">
              <a:extLst>
                <a:ext uri="{FF2B5EF4-FFF2-40B4-BE49-F238E27FC236}">
                  <a16:creationId xmlns:a16="http://schemas.microsoft.com/office/drawing/2014/main" id="{7C42AD1D-ADB0-D7B4-0AD0-184781C39895}"/>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50" name="図形グループ 62">
            <a:extLst>
              <a:ext uri="{FF2B5EF4-FFF2-40B4-BE49-F238E27FC236}">
                <a16:creationId xmlns:a16="http://schemas.microsoft.com/office/drawing/2014/main" id="{8C1FE3AF-F06C-8AFD-77CA-00BC71C0825F}"/>
              </a:ext>
            </a:extLst>
          </p:cNvPr>
          <p:cNvGrpSpPr/>
          <p:nvPr/>
        </p:nvGrpSpPr>
        <p:grpSpPr>
          <a:xfrm>
            <a:off x="6555723" y="1776447"/>
            <a:ext cx="296586" cy="293005"/>
            <a:chOff x="4232441" y="3995693"/>
            <a:chExt cx="296586" cy="293005"/>
          </a:xfrm>
        </p:grpSpPr>
        <p:sp>
          <p:nvSpPr>
            <p:cNvPr id="51" name="円/楕円 63">
              <a:extLst>
                <a:ext uri="{FF2B5EF4-FFF2-40B4-BE49-F238E27FC236}">
                  <a16:creationId xmlns:a16="http://schemas.microsoft.com/office/drawing/2014/main" id="{4B26BD3C-5E48-47DE-D5F3-1621104B2E6E}"/>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2" name="フリーフォーム 64">
              <a:extLst>
                <a:ext uri="{FF2B5EF4-FFF2-40B4-BE49-F238E27FC236}">
                  <a16:creationId xmlns:a16="http://schemas.microsoft.com/office/drawing/2014/main" id="{4F127CD5-5C21-50C2-7B39-B2A2E234800D}"/>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sp>
        <p:nvSpPr>
          <p:cNvPr id="54" name="テキスト ボックス 53">
            <a:extLst>
              <a:ext uri="{FF2B5EF4-FFF2-40B4-BE49-F238E27FC236}">
                <a16:creationId xmlns:a16="http://schemas.microsoft.com/office/drawing/2014/main" id="{EEDD7055-E7EF-DE66-AA7E-0A5A43C3CE1E}"/>
              </a:ext>
            </a:extLst>
          </p:cNvPr>
          <p:cNvSpPr txBox="1"/>
          <p:nvPr/>
        </p:nvSpPr>
        <p:spPr>
          <a:xfrm>
            <a:off x="3011492" y="5140185"/>
            <a:ext cx="3451166" cy="1169551"/>
          </a:xfrm>
          <a:prstGeom prst="rect">
            <a:avLst/>
          </a:prstGeom>
          <a:noFill/>
          <a:ln>
            <a:solidFill>
              <a:srgbClr val="009650"/>
            </a:solidFill>
          </a:ln>
        </p:spPr>
        <p:txBody>
          <a:bodyPr wrap="square" rtlCol="0">
            <a:spAutoFit/>
          </a:bodyPr>
          <a:lstStyle/>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指紋認証や顔認証を求められ、認証されるとインストールが始まります。</a:t>
            </a:r>
            <a:endPar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「開く」と読み上げれば、インストールは終了しています。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400" b="1" dirty="0">
                <a:latin typeface="BIZ UDゴシック" panose="020B0400000000000000" pitchFamily="49" charset="-128"/>
                <a:ea typeface="BIZ UDゴシック" panose="020B0400000000000000" pitchFamily="49" charset="-128"/>
                <a:cs typeface="Meiryo"/>
                <a:sym typeface="Meiryo"/>
              </a:rPr>
              <a:t>curon</a:t>
            </a: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」は無料のアプリです。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55" name="図 54">
            <a:extLst>
              <a:ext uri="{FF2B5EF4-FFF2-40B4-BE49-F238E27FC236}">
                <a16:creationId xmlns:a16="http://schemas.microsoft.com/office/drawing/2014/main" id="{4B0EBC74-FCCC-0294-A155-A9605CBA10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0768" y="2442811"/>
            <a:ext cx="1789919" cy="1054526"/>
          </a:xfrm>
          <a:prstGeom prst="rect">
            <a:avLst/>
          </a:prstGeom>
          <a:ln>
            <a:solidFill>
              <a:schemeClr val="tx1"/>
            </a:solidFill>
          </a:ln>
        </p:spPr>
      </p:pic>
      <p:grpSp>
        <p:nvGrpSpPr>
          <p:cNvPr id="56" name="図形グループ 42">
            <a:extLst>
              <a:ext uri="{FF2B5EF4-FFF2-40B4-BE49-F238E27FC236}">
                <a16:creationId xmlns:a16="http://schemas.microsoft.com/office/drawing/2014/main" id="{2168BCEF-43E3-BB74-B3FE-AA3289EF9FC1}"/>
              </a:ext>
            </a:extLst>
          </p:cNvPr>
          <p:cNvGrpSpPr/>
          <p:nvPr/>
        </p:nvGrpSpPr>
        <p:grpSpPr>
          <a:xfrm>
            <a:off x="8243577" y="2923254"/>
            <a:ext cx="296586" cy="293005"/>
            <a:chOff x="5101121" y="3995693"/>
            <a:chExt cx="296586" cy="293005"/>
          </a:xfrm>
        </p:grpSpPr>
        <p:sp>
          <p:nvSpPr>
            <p:cNvPr id="57" name="円/楕円 44">
              <a:extLst>
                <a:ext uri="{FF2B5EF4-FFF2-40B4-BE49-F238E27FC236}">
                  <a16:creationId xmlns:a16="http://schemas.microsoft.com/office/drawing/2014/main" id="{8A0EAA36-6FCB-3A9A-84FC-68199C1780D5}"/>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8" name="フリーフォーム 45">
              <a:extLst>
                <a:ext uri="{FF2B5EF4-FFF2-40B4-BE49-F238E27FC236}">
                  <a16:creationId xmlns:a16="http://schemas.microsoft.com/office/drawing/2014/main" id="{C92B985D-15F6-C086-6317-958B221C0351}"/>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pic>
        <p:nvPicPr>
          <p:cNvPr id="59" name="図 58">
            <a:extLst>
              <a:ext uri="{FF2B5EF4-FFF2-40B4-BE49-F238E27FC236}">
                <a16:creationId xmlns:a16="http://schemas.microsoft.com/office/drawing/2014/main" id="{D59A4F7B-791A-AFF4-04B2-931EDAA2F337}"/>
              </a:ext>
            </a:extLst>
          </p:cNvPr>
          <p:cNvPicPr>
            <a:picLocks noChangeAspect="1"/>
          </p:cNvPicPr>
          <p:nvPr/>
        </p:nvPicPr>
        <p:blipFill>
          <a:blip r:embed="rId8"/>
          <a:stretch>
            <a:fillRect/>
          </a:stretch>
        </p:blipFill>
        <p:spPr>
          <a:xfrm>
            <a:off x="6708439" y="3786131"/>
            <a:ext cx="1597577" cy="1584114"/>
          </a:xfrm>
          <a:prstGeom prst="rect">
            <a:avLst/>
          </a:prstGeom>
        </p:spPr>
      </p:pic>
      <p:sp>
        <p:nvSpPr>
          <p:cNvPr id="60" name="正方形/長方形 59">
            <a:extLst>
              <a:ext uri="{FF2B5EF4-FFF2-40B4-BE49-F238E27FC236}">
                <a16:creationId xmlns:a16="http://schemas.microsoft.com/office/drawing/2014/main" id="{2DB6FD96-3903-78A2-A3B0-A72C6614D43A}"/>
              </a:ext>
            </a:extLst>
          </p:cNvPr>
          <p:cNvSpPr/>
          <p:nvPr/>
        </p:nvSpPr>
        <p:spPr>
          <a:xfrm>
            <a:off x="7882444" y="4130784"/>
            <a:ext cx="361133" cy="291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61" name="図形グループ 39">
            <a:extLst>
              <a:ext uri="{FF2B5EF4-FFF2-40B4-BE49-F238E27FC236}">
                <a16:creationId xmlns:a16="http://schemas.microsoft.com/office/drawing/2014/main" id="{2E5C1088-C272-C967-0682-7DC84829B1F8}"/>
              </a:ext>
            </a:extLst>
          </p:cNvPr>
          <p:cNvGrpSpPr/>
          <p:nvPr/>
        </p:nvGrpSpPr>
        <p:grpSpPr>
          <a:xfrm>
            <a:off x="7719643" y="3957755"/>
            <a:ext cx="296586" cy="293005"/>
            <a:chOff x="5878361" y="3995693"/>
            <a:chExt cx="296586" cy="293005"/>
          </a:xfrm>
        </p:grpSpPr>
        <p:sp>
          <p:nvSpPr>
            <p:cNvPr id="62" name="円/楕円 40">
              <a:extLst>
                <a:ext uri="{FF2B5EF4-FFF2-40B4-BE49-F238E27FC236}">
                  <a16:creationId xmlns:a16="http://schemas.microsoft.com/office/drawing/2014/main" id="{E5FC6907-7C2E-084C-CE53-04E1940D5A1A}"/>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3" name="フリーフォーム 41">
              <a:extLst>
                <a:ext uri="{FF2B5EF4-FFF2-40B4-BE49-F238E27FC236}">
                  <a16:creationId xmlns:a16="http://schemas.microsoft.com/office/drawing/2014/main" id="{4684FB5F-6E4B-128B-1F74-CC7229AF52E0}"/>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67" name="object 18">
            <a:extLst>
              <a:ext uri="{FF2B5EF4-FFF2-40B4-BE49-F238E27FC236}">
                <a16:creationId xmlns:a16="http://schemas.microsoft.com/office/drawing/2014/main" id="{7414C6F0-C10B-8C9E-372D-C634B53B9291}"/>
              </a:ext>
            </a:extLst>
          </p:cNvPr>
          <p:cNvSpPr txBox="1"/>
          <p:nvPr/>
        </p:nvSpPr>
        <p:spPr>
          <a:xfrm>
            <a:off x="333165" y="1398618"/>
            <a:ext cx="2699214" cy="4995598"/>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｢App Store</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r>
              <a:rPr lang="en-US" altLang="ja-JP" sz="1800" b="1" spc="25" dirty="0">
                <a:latin typeface="BIZ UDゴシック" panose="020B0400000000000000" pitchFamily="49" charset="-128"/>
                <a:ea typeface="BIZ UDゴシック" panose="020B0400000000000000" pitchFamily="49" charset="-128"/>
                <a:cs typeface="Meiryo" charset="-128"/>
              </a:rPr>
              <a:t>	</a:t>
            </a:r>
            <a:r>
              <a:rPr lang="ja-JP" altLang="en-US" sz="1800" b="1" spc="25" dirty="0">
                <a:latin typeface="BIZ UDゴシック" panose="020B0400000000000000" pitchFamily="49" charset="-128"/>
                <a:ea typeface="BIZ UDゴシック" panose="020B0400000000000000" pitchFamily="49" charset="-128"/>
                <a:cs typeface="Meiryo" charset="-128"/>
              </a:rPr>
              <a:t>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画面右下の</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検索</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endParaRPr lang="en-US" altLang="ja-JP" sz="1800" b="1" spc="2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25" dirty="0">
                <a:latin typeface="BIZ UDゴシック" panose="020B0400000000000000" pitchFamily="49" charset="-128"/>
                <a:ea typeface="BIZ UDゴシック" panose="020B0400000000000000" pitchFamily="49" charset="-128"/>
                <a:cs typeface="Meiryo" charset="-128"/>
              </a:rPr>
              <a:t>　 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indent="-417600">
              <a:spcBef>
                <a:spcPts val="600"/>
              </a:spcBef>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dirty="0">
                <a:latin typeface="BIZ UDゴシック" panose="020B0400000000000000" pitchFamily="49" charset="-128"/>
                <a:ea typeface="BIZ UDゴシック" panose="020B0400000000000000" pitchFamily="49" charset="-128"/>
                <a:cs typeface="Meiryo" charset="-128"/>
              </a:rPr>
              <a:t>ゲーム</a:t>
            </a:r>
            <a:r>
              <a:rPr lang="ja-JP" altLang="en-US" sz="1800" b="1" spc="-500" dirty="0">
                <a:latin typeface="BIZ UDゴシック" panose="020B0400000000000000" pitchFamily="49" charset="-128"/>
                <a:ea typeface="BIZ UDゴシック" panose="020B0400000000000000" pitchFamily="49" charset="-128"/>
                <a:cs typeface="Meiryo" charset="-128"/>
              </a:rPr>
              <a:t>、</a:t>
            </a:r>
            <a:r>
              <a:rPr lang="en-US" altLang="ja-JP" sz="1800" b="1" dirty="0">
                <a:latin typeface="BIZ UDゴシック" panose="020B0400000000000000" pitchFamily="49" charset="-128"/>
                <a:ea typeface="BIZ UDゴシック" panose="020B0400000000000000" pitchFamily="49" charset="-128"/>
                <a:cs typeface="Meiryo" charset="-128"/>
              </a:rPr>
              <a:t>App</a:t>
            </a:r>
            <a:r>
              <a:rPr lang="ja-JP" altLang="en-US" sz="1800" b="1" spc="-500" dirty="0">
                <a:latin typeface="BIZ UDゴシック" panose="020B0400000000000000" pitchFamily="49" charset="-128"/>
                <a:ea typeface="BIZ UDゴシック" panose="020B0400000000000000" pitchFamily="49" charset="-128"/>
                <a:cs typeface="Meiryo" charset="-128"/>
              </a:rPr>
              <a:t> 、</a:t>
            </a:r>
            <a:endParaRPr lang="en-US" altLang="ja-JP" sz="1800" b="1" spc="-500" dirty="0">
              <a:latin typeface="BIZ UDゴシック" panose="020B0400000000000000" pitchFamily="49" charset="-128"/>
              <a:ea typeface="BIZ UDゴシック" panose="020B0400000000000000" pitchFamily="49" charset="-128"/>
              <a:cs typeface="Meiryo" charset="-128"/>
            </a:endParaRPr>
          </a:p>
          <a:p>
            <a:pPr indent="-417600"/>
            <a:r>
              <a:rPr lang="ja-JP" altLang="en-US" sz="1800" b="1" dirty="0">
                <a:latin typeface="BIZ UDゴシック" panose="020B0400000000000000" pitchFamily="49" charset="-128"/>
                <a:ea typeface="BIZ UDゴシック" panose="020B0400000000000000" pitchFamily="49" charset="-128"/>
                <a:cs typeface="Meiryo" charset="-128"/>
              </a:rPr>
              <a:t>　ストーリーなど</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spc="-16" dirty="0">
                <a:latin typeface="BIZ UDゴシック" panose="020B0400000000000000" pitchFamily="49" charset="-128"/>
                <a:ea typeface="BIZ UDゴシック" panose="020B0400000000000000" pitchFamily="49" charset="-128"/>
                <a:cs typeface="AoyagiKouzanFontT"/>
              </a:rPr>
              <a:t>の</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検索フィールドを</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ダブル</a:t>
            </a:r>
            <a:r>
              <a:rPr lang="ja-JP" altLang="en-US" sz="1800" b="1" dirty="0">
                <a:latin typeface="BIZ UDゴシック" panose="020B0400000000000000" pitchFamily="49" charset="-128"/>
                <a:ea typeface="BIZ UDゴシック" panose="020B0400000000000000" pitchFamily="49" charset="-128"/>
                <a:cs typeface="Meiryo" charset="-128"/>
              </a:rPr>
              <a:t>タップ</a:t>
            </a:r>
          </a:p>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クロン</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と入力。</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その後右下の「検索」</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をダブルタップ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❺</a:t>
            </a:r>
            <a:r>
              <a:rPr lang="ja-JP" altLang="en-US" sz="9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検索結果の「</a:t>
            </a:r>
            <a:r>
              <a:rPr lang="ja-JP" altLang="ja-JP" sz="1800" b="1" dirty="0">
                <a:latin typeface="BIZ UDゴシック" panose="020B0400000000000000" pitchFamily="49" charset="-128"/>
                <a:ea typeface="BIZ UDゴシック" panose="020B0400000000000000" pitchFamily="49" charset="-128"/>
                <a:cs typeface="Meiryo"/>
                <a:sym typeface="Meiryo"/>
              </a:rPr>
              <a:t>curon</a:t>
            </a:r>
            <a:endParaRPr lang="en-US" altLang="ja-JP" sz="1800" b="1" dirty="0">
              <a:latin typeface="BIZ UDゴシック" panose="020B0400000000000000" pitchFamily="49" charset="-128"/>
              <a:ea typeface="BIZ UDゴシック" panose="020B0400000000000000" pitchFamily="49" charset="-128"/>
              <a:cs typeface="Meiryo"/>
              <a:sym typeface="Meiryo"/>
            </a:endParaRPr>
          </a:p>
          <a:p>
            <a:pPr marL="9525">
              <a:tabLst>
                <a:tab pos="352425" algn="l"/>
              </a:tabLst>
            </a:pPr>
            <a:r>
              <a:rPr lang="ja-JP" altLang="en-US" sz="1800" b="1" dirty="0">
                <a:latin typeface="BIZ UDゴシック" panose="020B0400000000000000" pitchFamily="49" charset="-128"/>
                <a:ea typeface="BIZ UDゴシック" panose="020B0400000000000000" pitchFamily="49" charset="-128"/>
                <a:sym typeface="Meiryo"/>
              </a:rPr>
              <a:t>　</a:t>
            </a:r>
            <a:r>
              <a:rPr lang="en-US" altLang="ja-JP" sz="1800" b="1" dirty="0">
                <a:latin typeface="BIZ UDゴシック" panose="020B0400000000000000" pitchFamily="49" charset="-128"/>
                <a:ea typeface="BIZ UDゴシック" panose="020B0400000000000000" pitchFamily="49" charset="-128"/>
              </a:rPr>
              <a:t>(</a:t>
            </a:r>
            <a:r>
              <a:rPr lang="ja-JP" altLang="en-US" sz="1800" b="1" dirty="0">
                <a:latin typeface="BIZ UDゴシック" panose="020B0400000000000000" pitchFamily="49" charset="-128"/>
                <a:ea typeface="BIZ UDゴシック" panose="020B0400000000000000" pitchFamily="49" charset="-128"/>
              </a:rPr>
              <a:t>クロン</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」まで</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スワイプで進み、　</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次の</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入手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をダブル</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タップ</a:t>
            </a:r>
            <a:endParaRPr lang="ja-JP" altLang="en-US" sz="800" dirty="0">
              <a:latin typeface="BIZ UDゴシック" panose="020B0400000000000000" pitchFamily="49" charset="-128"/>
              <a:ea typeface="BIZ UDゴシック" panose="020B0400000000000000" pitchFamily="49" charset="-128"/>
              <a:cs typeface="AoyagiKouzanFontT"/>
            </a:endParaRPr>
          </a:p>
        </p:txBody>
      </p:sp>
    </p:spTree>
    <p:extLst>
      <p:ext uri="{BB962C8B-B14F-4D97-AF65-F5344CB8AC3E}">
        <p14:creationId xmlns:p14="http://schemas.microsoft.com/office/powerpoint/2010/main" val="25482751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44" name="図 43" descr="グラフィカル ユーザー インターフェイス, テキスト, アプリケーション&#10;&#10;自動的に生成された説明">
            <a:extLst>
              <a:ext uri="{FF2B5EF4-FFF2-40B4-BE49-F238E27FC236}">
                <a16:creationId xmlns:a16="http://schemas.microsoft.com/office/drawing/2014/main" id="{61BF5FB9-F579-0B12-D1BE-DF83C49AC480}"/>
              </a:ext>
            </a:extLst>
          </p:cNvPr>
          <p:cNvPicPr>
            <a:picLocks noChangeAspect="1"/>
          </p:cNvPicPr>
          <p:nvPr/>
        </p:nvPicPr>
        <p:blipFill rotWithShape="1">
          <a:blip r:embed="rId3"/>
          <a:srcRect t="4866" b="2801"/>
          <a:stretch/>
        </p:blipFill>
        <p:spPr>
          <a:xfrm>
            <a:off x="6629400" y="2570713"/>
            <a:ext cx="1760400" cy="3612081"/>
          </a:xfrm>
          <a:prstGeom prst="rect">
            <a:avLst/>
          </a:prstGeom>
          <a:ln>
            <a:solidFill>
              <a:schemeClr val="tx1"/>
            </a:solidFill>
          </a:ln>
        </p:spPr>
      </p:pic>
      <p:pic>
        <p:nvPicPr>
          <p:cNvPr id="36" name="図 35" descr="夜空と山のcg&#10;&#10;自動的に生成された説明">
            <a:extLst>
              <a:ext uri="{FF2B5EF4-FFF2-40B4-BE49-F238E27FC236}">
                <a16:creationId xmlns:a16="http://schemas.microsoft.com/office/drawing/2014/main" id="{3DC109B4-989D-92C8-CDB4-5D96BF827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166" y="2570713"/>
            <a:ext cx="1649159" cy="3568949"/>
          </a:xfrm>
          <a:prstGeom prst="rect">
            <a:avLst/>
          </a:prstGeom>
        </p:spPr>
      </p:pic>
      <p:sp>
        <p:nvSpPr>
          <p:cNvPr id="3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32" name="タイトル 9">
            <a:extLst>
              <a:ext uri="{FF2B5EF4-FFF2-40B4-BE49-F238E27FC236}">
                <a16:creationId xmlns:a16="http://schemas.microsoft.com/office/drawing/2014/main" id="{FDDA2747-DBA5-44E4-A04D-BE8E8CD8D716}"/>
              </a:ext>
            </a:extLst>
          </p:cNvPr>
          <p:cNvSpPr txBox="1">
            <a:spLocks/>
          </p:cNvSpPr>
          <p:nvPr/>
        </p:nvSpPr>
        <p:spPr>
          <a:xfrm>
            <a:off x="1587392" y="210044"/>
            <a:ext cx="5867237"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【2</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curonに新規登</a:t>
            </a:r>
            <a:r>
              <a:rPr lang="ja-JP" altLang="ja-JP" sz="3200" spc="-1250" dirty="0">
                <a:latin typeface="BIZ UDゴシック" panose="020B0400000000000000" pitchFamily="49" charset="-128"/>
                <a:ea typeface="BIZ UDゴシック" panose="020B0400000000000000" pitchFamily="49" charset="-128"/>
                <a:cs typeface="Meiryo"/>
                <a:sym typeface="Meiryo"/>
              </a:rPr>
              <a:t>録</a:t>
            </a:r>
            <a:endParaRPr kumimoji="0" lang="ja-JP" altLang="en-US" sz="3200" b="0" kern="0" dirty="0">
              <a:latin typeface="BIZ UDゴシック" panose="020B0400000000000000" pitchFamily="49" charset="-128"/>
              <a:ea typeface="BIZ UDゴシック" panose="020B0400000000000000" pitchFamily="49" charset="-128"/>
            </a:endParaRPr>
          </a:p>
        </p:txBody>
      </p:sp>
      <p:sp>
        <p:nvSpPr>
          <p:cNvPr id="4" name="Google Shape;85;p4">
            <a:extLst>
              <a:ext uri="{FF2B5EF4-FFF2-40B4-BE49-F238E27FC236}">
                <a16:creationId xmlns:a16="http://schemas.microsoft.com/office/drawing/2014/main" id="{53AB06B5-ADEE-0197-EF11-BCB0C6E3E6D4}"/>
              </a:ext>
            </a:extLst>
          </p:cNvPr>
          <p:cNvSpPr txBox="1"/>
          <p:nvPr/>
        </p:nvSpPr>
        <p:spPr>
          <a:xfrm>
            <a:off x="456789" y="1752600"/>
            <a:ext cx="2739998" cy="658498"/>
          </a:xfrm>
          <a:prstGeom prst="rect">
            <a:avLst/>
          </a:prstGeom>
          <a:noFill/>
          <a:ln>
            <a:noFill/>
          </a:ln>
        </p:spPr>
        <p:txBody>
          <a:bodyPr spcFirstLastPara="1" wrap="square" lIns="0" tIns="12050" rIns="0" bIns="0" anchor="t" anchorCtr="0">
            <a:spAutoFit/>
          </a:bodyPr>
          <a:lstStyle/>
          <a:p>
            <a:pPr marL="9525" marR="0" lvl="0" algn="l" rtl="0">
              <a:lnSpc>
                <a:spcPct val="100000"/>
              </a:lnSpc>
              <a:spcBef>
                <a:spcPts val="0"/>
              </a:spcBef>
              <a:spcAft>
                <a:spcPts val="0"/>
              </a:spcAft>
              <a:buClr>
                <a:srgbClr val="000000"/>
              </a:buClr>
              <a:buSzPts val="2400"/>
              <a:buFont typeface="Arial"/>
              <a:buNone/>
              <a:tabLst>
                <a:tab pos="347663"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en-US"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ホーム画面にある</a:t>
            </a:r>
            <a:endPar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0" lvl="0" algn="l" rtl="0">
              <a:lnSpc>
                <a:spcPct val="100000"/>
              </a:lnSpc>
              <a:spcBef>
                <a:spcPts val="0"/>
              </a:spcBef>
              <a:spcAft>
                <a:spcPts val="0"/>
              </a:spcAft>
              <a:buClr>
                <a:srgbClr val="000000"/>
              </a:buClr>
              <a:buSzPts val="2400"/>
              <a:buFont typeface="Arial"/>
              <a:buNone/>
              <a:tabLst>
                <a:tab pos="347663" algn="l"/>
              </a:tabLst>
            </a:pP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「クロン</a:t>
            </a:r>
            <a:r>
              <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を</a:t>
            </a:r>
            <a:r>
              <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endParaRPr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5" name="Google Shape;86;p4">
            <a:extLst>
              <a:ext uri="{FF2B5EF4-FFF2-40B4-BE49-F238E27FC236}">
                <a16:creationId xmlns:a16="http://schemas.microsoft.com/office/drawing/2014/main" id="{F2636988-0D71-1104-60E2-9E47778DE710}"/>
              </a:ext>
            </a:extLst>
          </p:cNvPr>
          <p:cNvSpPr/>
          <p:nvPr/>
        </p:nvSpPr>
        <p:spPr>
          <a:xfrm>
            <a:off x="970671" y="2819400"/>
            <a:ext cx="477129" cy="440357"/>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6" name="図形グループ 48">
            <a:extLst>
              <a:ext uri="{FF2B5EF4-FFF2-40B4-BE49-F238E27FC236}">
                <a16:creationId xmlns:a16="http://schemas.microsoft.com/office/drawing/2014/main" id="{3C2A94AB-C055-554A-ACF0-E0E242FF1046}"/>
              </a:ext>
            </a:extLst>
          </p:cNvPr>
          <p:cNvGrpSpPr/>
          <p:nvPr/>
        </p:nvGrpSpPr>
        <p:grpSpPr>
          <a:xfrm>
            <a:off x="756837" y="2667000"/>
            <a:ext cx="296587" cy="293005"/>
            <a:chOff x="2897417" y="3995693"/>
            <a:chExt cx="296587" cy="293005"/>
          </a:xfrm>
        </p:grpSpPr>
        <p:sp>
          <p:nvSpPr>
            <p:cNvPr id="7" name="円/楕円 49">
              <a:extLst>
                <a:ext uri="{FF2B5EF4-FFF2-40B4-BE49-F238E27FC236}">
                  <a16:creationId xmlns:a16="http://schemas.microsoft.com/office/drawing/2014/main" id="{55A5123C-1C5A-C6FC-1FCA-154390B07AF3}"/>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77514111-71AC-2061-1F22-B2D1812ED316}"/>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9" name="字幕 7">
            <a:extLst>
              <a:ext uri="{FF2B5EF4-FFF2-40B4-BE49-F238E27FC236}">
                <a16:creationId xmlns:a16="http://schemas.microsoft.com/office/drawing/2014/main" id="{0AA643EE-ED59-066A-4A76-3AB3F0A6FFBC}"/>
              </a:ext>
            </a:extLst>
          </p:cNvPr>
          <p:cNvSpPr txBox="1">
            <a:spLocks/>
          </p:cNvSpPr>
          <p:nvPr/>
        </p:nvSpPr>
        <p:spPr>
          <a:xfrm>
            <a:off x="504207" y="1295400"/>
            <a:ext cx="8280000" cy="38316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ja-JP" altLang="en-US" sz="1800" b="1" dirty="0">
                <a:latin typeface="BIZ UDPゴシック" panose="020B0400000000000000" pitchFamily="50" charset="-128"/>
                <a:ea typeface="BIZ UDPゴシック" panose="020B0400000000000000" pitchFamily="50" charset="-128"/>
                <a:cs typeface="Meiryo" charset="-128"/>
              </a:rPr>
              <a:t>クロンへのアカウント登録です。ここでの操作は仮登録にあたります。</a:t>
            </a:r>
          </a:p>
        </p:txBody>
      </p:sp>
      <p:sp>
        <p:nvSpPr>
          <p:cNvPr id="11" name="Google Shape;85;p4">
            <a:extLst>
              <a:ext uri="{FF2B5EF4-FFF2-40B4-BE49-F238E27FC236}">
                <a16:creationId xmlns:a16="http://schemas.microsoft.com/office/drawing/2014/main" id="{262A463B-F5D2-4D24-0BAC-FEAE8E87782E}"/>
              </a:ext>
            </a:extLst>
          </p:cNvPr>
          <p:cNvSpPr txBox="1"/>
          <p:nvPr/>
        </p:nvSpPr>
        <p:spPr>
          <a:xfrm>
            <a:off x="3209526" y="1752600"/>
            <a:ext cx="2581673" cy="658498"/>
          </a:xfrm>
          <a:prstGeom prst="rect">
            <a:avLst/>
          </a:prstGeom>
          <a:noFill/>
          <a:ln>
            <a:noFill/>
          </a:ln>
        </p:spPr>
        <p:txBody>
          <a:bodyPr spcFirstLastPara="1" wrap="square" lIns="0" tIns="12050" rIns="0" bIns="0" anchor="t" anchorCtr="0">
            <a:spAutoFit/>
          </a:bodyPr>
          <a:lstStyle/>
          <a:p>
            <a:pPr marL="9525" marR="0" lvl="0" algn="l" rtl="0">
              <a:lnSpc>
                <a:spcPct val="100000"/>
              </a:lnSpc>
              <a:spcBef>
                <a:spcPts val="0"/>
              </a:spcBef>
              <a:spcAft>
                <a:spcPts val="0"/>
              </a:spcAft>
              <a:buClr>
                <a:srgbClr val="000000"/>
              </a:buClr>
              <a:buSzPts val="2400"/>
              <a:buFont typeface="Arial"/>
              <a:buNone/>
              <a:tabLst>
                <a:tab pos="347663"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❷</a:t>
            </a:r>
            <a:r>
              <a:rPr lang="en-US" altLang="ja-JP" sz="20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新規登録はこちら</a:t>
            </a:r>
            <a:r>
              <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を</a:t>
            </a:r>
            <a:r>
              <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endParaRPr lang="en-US" altLang="ja-JP" sz="1600" b="1"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14" name="矢印: 右 13">
            <a:extLst>
              <a:ext uri="{FF2B5EF4-FFF2-40B4-BE49-F238E27FC236}">
                <a16:creationId xmlns:a16="http://schemas.microsoft.com/office/drawing/2014/main" id="{B921BA2D-E647-0D87-B448-D2F780FF91E5}"/>
              </a:ext>
            </a:extLst>
          </p:cNvPr>
          <p:cNvSpPr/>
          <p:nvPr/>
        </p:nvSpPr>
        <p:spPr>
          <a:xfrm>
            <a:off x="2887817" y="3933204"/>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矢印: 右 14">
            <a:extLst>
              <a:ext uri="{FF2B5EF4-FFF2-40B4-BE49-F238E27FC236}">
                <a16:creationId xmlns:a16="http://schemas.microsoft.com/office/drawing/2014/main" id="{ED08F010-60E0-0351-F594-F71B3536A944}"/>
              </a:ext>
            </a:extLst>
          </p:cNvPr>
          <p:cNvSpPr/>
          <p:nvPr/>
        </p:nvSpPr>
        <p:spPr>
          <a:xfrm>
            <a:off x="5672756" y="3998168"/>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35" name="Google Shape;84;p4" descr="「クロン」アプリのトップ画面で「新規登録はこちら」をタップしている画像">
            <a:extLst>
              <a:ext uri="{FF2B5EF4-FFF2-40B4-BE49-F238E27FC236}">
                <a16:creationId xmlns:a16="http://schemas.microsoft.com/office/drawing/2014/main" id="{4269CB15-378C-F4F3-FA81-17D14F28A9F6}"/>
              </a:ext>
            </a:extLst>
          </p:cNvPr>
          <p:cNvPicPr preferRelativeResize="0"/>
          <p:nvPr/>
        </p:nvPicPr>
        <p:blipFill rotWithShape="1">
          <a:blip r:embed="rId5">
            <a:alphaModFix/>
          </a:blip>
          <a:srcRect t="4177"/>
          <a:stretch/>
        </p:blipFill>
        <p:spPr>
          <a:xfrm>
            <a:off x="3722387" y="2570713"/>
            <a:ext cx="1760357" cy="3568949"/>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37" name="Google Shape;86;p4">
            <a:extLst>
              <a:ext uri="{FF2B5EF4-FFF2-40B4-BE49-F238E27FC236}">
                <a16:creationId xmlns:a16="http://schemas.microsoft.com/office/drawing/2014/main" id="{DEC1D311-2AF5-3E8F-9054-49C0B3CEFC3C}"/>
              </a:ext>
            </a:extLst>
          </p:cNvPr>
          <p:cNvSpPr/>
          <p:nvPr/>
        </p:nvSpPr>
        <p:spPr>
          <a:xfrm>
            <a:off x="3718730" y="4269751"/>
            <a:ext cx="1767670" cy="27642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41" name="図形グループ 45">
            <a:extLst>
              <a:ext uri="{FF2B5EF4-FFF2-40B4-BE49-F238E27FC236}">
                <a16:creationId xmlns:a16="http://schemas.microsoft.com/office/drawing/2014/main" id="{E341CD66-884B-DC62-1317-C24EF7FF29B1}"/>
              </a:ext>
            </a:extLst>
          </p:cNvPr>
          <p:cNvGrpSpPr/>
          <p:nvPr/>
        </p:nvGrpSpPr>
        <p:grpSpPr>
          <a:xfrm>
            <a:off x="3513414" y="4114800"/>
            <a:ext cx="296586" cy="293005"/>
            <a:chOff x="3546641" y="3995693"/>
            <a:chExt cx="296586" cy="293005"/>
          </a:xfrm>
        </p:grpSpPr>
        <p:sp>
          <p:nvSpPr>
            <p:cNvPr id="42" name="円/楕円 46">
              <a:extLst>
                <a:ext uri="{FF2B5EF4-FFF2-40B4-BE49-F238E27FC236}">
                  <a16:creationId xmlns:a16="http://schemas.microsoft.com/office/drawing/2014/main" id="{2E1E91B8-69B3-17E4-0C99-92F245BC3AE3}"/>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3" name="フリーフォーム 47">
              <a:extLst>
                <a:ext uri="{FF2B5EF4-FFF2-40B4-BE49-F238E27FC236}">
                  <a16:creationId xmlns:a16="http://schemas.microsoft.com/office/drawing/2014/main" id="{BDF50B91-5D82-C762-8E32-97BB559C14DF}"/>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45" name="Google Shape;86;p4">
            <a:extLst>
              <a:ext uri="{FF2B5EF4-FFF2-40B4-BE49-F238E27FC236}">
                <a16:creationId xmlns:a16="http://schemas.microsoft.com/office/drawing/2014/main" id="{58E67434-A25D-66F6-2BFA-6C6234A06D14}"/>
              </a:ext>
            </a:extLst>
          </p:cNvPr>
          <p:cNvSpPr/>
          <p:nvPr/>
        </p:nvSpPr>
        <p:spPr>
          <a:xfrm>
            <a:off x="6621987" y="3120677"/>
            <a:ext cx="1767670" cy="30406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49" name="図形グループ 42">
            <a:extLst>
              <a:ext uri="{FF2B5EF4-FFF2-40B4-BE49-F238E27FC236}">
                <a16:creationId xmlns:a16="http://schemas.microsoft.com/office/drawing/2014/main" id="{888A52ED-48FE-7A0F-4525-44460BA0DF2F}"/>
              </a:ext>
            </a:extLst>
          </p:cNvPr>
          <p:cNvGrpSpPr/>
          <p:nvPr/>
        </p:nvGrpSpPr>
        <p:grpSpPr>
          <a:xfrm>
            <a:off x="6409014" y="2895600"/>
            <a:ext cx="296586" cy="293005"/>
            <a:chOff x="4232441" y="3995693"/>
            <a:chExt cx="296586" cy="293005"/>
          </a:xfrm>
        </p:grpSpPr>
        <p:sp>
          <p:nvSpPr>
            <p:cNvPr id="50" name="円/楕円 43">
              <a:extLst>
                <a:ext uri="{FF2B5EF4-FFF2-40B4-BE49-F238E27FC236}">
                  <a16:creationId xmlns:a16="http://schemas.microsoft.com/office/drawing/2014/main" id="{C574C95F-E39A-B8F0-F301-2CB0731B3D86}"/>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1" name="フリーフォーム 44">
              <a:extLst>
                <a:ext uri="{FF2B5EF4-FFF2-40B4-BE49-F238E27FC236}">
                  <a16:creationId xmlns:a16="http://schemas.microsoft.com/office/drawing/2014/main" id="{362BE852-074D-0CE5-D3A7-FC3E24187847}"/>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52" name="Google Shape;85;p4">
            <a:extLst>
              <a:ext uri="{FF2B5EF4-FFF2-40B4-BE49-F238E27FC236}">
                <a16:creationId xmlns:a16="http://schemas.microsoft.com/office/drawing/2014/main" id="{818484EA-2E24-95A5-0410-79E259C69EF5}"/>
              </a:ext>
            </a:extLst>
          </p:cNvPr>
          <p:cNvSpPr txBox="1"/>
          <p:nvPr/>
        </p:nvSpPr>
        <p:spPr>
          <a:xfrm>
            <a:off x="6167214" y="1752600"/>
            <a:ext cx="2748186" cy="873942"/>
          </a:xfrm>
          <a:prstGeom prst="rect">
            <a:avLst/>
          </a:prstGeom>
          <a:noFill/>
          <a:ln>
            <a:noFill/>
          </a:ln>
        </p:spPr>
        <p:txBody>
          <a:bodyPr spcFirstLastPara="1" wrap="square" lIns="0" tIns="12050" rIns="0" bIns="0" anchor="t" anchorCtr="0">
            <a:spAutoFit/>
          </a:bodyPr>
          <a:lstStyle/>
          <a:p>
            <a:pPr marL="9525" marR="0" lvl="0" algn="l" rtl="0">
              <a:lnSpc>
                <a:spcPct val="100000"/>
              </a:lnSpc>
              <a:spcBef>
                <a:spcPts val="0"/>
              </a:spcBef>
              <a:spcAft>
                <a:spcPts val="0"/>
              </a:spcAft>
              <a:buClr>
                <a:srgbClr val="000000"/>
              </a:buClr>
              <a:buSzPts val="2400"/>
              <a:buFont typeface="Arial"/>
              <a:buNone/>
              <a:tabLst>
                <a:tab pos="347663"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a:sym typeface="Meiryo"/>
              </a:rPr>
              <a:t>❸</a:t>
            </a:r>
            <a:r>
              <a:rPr lang="ja-JP" altLang="en-US" sz="1600" b="1" dirty="0">
                <a:solidFill>
                  <a:schemeClr val="dk1"/>
                </a:solidFill>
                <a:latin typeface="BIZ UDPゴシック" panose="020B0400000000000000" pitchFamily="50" charset="-128"/>
                <a:ea typeface="BIZ UDPゴシック" panose="020B0400000000000000" pitchFamily="50" charset="-128"/>
                <a:cs typeface="Meiryo"/>
                <a:sym typeface="Meiryo"/>
              </a:rPr>
              <a:t>「メ</a:t>
            </a:r>
            <a:r>
              <a:rPr lang="ja-JP" altLang="ja-JP" sz="16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ールアドレス</a:t>
            </a:r>
            <a:r>
              <a:rPr lang="ja-JP" altLang="en-US" sz="1600" b="1" dirty="0">
                <a:solidFill>
                  <a:schemeClr val="dk1"/>
                </a:solidFill>
                <a:latin typeface="BIZ UDPゴシック" panose="020B0400000000000000" pitchFamily="50" charset="-128"/>
                <a:ea typeface="BIZ UDPゴシック" panose="020B0400000000000000" pitchFamily="50" charset="-128"/>
                <a:cs typeface="Meiryo"/>
                <a:sym typeface="Meiryo"/>
              </a:rPr>
              <a:t>で　</a:t>
            </a:r>
            <a:endParaRPr lang="en-US" altLang="ja-JP" sz="16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0" lvl="0" algn="l" rtl="0">
              <a:lnSpc>
                <a:spcPct val="100000"/>
              </a:lnSpc>
              <a:spcBef>
                <a:spcPts val="0"/>
              </a:spcBef>
              <a:spcAft>
                <a:spcPts val="0"/>
              </a:spcAft>
              <a:buClr>
                <a:srgbClr val="000000"/>
              </a:buClr>
              <a:buSzPts val="2400"/>
              <a:buFont typeface="Arial"/>
              <a:buNone/>
              <a:tabLst>
                <a:tab pos="347663" algn="l"/>
              </a:tabLst>
            </a:pPr>
            <a:r>
              <a:rPr lang="ja-JP" altLang="en-US" sz="1600" b="1" dirty="0">
                <a:solidFill>
                  <a:schemeClr val="dk1"/>
                </a:solidFill>
                <a:latin typeface="BIZ UDPゴシック" panose="020B0400000000000000" pitchFamily="50" charset="-128"/>
                <a:ea typeface="BIZ UDPゴシック" panose="020B0400000000000000" pitchFamily="50" charset="-128"/>
                <a:cs typeface="Meiryo"/>
                <a:sym typeface="Meiryo"/>
              </a:rPr>
              <a:t>　　登録する」をダブルタップ</a:t>
            </a:r>
            <a:r>
              <a:rPr lang="en-US" altLang="ja-JP" sz="16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endParaRPr lang="en-US" altLang="ja-JP" sz="12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Tree>
    <p:extLst>
      <p:ext uri="{BB962C8B-B14F-4D97-AF65-F5344CB8AC3E}">
        <p14:creationId xmlns:p14="http://schemas.microsoft.com/office/powerpoint/2010/main" val="24582124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3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32" name="タイトル 9">
            <a:extLst>
              <a:ext uri="{FF2B5EF4-FFF2-40B4-BE49-F238E27FC236}">
                <a16:creationId xmlns:a16="http://schemas.microsoft.com/office/drawing/2014/main" id="{FDDA2747-DBA5-44E4-A04D-BE8E8CD8D716}"/>
              </a:ext>
            </a:extLst>
          </p:cNvPr>
          <p:cNvSpPr txBox="1">
            <a:spLocks/>
          </p:cNvSpPr>
          <p:nvPr/>
        </p:nvSpPr>
        <p:spPr>
          <a:xfrm>
            <a:off x="1587392" y="210044"/>
            <a:ext cx="5867237"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【2</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curonに新規登</a:t>
            </a:r>
            <a:r>
              <a:rPr lang="ja-JP" altLang="ja-JP" sz="3200" spc="-1250" dirty="0">
                <a:latin typeface="BIZ UDゴシック" panose="020B0400000000000000" pitchFamily="49" charset="-128"/>
                <a:ea typeface="BIZ UDゴシック" panose="020B0400000000000000" pitchFamily="49" charset="-128"/>
                <a:cs typeface="Meiryo"/>
                <a:sym typeface="Meiryo"/>
              </a:rPr>
              <a:t>録</a:t>
            </a:r>
            <a:endParaRPr kumimoji="0" lang="ja-JP" altLang="en-US" sz="3200" b="0" kern="0" dirty="0">
              <a:latin typeface="BIZ UDゴシック" panose="020B0400000000000000" pitchFamily="49" charset="-128"/>
              <a:ea typeface="BIZ UDゴシック" panose="020B0400000000000000" pitchFamily="49" charset="-128"/>
            </a:endParaRPr>
          </a:p>
        </p:txBody>
      </p:sp>
      <p:sp>
        <p:nvSpPr>
          <p:cNvPr id="9" name="字幕 7">
            <a:extLst>
              <a:ext uri="{FF2B5EF4-FFF2-40B4-BE49-F238E27FC236}">
                <a16:creationId xmlns:a16="http://schemas.microsoft.com/office/drawing/2014/main" id="{0AA643EE-ED59-066A-4A76-3AB3F0A6FFBC}"/>
              </a:ext>
            </a:extLst>
          </p:cNvPr>
          <p:cNvSpPr txBox="1">
            <a:spLocks/>
          </p:cNvSpPr>
          <p:nvPr/>
        </p:nvSpPr>
        <p:spPr>
          <a:xfrm>
            <a:off x="504207" y="1295400"/>
            <a:ext cx="8280000" cy="38316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ja-JP" altLang="en-US" sz="1800" b="1" dirty="0">
                <a:latin typeface="BIZ UDPゴシック" panose="020B0400000000000000" pitchFamily="50" charset="-128"/>
                <a:ea typeface="BIZ UDPゴシック" panose="020B0400000000000000" pitchFamily="50" charset="-128"/>
                <a:cs typeface="Meiryo" charset="-128"/>
              </a:rPr>
              <a:t>クロンへのアカウント登録です。ここでの操作は仮登録にあたります。</a:t>
            </a: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27AD4319-104C-B59C-E088-D1404D92A3C2}"/>
              </a:ext>
            </a:extLst>
          </p:cNvPr>
          <p:cNvPicPr>
            <a:picLocks noChangeAspect="1"/>
          </p:cNvPicPr>
          <p:nvPr/>
        </p:nvPicPr>
        <p:blipFill rotWithShape="1">
          <a:blip r:embed="rId3"/>
          <a:srcRect t="10631" b="49280"/>
          <a:stretch/>
        </p:blipFill>
        <p:spPr>
          <a:xfrm>
            <a:off x="906600" y="2590800"/>
            <a:ext cx="1760400" cy="1568263"/>
          </a:xfrm>
          <a:prstGeom prst="rect">
            <a:avLst/>
          </a:prstGeom>
          <a:ln>
            <a:solidFill>
              <a:schemeClr val="tx1"/>
            </a:solidFill>
          </a:ln>
        </p:spPr>
      </p:pic>
      <p:sp>
        <p:nvSpPr>
          <p:cNvPr id="10" name="Google Shape;86;p4">
            <a:extLst>
              <a:ext uri="{FF2B5EF4-FFF2-40B4-BE49-F238E27FC236}">
                <a16:creationId xmlns:a16="http://schemas.microsoft.com/office/drawing/2014/main" id="{A8496C62-D997-FA68-3C9E-6C4BC46C7D6F}"/>
              </a:ext>
            </a:extLst>
          </p:cNvPr>
          <p:cNvSpPr/>
          <p:nvPr/>
        </p:nvSpPr>
        <p:spPr>
          <a:xfrm>
            <a:off x="904656" y="3534028"/>
            <a:ext cx="1767670" cy="263447"/>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12" name="Google Shape;86;p4">
            <a:extLst>
              <a:ext uri="{FF2B5EF4-FFF2-40B4-BE49-F238E27FC236}">
                <a16:creationId xmlns:a16="http://schemas.microsoft.com/office/drawing/2014/main" id="{8C3088BB-5D03-B603-FB5B-F51E3F14FA1E}"/>
              </a:ext>
            </a:extLst>
          </p:cNvPr>
          <p:cNvSpPr/>
          <p:nvPr/>
        </p:nvSpPr>
        <p:spPr>
          <a:xfrm>
            <a:off x="904656" y="3867403"/>
            <a:ext cx="1767670" cy="263447"/>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13" name="Google Shape;85;p4">
            <a:extLst>
              <a:ext uri="{FF2B5EF4-FFF2-40B4-BE49-F238E27FC236}">
                <a16:creationId xmlns:a16="http://schemas.microsoft.com/office/drawing/2014/main" id="{6F3AF5C6-7014-ADD0-D296-DA06E5D72F21}"/>
              </a:ext>
            </a:extLst>
          </p:cNvPr>
          <p:cNvSpPr txBox="1"/>
          <p:nvPr/>
        </p:nvSpPr>
        <p:spPr>
          <a:xfrm>
            <a:off x="381000" y="2133100"/>
            <a:ext cx="2810028" cy="381500"/>
          </a:xfrm>
          <a:prstGeom prst="rect">
            <a:avLst/>
          </a:prstGeom>
          <a:noFill/>
          <a:ln>
            <a:noFill/>
          </a:ln>
        </p:spPr>
        <p:txBody>
          <a:bodyPr spcFirstLastPara="1" wrap="square" lIns="0" tIns="12050" rIns="0" bIns="0" anchor="t" anchorCtr="0">
            <a:spAutoFit/>
          </a:bodyPr>
          <a:lstStyle/>
          <a:p>
            <a:pPr marL="9525" marR="0" lvl="0" algn="l" rtl="0">
              <a:lnSpc>
                <a:spcPct val="100000"/>
              </a:lnSpc>
              <a:spcBef>
                <a:spcPts val="0"/>
              </a:spcBef>
              <a:spcAft>
                <a:spcPts val="0"/>
              </a:spcAft>
              <a:buClr>
                <a:srgbClr val="000000"/>
              </a:buClr>
              <a:buSzPts val="2400"/>
              <a:buFont typeface="Arial"/>
              <a:buNone/>
              <a:tabLst>
                <a:tab pos="347663" algn="l"/>
              </a:tabLst>
            </a:pPr>
            <a:r>
              <a:rPr lang="ja-JP" altLang="en-US"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❹</a:t>
            </a:r>
            <a:r>
              <a:rPr lang="en-US"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「次へ」をダブルタップ</a:t>
            </a:r>
            <a:endPar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pic>
        <p:nvPicPr>
          <p:cNvPr id="16" name="図 15" descr="テキスト&#10;&#10;低い精度で自動的に生成された説明">
            <a:extLst>
              <a:ext uri="{FF2B5EF4-FFF2-40B4-BE49-F238E27FC236}">
                <a16:creationId xmlns:a16="http://schemas.microsoft.com/office/drawing/2014/main" id="{2EEAA6D5-46A6-5EA1-B005-E26228B533D8}"/>
              </a:ext>
            </a:extLst>
          </p:cNvPr>
          <p:cNvPicPr>
            <a:picLocks noChangeAspect="1"/>
          </p:cNvPicPr>
          <p:nvPr/>
        </p:nvPicPr>
        <p:blipFill rotWithShape="1">
          <a:blip r:embed="rId4"/>
          <a:srcRect t="20322" b="43322"/>
          <a:stretch/>
        </p:blipFill>
        <p:spPr>
          <a:xfrm>
            <a:off x="901643" y="4597576"/>
            <a:ext cx="1760400" cy="1422224"/>
          </a:xfrm>
          <a:prstGeom prst="rect">
            <a:avLst/>
          </a:prstGeom>
          <a:ln>
            <a:solidFill>
              <a:schemeClr val="tx1"/>
            </a:solidFill>
          </a:ln>
        </p:spPr>
      </p:pic>
      <p:sp>
        <p:nvSpPr>
          <p:cNvPr id="17" name="矢印: 右 16">
            <a:extLst>
              <a:ext uri="{FF2B5EF4-FFF2-40B4-BE49-F238E27FC236}">
                <a16:creationId xmlns:a16="http://schemas.microsoft.com/office/drawing/2014/main" id="{39792CCD-4697-6BBC-A391-241D2863E7FC}"/>
              </a:ext>
            </a:extLst>
          </p:cNvPr>
          <p:cNvSpPr/>
          <p:nvPr/>
        </p:nvSpPr>
        <p:spPr>
          <a:xfrm rot="5400000">
            <a:off x="1619648" y="4254469"/>
            <a:ext cx="309582" cy="2817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8" name="図形グループ 39">
            <a:extLst>
              <a:ext uri="{FF2B5EF4-FFF2-40B4-BE49-F238E27FC236}">
                <a16:creationId xmlns:a16="http://schemas.microsoft.com/office/drawing/2014/main" id="{0727130D-BA30-EF6B-BD19-B92E933B9288}"/>
              </a:ext>
            </a:extLst>
          </p:cNvPr>
          <p:cNvGrpSpPr/>
          <p:nvPr/>
        </p:nvGrpSpPr>
        <p:grpSpPr>
          <a:xfrm>
            <a:off x="617814" y="3720900"/>
            <a:ext cx="296586" cy="293005"/>
            <a:chOff x="5101121" y="3995693"/>
            <a:chExt cx="296586" cy="293005"/>
          </a:xfrm>
        </p:grpSpPr>
        <p:sp>
          <p:nvSpPr>
            <p:cNvPr id="19" name="円/楕円 40">
              <a:extLst>
                <a:ext uri="{FF2B5EF4-FFF2-40B4-BE49-F238E27FC236}">
                  <a16:creationId xmlns:a16="http://schemas.microsoft.com/office/drawing/2014/main" id="{049CD016-1F28-D2F6-05D5-4695094F8B24}"/>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0" name="フリーフォーム 41">
              <a:extLst>
                <a:ext uri="{FF2B5EF4-FFF2-40B4-BE49-F238E27FC236}">
                  <a16:creationId xmlns:a16="http://schemas.microsoft.com/office/drawing/2014/main" id="{6EFF161F-C3A7-008E-997B-D85E53D20B74}"/>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pic>
        <p:nvPicPr>
          <p:cNvPr id="76" name="図 75">
            <a:extLst>
              <a:ext uri="{FF2B5EF4-FFF2-40B4-BE49-F238E27FC236}">
                <a16:creationId xmlns:a16="http://schemas.microsoft.com/office/drawing/2014/main" id="{F6CACEF7-8A2D-51CB-E4F5-E40173C8C18A}"/>
              </a:ext>
            </a:extLst>
          </p:cNvPr>
          <p:cNvPicPr>
            <a:picLocks noChangeAspect="1"/>
          </p:cNvPicPr>
          <p:nvPr/>
        </p:nvPicPr>
        <p:blipFill>
          <a:blip r:embed="rId5"/>
          <a:stretch>
            <a:fillRect/>
          </a:stretch>
        </p:blipFill>
        <p:spPr>
          <a:xfrm>
            <a:off x="3550636" y="2562225"/>
            <a:ext cx="1757015" cy="3505200"/>
          </a:xfrm>
          <a:prstGeom prst="rect">
            <a:avLst/>
          </a:prstGeom>
        </p:spPr>
      </p:pic>
      <p:sp>
        <p:nvSpPr>
          <p:cNvPr id="77" name="Google Shape;136;p5">
            <a:extLst>
              <a:ext uri="{FF2B5EF4-FFF2-40B4-BE49-F238E27FC236}">
                <a16:creationId xmlns:a16="http://schemas.microsoft.com/office/drawing/2014/main" id="{267C087A-A665-B337-2AA6-CA17CDD43ACE}"/>
              </a:ext>
            </a:extLst>
          </p:cNvPr>
          <p:cNvSpPr/>
          <p:nvPr/>
        </p:nvSpPr>
        <p:spPr>
          <a:xfrm>
            <a:off x="3639258" y="3573267"/>
            <a:ext cx="1556119" cy="366331"/>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78" name="図形グループ 33">
            <a:extLst>
              <a:ext uri="{FF2B5EF4-FFF2-40B4-BE49-F238E27FC236}">
                <a16:creationId xmlns:a16="http://schemas.microsoft.com/office/drawing/2014/main" id="{18D81C76-7F00-1E95-B246-3D778E702B4D}"/>
              </a:ext>
            </a:extLst>
          </p:cNvPr>
          <p:cNvGrpSpPr/>
          <p:nvPr/>
        </p:nvGrpSpPr>
        <p:grpSpPr>
          <a:xfrm>
            <a:off x="3436697" y="3475527"/>
            <a:ext cx="296586" cy="293005"/>
            <a:chOff x="5878361" y="3995693"/>
            <a:chExt cx="296586" cy="293005"/>
          </a:xfrm>
        </p:grpSpPr>
        <p:sp>
          <p:nvSpPr>
            <p:cNvPr id="79" name="円/楕円 34">
              <a:extLst>
                <a:ext uri="{FF2B5EF4-FFF2-40B4-BE49-F238E27FC236}">
                  <a16:creationId xmlns:a16="http://schemas.microsoft.com/office/drawing/2014/main" id="{57064BC0-3590-2648-7DD7-63AD9EC0A5DC}"/>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0" name="フリーフォーム 35">
              <a:extLst>
                <a:ext uri="{FF2B5EF4-FFF2-40B4-BE49-F238E27FC236}">
                  <a16:creationId xmlns:a16="http://schemas.microsoft.com/office/drawing/2014/main" id="{30FC0B07-1312-DB8B-4A7E-D10119018291}"/>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81" name="Google Shape;118;p5">
            <a:extLst>
              <a:ext uri="{FF2B5EF4-FFF2-40B4-BE49-F238E27FC236}">
                <a16:creationId xmlns:a16="http://schemas.microsoft.com/office/drawing/2014/main" id="{9D2EB3CD-A8DE-DDEF-78A0-5BF3EFD84E14}"/>
              </a:ext>
            </a:extLst>
          </p:cNvPr>
          <p:cNvSpPr txBox="1"/>
          <p:nvPr/>
        </p:nvSpPr>
        <p:spPr>
          <a:xfrm>
            <a:off x="3550637" y="1638031"/>
            <a:ext cx="2520000" cy="596943"/>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47663"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❺</a:t>
            </a:r>
            <a:r>
              <a:rPr lang="en-US" altLang="ja-JP" sz="20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メール</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に記載の</a:t>
            </a:r>
            <a:endPar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0" lvl="0" algn="l" rtl="0">
              <a:spcBef>
                <a:spcPts val="0"/>
              </a:spcBef>
              <a:spcAft>
                <a:spcPts val="0"/>
              </a:spcAft>
              <a:buClr>
                <a:srgbClr val="000000"/>
              </a:buClr>
              <a:buSzPts val="2400"/>
              <a:buFont typeface="Arial"/>
              <a:buNone/>
              <a:tabLst>
                <a:tab pos="347663" algn="l"/>
              </a:tabLst>
            </a:pP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認証コードを入力する</a:t>
            </a:r>
            <a:endParaRPr sz="1600" b="1"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82" name="Google Shape;136;p5">
            <a:extLst>
              <a:ext uri="{FF2B5EF4-FFF2-40B4-BE49-F238E27FC236}">
                <a16:creationId xmlns:a16="http://schemas.microsoft.com/office/drawing/2014/main" id="{97994B67-BBE1-1697-B19B-C68D73953D10}"/>
              </a:ext>
            </a:extLst>
          </p:cNvPr>
          <p:cNvSpPr/>
          <p:nvPr/>
        </p:nvSpPr>
        <p:spPr>
          <a:xfrm>
            <a:off x="3625481" y="4277720"/>
            <a:ext cx="1556119" cy="2752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83" name="図形グループ 30">
            <a:extLst>
              <a:ext uri="{FF2B5EF4-FFF2-40B4-BE49-F238E27FC236}">
                <a16:creationId xmlns:a16="http://schemas.microsoft.com/office/drawing/2014/main" id="{C0348BAB-D40D-766E-8710-A3CD314E6A6B}"/>
              </a:ext>
            </a:extLst>
          </p:cNvPr>
          <p:cNvGrpSpPr/>
          <p:nvPr/>
        </p:nvGrpSpPr>
        <p:grpSpPr>
          <a:xfrm>
            <a:off x="3442101" y="4111413"/>
            <a:ext cx="296586" cy="293005"/>
            <a:chOff x="6801905" y="3995693"/>
            <a:chExt cx="296586" cy="293005"/>
          </a:xfrm>
        </p:grpSpPr>
        <p:sp>
          <p:nvSpPr>
            <p:cNvPr id="84" name="円/楕円 31">
              <a:extLst>
                <a:ext uri="{FF2B5EF4-FFF2-40B4-BE49-F238E27FC236}">
                  <a16:creationId xmlns:a16="http://schemas.microsoft.com/office/drawing/2014/main" id="{8288BACF-B3C4-E4A6-7EE0-02717221CAC6}"/>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5" name="フリーフォーム 32">
              <a:extLst>
                <a:ext uri="{FF2B5EF4-FFF2-40B4-BE49-F238E27FC236}">
                  <a16:creationId xmlns:a16="http://schemas.microsoft.com/office/drawing/2014/main" id="{703A19C8-23FA-89F2-CB18-38B201027769}"/>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86" name="矢印: 右 85">
            <a:extLst>
              <a:ext uri="{FF2B5EF4-FFF2-40B4-BE49-F238E27FC236}">
                <a16:creationId xmlns:a16="http://schemas.microsoft.com/office/drawing/2014/main" id="{C64DCE9D-EF7B-49C3-D18F-73E039803A1B}"/>
              </a:ext>
            </a:extLst>
          </p:cNvPr>
          <p:cNvSpPr/>
          <p:nvPr/>
        </p:nvSpPr>
        <p:spPr>
          <a:xfrm>
            <a:off x="2872708" y="3933204"/>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87" name="図 86" descr="グラフィカル ユーザー インターフェイス, アプリケーション&#10;&#10;自動的に生成された説明">
            <a:extLst>
              <a:ext uri="{FF2B5EF4-FFF2-40B4-BE49-F238E27FC236}">
                <a16:creationId xmlns:a16="http://schemas.microsoft.com/office/drawing/2014/main" id="{5AF8C77B-FCD2-41FE-9697-22679922D4E0}"/>
              </a:ext>
            </a:extLst>
          </p:cNvPr>
          <p:cNvPicPr>
            <a:picLocks noChangeAspect="1"/>
          </p:cNvPicPr>
          <p:nvPr/>
        </p:nvPicPr>
        <p:blipFill rotWithShape="1">
          <a:blip r:embed="rId6"/>
          <a:srcRect t="11335" b="1639"/>
          <a:stretch/>
        </p:blipFill>
        <p:spPr>
          <a:xfrm>
            <a:off x="6500249" y="2577227"/>
            <a:ext cx="1653151" cy="3442574"/>
          </a:xfrm>
          <a:prstGeom prst="rect">
            <a:avLst/>
          </a:prstGeom>
          <a:ln>
            <a:solidFill>
              <a:schemeClr val="tx1"/>
            </a:solidFill>
          </a:ln>
        </p:spPr>
      </p:pic>
      <p:sp>
        <p:nvSpPr>
          <p:cNvPr id="88" name="Google Shape;118;p5">
            <a:extLst>
              <a:ext uri="{FF2B5EF4-FFF2-40B4-BE49-F238E27FC236}">
                <a16:creationId xmlns:a16="http://schemas.microsoft.com/office/drawing/2014/main" id="{E5598782-4D44-0342-E826-8119388AB672}"/>
              </a:ext>
            </a:extLst>
          </p:cNvPr>
          <p:cNvSpPr txBox="1"/>
          <p:nvPr/>
        </p:nvSpPr>
        <p:spPr>
          <a:xfrm>
            <a:off x="5943600" y="1638031"/>
            <a:ext cx="2791069" cy="381500"/>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47663"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a:sym typeface="Meiryo"/>
              </a:rPr>
              <a:t>❼</a:t>
            </a:r>
            <a:r>
              <a:rPr lang="en-US"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パスワードを入力する</a:t>
            </a:r>
            <a:endParaRPr sz="1800" b="1" dirty="0">
              <a:solidFill>
                <a:srgbClr val="313541"/>
              </a:solidFill>
              <a:latin typeface="BIZ UDPゴシック" panose="020B0400000000000000" pitchFamily="50" charset="-128"/>
              <a:ea typeface="BIZ UDPゴシック" panose="020B0400000000000000" pitchFamily="50" charset="-128"/>
            </a:endParaRPr>
          </a:p>
        </p:txBody>
      </p:sp>
      <p:sp>
        <p:nvSpPr>
          <p:cNvPr id="89" name="Google Shape;118;p5">
            <a:extLst>
              <a:ext uri="{FF2B5EF4-FFF2-40B4-BE49-F238E27FC236}">
                <a16:creationId xmlns:a16="http://schemas.microsoft.com/office/drawing/2014/main" id="{CC784D29-E10B-CEBF-A737-D5E42EA4266A}"/>
              </a:ext>
            </a:extLst>
          </p:cNvPr>
          <p:cNvSpPr txBox="1"/>
          <p:nvPr/>
        </p:nvSpPr>
        <p:spPr>
          <a:xfrm>
            <a:off x="5943600" y="2133100"/>
            <a:ext cx="3016553" cy="381500"/>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47663" algn="l"/>
              </a:tabLst>
            </a:pPr>
            <a:r>
              <a:rPr lang="ja-JP" altLang="en-US"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➑</a:t>
            </a:r>
            <a:r>
              <a:rPr lang="en-US" altLang="ja-JP" sz="17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altLang="en-US" sz="17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「登録する」をダブルタップ</a:t>
            </a:r>
          </a:p>
        </p:txBody>
      </p:sp>
      <p:sp>
        <p:nvSpPr>
          <p:cNvPr id="90" name="Google Shape;136;p5">
            <a:extLst>
              <a:ext uri="{FF2B5EF4-FFF2-40B4-BE49-F238E27FC236}">
                <a16:creationId xmlns:a16="http://schemas.microsoft.com/office/drawing/2014/main" id="{CD89C34F-788F-4C97-4DC0-99E008E19101}"/>
              </a:ext>
            </a:extLst>
          </p:cNvPr>
          <p:cNvSpPr/>
          <p:nvPr/>
        </p:nvSpPr>
        <p:spPr>
          <a:xfrm>
            <a:off x="6553200" y="3839570"/>
            <a:ext cx="1556119" cy="2752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91" name="Google Shape;136;p5">
            <a:extLst>
              <a:ext uri="{FF2B5EF4-FFF2-40B4-BE49-F238E27FC236}">
                <a16:creationId xmlns:a16="http://schemas.microsoft.com/office/drawing/2014/main" id="{FE78C94A-745D-6DB2-F32D-4D7D4DE0A842}"/>
              </a:ext>
            </a:extLst>
          </p:cNvPr>
          <p:cNvSpPr/>
          <p:nvPr/>
        </p:nvSpPr>
        <p:spPr>
          <a:xfrm>
            <a:off x="6554806" y="3179369"/>
            <a:ext cx="1556119" cy="27523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92" name="図形グループ 30">
            <a:extLst>
              <a:ext uri="{FF2B5EF4-FFF2-40B4-BE49-F238E27FC236}">
                <a16:creationId xmlns:a16="http://schemas.microsoft.com/office/drawing/2014/main" id="{57CE5161-555C-DDF5-1FC4-881524432048}"/>
              </a:ext>
            </a:extLst>
          </p:cNvPr>
          <p:cNvGrpSpPr/>
          <p:nvPr/>
        </p:nvGrpSpPr>
        <p:grpSpPr>
          <a:xfrm>
            <a:off x="6248400" y="3593195"/>
            <a:ext cx="296586" cy="293005"/>
            <a:chOff x="8127785" y="3995693"/>
            <a:chExt cx="296586" cy="293005"/>
          </a:xfrm>
        </p:grpSpPr>
        <p:sp>
          <p:nvSpPr>
            <p:cNvPr id="93" name="円/楕円 31">
              <a:extLst>
                <a:ext uri="{FF2B5EF4-FFF2-40B4-BE49-F238E27FC236}">
                  <a16:creationId xmlns:a16="http://schemas.microsoft.com/office/drawing/2014/main" id="{4B3FD06C-EE9F-48B9-9F9B-46E3A6FC6410}"/>
                </a:ext>
              </a:extLst>
            </p:cNvPr>
            <p:cNvSpPr/>
            <p:nvPr/>
          </p:nvSpPr>
          <p:spPr>
            <a:xfrm>
              <a:off x="812901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4" name="フリーフォーム 32">
              <a:extLst>
                <a:ext uri="{FF2B5EF4-FFF2-40B4-BE49-F238E27FC236}">
                  <a16:creationId xmlns:a16="http://schemas.microsoft.com/office/drawing/2014/main" id="{26141068-D0B6-D29A-BE3C-D524ED947AF4}"/>
                </a:ext>
              </a:extLst>
            </p:cNvPr>
            <p:cNvSpPr/>
            <p:nvPr/>
          </p:nvSpPr>
          <p:spPr>
            <a:xfrm>
              <a:off x="8127785" y="3995693"/>
              <a:ext cx="296586" cy="293005"/>
            </a:xfrm>
            <a:custGeom>
              <a:avLst/>
              <a:gdLst/>
              <a:ahLst/>
              <a:cxnLst/>
              <a:rect l="l" t="t" r="r" b="b"/>
              <a:pathLst>
                <a:path w="296586" h="293005">
                  <a:moveTo>
                    <a:pt x="134945" y="154642"/>
                  </a:moveTo>
                  <a:lnTo>
                    <a:pt x="158874" y="164409"/>
                  </a:lnTo>
                  <a:cubicBezTo>
                    <a:pt x="170920" y="169292"/>
                    <a:pt x="176943" y="177160"/>
                    <a:pt x="176943" y="188012"/>
                  </a:cubicBezTo>
                  <a:cubicBezTo>
                    <a:pt x="176943" y="195608"/>
                    <a:pt x="174419" y="201631"/>
                    <a:pt x="169373" y="206080"/>
                  </a:cubicBezTo>
                  <a:cubicBezTo>
                    <a:pt x="164327" y="210530"/>
                    <a:pt x="157517" y="212754"/>
                    <a:pt x="148944" y="212754"/>
                  </a:cubicBezTo>
                  <a:cubicBezTo>
                    <a:pt x="140588" y="212754"/>
                    <a:pt x="133670" y="210150"/>
                    <a:pt x="128190" y="204941"/>
                  </a:cubicBezTo>
                  <a:cubicBezTo>
                    <a:pt x="122709" y="199732"/>
                    <a:pt x="119969" y="193004"/>
                    <a:pt x="119969" y="184756"/>
                  </a:cubicBezTo>
                  <a:cubicBezTo>
                    <a:pt x="119969" y="171625"/>
                    <a:pt x="124961" y="161587"/>
                    <a:pt x="134945" y="154642"/>
                  </a:cubicBezTo>
                  <a:close/>
                  <a:moveTo>
                    <a:pt x="148619" y="78298"/>
                  </a:moveTo>
                  <a:cubicBezTo>
                    <a:pt x="156215" y="78298"/>
                    <a:pt x="162292" y="80305"/>
                    <a:pt x="166850" y="84320"/>
                  </a:cubicBezTo>
                  <a:cubicBezTo>
                    <a:pt x="171408" y="88336"/>
                    <a:pt x="173687" y="93219"/>
                    <a:pt x="173687" y="98971"/>
                  </a:cubicBezTo>
                  <a:cubicBezTo>
                    <a:pt x="173687" y="109714"/>
                    <a:pt x="169238" y="118504"/>
                    <a:pt x="160339" y="125341"/>
                  </a:cubicBezTo>
                  <a:lnTo>
                    <a:pt x="137550" y="116388"/>
                  </a:lnTo>
                  <a:cubicBezTo>
                    <a:pt x="128651" y="112916"/>
                    <a:pt x="124202" y="106676"/>
                    <a:pt x="124202" y="97668"/>
                  </a:cubicBezTo>
                  <a:cubicBezTo>
                    <a:pt x="124202" y="91917"/>
                    <a:pt x="126535" y="87250"/>
                    <a:pt x="131201" y="83669"/>
                  </a:cubicBezTo>
                  <a:cubicBezTo>
                    <a:pt x="135868" y="80088"/>
                    <a:pt x="141673" y="78298"/>
                    <a:pt x="148619" y="78298"/>
                  </a:cubicBezTo>
                  <a:close/>
                  <a:moveTo>
                    <a:pt x="148619" y="46718"/>
                  </a:moveTo>
                  <a:cubicBezTo>
                    <a:pt x="129736" y="46718"/>
                    <a:pt x="114191" y="51601"/>
                    <a:pt x="101982" y="61368"/>
                  </a:cubicBezTo>
                  <a:cubicBezTo>
                    <a:pt x="89773" y="71135"/>
                    <a:pt x="83669" y="83669"/>
                    <a:pt x="83669" y="98971"/>
                  </a:cubicBezTo>
                  <a:cubicBezTo>
                    <a:pt x="83669" y="116225"/>
                    <a:pt x="92785" y="128922"/>
                    <a:pt x="111016" y="137061"/>
                  </a:cubicBezTo>
                  <a:lnTo>
                    <a:pt x="111016" y="139340"/>
                  </a:lnTo>
                  <a:cubicBezTo>
                    <a:pt x="102009" y="142921"/>
                    <a:pt x="94413" y="148836"/>
                    <a:pt x="88227" y="157083"/>
                  </a:cubicBezTo>
                  <a:cubicBezTo>
                    <a:pt x="81390" y="166199"/>
                    <a:pt x="77972" y="176292"/>
                    <a:pt x="77972" y="187361"/>
                  </a:cubicBezTo>
                  <a:cubicBezTo>
                    <a:pt x="77972" y="204724"/>
                    <a:pt x="84266" y="218777"/>
                    <a:pt x="96854" y="229521"/>
                  </a:cubicBezTo>
                  <a:cubicBezTo>
                    <a:pt x="109768" y="240698"/>
                    <a:pt x="127023" y="246287"/>
                    <a:pt x="148619" y="246287"/>
                  </a:cubicBezTo>
                  <a:cubicBezTo>
                    <a:pt x="168587" y="246287"/>
                    <a:pt x="185353" y="240590"/>
                    <a:pt x="198918" y="229195"/>
                  </a:cubicBezTo>
                  <a:cubicBezTo>
                    <a:pt x="212483" y="217801"/>
                    <a:pt x="219266" y="203422"/>
                    <a:pt x="219266" y="186058"/>
                  </a:cubicBezTo>
                  <a:cubicBezTo>
                    <a:pt x="219266" y="174772"/>
                    <a:pt x="215793" y="165060"/>
                    <a:pt x="208848" y="156921"/>
                  </a:cubicBezTo>
                  <a:cubicBezTo>
                    <a:pt x="202770" y="149867"/>
                    <a:pt x="194794" y="144766"/>
                    <a:pt x="184919" y="141619"/>
                  </a:cubicBezTo>
                  <a:lnTo>
                    <a:pt x="184919" y="139991"/>
                  </a:lnTo>
                  <a:cubicBezTo>
                    <a:pt x="194035" y="136519"/>
                    <a:pt x="201278" y="130984"/>
                    <a:pt x="206650" y="123388"/>
                  </a:cubicBezTo>
                  <a:cubicBezTo>
                    <a:pt x="212022" y="115791"/>
                    <a:pt x="214708" y="107218"/>
                    <a:pt x="214708" y="97668"/>
                  </a:cubicBezTo>
                  <a:cubicBezTo>
                    <a:pt x="214708" y="82259"/>
                    <a:pt x="208685" y="69914"/>
                    <a:pt x="196639" y="60636"/>
                  </a:cubicBezTo>
                  <a:cubicBezTo>
                    <a:pt x="184593" y="51357"/>
                    <a:pt x="168587" y="46718"/>
                    <a:pt x="148619" y="46718"/>
                  </a:cubicBezTo>
                  <a:close/>
                  <a:moveTo>
                    <a:pt x="148619" y="0"/>
                  </a:moveTo>
                  <a:cubicBezTo>
                    <a:pt x="189422" y="0"/>
                    <a:pt x="224285" y="14162"/>
                    <a:pt x="253205" y="42486"/>
                  </a:cubicBezTo>
                  <a:cubicBezTo>
                    <a:pt x="282126" y="70810"/>
                    <a:pt x="296586" y="105211"/>
                    <a:pt x="296586" y="145689"/>
                  </a:cubicBezTo>
                  <a:cubicBezTo>
                    <a:pt x="296586" y="186275"/>
                    <a:pt x="282044"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95" name="図形グループ 33">
            <a:extLst>
              <a:ext uri="{FF2B5EF4-FFF2-40B4-BE49-F238E27FC236}">
                <a16:creationId xmlns:a16="http://schemas.microsoft.com/office/drawing/2014/main" id="{6DF2A8AC-C7FB-EB76-B92E-DE3826A9DB6D}"/>
              </a:ext>
            </a:extLst>
          </p:cNvPr>
          <p:cNvGrpSpPr/>
          <p:nvPr/>
        </p:nvGrpSpPr>
        <p:grpSpPr>
          <a:xfrm>
            <a:off x="6248400" y="2971800"/>
            <a:ext cx="296586" cy="293005"/>
            <a:chOff x="7423697" y="3995693"/>
            <a:chExt cx="296586" cy="293005"/>
          </a:xfrm>
        </p:grpSpPr>
        <p:sp>
          <p:nvSpPr>
            <p:cNvPr id="96" name="円/楕円 34">
              <a:extLst>
                <a:ext uri="{FF2B5EF4-FFF2-40B4-BE49-F238E27FC236}">
                  <a16:creationId xmlns:a16="http://schemas.microsoft.com/office/drawing/2014/main" id="{A872691D-9435-9BFF-E7B1-51AD301BF2B5}"/>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7" name="フリーフォーム 35">
              <a:extLst>
                <a:ext uri="{FF2B5EF4-FFF2-40B4-BE49-F238E27FC236}">
                  <a16:creationId xmlns:a16="http://schemas.microsoft.com/office/drawing/2014/main" id="{E88CDF6C-84AA-EA90-9B3C-EDCEEFECC4EE}"/>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98" name="矢印: 右 97">
            <a:extLst>
              <a:ext uri="{FF2B5EF4-FFF2-40B4-BE49-F238E27FC236}">
                <a16:creationId xmlns:a16="http://schemas.microsoft.com/office/drawing/2014/main" id="{0CC04504-E363-3022-DCA2-96593616B795}"/>
              </a:ext>
            </a:extLst>
          </p:cNvPr>
          <p:cNvSpPr/>
          <p:nvPr/>
        </p:nvSpPr>
        <p:spPr>
          <a:xfrm>
            <a:off x="5641979" y="3933204"/>
            <a:ext cx="530221" cy="4546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9" name="Google Shape;117;p5">
            <a:extLst>
              <a:ext uri="{FF2B5EF4-FFF2-40B4-BE49-F238E27FC236}">
                <a16:creationId xmlns:a16="http://schemas.microsoft.com/office/drawing/2014/main" id="{8840E4E9-89D9-2A36-D938-49328A3D3BB2}"/>
              </a:ext>
            </a:extLst>
          </p:cNvPr>
          <p:cNvSpPr txBox="1"/>
          <p:nvPr/>
        </p:nvSpPr>
        <p:spPr>
          <a:xfrm>
            <a:off x="464838" y="6042263"/>
            <a:ext cx="2770520" cy="441843"/>
          </a:xfrm>
          <a:prstGeom prst="rect">
            <a:avLst/>
          </a:prstGeom>
          <a:noFill/>
          <a:ln>
            <a:noFill/>
          </a:ln>
        </p:spPr>
        <p:txBody>
          <a:bodyPr spcFirstLastPara="1" wrap="square" lIns="0" tIns="10850" rIns="0" bIns="0" anchor="t" anchorCtr="0">
            <a:spAutoFit/>
          </a:bodyPr>
          <a:lstStyle/>
          <a:p>
            <a:pPr marL="10860" marR="0" lvl="0" indent="0" algn="ctr" rtl="0">
              <a:lnSpc>
                <a:spcPct val="100000"/>
              </a:lnSpc>
              <a:spcBef>
                <a:spcPts val="0"/>
              </a:spcBef>
              <a:spcAft>
                <a:spcPts val="0"/>
              </a:spcAft>
              <a:buClr>
                <a:srgbClr val="000000"/>
              </a:buClr>
              <a:buSzPts val="1400"/>
              <a:buFont typeface="Arial"/>
              <a:buNone/>
            </a:pPr>
            <a:r>
              <a:rPr lang="en-US" altLang="ja-JP" sz="1400" b="1" dirty="0">
                <a:solidFill>
                  <a:srgbClr val="009650"/>
                </a:solidFill>
                <a:latin typeface="BIZ UDPゴシック" panose="020B0400000000000000" pitchFamily="50" charset="-128"/>
                <a:ea typeface="BIZ UDPゴシック" panose="020B0400000000000000" pitchFamily="50" charset="-128"/>
                <a:sym typeface="Meiryo"/>
              </a:rPr>
              <a:t>※</a:t>
            </a:r>
            <a:r>
              <a:rPr lang="ja-JP" altLang="en-US" sz="1400" b="1" dirty="0">
                <a:solidFill>
                  <a:srgbClr val="009650"/>
                </a:solidFill>
                <a:latin typeface="BIZ UDPゴシック" panose="020B0400000000000000" pitchFamily="50" charset="-128"/>
                <a:ea typeface="BIZ UDPゴシック" panose="020B0400000000000000" pitchFamily="50" charset="-128"/>
                <a:sym typeface="Meiryo"/>
              </a:rPr>
              <a:t>入力したメールアドレスに</a:t>
            </a:r>
            <a:endParaRPr lang="en-US" altLang="ja-JP" sz="1400" b="1" dirty="0">
              <a:solidFill>
                <a:srgbClr val="009650"/>
              </a:solidFill>
              <a:latin typeface="BIZ UDPゴシック" panose="020B0400000000000000" pitchFamily="50" charset="-128"/>
              <a:ea typeface="BIZ UDPゴシック" panose="020B0400000000000000" pitchFamily="50" charset="-128"/>
              <a:sym typeface="Meiryo"/>
            </a:endParaRPr>
          </a:p>
          <a:p>
            <a:pPr marL="10860" marR="0" lvl="0" indent="0" algn="ctr" rtl="0">
              <a:lnSpc>
                <a:spcPct val="100000"/>
              </a:lnSpc>
              <a:spcBef>
                <a:spcPts val="0"/>
              </a:spcBef>
              <a:spcAft>
                <a:spcPts val="0"/>
              </a:spcAft>
              <a:buClr>
                <a:srgbClr val="000000"/>
              </a:buClr>
              <a:buSzPts val="1400"/>
              <a:buFont typeface="Arial"/>
              <a:buNone/>
            </a:pPr>
            <a:r>
              <a:rPr lang="ja-JP" altLang="en-US" sz="1400" b="1" dirty="0">
                <a:solidFill>
                  <a:srgbClr val="009650"/>
                </a:solidFill>
                <a:latin typeface="BIZ UDPゴシック" panose="020B0400000000000000" pitchFamily="50" charset="-128"/>
                <a:ea typeface="BIZ UDPゴシック" panose="020B0400000000000000" pitchFamily="50" charset="-128"/>
                <a:sym typeface="Meiryo"/>
              </a:rPr>
              <a:t>認証コードが送付されます</a:t>
            </a:r>
            <a:endParaRPr lang="en-US" altLang="ja-JP" sz="1400" b="1" dirty="0">
              <a:solidFill>
                <a:srgbClr val="009650"/>
              </a:solidFill>
              <a:latin typeface="BIZ UDPゴシック" panose="020B0400000000000000" pitchFamily="50" charset="-128"/>
              <a:ea typeface="BIZ UDPゴシック" panose="020B0400000000000000" pitchFamily="50" charset="-128"/>
              <a:sym typeface="Meiryo"/>
            </a:endParaRPr>
          </a:p>
        </p:txBody>
      </p:sp>
      <p:sp>
        <p:nvSpPr>
          <p:cNvPr id="100" name="object 18">
            <a:extLst>
              <a:ext uri="{FF2B5EF4-FFF2-40B4-BE49-F238E27FC236}">
                <a16:creationId xmlns:a16="http://schemas.microsoft.com/office/drawing/2014/main" id="{2239F0F4-F813-E17D-E240-A62E9FE5FA79}"/>
              </a:ext>
            </a:extLst>
          </p:cNvPr>
          <p:cNvSpPr txBox="1"/>
          <p:nvPr/>
        </p:nvSpPr>
        <p:spPr>
          <a:xfrm>
            <a:off x="5987403" y="456505"/>
            <a:ext cx="2520000" cy="566181"/>
          </a:xfrm>
          <a:prstGeom prst="rect">
            <a:avLst/>
          </a:prstGeom>
        </p:spPr>
        <p:txBody>
          <a:bodyPr vert="horz" wrap="square" lIns="0" tIns="12065" rIns="0" bIns="0" rtlCol="0">
            <a:spAutoFit/>
          </a:bodyPr>
          <a:lstStyle/>
          <a:p>
            <a:pPr marL="9525" marR="4344">
              <a:spcBef>
                <a:spcPts val="85"/>
              </a:spcBef>
              <a:tabLst>
                <a:tab pos="352425" algn="l"/>
              </a:tabLst>
            </a:pPr>
            <a:r>
              <a:rPr lang="en-US" altLang="ja-JP" sz="1200" b="1" spc="5" dirty="0">
                <a:latin typeface="BIZ UDPゴシック" panose="020B0400000000000000" pitchFamily="50" charset="-128"/>
                <a:ea typeface="BIZ UDPゴシック" panose="020B0400000000000000" pitchFamily="50" charset="-128"/>
                <a:cs typeface="Meiryo" charset="-128"/>
              </a:rPr>
              <a:t>※</a:t>
            </a:r>
            <a:r>
              <a:rPr lang="ja-JP" altLang="en-US" sz="1200" b="1" spc="5" dirty="0">
                <a:latin typeface="BIZ UDPゴシック" panose="020B0400000000000000" pitchFamily="50" charset="-128"/>
                <a:ea typeface="BIZ UDPゴシック" panose="020B0400000000000000" pitchFamily="50" charset="-128"/>
                <a:cs typeface="Meiryo" charset="-128"/>
              </a:rPr>
              <a:t>パスワードは</a:t>
            </a:r>
            <a:r>
              <a:rPr lang="en-US" altLang="ja-JP" sz="1200" b="1" spc="5" dirty="0">
                <a:latin typeface="BIZ UDPゴシック" panose="020B0400000000000000" pitchFamily="50" charset="-128"/>
                <a:ea typeface="BIZ UDPゴシック" panose="020B0400000000000000" pitchFamily="50" charset="-128"/>
                <a:cs typeface="Meiryo" charset="-128"/>
              </a:rPr>
              <a:t>8</a:t>
            </a:r>
            <a:r>
              <a:rPr lang="ja-JP" altLang="en-US" sz="1200" b="1" spc="5" dirty="0">
                <a:latin typeface="BIZ UDPゴシック" panose="020B0400000000000000" pitchFamily="50" charset="-128"/>
                <a:ea typeface="BIZ UDPゴシック" panose="020B0400000000000000" pitchFamily="50" charset="-128"/>
                <a:cs typeface="Meiryo" charset="-128"/>
              </a:rPr>
              <a:t>文字以上で数字とアルファベットを必ず</a:t>
            </a:r>
            <a:r>
              <a:rPr lang="en-US" altLang="ja-JP" sz="1200" b="1" spc="5" dirty="0">
                <a:latin typeface="BIZ UDPゴシック" panose="020B0400000000000000" pitchFamily="50" charset="-128"/>
                <a:ea typeface="BIZ UDPゴシック" panose="020B0400000000000000" pitchFamily="50" charset="-128"/>
                <a:cs typeface="Meiryo" charset="-128"/>
              </a:rPr>
              <a:t>1</a:t>
            </a:r>
            <a:r>
              <a:rPr lang="ja-JP" altLang="en-US" sz="1200" b="1" spc="5" dirty="0">
                <a:latin typeface="BIZ UDPゴシック" panose="020B0400000000000000" pitchFamily="50" charset="-128"/>
                <a:ea typeface="BIZ UDPゴシック" panose="020B0400000000000000" pitchFamily="50" charset="-128"/>
                <a:cs typeface="Meiryo" charset="-128"/>
              </a:rPr>
              <a:t>つ以上入れる必要があります。</a:t>
            </a:r>
            <a:endParaRPr lang="en-US" altLang="ja-JP" sz="1200" b="1" dirty="0">
              <a:latin typeface="BIZ UDPゴシック" panose="020B0400000000000000" pitchFamily="50" charset="-128"/>
              <a:ea typeface="BIZ UDPゴシック" panose="020B0400000000000000" pitchFamily="50" charset="-128"/>
              <a:cs typeface="Meiryo" charset="-128"/>
            </a:endParaRPr>
          </a:p>
        </p:txBody>
      </p:sp>
      <p:sp>
        <p:nvSpPr>
          <p:cNvPr id="103" name="Google Shape;85;p4">
            <a:extLst>
              <a:ext uri="{FF2B5EF4-FFF2-40B4-BE49-F238E27FC236}">
                <a16:creationId xmlns:a16="http://schemas.microsoft.com/office/drawing/2014/main" id="{E29E8EC4-326B-202E-EE3E-A1CE636C9E33}"/>
              </a:ext>
            </a:extLst>
          </p:cNvPr>
          <p:cNvSpPr txBox="1"/>
          <p:nvPr/>
        </p:nvSpPr>
        <p:spPr>
          <a:xfrm>
            <a:off x="381000" y="1638031"/>
            <a:ext cx="3105858" cy="566165"/>
          </a:xfrm>
          <a:prstGeom prst="rect">
            <a:avLst/>
          </a:prstGeom>
          <a:noFill/>
          <a:ln>
            <a:noFill/>
          </a:ln>
        </p:spPr>
        <p:txBody>
          <a:bodyPr spcFirstLastPara="1" wrap="square" lIns="0" tIns="12050" rIns="0" bIns="0" anchor="t" anchorCtr="0">
            <a:spAutoFit/>
          </a:bodyPr>
          <a:lstStyle/>
          <a:p>
            <a:pPr marL="9525" marR="0" lvl="0" algn="l" rtl="0">
              <a:lnSpc>
                <a:spcPct val="100000"/>
              </a:lnSpc>
              <a:spcBef>
                <a:spcPts val="0"/>
              </a:spcBef>
              <a:spcAft>
                <a:spcPts val="0"/>
              </a:spcAft>
              <a:buClr>
                <a:srgbClr val="000000"/>
              </a:buClr>
              <a:buSzPts val="2400"/>
              <a:buFont typeface="Arial"/>
              <a:buNone/>
              <a:tabLst>
                <a:tab pos="347663"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a:sym typeface="Meiryo"/>
              </a:rPr>
              <a:t>❸</a:t>
            </a:r>
            <a:r>
              <a:rPr lang="en-US" altLang="ja-JP" sz="16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altLang="en-US" sz="1200" b="1" dirty="0">
                <a:solidFill>
                  <a:schemeClr val="dk1"/>
                </a:solidFill>
                <a:latin typeface="BIZ UDPゴシック" panose="020B0400000000000000" pitchFamily="50" charset="-128"/>
                <a:ea typeface="BIZ UDPゴシック" panose="020B0400000000000000" pitchFamily="50" charset="-128"/>
                <a:cs typeface="Meiryo"/>
                <a:sym typeface="Meiryo"/>
              </a:rPr>
              <a:t> 登録に使用するスマートフォンで</a:t>
            </a:r>
            <a:endParaRPr lang="en-US" altLang="ja-JP" sz="12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0" lvl="0" algn="l" rtl="0">
              <a:lnSpc>
                <a:spcPct val="100000"/>
              </a:lnSpc>
              <a:spcBef>
                <a:spcPts val="0"/>
              </a:spcBef>
              <a:spcAft>
                <a:spcPts val="0"/>
              </a:spcAft>
              <a:buClr>
                <a:srgbClr val="000000"/>
              </a:buClr>
              <a:buSzPts val="2400"/>
              <a:buFont typeface="Arial"/>
              <a:buNone/>
              <a:tabLst>
                <a:tab pos="347663" algn="l"/>
              </a:tabLst>
            </a:pPr>
            <a:r>
              <a:rPr lang="ja-JP" altLang="en-US" sz="1200" b="1" dirty="0">
                <a:solidFill>
                  <a:schemeClr val="dk1"/>
                </a:solidFill>
                <a:latin typeface="BIZ UDPゴシック" panose="020B0400000000000000" pitchFamily="50" charset="-128"/>
                <a:ea typeface="BIZ UDPゴシック" panose="020B0400000000000000" pitchFamily="50" charset="-128"/>
                <a:cs typeface="Meiryo"/>
                <a:sym typeface="Meiryo"/>
              </a:rPr>
              <a:t>　　　　受け取れるメールアドレスを入力する。</a:t>
            </a:r>
            <a:endParaRPr lang="en-US" altLang="ja-JP" sz="16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grpSp>
        <p:nvGrpSpPr>
          <p:cNvPr id="104" name="図形グループ 42">
            <a:extLst>
              <a:ext uri="{FF2B5EF4-FFF2-40B4-BE49-F238E27FC236}">
                <a16:creationId xmlns:a16="http://schemas.microsoft.com/office/drawing/2014/main" id="{3B9DB91A-5E62-0340-866A-678626B51FB9}"/>
              </a:ext>
            </a:extLst>
          </p:cNvPr>
          <p:cNvGrpSpPr/>
          <p:nvPr/>
        </p:nvGrpSpPr>
        <p:grpSpPr>
          <a:xfrm>
            <a:off x="609600" y="3288395"/>
            <a:ext cx="296586" cy="293005"/>
            <a:chOff x="4232441" y="3995693"/>
            <a:chExt cx="296586" cy="293005"/>
          </a:xfrm>
        </p:grpSpPr>
        <p:sp>
          <p:nvSpPr>
            <p:cNvPr id="105" name="円/楕円 43">
              <a:extLst>
                <a:ext uri="{FF2B5EF4-FFF2-40B4-BE49-F238E27FC236}">
                  <a16:creationId xmlns:a16="http://schemas.microsoft.com/office/drawing/2014/main" id="{16B9F1A9-D959-9339-0043-24292906D860}"/>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6" name="フリーフォーム 44">
              <a:extLst>
                <a:ext uri="{FF2B5EF4-FFF2-40B4-BE49-F238E27FC236}">
                  <a16:creationId xmlns:a16="http://schemas.microsoft.com/office/drawing/2014/main" id="{DEAA535F-95D0-CFFF-B527-50EA5AA4D451}"/>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4" name="Google Shape;85;p4">
            <a:extLst>
              <a:ext uri="{FF2B5EF4-FFF2-40B4-BE49-F238E27FC236}">
                <a16:creationId xmlns:a16="http://schemas.microsoft.com/office/drawing/2014/main" id="{0C7A0320-0AC0-132C-5F4B-52D8FCB06E97}"/>
              </a:ext>
            </a:extLst>
          </p:cNvPr>
          <p:cNvSpPr txBox="1"/>
          <p:nvPr/>
        </p:nvSpPr>
        <p:spPr>
          <a:xfrm>
            <a:off x="3550637" y="2180725"/>
            <a:ext cx="2810028" cy="381500"/>
          </a:xfrm>
          <a:prstGeom prst="rect">
            <a:avLst/>
          </a:prstGeom>
          <a:noFill/>
          <a:ln>
            <a:noFill/>
          </a:ln>
        </p:spPr>
        <p:txBody>
          <a:bodyPr spcFirstLastPara="1" wrap="square" lIns="0" tIns="12050" rIns="0" bIns="0" anchor="t" anchorCtr="0">
            <a:spAutoFit/>
          </a:bodyPr>
          <a:lstStyle/>
          <a:p>
            <a:pPr marL="9525" marR="0" lvl="0" algn="l" rtl="0">
              <a:lnSpc>
                <a:spcPct val="100000"/>
              </a:lnSpc>
              <a:spcBef>
                <a:spcPts val="0"/>
              </a:spcBef>
              <a:spcAft>
                <a:spcPts val="0"/>
              </a:spcAft>
              <a:buClr>
                <a:srgbClr val="000000"/>
              </a:buClr>
              <a:buSzPts val="2400"/>
              <a:buFont typeface="Arial"/>
              <a:buNone/>
              <a:tabLst>
                <a:tab pos="347663" algn="l"/>
              </a:tabLst>
            </a:pPr>
            <a:r>
              <a:rPr lang="ja-JP" altLang="en-US"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❻</a:t>
            </a:r>
            <a:r>
              <a:rPr lang="en-US"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altLang="en-US" sz="16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「次へ」をダブルタップ</a:t>
            </a:r>
            <a:endPar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Tree>
    <p:extLst>
      <p:ext uri="{BB962C8B-B14F-4D97-AF65-F5344CB8AC3E}">
        <p14:creationId xmlns:p14="http://schemas.microsoft.com/office/powerpoint/2010/main" val="6295414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3607A06A-6164-4378-87E0-D23363CE5EA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3607A06A-6164-4378-87E0-D23363CE5EA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1"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33" name="タイトル 9">
            <a:extLst>
              <a:ext uri="{FF2B5EF4-FFF2-40B4-BE49-F238E27FC236}">
                <a16:creationId xmlns:a16="http://schemas.microsoft.com/office/drawing/2014/main" id="{FDDA2747-DBA5-44E4-A04D-BE8E8CD8D716}"/>
              </a:ext>
            </a:extLst>
          </p:cNvPr>
          <p:cNvSpPr txBox="1">
            <a:spLocks/>
          </p:cNvSpPr>
          <p:nvPr/>
        </p:nvSpPr>
        <p:spPr>
          <a:xfrm>
            <a:off x="1598088" y="222041"/>
            <a:ext cx="5986563"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【3</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プロフィール登</a:t>
            </a:r>
            <a:r>
              <a:rPr lang="ja-JP" altLang="ja-JP" sz="3200" spc="-1250" dirty="0">
                <a:latin typeface="BIZ UDゴシック" panose="020B0400000000000000" pitchFamily="49" charset="-128"/>
                <a:ea typeface="BIZ UDゴシック" panose="020B0400000000000000" pitchFamily="49" charset="-128"/>
                <a:cs typeface="Meiryo"/>
                <a:sym typeface="Meiryo"/>
              </a:rPr>
              <a:t>録</a:t>
            </a:r>
            <a:endParaRPr kumimoji="0" lang="ja-JP" altLang="en-US" sz="3200" b="0" kern="0" dirty="0">
              <a:latin typeface="BIZ UDゴシック" panose="020B0400000000000000" pitchFamily="49" charset="-128"/>
              <a:ea typeface="BIZ UDゴシック" panose="020B0400000000000000" pitchFamily="49" charset="-128"/>
            </a:endParaRPr>
          </a:p>
        </p:txBody>
      </p:sp>
      <p:sp>
        <p:nvSpPr>
          <p:cNvPr id="4" name="矢印: 右 3">
            <a:extLst>
              <a:ext uri="{FF2B5EF4-FFF2-40B4-BE49-F238E27FC236}">
                <a16:creationId xmlns:a16="http://schemas.microsoft.com/office/drawing/2014/main" id="{068EAA5C-34B3-DAB8-3B3B-D5DB781DD232}"/>
              </a:ext>
            </a:extLst>
          </p:cNvPr>
          <p:cNvSpPr/>
          <p:nvPr/>
        </p:nvSpPr>
        <p:spPr>
          <a:xfrm>
            <a:off x="2776230" y="3780011"/>
            <a:ext cx="553435"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5" name="Google Shape;195;p6">
            <a:extLst>
              <a:ext uri="{FF2B5EF4-FFF2-40B4-BE49-F238E27FC236}">
                <a16:creationId xmlns:a16="http://schemas.microsoft.com/office/drawing/2014/main" id="{58A65F3D-3739-51B0-315E-AFCF928193DC}"/>
              </a:ext>
            </a:extLst>
          </p:cNvPr>
          <p:cNvGrpSpPr/>
          <p:nvPr/>
        </p:nvGrpSpPr>
        <p:grpSpPr>
          <a:xfrm>
            <a:off x="3602427" y="2735666"/>
            <a:ext cx="441147" cy="400110"/>
            <a:chOff x="3501100" y="4812902"/>
            <a:chExt cx="441147" cy="400110"/>
          </a:xfrm>
        </p:grpSpPr>
        <p:sp>
          <p:nvSpPr>
            <p:cNvPr id="6" name="Google Shape;196;p6">
              <a:extLst>
                <a:ext uri="{FF2B5EF4-FFF2-40B4-BE49-F238E27FC236}">
                  <a16:creationId xmlns:a16="http://schemas.microsoft.com/office/drawing/2014/main" id="{77BB07FD-56EE-4B52-EBB6-2D86F22F4FC5}"/>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7" name="Google Shape;197;p6">
              <a:extLst>
                <a:ext uri="{FF2B5EF4-FFF2-40B4-BE49-F238E27FC236}">
                  <a16:creationId xmlns:a16="http://schemas.microsoft.com/office/drawing/2014/main" id="{92DA71EC-B13F-E50E-E28D-44BA3FFB59DF}"/>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endParaRPr>
            </a:p>
          </p:txBody>
        </p:sp>
      </p:grpSp>
      <p:pic>
        <p:nvPicPr>
          <p:cNvPr id="8" name="Google Shape;199;p6" descr="アカウント画面の「設定」をタップしている画像">
            <a:extLst>
              <a:ext uri="{FF2B5EF4-FFF2-40B4-BE49-F238E27FC236}">
                <a16:creationId xmlns:a16="http://schemas.microsoft.com/office/drawing/2014/main" id="{0BB3AD16-0DD9-D959-280A-089B01FC0FC5}"/>
              </a:ext>
            </a:extLst>
          </p:cNvPr>
          <p:cNvPicPr preferRelativeResize="0">
            <a:picLocks noChangeAspect="1"/>
          </p:cNvPicPr>
          <p:nvPr/>
        </p:nvPicPr>
        <p:blipFill rotWithShape="1">
          <a:blip r:embed="rId6">
            <a:alphaModFix/>
          </a:blip>
          <a:srcRect t="5837"/>
          <a:stretch/>
        </p:blipFill>
        <p:spPr>
          <a:xfrm>
            <a:off x="796748" y="2736000"/>
            <a:ext cx="1641492" cy="3516734"/>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9" name="Google Shape;200;p6">
            <a:extLst>
              <a:ext uri="{FF2B5EF4-FFF2-40B4-BE49-F238E27FC236}">
                <a16:creationId xmlns:a16="http://schemas.microsoft.com/office/drawing/2014/main" id="{377D6239-03A7-4D29-399F-A8317F46F2B0}"/>
              </a:ext>
            </a:extLst>
          </p:cNvPr>
          <p:cNvSpPr/>
          <p:nvPr/>
        </p:nvSpPr>
        <p:spPr>
          <a:xfrm>
            <a:off x="827192" y="4402424"/>
            <a:ext cx="1584000" cy="267768"/>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pic>
        <p:nvPicPr>
          <p:cNvPr id="10" name="Google Shape;201;p6" descr="設定画面で「プロフィール」をタップしている画像">
            <a:extLst>
              <a:ext uri="{FF2B5EF4-FFF2-40B4-BE49-F238E27FC236}">
                <a16:creationId xmlns:a16="http://schemas.microsoft.com/office/drawing/2014/main" id="{C3F74419-42C6-137B-4D78-6FD217A0377D}"/>
              </a:ext>
            </a:extLst>
          </p:cNvPr>
          <p:cNvPicPr preferRelativeResize="0">
            <a:picLocks noChangeAspect="1"/>
          </p:cNvPicPr>
          <p:nvPr/>
        </p:nvPicPr>
        <p:blipFill rotWithShape="1">
          <a:blip r:embed="rId7">
            <a:alphaModFix/>
          </a:blip>
          <a:srcRect t="5836"/>
          <a:stretch/>
        </p:blipFill>
        <p:spPr>
          <a:xfrm>
            <a:off x="3676572" y="2736000"/>
            <a:ext cx="1725121" cy="3517438"/>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11" name="Google Shape;207;p6">
            <a:extLst>
              <a:ext uri="{FF2B5EF4-FFF2-40B4-BE49-F238E27FC236}">
                <a16:creationId xmlns:a16="http://schemas.microsoft.com/office/drawing/2014/main" id="{84D4C3DF-7CA8-1B2B-4C32-8861FAC3BCF3}"/>
              </a:ext>
            </a:extLst>
          </p:cNvPr>
          <p:cNvSpPr/>
          <p:nvPr/>
        </p:nvSpPr>
        <p:spPr>
          <a:xfrm>
            <a:off x="3691735" y="3022761"/>
            <a:ext cx="1669091" cy="265091"/>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12" name="Google Shape;200;p6">
            <a:extLst>
              <a:ext uri="{FF2B5EF4-FFF2-40B4-BE49-F238E27FC236}">
                <a16:creationId xmlns:a16="http://schemas.microsoft.com/office/drawing/2014/main" id="{2DFCD458-AF73-F8C7-1BAB-75BC88278519}"/>
              </a:ext>
            </a:extLst>
          </p:cNvPr>
          <p:cNvSpPr/>
          <p:nvPr/>
        </p:nvSpPr>
        <p:spPr>
          <a:xfrm>
            <a:off x="2043397" y="6009304"/>
            <a:ext cx="386777" cy="267768"/>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13" name="図形グループ 42">
            <a:extLst>
              <a:ext uri="{FF2B5EF4-FFF2-40B4-BE49-F238E27FC236}">
                <a16:creationId xmlns:a16="http://schemas.microsoft.com/office/drawing/2014/main" id="{79EE24EA-C0C6-24D7-A738-6D3EC52F3EEC}"/>
              </a:ext>
            </a:extLst>
          </p:cNvPr>
          <p:cNvGrpSpPr/>
          <p:nvPr/>
        </p:nvGrpSpPr>
        <p:grpSpPr>
          <a:xfrm>
            <a:off x="3466626" y="2836146"/>
            <a:ext cx="296586" cy="293005"/>
            <a:chOff x="4232441" y="3995693"/>
            <a:chExt cx="296586" cy="293005"/>
          </a:xfrm>
        </p:grpSpPr>
        <p:sp>
          <p:nvSpPr>
            <p:cNvPr id="14" name="円/楕円 43">
              <a:extLst>
                <a:ext uri="{FF2B5EF4-FFF2-40B4-BE49-F238E27FC236}">
                  <a16:creationId xmlns:a16="http://schemas.microsoft.com/office/drawing/2014/main" id="{F2F2655A-C737-4E60-4D95-2B25F31BE4B5}"/>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フリーフォーム 44">
              <a:extLst>
                <a:ext uri="{FF2B5EF4-FFF2-40B4-BE49-F238E27FC236}">
                  <a16:creationId xmlns:a16="http://schemas.microsoft.com/office/drawing/2014/main" id="{8D825FD5-C04A-A2DE-D9CC-7F8BF71F2FC3}"/>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16" name="図形グループ 45">
            <a:extLst>
              <a:ext uri="{FF2B5EF4-FFF2-40B4-BE49-F238E27FC236}">
                <a16:creationId xmlns:a16="http://schemas.microsoft.com/office/drawing/2014/main" id="{62C9311A-8BA1-C434-8F8C-1DFDE87CD1E7}"/>
              </a:ext>
            </a:extLst>
          </p:cNvPr>
          <p:cNvGrpSpPr/>
          <p:nvPr/>
        </p:nvGrpSpPr>
        <p:grpSpPr>
          <a:xfrm>
            <a:off x="687094" y="4231981"/>
            <a:ext cx="296586" cy="293005"/>
            <a:chOff x="3546641" y="3995693"/>
            <a:chExt cx="296586" cy="293005"/>
          </a:xfrm>
        </p:grpSpPr>
        <p:sp>
          <p:nvSpPr>
            <p:cNvPr id="17" name="円/楕円 46">
              <a:extLst>
                <a:ext uri="{FF2B5EF4-FFF2-40B4-BE49-F238E27FC236}">
                  <a16:creationId xmlns:a16="http://schemas.microsoft.com/office/drawing/2014/main" id="{A203EEC7-C113-1D04-841A-E0B4398D21A6}"/>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フリーフォーム 47">
              <a:extLst>
                <a:ext uri="{FF2B5EF4-FFF2-40B4-BE49-F238E27FC236}">
                  <a16:creationId xmlns:a16="http://schemas.microsoft.com/office/drawing/2014/main" id="{49632D78-B766-347B-9A8E-6D38C0A8368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19" name="図形グループ 48">
            <a:extLst>
              <a:ext uri="{FF2B5EF4-FFF2-40B4-BE49-F238E27FC236}">
                <a16:creationId xmlns:a16="http://schemas.microsoft.com/office/drawing/2014/main" id="{24095704-E967-7A6D-C1BF-64149806AA8B}"/>
              </a:ext>
            </a:extLst>
          </p:cNvPr>
          <p:cNvGrpSpPr/>
          <p:nvPr/>
        </p:nvGrpSpPr>
        <p:grpSpPr>
          <a:xfrm>
            <a:off x="1854491" y="5825488"/>
            <a:ext cx="296587" cy="293005"/>
            <a:chOff x="2897417" y="3995693"/>
            <a:chExt cx="296587" cy="293005"/>
          </a:xfrm>
        </p:grpSpPr>
        <p:sp>
          <p:nvSpPr>
            <p:cNvPr id="20" name="円/楕円 49">
              <a:extLst>
                <a:ext uri="{FF2B5EF4-FFF2-40B4-BE49-F238E27FC236}">
                  <a16:creationId xmlns:a16="http://schemas.microsoft.com/office/drawing/2014/main" id="{62FF5789-34E7-B350-97A1-006E56421B3E}"/>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5629EEDC-E4F6-85A4-F27F-4139CC931B88}"/>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pic>
        <p:nvPicPr>
          <p:cNvPr id="22" name="Google Shape;209;p6">
            <a:extLst>
              <a:ext uri="{FF2B5EF4-FFF2-40B4-BE49-F238E27FC236}">
                <a16:creationId xmlns:a16="http://schemas.microsoft.com/office/drawing/2014/main" id="{1F45C493-B234-715D-6D13-48D79417CC7A}"/>
              </a:ext>
            </a:extLst>
          </p:cNvPr>
          <p:cNvPicPr preferRelativeResize="0">
            <a:picLocks noChangeAspect="1"/>
          </p:cNvPicPr>
          <p:nvPr/>
        </p:nvPicPr>
        <p:blipFill rotWithShape="1">
          <a:blip r:embed="rId8">
            <a:alphaModFix/>
          </a:blip>
          <a:srcRect t="3710" b="38095"/>
          <a:stretch/>
        </p:blipFill>
        <p:spPr>
          <a:xfrm>
            <a:off x="6640025" y="2736000"/>
            <a:ext cx="1644746" cy="3419731"/>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23" name="上矢印 24">
            <a:extLst>
              <a:ext uri="{FF2B5EF4-FFF2-40B4-BE49-F238E27FC236}">
                <a16:creationId xmlns:a16="http://schemas.microsoft.com/office/drawing/2014/main" id="{7C453B9D-0A32-2306-56DB-FF0DA66B4798}"/>
              </a:ext>
            </a:extLst>
          </p:cNvPr>
          <p:cNvSpPr/>
          <p:nvPr/>
        </p:nvSpPr>
        <p:spPr>
          <a:xfrm>
            <a:off x="7332971" y="4398411"/>
            <a:ext cx="631902" cy="1592030"/>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24" name="図 23">
            <a:extLst>
              <a:ext uri="{FF2B5EF4-FFF2-40B4-BE49-F238E27FC236}">
                <a16:creationId xmlns:a16="http://schemas.microsoft.com/office/drawing/2014/main" id="{8F1B4A17-F5BF-A3B1-E2F4-630A8C35B91B}"/>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7715008" y="5339781"/>
            <a:ext cx="442855" cy="575025"/>
          </a:xfrm>
          <a:prstGeom prst="rect">
            <a:avLst/>
          </a:prstGeom>
        </p:spPr>
      </p:pic>
      <p:sp>
        <p:nvSpPr>
          <p:cNvPr id="25" name="字幕 7">
            <a:extLst>
              <a:ext uri="{FF2B5EF4-FFF2-40B4-BE49-F238E27FC236}">
                <a16:creationId xmlns:a16="http://schemas.microsoft.com/office/drawing/2014/main" id="{FF01F81B-7F01-8844-C882-A864D442C778}"/>
              </a:ext>
            </a:extLst>
          </p:cNvPr>
          <p:cNvSpPr txBox="1">
            <a:spLocks/>
          </p:cNvSpPr>
          <p:nvPr/>
        </p:nvSpPr>
        <p:spPr>
          <a:xfrm>
            <a:off x="504207" y="1295400"/>
            <a:ext cx="8280000" cy="34833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ja-JP" altLang="en-US" sz="1800" b="1" dirty="0">
                <a:latin typeface="BIZ UDPゴシック" panose="020B0400000000000000" pitchFamily="50" charset="-128"/>
                <a:ea typeface="BIZ UDPゴシック" panose="020B0400000000000000" pitchFamily="50" charset="-128"/>
                <a:cs typeface="Meiryo" charset="-128"/>
              </a:rPr>
              <a:t>利用する前にプロフィール登録を行います</a:t>
            </a:r>
          </a:p>
        </p:txBody>
      </p:sp>
      <p:sp>
        <p:nvSpPr>
          <p:cNvPr id="27" name="矢印: 右 26">
            <a:extLst>
              <a:ext uri="{FF2B5EF4-FFF2-40B4-BE49-F238E27FC236}">
                <a16:creationId xmlns:a16="http://schemas.microsoft.com/office/drawing/2014/main" id="{5864CCB4-9ACD-5E05-22E7-1251953567DF}"/>
              </a:ext>
            </a:extLst>
          </p:cNvPr>
          <p:cNvSpPr/>
          <p:nvPr/>
        </p:nvSpPr>
        <p:spPr>
          <a:xfrm>
            <a:off x="5744141" y="3785018"/>
            <a:ext cx="553435"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8" name="Google Shape;190;p6">
            <a:extLst>
              <a:ext uri="{FF2B5EF4-FFF2-40B4-BE49-F238E27FC236}">
                <a16:creationId xmlns:a16="http://schemas.microsoft.com/office/drawing/2014/main" id="{7603EC94-C0AB-783B-19CE-6A5284C323E2}"/>
              </a:ext>
            </a:extLst>
          </p:cNvPr>
          <p:cNvSpPr txBox="1"/>
          <p:nvPr/>
        </p:nvSpPr>
        <p:spPr>
          <a:xfrm>
            <a:off x="554485" y="1639170"/>
            <a:ext cx="2935368" cy="1027830"/>
          </a:xfrm>
          <a:prstGeom prst="rect">
            <a:avLst/>
          </a:prstGeom>
          <a:noFill/>
          <a:ln>
            <a:noFill/>
          </a:ln>
        </p:spPr>
        <p:txBody>
          <a:bodyPr spcFirstLastPara="1" wrap="square" lIns="0" tIns="12050" rIns="0" bIns="0" anchor="t" anchorCtr="0">
            <a:spAutoFit/>
          </a:bodyPr>
          <a:lstStyle/>
          <a:p>
            <a:pPr marL="9525" lvl="0">
              <a:tabLst>
                <a:tab pos="347663"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en-US"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アカウント</a:t>
            </a: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を</a:t>
            </a:r>
            <a:endPar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lvl="0">
              <a:tabLst>
                <a:tab pos="347663" algn="l"/>
              </a:tabLst>
            </a:pP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　　ダブルタップ</a:t>
            </a:r>
            <a:endPar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0" lvl="0" algn="l" rtl="0">
              <a:spcBef>
                <a:spcPts val="0"/>
              </a:spcBef>
              <a:spcAft>
                <a:spcPts val="0"/>
              </a:spcAft>
              <a:buNone/>
              <a:tabLst>
                <a:tab pos="347663" algn="l"/>
              </a:tabLst>
            </a:pPr>
            <a:r>
              <a:rPr kumimoji="0" lang="ja-JP" altLang="en-US" sz="2400" b="1" i="0" u="none" strike="noStrike" kern="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a:sym typeface="Meiryo"/>
              </a:rPr>
              <a:t>❷</a:t>
            </a:r>
            <a:r>
              <a:rPr kumimoji="0" lang="en-US" altLang="ja-JP" sz="2400" b="1" i="0" u="none" strike="noStrike" kern="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a:sym typeface="Meiryo"/>
              </a:rPr>
              <a:t>	</a:t>
            </a:r>
            <a:r>
              <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設定</a:t>
            </a:r>
            <a:r>
              <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を</a:t>
            </a:r>
            <a:r>
              <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endParaRPr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29" name="Google Shape;190;p6">
            <a:extLst>
              <a:ext uri="{FF2B5EF4-FFF2-40B4-BE49-F238E27FC236}">
                <a16:creationId xmlns:a16="http://schemas.microsoft.com/office/drawing/2014/main" id="{DBC5EB7D-0E20-DEC1-74DB-54C21C7042D7}"/>
              </a:ext>
            </a:extLst>
          </p:cNvPr>
          <p:cNvSpPr txBox="1"/>
          <p:nvPr/>
        </p:nvSpPr>
        <p:spPr>
          <a:xfrm>
            <a:off x="3437376" y="1639170"/>
            <a:ext cx="2330048" cy="684147"/>
          </a:xfrm>
          <a:prstGeom prst="rect">
            <a:avLst/>
          </a:prstGeom>
          <a:noFill/>
          <a:ln>
            <a:noFill/>
          </a:ln>
        </p:spPr>
        <p:txBody>
          <a:bodyPr spcFirstLastPara="1" wrap="square" lIns="0" tIns="12050" rIns="0" bIns="0" anchor="t" anchorCtr="0">
            <a:spAutoFit/>
          </a:bodyPr>
          <a:lstStyle/>
          <a:p>
            <a:pPr marL="9525" marR="4343" lvl="0" algn="l" rtl="0">
              <a:spcBef>
                <a:spcPts val="85"/>
              </a:spcBef>
              <a:spcAft>
                <a:spcPts val="0"/>
              </a:spcAft>
              <a:buClr>
                <a:srgbClr val="000000"/>
              </a:buClr>
              <a:buSzPts val="2400"/>
              <a:buFont typeface="Arial"/>
              <a:buNone/>
              <a:tabLst>
                <a:tab pos="347663" algn="l"/>
              </a:tabLst>
            </a:pPr>
            <a:r>
              <a:rPr kumimoji="0" lang="ja-JP" altLang="en-US" sz="2400" b="1" i="0" u="none" strike="noStrike" kern="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a:sym typeface="Meiryo"/>
              </a:rPr>
              <a:t>❸</a:t>
            </a:r>
            <a:r>
              <a:rPr kumimoji="0" lang="en-US" altLang="ja-JP" sz="2400" b="1" i="0" u="none" strike="noStrike" kern="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a:sym typeface="Meiryo"/>
              </a:rPr>
              <a:t>	</a:t>
            </a: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プロフィール</a:t>
            </a: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a:t>
            </a:r>
          </a:p>
          <a:p>
            <a:pPr marL="9525" marR="4343" lvl="0" algn="l" rtl="0">
              <a:spcBef>
                <a:spcPts val="85"/>
              </a:spcBef>
              <a:spcAft>
                <a:spcPts val="0"/>
              </a:spcAft>
              <a:buClr>
                <a:srgbClr val="000000"/>
              </a:buClr>
              <a:buSzPts val="2400"/>
              <a:buFont typeface="Arial"/>
              <a:buNone/>
              <a:tabLst>
                <a:tab pos="347663" algn="l"/>
              </a:tabLst>
            </a:pP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を</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endParaRPr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30" name="Google Shape;190;p6">
            <a:extLst>
              <a:ext uri="{FF2B5EF4-FFF2-40B4-BE49-F238E27FC236}">
                <a16:creationId xmlns:a16="http://schemas.microsoft.com/office/drawing/2014/main" id="{10593D39-B32C-DB19-113D-A2BEE1C383B2}"/>
              </a:ext>
            </a:extLst>
          </p:cNvPr>
          <p:cNvSpPr txBox="1"/>
          <p:nvPr/>
        </p:nvSpPr>
        <p:spPr>
          <a:xfrm>
            <a:off x="5973248" y="1639170"/>
            <a:ext cx="2935368" cy="394324"/>
          </a:xfrm>
          <a:prstGeom prst="rect">
            <a:avLst/>
          </a:prstGeom>
          <a:noFill/>
          <a:ln>
            <a:noFill/>
          </a:ln>
        </p:spPr>
        <p:txBody>
          <a:bodyPr spcFirstLastPara="1" wrap="square" lIns="0" tIns="12050" rIns="0" bIns="0" anchor="t" anchorCtr="0">
            <a:spAutoFit/>
          </a:bodyPr>
          <a:lstStyle/>
          <a:p>
            <a:pPr marL="9525" marR="4343" lvl="0" algn="l" rtl="0">
              <a:spcBef>
                <a:spcPts val="85"/>
              </a:spcBef>
              <a:spcAft>
                <a:spcPts val="0"/>
              </a:spcAft>
              <a:buNone/>
              <a:tabLst>
                <a:tab pos="347663" algn="l"/>
              </a:tabLst>
            </a:pPr>
            <a:r>
              <a:rPr kumimoji="0" lang="ja-JP" altLang="en-US" sz="2400" b="1" i="0" u="none" strike="noStrike" kern="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a:sym typeface="Meiryo"/>
              </a:rPr>
              <a:t>❹	</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必須項目を全て入力する</a:t>
            </a:r>
            <a:endParaRPr lang="ja-JP" altLang="en-US" sz="1600" b="1"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32" name="Google Shape;200;p6">
            <a:extLst>
              <a:ext uri="{FF2B5EF4-FFF2-40B4-BE49-F238E27FC236}">
                <a16:creationId xmlns:a16="http://schemas.microsoft.com/office/drawing/2014/main" id="{5691964F-A7EC-F201-289B-F2F38567DF26}"/>
              </a:ext>
            </a:extLst>
          </p:cNvPr>
          <p:cNvSpPr/>
          <p:nvPr/>
        </p:nvSpPr>
        <p:spPr>
          <a:xfrm>
            <a:off x="6651158" y="3493031"/>
            <a:ext cx="1644746" cy="26627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34" name="図形グループ 39">
            <a:extLst>
              <a:ext uri="{FF2B5EF4-FFF2-40B4-BE49-F238E27FC236}">
                <a16:creationId xmlns:a16="http://schemas.microsoft.com/office/drawing/2014/main" id="{FC8D9E64-D603-7F1B-9953-D120E0809265}"/>
              </a:ext>
            </a:extLst>
          </p:cNvPr>
          <p:cNvGrpSpPr/>
          <p:nvPr/>
        </p:nvGrpSpPr>
        <p:grpSpPr>
          <a:xfrm>
            <a:off x="6450865" y="3289461"/>
            <a:ext cx="296586" cy="293005"/>
            <a:chOff x="5101121" y="3995693"/>
            <a:chExt cx="296586" cy="293005"/>
          </a:xfrm>
        </p:grpSpPr>
        <p:sp>
          <p:nvSpPr>
            <p:cNvPr id="35" name="円/楕円 40">
              <a:extLst>
                <a:ext uri="{FF2B5EF4-FFF2-40B4-BE49-F238E27FC236}">
                  <a16:creationId xmlns:a16="http://schemas.microsoft.com/office/drawing/2014/main" id="{3D5FC0BB-74D7-7784-A561-FFEFDE0442B4}"/>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6" name="フリーフォーム 41">
              <a:extLst>
                <a:ext uri="{FF2B5EF4-FFF2-40B4-BE49-F238E27FC236}">
                  <a16:creationId xmlns:a16="http://schemas.microsoft.com/office/drawing/2014/main" id="{BEC35C03-C716-1FCC-B9AD-2C40DD76391E}"/>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6" name="テキスト ボックス 25">
            <a:extLst>
              <a:ext uri="{FF2B5EF4-FFF2-40B4-BE49-F238E27FC236}">
                <a16:creationId xmlns:a16="http://schemas.microsoft.com/office/drawing/2014/main" id="{F328F722-F29B-3184-7BE9-5ABA14CFDF8E}"/>
              </a:ext>
            </a:extLst>
          </p:cNvPr>
          <p:cNvSpPr txBox="1"/>
          <p:nvPr/>
        </p:nvSpPr>
        <p:spPr>
          <a:xfrm>
            <a:off x="6121821" y="2286000"/>
            <a:ext cx="2638222" cy="900247"/>
          </a:xfrm>
          <a:prstGeom prst="rect">
            <a:avLst/>
          </a:prstGeom>
          <a:solidFill>
            <a:srgbClr val="FFFFCC"/>
          </a:solidFill>
          <a:ln>
            <a:solidFill>
              <a:srgbClr val="009650"/>
            </a:solidFill>
          </a:ln>
        </p:spPr>
        <p:txBody>
          <a:bodyPr wrap="square" rtlCol="0">
            <a:spAutoFit/>
          </a:bodyPr>
          <a:lstStyle/>
          <a:p>
            <a:pPr marR="0" algn="l"/>
            <a:r>
              <a:rPr lang="en-US" altLang="ja-JP" sz="105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050" b="1"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テキストフィールドの前で入力項目を読み上げます。テキストフィールドでは例を読むので注意が必要です。また入力後フォーカスがずれやすいのでテキスフィールドはその都度確認してください。</a:t>
            </a:r>
            <a:endParaRPr lang="ja-JP" altLang="en-US" sz="1050" b="1"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8200346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227F5ABC-D2EE-44FE-8F5B-B6068924E50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227F5ABC-D2EE-44FE-8F5B-B6068924E50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21"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【3</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プロフィール登</a:t>
            </a:r>
            <a:r>
              <a:rPr lang="ja-JP" altLang="ja-JP" sz="3200" spc="-1250" dirty="0">
                <a:latin typeface="BIZ UDゴシック" panose="020B0400000000000000" pitchFamily="49" charset="-128"/>
                <a:ea typeface="BIZ UDゴシック" panose="020B0400000000000000" pitchFamily="49" charset="-128"/>
                <a:cs typeface="Meiryo"/>
                <a:sym typeface="Meiryo"/>
              </a:rPr>
              <a:t>録</a:t>
            </a:r>
            <a:endParaRPr kumimoji="0" lang="ja-JP" altLang="en-US" sz="3200" b="0" kern="0" dirty="0">
              <a:latin typeface="BIZ UDゴシック" panose="020B0400000000000000" pitchFamily="49" charset="-128"/>
              <a:ea typeface="BIZ UDゴシック" panose="020B0400000000000000" pitchFamily="49" charset="-128"/>
            </a:endParaRPr>
          </a:p>
        </p:txBody>
      </p:sp>
      <p:pic>
        <p:nvPicPr>
          <p:cNvPr id="6" name="図 5">
            <a:extLst>
              <a:ext uri="{FF2B5EF4-FFF2-40B4-BE49-F238E27FC236}">
                <a16:creationId xmlns:a16="http://schemas.microsoft.com/office/drawing/2014/main" id="{A4BD3F89-4B21-D0DC-B376-99A9990536D5}"/>
              </a:ext>
            </a:extLst>
          </p:cNvPr>
          <p:cNvPicPr>
            <a:picLocks noChangeAspect="1"/>
          </p:cNvPicPr>
          <p:nvPr/>
        </p:nvPicPr>
        <p:blipFill rotWithShape="1">
          <a:blip r:embed="rId6"/>
          <a:srcRect b="4454"/>
          <a:stretch/>
        </p:blipFill>
        <p:spPr>
          <a:xfrm>
            <a:off x="1590940" y="2663210"/>
            <a:ext cx="1919831" cy="3676714"/>
          </a:xfrm>
          <a:prstGeom prst="rect">
            <a:avLst/>
          </a:prstGeom>
          <a:ln>
            <a:solidFill>
              <a:schemeClr val="tx1"/>
            </a:solidFill>
          </a:ln>
        </p:spPr>
      </p:pic>
      <p:sp>
        <p:nvSpPr>
          <p:cNvPr id="12" name="Google Shape;217;g143519c7921_0_20">
            <a:extLst>
              <a:ext uri="{FF2B5EF4-FFF2-40B4-BE49-F238E27FC236}">
                <a16:creationId xmlns:a16="http://schemas.microsoft.com/office/drawing/2014/main" id="{A1936623-79F8-28F8-733B-D4FDB4444105}"/>
              </a:ext>
            </a:extLst>
          </p:cNvPr>
          <p:cNvSpPr txBox="1"/>
          <p:nvPr/>
        </p:nvSpPr>
        <p:spPr>
          <a:xfrm>
            <a:off x="1295400" y="1980700"/>
            <a:ext cx="2892854" cy="381500"/>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None/>
              <a:tabLst>
                <a:tab pos="347663" algn="l"/>
              </a:tabLst>
            </a:pPr>
            <a:r>
              <a:rPr kumimoji="0" lang="ja-JP" altLang="en-US" sz="2400" b="1" i="0" u="none" strike="noStrike" kern="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a:sym typeface="Meiryo"/>
              </a:rPr>
              <a:t>❺</a:t>
            </a:r>
            <a:r>
              <a:rPr kumimoji="0" lang="en-US" altLang="ja-JP" sz="2400" b="1" i="0" u="none" strike="noStrike" kern="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a:sym typeface="Meiryo"/>
              </a:rPr>
              <a:t>	</a:t>
            </a: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送信</a:t>
            </a: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を</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endParaRPr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pic>
        <p:nvPicPr>
          <p:cNvPr id="14" name="Google Shape;228;g143519c7921_0_20" descr="登録されたプロフィール一覧が表示されている画面の画像">
            <a:extLst>
              <a:ext uri="{FF2B5EF4-FFF2-40B4-BE49-F238E27FC236}">
                <a16:creationId xmlns:a16="http://schemas.microsoft.com/office/drawing/2014/main" id="{486E3C4B-10C3-48EE-C819-BFC0926FFC61}"/>
              </a:ext>
            </a:extLst>
          </p:cNvPr>
          <p:cNvPicPr preferRelativeResize="0">
            <a:picLocks noChangeAspect="1"/>
          </p:cNvPicPr>
          <p:nvPr/>
        </p:nvPicPr>
        <p:blipFill rotWithShape="1">
          <a:blip r:embed="rId7">
            <a:alphaModFix/>
          </a:blip>
          <a:srcRect t="6675" b="4515"/>
          <a:stretch/>
        </p:blipFill>
        <p:spPr>
          <a:xfrm>
            <a:off x="5520623" y="2663210"/>
            <a:ext cx="1911933" cy="3676714"/>
          </a:xfrm>
          <a:prstGeom prst="rect">
            <a:avLst/>
          </a:prstGeom>
          <a:noFill/>
          <a:ln w="9525" cap="flat" cmpd="sng">
            <a:solidFill>
              <a:schemeClr val="tx1">
                <a:lumMod val="50000"/>
                <a:lumOff val="50000"/>
              </a:schemeClr>
            </a:solidFill>
            <a:prstDash val="solid"/>
            <a:round/>
            <a:headEnd type="none" w="sm" len="sm"/>
            <a:tailEnd type="none" w="sm" len="sm"/>
          </a:ln>
        </p:spPr>
      </p:pic>
      <p:grpSp>
        <p:nvGrpSpPr>
          <p:cNvPr id="15" name="図形グループ 25">
            <a:extLst>
              <a:ext uri="{FF2B5EF4-FFF2-40B4-BE49-F238E27FC236}">
                <a16:creationId xmlns:a16="http://schemas.microsoft.com/office/drawing/2014/main" id="{2273B3DA-3022-BE99-2523-D64360BD10CC}"/>
              </a:ext>
            </a:extLst>
          </p:cNvPr>
          <p:cNvGrpSpPr/>
          <p:nvPr/>
        </p:nvGrpSpPr>
        <p:grpSpPr>
          <a:xfrm>
            <a:off x="5299772" y="2516707"/>
            <a:ext cx="296586" cy="293005"/>
            <a:chOff x="6801905" y="3995693"/>
            <a:chExt cx="296586" cy="293005"/>
          </a:xfrm>
        </p:grpSpPr>
        <p:sp>
          <p:nvSpPr>
            <p:cNvPr id="16" name="円/楕円 26">
              <a:extLst>
                <a:ext uri="{FF2B5EF4-FFF2-40B4-BE49-F238E27FC236}">
                  <a16:creationId xmlns:a16="http://schemas.microsoft.com/office/drawing/2014/main" id="{1E481DE5-7EA7-A731-2EE3-778632F408C5}"/>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フリーフォーム 27">
              <a:extLst>
                <a:ext uri="{FF2B5EF4-FFF2-40B4-BE49-F238E27FC236}">
                  <a16:creationId xmlns:a16="http://schemas.microsoft.com/office/drawing/2014/main" id="{E098D885-9F91-0535-3339-DF250E1C72CA}"/>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8" name="Google Shape;227;g143519c7921_0_20">
            <a:extLst>
              <a:ext uri="{FF2B5EF4-FFF2-40B4-BE49-F238E27FC236}">
                <a16:creationId xmlns:a16="http://schemas.microsoft.com/office/drawing/2014/main" id="{654FF8BC-FFBC-6D86-80DC-0100531D4539}"/>
              </a:ext>
            </a:extLst>
          </p:cNvPr>
          <p:cNvSpPr/>
          <p:nvPr/>
        </p:nvSpPr>
        <p:spPr>
          <a:xfrm>
            <a:off x="1598839" y="5924575"/>
            <a:ext cx="1911932" cy="40019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20" name="図形グループ 28">
            <a:extLst>
              <a:ext uri="{FF2B5EF4-FFF2-40B4-BE49-F238E27FC236}">
                <a16:creationId xmlns:a16="http://schemas.microsoft.com/office/drawing/2014/main" id="{D34B1F0C-1482-532F-F4BD-37D31FF32699}"/>
              </a:ext>
            </a:extLst>
          </p:cNvPr>
          <p:cNvGrpSpPr/>
          <p:nvPr/>
        </p:nvGrpSpPr>
        <p:grpSpPr>
          <a:xfrm>
            <a:off x="1450546" y="5778072"/>
            <a:ext cx="296586" cy="293005"/>
            <a:chOff x="5878361" y="3995693"/>
            <a:chExt cx="296586" cy="293005"/>
          </a:xfrm>
        </p:grpSpPr>
        <p:sp>
          <p:nvSpPr>
            <p:cNvPr id="22" name="円/楕円 29">
              <a:extLst>
                <a:ext uri="{FF2B5EF4-FFF2-40B4-BE49-F238E27FC236}">
                  <a16:creationId xmlns:a16="http://schemas.microsoft.com/office/drawing/2014/main" id="{8C45CCCD-7F3E-C47C-2B76-34AE3ECC6D9A}"/>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フリーフォーム 30">
              <a:extLst>
                <a:ext uri="{FF2B5EF4-FFF2-40B4-BE49-F238E27FC236}">
                  <a16:creationId xmlns:a16="http://schemas.microsoft.com/office/drawing/2014/main" id="{E4D4D93C-62FE-BDAA-3174-0A86C3FFCB61}"/>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4" name="矢印: 右 23">
            <a:extLst>
              <a:ext uri="{FF2B5EF4-FFF2-40B4-BE49-F238E27FC236}">
                <a16:creationId xmlns:a16="http://schemas.microsoft.com/office/drawing/2014/main" id="{AF3187AB-7231-D2A1-0197-71A21253974C}"/>
              </a:ext>
            </a:extLst>
          </p:cNvPr>
          <p:cNvSpPr/>
          <p:nvPr/>
        </p:nvSpPr>
        <p:spPr>
          <a:xfrm>
            <a:off x="4132595" y="4187046"/>
            <a:ext cx="878809"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字幕 7">
            <a:extLst>
              <a:ext uri="{FF2B5EF4-FFF2-40B4-BE49-F238E27FC236}">
                <a16:creationId xmlns:a16="http://schemas.microsoft.com/office/drawing/2014/main" id="{2BB91A60-2E8D-3C44-C508-82D8C6EB17F1}"/>
              </a:ext>
            </a:extLst>
          </p:cNvPr>
          <p:cNvSpPr txBox="1">
            <a:spLocks/>
          </p:cNvSpPr>
          <p:nvPr/>
        </p:nvSpPr>
        <p:spPr>
          <a:xfrm>
            <a:off x="504207" y="1371600"/>
            <a:ext cx="8280000" cy="34833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ja-JP" altLang="en-US" sz="1800" b="1">
                <a:latin typeface="BIZ UDPゴシック" panose="020B0400000000000000" pitchFamily="50" charset="-128"/>
                <a:ea typeface="BIZ UDPゴシック" panose="020B0400000000000000" pitchFamily="50" charset="-128"/>
                <a:cs typeface="Meiryo" charset="-128"/>
              </a:rPr>
              <a:t>利用する前にプロフィール登録を行います</a:t>
            </a:r>
          </a:p>
        </p:txBody>
      </p:sp>
      <p:sp>
        <p:nvSpPr>
          <p:cNvPr id="26" name="Google Shape;217;g143519c7921_0_20">
            <a:extLst>
              <a:ext uri="{FF2B5EF4-FFF2-40B4-BE49-F238E27FC236}">
                <a16:creationId xmlns:a16="http://schemas.microsoft.com/office/drawing/2014/main" id="{4B52A622-83A1-1DF4-2D25-B5ACD7F1F057}"/>
              </a:ext>
            </a:extLst>
          </p:cNvPr>
          <p:cNvSpPr txBox="1"/>
          <p:nvPr/>
        </p:nvSpPr>
        <p:spPr>
          <a:xfrm>
            <a:off x="4721654" y="1980700"/>
            <a:ext cx="3406252" cy="381500"/>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None/>
              <a:tabLst>
                <a:tab pos="347663" algn="l"/>
              </a:tabLst>
            </a:pPr>
            <a:r>
              <a:rPr kumimoji="0" lang="ja-JP" altLang="en-US" sz="2400" b="1" i="0" u="none" strike="noStrike" kern="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a:sym typeface="Meiryo"/>
              </a:rPr>
              <a:t>❻</a:t>
            </a:r>
            <a:r>
              <a:rPr kumimoji="0" lang="en-US" altLang="ja-JP" sz="2400" b="1" i="0" u="none" strike="noStrike" kern="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a:sym typeface="Meiryo"/>
              </a:rPr>
              <a:t>	</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プロフィール</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登録</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は完了です</a:t>
            </a:r>
            <a:endParaRPr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Tree>
    <p:extLst>
      <p:ext uri="{BB962C8B-B14F-4D97-AF65-F5344CB8AC3E}">
        <p14:creationId xmlns:p14="http://schemas.microsoft.com/office/powerpoint/2010/main" val="6485315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8E57FD6A-338C-46A6-9B60-C14D6904EEB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8E57FD6A-338C-46A6-9B60-C14D6904EEB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8" name="Google Shape;238;p7"/>
          <p:cNvSpPr txBox="1"/>
          <p:nvPr/>
        </p:nvSpPr>
        <p:spPr>
          <a:xfrm>
            <a:off x="374617" y="1557652"/>
            <a:ext cx="2700000" cy="4387724"/>
          </a:xfrm>
          <a:prstGeom prst="rect">
            <a:avLst/>
          </a:prstGeom>
          <a:noFill/>
          <a:ln>
            <a:noFill/>
          </a:ln>
        </p:spPr>
        <p:txBody>
          <a:bodyPr spcFirstLastPara="1" wrap="square" lIns="0" tIns="12050" rIns="0" bIns="0" anchor="t" anchorCtr="0">
            <a:spAutoFit/>
          </a:bodyPr>
          <a:lstStyle/>
          <a:p>
            <a:pPr marL="9525" lvl="0">
              <a:tabLst>
                <a:tab pos="347663" algn="l"/>
              </a:tabLst>
            </a:pPr>
            <a:r>
              <a:rPr lang="ja-JP"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スワイプで画面</a:t>
            </a:r>
            <a:endPar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lvl="0">
              <a:tabLst>
                <a:tab pos="347663"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右下の</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アカウント</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p>
          <a:p>
            <a:pPr marL="9525" lvl="0">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に移動しダブル</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lvl="0">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タップ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en-US" altLang="ja-JP" sz="18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kumimoji="0" lang="ja-JP" altLang="en-US" sz="1800" b="1" i="0" u="none" strike="noStrike" kern="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a:sym typeface="Meiryo"/>
              </a:rPr>
              <a:t>スワイプで</a:t>
            </a:r>
            <a:endParaRPr kumimoji="0" lang="en-US" altLang="ja-JP" sz="1800" b="1" i="0" u="none" strike="noStrike" kern="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設定</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に移動し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ダブルタップ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en-US" altLang="ja-JP" sz="18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kumimoji="0" lang="ja-JP" altLang="en-US" sz="1800" b="1" i="0" u="none" strike="noStrike" kern="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a:sym typeface="Meiryo"/>
              </a:rPr>
              <a:t>スワイプで</a:t>
            </a:r>
            <a:endParaRPr kumimoji="0" lang="en-US" altLang="ja-JP" sz="1800" b="1" i="0" u="none" strike="noStrike" kern="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クレジットカード</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情報</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に移動し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ダブル</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タップ</a:t>
            </a:r>
          </a:p>
          <a:p>
            <a:pPr marL="9525" marR="4343" lvl="0" algn="l" rtl="0">
              <a:spcBef>
                <a:spcPts val="85"/>
              </a:spcBef>
              <a:spcAft>
                <a:spcPts val="0"/>
              </a:spcAft>
              <a:buClr>
                <a:schemeClr val="dk1"/>
              </a:buClr>
              <a:buSzPts val="2400"/>
              <a:buFont typeface="Arial"/>
              <a:buNone/>
              <a:tabLst>
                <a:tab pos="347663"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❹</a:t>
            </a: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スワイプで</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chemeClr val="dk1"/>
              </a:buClr>
              <a:buSzPts val="2400"/>
              <a:buFont typeface="Arial"/>
              <a:buNone/>
              <a:tabLst>
                <a:tab pos="347663"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クレジットカード</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chemeClr val="dk1"/>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を追加</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2400" b="1" dirty="0">
              <a:solidFill>
                <a:srgbClr val="009650"/>
              </a:solidFill>
              <a:latin typeface="BIZ UDゴシック" panose="020B0400000000000000" pitchFamily="49" charset="-128"/>
              <a:ea typeface="BIZ UDゴシック" panose="020B0400000000000000" pitchFamily="49" charset="-128"/>
              <a:cs typeface="Meiryo"/>
              <a:sym typeface="Meiryo"/>
            </a:endParaRPr>
          </a:p>
        </p:txBody>
      </p:sp>
      <p:grpSp>
        <p:nvGrpSpPr>
          <p:cNvPr id="243" name="Google Shape;243;p7"/>
          <p:cNvGrpSpPr/>
          <p:nvPr/>
        </p:nvGrpSpPr>
        <p:grpSpPr>
          <a:xfrm>
            <a:off x="2774220" y="2601135"/>
            <a:ext cx="441147" cy="400110"/>
            <a:chOff x="3501100" y="4812902"/>
            <a:chExt cx="441147" cy="400110"/>
          </a:xfrm>
        </p:grpSpPr>
        <p:sp>
          <p:nvSpPr>
            <p:cNvPr id="244" name="Google Shape;244;p7"/>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45" name="Google Shape;245;p7"/>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grpSp>
      <p:grpSp>
        <p:nvGrpSpPr>
          <p:cNvPr id="246" name="Google Shape;246;p7"/>
          <p:cNvGrpSpPr/>
          <p:nvPr/>
        </p:nvGrpSpPr>
        <p:grpSpPr>
          <a:xfrm>
            <a:off x="4897620" y="2885737"/>
            <a:ext cx="441147" cy="400110"/>
            <a:chOff x="3501100" y="4812902"/>
            <a:chExt cx="441147" cy="400110"/>
          </a:xfrm>
        </p:grpSpPr>
        <p:sp>
          <p:nvSpPr>
            <p:cNvPr id="247" name="Google Shape;247;p7"/>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48" name="Google Shape;248;p7"/>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grpSp>
      <p:pic>
        <p:nvPicPr>
          <p:cNvPr id="254" name="Google Shape;254;p7" descr="設定画面で「クレジットカード情報」をタップしている画像"/>
          <p:cNvPicPr preferRelativeResize="0">
            <a:picLocks noChangeAspect="1"/>
          </p:cNvPicPr>
          <p:nvPr/>
        </p:nvPicPr>
        <p:blipFill>
          <a:blip r:embed="rId6">
            <a:alphaModFix/>
          </a:blip>
          <a:stretch>
            <a:fillRect/>
          </a:stretch>
        </p:blipFill>
        <p:spPr>
          <a:xfrm>
            <a:off x="4978691" y="1997000"/>
            <a:ext cx="1622475" cy="3513138"/>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255" name="Google Shape;255;p7" descr="アカウント画面の「設定」をタップしている画像"/>
          <p:cNvPicPr preferRelativeResize="0">
            <a:picLocks noChangeAspect="1"/>
          </p:cNvPicPr>
          <p:nvPr/>
        </p:nvPicPr>
        <p:blipFill>
          <a:blip r:embed="rId7">
            <a:alphaModFix/>
          </a:blip>
          <a:stretch>
            <a:fillRect/>
          </a:stretch>
        </p:blipFill>
        <p:spPr>
          <a:xfrm>
            <a:off x="3030715" y="1994945"/>
            <a:ext cx="1620000" cy="3513138"/>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256" name="Google Shape;256;p7"/>
          <p:cNvSpPr/>
          <p:nvPr/>
        </p:nvSpPr>
        <p:spPr>
          <a:xfrm>
            <a:off x="3066715" y="3799530"/>
            <a:ext cx="1548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58" name="Google Shape;258;p7"/>
          <p:cNvSpPr/>
          <p:nvPr/>
        </p:nvSpPr>
        <p:spPr>
          <a:xfrm>
            <a:off x="4987133" y="2946548"/>
            <a:ext cx="1605589" cy="278087"/>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pic>
        <p:nvPicPr>
          <p:cNvPr id="260" name="Google Shape;260;p7" descr="クレジットカード情報画面で「クレジットカードを追加」をタップしている画像"/>
          <p:cNvPicPr preferRelativeResize="0">
            <a:picLocks noChangeAspect="1"/>
          </p:cNvPicPr>
          <p:nvPr/>
        </p:nvPicPr>
        <p:blipFill>
          <a:blip r:embed="rId8">
            <a:alphaModFix/>
          </a:blip>
          <a:stretch>
            <a:fillRect/>
          </a:stretch>
        </p:blipFill>
        <p:spPr>
          <a:xfrm>
            <a:off x="6915517" y="1994945"/>
            <a:ext cx="1622475" cy="3513199"/>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261" name="Google Shape;261;p7"/>
          <p:cNvSpPr/>
          <p:nvPr/>
        </p:nvSpPr>
        <p:spPr>
          <a:xfrm>
            <a:off x="6943152" y="3044037"/>
            <a:ext cx="1548000" cy="324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9" name="Google Shape;227;g143519c7921_0_20">
            <a:extLst>
              <a:ext uri="{FF2B5EF4-FFF2-40B4-BE49-F238E27FC236}">
                <a16:creationId xmlns:a16="http://schemas.microsoft.com/office/drawing/2014/main" id="{7BE031CD-047F-451F-8D04-CF8BEFA1F9BE}"/>
              </a:ext>
            </a:extLst>
          </p:cNvPr>
          <p:cNvSpPr/>
          <p:nvPr/>
        </p:nvSpPr>
        <p:spPr>
          <a:xfrm>
            <a:off x="4233154" y="5274310"/>
            <a:ext cx="432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3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32" name="タイトル 9">
            <a:extLst>
              <a:ext uri="{FF2B5EF4-FFF2-40B4-BE49-F238E27FC236}">
                <a16:creationId xmlns:a16="http://schemas.microsoft.com/office/drawing/2014/main" id="{FDDA2747-DBA5-44E4-A04D-BE8E8CD8D716}"/>
              </a:ext>
            </a:extLst>
          </p:cNvPr>
          <p:cNvSpPr txBox="1">
            <a:spLocks/>
          </p:cNvSpPr>
          <p:nvPr/>
        </p:nvSpPr>
        <p:spPr>
          <a:xfrm>
            <a:off x="1598088" y="234436"/>
            <a:ext cx="7043379"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【4</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クレジットカード情報の入</a:t>
            </a:r>
            <a:r>
              <a:rPr lang="ja-JP" altLang="ja-JP" sz="3200" spc="-1250" dirty="0">
                <a:latin typeface="BIZ UDゴシック" panose="020B0400000000000000" pitchFamily="49" charset="-128"/>
                <a:ea typeface="BIZ UDゴシック" panose="020B0400000000000000" pitchFamily="49" charset="-128"/>
                <a:cs typeface="Meiryo"/>
                <a:sym typeface="Meiryo"/>
              </a:rPr>
              <a:t>力</a:t>
            </a:r>
            <a:endParaRPr kumimoji="0" lang="ja-JP" altLang="en-US" sz="3200" b="0" kern="0" dirty="0">
              <a:latin typeface="BIZ UDゴシック" panose="020B0400000000000000" pitchFamily="49" charset="-128"/>
              <a:ea typeface="BIZ UDゴシック" panose="020B0400000000000000" pitchFamily="49" charset="-128"/>
            </a:endParaRPr>
          </a:p>
        </p:txBody>
      </p:sp>
      <p:grpSp>
        <p:nvGrpSpPr>
          <p:cNvPr id="43" name="図形グループ 42"/>
          <p:cNvGrpSpPr/>
          <p:nvPr/>
        </p:nvGrpSpPr>
        <p:grpSpPr>
          <a:xfrm>
            <a:off x="4897619" y="2734530"/>
            <a:ext cx="296586" cy="293005"/>
            <a:chOff x="4232441" y="3995693"/>
            <a:chExt cx="296586" cy="293005"/>
          </a:xfrm>
        </p:grpSpPr>
        <p:sp>
          <p:nvSpPr>
            <p:cNvPr id="44" name="円/楕円 4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5" name="フリーフォーム 4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6" name="図形グループ 45"/>
          <p:cNvGrpSpPr/>
          <p:nvPr/>
        </p:nvGrpSpPr>
        <p:grpSpPr>
          <a:xfrm>
            <a:off x="2937438" y="3595039"/>
            <a:ext cx="296586" cy="293005"/>
            <a:chOff x="3546641" y="3995693"/>
            <a:chExt cx="296586" cy="293005"/>
          </a:xfrm>
        </p:grpSpPr>
        <p:sp>
          <p:nvSpPr>
            <p:cNvPr id="47" name="円/楕円 4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8" name="フリーフォーム 4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9" name="図形グループ 48"/>
          <p:cNvGrpSpPr/>
          <p:nvPr/>
        </p:nvGrpSpPr>
        <p:grpSpPr>
          <a:xfrm>
            <a:off x="4044325" y="5095689"/>
            <a:ext cx="296587" cy="293005"/>
            <a:chOff x="2897417" y="3995693"/>
            <a:chExt cx="296587" cy="293005"/>
          </a:xfrm>
        </p:grpSpPr>
        <p:sp>
          <p:nvSpPr>
            <p:cNvPr id="50" name="円/楕円 4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1" name="テキスト ボックス 5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3" name="図形グループ 39">
            <a:extLst>
              <a:ext uri="{FF2B5EF4-FFF2-40B4-BE49-F238E27FC236}">
                <a16:creationId xmlns:a16="http://schemas.microsoft.com/office/drawing/2014/main" id="{0C3013C6-6D2A-7D10-9B30-E4B0EF2D98C3}"/>
              </a:ext>
            </a:extLst>
          </p:cNvPr>
          <p:cNvGrpSpPr/>
          <p:nvPr/>
        </p:nvGrpSpPr>
        <p:grpSpPr>
          <a:xfrm>
            <a:off x="6794859" y="2897534"/>
            <a:ext cx="296586" cy="293005"/>
            <a:chOff x="5101121" y="3995693"/>
            <a:chExt cx="296586" cy="293005"/>
          </a:xfrm>
        </p:grpSpPr>
        <p:sp>
          <p:nvSpPr>
            <p:cNvPr id="4" name="円/楕円 40">
              <a:extLst>
                <a:ext uri="{FF2B5EF4-FFF2-40B4-BE49-F238E27FC236}">
                  <a16:creationId xmlns:a16="http://schemas.microsoft.com/office/drawing/2014/main" id="{F2B49000-F357-04A4-949A-17A3E81E0A89}"/>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 name="フリーフォーム 41">
              <a:extLst>
                <a:ext uri="{FF2B5EF4-FFF2-40B4-BE49-F238E27FC236}">
                  <a16:creationId xmlns:a16="http://schemas.microsoft.com/office/drawing/2014/main" id="{B5AFA8E3-47B7-42A4-3DAC-BDD505797A74}"/>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7" name="テキスト ボックス 6">
            <a:extLst>
              <a:ext uri="{FF2B5EF4-FFF2-40B4-BE49-F238E27FC236}">
                <a16:creationId xmlns:a16="http://schemas.microsoft.com/office/drawing/2014/main" id="{7FC1BC8B-D019-39A9-FF2F-76A3EC1414BE}"/>
              </a:ext>
            </a:extLst>
          </p:cNvPr>
          <p:cNvSpPr txBox="1"/>
          <p:nvPr/>
        </p:nvSpPr>
        <p:spPr>
          <a:xfrm>
            <a:off x="609600" y="1295400"/>
            <a:ext cx="6292326" cy="369332"/>
          </a:xfrm>
          <a:prstGeom prst="rect">
            <a:avLst/>
          </a:prstGeom>
          <a:noFill/>
        </p:spPr>
        <p:txBody>
          <a:bodyPr wrap="square">
            <a:spAutoFit/>
          </a:bodyPr>
          <a:lstStyle/>
          <a:p>
            <a:r>
              <a:rPr lang="ja-JP" altLang="ja-JP" sz="1800" b="1" dirty="0">
                <a:effectLst/>
                <a:ea typeface="BIZ UDPゴシック" panose="020B0400000000000000" pitchFamily="50" charset="-128"/>
                <a:cs typeface="BIZ UDPゴシック" panose="020B0400000000000000" pitchFamily="50" charset="-128"/>
              </a:rPr>
              <a:t>診療費を支払うクレジットカード情報の登録を行う手順です。</a:t>
            </a:r>
            <a:endParaRPr lang="ja-JP" altLang="en-US" sz="1800" b="1" dirty="0"/>
          </a:p>
        </p:txBody>
      </p:sp>
    </p:spTree>
    <p:extLst>
      <p:ext uri="{BB962C8B-B14F-4D97-AF65-F5344CB8AC3E}">
        <p14:creationId xmlns:p14="http://schemas.microsoft.com/office/powerpoint/2010/main" val="39500807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3329E2D3-49A2-441A-96AE-7DD4A9862A8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3329E2D3-49A2-441A-96AE-7DD4A9862A8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69" name="Google Shape;269;g143519c7921_0_87"/>
          <p:cNvSpPr txBox="1"/>
          <p:nvPr/>
        </p:nvSpPr>
        <p:spPr>
          <a:xfrm>
            <a:off x="405497" y="1688780"/>
            <a:ext cx="2614748" cy="4044041"/>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None/>
              <a:tabLst>
                <a:tab pos="347663"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❺</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スワイプで移動し、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カード番号、月</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年、</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セキュリティ番号、</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郵便番号を記入</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endParaRPr lang="en-US" altLang="ja-JP" sz="9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600" b="1" dirty="0">
                <a:solidFill>
                  <a:srgbClr val="009650"/>
                </a:solidFill>
                <a:latin typeface="BIZ UDゴシック" panose="020B0400000000000000" pitchFamily="49" charset="-128"/>
                <a:ea typeface="BIZ UDゴシック" panose="020B0400000000000000" pitchFamily="49" charset="-128"/>
                <a:cs typeface="Meiryo"/>
                <a:sym typeface="Meiryo"/>
              </a:rPr>
              <a:t>※</a:t>
            </a: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月</a:t>
            </a:r>
            <a:r>
              <a:rPr lang="en-US" altLang="ja-JP" sz="1600" b="1" dirty="0">
                <a:solidFill>
                  <a:srgbClr val="009650"/>
                </a:solidFill>
                <a:latin typeface="BIZ UDゴシック" panose="020B0400000000000000" pitchFamily="49" charset="-128"/>
                <a:ea typeface="BIZ UDゴシック" panose="020B0400000000000000" pitchFamily="49" charset="-128"/>
                <a:cs typeface="Meiryo"/>
                <a:sym typeface="Meiryo"/>
              </a:rPr>
              <a:t>/</a:t>
            </a: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年は月と西暦の</a:t>
            </a:r>
            <a:endParaRPr lang="en-US" altLang="ja-JP" sz="16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　　下</a:t>
            </a:r>
            <a:r>
              <a:rPr lang="en-US" altLang="ja-JP" sz="1600" b="1" dirty="0">
                <a:solidFill>
                  <a:srgbClr val="009650"/>
                </a:solidFill>
                <a:latin typeface="BIZ UDゴシック" panose="020B0400000000000000" pitchFamily="49" charset="-128"/>
                <a:ea typeface="BIZ UDゴシック" panose="020B0400000000000000" pitchFamily="49" charset="-128"/>
                <a:cs typeface="Meiryo"/>
                <a:sym typeface="Meiryo"/>
              </a:rPr>
              <a:t>2</a:t>
            </a: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桁を記入。</a:t>
            </a:r>
            <a:endParaRPr lang="en-US" altLang="ja-JP" sz="16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600" b="1" dirty="0">
                <a:solidFill>
                  <a:srgbClr val="009650"/>
                </a:solidFill>
                <a:latin typeface="BIZ UDゴシック" panose="020B0400000000000000" pitchFamily="49" charset="-128"/>
                <a:ea typeface="BIZ UDゴシック" panose="020B0400000000000000" pitchFamily="49" charset="-128"/>
                <a:cs typeface="Meiryo"/>
                <a:sym typeface="Meiryo"/>
              </a:rPr>
              <a:t>※</a:t>
            </a: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郵便番号のハイフン</a:t>
            </a:r>
            <a:endParaRPr lang="en-US" altLang="ja-JP" sz="16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a:sym typeface="Meiryo"/>
              </a:rPr>
              <a:t>　　は必要ありません。</a:t>
            </a:r>
            <a:endParaRPr sz="16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❻</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全て入力し、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スワイプで</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登録</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に</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移動してダブルタップ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endParaRPr lang="en-US" altLang="ja-JP" sz="9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a:sym typeface="Meiryo"/>
              </a:rPr>
              <a:t>❼</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クレジットカードの</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None/>
              <a:tabLst>
                <a:tab pos="347663"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登録</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は</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完了です</a:t>
            </a:r>
            <a:endParaRPr sz="2400" b="1" dirty="0">
              <a:solidFill>
                <a:srgbClr val="009650"/>
              </a:solidFill>
              <a:latin typeface="BIZ UDゴシック" panose="020B0400000000000000" pitchFamily="49" charset="-128"/>
              <a:ea typeface="BIZ UDゴシック" panose="020B0400000000000000" pitchFamily="49" charset="-128"/>
              <a:cs typeface="Meiryo"/>
              <a:sym typeface="Meiryo"/>
            </a:endParaRPr>
          </a:p>
        </p:txBody>
      </p:sp>
      <p:grpSp>
        <p:nvGrpSpPr>
          <p:cNvPr id="274" name="Google Shape;274;g143519c7921_0_87"/>
          <p:cNvGrpSpPr/>
          <p:nvPr/>
        </p:nvGrpSpPr>
        <p:grpSpPr>
          <a:xfrm>
            <a:off x="2774220" y="2601135"/>
            <a:ext cx="441000" cy="400200"/>
            <a:chOff x="3501100" y="4812902"/>
            <a:chExt cx="441000" cy="400200"/>
          </a:xfrm>
        </p:grpSpPr>
        <p:sp>
          <p:nvSpPr>
            <p:cNvPr id="275" name="Google Shape;275;g143519c7921_0_87"/>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76" name="Google Shape;276;g143519c7921_0_87"/>
            <p:cNvSpPr/>
            <p:nvPr/>
          </p:nvSpPr>
          <p:spPr>
            <a:xfrm>
              <a:off x="3501100" y="4812902"/>
              <a:ext cx="4410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grpSp>
      <p:grpSp>
        <p:nvGrpSpPr>
          <p:cNvPr id="277" name="Google Shape;277;g143519c7921_0_87"/>
          <p:cNvGrpSpPr/>
          <p:nvPr/>
        </p:nvGrpSpPr>
        <p:grpSpPr>
          <a:xfrm>
            <a:off x="4897620" y="2885737"/>
            <a:ext cx="441000" cy="400200"/>
            <a:chOff x="3501100" y="4812902"/>
            <a:chExt cx="441000" cy="400200"/>
          </a:xfrm>
        </p:grpSpPr>
        <p:sp>
          <p:nvSpPr>
            <p:cNvPr id="278" name="Google Shape;278;g143519c7921_0_87"/>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79" name="Google Shape;279;g143519c7921_0_87"/>
            <p:cNvSpPr/>
            <p:nvPr/>
          </p:nvSpPr>
          <p:spPr>
            <a:xfrm>
              <a:off x="3501100" y="4812902"/>
              <a:ext cx="4410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grpSp>
      <p:pic>
        <p:nvPicPr>
          <p:cNvPr id="285" name="Google Shape;285;g143519c7921_0_87" descr="クレジットカード登録画面でクレジットカード情報を入力している画像"/>
          <p:cNvPicPr preferRelativeResize="0">
            <a:picLocks noChangeAspect="1"/>
          </p:cNvPicPr>
          <p:nvPr/>
        </p:nvPicPr>
        <p:blipFill rotWithShape="1">
          <a:blip r:embed="rId6">
            <a:alphaModFix/>
          </a:blip>
          <a:srcRect l="156" r="-156"/>
          <a:stretch/>
        </p:blipFill>
        <p:spPr>
          <a:xfrm>
            <a:off x="3045249" y="1987494"/>
            <a:ext cx="1620000" cy="3507840"/>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286" name="Google Shape;286;g143519c7921_0_87" descr="クレジットカード登録画面でカード情報登録後、「登録」をタップしている画像"/>
          <p:cNvPicPr preferRelativeResize="0">
            <a:picLocks noChangeAspect="1"/>
          </p:cNvPicPr>
          <p:nvPr/>
        </p:nvPicPr>
        <p:blipFill>
          <a:blip r:embed="rId7">
            <a:alphaModFix/>
          </a:blip>
          <a:stretch>
            <a:fillRect/>
          </a:stretch>
        </p:blipFill>
        <p:spPr>
          <a:xfrm>
            <a:off x="4976277" y="1987498"/>
            <a:ext cx="1620000" cy="3507831"/>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287" name="Google Shape;287;g143519c7921_0_87" descr="登録したクレジットカード一覧が表示された画面の画像"/>
          <p:cNvPicPr preferRelativeResize="0">
            <a:picLocks noChangeAspect="1"/>
          </p:cNvPicPr>
          <p:nvPr/>
        </p:nvPicPr>
        <p:blipFill rotWithShape="1">
          <a:blip r:embed="rId8">
            <a:alphaModFix/>
          </a:blip>
          <a:srcRect l="-92" r="-682"/>
          <a:stretch/>
        </p:blipFill>
        <p:spPr>
          <a:xfrm>
            <a:off x="6919543" y="1988216"/>
            <a:ext cx="1613638" cy="3506400"/>
          </a:xfrm>
          <a:prstGeom prst="rect">
            <a:avLst/>
          </a:prstGeom>
          <a:noFill/>
          <a:ln w="9525">
            <a:solidFill>
              <a:schemeClr val="tx1">
                <a:lumMod val="50000"/>
                <a:lumOff val="50000"/>
              </a:schemeClr>
            </a:solidFill>
          </a:ln>
        </p:spPr>
      </p:pic>
      <p:sp>
        <p:nvSpPr>
          <p:cNvPr id="289" name="Google Shape;289;g143519c7921_0_87"/>
          <p:cNvSpPr/>
          <p:nvPr/>
        </p:nvSpPr>
        <p:spPr>
          <a:xfrm>
            <a:off x="5014038" y="5146461"/>
            <a:ext cx="1548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93" name="Google Shape;293;g143519c7921_0_87"/>
          <p:cNvSpPr/>
          <p:nvPr/>
        </p:nvSpPr>
        <p:spPr>
          <a:xfrm>
            <a:off x="3024000" y="2685487"/>
            <a:ext cx="1620000" cy="74351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31" name="タイトル 9">
            <a:extLst>
              <a:ext uri="{FF2B5EF4-FFF2-40B4-BE49-F238E27FC236}">
                <a16:creationId xmlns:a16="http://schemas.microsoft.com/office/drawing/2014/main" id="{FDDA2747-DBA5-44E4-A04D-BE8E8CD8D716}"/>
              </a:ext>
            </a:extLst>
          </p:cNvPr>
          <p:cNvSpPr txBox="1">
            <a:spLocks/>
          </p:cNvSpPr>
          <p:nvPr/>
        </p:nvSpPr>
        <p:spPr>
          <a:xfrm>
            <a:off x="1598088" y="252113"/>
            <a:ext cx="7043379"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【4</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クレジットカード情報の入</a:t>
            </a:r>
            <a:r>
              <a:rPr lang="ja-JP" altLang="ja-JP" sz="3200" spc="-1250" dirty="0">
                <a:latin typeface="BIZ UDゴシック" panose="020B0400000000000000" pitchFamily="49" charset="-128"/>
                <a:ea typeface="BIZ UDゴシック" panose="020B0400000000000000" pitchFamily="49" charset="-128"/>
                <a:cs typeface="Meiryo"/>
                <a:sym typeface="Meiryo"/>
              </a:rPr>
              <a:t>力</a:t>
            </a:r>
            <a:endParaRPr kumimoji="0" lang="ja-JP" altLang="en-US" sz="3200" b="0" kern="0" dirty="0">
              <a:latin typeface="BIZ UDゴシック" panose="020B0400000000000000" pitchFamily="49" charset="-128"/>
              <a:ea typeface="BIZ UDゴシック" panose="020B0400000000000000" pitchFamily="49" charset="-128"/>
            </a:endParaRPr>
          </a:p>
        </p:txBody>
      </p:sp>
      <p:grpSp>
        <p:nvGrpSpPr>
          <p:cNvPr id="38" name="図形グループ 37"/>
          <p:cNvGrpSpPr/>
          <p:nvPr/>
        </p:nvGrpSpPr>
        <p:grpSpPr>
          <a:xfrm>
            <a:off x="4917424" y="4997456"/>
            <a:ext cx="296586" cy="293005"/>
            <a:chOff x="6801905" y="3995693"/>
            <a:chExt cx="296586" cy="293005"/>
          </a:xfrm>
        </p:grpSpPr>
        <p:sp>
          <p:nvSpPr>
            <p:cNvPr id="39" name="円/楕円 38"/>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0" name="フリーフォーム 39"/>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1" name="図形グループ 40"/>
          <p:cNvGrpSpPr/>
          <p:nvPr/>
        </p:nvGrpSpPr>
        <p:grpSpPr>
          <a:xfrm>
            <a:off x="2887037" y="2518530"/>
            <a:ext cx="296586" cy="293005"/>
            <a:chOff x="5878361" y="3995693"/>
            <a:chExt cx="296586" cy="293005"/>
          </a:xfrm>
        </p:grpSpPr>
        <p:sp>
          <p:nvSpPr>
            <p:cNvPr id="42" name="円/楕円 41"/>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3" name="フリーフォーム 42"/>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4" name="Google Shape;289;g143519c7921_0_87">
            <a:extLst>
              <a:ext uri="{FF2B5EF4-FFF2-40B4-BE49-F238E27FC236}">
                <a16:creationId xmlns:a16="http://schemas.microsoft.com/office/drawing/2014/main" id="{10EF68C5-47CC-2C56-DA09-6CA79ABDAA11}"/>
              </a:ext>
            </a:extLst>
          </p:cNvPr>
          <p:cNvSpPr/>
          <p:nvPr/>
        </p:nvSpPr>
        <p:spPr>
          <a:xfrm>
            <a:off x="6938264" y="2457135"/>
            <a:ext cx="1548000" cy="5442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grpSp>
        <p:nvGrpSpPr>
          <p:cNvPr id="5" name="図形グループ 33">
            <a:extLst>
              <a:ext uri="{FF2B5EF4-FFF2-40B4-BE49-F238E27FC236}">
                <a16:creationId xmlns:a16="http://schemas.microsoft.com/office/drawing/2014/main" id="{74DAD8E8-668B-B14F-7DBA-0E7F1D366ADF}"/>
              </a:ext>
            </a:extLst>
          </p:cNvPr>
          <p:cNvGrpSpPr/>
          <p:nvPr/>
        </p:nvGrpSpPr>
        <p:grpSpPr>
          <a:xfrm>
            <a:off x="6781800" y="2209800"/>
            <a:ext cx="296586" cy="293005"/>
            <a:chOff x="7423697" y="3995693"/>
            <a:chExt cx="296586" cy="293005"/>
          </a:xfrm>
        </p:grpSpPr>
        <p:sp>
          <p:nvSpPr>
            <p:cNvPr id="6" name="円/楕円 34">
              <a:extLst>
                <a:ext uri="{FF2B5EF4-FFF2-40B4-BE49-F238E27FC236}">
                  <a16:creationId xmlns:a16="http://schemas.microsoft.com/office/drawing/2014/main" id="{DBAB0019-ECE1-1FCE-FCE3-5276E9AC0818}"/>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フリーフォーム 35">
              <a:extLst>
                <a:ext uri="{FF2B5EF4-FFF2-40B4-BE49-F238E27FC236}">
                  <a16:creationId xmlns:a16="http://schemas.microsoft.com/office/drawing/2014/main" id="{45CD5198-E11B-DBD2-D84A-45628B7C458A}"/>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8" name="テキスト ボックス 7">
            <a:extLst>
              <a:ext uri="{FF2B5EF4-FFF2-40B4-BE49-F238E27FC236}">
                <a16:creationId xmlns:a16="http://schemas.microsoft.com/office/drawing/2014/main" id="{D7539341-D7D6-D12D-BBF7-AE4B4A4D5F50}"/>
              </a:ext>
            </a:extLst>
          </p:cNvPr>
          <p:cNvSpPr txBox="1"/>
          <p:nvPr/>
        </p:nvSpPr>
        <p:spPr>
          <a:xfrm>
            <a:off x="609600" y="1295400"/>
            <a:ext cx="6292326" cy="369332"/>
          </a:xfrm>
          <a:prstGeom prst="rect">
            <a:avLst/>
          </a:prstGeom>
          <a:noFill/>
        </p:spPr>
        <p:txBody>
          <a:bodyPr wrap="square">
            <a:spAutoFit/>
          </a:bodyPr>
          <a:lstStyle/>
          <a:p>
            <a:r>
              <a:rPr lang="ja-JP" altLang="ja-JP" sz="1800" b="1" dirty="0">
                <a:effectLst/>
                <a:ea typeface="BIZ UDPゴシック" panose="020B0400000000000000" pitchFamily="50" charset="-128"/>
                <a:cs typeface="BIZ UDPゴシック" panose="020B0400000000000000" pitchFamily="50" charset="-128"/>
              </a:rPr>
              <a:t>診療費を支払うクレジットカード情報の登録を行う手順です。</a:t>
            </a:r>
            <a:endParaRPr lang="ja-JP" altLang="en-US" sz="1800" b="1" dirty="0"/>
          </a:p>
        </p:txBody>
      </p:sp>
    </p:spTree>
    <p:extLst>
      <p:ext uri="{BB962C8B-B14F-4D97-AF65-F5344CB8AC3E}">
        <p14:creationId xmlns:p14="http://schemas.microsoft.com/office/powerpoint/2010/main" val="1385632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p:cNvSpPr txBox="1">
            <a:spLocks/>
          </p:cNvSpPr>
          <p:nvPr/>
        </p:nvSpPr>
        <p:spPr>
          <a:xfrm>
            <a:off x="2133600" y="994623"/>
            <a:ext cx="67056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4000" dirty="0">
                <a:solidFill>
                  <a:srgbClr val="009650"/>
                </a:solidFill>
                <a:latin typeface="BIZ UDゴシック" panose="020B0400000000000000" pitchFamily="49" charset="-128"/>
                <a:ea typeface="BIZ UDゴシック" panose="020B0400000000000000" pitchFamily="49" charset="-128"/>
              </a:rPr>
              <a:t>2</a:t>
            </a:r>
            <a:endParaRPr lang="ja-JP" altLang="en-US" sz="14000" dirty="0">
              <a:solidFill>
                <a:srgbClr val="009650"/>
              </a:solidFill>
              <a:latin typeface="BIZ UDゴシック" panose="020B0400000000000000" pitchFamily="49" charset="-128"/>
              <a:ea typeface="BIZ UDゴシック" panose="020B0400000000000000" pitchFamily="49" charset="-128"/>
            </a:endParaRPr>
          </a:p>
          <a:p>
            <a:r>
              <a:rPr lang="ja-JP" altLang="en-US" sz="4800" dirty="0">
                <a:solidFill>
                  <a:srgbClr val="009650"/>
                </a:solidFill>
                <a:latin typeface="BIZ UDゴシック" panose="020B0400000000000000" pitchFamily="49" charset="-128"/>
                <a:ea typeface="BIZ UDゴシック" panose="020B0400000000000000" pitchFamily="49" charset="-128"/>
              </a:rPr>
              <a:t>オンライン診療</a:t>
            </a:r>
            <a:endParaRPr lang="en-US" altLang="ja-JP" sz="4800" dirty="0">
              <a:solidFill>
                <a:srgbClr val="009650"/>
              </a:solidFill>
              <a:latin typeface="BIZ UDゴシック" panose="020B0400000000000000" pitchFamily="49" charset="-128"/>
              <a:ea typeface="BIZ UDゴシック" panose="020B0400000000000000" pitchFamily="49" charset="-128"/>
            </a:endParaRPr>
          </a:p>
          <a:p>
            <a:r>
              <a:rPr lang="ja-JP" altLang="en-US" sz="4800" dirty="0">
                <a:solidFill>
                  <a:srgbClr val="009650"/>
                </a:solidFill>
                <a:latin typeface="BIZ UDゴシック" panose="020B0400000000000000" pitchFamily="49" charset="-128"/>
                <a:ea typeface="BIZ UDゴシック" panose="020B0400000000000000" pitchFamily="49" charset="-128"/>
              </a:rPr>
              <a:t>実施医療機関の検索</a:t>
            </a:r>
          </a:p>
        </p:txBody>
      </p:sp>
      <p:pic>
        <p:nvPicPr>
          <p:cNvPr id="3" name="Picture 2" descr="パソコンのモニターを見せる医師のイラスト">
            <a:extLst>
              <a:ext uri="{FF2B5EF4-FFF2-40B4-BE49-F238E27FC236}">
                <a16:creationId xmlns:a16="http://schemas.microsoft.com/office/drawing/2014/main" id="{978E008C-D917-461B-B999-F50C0E7179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594623"/>
            <a:ext cx="1368000" cy="1455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3547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00" name="Google Shape;300;p8"/>
          <p:cNvSpPr txBox="1"/>
          <p:nvPr/>
        </p:nvSpPr>
        <p:spPr>
          <a:xfrm>
            <a:off x="401754" y="1897899"/>
            <a:ext cx="2597273" cy="4362076"/>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47663"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en-US" altLang="ja-JP" sz="18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ja-JP" sz="1800" b="1" dirty="0">
                <a:latin typeface="BIZ UDゴシック" panose="020B0400000000000000" pitchFamily="49" charset="-128"/>
                <a:ea typeface="BIZ UDゴシック" panose="020B0400000000000000" pitchFamily="49" charset="-128"/>
                <a:cs typeface="Meiryo"/>
                <a:sym typeface="Meiryo"/>
              </a:rPr>
              <a:t>curon</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の</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ホーム画面</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をスワイプで移動し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クロン施設コードを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お持ちの場合</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0"/>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 </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None/>
              <a:tabLst>
                <a:tab pos="347663"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スワイプで移動し、</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None/>
              <a:tabLst>
                <a:tab pos="347663"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表示画面に</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4</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桁の</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クロン施設コード</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p>
          <a:p>
            <a:pPr marL="9525" marR="4343" lvl="0" algn="l" rtl="0">
              <a:spcBef>
                <a:spcPts val="85"/>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を入力</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47663"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en-US" altLang="ja-JP" sz="18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スワイプで</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最下部の</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47663"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医療機関を検索</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に</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移動しダブル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❹</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検索結果が表示</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3" lvl="0" algn="l" rtl="0">
              <a:spcBef>
                <a:spcPts val="85"/>
              </a:spcBef>
              <a:spcAft>
                <a:spcPts val="0"/>
              </a:spcAft>
              <a:buClr>
                <a:srgbClr val="000000"/>
              </a:buClr>
              <a:buSzPts val="2400"/>
              <a:buFont typeface="Arial"/>
              <a:buNone/>
              <a:tabLst>
                <a:tab pos="347663"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されます</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301" name="Google Shape;301;p8"/>
          <p:cNvSpPr txBox="1"/>
          <p:nvPr/>
        </p:nvSpPr>
        <p:spPr>
          <a:xfrm>
            <a:off x="517734" y="1350152"/>
            <a:ext cx="4495200" cy="461635"/>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800"/>
              <a:buFont typeface="Meiryo"/>
              <a:buNone/>
            </a:pPr>
            <a:r>
              <a:rPr lang="ja-JP" altLang="en-US" sz="1800" b="1" dirty="0">
                <a:solidFill>
                  <a:srgbClr val="009650"/>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rgbClr val="009650"/>
                </a:solidFill>
                <a:latin typeface="BIZ UDゴシック" panose="020B0400000000000000" pitchFamily="49" charset="-128"/>
                <a:ea typeface="BIZ UDゴシック" panose="020B0400000000000000" pitchFamily="49" charset="-128"/>
                <a:cs typeface="Meiryo"/>
                <a:sym typeface="Meiryo"/>
              </a:rPr>
              <a:t>クロン施設</a:t>
            </a:r>
            <a:r>
              <a:rPr lang="ja-JP" altLang="en-US" sz="1800" b="1" dirty="0">
                <a:solidFill>
                  <a:srgbClr val="009650"/>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rgbClr val="009650"/>
                </a:solidFill>
                <a:latin typeface="BIZ UDゴシック" panose="020B0400000000000000" pitchFamily="49" charset="-128"/>
                <a:ea typeface="BIZ UDゴシック" panose="020B0400000000000000" pitchFamily="49" charset="-128"/>
                <a:cs typeface="Meiryo"/>
                <a:sym typeface="Meiryo"/>
              </a:rPr>
              <a:t>コードをお持ちの場合</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pic>
        <p:nvPicPr>
          <p:cNvPr id="303" name="Google Shape;303;p8" descr="クロンのホーム画面の「クロン施設コードをお持ちの場合」をタップしている画像"/>
          <p:cNvPicPr preferRelativeResize="0">
            <a:picLocks noChangeAspect="1"/>
          </p:cNvPicPr>
          <p:nvPr/>
        </p:nvPicPr>
        <p:blipFill>
          <a:blip r:embed="rId3">
            <a:alphaModFix/>
          </a:blip>
          <a:stretch>
            <a:fillRect/>
          </a:stretch>
        </p:blipFill>
        <p:spPr>
          <a:xfrm>
            <a:off x="3200552" y="1995333"/>
            <a:ext cx="1620000" cy="3507867"/>
          </a:xfrm>
          <a:prstGeom prst="rect">
            <a:avLst/>
          </a:prstGeom>
          <a:noFill/>
          <a:ln w="9525">
            <a:solidFill>
              <a:schemeClr val="tx1">
                <a:lumMod val="50000"/>
                <a:lumOff val="50000"/>
              </a:schemeClr>
            </a:solidFill>
          </a:ln>
        </p:spPr>
      </p:pic>
      <p:pic>
        <p:nvPicPr>
          <p:cNvPr id="308" name="Google Shape;308;p8" descr="施設コードを入力画面で「クロン施設コード」を入力し「医療機関を検索」をタップしている画像"/>
          <p:cNvPicPr preferRelativeResize="0">
            <a:picLocks noChangeAspect="1"/>
          </p:cNvPicPr>
          <p:nvPr/>
        </p:nvPicPr>
        <p:blipFill rotWithShape="1">
          <a:blip r:embed="rId4">
            <a:alphaModFix/>
          </a:blip>
          <a:srcRect l="3200" r="-3200"/>
          <a:stretch/>
        </p:blipFill>
        <p:spPr>
          <a:xfrm>
            <a:off x="5081709" y="1995333"/>
            <a:ext cx="1620000" cy="3507867"/>
          </a:xfrm>
          <a:prstGeom prst="rect">
            <a:avLst/>
          </a:prstGeom>
          <a:noFill/>
          <a:ln w="9525">
            <a:solidFill>
              <a:schemeClr val="tx1">
                <a:lumMod val="50000"/>
                <a:lumOff val="50000"/>
              </a:schemeClr>
            </a:solidFill>
          </a:ln>
        </p:spPr>
      </p:pic>
      <p:pic>
        <p:nvPicPr>
          <p:cNvPr id="313" name="Google Shape;313;p8" descr="検索結果の医療機関が表示された画面の画像"/>
          <p:cNvPicPr preferRelativeResize="0">
            <a:picLocks noChangeAspect="1"/>
          </p:cNvPicPr>
          <p:nvPr/>
        </p:nvPicPr>
        <p:blipFill>
          <a:blip r:embed="rId5">
            <a:alphaModFix/>
          </a:blip>
          <a:stretch>
            <a:fillRect/>
          </a:stretch>
        </p:blipFill>
        <p:spPr>
          <a:xfrm>
            <a:off x="6960843" y="1993200"/>
            <a:ext cx="1626011" cy="3510000"/>
          </a:xfrm>
          <a:prstGeom prst="rect">
            <a:avLst/>
          </a:prstGeom>
          <a:noFill/>
          <a:ln w="9525">
            <a:solidFill>
              <a:schemeClr val="tx1">
                <a:lumMod val="50000"/>
                <a:lumOff val="50000"/>
              </a:schemeClr>
            </a:solidFill>
          </a:ln>
        </p:spPr>
      </p:pic>
      <p:sp>
        <p:nvSpPr>
          <p:cNvPr id="315" name="Google Shape;315;p8"/>
          <p:cNvSpPr/>
          <p:nvPr/>
        </p:nvSpPr>
        <p:spPr>
          <a:xfrm>
            <a:off x="3222141" y="3781791"/>
            <a:ext cx="1548000" cy="432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316" name="Google Shape;316;p8"/>
          <p:cNvSpPr/>
          <p:nvPr/>
        </p:nvSpPr>
        <p:spPr>
          <a:xfrm>
            <a:off x="5107423" y="3346054"/>
            <a:ext cx="1548000" cy="360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317" name="Google Shape;317;p8"/>
          <p:cNvSpPr/>
          <p:nvPr/>
        </p:nvSpPr>
        <p:spPr>
          <a:xfrm>
            <a:off x="5107423" y="4199035"/>
            <a:ext cx="1548000" cy="396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27" name="タイトル 9">
            <a:extLst>
              <a:ext uri="{FF2B5EF4-FFF2-40B4-BE49-F238E27FC236}">
                <a16:creationId xmlns:a16="http://schemas.microsoft.com/office/drawing/2014/main" id="{FDDA2747-DBA5-44E4-A04D-BE8E8CD8D716}"/>
              </a:ext>
            </a:extLst>
          </p:cNvPr>
          <p:cNvSpPr txBox="1">
            <a:spLocks/>
          </p:cNvSpPr>
          <p:nvPr/>
        </p:nvSpPr>
        <p:spPr>
          <a:xfrm>
            <a:off x="1598088" y="236774"/>
            <a:ext cx="7043379"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【5</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受診したい医療機関を検</a:t>
            </a:r>
            <a:r>
              <a:rPr lang="ja-JP" altLang="ja-JP" sz="3200" spc="-1250" dirty="0">
                <a:latin typeface="BIZ UDゴシック" panose="020B0400000000000000" pitchFamily="49" charset="-128"/>
                <a:ea typeface="BIZ UDゴシック" panose="020B0400000000000000" pitchFamily="49" charset="-128"/>
                <a:cs typeface="Meiryo"/>
                <a:sym typeface="Meiryo"/>
              </a:rPr>
              <a:t>索</a:t>
            </a:r>
            <a:endParaRPr kumimoji="0" lang="ja-JP" altLang="en-US" sz="3200" b="0" kern="0" dirty="0">
              <a:latin typeface="BIZ UDゴシック" panose="020B0400000000000000" pitchFamily="49" charset="-128"/>
              <a:ea typeface="BIZ UDゴシック" panose="020B0400000000000000" pitchFamily="49" charset="-128"/>
            </a:endParaRPr>
          </a:p>
        </p:txBody>
      </p:sp>
      <p:grpSp>
        <p:nvGrpSpPr>
          <p:cNvPr id="34" name="図形グループ 33"/>
          <p:cNvGrpSpPr/>
          <p:nvPr/>
        </p:nvGrpSpPr>
        <p:grpSpPr>
          <a:xfrm>
            <a:off x="6831321" y="1846697"/>
            <a:ext cx="296586" cy="293005"/>
            <a:chOff x="5101121" y="3995693"/>
            <a:chExt cx="296586" cy="293005"/>
          </a:xfrm>
        </p:grpSpPr>
        <p:sp>
          <p:nvSpPr>
            <p:cNvPr id="35" name="円/楕円 3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6" name="フリーフォーム 3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37" name="図形グループ 36"/>
          <p:cNvGrpSpPr/>
          <p:nvPr/>
        </p:nvGrpSpPr>
        <p:grpSpPr>
          <a:xfrm>
            <a:off x="4950164" y="4059701"/>
            <a:ext cx="296586" cy="293005"/>
            <a:chOff x="4232441" y="3995693"/>
            <a:chExt cx="296586" cy="293005"/>
          </a:xfrm>
        </p:grpSpPr>
        <p:sp>
          <p:nvSpPr>
            <p:cNvPr id="38" name="円/楕円 37"/>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フリーフォーム 38"/>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0" name="図形グループ 39"/>
          <p:cNvGrpSpPr/>
          <p:nvPr/>
        </p:nvGrpSpPr>
        <p:grpSpPr>
          <a:xfrm>
            <a:off x="4950866" y="3166023"/>
            <a:ext cx="296586" cy="293005"/>
            <a:chOff x="3546641" y="3995693"/>
            <a:chExt cx="296586" cy="293005"/>
          </a:xfrm>
        </p:grpSpPr>
        <p:sp>
          <p:nvSpPr>
            <p:cNvPr id="41" name="円/楕円 40"/>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2" name="フリーフォーム 41"/>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3" name="図形グループ 42"/>
          <p:cNvGrpSpPr/>
          <p:nvPr/>
        </p:nvGrpSpPr>
        <p:grpSpPr>
          <a:xfrm>
            <a:off x="3020616" y="3607756"/>
            <a:ext cx="296587" cy="293005"/>
            <a:chOff x="2897417" y="3995693"/>
            <a:chExt cx="296587" cy="293005"/>
          </a:xfrm>
        </p:grpSpPr>
        <p:sp>
          <p:nvSpPr>
            <p:cNvPr id="44" name="円/楕円 4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5" name="テキスト ボックス 44"/>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2" name="テキスト ボックス 1">
            <a:extLst>
              <a:ext uri="{FF2B5EF4-FFF2-40B4-BE49-F238E27FC236}">
                <a16:creationId xmlns:a16="http://schemas.microsoft.com/office/drawing/2014/main" id="{8F868EEF-5ECA-2637-9D3D-A93BA24DF768}"/>
              </a:ext>
            </a:extLst>
          </p:cNvPr>
          <p:cNvSpPr txBox="1"/>
          <p:nvPr/>
        </p:nvSpPr>
        <p:spPr>
          <a:xfrm>
            <a:off x="2765334" y="5531063"/>
            <a:ext cx="6094141" cy="845809"/>
          </a:xfrm>
          <a:prstGeom prst="rect">
            <a:avLst/>
          </a:prstGeom>
          <a:noFill/>
        </p:spPr>
        <p:txBody>
          <a:bodyPr wrap="square" rtlCol="0">
            <a:spAutoFit/>
          </a:bodyPr>
          <a:lstStyle/>
          <a:p>
            <a:r>
              <a:rPr lang="en-US" altLang="ja-JP" b="1"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b="1"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受診したい医療機関が出てこない場合には、お探しの医療機関が</a:t>
            </a:r>
            <a:r>
              <a:rPr lang="en-US" altLang="ja-JP" b="1" dirty="0" err="1">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curon</a:t>
            </a:r>
            <a:r>
              <a:rPr lang="ja-JP" altLang="en-US" b="1"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を利用したオンライン診療に対応していない可能性があります。</a:t>
            </a:r>
            <a:endParaRPr lang="ja-JP" altLang="en-US" b="1" dirty="0">
              <a:solidFill>
                <a:srgbClr val="009650"/>
              </a:solidFill>
              <a:effectLst/>
              <a:latin typeface="Century" panose="02040604050505020304" pitchFamily="18" charset="0"/>
              <a:ea typeface="ＭＳ 明朝" panose="02020609040205080304" pitchFamily="17" charset="-128"/>
              <a:cs typeface="Times New Roman" panose="02020603050405020304"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37" name="Google Shape;337;p9"/>
          <p:cNvPicPr preferRelativeResize="0"/>
          <p:nvPr/>
        </p:nvPicPr>
        <p:blipFill>
          <a:blip r:embed="rId3">
            <a:alphaModFix/>
          </a:blip>
          <a:stretch>
            <a:fillRect/>
          </a:stretch>
        </p:blipFill>
        <p:spPr>
          <a:xfrm>
            <a:off x="152400" y="4889550"/>
            <a:ext cx="9525" cy="9525"/>
          </a:xfrm>
          <a:prstGeom prst="rect">
            <a:avLst/>
          </a:prstGeom>
          <a:noFill/>
          <a:ln>
            <a:noFill/>
          </a:ln>
        </p:spPr>
      </p:pic>
      <p:pic>
        <p:nvPicPr>
          <p:cNvPr id="339" name="Google Shape;339;p9"/>
          <p:cNvPicPr preferRelativeResize="0"/>
          <p:nvPr/>
        </p:nvPicPr>
        <p:blipFill>
          <a:blip r:embed="rId3">
            <a:alphaModFix/>
          </a:blip>
          <a:stretch>
            <a:fillRect/>
          </a:stretch>
        </p:blipFill>
        <p:spPr>
          <a:xfrm>
            <a:off x="152400" y="5051475"/>
            <a:ext cx="9525" cy="9525"/>
          </a:xfrm>
          <a:prstGeom prst="rect">
            <a:avLst/>
          </a:prstGeom>
          <a:noFill/>
          <a:ln>
            <a:noFill/>
          </a:ln>
        </p:spPr>
      </p:pic>
      <p:sp>
        <p:nvSpPr>
          <p:cNvPr id="17"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19" name="タイトル 9">
            <a:extLst>
              <a:ext uri="{FF2B5EF4-FFF2-40B4-BE49-F238E27FC236}">
                <a16:creationId xmlns:a16="http://schemas.microsoft.com/office/drawing/2014/main" id="{FDDA2747-DBA5-44E4-A04D-BE8E8CD8D716}"/>
              </a:ext>
            </a:extLst>
          </p:cNvPr>
          <p:cNvSpPr txBox="1">
            <a:spLocks/>
          </p:cNvSpPr>
          <p:nvPr/>
        </p:nvSpPr>
        <p:spPr>
          <a:xfrm>
            <a:off x="1546533" y="219611"/>
            <a:ext cx="6795285"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【5</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受診したい医療機関を検</a:t>
            </a:r>
            <a:r>
              <a:rPr lang="ja-JP" altLang="ja-JP" sz="3200" spc="-1250" dirty="0">
                <a:latin typeface="BIZ UDゴシック" panose="020B0400000000000000" pitchFamily="49" charset="-128"/>
                <a:ea typeface="BIZ UDゴシック" panose="020B0400000000000000" pitchFamily="49" charset="-128"/>
                <a:cs typeface="Meiryo"/>
                <a:sym typeface="Meiryo"/>
              </a:rPr>
              <a:t>索</a:t>
            </a:r>
            <a:endParaRPr kumimoji="0" lang="ja-JP" altLang="en-US" sz="3200" b="0" kern="0" dirty="0">
              <a:latin typeface="BIZ UDゴシック" panose="020B0400000000000000" pitchFamily="49" charset="-128"/>
              <a:ea typeface="BIZ UDゴシック" panose="020B0400000000000000" pitchFamily="49" charset="-128"/>
            </a:endParaRPr>
          </a:p>
        </p:txBody>
      </p:sp>
      <p:pic>
        <p:nvPicPr>
          <p:cNvPr id="3" name="図 2" descr="位置情報の許可表示で、「一度だけ許可」、「Appの使用中は許可」のいずれかをタップしている画像">
            <a:extLst>
              <a:ext uri="{FF2B5EF4-FFF2-40B4-BE49-F238E27FC236}">
                <a16:creationId xmlns:a16="http://schemas.microsoft.com/office/drawing/2014/main" id="{C91556FB-0C7D-3AC4-0EE9-F5E6DA0E7AD4}"/>
              </a:ext>
            </a:extLst>
          </p:cNvPr>
          <p:cNvPicPr>
            <a:picLocks noChangeAspect="1"/>
          </p:cNvPicPr>
          <p:nvPr/>
        </p:nvPicPr>
        <p:blipFill rotWithShape="1">
          <a:blip r:embed="rId4">
            <a:extLst>
              <a:ext uri="{28A0092B-C50C-407E-A947-70E740481C1C}">
                <a14:useLocalDpi xmlns:a14="http://schemas.microsoft.com/office/drawing/2010/main" val="0"/>
              </a:ext>
            </a:extLst>
          </a:blip>
          <a:srcRect t="3957"/>
          <a:stretch/>
        </p:blipFill>
        <p:spPr>
          <a:xfrm>
            <a:off x="2661620" y="2904081"/>
            <a:ext cx="1620000" cy="3387057"/>
          </a:xfrm>
          <a:prstGeom prst="rect">
            <a:avLst/>
          </a:prstGeom>
          <a:ln>
            <a:solidFill>
              <a:schemeClr val="tx1">
                <a:lumMod val="50000"/>
                <a:lumOff val="50000"/>
              </a:schemeClr>
            </a:solidFill>
          </a:ln>
        </p:spPr>
      </p:pic>
      <p:sp>
        <p:nvSpPr>
          <p:cNvPr id="4" name="Google Shape;348;g1424c8524af_1_57">
            <a:extLst>
              <a:ext uri="{FF2B5EF4-FFF2-40B4-BE49-F238E27FC236}">
                <a16:creationId xmlns:a16="http://schemas.microsoft.com/office/drawing/2014/main" id="{F27AF7C3-F193-1C20-F443-D5536EB90296}"/>
              </a:ext>
            </a:extLst>
          </p:cNvPr>
          <p:cNvSpPr txBox="1"/>
          <p:nvPr/>
        </p:nvSpPr>
        <p:spPr>
          <a:xfrm>
            <a:off x="6928800" y="1828800"/>
            <a:ext cx="2520000" cy="627721"/>
          </a:xfrm>
          <a:prstGeom prst="rect">
            <a:avLst/>
          </a:prstGeom>
          <a:noFill/>
          <a:ln>
            <a:noFill/>
          </a:ln>
        </p:spPr>
        <p:txBody>
          <a:bodyPr spcFirstLastPara="1" wrap="square" lIns="0" tIns="12050" rIns="0" bIns="0" anchor="t" anchorCtr="0">
            <a:spAutoFit/>
          </a:bodyPr>
          <a:lstStyle/>
          <a:p>
            <a:pPr marL="9525" lvl="0" algn="l" rtl="0">
              <a:spcBef>
                <a:spcPts val="0"/>
              </a:spcBef>
              <a:spcAft>
                <a:spcPts val="0"/>
              </a:spcAft>
              <a:buClr>
                <a:schemeClr val="dk1"/>
              </a:buClr>
              <a:buFont typeface="Arial"/>
              <a:buNone/>
              <a:tabLst>
                <a:tab pos="355600" algn="l"/>
              </a:tabLst>
            </a:pPr>
            <a:r>
              <a:rPr lang="ja-JP" sz="2400" b="1" dirty="0">
                <a:solidFill>
                  <a:srgbClr val="009650"/>
                </a:solidFill>
                <a:latin typeface="BIZ UDPゴシック" panose="020B0400000000000000" pitchFamily="50" charset="-128"/>
                <a:ea typeface="BIZ UDPゴシック" panose="020B0400000000000000" pitchFamily="50" charset="-128"/>
                <a:cs typeface="Meiryo"/>
                <a:sym typeface="Meiryo"/>
              </a:rPr>
              <a:t>❹</a:t>
            </a:r>
            <a:r>
              <a:rPr lang="ja-JP" altLang="en-US" sz="1600" b="1" dirty="0">
                <a:solidFill>
                  <a:schemeClr val="dk1"/>
                </a:solidFill>
                <a:latin typeface="BIZ UDPゴシック" panose="020B0400000000000000" pitchFamily="50" charset="-128"/>
                <a:ea typeface="BIZ UDPゴシック" panose="020B0400000000000000" pitchFamily="50" charset="-128"/>
                <a:cs typeface="Meiryo"/>
                <a:sym typeface="Meiryo"/>
              </a:rPr>
              <a:t>結果が</a:t>
            </a:r>
            <a:endParaRPr lang="en-US" altLang="ja-JP" sz="16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lvl="0" algn="l" rtl="0">
              <a:spcBef>
                <a:spcPts val="0"/>
              </a:spcBef>
              <a:spcAft>
                <a:spcPts val="0"/>
              </a:spcAft>
              <a:buClr>
                <a:schemeClr val="dk1"/>
              </a:buClr>
              <a:buFont typeface="Arial"/>
              <a:buNone/>
              <a:tabLst>
                <a:tab pos="355600" algn="l"/>
              </a:tabLst>
            </a:pPr>
            <a:r>
              <a:rPr lang="ja-JP" altLang="en-US" sz="1600" b="1" dirty="0">
                <a:solidFill>
                  <a:schemeClr val="dk1"/>
                </a:solidFill>
                <a:latin typeface="BIZ UDPゴシック" panose="020B0400000000000000" pitchFamily="50" charset="-128"/>
                <a:ea typeface="BIZ UDPゴシック" panose="020B0400000000000000" pitchFamily="50" charset="-128"/>
                <a:cs typeface="Meiryo"/>
                <a:sym typeface="Meiryo"/>
              </a:rPr>
              <a:t>　 表示されます</a:t>
            </a:r>
            <a:endParaRPr sz="1600" b="1" dirty="0">
              <a:solidFill>
                <a:srgbClr val="009650"/>
              </a:solidFill>
              <a:latin typeface="BIZ UDPゴシック" panose="020B0400000000000000" pitchFamily="50" charset="-128"/>
              <a:ea typeface="BIZ UDPゴシック" panose="020B0400000000000000" pitchFamily="50" charset="-128"/>
              <a:cs typeface="Meiryo"/>
              <a:sym typeface="Meiryo"/>
            </a:endParaRPr>
          </a:p>
        </p:txBody>
      </p:sp>
      <p:grpSp>
        <p:nvGrpSpPr>
          <p:cNvPr id="5" name="Google Shape;352;g1424c8524af_1_57">
            <a:extLst>
              <a:ext uri="{FF2B5EF4-FFF2-40B4-BE49-F238E27FC236}">
                <a16:creationId xmlns:a16="http://schemas.microsoft.com/office/drawing/2014/main" id="{54030D08-BAEA-D6BA-7F1D-24F8B1C26A21}"/>
              </a:ext>
            </a:extLst>
          </p:cNvPr>
          <p:cNvGrpSpPr/>
          <p:nvPr/>
        </p:nvGrpSpPr>
        <p:grpSpPr>
          <a:xfrm>
            <a:off x="5269095" y="3004487"/>
            <a:ext cx="441000" cy="400200"/>
            <a:chOff x="3501100" y="4812902"/>
            <a:chExt cx="441000" cy="400200"/>
          </a:xfrm>
        </p:grpSpPr>
        <p:sp>
          <p:nvSpPr>
            <p:cNvPr id="6" name="Google Shape;353;g1424c8524af_1_57">
              <a:extLst>
                <a:ext uri="{FF2B5EF4-FFF2-40B4-BE49-F238E27FC236}">
                  <a16:creationId xmlns:a16="http://schemas.microsoft.com/office/drawing/2014/main" id="{25FED582-6FE9-4305-7CCA-9F347AD0AF84}"/>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7" name="Google Shape;354;g1424c8524af_1_57">
              <a:extLst>
                <a:ext uri="{FF2B5EF4-FFF2-40B4-BE49-F238E27FC236}">
                  <a16:creationId xmlns:a16="http://schemas.microsoft.com/office/drawing/2014/main" id="{FDF9C131-3AF1-8924-F36B-DE7A1BB6FE23}"/>
                </a:ext>
              </a:extLst>
            </p:cNvPr>
            <p:cNvSpPr/>
            <p:nvPr/>
          </p:nvSpPr>
          <p:spPr>
            <a:xfrm>
              <a:off x="3501100" y="4812902"/>
              <a:ext cx="4410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endParaRPr>
            </a:p>
          </p:txBody>
        </p:sp>
      </p:grpSp>
      <p:sp>
        <p:nvSpPr>
          <p:cNvPr id="8" name="Google Shape;357;g1424c8524af_1_57">
            <a:extLst>
              <a:ext uri="{FF2B5EF4-FFF2-40B4-BE49-F238E27FC236}">
                <a16:creationId xmlns:a16="http://schemas.microsoft.com/office/drawing/2014/main" id="{3E6BB185-55F2-0AE5-CCBC-7DE30AE61B30}"/>
              </a:ext>
            </a:extLst>
          </p:cNvPr>
          <p:cNvSpPr txBox="1"/>
          <p:nvPr/>
        </p:nvSpPr>
        <p:spPr>
          <a:xfrm>
            <a:off x="4468000" y="4670300"/>
            <a:ext cx="441000" cy="4357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BIZ UDPゴシック" panose="020B0400000000000000" pitchFamily="50" charset="-128"/>
              <a:ea typeface="BIZ UDPゴシック" panose="020B0400000000000000" pitchFamily="50" charset="-128"/>
            </a:endParaRPr>
          </a:p>
        </p:txBody>
      </p:sp>
      <p:sp>
        <p:nvSpPr>
          <p:cNvPr id="9" name="Google Shape;359;g1424c8524af_1_57">
            <a:extLst>
              <a:ext uri="{FF2B5EF4-FFF2-40B4-BE49-F238E27FC236}">
                <a16:creationId xmlns:a16="http://schemas.microsoft.com/office/drawing/2014/main" id="{05ECA370-28F2-AE52-40F9-F7BAD538E7B2}"/>
              </a:ext>
            </a:extLst>
          </p:cNvPr>
          <p:cNvSpPr txBox="1"/>
          <p:nvPr/>
        </p:nvSpPr>
        <p:spPr>
          <a:xfrm>
            <a:off x="524733" y="1351832"/>
            <a:ext cx="8022756"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altLang="en-US" sz="1800" b="1">
                <a:solidFill>
                  <a:srgbClr val="009650"/>
                </a:solidFill>
                <a:highlight>
                  <a:schemeClr val="lt1"/>
                </a:highlight>
                <a:latin typeface="BIZ UDPゴシック" panose="020B0400000000000000" pitchFamily="50" charset="-128"/>
                <a:ea typeface="BIZ UDPゴシック" panose="020B0400000000000000" pitchFamily="50" charset="-128"/>
                <a:cs typeface="Meiryo"/>
                <a:sym typeface="Meiryo"/>
              </a:rPr>
              <a:t>位置情報を使用して現在地の近くの医療機関を検索する方法</a:t>
            </a:r>
            <a:endParaRPr sz="1800" b="1">
              <a:solidFill>
                <a:srgbClr val="009650"/>
              </a:solidFill>
              <a:highlight>
                <a:schemeClr val="lt1"/>
              </a:highlight>
              <a:latin typeface="BIZ UDPゴシック" panose="020B0400000000000000" pitchFamily="50" charset="-128"/>
              <a:ea typeface="BIZ UDPゴシック" panose="020B0400000000000000" pitchFamily="50" charset="-128"/>
              <a:cs typeface="Meiryo"/>
              <a:sym typeface="Meiryo"/>
            </a:endParaRPr>
          </a:p>
          <a:p>
            <a:pPr marL="0" lvl="0" indent="0" algn="l" rtl="0">
              <a:spcBef>
                <a:spcPts val="0"/>
              </a:spcBef>
              <a:spcAft>
                <a:spcPts val="0"/>
              </a:spcAft>
              <a:buNone/>
            </a:pPr>
            <a:endParaRPr sz="1800" b="1">
              <a:solidFill>
                <a:schemeClr val="dk1"/>
              </a:solidFill>
              <a:highlight>
                <a:srgbClr val="FFFF00"/>
              </a:highlight>
              <a:latin typeface="BIZ UDPゴシック" panose="020B0400000000000000" pitchFamily="50" charset="-128"/>
              <a:ea typeface="BIZ UDPゴシック" panose="020B0400000000000000" pitchFamily="50" charset="-128"/>
              <a:cs typeface="Meiryo"/>
              <a:sym typeface="Meiryo"/>
            </a:endParaRPr>
          </a:p>
        </p:txBody>
      </p:sp>
      <p:pic>
        <p:nvPicPr>
          <p:cNvPr id="10" name="Google Shape;365;g1424c8524af_1_57" descr="医療機関検索画面で「初診可能」、「本日予約可能」、「診療コード入力」のいずれかをタップしている画像">
            <a:extLst>
              <a:ext uri="{FF2B5EF4-FFF2-40B4-BE49-F238E27FC236}">
                <a16:creationId xmlns:a16="http://schemas.microsoft.com/office/drawing/2014/main" id="{8BDED9E6-4C3E-81C2-D742-0DD80C615596}"/>
              </a:ext>
            </a:extLst>
          </p:cNvPr>
          <p:cNvPicPr preferRelativeResize="0">
            <a:picLocks noChangeAspect="1"/>
          </p:cNvPicPr>
          <p:nvPr/>
        </p:nvPicPr>
        <p:blipFill rotWithShape="1">
          <a:blip r:embed="rId5">
            <a:alphaModFix/>
          </a:blip>
          <a:srcRect t="3955"/>
          <a:stretch/>
        </p:blipFill>
        <p:spPr>
          <a:xfrm>
            <a:off x="4785148" y="2904081"/>
            <a:ext cx="1629312" cy="3388486"/>
          </a:xfrm>
          <a:prstGeom prst="rect">
            <a:avLst/>
          </a:prstGeom>
          <a:noFill/>
          <a:ln w="9525">
            <a:solidFill>
              <a:schemeClr val="tx1">
                <a:lumMod val="50000"/>
                <a:lumOff val="50000"/>
              </a:schemeClr>
            </a:solidFill>
          </a:ln>
        </p:spPr>
      </p:pic>
      <p:pic>
        <p:nvPicPr>
          <p:cNvPr id="11" name="Google Shape;370;g1424c8524af_1_57" descr="検索結果の医療機関一覧が表示された画像">
            <a:extLst>
              <a:ext uri="{FF2B5EF4-FFF2-40B4-BE49-F238E27FC236}">
                <a16:creationId xmlns:a16="http://schemas.microsoft.com/office/drawing/2014/main" id="{EA1CD25A-7A68-358A-42DC-3E14B682A54E}"/>
              </a:ext>
            </a:extLst>
          </p:cNvPr>
          <p:cNvPicPr preferRelativeResize="0">
            <a:picLocks noChangeAspect="1"/>
          </p:cNvPicPr>
          <p:nvPr/>
        </p:nvPicPr>
        <p:blipFill rotWithShape="1">
          <a:blip r:embed="rId6">
            <a:alphaModFix/>
          </a:blip>
          <a:srcRect t="3954"/>
          <a:stretch/>
        </p:blipFill>
        <p:spPr>
          <a:xfrm>
            <a:off x="6918169" y="2904081"/>
            <a:ext cx="1629320" cy="3388486"/>
          </a:xfrm>
          <a:prstGeom prst="rect">
            <a:avLst/>
          </a:prstGeom>
          <a:noFill/>
          <a:ln w="9525">
            <a:solidFill>
              <a:schemeClr val="tx1">
                <a:lumMod val="50000"/>
                <a:lumOff val="50000"/>
              </a:schemeClr>
            </a:solidFill>
          </a:ln>
        </p:spPr>
      </p:pic>
      <p:sp>
        <p:nvSpPr>
          <p:cNvPr id="12" name="Google Shape;371;g1424c8524af_1_57">
            <a:extLst>
              <a:ext uri="{FF2B5EF4-FFF2-40B4-BE49-F238E27FC236}">
                <a16:creationId xmlns:a16="http://schemas.microsoft.com/office/drawing/2014/main" id="{5148DC4F-A06A-B7DF-72BF-9B501E8A614E}"/>
              </a:ext>
            </a:extLst>
          </p:cNvPr>
          <p:cNvSpPr/>
          <p:nvPr/>
        </p:nvSpPr>
        <p:spPr>
          <a:xfrm>
            <a:off x="2883099" y="4859328"/>
            <a:ext cx="1218900" cy="4002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13" name="Google Shape;373;g1424c8524af_1_57">
            <a:extLst>
              <a:ext uri="{FF2B5EF4-FFF2-40B4-BE49-F238E27FC236}">
                <a16:creationId xmlns:a16="http://schemas.microsoft.com/office/drawing/2014/main" id="{15EF50D9-6F5A-E4FA-2F63-B1D38F8D80D7}"/>
              </a:ext>
            </a:extLst>
          </p:cNvPr>
          <p:cNvSpPr>
            <a:spLocks/>
          </p:cNvSpPr>
          <p:nvPr/>
        </p:nvSpPr>
        <p:spPr>
          <a:xfrm>
            <a:off x="4791794" y="3454844"/>
            <a:ext cx="1622665" cy="40019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14" name="図形グループ 40">
            <a:extLst>
              <a:ext uri="{FF2B5EF4-FFF2-40B4-BE49-F238E27FC236}">
                <a16:creationId xmlns:a16="http://schemas.microsoft.com/office/drawing/2014/main" id="{DA90F230-1D04-A18E-C8A5-2BE43AD1EA23}"/>
              </a:ext>
            </a:extLst>
          </p:cNvPr>
          <p:cNvGrpSpPr/>
          <p:nvPr/>
        </p:nvGrpSpPr>
        <p:grpSpPr>
          <a:xfrm>
            <a:off x="6761478" y="2752275"/>
            <a:ext cx="296586" cy="293005"/>
            <a:chOff x="5101121" y="3995693"/>
            <a:chExt cx="296586" cy="293005"/>
          </a:xfrm>
        </p:grpSpPr>
        <p:sp>
          <p:nvSpPr>
            <p:cNvPr id="15" name="円/楕円 41">
              <a:extLst>
                <a:ext uri="{FF2B5EF4-FFF2-40B4-BE49-F238E27FC236}">
                  <a16:creationId xmlns:a16="http://schemas.microsoft.com/office/drawing/2014/main" id="{A67CC6B7-3325-8260-92EA-A8BCAF729B10}"/>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 name="フリーフォーム 42">
              <a:extLst>
                <a:ext uri="{FF2B5EF4-FFF2-40B4-BE49-F238E27FC236}">
                  <a16:creationId xmlns:a16="http://schemas.microsoft.com/office/drawing/2014/main" id="{C35F1F74-04E1-5EC5-680C-CDB0C45A2646}"/>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18" name="図形グループ 43">
            <a:extLst>
              <a:ext uri="{FF2B5EF4-FFF2-40B4-BE49-F238E27FC236}">
                <a16:creationId xmlns:a16="http://schemas.microsoft.com/office/drawing/2014/main" id="{11524E3C-F761-BFFF-FC52-5303FB586537}"/>
              </a:ext>
            </a:extLst>
          </p:cNvPr>
          <p:cNvGrpSpPr/>
          <p:nvPr/>
        </p:nvGrpSpPr>
        <p:grpSpPr>
          <a:xfrm>
            <a:off x="4653065" y="3320947"/>
            <a:ext cx="296586" cy="293005"/>
            <a:chOff x="4232441" y="3995693"/>
            <a:chExt cx="296586" cy="293005"/>
          </a:xfrm>
        </p:grpSpPr>
        <p:sp>
          <p:nvSpPr>
            <p:cNvPr id="20" name="円/楕円 44">
              <a:extLst>
                <a:ext uri="{FF2B5EF4-FFF2-40B4-BE49-F238E27FC236}">
                  <a16:creationId xmlns:a16="http://schemas.microsoft.com/office/drawing/2014/main" id="{5A08399E-043A-1053-E6D7-5B54E6682242}"/>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フリーフォーム 45">
              <a:extLst>
                <a:ext uri="{FF2B5EF4-FFF2-40B4-BE49-F238E27FC236}">
                  <a16:creationId xmlns:a16="http://schemas.microsoft.com/office/drawing/2014/main" id="{E7CBCE93-F420-E8BC-AF7D-0A546AE15967}"/>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5" name="図形グループ 46">
            <a:extLst>
              <a:ext uri="{FF2B5EF4-FFF2-40B4-BE49-F238E27FC236}">
                <a16:creationId xmlns:a16="http://schemas.microsoft.com/office/drawing/2014/main" id="{AAEA9C42-B1B5-35D2-B2F4-F6D088B53F92}"/>
              </a:ext>
            </a:extLst>
          </p:cNvPr>
          <p:cNvGrpSpPr/>
          <p:nvPr/>
        </p:nvGrpSpPr>
        <p:grpSpPr>
          <a:xfrm>
            <a:off x="2650529" y="4721123"/>
            <a:ext cx="296586" cy="293005"/>
            <a:chOff x="3546641" y="3995693"/>
            <a:chExt cx="296586" cy="293005"/>
          </a:xfrm>
        </p:grpSpPr>
        <p:sp>
          <p:nvSpPr>
            <p:cNvPr id="26" name="円/楕円 47">
              <a:extLst>
                <a:ext uri="{FF2B5EF4-FFF2-40B4-BE49-F238E27FC236}">
                  <a16:creationId xmlns:a16="http://schemas.microsoft.com/office/drawing/2014/main" id="{11E54B2E-3A12-D3E8-41A0-A22A8AC2ECFD}"/>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7" name="フリーフォーム 48">
              <a:extLst>
                <a:ext uri="{FF2B5EF4-FFF2-40B4-BE49-F238E27FC236}">
                  <a16:creationId xmlns:a16="http://schemas.microsoft.com/office/drawing/2014/main" id="{2A853F7E-AA66-B271-8B92-C2925955F12C}"/>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8" name="Google Shape;328;p9">
            <a:extLst>
              <a:ext uri="{FF2B5EF4-FFF2-40B4-BE49-F238E27FC236}">
                <a16:creationId xmlns:a16="http://schemas.microsoft.com/office/drawing/2014/main" id="{FB3D9DAF-723A-7758-4240-1173C16C1780}"/>
              </a:ext>
            </a:extLst>
          </p:cNvPr>
          <p:cNvSpPr txBox="1"/>
          <p:nvPr/>
        </p:nvSpPr>
        <p:spPr>
          <a:xfrm>
            <a:off x="286779" y="1828800"/>
            <a:ext cx="2340000" cy="873942"/>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ja-JP" altLang="en-US"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en-US" altLang="ja-JP" sz="16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600" b="1" dirty="0">
                <a:solidFill>
                  <a:schemeClr val="dk1"/>
                </a:solidFill>
                <a:latin typeface="BIZ UDPゴシック" panose="020B0400000000000000" pitchFamily="50" charset="-128"/>
                <a:ea typeface="BIZ UDPゴシック" panose="020B0400000000000000" pitchFamily="50" charset="-128"/>
                <a:cs typeface="Meiryo"/>
                <a:sym typeface="Meiryo"/>
              </a:rPr>
              <a:t>医療機関を探して</a:t>
            </a:r>
            <a:r>
              <a:rPr lang="en-US" altLang="ja-JP" sz="1600" b="1" dirty="0">
                <a:solidFill>
                  <a:schemeClr val="dk1"/>
                </a:solidFill>
                <a:latin typeface="BIZ UDPゴシック" panose="020B0400000000000000" pitchFamily="50" charset="-128"/>
                <a:ea typeface="BIZ UDPゴシック" panose="020B0400000000000000" pitchFamily="50" charset="-128"/>
                <a:cs typeface="Meiryo"/>
                <a:sym typeface="Meiryo"/>
              </a:rPr>
              <a:t>   </a:t>
            </a:r>
          </a:p>
          <a:p>
            <a:pPr marL="9525" marR="0" lvl="0" algn="l" rtl="0">
              <a:spcBef>
                <a:spcPts val="0"/>
              </a:spcBef>
              <a:spcAft>
                <a:spcPts val="0"/>
              </a:spcAft>
              <a:buClr>
                <a:srgbClr val="000000"/>
              </a:buClr>
              <a:buSzPts val="2400"/>
              <a:buFont typeface="Arial"/>
              <a:buNone/>
              <a:tabLst>
                <a:tab pos="355600" algn="l"/>
              </a:tabLst>
            </a:pPr>
            <a:r>
              <a:rPr lang="en-US" altLang="ja-JP" sz="1600"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600" b="1" dirty="0">
                <a:solidFill>
                  <a:schemeClr val="dk1"/>
                </a:solidFill>
                <a:latin typeface="BIZ UDPゴシック" panose="020B0400000000000000" pitchFamily="50" charset="-128"/>
                <a:ea typeface="BIZ UDPゴシック" panose="020B0400000000000000" pitchFamily="50" charset="-128"/>
                <a:cs typeface="Meiryo"/>
                <a:sym typeface="Meiryo"/>
              </a:rPr>
              <a:t>予約する場合</a:t>
            </a:r>
            <a:r>
              <a:rPr lang="en-US" altLang="ja-JP" sz="1600" b="1" dirty="0">
                <a:solidFill>
                  <a:schemeClr val="dk1"/>
                </a:solidFill>
                <a:latin typeface="BIZ UDPゴシック" panose="020B0400000000000000" pitchFamily="50" charset="-128"/>
                <a:ea typeface="BIZ UDPゴシック" panose="020B0400000000000000" pitchFamily="50" charset="-128"/>
                <a:cs typeface="Meiryo"/>
                <a:sym typeface="Meiryo"/>
              </a:rPr>
              <a:t>｣</a:t>
            </a:r>
          </a:p>
          <a:p>
            <a:pPr marL="9525" marR="0" lvl="0" algn="l" rtl="0">
              <a:spcBef>
                <a:spcPts val="0"/>
              </a:spcBef>
              <a:spcAft>
                <a:spcPts val="0"/>
              </a:spcAft>
              <a:buClr>
                <a:srgbClr val="000000"/>
              </a:buClr>
              <a:buSzPts val="2400"/>
              <a:buFont typeface="Arial"/>
              <a:buNone/>
              <a:tabLst>
                <a:tab pos="355600" algn="l"/>
              </a:tabLst>
            </a:pPr>
            <a:r>
              <a:rPr lang="en-US" altLang="ja-JP" sz="1600"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600" b="1" dirty="0">
                <a:solidFill>
                  <a:schemeClr val="dk1"/>
                </a:solidFill>
                <a:latin typeface="BIZ UDPゴシック" panose="020B0400000000000000" pitchFamily="50" charset="-128"/>
                <a:ea typeface="BIZ UDPゴシック" panose="020B0400000000000000" pitchFamily="50" charset="-128"/>
                <a:cs typeface="Meiryo"/>
                <a:sym typeface="Meiryo"/>
              </a:rPr>
              <a:t>を</a:t>
            </a:r>
            <a:r>
              <a:rPr lang="ja-JP" altLang="en-US" sz="1600" b="1"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endParaRPr sz="16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pic>
        <p:nvPicPr>
          <p:cNvPr id="29" name="Google Shape;332;p9" descr="クロンホーム画面で「医療機関を探して予約する場合」をタップしている画像">
            <a:extLst>
              <a:ext uri="{FF2B5EF4-FFF2-40B4-BE49-F238E27FC236}">
                <a16:creationId xmlns:a16="http://schemas.microsoft.com/office/drawing/2014/main" id="{C3D28C46-2478-BED8-68B8-294B2D5DEEB5}"/>
              </a:ext>
            </a:extLst>
          </p:cNvPr>
          <p:cNvPicPr preferRelativeResize="0">
            <a:picLocks noChangeAspect="1"/>
          </p:cNvPicPr>
          <p:nvPr/>
        </p:nvPicPr>
        <p:blipFill rotWithShape="1">
          <a:blip r:embed="rId7">
            <a:alphaModFix/>
          </a:blip>
          <a:srcRect t="3957"/>
          <a:stretch/>
        </p:blipFill>
        <p:spPr>
          <a:xfrm>
            <a:off x="528373" y="2904081"/>
            <a:ext cx="1628624" cy="3387057"/>
          </a:xfrm>
          <a:prstGeom prst="rect">
            <a:avLst/>
          </a:prstGeom>
          <a:noFill/>
          <a:ln w="9525">
            <a:solidFill>
              <a:schemeClr val="tx1">
                <a:lumMod val="50000"/>
                <a:lumOff val="50000"/>
              </a:schemeClr>
            </a:solidFill>
          </a:ln>
        </p:spPr>
      </p:pic>
      <p:sp>
        <p:nvSpPr>
          <p:cNvPr id="30" name="Google Shape;340;p9">
            <a:extLst>
              <a:ext uri="{FF2B5EF4-FFF2-40B4-BE49-F238E27FC236}">
                <a16:creationId xmlns:a16="http://schemas.microsoft.com/office/drawing/2014/main" id="{04185205-AF93-79AB-7234-5BF061F6E2A8}"/>
              </a:ext>
            </a:extLst>
          </p:cNvPr>
          <p:cNvSpPr/>
          <p:nvPr/>
        </p:nvSpPr>
        <p:spPr>
          <a:xfrm>
            <a:off x="497050" y="4998244"/>
            <a:ext cx="1669807" cy="436218"/>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31" name="テキスト ボックス 30">
            <a:extLst>
              <a:ext uri="{FF2B5EF4-FFF2-40B4-BE49-F238E27FC236}">
                <a16:creationId xmlns:a16="http://schemas.microsoft.com/office/drawing/2014/main" id="{F7111DE3-A9C4-363C-8D8F-39F8DE5DFCB5}"/>
              </a:ext>
            </a:extLst>
          </p:cNvPr>
          <p:cNvSpPr txBox="1"/>
          <p:nvPr/>
        </p:nvSpPr>
        <p:spPr>
          <a:xfrm>
            <a:off x="273089" y="4812435"/>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32" name="テキスト ボックス 31">
            <a:extLst>
              <a:ext uri="{FF2B5EF4-FFF2-40B4-BE49-F238E27FC236}">
                <a16:creationId xmlns:a16="http://schemas.microsoft.com/office/drawing/2014/main" id="{A8B40C38-12DB-18F8-0D3F-A45FA034FAEF}"/>
              </a:ext>
            </a:extLst>
          </p:cNvPr>
          <p:cNvSpPr txBox="1"/>
          <p:nvPr/>
        </p:nvSpPr>
        <p:spPr>
          <a:xfrm>
            <a:off x="2363644" y="1828800"/>
            <a:ext cx="2407732" cy="892552"/>
          </a:xfrm>
          <a:prstGeom prst="rect">
            <a:avLst/>
          </a:prstGeom>
          <a:noFill/>
        </p:spPr>
        <p:txBody>
          <a:bodyPr wrap="square">
            <a:spAutoFit/>
          </a:bodyPr>
          <a:lstStyle/>
          <a:p>
            <a:pPr marL="9525" marR="0" lvl="0" algn="l" rtl="0">
              <a:spcBef>
                <a:spcPts val="0"/>
              </a:spcBef>
              <a:spcAft>
                <a:spcPts val="0"/>
              </a:spcAft>
              <a:buNone/>
              <a:tabLst>
                <a:tab pos="355600"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a:sym typeface="Meiryo"/>
              </a:rPr>
              <a:t>❷</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一度だけ許可</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か</a:t>
            </a:r>
            <a:endPar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0" lvl="0" algn="l" rtl="0">
              <a:spcBef>
                <a:spcPts val="0"/>
              </a:spcBef>
              <a:spcAft>
                <a:spcPts val="0"/>
              </a:spcAft>
              <a:buNone/>
              <a:tabLst>
                <a:tab pos="355600" algn="l"/>
              </a:tabLst>
            </a:pP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｢App</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の使用中は許可</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t>
            </a:r>
          </a:p>
          <a:p>
            <a:pPr marL="9525" marR="0" lvl="0" algn="l" rtl="0">
              <a:spcBef>
                <a:spcPts val="0"/>
              </a:spcBef>
              <a:spcAft>
                <a:spcPts val="0"/>
              </a:spcAft>
              <a:buNone/>
              <a:tabLst>
                <a:tab pos="355600" algn="l"/>
              </a:tabLst>
            </a:pP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　のどちらかをダブルタップ</a:t>
            </a:r>
          </a:p>
        </p:txBody>
      </p:sp>
      <p:sp>
        <p:nvSpPr>
          <p:cNvPr id="33" name="テキスト ボックス 32">
            <a:extLst>
              <a:ext uri="{FF2B5EF4-FFF2-40B4-BE49-F238E27FC236}">
                <a16:creationId xmlns:a16="http://schemas.microsoft.com/office/drawing/2014/main" id="{EA9C34BB-1166-FE05-C837-EF37E8EAE52F}"/>
              </a:ext>
            </a:extLst>
          </p:cNvPr>
          <p:cNvSpPr txBox="1"/>
          <p:nvPr/>
        </p:nvSpPr>
        <p:spPr>
          <a:xfrm>
            <a:off x="4415435" y="1828800"/>
            <a:ext cx="2520000" cy="954107"/>
          </a:xfrm>
          <a:prstGeom prst="rect">
            <a:avLst/>
          </a:prstGeom>
          <a:noFill/>
        </p:spPr>
        <p:txBody>
          <a:bodyPr wrap="square">
            <a:spAutoFit/>
          </a:bodyPr>
          <a:lstStyle/>
          <a:p>
            <a:pPr marL="9525" lvl="0" algn="l" rtl="0">
              <a:spcBef>
                <a:spcPts val="0"/>
              </a:spcBef>
              <a:spcAft>
                <a:spcPts val="0"/>
              </a:spcAft>
              <a:buClr>
                <a:schemeClr val="dk1"/>
              </a:buClr>
              <a:buFont typeface="Arial"/>
              <a:buNone/>
              <a:tabLst>
                <a:tab pos="355600" algn="l"/>
              </a:tabLst>
            </a:pPr>
            <a:r>
              <a:rPr lang="ja-JP" altLang="ja-JP" sz="2400" b="1" dirty="0">
                <a:solidFill>
                  <a:srgbClr val="009650"/>
                </a:solidFill>
                <a:latin typeface="BIZ UDPゴシック" panose="020B0400000000000000" pitchFamily="50" charset="-128"/>
                <a:ea typeface="BIZ UDPゴシック" panose="020B0400000000000000" pitchFamily="50" charset="-128"/>
                <a:cs typeface="Meiryo"/>
                <a:sym typeface="Meiryo"/>
              </a:rPr>
              <a:t>❸</a:t>
            </a:r>
            <a:r>
              <a:rPr lang="ja-JP" altLang="en-US" sz="1600" b="1" dirty="0">
                <a:latin typeface="BIZ UDPゴシック" panose="020B0400000000000000" pitchFamily="50" charset="-128"/>
                <a:ea typeface="BIZ UDPゴシック" panose="020B0400000000000000" pitchFamily="50" charset="-128"/>
                <a:cs typeface="Meiryo"/>
                <a:sym typeface="Meiryo"/>
              </a:rPr>
              <a:t>ご自身の希望に合った</a:t>
            </a:r>
            <a:endParaRPr lang="en-US" altLang="ja-JP" sz="1600" b="1" dirty="0">
              <a:latin typeface="BIZ UDPゴシック" panose="020B0400000000000000" pitchFamily="50" charset="-128"/>
              <a:ea typeface="BIZ UDPゴシック" panose="020B0400000000000000" pitchFamily="50" charset="-128"/>
              <a:cs typeface="Meiryo"/>
              <a:sym typeface="Meiryo"/>
            </a:endParaRPr>
          </a:p>
          <a:p>
            <a:pPr marL="9525" lvl="0" algn="l" rtl="0">
              <a:spcBef>
                <a:spcPts val="0"/>
              </a:spcBef>
              <a:spcAft>
                <a:spcPts val="0"/>
              </a:spcAft>
              <a:buClr>
                <a:schemeClr val="dk1"/>
              </a:buClr>
              <a:buFont typeface="Arial"/>
              <a:buNone/>
              <a:tabLst>
                <a:tab pos="355600" algn="l"/>
              </a:tabLst>
            </a:pPr>
            <a:r>
              <a:rPr lang="ja-JP" altLang="en-US" sz="1600" b="1" dirty="0">
                <a:latin typeface="BIZ UDPゴシック" panose="020B0400000000000000" pitchFamily="50" charset="-128"/>
                <a:ea typeface="BIZ UDPゴシック" panose="020B0400000000000000" pitchFamily="50" charset="-128"/>
                <a:cs typeface="Meiryo"/>
                <a:sym typeface="Meiryo"/>
              </a:rPr>
              <a:t>　　項目を</a:t>
            </a:r>
            <a:r>
              <a:rPr lang="ja-JP" altLang="en-US" sz="1600" b="1" dirty="0">
                <a:solidFill>
                  <a:schemeClr val="tx1"/>
                </a:solidFill>
                <a:latin typeface="BIZ UDPゴシック" panose="020B0400000000000000" pitchFamily="50" charset="-128"/>
                <a:ea typeface="BIZ UDPゴシック" panose="020B0400000000000000" pitchFamily="50" charset="-128"/>
                <a:cs typeface="Meiryo"/>
                <a:sym typeface="Meiryo"/>
              </a:rPr>
              <a:t>選択し</a:t>
            </a:r>
            <a:endParaRPr lang="en-US" altLang="ja-JP" sz="1600" b="1" dirty="0">
              <a:solidFill>
                <a:schemeClr val="tx1"/>
              </a:solidFill>
              <a:latin typeface="BIZ UDPゴシック" panose="020B0400000000000000" pitchFamily="50" charset="-128"/>
              <a:ea typeface="BIZ UDPゴシック" panose="020B0400000000000000" pitchFamily="50" charset="-128"/>
              <a:cs typeface="Meiryo"/>
              <a:sym typeface="Meiryo"/>
            </a:endParaRPr>
          </a:p>
          <a:p>
            <a:pPr marL="9525" lvl="0" algn="l" rtl="0">
              <a:spcBef>
                <a:spcPts val="0"/>
              </a:spcBef>
              <a:spcAft>
                <a:spcPts val="0"/>
              </a:spcAft>
              <a:buClr>
                <a:schemeClr val="dk1"/>
              </a:buClr>
              <a:buFont typeface="Arial"/>
              <a:buNone/>
              <a:tabLst>
                <a:tab pos="355600" algn="l"/>
              </a:tabLst>
            </a:pPr>
            <a:r>
              <a:rPr lang="ja-JP" altLang="en-US" sz="1600" b="1" dirty="0">
                <a:solidFill>
                  <a:schemeClr val="tx1"/>
                </a:solidFill>
                <a:latin typeface="BIZ UDPゴシック" panose="020B0400000000000000" pitchFamily="50" charset="-128"/>
                <a:ea typeface="BIZ UDPゴシック" panose="020B0400000000000000" pitchFamily="50" charset="-128"/>
                <a:cs typeface="Meiryo"/>
                <a:sym typeface="Meiryo"/>
              </a:rPr>
              <a:t>　  医療機関を絞り込む</a:t>
            </a:r>
          </a:p>
        </p:txBody>
      </p:sp>
      <p:sp>
        <p:nvSpPr>
          <p:cNvPr id="34" name="矢印: 右 33">
            <a:extLst>
              <a:ext uri="{FF2B5EF4-FFF2-40B4-BE49-F238E27FC236}">
                <a16:creationId xmlns:a16="http://schemas.microsoft.com/office/drawing/2014/main" id="{803D1588-7023-8D03-6FF7-CBC1DCFBB236}"/>
              </a:ext>
            </a:extLst>
          </p:cNvPr>
          <p:cNvSpPr/>
          <p:nvPr/>
        </p:nvSpPr>
        <p:spPr>
          <a:xfrm>
            <a:off x="2238674" y="4213919"/>
            <a:ext cx="360000"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5" name="矢印: 右 34">
            <a:extLst>
              <a:ext uri="{FF2B5EF4-FFF2-40B4-BE49-F238E27FC236}">
                <a16:creationId xmlns:a16="http://schemas.microsoft.com/office/drawing/2014/main" id="{A2A5FBCF-FAEB-DC8D-C444-10C67704267B}"/>
              </a:ext>
            </a:extLst>
          </p:cNvPr>
          <p:cNvSpPr/>
          <p:nvPr/>
        </p:nvSpPr>
        <p:spPr>
          <a:xfrm>
            <a:off x="4345792" y="4213920"/>
            <a:ext cx="360000"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6" name="矢印: 右 35">
            <a:extLst>
              <a:ext uri="{FF2B5EF4-FFF2-40B4-BE49-F238E27FC236}">
                <a16:creationId xmlns:a16="http://schemas.microsoft.com/office/drawing/2014/main" id="{997E04EE-3AE9-E788-490E-3E54946BA8A6}"/>
              </a:ext>
            </a:extLst>
          </p:cNvPr>
          <p:cNvSpPr/>
          <p:nvPr/>
        </p:nvSpPr>
        <p:spPr>
          <a:xfrm>
            <a:off x="6493803" y="4190717"/>
            <a:ext cx="360000"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257524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1789B2CC-4E45-426C-B186-4A03402DCE7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1789B2CC-4E45-426C-B186-4A03402DCE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62" name="タイトル 9">
            <a:extLst>
              <a:ext uri="{FF2B5EF4-FFF2-40B4-BE49-F238E27FC236}">
                <a16:creationId xmlns:a16="http://schemas.microsoft.com/office/drawing/2014/main" id="{FDDA2747-DBA5-44E4-A04D-BE8E8CD8D716}"/>
              </a:ext>
            </a:extLst>
          </p:cNvPr>
          <p:cNvSpPr txBox="1">
            <a:spLocks/>
          </p:cNvSpPr>
          <p:nvPr/>
        </p:nvSpPr>
        <p:spPr>
          <a:xfrm>
            <a:off x="1598088" y="140505"/>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err="1">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【5</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受診したい医療機関を検</a:t>
            </a:r>
            <a:r>
              <a:rPr lang="ja-JP" altLang="ja-JP" sz="3200" spc="-1250" dirty="0">
                <a:latin typeface="BIZ UDゴシック" panose="020B0400000000000000" pitchFamily="49" charset="-128"/>
                <a:ea typeface="BIZ UDゴシック" panose="020B0400000000000000" pitchFamily="49" charset="-128"/>
                <a:cs typeface="Meiryo"/>
                <a:sym typeface="Meiryo"/>
              </a:rPr>
              <a:t>索</a:t>
            </a:r>
            <a:endParaRPr kumimoji="0" lang="ja-JP" altLang="en-US" sz="3200" b="0" kern="0" dirty="0">
              <a:latin typeface="BIZ UDゴシック" panose="020B0400000000000000" pitchFamily="49" charset="-128"/>
              <a:ea typeface="BIZ UDゴシック" panose="020B0400000000000000" pitchFamily="49" charset="-128"/>
            </a:endParaRPr>
          </a:p>
        </p:txBody>
      </p:sp>
      <p:pic>
        <p:nvPicPr>
          <p:cNvPr id="8" name="Google Shape;407;g1424c8524af_1_111" descr="検索ボックスに診療科目や病院名のような検索ワードを入力し「検索」をタップしている画像">
            <a:extLst>
              <a:ext uri="{FF2B5EF4-FFF2-40B4-BE49-F238E27FC236}">
                <a16:creationId xmlns:a16="http://schemas.microsoft.com/office/drawing/2014/main" id="{EDF655DD-CC54-F4FB-C741-C690207F2901}"/>
              </a:ext>
            </a:extLst>
          </p:cNvPr>
          <p:cNvPicPr preferRelativeResize="0">
            <a:picLocks noChangeAspect="1"/>
          </p:cNvPicPr>
          <p:nvPr/>
        </p:nvPicPr>
        <p:blipFill rotWithShape="1">
          <a:blip r:embed="rId6">
            <a:alphaModFix/>
          </a:blip>
          <a:srcRect t="3251"/>
          <a:stretch/>
        </p:blipFill>
        <p:spPr>
          <a:xfrm>
            <a:off x="5581242" y="3021424"/>
            <a:ext cx="1332000" cy="2622999"/>
          </a:xfrm>
          <a:prstGeom prst="rect">
            <a:avLst/>
          </a:prstGeom>
          <a:noFill/>
          <a:ln w="9525">
            <a:solidFill>
              <a:schemeClr val="tx1">
                <a:lumMod val="50000"/>
                <a:lumOff val="50000"/>
              </a:schemeClr>
            </a:solidFill>
          </a:ln>
        </p:spPr>
      </p:pic>
      <p:pic>
        <p:nvPicPr>
          <p:cNvPr id="9" name="Google Shape;406;g1424c8524af_1_111" descr="医療機関検索画面の最上部にある｢診療科目・病院名をさがす｣をタップしている画像">
            <a:extLst>
              <a:ext uri="{FF2B5EF4-FFF2-40B4-BE49-F238E27FC236}">
                <a16:creationId xmlns:a16="http://schemas.microsoft.com/office/drawing/2014/main" id="{F072FCBA-9A00-87D3-372B-6BC7D2DE70FB}"/>
              </a:ext>
            </a:extLst>
          </p:cNvPr>
          <p:cNvPicPr preferRelativeResize="0">
            <a:picLocks noChangeAspect="1"/>
          </p:cNvPicPr>
          <p:nvPr/>
        </p:nvPicPr>
        <p:blipFill rotWithShape="1">
          <a:blip r:embed="rId7">
            <a:alphaModFix/>
          </a:blip>
          <a:srcRect t="4117" b="2317"/>
          <a:stretch/>
        </p:blipFill>
        <p:spPr>
          <a:xfrm>
            <a:off x="3885323" y="3021421"/>
            <a:ext cx="1332000" cy="2622998"/>
          </a:xfrm>
          <a:prstGeom prst="rect">
            <a:avLst/>
          </a:prstGeom>
          <a:noFill/>
          <a:ln w="9525">
            <a:solidFill>
              <a:schemeClr val="tx1">
                <a:lumMod val="50000"/>
                <a:lumOff val="50000"/>
              </a:schemeClr>
            </a:solidFill>
          </a:ln>
        </p:spPr>
      </p:pic>
      <p:pic>
        <p:nvPicPr>
          <p:cNvPr id="10" name="図 9" descr="位置情報の許可表示で、「許可しない」をタップしている画像">
            <a:extLst>
              <a:ext uri="{FF2B5EF4-FFF2-40B4-BE49-F238E27FC236}">
                <a16:creationId xmlns:a16="http://schemas.microsoft.com/office/drawing/2014/main" id="{0658D414-97AB-82D8-993E-438845E45673}"/>
              </a:ext>
            </a:extLst>
          </p:cNvPr>
          <p:cNvPicPr>
            <a:picLocks noChangeAspect="1"/>
          </p:cNvPicPr>
          <p:nvPr/>
        </p:nvPicPr>
        <p:blipFill rotWithShape="1">
          <a:blip r:embed="rId8">
            <a:extLst>
              <a:ext uri="{28A0092B-C50C-407E-A947-70E740481C1C}">
                <a14:useLocalDpi xmlns:a14="http://schemas.microsoft.com/office/drawing/2010/main" val="0"/>
              </a:ext>
            </a:extLst>
          </a:blip>
          <a:srcRect t="5887" b="3652"/>
          <a:stretch/>
        </p:blipFill>
        <p:spPr>
          <a:xfrm>
            <a:off x="2189404" y="3021421"/>
            <a:ext cx="1332000" cy="2623000"/>
          </a:xfrm>
          <a:prstGeom prst="rect">
            <a:avLst/>
          </a:prstGeom>
          <a:ln>
            <a:solidFill>
              <a:schemeClr val="tx1"/>
            </a:solidFill>
          </a:ln>
        </p:spPr>
      </p:pic>
      <p:sp>
        <p:nvSpPr>
          <p:cNvPr id="11" name="Google Shape;383;g1424c8524af_1_111">
            <a:extLst>
              <a:ext uri="{FF2B5EF4-FFF2-40B4-BE49-F238E27FC236}">
                <a16:creationId xmlns:a16="http://schemas.microsoft.com/office/drawing/2014/main" id="{144DCAD2-16A2-FE48-E477-2735D09EF308}"/>
              </a:ext>
            </a:extLst>
          </p:cNvPr>
          <p:cNvSpPr txBox="1"/>
          <p:nvPr/>
        </p:nvSpPr>
        <p:spPr>
          <a:xfrm>
            <a:off x="7135102" y="1782667"/>
            <a:ext cx="1551698" cy="540326"/>
          </a:xfrm>
          <a:prstGeom prst="rect">
            <a:avLst/>
          </a:prstGeom>
          <a:noFill/>
          <a:ln>
            <a:noFill/>
          </a:ln>
        </p:spPr>
        <p:txBody>
          <a:bodyPr spcFirstLastPara="1" wrap="square" lIns="0" tIns="12050" rIns="0" bIns="0" anchor="t" anchorCtr="0">
            <a:spAutoFit/>
          </a:bodyPr>
          <a:lstStyle/>
          <a:p>
            <a:pPr marL="9525">
              <a:buClr>
                <a:schemeClr val="dk1"/>
              </a:buClr>
              <a:tabLst>
                <a:tab pos="355600" algn="l"/>
              </a:tabLst>
            </a:pPr>
            <a:r>
              <a:rPr lang="ja-JP" altLang="en-US" sz="1800" b="1" dirty="0">
                <a:solidFill>
                  <a:srgbClr val="009650"/>
                </a:solidFill>
                <a:latin typeface="BIZ UDPゴシック" panose="020B0400000000000000" pitchFamily="50" charset="-128"/>
                <a:ea typeface="BIZ UDPゴシック" panose="020B0400000000000000" pitchFamily="50" charset="-128"/>
                <a:cs typeface="Meiryo"/>
                <a:sym typeface="Meiryo"/>
              </a:rPr>
              <a:t>❻</a:t>
            </a:r>
            <a:r>
              <a:rPr lang="ja-JP" altLang="en-US" b="1" dirty="0">
                <a:solidFill>
                  <a:schemeClr val="dk1"/>
                </a:solidFill>
                <a:latin typeface="BIZ UDPゴシック" panose="020B0400000000000000" pitchFamily="50" charset="-128"/>
                <a:ea typeface="BIZ UDPゴシック" panose="020B0400000000000000" pitchFamily="50" charset="-128"/>
                <a:cs typeface="Meiryo"/>
                <a:sym typeface="Meiryo"/>
              </a:rPr>
              <a:t>検索結果が</a:t>
            </a:r>
            <a:endParaRPr lang="en-US" altLang="ja-JP"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a:buClr>
                <a:schemeClr val="dk1"/>
              </a:buClr>
              <a:tabLst>
                <a:tab pos="355600" algn="l"/>
              </a:tabLst>
            </a:pPr>
            <a:r>
              <a:rPr lang="ja-JP" altLang="en-US" b="1" dirty="0">
                <a:solidFill>
                  <a:schemeClr val="dk1"/>
                </a:solidFill>
                <a:latin typeface="BIZ UDPゴシック" panose="020B0400000000000000" pitchFamily="50" charset="-128"/>
                <a:ea typeface="BIZ UDPゴシック" panose="020B0400000000000000" pitchFamily="50" charset="-128"/>
                <a:cs typeface="Meiryo"/>
                <a:sym typeface="Meiryo"/>
              </a:rPr>
              <a:t>　 表示されます</a:t>
            </a:r>
            <a:endParaRPr b="1" dirty="0">
              <a:solidFill>
                <a:srgbClr val="009650"/>
              </a:solidFill>
              <a:latin typeface="BIZ UDPゴシック" panose="020B0400000000000000" pitchFamily="50" charset="-128"/>
              <a:ea typeface="BIZ UDPゴシック" panose="020B0400000000000000" pitchFamily="50" charset="-128"/>
              <a:cs typeface="Meiryo"/>
              <a:sym typeface="Meiryo"/>
            </a:endParaRPr>
          </a:p>
        </p:txBody>
      </p:sp>
      <p:sp>
        <p:nvSpPr>
          <p:cNvPr id="12" name="Google Shape;394;g1424c8524af_1_111">
            <a:extLst>
              <a:ext uri="{FF2B5EF4-FFF2-40B4-BE49-F238E27FC236}">
                <a16:creationId xmlns:a16="http://schemas.microsoft.com/office/drawing/2014/main" id="{7C7DA850-692E-0BF1-8C93-EE4DF5690A43}"/>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a:solidFill>
                  <a:srgbClr val="009650"/>
                </a:solidFill>
                <a:latin typeface="BIZ UDPゴシック" panose="020B0400000000000000" pitchFamily="50" charset="-128"/>
                <a:ea typeface="BIZ UDPゴシック" panose="020B0400000000000000" pitchFamily="50" charset="-128"/>
                <a:cs typeface="Meiryo"/>
                <a:sym typeface="Meiryo"/>
              </a:rPr>
              <a:t>検索ワードから医療機関を検索する方法</a:t>
            </a:r>
            <a:endParaRPr sz="1800" b="1">
              <a:solidFill>
                <a:srgbClr val="009650"/>
              </a:solidFill>
              <a:latin typeface="BIZ UDPゴシック" panose="020B0400000000000000" pitchFamily="50" charset="-128"/>
              <a:ea typeface="BIZ UDPゴシック" panose="020B0400000000000000" pitchFamily="50" charset="-128"/>
              <a:cs typeface="Meiryo"/>
              <a:sym typeface="Meiryo"/>
            </a:endParaRPr>
          </a:p>
        </p:txBody>
      </p:sp>
      <p:pic>
        <p:nvPicPr>
          <p:cNvPr id="13" name="Google Shape;432;g1424c8524af_1_160" descr="検索結果の医療機関一覧が表示された画像">
            <a:extLst>
              <a:ext uri="{FF2B5EF4-FFF2-40B4-BE49-F238E27FC236}">
                <a16:creationId xmlns:a16="http://schemas.microsoft.com/office/drawing/2014/main" id="{5AAE32F1-480C-E1F7-D663-F42CB6593665}"/>
              </a:ext>
            </a:extLst>
          </p:cNvPr>
          <p:cNvPicPr preferRelativeResize="0">
            <a:picLocks noChangeAspect="1"/>
          </p:cNvPicPr>
          <p:nvPr/>
        </p:nvPicPr>
        <p:blipFill rotWithShape="1">
          <a:blip r:embed="rId9">
            <a:alphaModFix/>
          </a:blip>
          <a:srcRect t="5566" b="538"/>
          <a:stretch/>
        </p:blipFill>
        <p:spPr>
          <a:xfrm>
            <a:off x="7277161" y="3021421"/>
            <a:ext cx="1332000" cy="2622998"/>
          </a:xfrm>
          <a:prstGeom prst="rect">
            <a:avLst/>
          </a:prstGeom>
          <a:noFill/>
          <a:ln w="9525">
            <a:solidFill>
              <a:schemeClr val="tx1">
                <a:lumMod val="50000"/>
                <a:lumOff val="50000"/>
              </a:schemeClr>
            </a:solidFill>
          </a:ln>
        </p:spPr>
      </p:pic>
      <p:sp>
        <p:nvSpPr>
          <p:cNvPr id="14" name="Google Shape;409;g1424c8524af_1_111">
            <a:extLst>
              <a:ext uri="{FF2B5EF4-FFF2-40B4-BE49-F238E27FC236}">
                <a16:creationId xmlns:a16="http://schemas.microsoft.com/office/drawing/2014/main" id="{B87B4F40-46CE-2262-E8ED-E57EAD7A46DB}"/>
              </a:ext>
            </a:extLst>
          </p:cNvPr>
          <p:cNvSpPr/>
          <p:nvPr/>
        </p:nvSpPr>
        <p:spPr>
          <a:xfrm>
            <a:off x="3877602" y="3218437"/>
            <a:ext cx="1283290" cy="24215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15" name="Google Shape;410;g1424c8524af_1_111">
            <a:extLst>
              <a:ext uri="{FF2B5EF4-FFF2-40B4-BE49-F238E27FC236}">
                <a16:creationId xmlns:a16="http://schemas.microsoft.com/office/drawing/2014/main" id="{0C8C1EE9-99A2-BD1E-D390-65120F9022E7}"/>
              </a:ext>
            </a:extLst>
          </p:cNvPr>
          <p:cNvSpPr/>
          <p:nvPr/>
        </p:nvSpPr>
        <p:spPr>
          <a:xfrm>
            <a:off x="2263807" y="4613047"/>
            <a:ext cx="1044000" cy="498597"/>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16" name="Google Shape;408;g1424c8524af_1_111">
            <a:extLst>
              <a:ext uri="{FF2B5EF4-FFF2-40B4-BE49-F238E27FC236}">
                <a16:creationId xmlns:a16="http://schemas.microsoft.com/office/drawing/2014/main" id="{77B654AD-C71F-531C-4B9A-CC72FB961A91}"/>
              </a:ext>
            </a:extLst>
          </p:cNvPr>
          <p:cNvSpPr/>
          <p:nvPr/>
        </p:nvSpPr>
        <p:spPr>
          <a:xfrm>
            <a:off x="5560098" y="5278111"/>
            <a:ext cx="1332000" cy="270474"/>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17" name="Google Shape;412;g1424c8524af_1_111">
            <a:extLst>
              <a:ext uri="{FF2B5EF4-FFF2-40B4-BE49-F238E27FC236}">
                <a16:creationId xmlns:a16="http://schemas.microsoft.com/office/drawing/2014/main" id="{22986B6D-46A6-E9A0-3AD2-A4566391ED74}"/>
              </a:ext>
            </a:extLst>
          </p:cNvPr>
          <p:cNvSpPr/>
          <p:nvPr/>
        </p:nvSpPr>
        <p:spPr>
          <a:xfrm>
            <a:off x="5587014" y="3023532"/>
            <a:ext cx="1300325" cy="293001"/>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18" name="図形グループ 62">
            <a:extLst>
              <a:ext uri="{FF2B5EF4-FFF2-40B4-BE49-F238E27FC236}">
                <a16:creationId xmlns:a16="http://schemas.microsoft.com/office/drawing/2014/main" id="{E0006877-3B49-C3E3-E8EE-CEE00DD0F299}"/>
              </a:ext>
            </a:extLst>
          </p:cNvPr>
          <p:cNvGrpSpPr/>
          <p:nvPr/>
        </p:nvGrpSpPr>
        <p:grpSpPr>
          <a:xfrm>
            <a:off x="7135102" y="2922157"/>
            <a:ext cx="296586" cy="293005"/>
            <a:chOff x="6801905" y="3995693"/>
            <a:chExt cx="296586" cy="293005"/>
          </a:xfrm>
        </p:grpSpPr>
        <p:sp>
          <p:nvSpPr>
            <p:cNvPr id="19" name="円/楕円 63">
              <a:extLst>
                <a:ext uri="{FF2B5EF4-FFF2-40B4-BE49-F238E27FC236}">
                  <a16:creationId xmlns:a16="http://schemas.microsoft.com/office/drawing/2014/main" id="{97C418DE-83FA-CAED-BD52-B169F414E523}"/>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0" name="フリーフォーム 64">
              <a:extLst>
                <a:ext uri="{FF2B5EF4-FFF2-40B4-BE49-F238E27FC236}">
                  <a16:creationId xmlns:a16="http://schemas.microsoft.com/office/drawing/2014/main" id="{5CBEC95E-8734-78FF-CFDC-5C5EFFCC031E}"/>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1" name="図形グループ 65">
            <a:extLst>
              <a:ext uri="{FF2B5EF4-FFF2-40B4-BE49-F238E27FC236}">
                <a16:creationId xmlns:a16="http://schemas.microsoft.com/office/drawing/2014/main" id="{B375E3B8-F34D-2472-397A-E4B05D752A54}"/>
              </a:ext>
            </a:extLst>
          </p:cNvPr>
          <p:cNvGrpSpPr/>
          <p:nvPr/>
        </p:nvGrpSpPr>
        <p:grpSpPr>
          <a:xfrm>
            <a:off x="5388537" y="5111645"/>
            <a:ext cx="296586" cy="293005"/>
            <a:chOff x="5878361" y="3995693"/>
            <a:chExt cx="296586" cy="293005"/>
          </a:xfrm>
        </p:grpSpPr>
        <p:sp>
          <p:nvSpPr>
            <p:cNvPr id="22" name="円/楕円 66">
              <a:extLst>
                <a:ext uri="{FF2B5EF4-FFF2-40B4-BE49-F238E27FC236}">
                  <a16:creationId xmlns:a16="http://schemas.microsoft.com/office/drawing/2014/main" id="{8BE344EE-D3E7-40A6-B45D-C128AEAB3948}"/>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フリーフォーム 67">
              <a:extLst>
                <a:ext uri="{FF2B5EF4-FFF2-40B4-BE49-F238E27FC236}">
                  <a16:creationId xmlns:a16="http://schemas.microsoft.com/office/drawing/2014/main" id="{C990E304-9A52-7D0E-17ED-2D3928F1B98D}"/>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4" name="図形グループ 68">
            <a:extLst>
              <a:ext uri="{FF2B5EF4-FFF2-40B4-BE49-F238E27FC236}">
                <a16:creationId xmlns:a16="http://schemas.microsoft.com/office/drawing/2014/main" id="{318C1927-51AF-1B3E-6D0B-768221CC4D92}"/>
              </a:ext>
            </a:extLst>
          </p:cNvPr>
          <p:cNvGrpSpPr/>
          <p:nvPr/>
        </p:nvGrpSpPr>
        <p:grpSpPr>
          <a:xfrm>
            <a:off x="5549191" y="2922860"/>
            <a:ext cx="296586" cy="293005"/>
            <a:chOff x="5101121" y="3995693"/>
            <a:chExt cx="296586" cy="293005"/>
          </a:xfrm>
        </p:grpSpPr>
        <p:sp>
          <p:nvSpPr>
            <p:cNvPr id="25" name="円/楕円 69">
              <a:extLst>
                <a:ext uri="{FF2B5EF4-FFF2-40B4-BE49-F238E27FC236}">
                  <a16:creationId xmlns:a16="http://schemas.microsoft.com/office/drawing/2014/main" id="{45EA5A02-375A-7BB3-B3CE-38C9556D5B2B}"/>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6" name="フリーフォーム 70">
              <a:extLst>
                <a:ext uri="{FF2B5EF4-FFF2-40B4-BE49-F238E27FC236}">
                  <a16:creationId xmlns:a16="http://schemas.microsoft.com/office/drawing/2014/main" id="{4CF7AA42-4F28-C593-D3EE-D285BDB79AC1}"/>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7" name="図形グループ 71">
            <a:extLst>
              <a:ext uri="{FF2B5EF4-FFF2-40B4-BE49-F238E27FC236}">
                <a16:creationId xmlns:a16="http://schemas.microsoft.com/office/drawing/2014/main" id="{80711FB2-2A21-C7F7-34F2-CD637E8E3546}"/>
              </a:ext>
            </a:extLst>
          </p:cNvPr>
          <p:cNvGrpSpPr/>
          <p:nvPr/>
        </p:nvGrpSpPr>
        <p:grpSpPr>
          <a:xfrm>
            <a:off x="3690059" y="3049976"/>
            <a:ext cx="296586" cy="293005"/>
            <a:chOff x="4232441" y="3995693"/>
            <a:chExt cx="296586" cy="293005"/>
          </a:xfrm>
        </p:grpSpPr>
        <p:sp>
          <p:nvSpPr>
            <p:cNvPr id="28" name="円/楕円 72">
              <a:extLst>
                <a:ext uri="{FF2B5EF4-FFF2-40B4-BE49-F238E27FC236}">
                  <a16:creationId xmlns:a16="http://schemas.microsoft.com/office/drawing/2014/main" id="{D83BEA86-0FB7-2D68-F512-266AEC4B52CD}"/>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9" name="フリーフォーム 73">
              <a:extLst>
                <a:ext uri="{FF2B5EF4-FFF2-40B4-BE49-F238E27FC236}">
                  <a16:creationId xmlns:a16="http://schemas.microsoft.com/office/drawing/2014/main" id="{97A345F6-51F7-D935-7CB7-1FD682ED6F0B}"/>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30" name="図形グループ 74">
            <a:extLst>
              <a:ext uri="{FF2B5EF4-FFF2-40B4-BE49-F238E27FC236}">
                <a16:creationId xmlns:a16="http://schemas.microsoft.com/office/drawing/2014/main" id="{FC5FE4F4-E16A-984C-B420-54E55E843DCB}"/>
              </a:ext>
            </a:extLst>
          </p:cNvPr>
          <p:cNvGrpSpPr/>
          <p:nvPr/>
        </p:nvGrpSpPr>
        <p:grpSpPr>
          <a:xfrm>
            <a:off x="2128193" y="4419048"/>
            <a:ext cx="296586" cy="293005"/>
            <a:chOff x="3546641" y="3995693"/>
            <a:chExt cx="296586" cy="293005"/>
          </a:xfrm>
        </p:grpSpPr>
        <p:sp>
          <p:nvSpPr>
            <p:cNvPr id="31" name="円/楕円 75">
              <a:extLst>
                <a:ext uri="{FF2B5EF4-FFF2-40B4-BE49-F238E27FC236}">
                  <a16:creationId xmlns:a16="http://schemas.microsoft.com/office/drawing/2014/main" id="{E554EB75-461E-9A63-6488-ACECECDA580E}"/>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2" name="フリーフォーム 76">
              <a:extLst>
                <a:ext uri="{FF2B5EF4-FFF2-40B4-BE49-F238E27FC236}">
                  <a16:creationId xmlns:a16="http://schemas.microsoft.com/office/drawing/2014/main" id="{4E4F1688-5342-D176-AC14-96247C2D74DF}"/>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33" name="Google Shape;328;p9">
            <a:extLst>
              <a:ext uri="{FF2B5EF4-FFF2-40B4-BE49-F238E27FC236}">
                <a16:creationId xmlns:a16="http://schemas.microsoft.com/office/drawing/2014/main" id="{2043A661-0099-B4AE-D100-4F8A53E96E6D}"/>
              </a:ext>
            </a:extLst>
          </p:cNvPr>
          <p:cNvSpPr txBox="1"/>
          <p:nvPr/>
        </p:nvSpPr>
        <p:spPr>
          <a:xfrm>
            <a:off x="231373" y="1782667"/>
            <a:ext cx="1892160" cy="817324"/>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55600" algn="l"/>
              </a:tabLst>
            </a:pPr>
            <a:r>
              <a:rPr lang="ja-JP" sz="18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en-US" altLang="ja-JP"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b="1" dirty="0">
                <a:solidFill>
                  <a:schemeClr val="dk1"/>
                </a:solidFill>
                <a:latin typeface="BIZ UDPゴシック" panose="020B0400000000000000" pitchFamily="50" charset="-128"/>
                <a:ea typeface="BIZ UDPゴシック" panose="020B0400000000000000" pitchFamily="50" charset="-128"/>
                <a:cs typeface="Meiryo"/>
                <a:sym typeface="Meiryo"/>
              </a:rPr>
              <a:t>医療機関を探して予約する場合</a:t>
            </a:r>
            <a:r>
              <a:rPr lang="en-US" altLang="ja-JP"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b="1" dirty="0">
                <a:solidFill>
                  <a:schemeClr val="dk1"/>
                </a:solidFill>
                <a:latin typeface="BIZ UDPゴシック" panose="020B0400000000000000" pitchFamily="50" charset="-128"/>
                <a:ea typeface="BIZ UDPゴシック" panose="020B0400000000000000" pitchFamily="50" charset="-128"/>
                <a:cs typeface="Meiryo"/>
                <a:sym typeface="Meiryo"/>
              </a:rPr>
              <a:t>を</a:t>
            </a:r>
            <a:r>
              <a:rPr lang="ja-JP" altLang="en-US" b="1"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r>
              <a:rPr lang="ja-JP" altLang="en-US" sz="18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endPar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pic>
        <p:nvPicPr>
          <p:cNvPr id="34" name="Google Shape;332;p9" descr="クロンホーム画面で「医療機関を探して予約する場合」をタップしている画像">
            <a:extLst>
              <a:ext uri="{FF2B5EF4-FFF2-40B4-BE49-F238E27FC236}">
                <a16:creationId xmlns:a16="http://schemas.microsoft.com/office/drawing/2014/main" id="{366B3D11-55BA-AD8A-1FBD-F35839E7E71D}"/>
              </a:ext>
            </a:extLst>
          </p:cNvPr>
          <p:cNvPicPr preferRelativeResize="0">
            <a:picLocks noChangeAspect="1"/>
          </p:cNvPicPr>
          <p:nvPr/>
        </p:nvPicPr>
        <p:blipFill rotWithShape="1">
          <a:blip r:embed="rId10">
            <a:alphaModFix/>
          </a:blip>
          <a:srcRect t="5495" b="3043"/>
          <a:stretch/>
        </p:blipFill>
        <p:spPr>
          <a:xfrm>
            <a:off x="493485" y="3025160"/>
            <a:ext cx="1332000" cy="2638013"/>
          </a:xfrm>
          <a:prstGeom prst="rect">
            <a:avLst/>
          </a:prstGeom>
          <a:noFill/>
          <a:ln w="9525">
            <a:solidFill>
              <a:schemeClr val="tx1">
                <a:lumMod val="50000"/>
                <a:lumOff val="50000"/>
              </a:schemeClr>
            </a:solidFill>
          </a:ln>
        </p:spPr>
      </p:pic>
      <p:sp>
        <p:nvSpPr>
          <p:cNvPr id="35" name="Google Shape;340;p9">
            <a:extLst>
              <a:ext uri="{FF2B5EF4-FFF2-40B4-BE49-F238E27FC236}">
                <a16:creationId xmlns:a16="http://schemas.microsoft.com/office/drawing/2014/main" id="{2F4338BD-A34A-BE39-75D6-9F7E9F3D96D9}"/>
              </a:ext>
            </a:extLst>
          </p:cNvPr>
          <p:cNvSpPr/>
          <p:nvPr/>
        </p:nvSpPr>
        <p:spPr>
          <a:xfrm>
            <a:off x="625307" y="4701634"/>
            <a:ext cx="1099196" cy="29300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36" name="テキスト ボックス 35">
            <a:extLst>
              <a:ext uri="{FF2B5EF4-FFF2-40B4-BE49-F238E27FC236}">
                <a16:creationId xmlns:a16="http://schemas.microsoft.com/office/drawing/2014/main" id="{3C415A46-910E-20CE-11C5-00A59DCD3742}"/>
              </a:ext>
            </a:extLst>
          </p:cNvPr>
          <p:cNvSpPr txBox="1"/>
          <p:nvPr/>
        </p:nvSpPr>
        <p:spPr>
          <a:xfrm>
            <a:off x="405014" y="4505326"/>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37" name="テキスト ボックス 36">
            <a:extLst>
              <a:ext uri="{FF2B5EF4-FFF2-40B4-BE49-F238E27FC236}">
                <a16:creationId xmlns:a16="http://schemas.microsoft.com/office/drawing/2014/main" id="{77983C0E-B092-F1AB-E544-779D7C146452}"/>
              </a:ext>
            </a:extLst>
          </p:cNvPr>
          <p:cNvSpPr txBox="1"/>
          <p:nvPr/>
        </p:nvSpPr>
        <p:spPr>
          <a:xfrm>
            <a:off x="1913071" y="1782667"/>
            <a:ext cx="1775958" cy="1015663"/>
          </a:xfrm>
          <a:prstGeom prst="rect">
            <a:avLst/>
          </a:prstGeom>
          <a:noFill/>
        </p:spPr>
        <p:txBody>
          <a:bodyPr wrap="square">
            <a:spAutoFit/>
          </a:bodyPr>
          <a:lstStyle/>
          <a:p>
            <a:pPr marL="9525" marR="0" lvl="0" algn="l" rtl="0">
              <a:spcBef>
                <a:spcPts val="0"/>
              </a:spcBef>
              <a:spcAft>
                <a:spcPts val="0"/>
              </a:spcAft>
              <a:buNone/>
              <a:tabLst>
                <a:tab pos="355600" algn="l"/>
              </a:tabLst>
            </a:pPr>
            <a:r>
              <a:rPr lang="ja-JP" altLang="en-US" sz="1800" b="1" dirty="0">
                <a:solidFill>
                  <a:srgbClr val="009650"/>
                </a:solidFill>
                <a:latin typeface="BIZ UDPゴシック" panose="020B0400000000000000" pitchFamily="50" charset="-128"/>
                <a:ea typeface="BIZ UDPゴシック" panose="020B0400000000000000" pitchFamily="50" charset="-128"/>
                <a:cs typeface="Meiryo"/>
                <a:sym typeface="Meiryo"/>
              </a:rPr>
              <a:t>❷</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一度だけ許可</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か</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｢App</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の使用中は許可</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のどちらかをダブルタップ</a:t>
            </a:r>
          </a:p>
        </p:txBody>
      </p:sp>
      <p:sp>
        <p:nvSpPr>
          <p:cNvPr id="38" name="テキスト ボックス 37">
            <a:extLst>
              <a:ext uri="{FF2B5EF4-FFF2-40B4-BE49-F238E27FC236}">
                <a16:creationId xmlns:a16="http://schemas.microsoft.com/office/drawing/2014/main" id="{81741057-623E-62E2-AAF6-F4693E026EF6}"/>
              </a:ext>
            </a:extLst>
          </p:cNvPr>
          <p:cNvSpPr txBox="1"/>
          <p:nvPr/>
        </p:nvSpPr>
        <p:spPr>
          <a:xfrm>
            <a:off x="3562812" y="1782667"/>
            <a:ext cx="2018429" cy="800219"/>
          </a:xfrm>
          <a:prstGeom prst="rect">
            <a:avLst/>
          </a:prstGeom>
          <a:noFill/>
        </p:spPr>
        <p:txBody>
          <a:bodyPr wrap="square">
            <a:spAutoFit/>
          </a:bodyPr>
          <a:lstStyle/>
          <a:p>
            <a:pPr marL="9525" marR="0" lvl="0" algn="l" rtl="0">
              <a:spcBef>
                <a:spcPts val="0"/>
              </a:spcBef>
              <a:spcAft>
                <a:spcPts val="0"/>
              </a:spcAft>
              <a:buNone/>
              <a:tabLst>
                <a:tab pos="355600" algn="l"/>
              </a:tabLst>
            </a:pPr>
            <a:r>
              <a:rPr lang="ja-JP" altLang="en-US" sz="1800" b="1" dirty="0">
                <a:solidFill>
                  <a:srgbClr val="009650"/>
                </a:solidFill>
                <a:latin typeface="BIZ UDPゴシック" panose="020B0400000000000000" pitchFamily="50" charset="-128"/>
                <a:ea typeface="BIZ UDPゴシック" panose="020B0400000000000000" pitchFamily="50" charset="-128"/>
                <a:cs typeface="Meiryo"/>
                <a:sym typeface="Meiryo"/>
              </a:rPr>
              <a:t>❸</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最上部</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診療科目・</a:t>
            </a:r>
            <a:endPar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0" lvl="0" algn="l" rtl="0">
              <a:spcBef>
                <a:spcPts val="0"/>
              </a:spcBef>
              <a:spcAft>
                <a:spcPts val="0"/>
              </a:spcAft>
              <a:buNone/>
              <a:tabLst>
                <a:tab pos="355600" algn="l"/>
              </a:tabLst>
            </a:pP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　　病院名をさがす</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を</a:t>
            </a:r>
            <a:endPar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0" lvl="0" algn="l" rtl="0">
              <a:spcBef>
                <a:spcPts val="0"/>
              </a:spcBef>
              <a:spcAft>
                <a:spcPts val="0"/>
              </a:spcAft>
              <a:buNone/>
              <a:tabLst>
                <a:tab pos="355600" algn="l"/>
              </a:tabLst>
            </a:pP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　　ダブルタップ</a:t>
            </a:r>
          </a:p>
        </p:txBody>
      </p:sp>
      <p:sp>
        <p:nvSpPr>
          <p:cNvPr id="39" name="テキスト ボックス 38">
            <a:extLst>
              <a:ext uri="{FF2B5EF4-FFF2-40B4-BE49-F238E27FC236}">
                <a16:creationId xmlns:a16="http://schemas.microsoft.com/office/drawing/2014/main" id="{7B3329B7-A6F6-19CD-1EC6-79B7BE970E72}"/>
              </a:ext>
            </a:extLst>
          </p:cNvPr>
          <p:cNvSpPr txBox="1"/>
          <p:nvPr/>
        </p:nvSpPr>
        <p:spPr>
          <a:xfrm>
            <a:off x="5454972" y="1782667"/>
            <a:ext cx="1818433" cy="1112933"/>
          </a:xfrm>
          <a:prstGeom prst="rect">
            <a:avLst/>
          </a:prstGeom>
          <a:noFill/>
        </p:spPr>
        <p:txBody>
          <a:bodyPr wrap="square">
            <a:spAutoFit/>
          </a:bodyPr>
          <a:lstStyle/>
          <a:p>
            <a:pPr marL="9525" marR="0" lvl="0" algn="l" rtl="0">
              <a:spcBef>
                <a:spcPts val="0"/>
              </a:spcBef>
              <a:spcAft>
                <a:spcPts val="0"/>
              </a:spcAft>
              <a:buNone/>
              <a:tabLst>
                <a:tab pos="355600" algn="l"/>
              </a:tabLst>
            </a:pPr>
            <a:r>
              <a:rPr lang="ja-JP" altLang="en-US" sz="1800" b="1" dirty="0">
                <a:solidFill>
                  <a:srgbClr val="009650"/>
                </a:solidFill>
                <a:latin typeface="BIZ UDPゴシック" panose="020B0400000000000000" pitchFamily="50" charset="-128"/>
                <a:ea typeface="BIZ UDPゴシック" panose="020B0400000000000000" pitchFamily="50" charset="-128"/>
                <a:cs typeface="Meiryo"/>
                <a:sym typeface="Meiryo"/>
              </a:rPr>
              <a:t>❹</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検索ワードを</a:t>
            </a:r>
          </a:p>
          <a:p>
            <a:pPr marL="9525" marR="0" lvl="0" algn="l" rtl="0">
              <a:spcBef>
                <a:spcPts val="0"/>
              </a:spcBef>
              <a:spcAft>
                <a:spcPts val="0"/>
              </a:spcAft>
              <a:buNone/>
              <a:tabLst>
                <a:tab pos="355600" algn="l"/>
              </a:tabLst>
            </a:pPr>
            <a:r>
              <a:rPr lang="ja-JP" altLang="en-US"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入力</a:t>
            </a:r>
          </a:p>
          <a:p>
            <a:pPr marL="9525" lvl="0" algn="l" rtl="0">
              <a:spcBef>
                <a:spcPts val="0"/>
              </a:spcBef>
              <a:spcAft>
                <a:spcPts val="0"/>
              </a:spcAft>
              <a:buNone/>
              <a:tabLst>
                <a:tab pos="355600" algn="l"/>
              </a:tabLst>
            </a:pPr>
            <a:r>
              <a:rPr lang="ja-JP" altLang="en-US" sz="1800" b="1" dirty="0">
                <a:solidFill>
                  <a:srgbClr val="009650"/>
                </a:solidFill>
                <a:latin typeface="BIZ UDPゴシック" panose="020B0400000000000000" pitchFamily="50" charset="-128"/>
                <a:ea typeface="BIZ UDPゴシック" panose="020B0400000000000000" pitchFamily="50" charset="-128"/>
                <a:cs typeface="Meiryo"/>
                <a:sym typeface="Meiryo"/>
              </a:rPr>
              <a:t>❺</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検索</a:t>
            </a:r>
            <a:r>
              <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を</a:t>
            </a:r>
            <a:endParaRPr lang="en-US" altLang="ja-JP" sz="14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lvl="0" algn="l" rtl="0">
              <a:spcBef>
                <a:spcPts val="0"/>
              </a:spcBef>
              <a:spcAft>
                <a:spcPts val="0"/>
              </a:spcAft>
              <a:buNone/>
              <a:tabLst>
                <a:tab pos="355600" algn="l"/>
              </a:tabLst>
            </a:pPr>
            <a:r>
              <a:rPr lang="ja-JP" altLang="en-US" sz="1400" b="1" dirty="0">
                <a:solidFill>
                  <a:schemeClr val="dk1"/>
                </a:solidFill>
                <a:latin typeface="BIZ UDPゴシック" panose="020B0400000000000000" pitchFamily="50" charset="-128"/>
                <a:ea typeface="BIZ UDPゴシック" panose="020B0400000000000000" pitchFamily="50" charset="-128"/>
                <a:cs typeface="Meiryo"/>
                <a:sym typeface="Meiryo"/>
              </a:rPr>
              <a:t>　　ダブルタップ</a:t>
            </a:r>
          </a:p>
        </p:txBody>
      </p:sp>
      <p:sp>
        <p:nvSpPr>
          <p:cNvPr id="40" name="矢印: 右 39">
            <a:extLst>
              <a:ext uri="{FF2B5EF4-FFF2-40B4-BE49-F238E27FC236}">
                <a16:creationId xmlns:a16="http://schemas.microsoft.com/office/drawing/2014/main" id="{623D2482-73A0-31F9-D6C8-773D963FDE95}"/>
              </a:ext>
            </a:extLst>
          </p:cNvPr>
          <p:cNvSpPr/>
          <p:nvPr/>
        </p:nvSpPr>
        <p:spPr>
          <a:xfrm>
            <a:off x="1869063" y="4236332"/>
            <a:ext cx="267844" cy="26899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1" name="矢印: 右 40">
            <a:extLst>
              <a:ext uri="{FF2B5EF4-FFF2-40B4-BE49-F238E27FC236}">
                <a16:creationId xmlns:a16="http://schemas.microsoft.com/office/drawing/2014/main" id="{AFCF8CA2-7B25-1CD9-4984-34B723AAB1C1}"/>
              </a:ext>
            </a:extLst>
          </p:cNvPr>
          <p:cNvSpPr/>
          <p:nvPr/>
        </p:nvSpPr>
        <p:spPr>
          <a:xfrm>
            <a:off x="3609758" y="4236332"/>
            <a:ext cx="267844" cy="26899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2" name="矢印: 右 41">
            <a:extLst>
              <a:ext uri="{FF2B5EF4-FFF2-40B4-BE49-F238E27FC236}">
                <a16:creationId xmlns:a16="http://schemas.microsoft.com/office/drawing/2014/main" id="{84E6084D-2F06-23CF-6D2D-DB29799DC680}"/>
              </a:ext>
            </a:extLst>
          </p:cNvPr>
          <p:cNvSpPr/>
          <p:nvPr/>
        </p:nvSpPr>
        <p:spPr>
          <a:xfrm>
            <a:off x="5266925" y="4238803"/>
            <a:ext cx="267844" cy="26899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3" name="矢印: 右 42">
            <a:extLst>
              <a:ext uri="{FF2B5EF4-FFF2-40B4-BE49-F238E27FC236}">
                <a16:creationId xmlns:a16="http://schemas.microsoft.com/office/drawing/2014/main" id="{5E8015AD-40CE-0778-9D3C-31BDAD6EAA6E}"/>
              </a:ext>
            </a:extLst>
          </p:cNvPr>
          <p:cNvSpPr/>
          <p:nvPr/>
        </p:nvSpPr>
        <p:spPr>
          <a:xfrm>
            <a:off x="6998791" y="4236332"/>
            <a:ext cx="267844" cy="26899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428577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FDBC1908-7DED-403D-935D-69EB0AE316F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FDBC1908-7DED-403D-935D-69EB0AE316F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47" name="Google Shape;447;p13" descr="医療機関の画面で「予約可能日時を見る」をタップしている画像"/>
          <p:cNvPicPr preferRelativeResize="0">
            <a:picLocks noChangeAspect="1"/>
          </p:cNvPicPr>
          <p:nvPr/>
        </p:nvPicPr>
        <p:blipFill>
          <a:blip r:embed="rId6">
            <a:alphaModFix/>
          </a:blip>
          <a:stretch>
            <a:fillRect/>
          </a:stretch>
        </p:blipFill>
        <p:spPr>
          <a:xfrm>
            <a:off x="6920043" y="1995246"/>
            <a:ext cx="1620000" cy="3507822"/>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448" name="Google Shape;448;p13" descr="医療機関の画面で「初診」をタップしている画像"/>
          <p:cNvPicPr preferRelativeResize="0">
            <a:picLocks noChangeAspect="1"/>
          </p:cNvPicPr>
          <p:nvPr/>
        </p:nvPicPr>
        <p:blipFill>
          <a:blip r:embed="rId6">
            <a:alphaModFix/>
          </a:blip>
          <a:stretch>
            <a:fillRect/>
          </a:stretch>
        </p:blipFill>
        <p:spPr>
          <a:xfrm>
            <a:off x="4752870" y="1995246"/>
            <a:ext cx="1620000" cy="3507822"/>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449" name="Google Shape;449;p13" descr="受診したい医療機関の画面の画像"/>
          <p:cNvPicPr preferRelativeResize="0">
            <a:picLocks noChangeAspect="1"/>
          </p:cNvPicPr>
          <p:nvPr/>
        </p:nvPicPr>
        <p:blipFill>
          <a:blip r:embed="rId6">
            <a:alphaModFix/>
          </a:blip>
          <a:stretch>
            <a:fillRect/>
          </a:stretch>
        </p:blipFill>
        <p:spPr>
          <a:xfrm>
            <a:off x="2596721" y="2000519"/>
            <a:ext cx="1620000" cy="3507822"/>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452" name="Google Shape;452;p13"/>
          <p:cNvSpPr txBox="1"/>
          <p:nvPr/>
        </p:nvSpPr>
        <p:spPr>
          <a:xfrm>
            <a:off x="6787784" y="1613548"/>
            <a:ext cx="1620391" cy="225861"/>
          </a:xfrm>
          <a:prstGeom prst="rect">
            <a:avLst/>
          </a:prstGeom>
          <a:noFill/>
          <a:ln>
            <a:noFill/>
          </a:ln>
        </p:spPr>
        <p:txBody>
          <a:bodyPr spcFirstLastPara="1" wrap="square" lIns="0" tIns="1030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9650"/>
              </a:solidFill>
              <a:latin typeface="BIZ UDゴシック" panose="020B0400000000000000" pitchFamily="49" charset="-128"/>
              <a:ea typeface="BIZ UDゴシック" panose="020B0400000000000000" pitchFamily="49" charset="-128"/>
              <a:cs typeface="Meiryo"/>
              <a:sym typeface="Meiryo"/>
            </a:endParaRPr>
          </a:p>
        </p:txBody>
      </p:sp>
      <p:sp>
        <p:nvSpPr>
          <p:cNvPr id="453" name="Google Shape;453;p13"/>
          <p:cNvSpPr txBox="1"/>
          <p:nvPr/>
        </p:nvSpPr>
        <p:spPr>
          <a:xfrm>
            <a:off x="376488" y="2000519"/>
            <a:ext cx="2202900" cy="1940901"/>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None/>
              <a:tabLst>
                <a:tab pos="355600"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受診したい</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None/>
              <a:tabLst>
                <a:tab pos="355600"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医療機関を表示</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55600"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初診</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選択</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予約可能日時を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見る</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選択</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85"/>
              </a:spcBef>
              <a:spcAft>
                <a:spcPts val="0"/>
              </a:spcAft>
              <a:buNone/>
              <a:tabLst>
                <a:tab pos="355600" algn="l"/>
              </a:tabLst>
            </a:pPr>
            <a:endParaRPr sz="1400" b="0" i="0" u="none" strike="noStrike" cap="none" dirty="0">
              <a:solidFill>
                <a:srgbClr val="000000"/>
              </a:solidFill>
              <a:latin typeface="BIZ UDゴシック" panose="020B0400000000000000" pitchFamily="49" charset="-128"/>
              <a:ea typeface="BIZ UDゴシック" panose="020B0400000000000000" pitchFamily="49" charset="-128"/>
              <a:sym typeface="Arial"/>
            </a:endParaRPr>
          </a:p>
        </p:txBody>
      </p:sp>
      <p:sp>
        <p:nvSpPr>
          <p:cNvPr id="454" name="Google Shape;454;p13"/>
          <p:cNvSpPr/>
          <p:nvPr/>
        </p:nvSpPr>
        <p:spPr>
          <a:xfrm>
            <a:off x="6952166" y="5048391"/>
            <a:ext cx="1548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458" name="Google Shape;458;p13"/>
          <p:cNvSpPr/>
          <p:nvPr/>
        </p:nvSpPr>
        <p:spPr>
          <a:xfrm>
            <a:off x="4790322" y="4216329"/>
            <a:ext cx="1548000" cy="82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3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31" name="タイトル 9">
            <a:extLst>
              <a:ext uri="{FF2B5EF4-FFF2-40B4-BE49-F238E27FC236}">
                <a16:creationId xmlns:a16="http://schemas.microsoft.com/office/drawing/2014/main" id="{FDDA2747-DBA5-44E4-A04D-BE8E8CD8D716}"/>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オンライン診療を予約する方法</a:t>
            </a:r>
            <a:endParaRPr kumimoji="0" lang="ja-JP" altLang="en-US" sz="3200" kern="0" spc="-100" dirty="0">
              <a:latin typeface="BIZ UDゴシック" panose="020B0400000000000000" pitchFamily="49" charset="-128"/>
              <a:ea typeface="BIZ UDゴシック" panose="020B0400000000000000" pitchFamily="49" charset="-128"/>
            </a:endParaRPr>
          </a:p>
        </p:txBody>
      </p:sp>
      <p:grpSp>
        <p:nvGrpSpPr>
          <p:cNvPr id="32" name="図形グループ 31"/>
          <p:cNvGrpSpPr>
            <a:grpSpLocks noChangeAspect="1"/>
          </p:cNvGrpSpPr>
          <p:nvPr/>
        </p:nvGrpSpPr>
        <p:grpSpPr>
          <a:xfrm>
            <a:off x="4310195" y="3304349"/>
            <a:ext cx="360000" cy="270000"/>
            <a:chOff x="3355262" y="5469690"/>
            <a:chExt cx="720000" cy="540000"/>
          </a:xfrm>
        </p:grpSpPr>
        <p:cxnSp>
          <p:nvCxnSpPr>
            <p:cNvPr id="33" name="カギ線コネクタ 32"/>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5" name="図形グループ 34"/>
          <p:cNvGrpSpPr>
            <a:grpSpLocks noChangeAspect="1"/>
          </p:cNvGrpSpPr>
          <p:nvPr/>
        </p:nvGrpSpPr>
        <p:grpSpPr>
          <a:xfrm>
            <a:off x="6476038" y="3304349"/>
            <a:ext cx="360000" cy="270000"/>
            <a:chOff x="3355262" y="5469690"/>
            <a:chExt cx="720000" cy="540000"/>
          </a:xfrm>
        </p:grpSpPr>
        <p:cxnSp>
          <p:nvCxnSpPr>
            <p:cNvPr id="36" name="カギ線コネクタ 35"/>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8" name="図形グループ 37"/>
          <p:cNvGrpSpPr/>
          <p:nvPr/>
        </p:nvGrpSpPr>
        <p:grpSpPr>
          <a:xfrm>
            <a:off x="6806581" y="4887037"/>
            <a:ext cx="296586" cy="293005"/>
            <a:chOff x="4232441" y="3995693"/>
            <a:chExt cx="296586" cy="293005"/>
          </a:xfrm>
        </p:grpSpPr>
        <p:sp>
          <p:nvSpPr>
            <p:cNvPr id="39" name="円/楕円 38"/>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0" name="フリーフォーム 39"/>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1" name="図形グループ 40"/>
          <p:cNvGrpSpPr/>
          <p:nvPr/>
        </p:nvGrpSpPr>
        <p:grpSpPr>
          <a:xfrm>
            <a:off x="4645453" y="4064849"/>
            <a:ext cx="296586" cy="293005"/>
            <a:chOff x="3546641" y="3995693"/>
            <a:chExt cx="296586" cy="293005"/>
          </a:xfrm>
        </p:grpSpPr>
        <p:sp>
          <p:nvSpPr>
            <p:cNvPr id="42" name="円/楕円 4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3" name="フリーフォーム 4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4" name="図形グループ 43"/>
          <p:cNvGrpSpPr/>
          <p:nvPr/>
        </p:nvGrpSpPr>
        <p:grpSpPr>
          <a:xfrm>
            <a:off x="2436377" y="1844173"/>
            <a:ext cx="296587" cy="293005"/>
            <a:chOff x="2897417" y="3995693"/>
            <a:chExt cx="296587" cy="293005"/>
          </a:xfrm>
        </p:grpSpPr>
        <p:sp>
          <p:nvSpPr>
            <p:cNvPr id="45" name="円/楕円 4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6" name="テキスト ボックス 4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4" name="Google Shape;394;g1424c8524af_1_111">
            <a:extLst>
              <a:ext uri="{FF2B5EF4-FFF2-40B4-BE49-F238E27FC236}">
                <a16:creationId xmlns:a16="http://schemas.microsoft.com/office/drawing/2014/main" id="{CF61574E-4F28-04AC-0D0C-5445F9BE64D3}"/>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a:solidFill>
                  <a:schemeClr val="tx1"/>
                </a:solidFill>
                <a:latin typeface="BIZ UDPゴシック" panose="020B0400000000000000" pitchFamily="50" charset="-128"/>
                <a:ea typeface="BIZ UDPゴシック" panose="020B0400000000000000" pitchFamily="50" charset="-128"/>
                <a:cs typeface="Meiryo"/>
                <a:sym typeface="Meiryo"/>
              </a:rPr>
              <a:t>オンライン診療を予約する方法です</a:t>
            </a:r>
            <a:endParaRPr sz="1800" b="1">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Tree>
    <p:extLst>
      <p:ext uri="{BB962C8B-B14F-4D97-AF65-F5344CB8AC3E}">
        <p14:creationId xmlns:p14="http://schemas.microsoft.com/office/powerpoint/2010/main" val="2018748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6C09DA5C-A3AB-41CB-8A46-E87A4CB5F2B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6C09DA5C-A3AB-41CB-8A46-E87A4CB5F2B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14" name="タイトル 9">
            <a:extLst>
              <a:ext uri="{FF2B5EF4-FFF2-40B4-BE49-F238E27FC236}">
                <a16:creationId xmlns:a16="http://schemas.microsoft.com/office/drawing/2014/main" id="{AC8F1996-3E66-AB12-79D0-36DA12762504}"/>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【7</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予約日時の選択</a:t>
            </a:r>
            <a:endParaRPr kumimoji="0" lang="ja-JP" altLang="en-US" sz="3200" kern="0" spc="-100" dirty="0">
              <a:latin typeface="BIZ UDゴシック" panose="020B0400000000000000" pitchFamily="49" charset="-128"/>
              <a:ea typeface="BIZ UDゴシック" panose="020B0400000000000000" pitchFamily="49" charset="-128"/>
            </a:endParaRPr>
          </a:p>
        </p:txBody>
      </p:sp>
      <p:sp>
        <p:nvSpPr>
          <p:cNvPr id="15" name="Google Shape;483;p15">
            <a:extLst>
              <a:ext uri="{FF2B5EF4-FFF2-40B4-BE49-F238E27FC236}">
                <a16:creationId xmlns:a16="http://schemas.microsoft.com/office/drawing/2014/main" id="{CEC170DA-B168-941A-60F1-6E1A090751F3}"/>
              </a:ext>
            </a:extLst>
          </p:cNvPr>
          <p:cNvSpPr txBox="1"/>
          <p:nvPr/>
        </p:nvSpPr>
        <p:spPr>
          <a:xfrm>
            <a:off x="1651898" y="1944000"/>
            <a:ext cx="2520000" cy="750831"/>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5600" algn="l"/>
              </a:tabLst>
            </a:pPr>
            <a:r>
              <a:rPr lang="ja-JP" sz="2400" b="1">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en-US" altLang="ja-JP" sz="2400" b="1">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予約希望日を選択</a:t>
            </a:r>
            <a:endParaRPr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ja-JP" sz="2400" b="1">
                <a:solidFill>
                  <a:srgbClr val="009650"/>
                </a:solidFill>
                <a:latin typeface="BIZ UDPゴシック" panose="020B0400000000000000" pitchFamily="50" charset="-128"/>
                <a:ea typeface="BIZ UDPゴシック" panose="020B0400000000000000" pitchFamily="50" charset="-128"/>
                <a:cs typeface="Meiryo"/>
                <a:sym typeface="Meiryo"/>
              </a:rPr>
              <a:t>❷</a:t>
            </a:r>
            <a:r>
              <a:rPr lang="en-US" altLang="ja-JP" sz="2400" b="1">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希望の時間を選択</a:t>
            </a:r>
            <a:endParaRPr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endParaRPr>
          </a:p>
        </p:txBody>
      </p:sp>
      <p:pic>
        <p:nvPicPr>
          <p:cNvPr id="16" name="Google Shape;479;p15" descr="予約可能日時画面で「決定」をタップしている画像">
            <a:extLst>
              <a:ext uri="{FF2B5EF4-FFF2-40B4-BE49-F238E27FC236}">
                <a16:creationId xmlns:a16="http://schemas.microsoft.com/office/drawing/2014/main" id="{509E25E9-71D8-B741-5DA8-A0AFE228EAED}"/>
              </a:ext>
            </a:extLst>
          </p:cNvPr>
          <p:cNvPicPr preferRelativeResize="0">
            <a:picLocks noChangeAspect="1"/>
          </p:cNvPicPr>
          <p:nvPr/>
        </p:nvPicPr>
        <p:blipFill rotWithShape="1">
          <a:blip r:embed="rId6">
            <a:alphaModFix/>
          </a:blip>
          <a:srcRect t="3866"/>
          <a:stretch/>
        </p:blipFill>
        <p:spPr>
          <a:xfrm>
            <a:off x="5518483" y="2754000"/>
            <a:ext cx="1619995" cy="3372180"/>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17" name="Google Shape;489;p15">
            <a:extLst>
              <a:ext uri="{FF2B5EF4-FFF2-40B4-BE49-F238E27FC236}">
                <a16:creationId xmlns:a16="http://schemas.microsoft.com/office/drawing/2014/main" id="{73A0E165-E1A7-05A1-41BE-9FB8CAB27A4C}"/>
              </a:ext>
            </a:extLst>
          </p:cNvPr>
          <p:cNvSpPr/>
          <p:nvPr/>
        </p:nvSpPr>
        <p:spPr>
          <a:xfrm>
            <a:off x="5518483" y="5682839"/>
            <a:ext cx="1619995" cy="2916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18" name="図形グループ 29">
            <a:extLst>
              <a:ext uri="{FF2B5EF4-FFF2-40B4-BE49-F238E27FC236}">
                <a16:creationId xmlns:a16="http://schemas.microsoft.com/office/drawing/2014/main" id="{8408156B-8C46-6F69-E066-114E3F1AE209}"/>
              </a:ext>
            </a:extLst>
          </p:cNvPr>
          <p:cNvGrpSpPr/>
          <p:nvPr/>
        </p:nvGrpSpPr>
        <p:grpSpPr>
          <a:xfrm>
            <a:off x="5429131" y="5407889"/>
            <a:ext cx="296586" cy="293005"/>
            <a:chOff x="4232441" y="3995693"/>
            <a:chExt cx="296586" cy="293005"/>
          </a:xfrm>
        </p:grpSpPr>
        <p:sp>
          <p:nvSpPr>
            <p:cNvPr id="19" name="円/楕円 30">
              <a:extLst>
                <a:ext uri="{FF2B5EF4-FFF2-40B4-BE49-F238E27FC236}">
                  <a16:creationId xmlns:a16="http://schemas.microsoft.com/office/drawing/2014/main" id="{2BC1F8EC-4967-F2A6-C511-4C7D868B89A1}"/>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0" name="フリーフォーム 31">
              <a:extLst>
                <a:ext uri="{FF2B5EF4-FFF2-40B4-BE49-F238E27FC236}">
                  <a16:creationId xmlns:a16="http://schemas.microsoft.com/office/drawing/2014/main" id="{241C9E24-B01C-07A5-B98C-E50DD3FFDC6E}"/>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pic>
        <p:nvPicPr>
          <p:cNvPr id="21" name="Google Shape;480;p15" descr="予約可能日時画面のカレンダーから、予約希望日を選択している画像">
            <a:extLst>
              <a:ext uri="{FF2B5EF4-FFF2-40B4-BE49-F238E27FC236}">
                <a16:creationId xmlns:a16="http://schemas.microsoft.com/office/drawing/2014/main" id="{86D31C03-8130-D75F-E453-B97E605F9E01}"/>
              </a:ext>
            </a:extLst>
          </p:cNvPr>
          <p:cNvPicPr preferRelativeResize="0">
            <a:picLocks noChangeAspect="1"/>
          </p:cNvPicPr>
          <p:nvPr/>
        </p:nvPicPr>
        <p:blipFill rotWithShape="1">
          <a:blip r:embed="rId6">
            <a:alphaModFix/>
          </a:blip>
          <a:srcRect t="3866"/>
          <a:stretch/>
        </p:blipFill>
        <p:spPr>
          <a:xfrm>
            <a:off x="2010027" y="2754000"/>
            <a:ext cx="1619999" cy="3372180"/>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22" name="Google Shape;484;p15">
            <a:extLst>
              <a:ext uri="{FF2B5EF4-FFF2-40B4-BE49-F238E27FC236}">
                <a16:creationId xmlns:a16="http://schemas.microsoft.com/office/drawing/2014/main" id="{1DBC0A5F-F5E3-6884-3EE6-BE6A3EA6AAB7}"/>
              </a:ext>
            </a:extLst>
          </p:cNvPr>
          <p:cNvSpPr/>
          <p:nvPr/>
        </p:nvSpPr>
        <p:spPr>
          <a:xfrm>
            <a:off x="2008445" y="3037564"/>
            <a:ext cx="1619999" cy="1622911"/>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23" name="Google Shape;485;p15">
            <a:extLst>
              <a:ext uri="{FF2B5EF4-FFF2-40B4-BE49-F238E27FC236}">
                <a16:creationId xmlns:a16="http://schemas.microsoft.com/office/drawing/2014/main" id="{3A5C4AC1-87FD-6E13-6075-068E6295AE09}"/>
              </a:ext>
            </a:extLst>
          </p:cNvPr>
          <p:cNvSpPr/>
          <p:nvPr/>
        </p:nvSpPr>
        <p:spPr>
          <a:xfrm>
            <a:off x="1996253" y="4866439"/>
            <a:ext cx="1619999" cy="833752"/>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24" name="図形グループ 32">
            <a:extLst>
              <a:ext uri="{FF2B5EF4-FFF2-40B4-BE49-F238E27FC236}">
                <a16:creationId xmlns:a16="http://schemas.microsoft.com/office/drawing/2014/main" id="{1646D231-8473-1B35-FCA4-2EF84DAAAEE7}"/>
              </a:ext>
            </a:extLst>
          </p:cNvPr>
          <p:cNvGrpSpPr/>
          <p:nvPr/>
        </p:nvGrpSpPr>
        <p:grpSpPr>
          <a:xfrm>
            <a:off x="1851380" y="4714319"/>
            <a:ext cx="296586" cy="293005"/>
            <a:chOff x="3546641" y="3995693"/>
            <a:chExt cx="296586" cy="293005"/>
          </a:xfrm>
        </p:grpSpPr>
        <p:sp>
          <p:nvSpPr>
            <p:cNvPr id="26" name="円/楕円 33">
              <a:extLst>
                <a:ext uri="{FF2B5EF4-FFF2-40B4-BE49-F238E27FC236}">
                  <a16:creationId xmlns:a16="http://schemas.microsoft.com/office/drawing/2014/main" id="{74F4599F-C71D-0785-47F3-2694ABD6003C}"/>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0" name="フリーフォーム 34">
              <a:extLst>
                <a:ext uri="{FF2B5EF4-FFF2-40B4-BE49-F238E27FC236}">
                  <a16:creationId xmlns:a16="http://schemas.microsoft.com/office/drawing/2014/main" id="{D5B7BB91-76CA-A1DA-F306-52149D37974E}"/>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31" name="図形グループ 35">
            <a:extLst>
              <a:ext uri="{FF2B5EF4-FFF2-40B4-BE49-F238E27FC236}">
                <a16:creationId xmlns:a16="http://schemas.microsoft.com/office/drawing/2014/main" id="{A86FAD8F-4E0A-A61F-6D52-2293874A651E}"/>
              </a:ext>
            </a:extLst>
          </p:cNvPr>
          <p:cNvGrpSpPr/>
          <p:nvPr/>
        </p:nvGrpSpPr>
        <p:grpSpPr>
          <a:xfrm>
            <a:off x="1863572" y="2887808"/>
            <a:ext cx="296587" cy="293005"/>
            <a:chOff x="2897417" y="3995693"/>
            <a:chExt cx="296587" cy="293005"/>
          </a:xfrm>
        </p:grpSpPr>
        <p:sp>
          <p:nvSpPr>
            <p:cNvPr id="32" name="円/楕円 36">
              <a:extLst>
                <a:ext uri="{FF2B5EF4-FFF2-40B4-BE49-F238E27FC236}">
                  <a16:creationId xmlns:a16="http://schemas.microsoft.com/office/drawing/2014/main" id="{DF8B399B-CD29-A964-9BC2-6F23016397C3}"/>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C502E4DB-A6EB-0A6D-E928-038170700BFF}"/>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34" name="テキスト ボックス 33">
            <a:extLst>
              <a:ext uri="{FF2B5EF4-FFF2-40B4-BE49-F238E27FC236}">
                <a16:creationId xmlns:a16="http://schemas.microsoft.com/office/drawing/2014/main" id="{0BF9E2C6-96BD-3FF1-F0A8-EEF7BC809547}"/>
              </a:ext>
            </a:extLst>
          </p:cNvPr>
          <p:cNvSpPr txBox="1"/>
          <p:nvPr/>
        </p:nvSpPr>
        <p:spPr>
          <a:xfrm>
            <a:off x="5105400" y="1944000"/>
            <a:ext cx="2876921" cy="461665"/>
          </a:xfrm>
          <a:prstGeom prst="rect">
            <a:avLst/>
          </a:prstGeom>
          <a:noFill/>
        </p:spPr>
        <p:txBody>
          <a:bodyPr wrap="square">
            <a:spAutoFit/>
          </a:bodyPr>
          <a:lstStyle/>
          <a:p>
            <a:pPr marL="9525" marR="4343" lvl="0" algn="l" rtl="0">
              <a:spcBef>
                <a:spcPts val="85"/>
              </a:spcBef>
              <a:spcAft>
                <a:spcPts val="0"/>
              </a:spcAft>
              <a:buClr>
                <a:srgbClr val="000000"/>
              </a:buClr>
              <a:buSzPts val="2400"/>
              <a:buFont typeface="Arial"/>
              <a:buNone/>
              <a:tabLst>
                <a:tab pos="355600"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a:sym typeface="Meiryo"/>
              </a:rPr>
              <a:t>❸</a:t>
            </a:r>
            <a:r>
              <a:rPr lang="ja-JP" altLang="en-US" sz="1800" b="1"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決定</a:t>
            </a: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をダブルタップ</a:t>
            </a:r>
            <a:endPar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35" name="矢印: 右 34">
            <a:extLst>
              <a:ext uri="{FF2B5EF4-FFF2-40B4-BE49-F238E27FC236}">
                <a16:creationId xmlns:a16="http://schemas.microsoft.com/office/drawing/2014/main" id="{34DB37D0-9A57-B8A5-37B4-9F5980FAC1B9}"/>
              </a:ext>
            </a:extLst>
          </p:cNvPr>
          <p:cNvSpPr/>
          <p:nvPr/>
        </p:nvSpPr>
        <p:spPr>
          <a:xfrm>
            <a:off x="42261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6" name="Google Shape;394;g1424c8524af_1_111">
            <a:extLst>
              <a:ext uri="{FF2B5EF4-FFF2-40B4-BE49-F238E27FC236}">
                <a16:creationId xmlns:a16="http://schemas.microsoft.com/office/drawing/2014/main" id="{97413E14-B8D4-BA8B-8EAB-6C6156C0AC50}"/>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a:solidFill>
                  <a:schemeClr val="tx1"/>
                </a:solidFill>
                <a:latin typeface="BIZ UDPゴシック" panose="020B0400000000000000" pitchFamily="50" charset="-128"/>
                <a:ea typeface="BIZ UDPゴシック" panose="020B0400000000000000" pitchFamily="50" charset="-128"/>
                <a:cs typeface="Meiryo"/>
                <a:sym typeface="Meiryo"/>
              </a:rPr>
              <a:t>オンライン診療を予約する方法です</a:t>
            </a:r>
            <a:endParaRPr sz="1800" b="1">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Tree>
    <p:extLst>
      <p:ext uri="{BB962C8B-B14F-4D97-AF65-F5344CB8AC3E}">
        <p14:creationId xmlns:p14="http://schemas.microsoft.com/office/powerpoint/2010/main" val="4074452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5BE4EEFD-B5AB-4546-B84D-435D43F2248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5BE4EEFD-B5AB-4546-B84D-435D43F2248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5" name="タイトル 9">
            <a:extLst>
              <a:ext uri="{FF2B5EF4-FFF2-40B4-BE49-F238E27FC236}">
                <a16:creationId xmlns:a16="http://schemas.microsoft.com/office/drawing/2014/main" id="{D0634C2A-C1E2-6C9A-0091-1FAE40FC90A0}"/>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【8</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同意書の確認</a:t>
            </a:r>
            <a:endParaRPr kumimoji="0" lang="ja-JP" altLang="en-US" sz="3200" kern="0" spc="-100" dirty="0">
              <a:latin typeface="BIZ UDゴシック" panose="020B0400000000000000" pitchFamily="49" charset="-128"/>
              <a:ea typeface="BIZ UDゴシック" panose="020B0400000000000000" pitchFamily="49" charset="-128"/>
            </a:endParaRPr>
          </a:p>
        </p:txBody>
      </p:sp>
      <p:pic>
        <p:nvPicPr>
          <p:cNvPr id="11" name="Google Shape;507;g142cf40d0f7_0_6">
            <a:extLst>
              <a:ext uri="{FF2B5EF4-FFF2-40B4-BE49-F238E27FC236}">
                <a16:creationId xmlns:a16="http://schemas.microsoft.com/office/drawing/2014/main" id="{29BA67F7-6632-28D4-5935-8E98603B137A}"/>
              </a:ext>
            </a:extLst>
          </p:cNvPr>
          <p:cNvPicPr preferRelativeResize="0">
            <a:picLocks noChangeAspect="1"/>
          </p:cNvPicPr>
          <p:nvPr/>
        </p:nvPicPr>
        <p:blipFill rotWithShape="1">
          <a:blip r:embed="rId6">
            <a:alphaModFix/>
          </a:blip>
          <a:srcRect t="3458"/>
          <a:stretch/>
        </p:blipFill>
        <p:spPr>
          <a:xfrm>
            <a:off x="1939952" y="2743199"/>
            <a:ext cx="1607273" cy="3386525"/>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13" name="Google Shape;506;g142cf40d0f7_0_6" descr="オンライン診療申込画面で「同意して次へ」をタップしている画像">
            <a:extLst>
              <a:ext uri="{FF2B5EF4-FFF2-40B4-BE49-F238E27FC236}">
                <a16:creationId xmlns:a16="http://schemas.microsoft.com/office/drawing/2014/main" id="{2EAC382C-68E5-DCBC-FD36-6900F05E6966}"/>
              </a:ext>
            </a:extLst>
          </p:cNvPr>
          <p:cNvPicPr preferRelativeResize="0">
            <a:picLocks noChangeAspect="1"/>
          </p:cNvPicPr>
          <p:nvPr/>
        </p:nvPicPr>
        <p:blipFill rotWithShape="1">
          <a:blip r:embed="rId6">
            <a:alphaModFix/>
          </a:blip>
          <a:srcRect t="4026"/>
          <a:stretch/>
        </p:blipFill>
        <p:spPr>
          <a:xfrm>
            <a:off x="5476898" y="2743199"/>
            <a:ext cx="1607273" cy="3366608"/>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14" name="Google Shape;510;g142cf40d0f7_0_6">
            <a:extLst>
              <a:ext uri="{FF2B5EF4-FFF2-40B4-BE49-F238E27FC236}">
                <a16:creationId xmlns:a16="http://schemas.microsoft.com/office/drawing/2014/main" id="{72783324-AAF2-C576-D620-E589E2A4FC84}"/>
              </a:ext>
            </a:extLst>
          </p:cNvPr>
          <p:cNvSpPr txBox="1"/>
          <p:nvPr/>
        </p:nvSpPr>
        <p:spPr>
          <a:xfrm>
            <a:off x="1524000" y="1944000"/>
            <a:ext cx="2520000" cy="658498"/>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Clr>
                <a:srgbClr val="000000"/>
              </a:buClr>
              <a:buSzPts val="2400"/>
              <a:buFont typeface="Arial"/>
              <a:buNone/>
              <a:tabLst>
                <a:tab pos="355600" algn="l"/>
              </a:tabLst>
            </a:pPr>
            <a:r>
              <a:rPr 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en-US" alt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同意書の内容を</a:t>
            </a:r>
            <a:endParaRPr lang="en-US" altLang="ja-JP" sz="1800" b="1">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3" lvl="0" algn="l" rtl="0">
              <a:spcBef>
                <a:spcPts val="0"/>
              </a:spcBef>
              <a:spcAft>
                <a:spcPts val="0"/>
              </a:spcAft>
              <a:buClr>
                <a:srgbClr val="000000"/>
              </a:buClr>
              <a:buSzPts val="2400"/>
              <a:buFont typeface="Arial"/>
              <a:buNone/>
              <a:tabLst>
                <a:tab pos="355600" algn="l"/>
              </a:tabLst>
            </a:pPr>
            <a:r>
              <a:rPr lang="en-US" altLang="ja-JP" sz="1800" b="1">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スクロールで確認</a:t>
            </a:r>
            <a:endParaRPr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15" name="Google Shape;515;g142cf40d0f7_0_6">
            <a:extLst>
              <a:ext uri="{FF2B5EF4-FFF2-40B4-BE49-F238E27FC236}">
                <a16:creationId xmlns:a16="http://schemas.microsoft.com/office/drawing/2014/main" id="{D4B774D3-DA98-8BAA-3E78-54BD21C16BB8}"/>
              </a:ext>
            </a:extLst>
          </p:cNvPr>
          <p:cNvSpPr/>
          <p:nvPr/>
        </p:nvSpPr>
        <p:spPr>
          <a:xfrm>
            <a:off x="5467224" y="5647423"/>
            <a:ext cx="1630827" cy="32727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16" name="図形グループ 27">
            <a:extLst>
              <a:ext uri="{FF2B5EF4-FFF2-40B4-BE49-F238E27FC236}">
                <a16:creationId xmlns:a16="http://schemas.microsoft.com/office/drawing/2014/main" id="{58AFD7E1-C261-38D5-22F1-A8A3B08A02C1}"/>
              </a:ext>
            </a:extLst>
          </p:cNvPr>
          <p:cNvGrpSpPr/>
          <p:nvPr/>
        </p:nvGrpSpPr>
        <p:grpSpPr>
          <a:xfrm>
            <a:off x="5321148" y="5445556"/>
            <a:ext cx="296586" cy="293005"/>
            <a:chOff x="3546641" y="3995693"/>
            <a:chExt cx="296586" cy="293005"/>
          </a:xfrm>
        </p:grpSpPr>
        <p:sp>
          <p:nvSpPr>
            <p:cNvPr id="17" name="円/楕円 28">
              <a:extLst>
                <a:ext uri="{FF2B5EF4-FFF2-40B4-BE49-F238E27FC236}">
                  <a16:creationId xmlns:a16="http://schemas.microsoft.com/office/drawing/2014/main" id="{3D0D956E-954B-F5F1-3610-57CF98882C7C}"/>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フリーフォーム 29">
              <a:extLst>
                <a:ext uri="{FF2B5EF4-FFF2-40B4-BE49-F238E27FC236}">
                  <a16:creationId xmlns:a16="http://schemas.microsoft.com/office/drawing/2014/main" id="{070F3AC4-B244-BC4F-CFEE-F9B45BF23A7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9" name="Google Shape;511;g142cf40d0f7_0_6">
            <a:extLst>
              <a:ext uri="{FF2B5EF4-FFF2-40B4-BE49-F238E27FC236}">
                <a16:creationId xmlns:a16="http://schemas.microsoft.com/office/drawing/2014/main" id="{DF01B7F7-EA9F-19E7-1B15-4F84ADFAE016}"/>
              </a:ext>
            </a:extLst>
          </p:cNvPr>
          <p:cNvSpPr/>
          <p:nvPr/>
        </p:nvSpPr>
        <p:spPr>
          <a:xfrm>
            <a:off x="1926530" y="4206994"/>
            <a:ext cx="1605682" cy="1530864"/>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20" name="上矢印 24">
            <a:extLst>
              <a:ext uri="{FF2B5EF4-FFF2-40B4-BE49-F238E27FC236}">
                <a16:creationId xmlns:a16="http://schemas.microsoft.com/office/drawing/2014/main" id="{2624309B-01B6-C84C-704A-A596E42FF081}"/>
              </a:ext>
            </a:extLst>
          </p:cNvPr>
          <p:cNvSpPr/>
          <p:nvPr/>
        </p:nvSpPr>
        <p:spPr>
          <a:xfrm>
            <a:off x="2858088" y="4244722"/>
            <a:ext cx="631902" cy="1811843"/>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22" name="図形グループ 30">
            <a:extLst>
              <a:ext uri="{FF2B5EF4-FFF2-40B4-BE49-F238E27FC236}">
                <a16:creationId xmlns:a16="http://schemas.microsoft.com/office/drawing/2014/main" id="{1504D87E-0823-CE3C-3474-63E120C6F46F}"/>
              </a:ext>
            </a:extLst>
          </p:cNvPr>
          <p:cNvGrpSpPr/>
          <p:nvPr/>
        </p:nvGrpSpPr>
        <p:grpSpPr>
          <a:xfrm>
            <a:off x="1791658" y="4033650"/>
            <a:ext cx="296587" cy="293005"/>
            <a:chOff x="2897417" y="3995693"/>
            <a:chExt cx="296587" cy="293005"/>
          </a:xfrm>
        </p:grpSpPr>
        <p:sp>
          <p:nvSpPr>
            <p:cNvPr id="24" name="円/楕円 31">
              <a:extLst>
                <a:ext uri="{FF2B5EF4-FFF2-40B4-BE49-F238E27FC236}">
                  <a16:creationId xmlns:a16="http://schemas.microsoft.com/office/drawing/2014/main" id="{816224F5-C4B3-E6BA-35DD-9D45BB4AE66F}"/>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A7EEB950-A95F-1AF8-0FD7-DA920F73B0A4}"/>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pic>
        <p:nvPicPr>
          <p:cNvPr id="29" name="図 28">
            <a:extLst>
              <a:ext uri="{FF2B5EF4-FFF2-40B4-BE49-F238E27FC236}">
                <a16:creationId xmlns:a16="http://schemas.microsoft.com/office/drawing/2014/main" id="{8B594B95-AFD1-FA2A-7661-C8F9582118A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3341116" y="5198345"/>
            <a:ext cx="504000" cy="575025"/>
          </a:xfrm>
          <a:prstGeom prst="rect">
            <a:avLst/>
          </a:prstGeom>
        </p:spPr>
      </p:pic>
      <p:sp>
        <p:nvSpPr>
          <p:cNvPr id="30" name="テキスト ボックス 29">
            <a:extLst>
              <a:ext uri="{FF2B5EF4-FFF2-40B4-BE49-F238E27FC236}">
                <a16:creationId xmlns:a16="http://schemas.microsoft.com/office/drawing/2014/main" id="{FCF8EC16-87CF-E82A-6EE7-14951CA71729}"/>
              </a:ext>
            </a:extLst>
          </p:cNvPr>
          <p:cNvSpPr txBox="1"/>
          <p:nvPr/>
        </p:nvSpPr>
        <p:spPr>
          <a:xfrm>
            <a:off x="4574112" y="1944000"/>
            <a:ext cx="3663566" cy="461665"/>
          </a:xfrm>
          <a:prstGeom prst="rect">
            <a:avLst/>
          </a:prstGeom>
          <a:noFill/>
        </p:spPr>
        <p:txBody>
          <a:bodyPr wrap="square">
            <a:spAutoFit/>
          </a:bodyPr>
          <a:lstStyle/>
          <a:p>
            <a:pPr marL="9525" marR="4343" lvl="0" algn="l" rtl="0">
              <a:spcBef>
                <a:spcPts val="85"/>
              </a:spcBef>
              <a:spcAft>
                <a:spcPts val="0"/>
              </a:spcAft>
              <a:buClr>
                <a:srgbClr val="000000"/>
              </a:buClr>
              <a:buSzPts val="2400"/>
              <a:buFont typeface="Arial"/>
              <a:buNone/>
              <a:tabLst>
                <a:tab pos="355600" algn="l"/>
              </a:tabLst>
            </a:pPr>
            <a:r>
              <a:rPr lang="ja-JP" altLang="en-US"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❷</a:t>
            </a:r>
            <a:r>
              <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同意して次へ</a:t>
            </a:r>
            <a:r>
              <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を</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endPar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31" name="矢印: 右 30">
            <a:extLst>
              <a:ext uri="{FF2B5EF4-FFF2-40B4-BE49-F238E27FC236}">
                <a16:creationId xmlns:a16="http://schemas.microsoft.com/office/drawing/2014/main" id="{BC179E59-7A7D-65B4-98A7-34FEAB751FD6}"/>
              </a:ext>
            </a:extLst>
          </p:cNvPr>
          <p:cNvSpPr/>
          <p:nvPr/>
        </p:nvSpPr>
        <p:spPr>
          <a:xfrm>
            <a:off x="42261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2" name="Google Shape;394;g1424c8524af_1_111">
            <a:extLst>
              <a:ext uri="{FF2B5EF4-FFF2-40B4-BE49-F238E27FC236}">
                <a16:creationId xmlns:a16="http://schemas.microsoft.com/office/drawing/2014/main" id="{7BCD9781-9FAF-3B75-360B-CAD6259E37F0}"/>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a:solidFill>
                  <a:schemeClr val="tx1"/>
                </a:solidFill>
                <a:latin typeface="BIZ UDPゴシック" panose="020B0400000000000000" pitchFamily="50" charset="-128"/>
                <a:ea typeface="BIZ UDPゴシック" panose="020B0400000000000000" pitchFamily="50" charset="-128"/>
                <a:cs typeface="Meiryo"/>
                <a:sym typeface="Meiryo"/>
              </a:rPr>
              <a:t>オンライン診療を予約する方法です</a:t>
            </a:r>
            <a:endParaRPr sz="1800" b="1">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Tree>
    <p:extLst>
      <p:ext uri="{BB962C8B-B14F-4D97-AF65-F5344CB8AC3E}">
        <p14:creationId xmlns:p14="http://schemas.microsoft.com/office/powerpoint/2010/main" val="29462029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8EE668FF-D292-4ECA-B4B4-CEE262654CF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8EE668FF-D292-4ECA-B4B4-CEE262654CF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4" name="タイトル 9">
            <a:extLst>
              <a:ext uri="{FF2B5EF4-FFF2-40B4-BE49-F238E27FC236}">
                <a16:creationId xmlns:a16="http://schemas.microsoft.com/office/drawing/2014/main" id="{42BCC880-024A-4D32-89EE-C9DFCEC0E7A8}"/>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【9</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受診理由の入力</a:t>
            </a:r>
            <a:endParaRPr kumimoji="0" lang="ja-JP" altLang="en-US" sz="3200" kern="0" spc="-100" dirty="0">
              <a:latin typeface="BIZ UDゴシック" panose="020B0400000000000000" pitchFamily="49" charset="-128"/>
              <a:ea typeface="BIZ UDゴシック" panose="020B0400000000000000" pitchFamily="49" charset="-128"/>
            </a:endParaRPr>
          </a:p>
        </p:txBody>
      </p:sp>
      <p:pic>
        <p:nvPicPr>
          <p:cNvPr id="25" name="Google Shape;529;p14" descr="オンライン診療申込画面で「登録して次へ」をタップしている画像">
            <a:extLst>
              <a:ext uri="{FF2B5EF4-FFF2-40B4-BE49-F238E27FC236}">
                <a16:creationId xmlns:a16="http://schemas.microsoft.com/office/drawing/2014/main" id="{2CE7C351-21C0-2E05-75E2-2FA2A2D433C3}"/>
              </a:ext>
            </a:extLst>
          </p:cNvPr>
          <p:cNvPicPr preferRelativeResize="0">
            <a:picLocks noChangeAspect="1"/>
          </p:cNvPicPr>
          <p:nvPr/>
        </p:nvPicPr>
        <p:blipFill rotWithShape="1">
          <a:blip r:embed="rId6">
            <a:alphaModFix/>
          </a:blip>
          <a:srcRect t="4835"/>
          <a:stretch/>
        </p:blipFill>
        <p:spPr>
          <a:xfrm>
            <a:off x="5482653" y="2754000"/>
            <a:ext cx="1614750" cy="3330299"/>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26" name="Google Shape;530;p14" descr="オンライン診療申込画面の受診理由入力欄に受診理由や症状などを入力している画像">
            <a:extLst>
              <a:ext uri="{FF2B5EF4-FFF2-40B4-BE49-F238E27FC236}">
                <a16:creationId xmlns:a16="http://schemas.microsoft.com/office/drawing/2014/main" id="{77EBFCC0-12C2-ABA3-FA0A-0808486F3C04}"/>
              </a:ext>
            </a:extLst>
          </p:cNvPr>
          <p:cNvPicPr preferRelativeResize="0">
            <a:picLocks noChangeAspect="1"/>
          </p:cNvPicPr>
          <p:nvPr/>
        </p:nvPicPr>
        <p:blipFill rotWithShape="1">
          <a:blip r:embed="rId7">
            <a:alphaModFix/>
          </a:blip>
          <a:srcRect l="102" t="5077" r="-102" b="768"/>
          <a:stretch/>
        </p:blipFill>
        <p:spPr>
          <a:xfrm>
            <a:off x="1951280" y="2754000"/>
            <a:ext cx="1616165" cy="3294961"/>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27" name="Google Shape;533;p14">
            <a:extLst>
              <a:ext uri="{FF2B5EF4-FFF2-40B4-BE49-F238E27FC236}">
                <a16:creationId xmlns:a16="http://schemas.microsoft.com/office/drawing/2014/main" id="{3CA96FFD-5385-52B0-9BFE-4884CE2CC914}"/>
              </a:ext>
            </a:extLst>
          </p:cNvPr>
          <p:cNvSpPr txBox="1"/>
          <p:nvPr/>
        </p:nvSpPr>
        <p:spPr>
          <a:xfrm>
            <a:off x="1752468" y="1944000"/>
            <a:ext cx="2819532" cy="658498"/>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Clr>
                <a:srgbClr val="000000"/>
              </a:buClr>
              <a:buSzPts val="2400"/>
              <a:buFont typeface="Arial"/>
              <a:buNone/>
              <a:tabLst>
                <a:tab pos="355600" algn="l"/>
              </a:tabLst>
            </a:pPr>
            <a:r>
              <a:rPr 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en-US" alt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	</a:t>
            </a:r>
            <a:r>
              <a:rPr lang="en-US" altLang="ja-JP"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受</a:t>
            </a:r>
            <a:r>
              <a:rPr lang="ja-JP"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診理由</a:t>
            </a:r>
            <a:r>
              <a:rPr lang="en-US" altLang="ja-JP"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に</a:t>
            </a:r>
            <a:endParaRPr lang="en-US" altLang="ja-JP"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en-US" altLang="ja-JP" sz="1800" b="1">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症状などを</a:t>
            </a:r>
            <a:r>
              <a:rPr lang="ja-JP" altLang="en-US"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入力</a:t>
            </a:r>
          </a:p>
        </p:txBody>
      </p:sp>
      <p:sp>
        <p:nvSpPr>
          <p:cNvPr id="28" name="Google Shape;534;p14">
            <a:extLst>
              <a:ext uri="{FF2B5EF4-FFF2-40B4-BE49-F238E27FC236}">
                <a16:creationId xmlns:a16="http://schemas.microsoft.com/office/drawing/2014/main" id="{3214F917-3FE1-7231-E234-526636DE4811}"/>
              </a:ext>
            </a:extLst>
          </p:cNvPr>
          <p:cNvSpPr/>
          <p:nvPr/>
        </p:nvSpPr>
        <p:spPr>
          <a:xfrm>
            <a:off x="1956856" y="4009314"/>
            <a:ext cx="1616165" cy="1248486"/>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32" name="Google Shape;538;p14">
            <a:extLst>
              <a:ext uri="{FF2B5EF4-FFF2-40B4-BE49-F238E27FC236}">
                <a16:creationId xmlns:a16="http://schemas.microsoft.com/office/drawing/2014/main" id="{6F8F4C82-55A5-AD64-212E-C99A7D24B71B}"/>
              </a:ext>
            </a:extLst>
          </p:cNvPr>
          <p:cNvSpPr/>
          <p:nvPr/>
        </p:nvSpPr>
        <p:spPr>
          <a:xfrm>
            <a:off x="5476898" y="5592456"/>
            <a:ext cx="1607273" cy="242154"/>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33" name="図形グループ 31">
            <a:extLst>
              <a:ext uri="{FF2B5EF4-FFF2-40B4-BE49-F238E27FC236}">
                <a16:creationId xmlns:a16="http://schemas.microsoft.com/office/drawing/2014/main" id="{66FA2F71-B8A8-EF29-540D-C54C68014916}"/>
              </a:ext>
            </a:extLst>
          </p:cNvPr>
          <p:cNvGrpSpPr/>
          <p:nvPr/>
        </p:nvGrpSpPr>
        <p:grpSpPr>
          <a:xfrm>
            <a:off x="5494082" y="5417961"/>
            <a:ext cx="296586" cy="293005"/>
            <a:chOff x="3546641" y="3995693"/>
            <a:chExt cx="296586" cy="293005"/>
          </a:xfrm>
        </p:grpSpPr>
        <p:sp>
          <p:nvSpPr>
            <p:cNvPr id="34" name="円/楕円 32">
              <a:extLst>
                <a:ext uri="{FF2B5EF4-FFF2-40B4-BE49-F238E27FC236}">
                  <a16:creationId xmlns:a16="http://schemas.microsoft.com/office/drawing/2014/main" id="{F9F9A169-98E5-1314-E292-8C43600C6487}"/>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5" name="フリーフォーム 33">
              <a:extLst>
                <a:ext uri="{FF2B5EF4-FFF2-40B4-BE49-F238E27FC236}">
                  <a16:creationId xmlns:a16="http://schemas.microsoft.com/office/drawing/2014/main" id="{9C414315-4F1E-B6F9-5929-067A1E02C4AA}"/>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36" name="図形グループ 34">
            <a:extLst>
              <a:ext uri="{FF2B5EF4-FFF2-40B4-BE49-F238E27FC236}">
                <a16:creationId xmlns:a16="http://schemas.microsoft.com/office/drawing/2014/main" id="{7EB45D55-09A0-E47E-5A7F-2467E7CBDAAA}"/>
              </a:ext>
            </a:extLst>
          </p:cNvPr>
          <p:cNvGrpSpPr/>
          <p:nvPr/>
        </p:nvGrpSpPr>
        <p:grpSpPr>
          <a:xfrm>
            <a:off x="1942396" y="3818928"/>
            <a:ext cx="296587" cy="293005"/>
            <a:chOff x="2897417" y="3995693"/>
            <a:chExt cx="296587" cy="293005"/>
          </a:xfrm>
        </p:grpSpPr>
        <p:sp>
          <p:nvSpPr>
            <p:cNvPr id="37" name="円/楕円 35">
              <a:extLst>
                <a:ext uri="{FF2B5EF4-FFF2-40B4-BE49-F238E27FC236}">
                  <a16:creationId xmlns:a16="http://schemas.microsoft.com/office/drawing/2014/main" id="{710F587F-1152-390E-219B-BEB393A0B9EC}"/>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8" name="テキスト ボックス 37">
              <a:extLst>
                <a:ext uri="{FF2B5EF4-FFF2-40B4-BE49-F238E27FC236}">
                  <a16:creationId xmlns:a16="http://schemas.microsoft.com/office/drawing/2014/main" id="{9447BE7B-5171-0514-B49B-039D60687021}"/>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39" name="Google Shape;533;p14">
            <a:extLst>
              <a:ext uri="{FF2B5EF4-FFF2-40B4-BE49-F238E27FC236}">
                <a16:creationId xmlns:a16="http://schemas.microsoft.com/office/drawing/2014/main" id="{B1E1C406-D87A-6748-7AFA-72F30AA370F4}"/>
              </a:ext>
            </a:extLst>
          </p:cNvPr>
          <p:cNvSpPr txBox="1"/>
          <p:nvPr/>
        </p:nvSpPr>
        <p:spPr>
          <a:xfrm>
            <a:off x="5198088" y="1944000"/>
            <a:ext cx="2520000" cy="684147"/>
          </a:xfrm>
          <a:prstGeom prst="rect">
            <a:avLst/>
          </a:prstGeom>
          <a:noFill/>
          <a:ln>
            <a:noFill/>
          </a:ln>
        </p:spPr>
        <p:txBody>
          <a:bodyPr spcFirstLastPara="1" wrap="square" lIns="0" tIns="12050" rIns="0" bIns="0" anchor="t" anchorCtr="0">
            <a:spAutoFit/>
          </a:bodyPr>
          <a:lstStyle/>
          <a:p>
            <a:pPr marL="9525" marR="4343" lvl="0" algn="l" rtl="0">
              <a:spcBef>
                <a:spcPts val="85"/>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❷</a:t>
            </a:r>
            <a:r>
              <a:rPr lang="en-US"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登録して次へ</a:t>
            </a:r>
            <a:r>
              <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を</a:t>
            </a:r>
            <a:endPar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endParaRPr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40" name="矢印: 右 39">
            <a:extLst>
              <a:ext uri="{FF2B5EF4-FFF2-40B4-BE49-F238E27FC236}">
                <a16:creationId xmlns:a16="http://schemas.microsoft.com/office/drawing/2014/main" id="{6C07D290-80FB-2685-5529-2ACD20174096}"/>
              </a:ext>
            </a:extLst>
          </p:cNvPr>
          <p:cNvSpPr/>
          <p:nvPr/>
        </p:nvSpPr>
        <p:spPr>
          <a:xfrm>
            <a:off x="42261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1" name="Google Shape;394;g1424c8524af_1_111">
            <a:extLst>
              <a:ext uri="{FF2B5EF4-FFF2-40B4-BE49-F238E27FC236}">
                <a16:creationId xmlns:a16="http://schemas.microsoft.com/office/drawing/2014/main" id="{E610C1B7-ACFC-FD2A-5F74-4B60B941E75C}"/>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a:solidFill>
                  <a:schemeClr val="tx1"/>
                </a:solidFill>
                <a:latin typeface="BIZ UDPゴシック" panose="020B0400000000000000" pitchFamily="50" charset="-128"/>
                <a:ea typeface="BIZ UDPゴシック" panose="020B0400000000000000" pitchFamily="50" charset="-128"/>
                <a:cs typeface="Meiryo"/>
                <a:sym typeface="Meiryo"/>
              </a:rPr>
              <a:t>オンライン診療を予約する方法です</a:t>
            </a:r>
            <a:endParaRPr sz="1800" b="1">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Tree>
    <p:extLst>
      <p:ext uri="{BB962C8B-B14F-4D97-AF65-F5344CB8AC3E}">
        <p14:creationId xmlns:p14="http://schemas.microsoft.com/office/powerpoint/2010/main" val="32129438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2AF229BF-C551-4976-8BA6-44B2EBED1E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2AF229BF-C551-4976-8BA6-44B2EBED1E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6"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5" name="タイトル 9">
            <a:extLst>
              <a:ext uri="{FF2B5EF4-FFF2-40B4-BE49-F238E27FC236}">
                <a16:creationId xmlns:a16="http://schemas.microsoft.com/office/drawing/2014/main" id="{68158A9E-674B-180B-3D2F-38E874F65097}"/>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【10</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受信者情報の入力</a:t>
            </a:r>
            <a:endParaRPr kumimoji="0" lang="ja-JP" altLang="en-US" sz="3200" kern="0" spc="-100" dirty="0">
              <a:latin typeface="BIZ UDゴシック" panose="020B0400000000000000" pitchFamily="49" charset="-128"/>
              <a:ea typeface="BIZ UDゴシック" panose="020B0400000000000000" pitchFamily="49" charset="-128"/>
            </a:endParaRPr>
          </a:p>
        </p:txBody>
      </p:sp>
      <p:pic>
        <p:nvPicPr>
          <p:cNvPr id="15" name="図 14" descr="オンライン診療申込画面で住所を入力し、「登録して次へ」をタップしている画像">
            <a:extLst>
              <a:ext uri="{FF2B5EF4-FFF2-40B4-BE49-F238E27FC236}">
                <a16:creationId xmlns:a16="http://schemas.microsoft.com/office/drawing/2014/main" id="{D341F1E4-0A68-A630-4A37-B12B099E6E7E}"/>
              </a:ext>
            </a:extLst>
          </p:cNvPr>
          <p:cNvPicPr>
            <a:picLocks noChangeAspect="1"/>
          </p:cNvPicPr>
          <p:nvPr/>
        </p:nvPicPr>
        <p:blipFill rotWithShape="1">
          <a:blip r:embed="rId6">
            <a:extLst>
              <a:ext uri="{28A0092B-C50C-407E-A947-70E740481C1C}">
                <a14:useLocalDpi xmlns:a14="http://schemas.microsoft.com/office/drawing/2010/main" val="0"/>
              </a:ext>
            </a:extLst>
          </a:blip>
          <a:srcRect t="21393"/>
          <a:stretch/>
        </p:blipFill>
        <p:spPr>
          <a:xfrm>
            <a:off x="5488060" y="3018924"/>
            <a:ext cx="1609343" cy="3067392"/>
          </a:xfrm>
          <a:prstGeom prst="rect">
            <a:avLst/>
          </a:prstGeom>
          <a:ln w="9525">
            <a:solidFill>
              <a:schemeClr val="tx1">
                <a:lumMod val="50000"/>
                <a:lumOff val="50000"/>
              </a:schemeClr>
            </a:solidFill>
          </a:ln>
        </p:spPr>
      </p:pic>
      <p:pic>
        <p:nvPicPr>
          <p:cNvPr id="16" name="Google Shape;571;g142cf40d0f7_0_36">
            <a:extLst>
              <a:ext uri="{FF2B5EF4-FFF2-40B4-BE49-F238E27FC236}">
                <a16:creationId xmlns:a16="http://schemas.microsoft.com/office/drawing/2014/main" id="{D302FE3C-B017-2EBB-E9AF-1A83D9BA4F14}"/>
              </a:ext>
            </a:extLst>
          </p:cNvPr>
          <p:cNvPicPr preferRelativeResize="0"/>
          <p:nvPr/>
        </p:nvPicPr>
        <p:blipFill>
          <a:blip r:embed="rId7">
            <a:clrChange>
              <a:clrFrom>
                <a:srgbClr val="F4F7FA"/>
              </a:clrFrom>
              <a:clrTo>
                <a:srgbClr val="F4F7FA">
                  <a:alpha val="0"/>
                </a:srgbClr>
              </a:clrTo>
            </a:clrChange>
            <a:alphaModFix/>
          </a:blip>
          <a:stretch>
            <a:fillRect/>
          </a:stretch>
        </p:blipFill>
        <p:spPr>
          <a:xfrm>
            <a:off x="5437429" y="5721533"/>
            <a:ext cx="1705198" cy="369801"/>
          </a:xfrm>
          <a:prstGeom prst="rect">
            <a:avLst/>
          </a:prstGeom>
          <a:noFill/>
          <a:ln>
            <a:noFill/>
          </a:ln>
        </p:spPr>
      </p:pic>
      <p:pic>
        <p:nvPicPr>
          <p:cNvPr id="17" name="Google Shape;552;g142cf40d0f7_0_36" descr="オンライン診療申込画面の受診者基本情報にある氏名、電話番号、生年月日、性別を入力している画像">
            <a:extLst>
              <a:ext uri="{FF2B5EF4-FFF2-40B4-BE49-F238E27FC236}">
                <a16:creationId xmlns:a16="http://schemas.microsoft.com/office/drawing/2014/main" id="{90D74B31-5A64-8579-D537-621E68AB900A}"/>
              </a:ext>
            </a:extLst>
          </p:cNvPr>
          <p:cNvPicPr preferRelativeResize="0">
            <a:picLocks noChangeAspect="1"/>
          </p:cNvPicPr>
          <p:nvPr/>
        </p:nvPicPr>
        <p:blipFill rotWithShape="1">
          <a:blip r:embed="rId8">
            <a:alphaModFix/>
          </a:blip>
          <a:srcRect t="5310"/>
          <a:stretch/>
        </p:blipFill>
        <p:spPr>
          <a:xfrm>
            <a:off x="1949626" y="3020015"/>
            <a:ext cx="1610005" cy="3067392"/>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18" name="Google Shape;555;g142cf40d0f7_0_36">
            <a:extLst>
              <a:ext uri="{FF2B5EF4-FFF2-40B4-BE49-F238E27FC236}">
                <a16:creationId xmlns:a16="http://schemas.microsoft.com/office/drawing/2014/main" id="{F4FA8D7E-464E-97CA-BED0-99788BA20C69}"/>
              </a:ext>
            </a:extLst>
          </p:cNvPr>
          <p:cNvSpPr txBox="1"/>
          <p:nvPr/>
        </p:nvSpPr>
        <p:spPr>
          <a:xfrm>
            <a:off x="1598088" y="1828800"/>
            <a:ext cx="2520000" cy="935497"/>
          </a:xfrm>
          <a:prstGeom prst="rect">
            <a:avLst/>
          </a:prstGeom>
          <a:noFill/>
          <a:ln>
            <a:noFill/>
          </a:ln>
        </p:spPr>
        <p:txBody>
          <a:bodyPr spcFirstLastPara="1" wrap="square" lIns="0" tIns="12050" rIns="0" bIns="0" anchor="t" anchorCtr="0">
            <a:spAutoFit/>
          </a:bodyPr>
          <a:lstStyle/>
          <a:p>
            <a:pPr marL="9525" marR="4343" lvl="0">
              <a:buSzPts val="2400"/>
              <a:tabLst>
                <a:tab pos="355600" algn="l"/>
              </a:tabLst>
            </a:pPr>
            <a:r>
              <a:rPr 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en-US" alt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氏名</a:t>
            </a:r>
            <a:r>
              <a:rPr lang="ja-JP" altLang="ja-JP" sz="1800" b="1" spc="-50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電話番号</a:t>
            </a:r>
            <a:r>
              <a:rPr lang="ja-JP" altLang="ja-JP" sz="1800" b="1" spc="-500">
                <a:solidFill>
                  <a:schemeClr val="dk1"/>
                </a:solidFill>
                <a:latin typeface="BIZ UDPゴシック" panose="020B0400000000000000" pitchFamily="50" charset="-128"/>
                <a:ea typeface="BIZ UDPゴシック" panose="020B0400000000000000" pitchFamily="50" charset="-128"/>
                <a:cs typeface="Meiryo"/>
                <a:sym typeface="Meiryo"/>
              </a:rPr>
              <a:t>、</a:t>
            </a:r>
            <a:endParaRPr lang="en-US" altLang="ja-JP" sz="1800" b="1">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3" lvl="0" algn="l" rtl="0">
              <a:spcBef>
                <a:spcPts val="0"/>
              </a:spcBef>
              <a:spcAft>
                <a:spcPts val="0"/>
              </a:spcAft>
              <a:buClr>
                <a:srgbClr val="000000"/>
              </a:buClr>
              <a:buSzPts val="2400"/>
              <a:buFont typeface="Arial"/>
              <a:buNone/>
              <a:tabLst>
                <a:tab pos="355600" algn="l"/>
              </a:tabLst>
            </a:pPr>
            <a:r>
              <a:rPr lang="en-US" altLang="ja-JP" sz="1800" b="1">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生年月日</a:t>
            </a:r>
            <a:r>
              <a:rPr lang="ja-JP" sz="1800" b="1" spc="-50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性別を</a:t>
            </a:r>
            <a:endParaRPr lang="en-US" altLang="ja-JP" sz="1800" b="1">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3" lvl="0" algn="l" rtl="0">
              <a:spcBef>
                <a:spcPts val="0"/>
              </a:spcBef>
              <a:spcAft>
                <a:spcPts val="0"/>
              </a:spcAft>
              <a:buClr>
                <a:srgbClr val="000000"/>
              </a:buClr>
              <a:buSzPts val="2400"/>
              <a:buFont typeface="Arial"/>
              <a:buNone/>
              <a:tabLst>
                <a:tab pos="355600" algn="l"/>
              </a:tabLst>
            </a:pPr>
            <a:r>
              <a:rPr lang="en-US" altLang="ja-JP" sz="1800" b="1">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altLang="en-US" sz="1800" b="1">
                <a:solidFill>
                  <a:schemeClr val="dk1"/>
                </a:solidFill>
                <a:latin typeface="BIZ UDPゴシック" panose="020B0400000000000000" pitchFamily="50" charset="-128"/>
                <a:ea typeface="BIZ UDPゴシック" panose="020B0400000000000000" pitchFamily="50" charset="-128"/>
                <a:cs typeface="Meiryo"/>
                <a:sym typeface="Meiryo"/>
              </a:rPr>
              <a:t>入力</a:t>
            </a:r>
            <a:endParaRPr sz="1800" b="1">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19" name="Google Shape;558;g142cf40d0f7_0_36">
            <a:extLst>
              <a:ext uri="{FF2B5EF4-FFF2-40B4-BE49-F238E27FC236}">
                <a16:creationId xmlns:a16="http://schemas.microsoft.com/office/drawing/2014/main" id="{54D43211-96C5-441D-7503-DE032D089AD6}"/>
              </a:ext>
            </a:extLst>
          </p:cNvPr>
          <p:cNvSpPr/>
          <p:nvPr/>
        </p:nvSpPr>
        <p:spPr>
          <a:xfrm>
            <a:off x="1953382" y="3646377"/>
            <a:ext cx="1606249" cy="243993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20" name="Google Shape;562;g142cf40d0f7_0_36">
            <a:extLst>
              <a:ext uri="{FF2B5EF4-FFF2-40B4-BE49-F238E27FC236}">
                <a16:creationId xmlns:a16="http://schemas.microsoft.com/office/drawing/2014/main" id="{CC60CBFF-4EA3-99D4-6CB5-7F5ACE049386}"/>
              </a:ext>
            </a:extLst>
          </p:cNvPr>
          <p:cNvSpPr/>
          <p:nvPr/>
        </p:nvSpPr>
        <p:spPr>
          <a:xfrm>
            <a:off x="5500015" y="3011235"/>
            <a:ext cx="1620000" cy="209226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21" name="Google Shape;572;g142cf40d0f7_0_36">
            <a:extLst>
              <a:ext uri="{FF2B5EF4-FFF2-40B4-BE49-F238E27FC236}">
                <a16:creationId xmlns:a16="http://schemas.microsoft.com/office/drawing/2014/main" id="{253C0977-6A95-D1AD-D2F0-C4DC1E1B5DDB}"/>
              </a:ext>
            </a:extLst>
          </p:cNvPr>
          <p:cNvSpPr/>
          <p:nvPr/>
        </p:nvSpPr>
        <p:spPr>
          <a:xfrm>
            <a:off x="5482653" y="5802604"/>
            <a:ext cx="1637362" cy="24342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22" name="図形グループ 34">
            <a:extLst>
              <a:ext uri="{FF2B5EF4-FFF2-40B4-BE49-F238E27FC236}">
                <a16:creationId xmlns:a16="http://schemas.microsoft.com/office/drawing/2014/main" id="{25F4C045-DF91-C2F5-4D1D-AFEE0A4FE4EE}"/>
              </a:ext>
            </a:extLst>
          </p:cNvPr>
          <p:cNvGrpSpPr/>
          <p:nvPr/>
        </p:nvGrpSpPr>
        <p:grpSpPr>
          <a:xfrm>
            <a:off x="5336815" y="5611408"/>
            <a:ext cx="296586" cy="293005"/>
            <a:chOff x="4232441" y="3995693"/>
            <a:chExt cx="296586" cy="293005"/>
          </a:xfrm>
        </p:grpSpPr>
        <p:sp>
          <p:nvSpPr>
            <p:cNvPr id="23" name="円/楕円 35">
              <a:extLst>
                <a:ext uri="{FF2B5EF4-FFF2-40B4-BE49-F238E27FC236}">
                  <a16:creationId xmlns:a16="http://schemas.microsoft.com/office/drawing/2014/main" id="{B8C68840-5323-E4EF-4B76-138CC8AA8E5B}"/>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フリーフォーム 36">
              <a:extLst>
                <a:ext uri="{FF2B5EF4-FFF2-40B4-BE49-F238E27FC236}">
                  <a16:creationId xmlns:a16="http://schemas.microsoft.com/office/drawing/2014/main" id="{8CD9FFF3-8186-6F33-8195-01D109251530}"/>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5" name="図形グループ 37">
            <a:extLst>
              <a:ext uri="{FF2B5EF4-FFF2-40B4-BE49-F238E27FC236}">
                <a16:creationId xmlns:a16="http://schemas.microsoft.com/office/drawing/2014/main" id="{864870E0-C480-2247-98F2-1EA00C773C66}"/>
              </a:ext>
            </a:extLst>
          </p:cNvPr>
          <p:cNvGrpSpPr/>
          <p:nvPr/>
        </p:nvGrpSpPr>
        <p:grpSpPr>
          <a:xfrm>
            <a:off x="5257800" y="2819400"/>
            <a:ext cx="296586" cy="293005"/>
            <a:chOff x="3546641" y="3995693"/>
            <a:chExt cx="296586" cy="293005"/>
          </a:xfrm>
        </p:grpSpPr>
        <p:sp>
          <p:nvSpPr>
            <p:cNvPr id="27" name="円/楕円 38">
              <a:extLst>
                <a:ext uri="{FF2B5EF4-FFF2-40B4-BE49-F238E27FC236}">
                  <a16:creationId xmlns:a16="http://schemas.microsoft.com/office/drawing/2014/main" id="{5973BF5D-4677-681B-6808-3729B9FD544F}"/>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1" name="フリーフォーム 39">
              <a:extLst>
                <a:ext uri="{FF2B5EF4-FFF2-40B4-BE49-F238E27FC236}">
                  <a16:creationId xmlns:a16="http://schemas.microsoft.com/office/drawing/2014/main" id="{F0C7F4A8-5B58-2E95-226C-5D4501045124}"/>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32" name="図形グループ 40">
            <a:extLst>
              <a:ext uri="{FF2B5EF4-FFF2-40B4-BE49-F238E27FC236}">
                <a16:creationId xmlns:a16="http://schemas.microsoft.com/office/drawing/2014/main" id="{A658881D-9663-CCD3-96C8-8A22B133DAB3}"/>
              </a:ext>
            </a:extLst>
          </p:cNvPr>
          <p:cNvGrpSpPr/>
          <p:nvPr/>
        </p:nvGrpSpPr>
        <p:grpSpPr>
          <a:xfrm>
            <a:off x="1927014" y="3478158"/>
            <a:ext cx="296587" cy="293005"/>
            <a:chOff x="2897417" y="3995693"/>
            <a:chExt cx="296587" cy="293005"/>
          </a:xfrm>
        </p:grpSpPr>
        <p:sp>
          <p:nvSpPr>
            <p:cNvPr id="33" name="円/楕円 41">
              <a:extLst>
                <a:ext uri="{FF2B5EF4-FFF2-40B4-BE49-F238E27FC236}">
                  <a16:creationId xmlns:a16="http://schemas.microsoft.com/office/drawing/2014/main" id="{EE121F6E-44AF-E570-CC94-4FDDBF624C67}"/>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6FC6F6C8-0C3A-1424-DE9B-78C948F0F74C}"/>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36" name="Google Shape;555;g142cf40d0f7_0_36">
            <a:extLst>
              <a:ext uri="{FF2B5EF4-FFF2-40B4-BE49-F238E27FC236}">
                <a16:creationId xmlns:a16="http://schemas.microsoft.com/office/drawing/2014/main" id="{5889EBA0-C778-71B4-ED24-F80A64FFC85C}"/>
              </a:ext>
            </a:extLst>
          </p:cNvPr>
          <p:cNvSpPr txBox="1"/>
          <p:nvPr/>
        </p:nvSpPr>
        <p:spPr>
          <a:xfrm>
            <a:off x="5198088" y="1828800"/>
            <a:ext cx="3412512" cy="1053478"/>
          </a:xfrm>
          <a:prstGeom prst="rect">
            <a:avLst/>
          </a:prstGeom>
          <a:noFill/>
          <a:ln>
            <a:noFill/>
          </a:ln>
        </p:spPr>
        <p:txBody>
          <a:bodyPr spcFirstLastPara="1" wrap="square" lIns="0" tIns="12050" rIns="0" bIns="0" anchor="t" anchorCtr="0">
            <a:spAutoFit/>
          </a:bodyPr>
          <a:lstStyle/>
          <a:p>
            <a:pPr marL="9525" marR="4343" lvl="0">
              <a:buSzPts val="2400"/>
              <a:tabLst>
                <a:tab pos="355600"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❷</a:t>
            </a:r>
            <a:r>
              <a:rPr lang="en-US"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住所などを</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入力</a:t>
            </a:r>
            <a:endParaRPr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3" lvl="0" algn="l" rtl="0">
              <a:spcBef>
                <a:spcPts val="85"/>
              </a:spcBef>
              <a:spcAft>
                <a:spcPts val="0"/>
              </a:spcAft>
              <a:buClr>
                <a:schemeClr val="dk1"/>
              </a:buClr>
              <a:buSzPts val="2400"/>
              <a:buFont typeface="Arial"/>
              <a:buNone/>
              <a:tabLst>
                <a:tab pos="355600" algn="l"/>
              </a:tabLst>
            </a:pPr>
            <a:r>
              <a:rPr lang="ja-JP" sz="2400" b="1" dirty="0">
                <a:solidFill>
                  <a:srgbClr val="009650"/>
                </a:solidFill>
                <a:latin typeface="BIZ UDPゴシック" panose="020B0400000000000000" pitchFamily="50" charset="-128"/>
                <a:ea typeface="BIZ UDPゴシック" panose="020B0400000000000000" pitchFamily="50" charset="-128"/>
                <a:cs typeface="Meiryo"/>
                <a:sym typeface="Meiryo"/>
              </a:rPr>
              <a:t>❸</a:t>
            </a:r>
            <a:r>
              <a:rPr lang="en-US" altLang="ja-JP" sz="2400" b="1"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登録して次へ</a:t>
            </a: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を</a:t>
            </a:r>
            <a:endPar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3" lvl="0" algn="l" rtl="0">
              <a:spcBef>
                <a:spcPts val="85"/>
              </a:spcBef>
              <a:spcAft>
                <a:spcPts val="0"/>
              </a:spcAft>
              <a:buClr>
                <a:schemeClr val="dk1"/>
              </a:buClr>
              <a:buSzPts val="2400"/>
              <a:buFont typeface="Arial"/>
              <a:buNone/>
              <a:tabLst>
                <a:tab pos="355600" algn="l"/>
              </a:tabLst>
            </a:pP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　　ダブルタップ</a:t>
            </a:r>
            <a:endParaRPr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37" name="矢印: 右 36">
            <a:extLst>
              <a:ext uri="{FF2B5EF4-FFF2-40B4-BE49-F238E27FC236}">
                <a16:creationId xmlns:a16="http://schemas.microsoft.com/office/drawing/2014/main" id="{DA98FC89-8366-38F1-6785-6A29929142B0}"/>
              </a:ext>
            </a:extLst>
          </p:cNvPr>
          <p:cNvSpPr/>
          <p:nvPr/>
        </p:nvSpPr>
        <p:spPr>
          <a:xfrm>
            <a:off x="42261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8" name="上矢印 24">
            <a:extLst>
              <a:ext uri="{FF2B5EF4-FFF2-40B4-BE49-F238E27FC236}">
                <a16:creationId xmlns:a16="http://schemas.microsoft.com/office/drawing/2014/main" id="{140C3F8F-7507-4C81-D9F2-9EA8E45904BC}"/>
              </a:ext>
            </a:extLst>
          </p:cNvPr>
          <p:cNvSpPr/>
          <p:nvPr/>
        </p:nvSpPr>
        <p:spPr>
          <a:xfrm>
            <a:off x="3211938" y="5103504"/>
            <a:ext cx="444003" cy="1236058"/>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39" name="図 38">
            <a:extLst>
              <a:ext uri="{FF2B5EF4-FFF2-40B4-BE49-F238E27FC236}">
                <a16:creationId xmlns:a16="http://schemas.microsoft.com/office/drawing/2014/main" id="{E61AA3C3-4C47-00DD-B82A-04C99D8B981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3500254" y="5750390"/>
            <a:ext cx="354136" cy="404042"/>
          </a:xfrm>
          <a:prstGeom prst="rect">
            <a:avLst/>
          </a:prstGeom>
        </p:spPr>
      </p:pic>
      <p:sp>
        <p:nvSpPr>
          <p:cNvPr id="40" name="Google Shape;394;g1424c8524af_1_111">
            <a:extLst>
              <a:ext uri="{FF2B5EF4-FFF2-40B4-BE49-F238E27FC236}">
                <a16:creationId xmlns:a16="http://schemas.microsoft.com/office/drawing/2014/main" id="{9EDBAE58-57BA-DFE5-BBA5-4C11C8D02EC1}"/>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a:solidFill>
                  <a:schemeClr val="tx1"/>
                </a:solidFill>
                <a:latin typeface="BIZ UDPゴシック" panose="020B0400000000000000" pitchFamily="50" charset="-128"/>
                <a:ea typeface="BIZ UDPゴシック" panose="020B0400000000000000" pitchFamily="50" charset="-128"/>
                <a:cs typeface="Meiryo"/>
                <a:sym typeface="Meiryo"/>
              </a:rPr>
              <a:t>オンライン診療を予約する方法です</a:t>
            </a:r>
            <a:endParaRPr sz="1800" b="1">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Tree>
    <p:extLst>
      <p:ext uri="{BB962C8B-B14F-4D97-AF65-F5344CB8AC3E}">
        <p14:creationId xmlns:p14="http://schemas.microsoft.com/office/powerpoint/2010/main" val="15101174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E473CAE8-3122-4BF8-80E1-7DC4A76C9EF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E473CAE8-3122-4BF8-80E1-7DC4A76C9E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7"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17" name="タイトル 9">
            <a:extLst>
              <a:ext uri="{FF2B5EF4-FFF2-40B4-BE49-F238E27FC236}">
                <a16:creationId xmlns:a16="http://schemas.microsoft.com/office/drawing/2014/main" id="{6280DEED-8D64-8540-89D4-48E5C4955677}"/>
              </a:ext>
            </a:extLst>
          </p:cNvPr>
          <p:cNvSpPr txBox="1">
            <a:spLocks/>
          </p:cNvSpPr>
          <p:nvPr/>
        </p:nvSpPr>
        <p:spPr>
          <a:xfrm>
            <a:off x="1598088" y="3048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Pゴシック" panose="020B0400000000000000" pitchFamily="50" charset="-128"/>
                <a:ea typeface="BIZ UDPゴシック" panose="020B0400000000000000" pitchFamily="50" charset="-128"/>
              </a:rPr>
              <a:t>   </a:t>
            </a:r>
            <a:r>
              <a:rPr lang="ja-JP" altLang="en-US" sz="1800" dirty="0">
                <a:latin typeface="BIZ UDPゴシック" panose="020B0400000000000000" pitchFamily="50" charset="-128"/>
                <a:ea typeface="BIZ UDPゴシック" panose="020B0400000000000000" pitchFamily="50" charset="-128"/>
              </a:rPr>
              <a:t>オンライン診療アプリ</a:t>
            </a:r>
            <a:r>
              <a:rPr lang="ja-JP" altLang="ja-JP" sz="1800" dirty="0">
                <a:latin typeface="BIZ UDPゴシック" panose="020B0400000000000000" pitchFamily="50" charset="-128"/>
                <a:ea typeface="BIZ UDPゴシック" panose="020B0400000000000000" pitchFamily="50" charset="-128"/>
                <a:cs typeface="Meiryo"/>
                <a:sym typeface="Meiryo"/>
              </a:rPr>
              <a:t>curo</a:t>
            </a:r>
            <a:r>
              <a:rPr lang="ja-JP" altLang="ja-JP" sz="1800" spc="-750" dirty="0">
                <a:latin typeface="BIZ UDPゴシック" panose="020B0400000000000000" pitchFamily="50" charset="-128"/>
                <a:ea typeface="BIZ UDPゴシック" panose="020B0400000000000000" pitchFamily="50" charset="-128"/>
                <a:cs typeface="Meiryo"/>
                <a:sym typeface="Meiryo"/>
              </a:rPr>
              <a:t>n</a:t>
            </a:r>
            <a:r>
              <a:rPr lang="ja-JP" altLang="en-US" sz="1800" spc="-750" dirty="0">
                <a:latin typeface="BIZ UDPゴシック" panose="020B0400000000000000" pitchFamily="50" charset="-128"/>
                <a:ea typeface="BIZ UDPゴシック" panose="020B0400000000000000" pitchFamily="50" charset="-128"/>
                <a:cs typeface="Meiryo"/>
                <a:sym typeface="Meiryo"/>
              </a:rPr>
              <a:t>　</a:t>
            </a:r>
            <a:r>
              <a:rPr lang="ja-JP" altLang="ja-JP" sz="1800" b="0" dirty="0">
                <a:latin typeface="BIZ UDPゴシック" panose="020B0400000000000000" pitchFamily="50" charset="-128"/>
                <a:ea typeface="BIZ UDPゴシック" panose="020B0400000000000000" pitchFamily="50" charset="-128"/>
                <a:cs typeface="Meiryo"/>
                <a:sym typeface="Meiryo"/>
              </a:rPr>
              <a:t>［</a:t>
            </a:r>
            <a:r>
              <a:rPr lang="ja-JP" altLang="ja-JP" sz="1800" dirty="0">
                <a:latin typeface="BIZ UDPゴシック" panose="020B0400000000000000" pitchFamily="50" charset="-128"/>
                <a:ea typeface="BIZ UDPゴシック" panose="020B0400000000000000" pitchFamily="50" charset="-128"/>
                <a:cs typeface="Meiryo"/>
                <a:sym typeface="Meiryo"/>
              </a:rPr>
              <a:t>クロン</a:t>
            </a:r>
            <a:r>
              <a:rPr lang="ja-JP" altLang="ja-JP" sz="1800" b="0" dirty="0">
                <a:latin typeface="BIZ UDPゴシック" panose="020B0400000000000000" pitchFamily="50" charset="-128"/>
                <a:ea typeface="BIZ UDPゴシック" panose="020B0400000000000000" pitchFamily="50" charset="-128"/>
                <a:cs typeface="Meiryo"/>
                <a:sym typeface="Meiryo"/>
              </a:rPr>
              <a:t>］</a:t>
            </a:r>
            <a:r>
              <a:rPr lang="en-US" altLang="ja-JP" sz="1800" spc="-13" dirty="0">
                <a:latin typeface="BIZ UDPゴシック" panose="020B0400000000000000" pitchFamily="50" charset="-128"/>
                <a:ea typeface="BIZ UDPゴシック" panose="020B0400000000000000" pitchFamily="50" charset="-128"/>
              </a:rPr>
              <a:t> </a:t>
            </a:r>
            <a:br>
              <a:rPr lang="en-US" altLang="ja-JP" sz="1800" dirty="0">
                <a:latin typeface="BIZ UDPゴシック" panose="020B0400000000000000" pitchFamily="50" charset="-128"/>
                <a:ea typeface="BIZ UDPゴシック" panose="020B0400000000000000" pitchFamily="50" charset="-128"/>
              </a:rPr>
            </a:br>
            <a:r>
              <a:rPr lang="en-US" altLang="ja-JP" sz="3200" dirty="0">
                <a:latin typeface="BIZ UDPゴシック" panose="020B0400000000000000" pitchFamily="50" charset="-128"/>
                <a:ea typeface="BIZ UDPゴシック" panose="020B0400000000000000" pitchFamily="50" charset="-128"/>
                <a:cs typeface="Meiryo"/>
                <a:sym typeface="Meiryo"/>
              </a:rPr>
              <a:t>【11</a:t>
            </a:r>
            <a:r>
              <a:rPr lang="en-US" altLang="ja-JP" sz="3200" spc="-1000" dirty="0">
                <a:latin typeface="BIZ UDPゴシック" panose="020B0400000000000000" pitchFamily="50" charset="-128"/>
                <a:ea typeface="BIZ UDPゴシック" panose="020B0400000000000000" pitchFamily="50" charset="-128"/>
                <a:cs typeface="Meiryo"/>
                <a:sym typeface="Meiryo"/>
              </a:rPr>
              <a:t>】</a:t>
            </a:r>
            <a:r>
              <a:rPr lang="ja-JP" altLang="en-US" sz="3200" spc="-1000" dirty="0">
                <a:latin typeface="BIZ UDPゴシック" panose="020B0400000000000000" pitchFamily="50" charset="-128"/>
                <a:ea typeface="BIZ UDPゴシック" panose="020B0400000000000000" pitchFamily="50" charset="-128"/>
                <a:cs typeface="Meiryo"/>
                <a:sym typeface="Meiryo"/>
              </a:rPr>
              <a:t>　</a:t>
            </a:r>
            <a:r>
              <a:rPr lang="ja-JP" altLang="ja-JP" sz="3200" dirty="0">
                <a:latin typeface="BIZ UDPゴシック" panose="020B0400000000000000" pitchFamily="50" charset="-128"/>
                <a:ea typeface="BIZ UDPゴシック" panose="020B0400000000000000" pitchFamily="50" charset="-128"/>
                <a:cs typeface="Meiryo"/>
                <a:sym typeface="Meiryo"/>
              </a:rPr>
              <a:t>保険証のアップロード</a:t>
            </a:r>
            <a:endParaRPr kumimoji="0" lang="ja-JP" altLang="en-US" sz="3200" b="0" kern="0" dirty="0">
              <a:latin typeface="BIZ UDPゴシック" panose="020B0400000000000000" pitchFamily="50" charset="-128"/>
              <a:ea typeface="BIZ UDPゴシック" panose="020B0400000000000000" pitchFamily="50" charset="-128"/>
            </a:endParaRPr>
          </a:p>
        </p:txBody>
      </p:sp>
      <p:pic>
        <p:nvPicPr>
          <p:cNvPr id="18" name="図 17">
            <a:extLst>
              <a:ext uri="{FF2B5EF4-FFF2-40B4-BE49-F238E27FC236}">
                <a16:creationId xmlns:a16="http://schemas.microsoft.com/office/drawing/2014/main" id="{38107D45-487A-F16C-0CE7-7CD6784577F9}"/>
              </a:ext>
            </a:extLst>
          </p:cNvPr>
          <p:cNvPicPr>
            <a:picLocks noChangeAspect="1"/>
          </p:cNvPicPr>
          <p:nvPr/>
        </p:nvPicPr>
        <p:blipFill rotWithShape="1">
          <a:blip r:embed="rId6"/>
          <a:srcRect t="4250"/>
          <a:stretch/>
        </p:blipFill>
        <p:spPr>
          <a:xfrm>
            <a:off x="3645060" y="2754000"/>
            <a:ext cx="1601880" cy="3358744"/>
          </a:xfrm>
          <a:prstGeom prst="rect">
            <a:avLst/>
          </a:prstGeom>
          <a:ln>
            <a:solidFill>
              <a:schemeClr val="tx1"/>
            </a:solidFill>
          </a:ln>
        </p:spPr>
      </p:pic>
      <p:pic>
        <p:nvPicPr>
          <p:cNvPr id="19" name="図 18">
            <a:extLst>
              <a:ext uri="{FF2B5EF4-FFF2-40B4-BE49-F238E27FC236}">
                <a16:creationId xmlns:a16="http://schemas.microsoft.com/office/drawing/2014/main" id="{F79A4A76-5D44-9657-B35D-C0499F39B645}"/>
              </a:ext>
            </a:extLst>
          </p:cNvPr>
          <p:cNvPicPr>
            <a:picLocks noChangeAspect="1"/>
          </p:cNvPicPr>
          <p:nvPr/>
        </p:nvPicPr>
        <p:blipFill rotWithShape="1">
          <a:blip r:embed="rId7"/>
          <a:srcRect t="4242"/>
          <a:stretch/>
        </p:blipFill>
        <p:spPr>
          <a:xfrm>
            <a:off x="756000" y="2754000"/>
            <a:ext cx="1620001" cy="3358743"/>
          </a:xfrm>
          <a:prstGeom prst="rect">
            <a:avLst/>
          </a:prstGeom>
          <a:ln>
            <a:solidFill>
              <a:schemeClr val="tx1"/>
            </a:solidFill>
          </a:ln>
        </p:spPr>
      </p:pic>
      <p:sp>
        <p:nvSpPr>
          <p:cNvPr id="20" name="Google Shape;584;p17">
            <a:extLst>
              <a:ext uri="{FF2B5EF4-FFF2-40B4-BE49-F238E27FC236}">
                <a16:creationId xmlns:a16="http://schemas.microsoft.com/office/drawing/2014/main" id="{0619747F-4015-81C1-7B4F-C9F199F3988E}"/>
              </a:ext>
            </a:extLst>
          </p:cNvPr>
          <p:cNvSpPr txBox="1"/>
          <p:nvPr/>
        </p:nvSpPr>
        <p:spPr>
          <a:xfrm>
            <a:off x="6068540" y="1944000"/>
            <a:ext cx="2700000" cy="658498"/>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5600" algn="l"/>
              </a:tabLst>
            </a:pPr>
            <a:r>
              <a:rPr lang="ja-JP" sz="2400" b="1" dirty="0">
                <a:solidFill>
                  <a:srgbClr val="009650"/>
                </a:solidFill>
                <a:latin typeface="BIZ UDPゴシック" panose="020B0400000000000000" pitchFamily="50" charset="-128"/>
                <a:ea typeface="BIZ UDPゴシック" panose="020B0400000000000000" pitchFamily="50" charset="-128"/>
                <a:cs typeface="Meiryo"/>
                <a:sym typeface="Meiryo"/>
              </a:rPr>
              <a:t>❸</a:t>
            </a:r>
            <a:r>
              <a:rPr lang="en-US" altLang="ja-JP" sz="2400" b="1"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カメラ</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が起動するので</a:t>
            </a:r>
            <a:endPar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3" lvl="0" algn="l" rtl="0">
              <a:spcBef>
                <a:spcPts val="0"/>
              </a:spcBef>
              <a:spcAft>
                <a:spcPts val="0"/>
              </a:spcAft>
              <a:buNone/>
              <a:tabLst>
                <a:tab pos="355600" algn="l"/>
              </a:tabLst>
            </a:pP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保険証を撮影</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する</a:t>
            </a:r>
            <a:endParaRPr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21" name="Google Shape;586;p17">
            <a:extLst>
              <a:ext uri="{FF2B5EF4-FFF2-40B4-BE49-F238E27FC236}">
                <a16:creationId xmlns:a16="http://schemas.microsoft.com/office/drawing/2014/main" id="{45148B9E-3348-66FF-221B-EFE1C1A7AC4A}"/>
              </a:ext>
            </a:extLst>
          </p:cNvPr>
          <p:cNvSpPr/>
          <p:nvPr/>
        </p:nvSpPr>
        <p:spPr>
          <a:xfrm>
            <a:off x="736532" y="3956269"/>
            <a:ext cx="1620001" cy="2916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22" name="Google Shape;590;p17">
            <a:extLst>
              <a:ext uri="{FF2B5EF4-FFF2-40B4-BE49-F238E27FC236}">
                <a16:creationId xmlns:a16="http://schemas.microsoft.com/office/drawing/2014/main" id="{76A0840B-550E-5EFD-6AA3-86C8D13B9C78}"/>
              </a:ext>
            </a:extLst>
          </p:cNvPr>
          <p:cNvSpPr/>
          <p:nvPr/>
        </p:nvSpPr>
        <p:spPr>
          <a:xfrm>
            <a:off x="3645060" y="5244790"/>
            <a:ext cx="1582124" cy="27868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23" name="図形グループ 34">
            <a:extLst>
              <a:ext uri="{FF2B5EF4-FFF2-40B4-BE49-F238E27FC236}">
                <a16:creationId xmlns:a16="http://schemas.microsoft.com/office/drawing/2014/main" id="{2C05A98A-0A6A-1927-48AC-E51243E9518B}"/>
              </a:ext>
            </a:extLst>
          </p:cNvPr>
          <p:cNvGrpSpPr/>
          <p:nvPr/>
        </p:nvGrpSpPr>
        <p:grpSpPr>
          <a:xfrm>
            <a:off x="3496477" y="5083763"/>
            <a:ext cx="296586" cy="293005"/>
            <a:chOff x="3546641" y="3995693"/>
            <a:chExt cx="296586" cy="293005"/>
          </a:xfrm>
        </p:grpSpPr>
        <p:sp>
          <p:nvSpPr>
            <p:cNvPr id="24" name="円/楕円 35">
              <a:extLst>
                <a:ext uri="{FF2B5EF4-FFF2-40B4-BE49-F238E27FC236}">
                  <a16:creationId xmlns:a16="http://schemas.microsoft.com/office/drawing/2014/main" id="{F65F7F1A-666F-B939-EB8C-FB92A7B65357}"/>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フリーフォーム 36">
              <a:extLst>
                <a:ext uri="{FF2B5EF4-FFF2-40B4-BE49-F238E27FC236}">
                  <a16:creationId xmlns:a16="http://schemas.microsoft.com/office/drawing/2014/main" id="{59B612E8-A704-A925-A620-83B8B7C0F910}"/>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6" name="図形グループ 37">
            <a:extLst>
              <a:ext uri="{FF2B5EF4-FFF2-40B4-BE49-F238E27FC236}">
                <a16:creationId xmlns:a16="http://schemas.microsoft.com/office/drawing/2014/main" id="{DAE3771D-B8D3-46C4-141F-74021F27615E}"/>
              </a:ext>
            </a:extLst>
          </p:cNvPr>
          <p:cNvGrpSpPr/>
          <p:nvPr/>
        </p:nvGrpSpPr>
        <p:grpSpPr>
          <a:xfrm>
            <a:off x="578505" y="3757073"/>
            <a:ext cx="296587" cy="293005"/>
            <a:chOff x="2897417" y="3995693"/>
            <a:chExt cx="296587" cy="293005"/>
          </a:xfrm>
        </p:grpSpPr>
        <p:sp>
          <p:nvSpPr>
            <p:cNvPr id="28" name="円/楕円 38">
              <a:extLst>
                <a:ext uri="{FF2B5EF4-FFF2-40B4-BE49-F238E27FC236}">
                  <a16:creationId xmlns:a16="http://schemas.microsoft.com/office/drawing/2014/main" id="{680BE8F6-E568-11AE-D59C-00517C40E7A3}"/>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0AA228BB-965F-76CA-5372-66E85F91B709}"/>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36" name="正方形/長方形 35">
            <a:extLst>
              <a:ext uri="{FF2B5EF4-FFF2-40B4-BE49-F238E27FC236}">
                <a16:creationId xmlns:a16="http://schemas.microsoft.com/office/drawing/2014/main" id="{B110BADB-23E0-9ACB-03B6-2F9C70E17059}"/>
              </a:ext>
            </a:extLst>
          </p:cNvPr>
          <p:cNvSpPr/>
          <p:nvPr/>
        </p:nvSpPr>
        <p:spPr>
          <a:xfrm>
            <a:off x="6516000" y="2754000"/>
            <a:ext cx="1606462" cy="2329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7" name="Google Shape;590;p17">
            <a:extLst>
              <a:ext uri="{FF2B5EF4-FFF2-40B4-BE49-F238E27FC236}">
                <a16:creationId xmlns:a16="http://schemas.microsoft.com/office/drawing/2014/main" id="{5E85ADBD-8A71-6016-F24E-CFB943380DDD}"/>
              </a:ext>
            </a:extLst>
          </p:cNvPr>
          <p:cNvSpPr/>
          <p:nvPr/>
        </p:nvSpPr>
        <p:spPr>
          <a:xfrm>
            <a:off x="6516000" y="2754000"/>
            <a:ext cx="576000" cy="432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38" name="図形グループ 42">
            <a:extLst>
              <a:ext uri="{FF2B5EF4-FFF2-40B4-BE49-F238E27FC236}">
                <a16:creationId xmlns:a16="http://schemas.microsoft.com/office/drawing/2014/main" id="{108B1345-6ABE-539F-0C4F-CB2437A7EF4B}"/>
              </a:ext>
            </a:extLst>
          </p:cNvPr>
          <p:cNvGrpSpPr/>
          <p:nvPr/>
        </p:nvGrpSpPr>
        <p:grpSpPr>
          <a:xfrm>
            <a:off x="6516000" y="2754000"/>
            <a:ext cx="296586" cy="293005"/>
            <a:chOff x="4232441" y="3995693"/>
            <a:chExt cx="296586" cy="293005"/>
          </a:xfrm>
        </p:grpSpPr>
        <p:sp>
          <p:nvSpPr>
            <p:cNvPr id="39" name="円/楕円 43">
              <a:extLst>
                <a:ext uri="{FF2B5EF4-FFF2-40B4-BE49-F238E27FC236}">
                  <a16:creationId xmlns:a16="http://schemas.microsoft.com/office/drawing/2014/main" id="{CF301C77-B354-7270-E52F-4D1FD25A21A4}"/>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0" name="フリーフォーム 44">
              <a:extLst>
                <a:ext uri="{FF2B5EF4-FFF2-40B4-BE49-F238E27FC236}">
                  <a16:creationId xmlns:a16="http://schemas.microsoft.com/office/drawing/2014/main" id="{77FDDFA3-471C-4C1D-B9EB-2F6B0FDE3437}"/>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43" name="テキスト ボックス 42">
            <a:extLst>
              <a:ext uri="{FF2B5EF4-FFF2-40B4-BE49-F238E27FC236}">
                <a16:creationId xmlns:a16="http://schemas.microsoft.com/office/drawing/2014/main" id="{76DD570A-5049-C087-CB69-85E6A795D313}"/>
              </a:ext>
            </a:extLst>
          </p:cNvPr>
          <p:cNvSpPr txBox="1"/>
          <p:nvPr/>
        </p:nvSpPr>
        <p:spPr>
          <a:xfrm>
            <a:off x="5050171" y="1397983"/>
            <a:ext cx="3889518" cy="369332"/>
          </a:xfrm>
          <a:prstGeom prst="rect">
            <a:avLst/>
          </a:prstGeom>
          <a:noFill/>
        </p:spPr>
        <p:txBody>
          <a:bodyPr wrap="square">
            <a:spAutoFit/>
          </a:bodyPr>
          <a:lstStyle/>
          <a:p>
            <a:pPr marL="9525" marR="4344" lvl="0" algn="l" rtl="0">
              <a:spcBef>
                <a:spcPts val="0"/>
              </a:spcBef>
              <a:spcAft>
                <a:spcPts val="0"/>
              </a:spcAft>
              <a:buClr>
                <a:srgbClr val="000000"/>
              </a:buClr>
              <a:buSzPts val="2400"/>
              <a:buFont typeface="Arial"/>
              <a:buNone/>
              <a:tabLst>
                <a:tab pos="355600" algn="l"/>
              </a:tabLst>
            </a:pPr>
            <a:r>
              <a:rPr lang="ja-JP" altLang="en-US" sz="18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お手元に</a:t>
            </a:r>
            <a:r>
              <a:rPr lang="ja-JP" altLang="ja-JP" sz="18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保険証をご準備ください</a:t>
            </a:r>
            <a:endParaRPr lang="en-US" altLang="ja-JP" sz="18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endParaRPr>
          </a:p>
        </p:txBody>
      </p:sp>
      <p:sp>
        <p:nvSpPr>
          <p:cNvPr id="44" name="Google Shape;584;p17">
            <a:extLst>
              <a:ext uri="{FF2B5EF4-FFF2-40B4-BE49-F238E27FC236}">
                <a16:creationId xmlns:a16="http://schemas.microsoft.com/office/drawing/2014/main" id="{98CF73F8-AAF0-9873-43BE-B35ED961591A}"/>
              </a:ext>
            </a:extLst>
          </p:cNvPr>
          <p:cNvSpPr txBox="1"/>
          <p:nvPr/>
        </p:nvSpPr>
        <p:spPr>
          <a:xfrm>
            <a:off x="288070" y="1944000"/>
            <a:ext cx="3166548" cy="658498"/>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5600"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「保険証をアップロード」　　　</a:t>
            </a:r>
            <a:endPar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3" lvl="0" algn="l" rtl="0">
              <a:spcBef>
                <a:spcPts val="0"/>
              </a:spcBef>
              <a:spcAft>
                <a:spcPts val="0"/>
              </a:spcAft>
              <a:buNone/>
              <a:tabLst>
                <a:tab pos="355600" algn="l"/>
              </a:tabLst>
            </a:pPr>
            <a:r>
              <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を</a:t>
            </a:r>
            <a:r>
              <a:rPr lang="ja-JP" altLang="en-US"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endParaRPr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45" name="Google Shape;584;p17">
            <a:extLst>
              <a:ext uri="{FF2B5EF4-FFF2-40B4-BE49-F238E27FC236}">
                <a16:creationId xmlns:a16="http://schemas.microsoft.com/office/drawing/2014/main" id="{C6823995-74E1-8707-4ED9-74C3B09A4C9B}"/>
              </a:ext>
            </a:extLst>
          </p:cNvPr>
          <p:cNvSpPr txBox="1"/>
          <p:nvPr/>
        </p:nvSpPr>
        <p:spPr>
          <a:xfrm>
            <a:off x="3339982" y="1944000"/>
            <a:ext cx="2700000" cy="658498"/>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5600"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❷</a:t>
            </a:r>
            <a:r>
              <a:rPr lang="en-US"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新しく撮影する</a:t>
            </a:r>
            <a:r>
              <a:rPr lang="en-US" altLang="ja-JP" sz="1800" b="1" dirty="0">
                <a:solidFill>
                  <a:schemeClr val="tx1"/>
                </a:solidFill>
                <a:latin typeface="BIZ UDPゴシック" panose="020B0400000000000000" pitchFamily="50" charset="-128"/>
                <a:ea typeface="BIZ UDPゴシック" panose="020B0400000000000000" pitchFamily="50" charset="-128"/>
                <a:cs typeface="Meiryo"/>
                <a:sym typeface="Meiryo"/>
              </a:rPr>
              <a:t>｣</a:t>
            </a:r>
          </a:p>
          <a:p>
            <a:pPr marL="9525" marR="4343" lvl="0" algn="l" rtl="0">
              <a:spcBef>
                <a:spcPts val="0"/>
              </a:spcBef>
              <a:spcAft>
                <a:spcPts val="0"/>
              </a:spcAft>
              <a:buNone/>
              <a:tabLst>
                <a:tab pos="355600" algn="l"/>
              </a:tabLst>
            </a:pPr>
            <a:r>
              <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を</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endParaRPr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46" name="矢印: 右 45">
            <a:extLst>
              <a:ext uri="{FF2B5EF4-FFF2-40B4-BE49-F238E27FC236}">
                <a16:creationId xmlns:a16="http://schemas.microsoft.com/office/drawing/2014/main" id="{6F4ABBE5-CD0F-EF36-6957-7A3C10948DD3}"/>
              </a:ext>
            </a:extLst>
          </p:cNvPr>
          <p:cNvSpPr/>
          <p:nvPr/>
        </p:nvSpPr>
        <p:spPr>
          <a:xfrm>
            <a:off x="26386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7" name="矢印: 右 46">
            <a:extLst>
              <a:ext uri="{FF2B5EF4-FFF2-40B4-BE49-F238E27FC236}">
                <a16:creationId xmlns:a16="http://schemas.microsoft.com/office/drawing/2014/main" id="{77BB6B80-4E69-06A3-01DC-F90B865346A0}"/>
              </a:ext>
            </a:extLst>
          </p:cNvPr>
          <p:cNvSpPr/>
          <p:nvPr/>
        </p:nvSpPr>
        <p:spPr>
          <a:xfrm>
            <a:off x="5635900" y="418741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48" name="図 47">
            <a:extLst>
              <a:ext uri="{FF2B5EF4-FFF2-40B4-BE49-F238E27FC236}">
                <a16:creationId xmlns:a16="http://schemas.microsoft.com/office/drawing/2014/main" id="{2DB911EC-B8AC-B6DC-EB64-B239C484904E}"/>
              </a:ext>
            </a:extLst>
          </p:cNvPr>
          <p:cNvPicPr>
            <a:picLocks noChangeAspect="1"/>
          </p:cNvPicPr>
          <p:nvPr/>
        </p:nvPicPr>
        <p:blipFill rotWithShape="1">
          <a:blip r:embed="rId8"/>
          <a:srcRect b="2064"/>
          <a:stretch/>
        </p:blipFill>
        <p:spPr>
          <a:xfrm>
            <a:off x="6516000" y="2754000"/>
            <a:ext cx="1606752" cy="3407323"/>
          </a:xfrm>
          <a:prstGeom prst="rect">
            <a:avLst/>
          </a:prstGeom>
          <a:ln w="9525">
            <a:solidFill>
              <a:schemeClr val="tx1">
                <a:lumMod val="50000"/>
                <a:lumOff val="50000"/>
              </a:schemeClr>
            </a:solidFill>
          </a:ln>
        </p:spPr>
      </p:pic>
      <p:sp>
        <p:nvSpPr>
          <p:cNvPr id="49" name="正方形/長方形 48">
            <a:extLst>
              <a:ext uri="{FF2B5EF4-FFF2-40B4-BE49-F238E27FC236}">
                <a16:creationId xmlns:a16="http://schemas.microsoft.com/office/drawing/2014/main" id="{CF77BAE4-9C74-3EE6-8977-6F5EE00B7CF1}"/>
              </a:ext>
            </a:extLst>
          </p:cNvPr>
          <p:cNvSpPr/>
          <p:nvPr/>
        </p:nvSpPr>
        <p:spPr>
          <a:xfrm>
            <a:off x="6516000" y="3270416"/>
            <a:ext cx="1606462" cy="2329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50" name="Google Shape;611;p16">
            <a:extLst>
              <a:ext uri="{FF2B5EF4-FFF2-40B4-BE49-F238E27FC236}">
                <a16:creationId xmlns:a16="http://schemas.microsoft.com/office/drawing/2014/main" id="{236737AE-2C70-8FFA-DE6E-02956E2A2C05}"/>
              </a:ext>
            </a:extLst>
          </p:cNvPr>
          <p:cNvPicPr preferRelativeResize="0">
            <a:picLocks noChangeAspect="1"/>
          </p:cNvPicPr>
          <p:nvPr/>
        </p:nvPicPr>
        <p:blipFill rotWithShape="1">
          <a:blip r:embed="rId9">
            <a:clrChange>
              <a:clrFrom>
                <a:srgbClr val="FFFFFF"/>
              </a:clrFrom>
              <a:clrTo>
                <a:srgbClr val="FFFFFF">
                  <a:alpha val="0"/>
                </a:srgbClr>
              </a:clrTo>
            </a:clrChange>
            <a:alphaModFix/>
          </a:blip>
          <a:srcRect t="36578" b="43155"/>
          <a:stretch/>
        </p:blipFill>
        <p:spPr>
          <a:xfrm>
            <a:off x="6516000" y="3968318"/>
            <a:ext cx="1619524" cy="775705"/>
          </a:xfrm>
          <a:prstGeom prst="rect">
            <a:avLst/>
          </a:prstGeom>
          <a:noFill/>
          <a:ln w="9525" cap="flat" cmpd="sng">
            <a:noFill/>
            <a:prstDash val="solid"/>
            <a:round/>
            <a:headEnd type="none" w="sm" len="sm"/>
            <a:tailEnd type="none" w="sm" len="sm"/>
          </a:ln>
        </p:spPr>
      </p:pic>
      <p:sp>
        <p:nvSpPr>
          <p:cNvPr id="51" name="Google Shape;590;p17">
            <a:extLst>
              <a:ext uri="{FF2B5EF4-FFF2-40B4-BE49-F238E27FC236}">
                <a16:creationId xmlns:a16="http://schemas.microsoft.com/office/drawing/2014/main" id="{A4ACC2ED-11D2-CB40-4D5E-B8546C239DD2}"/>
              </a:ext>
            </a:extLst>
          </p:cNvPr>
          <p:cNvSpPr/>
          <p:nvPr/>
        </p:nvSpPr>
        <p:spPr>
          <a:xfrm>
            <a:off x="7031231" y="5565665"/>
            <a:ext cx="576000" cy="432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52" name="図形グループ 42">
            <a:extLst>
              <a:ext uri="{FF2B5EF4-FFF2-40B4-BE49-F238E27FC236}">
                <a16:creationId xmlns:a16="http://schemas.microsoft.com/office/drawing/2014/main" id="{BF0E8130-532E-79BD-709B-099812E11278}"/>
              </a:ext>
            </a:extLst>
          </p:cNvPr>
          <p:cNvGrpSpPr/>
          <p:nvPr/>
        </p:nvGrpSpPr>
        <p:grpSpPr>
          <a:xfrm>
            <a:off x="6847899" y="5376065"/>
            <a:ext cx="296586" cy="293005"/>
            <a:chOff x="4232441" y="3995693"/>
            <a:chExt cx="296586" cy="293005"/>
          </a:xfrm>
        </p:grpSpPr>
        <p:sp>
          <p:nvSpPr>
            <p:cNvPr id="53" name="円/楕円 43">
              <a:extLst>
                <a:ext uri="{FF2B5EF4-FFF2-40B4-BE49-F238E27FC236}">
                  <a16:creationId xmlns:a16="http://schemas.microsoft.com/office/drawing/2014/main" id="{844B7036-1473-8D20-602C-D505A6D8C1AE}"/>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4" name="フリーフォーム 44">
              <a:extLst>
                <a:ext uri="{FF2B5EF4-FFF2-40B4-BE49-F238E27FC236}">
                  <a16:creationId xmlns:a16="http://schemas.microsoft.com/office/drawing/2014/main" id="{BCE045EB-5D5C-B27F-ED69-1C608D010661}"/>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55" name="Google Shape;394;g1424c8524af_1_111">
            <a:extLst>
              <a:ext uri="{FF2B5EF4-FFF2-40B4-BE49-F238E27FC236}">
                <a16:creationId xmlns:a16="http://schemas.microsoft.com/office/drawing/2014/main" id="{5F44A02C-290B-9EF4-9965-AF72DB5D6E4C}"/>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a:solidFill>
                  <a:schemeClr val="tx1"/>
                </a:solidFill>
                <a:latin typeface="BIZ UDPゴシック" panose="020B0400000000000000" pitchFamily="50" charset="-128"/>
                <a:ea typeface="BIZ UDPゴシック" panose="020B0400000000000000" pitchFamily="50" charset="-128"/>
                <a:cs typeface="Meiryo"/>
                <a:sym typeface="Meiryo"/>
              </a:rPr>
              <a:t>オンライン診療を予約する方法です</a:t>
            </a:r>
            <a:endParaRPr sz="1800" b="1">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Tree>
    <p:extLst>
      <p:ext uri="{BB962C8B-B14F-4D97-AF65-F5344CB8AC3E}">
        <p14:creationId xmlns:p14="http://schemas.microsoft.com/office/powerpoint/2010/main" val="3582343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E5E9E79E-C08C-4729-80B0-25BF42EA93D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E5E9E79E-C08C-4729-80B0-25BF42EA93D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11" name="タイトル 9">
            <a:extLst>
              <a:ext uri="{FF2B5EF4-FFF2-40B4-BE49-F238E27FC236}">
                <a16:creationId xmlns:a16="http://schemas.microsoft.com/office/drawing/2014/main" id="{75B45D2D-2575-A7E3-3F0F-E99226355446}"/>
              </a:ext>
            </a:extLst>
          </p:cNvPr>
          <p:cNvSpPr txBox="1">
            <a:spLocks/>
          </p:cNvSpPr>
          <p:nvPr/>
        </p:nvSpPr>
        <p:spPr>
          <a:xfrm>
            <a:off x="1598088" y="2286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Pゴシック" panose="020B0400000000000000" pitchFamily="50" charset="-128"/>
                <a:ea typeface="BIZ UDPゴシック" panose="020B0400000000000000" pitchFamily="50" charset="-128"/>
              </a:rPr>
              <a:t>   </a:t>
            </a:r>
            <a:r>
              <a:rPr lang="ja-JP" altLang="en-US" sz="1800" dirty="0">
                <a:latin typeface="BIZ UDPゴシック" panose="020B0400000000000000" pitchFamily="50" charset="-128"/>
                <a:ea typeface="BIZ UDPゴシック" panose="020B0400000000000000" pitchFamily="50" charset="-128"/>
              </a:rPr>
              <a:t>オンライン診療アプリ</a:t>
            </a:r>
            <a:r>
              <a:rPr lang="ja-JP" altLang="ja-JP" sz="1800" dirty="0">
                <a:latin typeface="BIZ UDPゴシック" panose="020B0400000000000000" pitchFamily="50" charset="-128"/>
                <a:ea typeface="BIZ UDPゴシック" panose="020B0400000000000000" pitchFamily="50" charset="-128"/>
                <a:cs typeface="Meiryo"/>
                <a:sym typeface="Meiryo"/>
              </a:rPr>
              <a:t>curo</a:t>
            </a:r>
            <a:r>
              <a:rPr lang="ja-JP" altLang="ja-JP" sz="1800" spc="-750" dirty="0">
                <a:latin typeface="BIZ UDPゴシック" panose="020B0400000000000000" pitchFamily="50" charset="-128"/>
                <a:ea typeface="BIZ UDPゴシック" panose="020B0400000000000000" pitchFamily="50" charset="-128"/>
                <a:cs typeface="Meiryo"/>
                <a:sym typeface="Meiryo"/>
              </a:rPr>
              <a:t>n</a:t>
            </a:r>
            <a:r>
              <a:rPr lang="ja-JP" altLang="en-US" sz="1800" spc="-750" dirty="0">
                <a:latin typeface="BIZ UDPゴシック" panose="020B0400000000000000" pitchFamily="50" charset="-128"/>
                <a:ea typeface="BIZ UDPゴシック" panose="020B0400000000000000" pitchFamily="50" charset="-128"/>
                <a:cs typeface="Meiryo"/>
                <a:sym typeface="Meiryo"/>
              </a:rPr>
              <a:t>　</a:t>
            </a:r>
            <a:r>
              <a:rPr lang="ja-JP" altLang="ja-JP" sz="1800" b="0" dirty="0">
                <a:latin typeface="BIZ UDPゴシック" panose="020B0400000000000000" pitchFamily="50" charset="-128"/>
                <a:ea typeface="BIZ UDPゴシック" panose="020B0400000000000000" pitchFamily="50" charset="-128"/>
                <a:cs typeface="Meiryo"/>
                <a:sym typeface="Meiryo"/>
              </a:rPr>
              <a:t>［</a:t>
            </a:r>
            <a:r>
              <a:rPr lang="ja-JP" altLang="ja-JP" sz="1800" dirty="0">
                <a:latin typeface="BIZ UDPゴシック" panose="020B0400000000000000" pitchFamily="50" charset="-128"/>
                <a:ea typeface="BIZ UDPゴシック" panose="020B0400000000000000" pitchFamily="50" charset="-128"/>
                <a:cs typeface="Meiryo"/>
                <a:sym typeface="Meiryo"/>
              </a:rPr>
              <a:t>クロン</a:t>
            </a:r>
            <a:r>
              <a:rPr lang="ja-JP" altLang="ja-JP" sz="1800" b="0" dirty="0">
                <a:latin typeface="BIZ UDPゴシック" panose="020B0400000000000000" pitchFamily="50" charset="-128"/>
                <a:ea typeface="BIZ UDPゴシック" panose="020B0400000000000000" pitchFamily="50" charset="-128"/>
                <a:cs typeface="Meiryo"/>
                <a:sym typeface="Meiryo"/>
              </a:rPr>
              <a:t>］</a:t>
            </a:r>
            <a:r>
              <a:rPr lang="en-US" altLang="ja-JP" sz="1800" spc="-13" dirty="0">
                <a:latin typeface="BIZ UDPゴシック" panose="020B0400000000000000" pitchFamily="50" charset="-128"/>
                <a:ea typeface="BIZ UDPゴシック" panose="020B0400000000000000" pitchFamily="50" charset="-128"/>
              </a:rPr>
              <a:t> </a:t>
            </a:r>
            <a:br>
              <a:rPr lang="en-US" altLang="ja-JP" sz="1800" dirty="0">
                <a:latin typeface="BIZ UDPゴシック" panose="020B0400000000000000" pitchFamily="50" charset="-128"/>
                <a:ea typeface="BIZ UDPゴシック" panose="020B0400000000000000" pitchFamily="50" charset="-128"/>
              </a:rPr>
            </a:br>
            <a:r>
              <a:rPr lang="en-US" altLang="ja-JP" sz="3200" dirty="0">
                <a:latin typeface="BIZ UDPゴシック" panose="020B0400000000000000" pitchFamily="50" charset="-128"/>
                <a:ea typeface="BIZ UDPゴシック" panose="020B0400000000000000" pitchFamily="50" charset="-128"/>
                <a:cs typeface="Meiryo"/>
                <a:sym typeface="Meiryo"/>
              </a:rPr>
              <a:t>【12</a:t>
            </a:r>
            <a:r>
              <a:rPr lang="en-US" altLang="ja-JP" sz="3200" spc="-1000" dirty="0">
                <a:latin typeface="BIZ UDPゴシック" panose="020B0400000000000000" pitchFamily="50" charset="-128"/>
                <a:ea typeface="BIZ UDPゴシック" panose="020B0400000000000000" pitchFamily="50" charset="-128"/>
                <a:cs typeface="Meiryo"/>
                <a:sym typeface="Meiryo"/>
              </a:rPr>
              <a:t>】</a:t>
            </a:r>
            <a:r>
              <a:rPr lang="ja-JP" altLang="en-US" sz="3200" spc="-1000" dirty="0">
                <a:latin typeface="BIZ UDPゴシック" panose="020B0400000000000000" pitchFamily="50" charset="-128"/>
                <a:ea typeface="BIZ UDPゴシック" panose="020B0400000000000000" pitchFamily="50" charset="-128"/>
                <a:cs typeface="Meiryo"/>
                <a:sym typeface="Meiryo"/>
              </a:rPr>
              <a:t>　</a:t>
            </a:r>
            <a:r>
              <a:rPr lang="ja-JP" altLang="ja-JP" sz="3200" dirty="0">
                <a:latin typeface="BIZ UDPゴシック" panose="020B0400000000000000" pitchFamily="50" charset="-128"/>
                <a:ea typeface="BIZ UDPゴシック" panose="020B0400000000000000" pitchFamily="50" charset="-128"/>
                <a:cs typeface="Meiryo"/>
                <a:sym typeface="Meiryo"/>
              </a:rPr>
              <a:t>支払い方法の選択</a:t>
            </a:r>
            <a:endParaRPr kumimoji="0" lang="ja-JP" altLang="en-US" sz="3200" b="0" kern="0" dirty="0">
              <a:latin typeface="BIZ UDPゴシック" panose="020B0400000000000000" pitchFamily="50" charset="-128"/>
              <a:ea typeface="BIZ UDPゴシック" panose="020B0400000000000000" pitchFamily="50" charset="-128"/>
            </a:endParaRPr>
          </a:p>
        </p:txBody>
      </p:sp>
      <p:pic>
        <p:nvPicPr>
          <p:cNvPr id="12" name="Google Shape;610;p16" descr="登録しておいたクレジットカードを選択している画像">
            <a:extLst>
              <a:ext uri="{FF2B5EF4-FFF2-40B4-BE49-F238E27FC236}">
                <a16:creationId xmlns:a16="http://schemas.microsoft.com/office/drawing/2014/main" id="{2B1DBCDE-86A7-BAC4-7236-A3CAB97120E9}"/>
              </a:ext>
            </a:extLst>
          </p:cNvPr>
          <p:cNvPicPr preferRelativeResize="0">
            <a:picLocks noChangeAspect="1"/>
          </p:cNvPicPr>
          <p:nvPr/>
        </p:nvPicPr>
        <p:blipFill rotWithShape="1">
          <a:blip r:embed="rId6">
            <a:alphaModFix/>
          </a:blip>
          <a:srcRect t="5520"/>
          <a:stretch/>
        </p:blipFill>
        <p:spPr>
          <a:xfrm>
            <a:off x="5488060" y="2988000"/>
            <a:ext cx="1536998" cy="3431851"/>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13" name="Google Shape;613;p16">
            <a:extLst>
              <a:ext uri="{FF2B5EF4-FFF2-40B4-BE49-F238E27FC236}">
                <a16:creationId xmlns:a16="http://schemas.microsoft.com/office/drawing/2014/main" id="{596A94AA-9989-37A2-253A-311CB739CF4E}"/>
              </a:ext>
            </a:extLst>
          </p:cNvPr>
          <p:cNvSpPr txBox="1"/>
          <p:nvPr/>
        </p:nvSpPr>
        <p:spPr>
          <a:xfrm>
            <a:off x="1636987" y="1944000"/>
            <a:ext cx="2520000" cy="658498"/>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Clr>
                <a:srgbClr val="000000"/>
              </a:buClr>
              <a:buSzPts val="2400"/>
              <a:buFont typeface="Arial"/>
              <a:buNone/>
              <a:tabLst>
                <a:tab pos="355600" algn="l"/>
              </a:tabLst>
            </a:pPr>
            <a:r>
              <a:rPr 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en-US" alt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	</a:t>
            </a:r>
            <a:r>
              <a:rPr lang="en-US" altLang="ja-JP"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支払い方法</a:t>
            </a:r>
            <a:r>
              <a:rPr lang="en-US" altLang="ja-JP"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を</a:t>
            </a:r>
            <a:endParaRPr lang="en-US" altLang="ja-JP" sz="1800" b="1">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3" lvl="0" algn="l" rtl="0">
              <a:spcBef>
                <a:spcPts val="0"/>
              </a:spcBef>
              <a:spcAft>
                <a:spcPts val="0"/>
              </a:spcAft>
              <a:buClr>
                <a:srgbClr val="000000"/>
              </a:buClr>
              <a:buSzPts val="2400"/>
              <a:buFont typeface="Arial"/>
              <a:buNone/>
              <a:tabLst>
                <a:tab pos="355600" algn="l"/>
              </a:tabLst>
            </a:pPr>
            <a:r>
              <a:rPr lang="en-US" altLang="ja-JP" sz="1800" b="1">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確認する</a:t>
            </a:r>
            <a:endParaRPr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14" name="Google Shape;620;p16">
            <a:extLst>
              <a:ext uri="{FF2B5EF4-FFF2-40B4-BE49-F238E27FC236}">
                <a16:creationId xmlns:a16="http://schemas.microsoft.com/office/drawing/2014/main" id="{0E3029CD-B028-F384-E117-9390AAC4FF38}"/>
              </a:ext>
            </a:extLst>
          </p:cNvPr>
          <p:cNvSpPr/>
          <p:nvPr/>
        </p:nvSpPr>
        <p:spPr>
          <a:xfrm>
            <a:off x="5500825" y="5598825"/>
            <a:ext cx="1473366" cy="316962"/>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15" name="図形グループ 26">
            <a:extLst>
              <a:ext uri="{FF2B5EF4-FFF2-40B4-BE49-F238E27FC236}">
                <a16:creationId xmlns:a16="http://schemas.microsoft.com/office/drawing/2014/main" id="{92D51D90-72DB-FBEF-B970-D0086B61BF57}"/>
              </a:ext>
            </a:extLst>
          </p:cNvPr>
          <p:cNvGrpSpPr/>
          <p:nvPr/>
        </p:nvGrpSpPr>
        <p:grpSpPr>
          <a:xfrm>
            <a:off x="5301665" y="5405535"/>
            <a:ext cx="296586" cy="293005"/>
            <a:chOff x="3546641" y="3995693"/>
            <a:chExt cx="296586" cy="293005"/>
          </a:xfrm>
        </p:grpSpPr>
        <p:sp>
          <p:nvSpPr>
            <p:cNvPr id="16" name="円/楕円 27">
              <a:extLst>
                <a:ext uri="{FF2B5EF4-FFF2-40B4-BE49-F238E27FC236}">
                  <a16:creationId xmlns:a16="http://schemas.microsoft.com/office/drawing/2014/main" id="{23525C39-F957-7851-71C0-76F51C8E8952}"/>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7" name="フリーフォーム 28">
              <a:extLst>
                <a:ext uri="{FF2B5EF4-FFF2-40B4-BE49-F238E27FC236}">
                  <a16:creationId xmlns:a16="http://schemas.microsoft.com/office/drawing/2014/main" id="{FA1B67FA-0F54-71C2-9D3E-288D21D252FE}"/>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pic>
        <p:nvPicPr>
          <p:cNvPr id="18" name="Google Shape;611;p16" descr="オンライン診療申込画面の下部に支払い方法が表示されている画像">
            <a:extLst>
              <a:ext uri="{FF2B5EF4-FFF2-40B4-BE49-F238E27FC236}">
                <a16:creationId xmlns:a16="http://schemas.microsoft.com/office/drawing/2014/main" id="{4F0C5D91-A47D-650A-DE65-C48C992529E4}"/>
              </a:ext>
            </a:extLst>
          </p:cNvPr>
          <p:cNvPicPr preferRelativeResize="0">
            <a:picLocks noChangeAspect="1"/>
          </p:cNvPicPr>
          <p:nvPr/>
        </p:nvPicPr>
        <p:blipFill rotWithShape="1">
          <a:blip r:embed="rId6">
            <a:alphaModFix/>
          </a:blip>
          <a:srcRect t="5520"/>
          <a:stretch/>
        </p:blipFill>
        <p:spPr>
          <a:xfrm>
            <a:off x="1949626" y="3020400"/>
            <a:ext cx="1536998" cy="3431850"/>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19" name="Google Shape;616;p16">
            <a:extLst>
              <a:ext uri="{FF2B5EF4-FFF2-40B4-BE49-F238E27FC236}">
                <a16:creationId xmlns:a16="http://schemas.microsoft.com/office/drawing/2014/main" id="{CE1DBEDA-2E72-909A-A3AD-8AF57DA48157}"/>
              </a:ext>
            </a:extLst>
          </p:cNvPr>
          <p:cNvSpPr/>
          <p:nvPr/>
        </p:nvSpPr>
        <p:spPr>
          <a:xfrm>
            <a:off x="1948080" y="5300822"/>
            <a:ext cx="1536999" cy="111618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20" name="図形グループ 29">
            <a:extLst>
              <a:ext uri="{FF2B5EF4-FFF2-40B4-BE49-F238E27FC236}">
                <a16:creationId xmlns:a16="http://schemas.microsoft.com/office/drawing/2014/main" id="{E5DD2882-B2F7-3F23-DD1C-2FD5EC9AA9ED}"/>
              </a:ext>
            </a:extLst>
          </p:cNvPr>
          <p:cNvGrpSpPr/>
          <p:nvPr/>
        </p:nvGrpSpPr>
        <p:grpSpPr>
          <a:xfrm>
            <a:off x="1800560" y="5113233"/>
            <a:ext cx="296587" cy="293005"/>
            <a:chOff x="2897417" y="3995693"/>
            <a:chExt cx="296587" cy="293005"/>
          </a:xfrm>
        </p:grpSpPr>
        <p:sp>
          <p:nvSpPr>
            <p:cNvPr id="21" name="円/楕円 30">
              <a:extLst>
                <a:ext uri="{FF2B5EF4-FFF2-40B4-BE49-F238E27FC236}">
                  <a16:creationId xmlns:a16="http://schemas.microsoft.com/office/drawing/2014/main" id="{1B14ED5D-0F56-02BF-43CC-D4BBC2CF0478}"/>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4B948341-F5C7-02B5-82C0-74A25D07FFBC}"/>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27" name="Google Shape;613;p16">
            <a:extLst>
              <a:ext uri="{FF2B5EF4-FFF2-40B4-BE49-F238E27FC236}">
                <a16:creationId xmlns:a16="http://schemas.microsoft.com/office/drawing/2014/main" id="{659284EF-CCF4-AE2F-CE75-7A8F7F0B5537}"/>
              </a:ext>
            </a:extLst>
          </p:cNvPr>
          <p:cNvSpPr txBox="1"/>
          <p:nvPr/>
        </p:nvSpPr>
        <p:spPr>
          <a:xfrm>
            <a:off x="4987015" y="1944000"/>
            <a:ext cx="2928260" cy="671322"/>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Clr>
                <a:srgbClr val="000000"/>
              </a:buClr>
              <a:buSzPts val="2400"/>
              <a:buFont typeface="Arial"/>
              <a:buNone/>
              <a:tabLst>
                <a:tab pos="355600" algn="l"/>
              </a:tabLst>
            </a:pPr>
            <a:r>
              <a:rPr 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❷</a:t>
            </a:r>
            <a:r>
              <a:rPr lang="en-US" alt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登録してお</a:t>
            </a:r>
            <a:r>
              <a:rPr lang="ja-JP" altLang="ja-JP" sz="1800" b="1">
                <a:solidFill>
                  <a:schemeClr val="dk1"/>
                </a:solidFill>
                <a:latin typeface="BIZ UDPゴシック" panose="020B0400000000000000" pitchFamily="50" charset="-128"/>
                <a:ea typeface="BIZ UDPゴシック" panose="020B0400000000000000" pitchFamily="50" charset="-128"/>
                <a:cs typeface="Meiryo"/>
                <a:sym typeface="Meiryo"/>
              </a:rPr>
              <a:t>いた</a:t>
            </a:r>
            <a:endParaRPr lang="en-US" altLang="ja-JP" sz="1800" b="1">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4">
              <a:spcBef>
                <a:spcPts val="85"/>
              </a:spcBef>
              <a:buSzPts val="2400"/>
              <a:tabLst>
                <a:tab pos="355600" algn="l"/>
              </a:tabLst>
            </a:pPr>
            <a:r>
              <a:rPr lang="en-US" altLang="ja-JP"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800" b="1" i="0" u="none" strike="noStrike" cap="none">
                <a:solidFill>
                  <a:schemeClr val="dk1"/>
                </a:solidFill>
                <a:latin typeface="BIZ UDPゴシック" panose="020B0400000000000000" pitchFamily="50" charset="-128"/>
                <a:ea typeface="BIZ UDPゴシック" panose="020B0400000000000000" pitchFamily="50" charset="-128"/>
                <a:cs typeface="Meiryo"/>
                <a:sym typeface="Meiryo"/>
              </a:rPr>
              <a:t>クレジットカード</a:t>
            </a:r>
            <a:r>
              <a:rPr lang="ja-JP" altLang="en-US" sz="1800" b="1">
                <a:solidFill>
                  <a:schemeClr val="dk1"/>
                </a:solidFill>
                <a:latin typeface="BIZ UDPゴシック" panose="020B0400000000000000" pitchFamily="50" charset="-128"/>
                <a:ea typeface="BIZ UDPゴシック" panose="020B0400000000000000" pitchFamily="50" charset="-128"/>
                <a:cs typeface="Meiryo"/>
                <a:sym typeface="Meiryo"/>
              </a:rPr>
              <a:t>を選択</a:t>
            </a:r>
          </a:p>
        </p:txBody>
      </p:sp>
      <p:sp>
        <p:nvSpPr>
          <p:cNvPr id="28" name="矢印: 右 27">
            <a:extLst>
              <a:ext uri="{FF2B5EF4-FFF2-40B4-BE49-F238E27FC236}">
                <a16:creationId xmlns:a16="http://schemas.microsoft.com/office/drawing/2014/main" id="{FB02F244-0530-4B83-FE15-0D7C0F4073FD}"/>
              </a:ext>
            </a:extLst>
          </p:cNvPr>
          <p:cNvSpPr/>
          <p:nvPr/>
        </p:nvSpPr>
        <p:spPr>
          <a:xfrm>
            <a:off x="42261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9" name="Google Shape;394;g1424c8524af_1_111">
            <a:extLst>
              <a:ext uri="{FF2B5EF4-FFF2-40B4-BE49-F238E27FC236}">
                <a16:creationId xmlns:a16="http://schemas.microsoft.com/office/drawing/2014/main" id="{C244F9BA-06A9-700C-3594-3F4C6A7CD789}"/>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a:solidFill>
                  <a:schemeClr val="tx1"/>
                </a:solidFill>
                <a:latin typeface="BIZ UDPゴシック" panose="020B0400000000000000" pitchFamily="50" charset="-128"/>
                <a:ea typeface="BIZ UDPゴシック" panose="020B0400000000000000" pitchFamily="50" charset="-128"/>
                <a:cs typeface="Meiryo"/>
                <a:sym typeface="Meiryo"/>
              </a:rPr>
              <a:t>オンライン診療を予約する方法です</a:t>
            </a:r>
            <a:endParaRPr sz="1800" b="1">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Tree>
    <p:extLst>
      <p:ext uri="{BB962C8B-B14F-4D97-AF65-F5344CB8AC3E}">
        <p14:creationId xmlns:p14="http://schemas.microsoft.com/office/powerpoint/2010/main" val="4001725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descr="検索画面の画像">
            <a:extLst>
              <a:ext uri="{FF2B5EF4-FFF2-40B4-BE49-F238E27FC236}">
                <a16:creationId xmlns:a16="http://schemas.microsoft.com/office/drawing/2014/main" id="{683605B3-E86A-8717-5B3E-9FD06E172B1C}"/>
              </a:ext>
            </a:extLst>
          </p:cNvPr>
          <p:cNvPicPr>
            <a:picLocks noChangeAspect="1"/>
          </p:cNvPicPr>
          <p:nvPr/>
        </p:nvPicPr>
        <p:blipFill rotWithShape="1">
          <a:blip r:embed="rId3"/>
          <a:srcRect b="40668"/>
          <a:stretch/>
        </p:blipFill>
        <p:spPr>
          <a:xfrm>
            <a:off x="6686016" y="1615967"/>
            <a:ext cx="1620000" cy="1842263"/>
          </a:xfrm>
          <a:prstGeom prst="rect">
            <a:avLst/>
          </a:prstGeom>
          <a:ln w="9525">
            <a:solidFill>
              <a:schemeClr val="tx1">
                <a:lumMod val="50000"/>
                <a:lumOff val="50000"/>
              </a:schemeClr>
            </a:solidFill>
          </a:ln>
        </p:spPr>
      </p:pic>
      <p:pic>
        <p:nvPicPr>
          <p:cNvPr id="7" name="Picture 12">
            <a:extLst>
              <a:ext uri="{FF2B5EF4-FFF2-40B4-BE49-F238E27FC236}">
                <a16:creationId xmlns:a16="http://schemas.microsoft.com/office/drawing/2014/main" id="{1F9B88CA-FE43-324C-5EE6-637070F3B4C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13"/>
          <a:stretch/>
        </p:blipFill>
        <p:spPr bwMode="auto">
          <a:xfrm>
            <a:off x="2956600" y="1584271"/>
            <a:ext cx="1645136" cy="29877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56BA82A4-F577-29FA-F2A3-D01E76508484}"/>
              </a:ext>
            </a:extLst>
          </p:cNvPr>
          <p:cNvPicPr>
            <a:picLocks noChangeAspect="1"/>
          </p:cNvPicPr>
          <p:nvPr/>
        </p:nvPicPr>
        <p:blipFill>
          <a:blip r:embed="rId5"/>
          <a:stretch>
            <a:fillRect/>
          </a:stretch>
        </p:blipFill>
        <p:spPr>
          <a:xfrm>
            <a:off x="7239000" y="2254570"/>
            <a:ext cx="1535165" cy="926028"/>
          </a:xfrm>
          <a:prstGeom prst="rect">
            <a:avLst/>
          </a:prstGeom>
          <a:ln>
            <a:solidFill>
              <a:schemeClr val="tx1"/>
            </a:solidFill>
          </a:ln>
        </p:spPr>
      </p:pic>
      <p:sp>
        <p:nvSpPr>
          <p:cNvPr id="27" name="正方形/長方形 26"/>
          <p:cNvSpPr/>
          <p:nvPr/>
        </p:nvSpPr>
        <p:spPr>
          <a:xfrm>
            <a:off x="4157235" y="1641414"/>
            <a:ext cx="410199" cy="43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4" name="object 18">
            <a:extLst>
              <a:ext uri="{FF2B5EF4-FFF2-40B4-BE49-F238E27FC236}">
                <a16:creationId xmlns:a16="http://schemas.microsoft.com/office/drawing/2014/main" id="{84120372-64DA-4E54-A83F-BF6241F74A06}"/>
              </a:ext>
            </a:extLst>
          </p:cNvPr>
          <p:cNvSpPr txBox="1"/>
          <p:nvPr/>
        </p:nvSpPr>
        <p:spPr>
          <a:xfrm>
            <a:off x="303313" y="1313244"/>
            <a:ext cx="2699214" cy="5098191"/>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❶</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｢App Store</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r>
              <a:rPr lang="en-US" altLang="ja-JP" sz="1800" b="1" spc="25" dirty="0">
                <a:latin typeface="BIZ UDゴシック" panose="020B0400000000000000" pitchFamily="49" charset="-128"/>
                <a:ea typeface="BIZ UDゴシック" panose="020B0400000000000000" pitchFamily="49" charset="-128"/>
                <a:cs typeface="Meiryo" charset="-128"/>
              </a:rPr>
              <a:t>	</a:t>
            </a:r>
            <a:r>
              <a:rPr lang="ja-JP" altLang="en-US" sz="1800" b="1" spc="25" dirty="0">
                <a:latin typeface="BIZ UDゴシック" panose="020B0400000000000000" pitchFamily="49" charset="-128"/>
                <a:ea typeface="BIZ UDゴシック" panose="020B0400000000000000" pitchFamily="49" charset="-128"/>
                <a:cs typeface="Meiryo" charset="-128"/>
              </a:rPr>
              <a:t>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❷</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1800" b="1" spc="5" dirty="0">
                <a:latin typeface="BIZ UDゴシック" panose="020B0400000000000000" pitchFamily="49" charset="-128"/>
                <a:ea typeface="BIZ UDゴシック" panose="020B0400000000000000" pitchFamily="49" charset="-128"/>
                <a:cs typeface="Meiryo" charset="-128"/>
              </a:rPr>
              <a:t>画面右下の</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検索</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25" dirty="0">
                <a:latin typeface="BIZ UDゴシック" panose="020B0400000000000000" pitchFamily="49" charset="-128"/>
                <a:ea typeface="BIZ UDゴシック" panose="020B0400000000000000" pitchFamily="49" charset="-128"/>
                <a:cs typeface="Meiryo" charset="-128"/>
              </a:rPr>
              <a:t>を</a:t>
            </a:r>
            <a:endParaRPr lang="en-US" altLang="ja-JP" sz="1800" b="1" spc="2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25" dirty="0">
                <a:latin typeface="BIZ UDゴシック" panose="020B0400000000000000" pitchFamily="49" charset="-128"/>
                <a:ea typeface="BIZ UDゴシック" panose="020B0400000000000000" pitchFamily="49" charset="-128"/>
                <a:cs typeface="Meiryo" charset="-128"/>
              </a:rPr>
              <a:t>　 ダブル</a:t>
            </a:r>
            <a:r>
              <a:rPr lang="ja-JP" altLang="en-US" sz="1800" b="1" spc="-17" dirty="0">
                <a:latin typeface="BIZ UDゴシック" panose="020B0400000000000000" pitchFamily="49" charset="-128"/>
                <a:ea typeface="BIZ UDゴシック" panose="020B0400000000000000" pitchFamily="49" charset="-128"/>
                <a:cs typeface="Meiryo" charset="-128"/>
              </a:rPr>
              <a:t>タ</a:t>
            </a:r>
            <a:r>
              <a:rPr lang="ja-JP" altLang="en-US" sz="1800" b="1" spc="8" dirty="0">
                <a:latin typeface="BIZ UDゴシック" panose="020B0400000000000000" pitchFamily="49" charset="-128"/>
                <a:ea typeface="BIZ UDゴシック" panose="020B0400000000000000" pitchFamily="49" charset="-128"/>
                <a:cs typeface="Meiryo" charset="-128"/>
              </a:rPr>
              <a:t>ッ</a:t>
            </a:r>
            <a:r>
              <a:rPr lang="ja-JP" altLang="en-US" sz="1800" b="1" spc="-5" dirty="0">
                <a:latin typeface="BIZ UDゴシック" panose="020B0400000000000000" pitchFamily="49" charset="-128"/>
                <a:ea typeface="BIZ UDゴシック" panose="020B0400000000000000" pitchFamily="49" charset="-128"/>
                <a:cs typeface="Meiryo" charset="-128"/>
              </a:rPr>
              <a:t>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indent="-417600">
              <a:spcBef>
                <a:spcPts val="600"/>
              </a:spcBef>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❸</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dirty="0">
                <a:latin typeface="BIZ UDゴシック" panose="020B0400000000000000" pitchFamily="49" charset="-128"/>
                <a:ea typeface="BIZ UDゴシック" panose="020B0400000000000000" pitchFamily="49" charset="-128"/>
                <a:cs typeface="Meiryo" charset="-128"/>
              </a:rPr>
              <a:t>ゲーム</a:t>
            </a:r>
            <a:r>
              <a:rPr lang="ja-JP" altLang="en-US" sz="1800" b="1" spc="-500" dirty="0">
                <a:latin typeface="BIZ UDゴシック" panose="020B0400000000000000" pitchFamily="49" charset="-128"/>
                <a:ea typeface="BIZ UDゴシック" panose="020B0400000000000000" pitchFamily="49" charset="-128"/>
                <a:cs typeface="Meiryo" charset="-128"/>
              </a:rPr>
              <a:t>、</a:t>
            </a:r>
            <a:r>
              <a:rPr lang="en-US" altLang="ja-JP" sz="1800" b="1" dirty="0">
                <a:latin typeface="BIZ UDゴシック" panose="020B0400000000000000" pitchFamily="49" charset="-128"/>
                <a:ea typeface="BIZ UDゴシック" panose="020B0400000000000000" pitchFamily="49" charset="-128"/>
                <a:cs typeface="Meiryo" charset="-128"/>
              </a:rPr>
              <a:t>App</a:t>
            </a:r>
            <a:r>
              <a:rPr lang="ja-JP" altLang="en-US" sz="1800" b="1" spc="-500" dirty="0">
                <a:latin typeface="BIZ UDゴシック" panose="020B0400000000000000" pitchFamily="49" charset="-128"/>
                <a:ea typeface="BIZ UDゴシック" panose="020B0400000000000000" pitchFamily="49" charset="-128"/>
                <a:cs typeface="Meiryo" charset="-128"/>
              </a:rPr>
              <a:t> 、</a:t>
            </a:r>
            <a:endParaRPr lang="en-US" altLang="ja-JP" sz="1800" b="1" spc="-500" dirty="0">
              <a:latin typeface="BIZ UDゴシック" panose="020B0400000000000000" pitchFamily="49" charset="-128"/>
              <a:ea typeface="BIZ UDゴシック" panose="020B0400000000000000" pitchFamily="49" charset="-128"/>
              <a:cs typeface="Meiryo" charset="-128"/>
            </a:endParaRPr>
          </a:p>
          <a:p>
            <a:pPr indent="-417600"/>
            <a:r>
              <a:rPr lang="ja-JP" altLang="en-US" sz="1800" b="1" dirty="0">
                <a:latin typeface="BIZ UDゴシック" panose="020B0400000000000000" pitchFamily="49" charset="-128"/>
                <a:ea typeface="BIZ UDゴシック" panose="020B0400000000000000" pitchFamily="49" charset="-128"/>
                <a:cs typeface="Meiryo" charset="-128"/>
              </a:rPr>
              <a:t>　ストーリーなど</a:t>
            </a:r>
            <a:r>
              <a:rPr lang="en-US" altLang="ja-JP" sz="1800" b="1" spc="-16" dirty="0">
                <a:latin typeface="BIZ UDゴシック" panose="020B0400000000000000" pitchFamily="49" charset="-128"/>
                <a:ea typeface="BIZ UDゴシック" panose="020B0400000000000000" pitchFamily="49" charset="-128"/>
                <a:cs typeface="AoyagiKouzanFontT"/>
              </a:rPr>
              <a:t>｣</a:t>
            </a:r>
            <a:r>
              <a:rPr lang="ja-JP" altLang="en-US" sz="1800" b="1" spc="-16" dirty="0">
                <a:latin typeface="BIZ UDゴシック" panose="020B0400000000000000" pitchFamily="49" charset="-128"/>
                <a:ea typeface="BIZ UDゴシック" panose="020B0400000000000000" pitchFamily="49" charset="-128"/>
                <a:cs typeface="AoyagiKouzanFontT"/>
              </a:rPr>
              <a:t>の</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検索フィールドを</a:t>
            </a:r>
            <a:endParaRPr lang="en-US" altLang="ja-JP" sz="1800" b="1" spc="-16" dirty="0">
              <a:latin typeface="BIZ UDゴシック" panose="020B0400000000000000" pitchFamily="49" charset="-128"/>
              <a:ea typeface="BIZ UDゴシック" panose="020B0400000000000000" pitchFamily="49" charset="-128"/>
              <a:cs typeface="AoyagiKouzanFontT"/>
            </a:endParaRPr>
          </a:p>
          <a:p>
            <a:pPr indent="-417600"/>
            <a:r>
              <a:rPr lang="ja-JP" altLang="en-US" sz="1800" b="1" spc="-16" dirty="0">
                <a:latin typeface="BIZ UDゴシック" panose="020B0400000000000000" pitchFamily="49" charset="-128"/>
                <a:ea typeface="BIZ UDゴシック" panose="020B0400000000000000" pitchFamily="49" charset="-128"/>
                <a:cs typeface="AoyagiKouzanFontT"/>
              </a:rPr>
              <a:t>　ダブル</a:t>
            </a:r>
            <a:r>
              <a:rPr lang="ja-JP" altLang="en-US" sz="1800" b="1" dirty="0">
                <a:latin typeface="BIZ UDゴシック" panose="020B0400000000000000" pitchFamily="49" charset="-128"/>
                <a:ea typeface="BIZ UDゴシック" panose="020B0400000000000000" pitchFamily="49" charset="-128"/>
                <a:cs typeface="Meiryo" charset="-128"/>
              </a:rPr>
              <a:t>タップ</a:t>
            </a:r>
          </a:p>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❹</a:t>
            </a:r>
            <a:r>
              <a:rPr lang="en-US" altLang="ja-JP" sz="24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ヤフーマップ</a:t>
            </a:r>
            <a:r>
              <a:rPr lang="en-US" altLang="ja-JP" sz="1800" b="1" spc="5" dirty="0">
                <a:latin typeface="BIZ UDゴシック" panose="020B0400000000000000" pitchFamily="49" charset="-128"/>
                <a:ea typeface="BIZ UDゴシック" panose="020B0400000000000000" pitchFamily="49" charset="-128"/>
                <a:cs typeface="Meiryo" charset="-128"/>
              </a:rPr>
              <a:t>｣</a:t>
            </a:r>
            <a:r>
              <a:rPr lang="ja-JP" altLang="en-US" sz="1800" b="1" spc="5" dirty="0">
                <a:latin typeface="BIZ UDゴシック" panose="020B0400000000000000" pitchFamily="49" charset="-128"/>
                <a:ea typeface="BIZ UDゴシック" panose="020B0400000000000000" pitchFamily="49" charset="-128"/>
                <a:cs typeface="Meiryo" charset="-128"/>
              </a:rPr>
              <a:t>と</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入力。その後右下の「検索」をダブルタップ</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2400" b="1" spc="5" dirty="0">
                <a:solidFill>
                  <a:srgbClr val="009650"/>
                </a:solidFill>
                <a:latin typeface="BIZ UDゴシック" panose="020B0400000000000000" pitchFamily="49" charset="-128"/>
                <a:ea typeface="BIZ UDゴシック" panose="020B0400000000000000" pitchFamily="49" charset="-128"/>
                <a:cs typeface="Meiryo" charset="-128"/>
              </a:rPr>
              <a:t>❺</a:t>
            </a:r>
            <a:r>
              <a:rPr lang="ja-JP" altLang="en-US" sz="1800" b="1" spc="5" dirty="0">
                <a:latin typeface="BIZ UDゴシック" panose="020B0400000000000000" pitchFamily="49" charset="-128"/>
                <a:ea typeface="BIZ UDゴシック" panose="020B0400000000000000" pitchFamily="49" charset="-128"/>
                <a:cs typeface="Meiryo" charset="-128"/>
              </a:rPr>
              <a:t>検索結果の「ヤフー</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マップ」までスワイプ</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で進み、もう一度</a:t>
            </a:r>
            <a:endParaRPr lang="en-US" altLang="ja-JP" sz="1800" b="1" spc="5"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spc="5" dirty="0">
                <a:latin typeface="BIZ UDゴシック" panose="020B0400000000000000" pitchFamily="49" charset="-128"/>
                <a:ea typeface="BIZ UDゴシック" panose="020B0400000000000000" pitchFamily="49" charset="-128"/>
                <a:cs typeface="Meiryo" charset="-128"/>
              </a:rPr>
              <a:t>　スワイプして</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入手</a:t>
            </a:r>
            <a:r>
              <a:rPr lang="en-US" altLang="ja-JP" sz="1800" b="1" dirty="0">
                <a:latin typeface="BIZ UDゴシック" panose="020B0400000000000000" pitchFamily="49" charset="-128"/>
                <a:ea typeface="BIZ UDゴシック" panose="020B0400000000000000" pitchFamily="49" charset="-128"/>
                <a:cs typeface="Meiryo" charset="-128"/>
              </a:rPr>
              <a:t>｣</a:t>
            </a:r>
            <a:r>
              <a:rPr lang="ja-JP" altLang="en-US" sz="1800" b="1" dirty="0">
                <a:latin typeface="BIZ UDゴシック" panose="020B0400000000000000" pitchFamily="49" charset="-128"/>
                <a:ea typeface="BIZ UDゴシック" panose="020B0400000000000000" pitchFamily="49" charset="-128"/>
                <a:cs typeface="Meiryo" charset="-128"/>
              </a:rPr>
              <a:t>を</a:t>
            </a:r>
            <a:endParaRPr lang="en-US" altLang="ja-JP" sz="1800" b="1" dirty="0">
              <a:latin typeface="BIZ UDゴシック" panose="020B0400000000000000" pitchFamily="49" charset="-128"/>
              <a:ea typeface="BIZ UDゴシック" panose="020B0400000000000000" pitchFamily="49" charset="-128"/>
              <a:cs typeface="Meiryo" charset="-128"/>
            </a:endParaRPr>
          </a:p>
          <a:p>
            <a:pPr marL="9525">
              <a:spcBef>
                <a:spcPts val="82"/>
              </a:spcBef>
              <a:tabLst>
                <a:tab pos="352425" algn="l"/>
              </a:tabLst>
            </a:pPr>
            <a:r>
              <a:rPr lang="ja-JP" altLang="en-US" sz="1800" b="1" dirty="0">
                <a:latin typeface="BIZ UDゴシック" panose="020B0400000000000000" pitchFamily="49" charset="-128"/>
                <a:ea typeface="BIZ UDゴシック" panose="020B0400000000000000" pitchFamily="49" charset="-128"/>
                <a:cs typeface="Meiryo" charset="-128"/>
              </a:rPr>
              <a:t>　ダブルタップ</a:t>
            </a:r>
            <a:endParaRPr lang="ja-JP" altLang="en-US" sz="800" dirty="0">
              <a:latin typeface="BIZ UDゴシック" panose="020B0400000000000000" pitchFamily="49" charset="-128"/>
              <a:ea typeface="BIZ UDゴシック" panose="020B0400000000000000" pitchFamily="49" charset="-128"/>
              <a:cs typeface="AoyagiKouzanFontT"/>
            </a:endParaRPr>
          </a:p>
        </p:txBody>
      </p:sp>
      <p:sp>
        <p:nvSpPr>
          <p:cNvPr id="37" name="タイトル 9">
            <a:extLst>
              <a:ext uri="{FF2B5EF4-FFF2-40B4-BE49-F238E27FC236}">
                <a16:creationId xmlns:a16="http://schemas.microsoft.com/office/drawing/2014/main" id="{90554312-C88A-4EFB-BC96-DA40DB4A5902}"/>
              </a:ext>
            </a:extLst>
          </p:cNvPr>
          <p:cNvSpPr txBox="1">
            <a:spLocks/>
          </p:cNvSpPr>
          <p:nvPr/>
        </p:nvSpPr>
        <p:spPr>
          <a:xfrm>
            <a:off x="1952007" y="206563"/>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ja-JP" altLang="en-US" sz="1800" kern="0" dirty="0">
                <a:latin typeface="BIZ UDゴシック" panose="020B0400000000000000" pitchFamily="49" charset="-128"/>
                <a:ea typeface="BIZ UDゴシック" panose="020B0400000000000000" pitchFamily="49" charset="-128"/>
              </a:rPr>
              <a:t>オンライン診療実施医療</a:t>
            </a:r>
            <a:r>
              <a:rPr lang="ja-JP" altLang="en-US" sz="1800" dirty="0">
                <a:latin typeface="BIZ UDゴシック" panose="020B0400000000000000" pitchFamily="49" charset="-128"/>
                <a:ea typeface="BIZ UDゴシック" panose="020B0400000000000000" pitchFamily="49" charset="-128"/>
              </a:rPr>
              <a:t>機関</a:t>
            </a:r>
            <a:r>
              <a:rPr kumimoji="0" lang="ja-JP" altLang="en-US" sz="1800" kern="0" dirty="0">
                <a:latin typeface="BIZ UDゴシック" panose="020B0400000000000000" pitchFamily="49" charset="-128"/>
                <a:ea typeface="BIZ UDゴシック" panose="020B0400000000000000" pitchFamily="49" charset="-128"/>
              </a:rPr>
              <a:t>の検索</a:t>
            </a:r>
          </a:p>
          <a:p>
            <a:pPr>
              <a:tabLst>
                <a:tab pos="217488" algn="l"/>
              </a:tabLst>
            </a:pPr>
            <a:r>
              <a:rPr kumimoji="0" lang="ja-JP" altLang="en-US" sz="3200" kern="0" dirty="0">
                <a:latin typeface="BIZ UDゴシック" panose="020B0400000000000000" pitchFamily="49" charset="-128"/>
                <a:ea typeface="BIZ UDゴシック" panose="020B0400000000000000" pitchFamily="49" charset="-128"/>
              </a:rPr>
              <a:t>ヤフーマップのインストール</a:t>
            </a:r>
          </a:p>
        </p:txBody>
      </p:sp>
      <p:sp>
        <p:nvSpPr>
          <p:cNvPr id="69" name="正方形/長方形 68"/>
          <p:cNvSpPr/>
          <p:nvPr/>
        </p:nvSpPr>
        <p:spPr>
          <a:xfrm>
            <a:off x="7872294" y="3862340"/>
            <a:ext cx="360000" cy="32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Title 1">
            <a:extLst>
              <a:ext uri="{FF2B5EF4-FFF2-40B4-BE49-F238E27FC236}">
                <a16:creationId xmlns:a16="http://schemas.microsoft.com/office/drawing/2014/main" id="{09D454F7-5CCB-4D87-9B2C-DD403FC46167}"/>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latin typeface="BIZ UDゴシック" panose="020B0400000000000000" pitchFamily="49" charset="-128"/>
                <a:ea typeface="BIZ UDゴシック" panose="020B0400000000000000" pitchFamily="49" charset="-128"/>
              </a:rPr>
              <a:t>2-A</a:t>
            </a:r>
            <a:endParaRPr lang="en-US" sz="3600" spc="-300" dirty="0">
              <a:latin typeface="BIZ UDゴシック" panose="020B0400000000000000" pitchFamily="49" charset="-128"/>
              <a:ea typeface="BIZ UDゴシック" panose="020B0400000000000000" pitchFamily="49" charset="-128"/>
            </a:endParaRPr>
          </a:p>
        </p:txBody>
      </p:sp>
      <p:grpSp>
        <p:nvGrpSpPr>
          <p:cNvPr id="40" name="図形グループ 39"/>
          <p:cNvGrpSpPr/>
          <p:nvPr/>
        </p:nvGrpSpPr>
        <p:grpSpPr>
          <a:xfrm>
            <a:off x="7724001" y="3704332"/>
            <a:ext cx="296586" cy="293005"/>
            <a:chOff x="5878361" y="3995693"/>
            <a:chExt cx="296586" cy="293005"/>
          </a:xfrm>
        </p:grpSpPr>
        <p:sp>
          <p:nvSpPr>
            <p:cNvPr id="41" name="円/楕円 40"/>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2" name="フリーフォーム 41"/>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74" name="図形グループ 73"/>
          <p:cNvGrpSpPr/>
          <p:nvPr/>
        </p:nvGrpSpPr>
        <p:grpSpPr>
          <a:xfrm>
            <a:off x="3962400" y="1447800"/>
            <a:ext cx="296587" cy="293005"/>
            <a:chOff x="2897417" y="3995693"/>
            <a:chExt cx="296587" cy="293005"/>
          </a:xfrm>
        </p:grpSpPr>
        <p:sp>
          <p:nvSpPr>
            <p:cNvPr id="75" name="円/楕円 7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6" name="テキスト ボックス 7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pic>
        <p:nvPicPr>
          <p:cNvPr id="23" name="図 22" descr="検索アイコンがある画面の画像">
            <a:extLst>
              <a:ext uri="{FF2B5EF4-FFF2-40B4-BE49-F238E27FC236}">
                <a16:creationId xmlns:a16="http://schemas.microsoft.com/office/drawing/2014/main" id="{31E6BB8B-1423-59D7-1434-27137604C0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6725" y="1609226"/>
            <a:ext cx="1620000" cy="3404032"/>
          </a:xfrm>
          <a:prstGeom prst="rect">
            <a:avLst/>
          </a:prstGeom>
          <a:ln w="9525">
            <a:solidFill>
              <a:schemeClr val="tx1">
                <a:lumMod val="50000"/>
                <a:lumOff val="50000"/>
              </a:schemeClr>
            </a:solidFill>
          </a:ln>
        </p:spPr>
      </p:pic>
      <p:sp>
        <p:nvSpPr>
          <p:cNvPr id="47" name="正方形/長方形 46"/>
          <p:cNvSpPr/>
          <p:nvPr/>
        </p:nvSpPr>
        <p:spPr>
          <a:xfrm>
            <a:off x="6093693" y="4723988"/>
            <a:ext cx="360000" cy="2892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cxnSp>
        <p:nvCxnSpPr>
          <p:cNvPr id="73" name="カギ線コネクタ 72"/>
          <p:cNvCxnSpPr>
            <a:cxnSpLocks/>
            <a:stCxn id="27" idx="3"/>
            <a:endCxn id="47" idx="1"/>
          </p:cNvCxnSpPr>
          <p:nvPr/>
        </p:nvCxnSpPr>
        <p:spPr>
          <a:xfrm>
            <a:off x="4567434" y="1857414"/>
            <a:ext cx="1526259" cy="3011209"/>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6704016" y="1844410"/>
            <a:ext cx="1584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6" name="正方形/長方形 55"/>
          <p:cNvSpPr/>
          <p:nvPr/>
        </p:nvSpPr>
        <p:spPr>
          <a:xfrm>
            <a:off x="7254708" y="2419170"/>
            <a:ext cx="1094133" cy="203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66" name="図形グループ 65"/>
          <p:cNvGrpSpPr/>
          <p:nvPr/>
        </p:nvGrpSpPr>
        <p:grpSpPr>
          <a:xfrm>
            <a:off x="5953884" y="4483504"/>
            <a:ext cx="296586" cy="293005"/>
            <a:chOff x="3546641" y="3995693"/>
            <a:chExt cx="296586" cy="293005"/>
          </a:xfrm>
        </p:grpSpPr>
        <p:sp>
          <p:nvSpPr>
            <p:cNvPr id="67" name="円/楕円 6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8" name="フリーフォーム 6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63" name="図形グループ 62"/>
          <p:cNvGrpSpPr/>
          <p:nvPr/>
        </p:nvGrpSpPr>
        <p:grpSpPr>
          <a:xfrm>
            <a:off x="6555723" y="1776447"/>
            <a:ext cx="296586" cy="293005"/>
            <a:chOff x="4232441" y="3995693"/>
            <a:chExt cx="296586" cy="293005"/>
          </a:xfrm>
        </p:grpSpPr>
        <p:sp>
          <p:nvSpPr>
            <p:cNvPr id="64" name="円/楕円 6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5" name="フリーフォーム 6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ゴシック" panose="020B0400000000000000" pitchFamily="49" charset="-128"/>
                <a:ea typeface="BIZ UDゴシック" panose="020B0400000000000000" pitchFamily="49" charset="-128"/>
              </a:endParaRPr>
            </a:p>
          </p:txBody>
        </p:sp>
      </p:grpSp>
      <p:grpSp>
        <p:nvGrpSpPr>
          <p:cNvPr id="43" name="図形グループ 42"/>
          <p:cNvGrpSpPr/>
          <p:nvPr/>
        </p:nvGrpSpPr>
        <p:grpSpPr>
          <a:xfrm>
            <a:off x="6961877" y="2226179"/>
            <a:ext cx="296586" cy="293005"/>
            <a:chOff x="5101121" y="3995693"/>
            <a:chExt cx="296586" cy="293005"/>
          </a:xfrm>
        </p:grpSpPr>
        <p:sp>
          <p:nvSpPr>
            <p:cNvPr id="45" name="円/楕円 4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6" name="フリーフォーム 4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36" name="テキスト ボックス 35">
            <a:extLst>
              <a:ext uri="{FF2B5EF4-FFF2-40B4-BE49-F238E27FC236}">
                <a16:creationId xmlns:a16="http://schemas.microsoft.com/office/drawing/2014/main" id="{70D7522B-E01C-2B3F-3785-385BE9D12551}"/>
              </a:ext>
            </a:extLst>
          </p:cNvPr>
          <p:cNvSpPr txBox="1"/>
          <p:nvPr/>
        </p:nvSpPr>
        <p:spPr>
          <a:xfrm>
            <a:off x="3011492" y="5140185"/>
            <a:ext cx="3451166" cy="1169551"/>
          </a:xfrm>
          <a:prstGeom prst="rect">
            <a:avLst/>
          </a:prstGeom>
          <a:noFill/>
          <a:ln>
            <a:solidFill>
              <a:srgbClr val="009650"/>
            </a:solidFill>
          </a:ln>
        </p:spPr>
        <p:txBody>
          <a:bodyPr wrap="square" rtlCol="0">
            <a:spAutoFit/>
          </a:bodyPr>
          <a:lstStyle/>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指紋認証や顔認証を求められ、認証されるとインストールが始まります。</a:t>
            </a:r>
            <a:endPar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「開く」と読み上げれば、インストールは終了しています。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algn="l">
              <a:spcBef>
                <a:spcPts val="0"/>
              </a:spcBef>
              <a:spcAft>
                <a:spcPts val="0"/>
              </a:spcAft>
            </a:pPr>
            <a:r>
              <a:rPr lang="en-US" altLang="ja-JP"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b="1"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「ヤフーマップ」は無料のアプリです。</a:t>
            </a:r>
            <a:endParaRPr lang="ja-JP" altLang="en-US" sz="1400" b="1"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4" name="図 3">
            <a:extLst>
              <a:ext uri="{FF2B5EF4-FFF2-40B4-BE49-F238E27FC236}">
                <a16:creationId xmlns:a16="http://schemas.microsoft.com/office/drawing/2014/main" id="{4C42E38E-0942-FE17-4D27-C16AA49F41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6003" y="2738441"/>
            <a:ext cx="1376004" cy="810669"/>
          </a:xfrm>
          <a:prstGeom prst="rect">
            <a:avLst/>
          </a:prstGeom>
          <a:ln>
            <a:solidFill>
              <a:schemeClr val="tx1"/>
            </a:solidFill>
          </a:ln>
        </p:spPr>
      </p:pic>
      <p:pic>
        <p:nvPicPr>
          <p:cNvPr id="8" name="図 7" descr="グラフィカル ユーザー インターフェイス, アプリケーション&#10;&#10;自動的に生成された説明">
            <a:extLst>
              <a:ext uri="{FF2B5EF4-FFF2-40B4-BE49-F238E27FC236}">
                <a16:creationId xmlns:a16="http://schemas.microsoft.com/office/drawing/2014/main" id="{F58E8EE2-D3D1-81B1-30EA-3B896D5AF389}"/>
              </a:ext>
            </a:extLst>
          </p:cNvPr>
          <p:cNvPicPr>
            <a:picLocks noChangeAspect="1"/>
          </p:cNvPicPr>
          <p:nvPr/>
        </p:nvPicPr>
        <p:blipFill rotWithShape="1">
          <a:blip r:embed="rId8">
            <a:extLst>
              <a:ext uri="{28A0092B-C50C-407E-A947-70E740481C1C}">
                <a14:useLocalDpi xmlns:a14="http://schemas.microsoft.com/office/drawing/2010/main" val="0"/>
              </a:ext>
            </a:extLst>
          </a:blip>
          <a:srcRect b="27437"/>
          <a:stretch/>
        </p:blipFill>
        <p:spPr>
          <a:xfrm>
            <a:off x="6670592" y="3657600"/>
            <a:ext cx="1680072" cy="2638256"/>
          </a:xfrm>
          <a:prstGeom prst="rect">
            <a:avLst/>
          </a:prstGeom>
          <a:ln>
            <a:solidFill>
              <a:schemeClr val="tx1"/>
            </a:solidFill>
          </a:ln>
        </p:spPr>
      </p:pic>
    </p:spTree>
    <p:extLst>
      <p:ext uri="{BB962C8B-B14F-4D97-AF65-F5344CB8AC3E}">
        <p14:creationId xmlns:p14="http://schemas.microsoft.com/office/powerpoint/2010/main" val="18314497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C81A3A53-469C-4CCF-BA01-33B47009B8F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C81A3A53-469C-4CCF-BA01-33B47009B8F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0"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pic>
        <p:nvPicPr>
          <p:cNvPr id="14" name="図 13">
            <a:extLst>
              <a:ext uri="{FF2B5EF4-FFF2-40B4-BE49-F238E27FC236}">
                <a16:creationId xmlns:a16="http://schemas.microsoft.com/office/drawing/2014/main" id="{879BCCD7-6366-7ADF-4016-8603385C4FA2}"/>
              </a:ext>
            </a:extLst>
          </p:cNvPr>
          <p:cNvPicPr>
            <a:picLocks noChangeAspect="1"/>
          </p:cNvPicPr>
          <p:nvPr/>
        </p:nvPicPr>
        <p:blipFill>
          <a:blip r:embed="rId6"/>
          <a:stretch>
            <a:fillRect/>
          </a:stretch>
        </p:blipFill>
        <p:spPr>
          <a:xfrm>
            <a:off x="723600" y="2754000"/>
            <a:ext cx="1625414" cy="2396923"/>
          </a:xfrm>
          <a:prstGeom prst="rect">
            <a:avLst/>
          </a:prstGeom>
          <a:ln>
            <a:solidFill>
              <a:schemeClr val="tx1"/>
            </a:solidFill>
          </a:ln>
        </p:spPr>
      </p:pic>
      <p:pic>
        <p:nvPicPr>
          <p:cNvPr id="15" name="Google Shape;634;p18" descr="希望の薬局の画面で「この薬局を選択」をタップしている画像">
            <a:extLst>
              <a:ext uri="{FF2B5EF4-FFF2-40B4-BE49-F238E27FC236}">
                <a16:creationId xmlns:a16="http://schemas.microsoft.com/office/drawing/2014/main" id="{62B192AB-2FB7-3B06-7CE7-6ED72A8F7B60}"/>
              </a:ext>
            </a:extLst>
          </p:cNvPr>
          <p:cNvPicPr preferRelativeResize="0">
            <a:picLocks noChangeAspect="1"/>
          </p:cNvPicPr>
          <p:nvPr/>
        </p:nvPicPr>
        <p:blipFill rotWithShape="1">
          <a:blip r:embed="rId7">
            <a:alphaModFix/>
          </a:blip>
          <a:srcRect t="4806"/>
          <a:stretch/>
        </p:blipFill>
        <p:spPr>
          <a:xfrm>
            <a:off x="6516000" y="2754000"/>
            <a:ext cx="1620000" cy="3339215"/>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16" name="Google Shape;635;p18" descr="希望の薬局を選択するための薬局の一覧が表示されている画面の画像">
            <a:extLst>
              <a:ext uri="{FF2B5EF4-FFF2-40B4-BE49-F238E27FC236}">
                <a16:creationId xmlns:a16="http://schemas.microsoft.com/office/drawing/2014/main" id="{414F095C-8A47-39C5-6FEF-F94EEAD55079}"/>
              </a:ext>
            </a:extLst>
          </p:cNvPr>
          <p:cNvPicPr preferRelativeResize="0">
            <a:picLocks noChangeAspect="1"/>
          </p:cNvPicPr>
          <p:nvPr/>
        </p:nvPicPr>
        <p:blipFill rotWithShape="1">
          <a:blip r:embed="rId8">
            <a:alphaModFix/>
          </a:blip>
          <a:srcRect t="4807"/>
          <a:stretch/>
        </p:blipFill>
        <p:spPr>
          <a:xfrm>
            <a:off x="3622507" y="2754000"/>
            <a:ext cx="1620000" cy="3339215"/>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17" name="Google Shape;638;p18">
            <a:extLst>
              <a:ext uri="{FF2B5EF4-FFF2-40B4-BE49-F238E27FC236}">
                <a16:creationId xmlns:a16="http://schemas.microsoft.com/office/drawing/2014/main" id="{A73179BB-9026-697E-F6BD-59E44777C4F7}"/>
              </a:ext>
            </a:extLst>
          </p:cNvPr>
          <p:cNvSpPr txBox="1"/>
          <p:nvPr/>
        </p:nvSpPr>
        <p:spPr>
          <a:xfrm>
            <a:off x="705845" y="5721101"/>
            <a:ext cx="2638353" cy="657287"/>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en-US" altLang="ja-JP" sz="1400" b="1" dirty="0">
                <a:solidFill>
                  <a:srgbClr val="009650"/>
                </a:solidFill>
                <a:latin typeface="BIZ UDPゴシック" panose="020B0400000000000000" pitchFamily="50" charset="-128"/>
                <a:ea typeface="BIZ UDPゴシック" panose="020B0400000000000000" pitchFamily="50" charset="-128"/>
                <a:cs typeface="Meiryo"/>
                <a:sym typeface="Meiryo"/>
              </a:rPr>
              <a:t>※</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a:sym typeface="Meiryo"/>
              </a:rPr>
              <a:t>一部の薬局には処方箋を</a:t>
            </a:r>
          </a:p>
          <a:p>
            <a:pPr marL="10860" marR="0" lvl="0" indent="0" algn="l" rtl="0">
              <a:lnSpc>
                <a:spcPct val="100000"/>
              </a:lnSpc>
              <a:spcBef>
                <a:spcPts val="0"/>
              </a:spcBef>
              <a:spcAft>
                <a:spcPts val="0"/>
              </a:spcAft>
              <a:buClr>
                <a:srgbClr val="000000"/>
              </a:buClr>
              <a:buSzPts val="1400"/>
              <a:buFont typeface="Arial"/>
              <a:buNone/>
            </a:pPr>
            <a:r>
              <a:rPr lang="ja-JP" altLang="en-US" sz="1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医療機関か</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a:sym typeface="Meiryo"/>
              </a:rPr>
              <a:t>ら直接</a:t>
            </a:r>
            <a:r>
              <a:rPr lang="en-US" altLang="ja-JP" sz="1400" b="1" dirty="0">
                <a:solidFill>
                  <a:srgbClr val="009650"/>
                </a:solidFill>
                <a:latin typeface="BIZ UDPゴシック" panose="020B0400000000000000" pitchFamily="50" charset="-128"/>
                <a:ea typeface="BIZ UDPゴシック" panose="020B0400000000000000" pitchFamily="50" charset="-128"/>
                <a:cs typeface="Meiryo"/>
                <a:sym typeface="Meiryo"/>
              </a:rPr>
              <a:t>FAX</a:t>
            </a:r>
            <a:r>
              <a:rPr lang="ja-JP" altLang="en-US" sz="1400" b="1" dirty="0">
                <a:solidFill>
                  <a:srgbClr val="009650"/>
                </a:solidFill>
                <a:latin typeface="BIZ UDPゴシック" panose="020B0400000000000000" pitchFamily="50" charset="-128"/>
                <a:ea typeface="BIZ UDPゴシック" panose="020B0400000000000000" pitchFamily="50" charset="-128"/>
                <a:cs typeface="Meiryo"/>
                <a:sym typeface="Meiryo"/>
              </a:rPr>
              <a:t>することも可能です</a:t>
            </a:r>
            <a:endParaRPr lang="ja-JP" altLang="en-US" sz="1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endParaRPr>
          </a:p>
        </p:txBody>
      </p:sp>
      <p:sp>
        <p:nvSpPr>
          <p:cNvPr id="18" name="Google Shape;639;p18">
            <a:extLst>
              <a:ext uri="{FF2B5EF4-FFF2-40B4-BE49-F238E27FC236}">
                <a16:creationId xmlns:a16="http://schemas.microsoft.com/office/drawing/2014/main" id="{C6EB6D92-D756-27B0-46F9-3CAA0FB4AD30}"/>
              </a:ext>
            </a:extLst>
          </p:cNvPr>
          <p:cNvSpPr txBox="1"/>
          <p:nvPr/>
        </p:nvSpPr>
        <p:spPr>
          <a:xfrm>
            <a:off x="6046807" y="1944000"/>
            <a:ext cx="2374800" cy="684147"/>
          </a:xfrm>
          <a:prstGeom prst="rect">
            <a:avLst/>
          </a:prstGeom>
          <a:noFill/>
          <a:ln>
            <a:noFill/>
          </a:ln>
        </p:spPr>
        <p:txBody>
          <a:bodyPr spcFirstLastPara="1" wrap="square" lIns="0" tIns="12050" rIns="0" bIns="0" anchor="t" anchorCtr="0">
            <a:spAutoFit/>
          </a:bodyPr>
          <a:lstStyle/>
          <a:p>
            <a:pPr marL="9525" marR="4344" lvl="0" algn="l" rtl="0">
              <a:spcBef>
                <a:spcPts val="85"/>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❸</a:t>
            </a:r>
            <a:r>
              <a:rPr lang="en-US"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en-US" altLang="ja-JP" sz="1800" b="1" dirty="0">
                <a:solidFill>
                  <a:schemeClr val="tx1"/>
                </a:solidFill>
                <a:latin typeface="BIZ UDPゴシック" panose="020B0400000000000000" pitchFamily="50" charset="-128"/>
                <a:ea typeface="BIZ UDPゴシック" panose="020B0400000000000000" pitchFamily="50" charset="-128"/>
                <a:cs typeface="Meiryo"/>
                <a:sym typeface="Meiryo"/>
              </a:rPr>
              <a:t>｢</a:t>
            </a:r>
            <a:r>
              <a:rPr lang="ja-JP" sz="1800" b="1" i="0" u="none" strike="noStrike" cap="none" dirty="0">
                <a:solidFill>
                  <a:schemeClr val="tx1"/>
                </a:solidFill>
                <a:latin typeface="BIZ UDPゴシック" panose="020B0400000000000000" pitchFamily="50" charset="-128"/>
                <a:ea typeface="BIZ UDPゴシック" panose="020B0400000000000000" pitchFamily="50" charset="-128"/>
                <a:cs typeface="Meiryo"/>
                <a:sym typeface="Meiryo"/>
              </a:rPr>
              <a:t>この薬局</a:t>
            </a:r>
            <a:r>
              <a:rPr lang="ja-JP" sz="1800" b="1" dirty="0">
                <a:solidFill>
                  <a:schemeClr val="tx1"/>
                </a:solidFill>
                <a:latin typeface="BIZ UDPゴシック" panose="020B0400000000000000" pitchFamily="50" charset="-128"/>
                <a:ea typeface="BIZ UDPゴシック" panose="020B0400000000000000" pitchFamily="50" charset="-128"/>
                <a:cs typeface="Meiryo"/>
                <a:sym typeface="Meiryo"/>
              </a:rPr>
              <a:t>を選択</a:t>
            </a:r>
            <a:r>
              <a:rPr lang="en-US" altLang="ja-JP" sz="1800" b="1" i="0" u="none" strike="noStrike" cap="none" dirty="0">
                <a:solidFill>
                  <a:schemeClr val="tx1"/>
                </a:solidFill>
                <a:latin typeface="BIZ UDPゴシック" panose="020B0400000000000000" pitchFamily="50" charset="-128"/>
                <a:ea typeface="BIZ UDPゴシック" panose="020B0400000000000000" pitchFamily="50" charset="-128"/>
                <a:cs typeface="Meiryo"/>
                <a:sym typeface="Meiryo"/>
              </a:rPr>
              <a:t>｣</a:t>
            </a:r>
          </a:p>
          <a:p>
            <a:pPr marL="9525" marR="4344" lvl="0" algn="l" rtl="0">
              <a:spcBef>
                <a:spcPts val="85"/>
              </a:spcBef>
              <a:spcAft>
                <a:spcPts val="0"/>
              </a:spcAft>
              <a:buClr>
                <a:srgbClr val="000000"/>
              </a:buClr>
              <a:buSzPts val="2400"/>
              <a:buFont typeface="Arial"/>
              <a:buNone/>
              <a:tabLst>
                <a:tab pos="355600" algn="l"/>
              </a:tabLst>
            </a:pPr>
            <a:r>
              <a:rPr lang="en-US" altLang="ja-JP" sz="1800" b="1" dirty="0">
                <a:solidFill>
                  <a:schemeClr val="tx1"/>
                </a:solidFill>
                <a:latin typeface="BIZ UDPゴシック" panose="020B0400000000000000" pitchFamily="50" charset="-128"/>
                <a:ea typeface="BIZ UDPゴシック" panose="020B0400000000000000" pitchFamily="50" charset="-128"/>
                <a:cs typeface="Meiryo"/>
                <a:sym typeface="Meiryo"/>
              </a:rPr>
              <a:t>	</a:t>
            </a:r>
            <a:r>
              <a:rPr lang="ja-JP" sz="1800" b="1" i="0" u="none" strike="noStrike" cap="none" dirty="0">
                <a:solidFill>
                  <a:schemeClr val="tx1"/>
                </a:solidFill>
                <a:latin typeface="BIZ UDPゴシック" panose="020B0400000000000000" pitchFamily="50" charset="-128"/>
                <a:ea typeface="BIZ UDPゴシック" panose="020B0400000000000000" pitchFamily="50" charset="-128"/>
                <a:cs typeface="Meiryo"/>
                <a:sym typeface="Meiryo"/>
              </a:rPr>
              <a:t>を</a:t>
            </a:r>
            <a:r>
              <a:rPr lang="ja-JP" altLang="en-US" sz="1800" b="1" i="0" u="none" strike="noStrike" cap="none" dirty="0">
                <a:solidFill>
                  <a:schemeClr val="tx1"/>
                </a:solidFill>
                <a:latin typeface="BIZ UDPゴシック" panose="020B0400000000000000" pitchFamily="50" charset="-128"/>
                <a:ea typeface="BIZ UDPゴシック" panose="020B0400000000000000" pitchFamily="50" charset="-128"/>
                <a:cs typeface="Meiryo"/>
                <a:sym typeface="Meiryo"/>
              </a:rPr>
              <a:t>ダブルタップ</a:t>
            </a:r>
            <a:endParaRPr lang="en-US" altLang="ja-JP" sz="1800" b="1" i="0" u="none" strike="noStrike" cap="none" dirty="0">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
        <p:nvSpPr>
          <p:cNvPr id="19" name="Google Shape;640;p18">
            <a:extLst>
              <a:ext uri="{FF2B5EF4-FFF2-40B4-BE49-F238E27FC236}">
                <a16:creationId xmlns:a16="http://schemas.microsoft.com/office/drawing/2014/main" id="{7F6DE4F9-7D39-F26D-5548-F444493A7E02}"/>
              </a:ext>
            </a:extLst>
          </p:cNvPr>
          <p:cNvSpPr/>
          <p:nvPr/>
        </p:nvSpPr>
        <p:spPr>
          <a:xfrm>
            <a:off x="3617643" y="3380336"/>
            <a:ext cx="1620000" cy="271287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rgbClr val="FFFFFF"/>
              </a:solidFill>
              <a:latin typeface="BIZ UDPゴシック" panose="020B0400000000000000" pitchFamily="50" charset="-128"/>
              <a:ea typeface="BIZ UDPゴシック" panose="020B0400000000000000" pitchFamily="50" charset="-128"/>
              <a:cs typeface="Calibri"/>
              <a:sym typeface="Calibri"/>
            </a:endParaRPr>
          </a:p>
        </p:txBody>
      </p:sp>
      <p:sp>
        <p:nvSpPr>
          <p:cNvPr id="20" name="Google Shape;644;p18">
            <a:extLst>
              <a:ext uri="{FF2B5EF4-FFF2-40B4-BE49-F238E27FC236}">
                <a16:creationId xmlns:a16="http://schemas.microsoft.com/office/drawing/2014/main" id="{8143C40B-9C43-23F6-C2BD-E708A58871D3}"/>
              </a:ext>
            </a:extLst>
          </p:cNvPr>
          <p:cNvSpPr/>
          <p:nvPr/>
        </p:nvSpPr>
        <p:spPr>
          <a:xfrm>
            <a:off x="6506272" y="5660944"/>
            <a:ext cx="1619999" cy="26509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rgbClr val="FFFFFF"/>
              </a:solidFill>
              <a:latin typeface="BIZ UDPゴシック" panose="020B0400000000000000" pitchFamily="50" charset="-128"/>
              <a:ea typeface="BIZ UDPゴシック" panose="020B0400000000000000" pitchFamily="50" charset="-128"/>
              <a:cs typeface="Calibri"/>
              <a:sym typeface="Calibri"/>
            </a:endParaRPr>
          </a:p>
        </p:txBody>
      </p:sp>
      <p:sp>
        <p:nvSpPr>
          <p:cNvPr id="21" name="Google Shape;648;p18">
            <a:extLst>
              <a:ext uri="{FF2B5EF4-FFF2-40B4-BE49-F238E27FC236}">
                <a16:creationId xmlns:a16="http://schemas.microsoft.com/office/drawing/2014/main" id="{944274CB-6AFB-BEB5-101D-605A91A81AFD}"/>
              </a:ext>
            </a:extLst>
          </p:cNvPr>
          <p:cNvSpPr/>
          <p:nvPr/>
        </p:nvSpPr>
        <p:spPr>
          <a:xfrm>
            <a:off x="722202" y="3173462"/>
            <a:ext cx="1613696" cy="612838"/>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rgbClr val="FFFFFF"/>
              </a:solidFill>
              <a:latin typeface="BIZ UDPゴシック" panose="020B0400000000000000" pitchFamily="50" charset="-128"/>
              <a:ea typeface="BIZ UDPゴシック" panose="020B0400000000000000" pitchFamily="50" charset="-128"/>
              <a:cs typeface="Calibri"/>
              <a:sym typeface="Calibri"/>
            </a:endParaRPr>
          </a:p>
        </p:txBody>
      </p:sp>
      <p:grpSp>
        <p:nvGrpSpPr>
          <p:cNvPr id="22" name="図形グループ 37">
            <a:extLst>
              <a:ext uri="{FF2B5EF4-FFF2-40B4-BE49-F238E27FC236}">
                <a16:creationId xmlns:a16="http://schemas.microsoft.com/office/drawing/2014/main" id="{FFC5C640-E134-6894-20E6-3E39E676A9DB}"/>
              </a:ext>
            </a:extLst>
          </p:cNvPr>
          <p:cNvGrpSpPr/>
          <p:nvPr/>
        </p:nvGrpSpPr>
        <p:grpSpPr>
          <a:xfrm>
            <a:off x="6343702" y="5500484"/>
            <a:ext cx="296586" cy="293005"/>
            <a:chOff x="4232441" y="3995693"/>
            <a:chExt cx="296586" cy="293005"/>
          </a:xfrm>
        </p:grpSpPr>
        <p:sp>
          <p:nvSpPr>
            <p:cNvPr id="23" name="円/楕円 38">
              <a:extLst>
                <a:ext uri="{FF2B5EF4-FFF2-40B4-BE49-F238E27FC236}">
                  <a16:creationId xmlns:a16="http://schemas.microsoft.com/office/drawing/2014/main" id="{224A281B-40FC-384F-2A22-670900F58B81}"/>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フリーフォーム 39">
              <a:extLst>
                <a:ext uri="{FF2B5EF4-FFF2-40B4-BE49-F238E27FC236}">
                  <a16:creationId xmlns:a16="http://schemas.microsoft.com/office/drawing/2014/main" id="{C7999D28-BA92-8E7A-30D8-6FADD5F00B77}"/>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5" name="図形グループ 40">
            <a:extLst>
              <a:ext uri="{FF2B5EF4-FFF2-40B4-BE49-F238E27FC236}">
                <a16:creationId xmlns:a16="http://schemas.microsoft.com/office/drawing/2014/main" id="{DD6E4F93-1100-2236-18E0-FDC8DE3B1E11}"/>
              </a:ext>
            </a:extLst>
          </p:cNvPr>
          <p:cNvGrpSpPr/>
          <p:nvPr/>
        </p:nvGrpSpPr>
        <p:grpSpPr>
          <a:xfrm>
            <a:off x="3391027" y="3165852"/>
            <a:ext cx="296586" cy="293005"/>
            <a:chOff x="3546641" y="3995693"/>
            <a:chExt cx="296586" cy="293005"/>
          </a:xfrm>
        </p:grpSpPr>
        <p:sp>
          <p:nvSpPr>
            <p:cNvPr id="26" name="円/楕円 41">
              <a:extLst>
                <a:ext uri="{FF2B5EF4-FFF2-40B4-BE49-F238E27FC236}">
                  <a16:creationId xmlns:a16="http://schemas.microsoft.com/office/drawing/2014/main" id="{243EE923-30DB-092E-3728-AFC11ABA9AD5}"/>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7" name="フリーフォーム 42">
              <a:extLst>
                <a:ext uri="{FF2B5EF4-FFF2-40B4-BE49-F238E27FC236}">
                  <a16:creationId xmlns:a16="http://schemas.microsoft.com/office/drawing/2014/main" id="{AB4C363F-5747-E92B-1DD9-50932BEA149C}"/>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8" name="図形グループ 43">
            <a:extLst>
              <a:ext uri="{FF2B5EF4-FFF2-40B4-BE49-F238E27FC236}">
                <a16:creationId xmlns:a16="http://schemas.microsoft.com/office/drawing/2014/main" id="{A2098402-EA7B-DA2E-9C32-C214AB2F2BFE}"/>
              </a:ext>
            </a:extLst>
          </p:cNvPr>
          <p:cNvGrpSpPr/>
          <p:nvPr/>
        </p:nvGrpSpPr>
        <p:grpSpPr>
          <a:xfrm>
            <a:off x="552575" y="3015808"/>
            <a:ext cx="309174" cy="293005"/>
            <a:chOff x="2897417" y="3995693"/>
            <a:chExt cx="296587" cy="293005"/>
          </a:xfrm>
        </p:grpSpPr>
        <p:sp>
          <p:nvSpPr>
            <p:cNvPr id="29" name="円/楕円 44">
              <a:extLst>
                <a:ext uri="{FF2B5EF4-FFF2-40B4-BE49-F238E27FC236}">
                  <a16:creationId xmlns:a16="http://schemas.microsoft.com/office/drawing/2014/main" id="{EDD61F65-031C-01BD-D86B-D9445F9A435D}"/>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30AA54FD-2ADE-A128-F91E-3F941599B4D7}"/>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38" name="Google Shape;639;p18">
            <a:extLst>
              <a:ext uri="{FF2B5EF4-FFF2-40B4-BE49-F238E27FC236}">
                <a16:creationId xmlns:a16="http://schemas.microsoft.com/office/drawing/2014/main" id="{FE0234C0-124E-FB69-DD3E-2D5C5D41BDD5}"/>
              </a:ext>
            </a:extLst>
          </p:cNvPr>
          <p:cNvSpPr txBox="1"/>
          <p:nvPr/>
        </p:nvSpPr>
        <p:spPr>
          <a:xfrm>
            <a:off x="714447" y="5181600"/>
            <a:ext cx="2638353" cy="443055"/>
          </a:xfrm>
          <a:prstGeom prst="rect">
            <a:avLst/>
          </a:prstGeom>
          <a:noFill/>
          <a:ln>
            <a:noFill/>
          </a:ln>
        </p:spPr>
        <p:txBody>
          <a:bodyPr spcFirstLastPara="1" wrap="square" lIns="0" tIns="12050" rIns="0" bIns="0" anchor="t" anchorCtr="0">
            <a:spAutoFit/>
          </a:bodyPr>
          <a:lstStyle/>
          <a:p>
            <a:pPr marL="9525" marR="4344" lvl="0" rtl="0">
              <a:spcBef>
                <a:spcPts val="0"/>
              </a:spcBef>
              <a:spcAft>
                <a:spcPts val="0"/>
              </a:spcAft>
              <a:buClr>
                <a:srgbClr val="000000"/>
              </a:buClr>
              <a:buSzPts val="2400"/>
              <a:buFont typeface="Arial"/>
              <a:buNone/>
              <a:tabLst>
                <a:tab pos="355600" algn="l"/>
              </a:tabLst>
            </a:pPr>
            <a:r>
              <a:rPr lang="ja-JP" altLang="en-US" sz="1400" b="1" dirty="0">
                <a:solidFill>
                  <a:srgbClr val="009650"/>
                </a:solidFill>
                <a:latin typeface="BIZ UDPゴシック" panose="020B0400000000000000" pitchFamily="50" charset="-128"/>
                <a:ea typeface="BIZ UDPゴシック" panose="020B0400000000000000" pitchFamily="50" charset="-128"/>
                <a:cs typeface="Meiryo"/>
                <a:sym typeface="Meiryo"/>
              </a:rPr>
              <a:t>ご自宅の近くや医療機関から</a:t>
            </a:r>
          </a:p>
          <a:p>
            <a:pPr marL="9525" marR="4344" lvl="0" rtl="0">
              <a:spcBef>
                <a:spcPts val="0"/>
              </a:spcBef>
              <a:spcAft>
                <a:spcPts val="0"/>
              </a:spcAft>
              <a:buClr>
                <a:srgbClr val="000000"/>
              </a:buClr>
              <a:buSzPts val="2400"/>
              <a:buFont typeface="Arial"/>
              <a:buNone/>
              <a:tabLst>
                <a:tab pos="355600" algn="l"/>
              </a:tabLst>
            </a:pPr>
            <a:r>
              <a:rPr lang="ja-JP" altLang="en-US" sz="1400" b="1" dirty="0">
                <a:solidFill>
                  <a:srgbClr val="009650"/>
                </a:solidFill>
                <a:latin typeface="BIZ UDPゴシック" panose="020B0400000000000000" pitchFamily="50" charset="-128"/>
                <a:ea typeface="BIZ UDPゴシック" panose="020B0400000000000000" pitchFamily="50" charset="-128"/>
                <a:cs typeface="Meiryo"/>
                <a:sym typeface="Meiryo"/>
              </a:rPr>
              <a:t>近い薬局を選ぶことも可能です</a:t>
            </a:r>
            <a:endParaRPr lang="ja-JP" altLang="en-US" sz="18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endParaRPr>
          </a:p>
        </p:txBody>
      </p:sp>
      <p:sp>
        <p:nvSpPr>
          <p:cNvPr id="39" name="Google Shape;639;p18">
            <a:extLst>
              <a:ext uri="{FF2B5EF4-FFF2-40B4-BE49-F238E27FC236}">
                <a16:creationId xmlns:a16="http://schemas.microsoft.com/office/drawing/2014/main" id="{A4E30517-E31F-C68C-626D-6BA4C76486B0}"/>
              </a:ext>
            </a:extLst>
          </p:cNvPr>
          <p:cNvSpPr txBox="1"/>
          <p:nvPr/>
        </p:nvSpPr>
        <p:spPr>
          <a:xfrm>
            <a:off x="409174" y="1944000"/>
            <a:ext cx="2562626" cy="658498"/>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en-US"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en-US" altLang="ja-JP" sz="1800" b="1" dirty="0">
                <a:solidFill>
                  <a:schemeClr val="tx1"/>
                </a:solidFill>
                <a:latin typeface="BIZ UDPゴシック" panose="020B0400000000000000" pitchFamily="50" charset="-128"/>
                <a:ea typeface="BIZ UDPゴシック" panose="020B0400000000000000" pitchFamily="50" charset="-128"/>
                <a:cs typeface="Meiryo"/>
                <a:sym typeface="Meiryo"/>
              </a:rPr>
              <a:t>｢</a:t>
            </a:r>
            <a:r>
              <a:rPr lang="ja-JP" sz="1800" b="1" dirty="0">
                <a:solidFill>
                  <a:schemeClr val="tx1"/>
                </a:solidFill>
                <a:latin typeface="BIZ UDPゴシック" panose="020B0400000000000000" pitchFamily="50" charset="-128"/>
                <a:ea typeface="BIZ UDPゴシック" panose="020B0400000000000000" pitchFamily="50" charset="-128"/>
                <a:cs typeface="Meiryo"/>
                <a:sym typeface="Meiryo"/>
              </a:rPr>
              <a:t>希望の薬局を</a:t>
            </a:r>
            <a:endParaRPr lang="en-US" altLang="ja-JP" sz="1800" b="1" dirty="0">
              <a:solidFill>
                <a:schemeClr val="tx1"/>
              </a:solidFill>
              <a:latin typeface="BIZ UDPゴシック" panose="020B0400000000000000" pitchFamily="50" charset="-128"/>
              <a:ea typeface="BIZ UDPゴシック" panose="020B0400000000000000" pitchFamily="50" charset="-128"/>
              <a:cs typeface="Meiryo"/>
              <a:sym typeface="Meiryo"/>
            </a:endParaRPr>
          </a:p>
          <a:p>
            <a:pPr marL="9525" marR="4343" lvl="0" algn="l" rtl="0">
              <a:spcBef>
                <a:spcPts val="0"/>
              </a:spcBef>
              <a:spcAft>
                <a:spcPts val="0"/>
              </a:spcAft>
              <a:buClr>
                <a:srgbClr val="000000"/>
              </a:buClr>
              <a:buSzPts val="2400"/>
              <a:buFont typeface="Arial"/>
              <a:buNone/>
              <a:tabLst>
                <a:tab pos="355600" algn="l"/>
              </a:tabLst>
            </a:pPr>
            <a:r>
              <a:rPr lang="en-US" altLang="ja-JP" sz="1800" b="1" dirty="0">
                <a:solidFill>
                  <a:schemeClr val="tx1"/>
                </a:solidFill>
                <a:latin typeface="BIZ UDPゴシック" panose="020B0400000000000000" pitchFamily="50" charset="-128"/>
                <a:ea typeface="BIZ UDPゴシック" panose="020B0400000000000000" pitchFamily="50" charset="-128"/>
                <a:cs typeface="Meiryo"/>
                <a:sym typeface="Meiryo"/>
              </a:rPr>
              <a:t>	</a:t>
            </a:r>
            <a:r>
              <a:rPr lang="ja-JP" sz="1800" b="1" dirty="0">
                <a:solidFill>
                  <a:schemeClr val="tx1"/>
                </a:solidFill>
                <a:latin typeface="BIZ UDPゴシック" panose="020B0400000000000000" pitchFamily="50" charset="-128"/>
                <a:ea typeface="BIZ UDPゴシック" panose="020B0400000000000000" pitchFamily="50" charset="-128"/>
                <a:cs typeface="Meiryo"/>
                <a:sym typeface="Meiryo"/>
              </a:rPr>
              <a:t>選択</a:t>
            </a:r>
            <a:r>
              <a:rPr lang="en-US" altLang="ja-JP" sz="1800" b="1" i="0" u="none" strike="noStrike" cap="none" dirty="0">
                <a:solidFill>
                  <a:schemeClr val="tx1"/>
                </a:solidFill>
                <a:latin typeface="BIZ UDPゴシック" panose="020B0400000000000000" pitchFamily="50" charset="-128"/>
                <a:ea typeface="BIZ UDPゴシック" panose="020B0400000000000000" pitchFamily="50" charset="-128"/>
                <a:cs typeface="Meiryo"/>
                <a:sym typeface="Meiryo"/>
              </a:rPr>
              <a:t>｣</a:t>
            </a:r>
            <a:r>
              <a:rPr lang="ja-JP" sz="1800" b="1" i="0" u="none" strike="noStrike" cap="none" dirty="0">
                <a:solidFill>
                  <a:schemeClr val="tx1"/>
                </a:solidFill>
                <a:latin typeface="BIZ UDPゴシック" panose="020B0400000000000000" pitchFamily="50" charset="-128"/>
                <a:ea typeface="BIZ UDPゴシック" panose="020B0400000000000000" pitchFamily="50" charset="-128"/>
                <a:cs typeface="Meiryo"/>
                <a:sym typeface="Meiryo"/>
              </a:rPr>
              <a:t>を</a:t>
            </a:r>
            <a:r>
              <a:rPr lang="ja-JP" altLang="en-US" sz="1800" b="1" i="0" u="none" strike="noStrike" cap="none" dirty="0">
                <a:solidFill>
                  <a:schemeClr val="tx1"/>
                </a:solidFill>
                <a:latin typeface="BIZ UDPゴシック" panose="020B0400000000000000" pitchFamily="50" charset="-128"/>
                <a:ea typeface="BIZ UDPゴシック" panose="020B0400000000000000" pitchFamily="50" charset="-128"/>
                <a:cs typeface="Meiryo"/>
                <a:sym typeface="Meiryo"/>
              </a:rPr>
              <a:t>ダブルタップ</a:t>
            </a:r>
            <a:endParaRPr sz="1800" b="1" i="0" u="none" strike="noStrike" cap="none" dirty="0">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
        <p:nvSpPr>
          <p:cNvPr id="40" name="Google Shape;639;p18">
            <a:extLst>
              <a:ext uri="{FF2B5EF4-FFF2-40B4-BE49-F238E27FC236}">
                <a16:creationId xmlns:a16="http://schemas.microsoft.com/office/drawing/2014/main" id="{C9ACF340-6670-5A22-5AF0-8EBDD8EEC349}"/>
              </a:ext>
            </a:extLst>
          </p:cNvPr>
          <p:cNvSpPr txBox="1"/>
          <p:nvPr/>
        </p:nvSpPr>
        <p:spPr>
          <a:xfrm>
            <a:off x="3213703" y="1944000"/>
            <a:ext cx="2374800" cy="658498"/>
          </a:xfrm>
          <a:prstGeom prst="rect">
            <a:avLst/>
          </a:prstGeom>
          <a:noFill/>
          <a:ln>
            <a:noFill/>
          </a:ln>
        </p:spPr>
        <p:txBody>
          <a:bodyPr spcFirstLastPara="1" wrap="square" lIns="0" tIns="12050" rIns="0" bIns="0" anchor="t" anchorCtr="0">
            <a:spAutoFit/>
          </a:bodyPr>
          <a:lstStyle/>
          <a:p>
            <a:pPr marL="9525" marR="4344" lvl="2" algn="l" rtl="0">
              <a:spcBef>
                <a:spcPts val="0"/>
              </a:spcBef>
              <a:spcAft>
                <a:spcPts val="0"/>
              </a:spcAft>
              <a:buClr>
                <a:srgbClr val="000000"/>
              </a:buClr>
              <a:buSzPts val="2400"/>
              <a:buFont typeface="Arial"/>
              <a:buNone/>
              <a:tabLst>
                <a:tab pos="355600" algn="l"/>
              </a:tabLst>
            </a:pPr>
            <a:r>
              <a:rPr 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❷</a:t>
            </a:r>
            <a:r>
              <a:rPr lang="en-US" alt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sz="1800" b="1" i="0" u="none" strike="noStrike" cap="none">
                <a:solidFill>
                  <a:srgbClr val="000000"/>
                </a:solidFill>
                <a:latin typeface="BIZ UDPゴシック" panose="020B0400000000000000" pitchFamily="50" charset="-128"/>
                <a:ea typeface="BIZ UDPゴシック" panose="020B0400000000000000" pitchFamily="50" charset="-128"/>
                <a:cs typeface="Meiryo"/>
                <a:sym typeface="Meiryo"/>
              </a:rPr>
              <a:t>ご希望の薬局を</a:t>
            </a:r>
            <a:endParaRPr lang="en-US" altLang="ja-JP" sz="1800" b="1" i="0" u="none" strike="noStrike" cap="none">
              <a:solidFill>
                <a:srgbClr val="000000"/>
              </a:solidFill>
              <a:latin typeface="BIZ UDPゴシック" panose="020B0400000000000000" pitchFamily="50" charset="-128"/>
              <a:ea typeface="BIZ UDPゴシック" panose="020B0400000000000000" pitchFamily="50" charset="-128"/>
              <a:cs typeface="Meiryo"/>
              <a:sym typeface="Meiryo"/>
            </a:endParaRPr>
          </a:p>
          <a:p>
            <a:pPr marL="9525" marR="4344" lvl="2" algn="l" rtl="0">
              <a:spcBef>
                <a:spcPts val="0"/>
              </a:spcBef>
              <a:spcAft>
                <a:spcPts val="0"/>
              </a:spcAft>
              <a:buClr>
                <a:srgbClr val="000000"/>
              </a:buClr>
              <a:buSzPts val="2400"/>
              <a:buFont typeface="Arial"/>
              <a:buNone/>
              <a:tabLst>
                <a:tab pos="355600" algn="l"/>
              </a:tabLst>
            </a:pPr>
            <a:r>
              <a:rPr lang="en-US" altLang="ja-JP" sz="1800" b="1">
                <a:latin typeface="BIZ UDPゴシック" panose="020B0400000000000000" pitchFamily="50" charset="-128"/>
                <a:ea typeface="BIZ UDPゴシック" panose="020B0400000000000000" pitchFamily="50" charset="-128"/>
                <a:cs typeface="Meiryo"/>
                <a:sym typeface="Meiryo"/>
              </a:rPr>
              <a:t>	</a:t>
            </a:r>
            <a:r>
              <a:rPr lang="ja-JP" sz="1800" b="1" i="0" u="none" strike="noStrike" cap="none">
                <a:solidFill>
                  <a:srgbClr val="000000"/>
                </a:solidFill>
                <a:latin typeface="BIZ UDPゴシック" panose="020B0400000000000000" pitchFamily="50" charset="-128"/>
                <a:ea typeface="BIZ UDPゴシック" panose="020B0400000000000000" pitchFamily="50" charset="-128"/>
                <a:cs typeface="Meiryo"/>
                <a:sym typeface="Meiryo"/>
              </a:rPr>
              <a:t>選択</a:t>
            </a:r>
            <a:endParaRPr sz="1800" b="1" i="0" u="none" strike="noStrike" cap="none">
              <a:solidFill>
                <a:srgbClr val="000000"/>
              </a:solidFill>
              <a:latin typeface="BIZ UDPゴシック" panose="020B0400000000000000" pitchFamily="50" charset="-128"/>
              <a:ea typeface="BIZ UDPゴシック" panose="020B0400000000000000" pitchFamily="50" charset="-128"/>
              <a:cs typeface="Meiryo"/>
              <a:sym typeface="Meiryo"/>
            </a:endParaRPr>
          </a:p>
        </p:txBody>
      </p:sp>
      <p:sp>
        <p:nvSpPr>
          <p:cNvPr id="41" name="矢印: 右 40">
            <a:extLst>
              <a:ext uri="{FF2B5EF4-FFF2-40B4-BE49-F238E27FC236}">
                <a16:creationId xmlns:a16="http://schemas.microsoft.com/office/drawing/2014/main" id="{BF0CBC87-35E4-B801-4D89-999A84DC942D}"/>
              </a:ext>
            </a:extLst>
          </p:cNvPr>
          <p:cNvSpPr/>
          <p:nvPr/>
        </p:nvSpPr>
        <p:spPr>
          <a:xfrm>
            <a:off x="26386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2" name="矢印: 右 41">
            <a:extLst>
              <a:ext uri="{FF2B5EF4-FFF2-40B4-BE49-F238E27FC236}">
                <a16:creationId xmlns:a16="http://schemas.microsoft.com/office/drawing/2014/main" id="{2363CCDB-900F-65EC-12E5-180E1999B19D}"/>
              </a:ext>
            </a:extLst>
          </p:cNvPr>
          <p:cNvSpPr/>
          <p:nvPr/>
        </p:nvSpPr>
        <p:spPr>
          <a:xfrm>
            <a:off x="5635900" y="418741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3" name="Google Shape;394;g1424c8524af_1_111">
            <a:extLst>
              <a:ext uri="{FF2B5EF4-FFF2-40B4-BE49-F238E27FC236}">
                <a16:creationId xmlns:a16="http://schemas.microsoft.com/office/drawing/2014/main" id="{AC623D74-2238-FEF6-DF58-6EE505FA31C1}"/>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a:solidFill>
                  <a:schemeClr val="tx1"/>
                </a:solidFill>
                <a:latin typeface="BIZ UDPゴシック" panose="020B0400000000000000" pitchFamily="50" charset="-128"/>
                <a:ea typeface="BIZ UDPゴシック" panose="020B0400000000000000" pitchFamily="50" charset="-128"/>
                <a:cs typeface="Meiryo"/>
                <a:sym typeface="Meiryo"/>
              </a:rPr>
              <a:t>オンライン診療を予約する方法です</a:t>
            </a:r>
            <a:endParaRPr sz="1800" b="1">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
        <p:nvSpPr>
          <p:cNvPr id="44" name="タイトル 9">
            <a:extLst>
              <a:ext uri="{FF2B5EF4-FFF2-40B4-BE49-F238E27FC236}">
                <a16:creationId xmlns:a16="http://schemas.microsoft.com/office/drawing/2014/main" id="{5B5EBFE2-7E14-1E97-5C38-43950B45720B}"/>
              </a:ext>
            </a:extLst>
          </p:cNvPr>
          <p:cNvSpPr txBox="1">
            <a:spLocks/>
          </p:cNvSpPr>
          <p:nvPr/>
        </p:nvSpPr>
        <p:spPr>
          <a:xfrm>
            <a:off x="1598088"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Pゴシック" panose="020B0400000000000000" pitchFamily="50" charset="-128"/>
                <a:ea typeface="BIZ UDPゴシック" panose="020B0400000000000000" pitchFamily="50" charset="-128"/>
              </a:rPr>
              <a:t>   </a:t>
            </a:r>
            <a:r>
              <a:rPr lang="ja-JP" altLang="en-US" sz="1800" dirty="0">
                <a:latin typeface="BIZ UDPゴシック" panose="020B0400000000000000" pitchFamily="50" charset="-128"/>
                <a:ea typeface="BIZ UDPゴシック" panose="020B0400000000000000" pitchFamily="50" charset="-128"/>
              </a:rPr>
              <a:t>オンライン診療アプリ</a:t>
            </a:r>
            <a:r>
              <a:rPr lang="ja-JP" altLang="ja-JP" sz="1800" dirty="0">
                <a:latin typeface="BIZ UDPゴシック" panose="020B0400000000000000" pitchFamily="50" charset="-128"/>
                <a:ea typeface="BIZ UDPゴシック" panose="020B0400000000000000" pitchFamily="50" charset="-128"/>
                <a:cs typeface="Meiryo"/>
                <a:sym typeface="Meiryo"/>
              </a:rPr>
              <a:t>curo</a:t>
            </a:r>
            <a:r>
              <a:rPr lang="ja-JP" altLang="ja-JP" sz="1800" spc="-750" dirty="0">
                <a:latin typeface="BIZ UDPゴシック" panose="020B0400000000000000" pitchFamily="50" charset="-128"/>
                <a:ea typeface="BIZ UDPゴシック" panose="020B0400000000000000" pitchFamily="50" charset="-128"/>
                <a:cs typeface="Meiryo"/>
                <a:sym typeface="Meiryo"/>
              </a:rPr>
              <a:t>n</a:t>
            </a:r>
            <a:r>
              <a:rPr lang="ja-JP" altLang="en-US" sz="1800" spc="-750" dirty="0">
                <a:latin typeface="BIZ UDPゴシック" panose="020B0400000000000000" pitchFamily="50" charset="-128"/>
                <a:ea typeface="BIZ UDPゴシック" panose="020B0400000000000000" pitchFamily="50" charset="-128"/>
                <a:cs typeface="Meiryo"/>
                <a:sym typeface="Meiryo"/>
              </a:rPr>
              <a:t>　</a:t>
            </a:r>
            <a:r>
              <a:rPr lang="ja-JP" altLang="ja-JP" sz="1800" b="0" dirty="0">
                <a:latin typeface="BIZ UDPゴシック" panose="020B0400000000000000" pitchFamily="50" charset="-128"/>
                <a:ea typeface="BIZ UDPゴシック" panose="020B0400000000000000" pitchFamily="50" charset="-128"/>
                <a:cs typeface="Meiryo"/>
                <a:sym typeface="Meiryo"/>
              </a:rPr>
              <a:t>［</a:t>
            </a:r>
            <a:r>
              <a:rPr lang="ja-JP" altLang="ja-JP" sz="1800" dirty="0">
                <a:latin typeface="BIZ UDPゴシック" panose="020B0400000000000000" pitchFamily="50" charset="-128"/>
                <a:ea typeface="BIZ UDPゴシック" panose="020B0400000000000000" pitchFamily="50" charset="-128"/>
                <a:cs typeface="Meiryo"/>
                <a:sym typeface="Meiryo"/>
              </a:rPr>
              <a:t>クロン</a:t>
            </a:r>
            <a:r>
              <a:rPr lang="ja-JP" altLang="ja-JP" sz="1800" b="0" dirty="0">
                <a:latin typeface="BIZ UDPゴシック" panose="020B0400000000000000" pitchFamily="50" charset="-128"/>
                <a:ea typeface="BIZ UDPゴシック" panose="020B0400000000000000" pitchFamily="50" charset="-128"/>
                <a:cs typeface="Meiryo"/>
                <a:sym typeface="Meiryo"/>
              </a:rPr>
              <a:t>］</a:t>
            </a:r>
            <a:r>
              <a:rPr lang="en-US" altLang="ja-JP" sz="1800" spc="-13" dirty="0">
                <a:latin typeface="BIZ UDPゴシック" panose="020B0400000000000000" pitchFamily="50" charset="-128"/>
                <a:ea typeface="BIZ UDPゴシック" panose="020B0400000000000000" pitchFamily="50" charset="-128"/>
              </a:rPr>
              <a:t> </a:t>
            </a:r>
            <a:br>
              <a:rPr lang="en-US" altLang="ja-JP" sz="1800" dirty="0">
                <a:latin typeface="BIZ UDPゴシック" panose="020B0400000000000000" pitchFamily="50" charset="-128"/>
                <a:ea typeface="BIZ UDPゴシック" panose="020B0400000000000000" pitchFamily="50" charset="-128"/>
              </a:rPr>
            </a:br>
            <a:r>
              <a:rPr lang="en-US" altLang="ja-JP" sz="3200" dirty="0">
                <a:latin typeface="BIZ UDPゴシック" panose="020B0400000000000000" pitchFamily="50" charset="-128"/>
                <a:ea typeface="BIZ UDPゴシック" panose="020B0400000000000000" pitchFamily="50" charset="-128"/>
                <a:cs typeface="Meiryo"/>
                <a:sym typeface="Meiryo"/>
              </a:rPr>
              <a:t>【13</a:t>
            </a:r>
            <a:r>
              <a:rPr lang="en-US" altLang="ja-JP" sz="3200" spc="-1000" dirty="0">
                <a:latin typeface="BIZ UDPゴシック" panose="020B0400000000000000" pitchFamily="50" charset="-128"/>
                <a:ea typeface="BIZ UDPゴシック" panose="020B0400000000000000" pitchFamily="50" charset="-128"/>
                <a:cs typeface="Meiryo"/>
                <a:sym typeface="Meiryo"/>
              </a:rPr>
              <a:t>】</a:t>
            </a:r>
            <a:r>
              <a:rPr lang="ja-JP" altLang="en-US" sz="3200" spc="-1000" dirty="0">
                <a:latin typeface="BIZ UDPゴシック" panose="020B0400000000000000" pitchFamily="50" charset="-128"/>
                <a:ea typeface="BIZ UDPゴシック" panose="020B0400000000000000" pitchFamily="50" charset="-128"/>
                <a:cs typeface="Meiryo"/>
                <a:sym typeface="Meiryo"/>
              </a:rPr>
              <a:t>　</a:t>
            </a:r>
            <a:r>
              <a:rPr lang="ja-JP" altLang="ja-JP" sz="3200" dirty="0">
                <a:latin typeface="BIZ UDPゴシック" panose="020B0400000000000000" pitchFamily="50" charset="-128"/>
                <a:ea typeface="BIZ UDPゴシック" panose="020B0400000000000000" pitchFamily="50" charset="-128"/>
                <a:cs typeface="Meiryo"/>
                <a:sym typeface="Meiryo"/>
              </a:rPr>
              <a:t>お薬の受け取り方法の選択</a:t>
            </a:r>
            <a:endParaRPr kumimoji="0" lang="ja-JP" altLang="en-US" sz="3200" b="0" kern="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987155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EF34F2E4-2FF4-4A72-9F19-DFC71DF61D1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EF34F2E4-2FF4-4A72-9F19-DFC71DF61D1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5" name="タイトル 9">
            <a:extLst>
              <a:ext uri="{FF2B5EF4-FFF2-40B4-BE49-F238E27FC236}">
                <a16:creationId xmlns:a16="http://schemas.microsoft.com/office/drawing/2014/main" id="{5BA5DDB5-B35A-3444-87D4-40599CF66A15}"/>
              </a:ext>
            </a:extLst>
          </p:cNvPr>
          <p:cNvSpPr txBox="1">
            <a:spLocks/>
          </p:cNvSpPr>
          <p:nvPr/>
        </p:nvSpPr>
        <p:spPr>
          <a:xfrm>
            <a:off x="1598088"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Pゴシック" panose="020B0400000000000000" pitchFamily="50" charset="-128"/>
                <a:ea typeface="BIZ UDPゴシック" panose="020B0400000000000000" pitchFamily="50" charset="-128"/>
              </a:rPr>
              <a:t>   </a:t>
            </a:r>
            <a:r>
              <a:rPr lang="ja-JP" altLang="en-US" sz="1800" dirty="0">
                <a:latin typeface="BIZ UDPゴシック" panose="020B0400000000000000" pitchFamily="50" charset="-128"/>
                <a:ea typeface="BIZ UDPゴシック" panose="020B0400000000000000" pitchFamily="50" charset="-128"/>
              </a:rPr>
              <a:t>オンライン診療アプリ</a:t>
            </a:r>
            <a:r>
              <a:rPr lang="ja-JP" altLang="ja-JP" sz="1800" dirty="0">
                <a:latin typeface="BIZ UDPゴシック" panose="020B0400000000000000" pitchFamily="50" charset="-128"/>
                <a:ea typeface="BIZ UDPゴシック" panose="020B0400000000000000" pitchFamily="50" charset="-128"/>
                <a:cs typeface="Meiryo"/>
                <a:sym typeface="Meiryo"/>
              </a:rPr>
              <a:t>curo</a:t>
            </a:r>
            <a:r>
              <a:rPr lang="ja-JP" altLang="ja-JP" sz="1800" spc="-750" dirty="0">
                <a:latin typeface="BIZ UDPゴシック" panose="020B0400000000000000" pitchFamily="50" charset="-128"/>
                <a:ea typeface="BIZ UDPゴシック" panose="020B0400000000000000" pitchFamily="50" charset="-128"/>
                <a:cs typeface="Meiryo"/>
                <a:sym typeface="Meiryo"/>
              </a:rPr>
              <a:t>n</a:t>
            </a:r>
            <a:r>
              <a:rPr lang="ja-JP" altLang="en-US" sz="1800" spc="-750" dirty="0">
                <a:latin typeface="BIZ UDPゴシック" panose="020B0400000000000000" pitchFamily="50" charset="-128"/>
                <a:ea typeface="BIZ UDPゴシック" panose="020B0400000000000000" pitchFamily="50" charset="-128"/>
                <a:cs typeface="Meiryo"/>
                <a:sym typeface="Meiryo"/>
              </a:rPr>
              <a:t>　</a:t>
            </a:r>
            <a:r>
              <a:rPr lang="ja-JP" altLang="ja-JP" sz="1800" b="0" dirty="0">
                <a:latin typeface="BIZ UDPゴシック" panose="020B0400000000000000" pitchFamily="50" charset="-128"/>
                <a:ea typeface="BIZ UDPゴシック" panose="020B0400000000000000" pitchFamily="50" charset="-128"/>
                <a:cs typeface="Meiryo"/>
                <a:sym typeface="Meiryo"/>
              </a:rPr>
              <a:t>［</a:t>
            </a:r>
            <a:r>
              <a:rPr lang="ja-JP" altLang="ja-JP" sz="1800" dirty="0">
                <a:latin typeface="BIZ UDPゴシック" panose="020B0400000000000000" pitchFamily="50" charset="-128"/>
                <a:ea typeface="BIZ UDPゴシック" panose="020B0400000000000000" pitchFamily="50" charset="-128"/>
                <a:cs typeface="Meiryo"/>
                <a:sym typeface="Meiryo"/>
              </a:rPr>
              <a:t>クロン</a:t>
            </a:r>
            <a:r>
              <a:rPr lang="ja-JP" altLang="ja-JP" sz="1800" b="0" dirty="0">
                <a:latin typeface="BIZ UDPゴシック" panose="020B0400000000000000" pitchFamily="50" charset="-128"/>
                <a:ea typeface="BIZ UDPゴシック" panose="020B0400000000000000" pitchFamily="50" charset="-128"/>
                <a:cs typeface="Meiryo"/>
                <a:sym typeface="Meiryo"/>
              </a:rPr>
              <a:t>］</a:t>
            </a:r>
            <a:r>
              <a:rPr lang="en-US" altLang="ja-JP" sz="1800" spc="-13" dirty="0">
                <a:latin typeface="BIZ UDPゴシック" panose="020B0400000000000000" pitchFamily="50" charset="-128"/>
                <a:ea typeface="BIZ UDPゴシック" panose="020B0400000000000000" pitchFamily="50" charset="-128"/>
              </a:rPr>
              <a:t> </a:t>
            </a:r>
            <a:br>
              <a:rPr lang="en-US" altLang="ja-JP" sz="1800" dirty="0">
                <a:latin typeface="BIZ UDPゴシック" panose="020B0400000000000000" pitchFamily="50" charset="-128"/>
                <a:ea typeface="BIZ UDPゴシック" panose="020B0400000000000000" pitchFamily="50" charset="-128"/>
              </a:rPr>
            </a:br>
            <a:r>
              <a:rPr lang="en-US" altLang="ja-JP" sz="3200" dirty="0">
                <a:latin typeface="BIZ UDPゴシック" panose="020B0400000000000000" pitchFamily="50" charset="-128"/>
                <a:ea typeface="BIZ UDPゴシック" panose="020B0400000000000000" pitchFamily="50" charset="-128"/>
                <a:cs typeface="Meiryo"/>
                <a:sym typeface="Meiryo"/>
              </a:rPr>
              <a:t>【14</a:t>
            </a:r>
            <a:r>
              <a:rPr lang="en-US" altLang="ja-JP" sz="3200" spc="-1000" dirty="0">
                <a:latin typeface="BIZ UDPゴシック" panose="020B0400000000000000" pitchFamily="50" charset="-128"/>
                <a:ea typeface="BIZ UDPゴシック" panose="020B0400000000000000" pitchFamily="50" charset="-128"/>
                <a:cs typeface="Meiryo"/>
                <a:sym typeface="Meiryo"/>
              </a:rPr>
              <a:t>】</a:t>
            </a:r>
            <a:r>
              <a:rPr lang="ja-JP" altLang="en-US" sz="3200" spc="-1000" dirty="0">
                <a:latin typeface="BIZ UDPゴシック" panose="020B0400000000000000" pitchFamily="50" charset="-128"/>
                <a:ea typeface="BIZ UDPゴシック" panose="020B0400000000000000" pitchFamily="50" charset="-128"/>
                <a:cs typeface="Meiryo"/>
                <a:sym typeface="Meiryo"/>
              </a:rPr>
              <a:t>　</a:t>
            </a:r>
            <a:r>
              <a:rPr lang="ja-JP" altLang="ja-JP" sz="3200" dirty="0">
                <a:latin typeface="BIZ UDPゴシック" panose="020B0400000000000000" pitchFamily="50" charset="-128"/>
                <a:ea typeface="BIZ UDPゴシック" panose="020B0400000000000000" pitchFamily="50" charset="-128"/>
                <a:cs typeface="Meiryo"/>
                <a:sym typeface="Meiryo"/>
              </a:rPr>
              <a:t>診察の申込み</a:t>
            </a:r>
            <a:endParaRPr kumimoji="0" lang="ja-JP" altLang="en-US" sz="3200" b="0" kern="0" dirty="0">
              <a:latin typeface="BIZ UDPゴシック" panose="020B0400000000000000" pitchFamily="50" charset="-128"/>
              <a:ea typeface="BIZ UDPゴシック" panose="020B0400000000000000" pitchFamily="50" charset="-128"/>
            </a:endParaRPr>
          </a:p>
        </p:txBody>
      </p:sp>
      <p:pic>
        <p:nvPicPr>
          <p:cNvPr id="6" name="Google Shape;666;p19" descr="「申込を完了しました」と表示され、申込内容が表示されている画像">
            <a:extLst>
              <a:ext uri="{FF2B5EF4-FFF2-40B4-BE49-F238E27FC236}">
                <a16:creationId xmlns:a16="http://schemas.microsoft.com/office/drawing/2014/main" id="{6FB39163-47EC-E1D4-BD11-C13C1F78364B}"/>
              </a:ext>
            </a:extLst>
          </p:cNvPr>
          <p:cNvPicPr preferRelativeResize="0">
            <a:picLocks noChangeAspect="1"/>
          </p:cNvPicPr>
          <p:nvPr/>
        </p:nvPicPr>
        <p:blipFill rotWithShape="1">
          <a:blip r:embed="rId6">
            <a:alphaModFix/>
          </a:blip>
          <a:srcRect t="5039"/>
          <a:stretch/>
        </p:blipFill>
        <p:spPr>
          <a:xfrm>
            <a:off x="5454000" y="2736000"/>
            <a:ext cx="1703542" cy="3524684"/>
          </a:xfrm>
          <a:prstGeom prst="rect">
            <a:avLst/>
          </a:prstGeom>
          <a:noFill/>
          <a:ln w="9525" cap="flat" cmpd="sng">
            <a:solidFill>
              <a:schemeClr val="tx1">
                <a:lumMod val="50000"/>
                <a:lumOff val="50000"/>
              </a:schemeClr>
            </a:solidFill>
            <a:prstDash val="solid"/>
            <a:miter lim="800000"/>
            <a:headEnd type="none" w="sm" len="sm"/>
            <a:tailEnd type="none" w="sm" len="sm"/>
          </a:ln>
        </p:spPr>
      </p:pic>
      <p:pic>
        <p:nvPicPr>
          <p:cNvPr id="7" name="Google Shape;667;p19" descr="予約内容画面を確認し「この内容で申し込む」をタップしている画像">
            <a:extLst>
              <a:ext uri="{FF2B5EF4-FFF2-40B4-BE49-F238E27FC236}">
                <a16:creationId xmlns:a16="http://schemas.microsoft.com/office/drawing/2014/main" id="{90049910-D46E-47B5-9547-89A476E16F8B}"/>
              </a:ext>
            </a:extLst>
          </p:cNvPr>
          <p:cNvPicPr preferRelativeResize="0">
            <a:picLocks noChangeAspect="1"/>
          </p:cNvPicPr>
          <p:nvPr/>
        </p:nvPicPr>
        <p:blipFill rotWithShape="1">
          <a:blip r:embed="rId7">
            <a:alphaModFix/>
          </a:blip>
          <a:srcRect t="3109"/>
          <a:stretch/>
        </p:blipFill>
        <p:spPr>
          <a:xfrm>
            <a:off x="1949626" y="2736000"/>
            <a:ext cx="1622836" cy="3593525"/>
          </a:xfrm>
          <a:prstGeom prst="rect">
            <a:avLst/>
          </a:prstGeom>
          <a:noFill/>
          <a:ln w="9525" cap="flat" cmpd="sng">
            <a:solidFill>
              <a:schemeClr val="tx1">
                <a:lumMod val="50000"/>
                <a:lumOff val="50000"/>
              </a:schemeClr>
            </a:solidFill>
            <a:prstDash val="solid"/>
            <a:miter lim="800000"/>
            <a:headEnd type="none" w="sm" len="sm"/>
            <a:tailEnd type="none" w="sm" len="sm"/>
          </a:ln>
        </p:spPr>
      </p:pic>
      <p:sp>
        <p:nvSpPr>
          <p:cNvPr id="10" name="Google Shape;670;p19">
            <a:extLst>
              <a:ext uri="{FF2B5EF4-FFF2-40B4-BE49-F238E27FC236}">
                <a16:creationId xmlns:a16="http://schemas.microsoft.com/office/drawing/2014/main" id="{3AFC3A98-9551-0169-6D69-3B30B28BC042}"/>
              </a:ext>
            </a:extLst>
          </p:cNvPr>
          <p:cNvSpPr txBox="1"/>
          <p:nvPr/>
        </p:nvSpPr>
        <p:spPr>
          <a:xfrm>
            <a:off x="838200" y="1944000"/>
            <a:ext cx="4001825" cy="658498"/>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None/>
              <a:tabLst>
                <a:tab pos="355600" algn="l"/>
              </a:tabLst>
            </a:pPr>
            <a:r>
              <a:rPr 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❶</a:t>
            </a:r>
            <a:r>
              <a:rPr lang="en-US"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予約内容を確認して</a:t>
            </a:r>
            <a:endPar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9525" marR="4344" lvl="0" algn="l" rtl="0">
              <a:spcBef>
                <a:spcPts val="0"/>
              </a:spcBef>
              <a:spcAft>
                <a:spcPts val="0"/>
              </a:spcAft>
              <a:buNone/>
              <a:tabLst>
                <a:tab pos="355600" algn="l"/>
              </a:tabLst>
            </a:pP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　「</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この内容で申し込む</a:t>
            </a:r>
            <a:r>
              <a:rPr lang="en-US" alt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を</a:t>
            </a:r>
            <a:r>
              <a:rPr lang="ja-JP" altLang="en-US" sz="1800" b="1" dirty="0">
                <a:solidFill>
                  <a:schemeClr val="dk1"/>
                </a:solidFill>
                <a:latin typeface="BIZ UDPゴシック" panose="020B0400000000000000" pitchFamily="50" charset="-128"/>
                <a:ea typeface="BIZ UDPゴシック" panose="020B0400000000000000" pitchFamily="50" charset="-128"/>
                <a:cs typeface="Meiryo"/>
                <a:sym typeface="Meiryo"/>
              </a:rPr>
              <a:t>ダブルタップ</a:t>
            </a:r>
            <a:endParaRPr sz="1800" b="1"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11" name="Google Shape;671;p19">
            <a:extLst>
              <a:ext uri="{FF2B5EF4-FFF2-40B4-BE49-F238E27FC236}">
                <a16:creationId xmlns:a16="http://schemas.microsoft.com/office/drawing/2014/main" id="{4BF09181-D00E-8BB2-9CF9-3AA7D4FCB8A5}"/>
              </a:ext>
            </a:extLst>
          </p:cNvPr>
          <p:cNvSpPr/>
          <p:nvPr/>
        </p:nvSpPr>
        <p:spPr>
          <a:xfrm>
            <a:off x="5454000" y="4051272"/>
            <a:ext cx="1703542" cy="1403378"/>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sp>
        <p:nvSpPr>
          <p:cNvPr id="12" name="Google Shape;675;p19">
            <a:extLst>
              <a:ext uri="{FF2B5EF4-FFF2-40B4-BE49-F238E27FC236}">
                <a16:creationId xmlns:a16="http://schemas.microsoft.com/office/drawing/2014/main" id="{EF0E7F4C-0239-4354-37F8-35C1DCC19833}"/>
              </a:ext>
            </a:extLst>
          </p:cNvPr>
          <p:cNvSpPr/>
          <p:nvPr/>
        </p:nvSpPr>
        <p:spPr>
          <a:xfrm>
            <a:off x="1949626" y="5968243"/>
            <a:ext cx="1620296" cy="2916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13" name="図形グループ 25">
            <a:extLst>
              <a:ext uri="{FF2B5EF4-FFF2-40B4-BE49-F238E27FC236}">
                <a16:creationId xmlns:a16="http://schemas.microsoft.com/office/drawing/2014/main" id="{2D134B5E-BA93-EABA-9B2F-AC0C1D15C558}"/>
              </a:ext>
            </a:extLst>
          </p:cNvPr>
          <p:cNvGrpSpPr/>
          <p:nvPr/>
        </p:nvGrpSpPr>
        <p:grpSpPr>
          <a:xfrm>
            <a:off x="5305707" y="3854959"/>
            <a:ext cx="296586" cy="293005"/>
            <a:chOff x="3546641" y="3995693"/>
            <a:chExt cx="296586" cy="293005"/>
          </a:xfrm>
        </p:grpSpPr>
        <p:sp>
          <p:nvSpPr>
            <p:cNvPr id="14" name="円/楕円 26">
              <a:extLst>
                <a:ext uri="{FF2B5EF4-FFF2-40B4-BE49-F238E27FC236}">
                  <a16:creationId xmlns:a16="http://schemas.microsoft.com/office/drawing/2014/main" id="{B4D85043-8516-69D1-8893-2F7A0DC15DBD}"/>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フリーフォーム 27">
              <a:extLst>
                <a:ext uri="{FF2B5EF4-FFF2-40B4-BE49-F238E27FC236}">
                  <a16:creationId xmlns:a16="http://schemas.microsoft.com/office/drawing/2014/main" id="{B1E5B495-9CB2-6E40-09AE-04259B9A993B}"/>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16" name="図形グループ 28">
            <a:extLst>
              <a:ext uri="{FF2B5EF4-FFF2-40B4-BE49-F238E27FC236}">
                <a16:creationId xmlns:a16="http://schemas.microsoft.com/office/drawing/2014/main" id="{0593C2C8-CFC0-BD81-9722-FB5B2E6D5805}"/>
              </a:ext>
            </a:extLst>
          </p:cNvPr>
          <p:cNvGrpSpPr/>
          <p:nvPr/>
        </p:nvGrpSpPr>
        <p:grpSpPr>
          <a:xfrm>
            <a:off x="1798792" y="5771267"/>
            <a:ext cx="296587" cy="293005"/>
            <a:chOff x="2897417" y="3995693"/>
            <a:chExt cx="296587" cy="293005"/>
          </a:xfrm>
        </p:grpSpPr>
        <p:sp>
          <p:nvSpPr>
            <p:cNvPr id="17" name="円/楕円 29">
              <a:extLst>
                <a:ext uri="{FF2B5EF4-FFF2-40B4-BE49-F238E27FC236}">
                  <a16:creationId xmlns:a16="http://schemas.microsoft.com/office/drawing/2014/main" id="{B312CB0D-0D21-EA77-A826-3BD3994ECAA4}"/>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EFB6CB68-C7FF-DAE2-ACBD-7E60E15182E8}"/>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19" name="Google Shape;670;p19">
            <a:extLst>
              <a:ext uri="{FF2B5EF4-FFF2-40B4-BE49-F238E27FC236}">
                <a16:creationId xmlns:a16="http://schemas.microsoft.com/office/drawing/2014/main" id="{3772E8EB-CB30-E661-84F7-1BE44FF80CD4}"/>
              </a:ext>
            </a:extLst>
          </p:cNvPr>
          <p:cNvSpPr txBox="1"/>
          <p:nvPr/>
        </p:nvSpPr>
        <p:spPr>
          <a:xfrm>
            <a:off x="5270714" y="1944000"/>
            <a:ext cx="2374800" cy="381500"/>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5600" algn="l"/>
              </a:tabLst>
            </a:pPr>
            <a:r>
              <a:rPr 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❷</a:t>
            </a:r>
            <a:r>
              <a:rPr lang="en-US" altLang="ja-JP" sz="2400" b="1" i="0" u="none" strike="noStrike" cap="none">
                <a:solidFill>
                  <a:srgbClr val="009650"/>
                </a:solidFill>
                <a:latin typeface="BIZ UDPゴシック" panose="020B0400000000000000" pitchFamily="50" charset="-128"/>
                <a:ea typeface="BIZ UDPゴシック" panose="020B0400000000000000" pitchFamily="50" charset="-128"/>
                <a:cs typeface="Meiryo"/>
                <a:sym typeface="Meiryo"/>
              </a:rPr>
              <a:t>	</a:t>
            </a:r>
            <a:r>
              <a:rPr lang="ja-JP" sz="1800" b="1">
                <a:solidFill>
                  <a:schemeClr val="dk1"/>
                </a:solidFill>
                <a:latin typeface="BIZ UDPゴシック" panose="020B0400000000000000" pitchFamily="50" charset="-128"/>
                <a:ea typeface="BIZ UDPゴシック" panose="020B0400000000000000" pitchFamily="50" charset="-128"/>
                <a:cs typeface="Meiryo"/>
                <a:sym typeface="Meiryo"/>
              </a:rPr>
              <a:t>申込</a:t>
            </a:r>
            <a:r>
              <a:rPr lang="ja-JP" altLang="en-US" sz="1800" b="1">
                <a:solidFill>
                  <a:schemeClr val="dk1"/>
                </a:solidFill>
                <a:latin typeface="BIZ UDPゴシック" panose="020B0400000000000000" pitchFamily="50" charset="-128"/>
                <a:ea typeface="BIZ UDPゴシック" panose="020B0400000000000000" pitchFamily="50" charset="-128"/>
                <a:cs typeface="Meiryo"/>
                <a:sym typeface="Meiryo"/>
              </a:rPr>
              <a:t>は完了です</a:t>
            </a:r>
            <a:endParaRPr lang="en-US" altLang="ja-JP"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20" name="矢印: 右 19">
            <a:extLst>
              <a:ext uri="{FF2B5EF4-FFF2-40B4-BE49-F238E27FC236}">
                <a16:creationId xmlns:a16="http://schemas.microsoft.com/office/drawing/2014/main" id="{C2837645-4750-5C8E-F9E8-1122AA0C1BD3}"/>
              </a:ext>
            </a:extLst>
          </p:cNvPr>
          <p:cNvSpPr/>
          <p:nvPr/>
        </p:nvSpPr>
        <p:spPr>
          <a:xfrm>
            <a:off x="4226193" y="4180153"/>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2" name="Google Shape;394;g1424c8524af_1_111">
            <a:extLst>
              <a:ext uri="{FF2B5EF4-FFF2-40B4-BE49-F238E27FC236}">
                <a16:creationId xmlns:a16="http://schemas.microsoft.com/office/drawing/2014/main" id="{625C6F74-BF64-9D83-BA9F-87C8912D1C04}"/>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a:solidFill>
                  <a:schemeClr val="tx1"/>
                </a:solidFill>
                <a:latin typeface="BIZ UDPゴシック" panose="020B0400000000000000" pitchFamily="50" charset="-128"/>
                <a:ea typeface="BIZ UDPゴシック" panose="020B0400000000000000" pitchFamily="50" charset="-128"/>
                <a:cs typeface="Meiryo"/>
                <a:sym typeface="Meiryo"/>
              </a:rPr>
              <a:t>オンライン診療を予約する方法です</a:t>
            </a:r>
            <a:endParaRPr sz="1800" b="1">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Tree>
    <p:extLst>
      <p:ext uri="{BB962C8B-B14F-4D97-AF65-F5344CB8AC3E}">
        <p14:creationId xmlns:p14="http://schemas.microsoft.com/office/powerpoint/2010/main" val="21894091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pic>
        <p:nvPicPr>
          <p:cNvPr id="796" name="Google Shape;796;p22" descr="問診票画面で必要事項を入力し「この内容で提出する」をタップしている画像"/>
          <p:cNvPicPr preferRelativeResize="0"/>
          <p:nvPr/>
        </p:nvPicPr>
        <p:blipFill>
          <a:blip r:embed="rId3">
            <a:alphaModFix/>
          </a:blip>
          <a:stretch>
            <a:fillRect/>
          </a:stretch>
        </p:blipFill>
        <p:spPr>
          <a:xfrm>
            <a:off x="7055529" y="2375951"/>
            <a:ext cx="1584000" cy="3600024"/>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797" name="Google Shape;797;p22" descr="診療詳細画面で「問診票を回答する」をタップしている画像"/>
          <p:cNvPicPr preferRelativeResize="0"/>
          <p:nvPr/>
        </p:nvPicPr>
        <p:blipFill>
          <a:blip r:embed="rId4">
            <a:alphaModFix/>
          </a:blip>
          <a:stretch>
            <a:fillRect/>
          </a:stretch>
        </p:blipFill>
        <p:spPr>
          <a:xfrm>
            <a:off x="5255813" y="2362200"/>
            <a:ext cx="1585056" cy="3580225"/>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798" name="Google Shape;798;p22" descr="クロンの直近の診療画面で予約している診察をタップしている画像"/>
          <p:cNvPicPr preferRelativeResize="0">
            <a:picLocks noChangeAspect="1"/>
          </p:cNvPicPr>
          <p:nvPr/>
        </p:nvPicPr>
        <p:blipFill>
          <a:blip r:embed="rId5">
            <a:alphaModFix/>
          </a:blip>
          <a:stretch>
            <a:fillRect/>
          </a:stretch>
        </p:blipFill>
        <p:spPr>
          <a:xfrm>
            <a:off x="3393644" y="2362200"/>
            <a:ext cx="1653436" cy="3580224"/>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800" name="Google Shape;800;p22"/>
          <p:cNvSpPr txBox="1"/>
          <p:nvPr/>
        </p:nvSpPr>
        <p:spPr>
          <a:xfrm>
            <a:off x="390958" y="2113103"/>
            <a:ext cx="2639731" cy="4287697"/>
          </a:xfrm>
          <a:prstGeom prst="rect">
            <a:avLst/>
          </a:prstGeom>
          <a:noFill/>
          <a:ln>
            <a:noFill/>
          </a:ln>
        </p:spPr>
        <p:txBody>
          <a:bodyPr spcFirstLastPara="1" wrap="square" lIns="0" tIns="12050" rIns="0" bIns="0" anchor="t" anchorCtr="0">
            <a:spAutoFit/>
          </a:bodyPr>
          <a:lstStyle/>
          <a:p>
            <a:pPr marL="12700" marR="4344" lvl="0" algn="l" rtl="0">
              <a:spcBef>
                <a:spcPts val="0"/>
              </a:spcBef>
              <a:spcAft>
                <a:spcPts val="0"/>
              </a:spcAft>
              <a:buNone/>
              <a:tabLst>
                <a:tab pos="350838"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en-US" altLang="ja-JP" sz="1800" b="1" i="0" u="none" strike="noStrike" cap="none" dirty="0" err="1">
                <a:solidFill>
                  <a:schemeClr val="tx1"/>
                </a:solidFill>
                <a:latin typeface="BIZ UDゴシック" panose="020B0400000000000000" pitchFamily="49" charset="-128"/>
                <a:ea typeface="BIZ UDゴシック" panose="020B0400000000000000" pitchFamily="49" charset="-128"/>
                <a:cs typeface="Meiryo"/>
                <a:sym typeface="Meiryo"/>
              </a:rPr>
              <a:t>curon</a:t>
            </a: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のホーム画面を</a:t>
            </a:r>
            <a:endPar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12700" marR="4344" lvl="0" algn="l" rtl="0">
              <a:spcBef>
                <a:spcPts val="0"/>
              </a:spcBef>
              <a:spcAft>
                <a:spcPts val="0"/>
              </a:spcAft>
              <a:buNone/>
              <a:tabLst>
                <a:tab pos="350838"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スワイプで移動し</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12700" marR="4344" lvl="0" algn="l" rtl="0">
              <a:spcBef>
                <a:spcPts val="0"/>
              </a:spcBef>
              <a:spcAft>
                <a:spcPts val="0"/>
              </a:spcAft>
              <a:buNone/>
              <a:tabLst>
                <a:tab pos="350838" algn="l"/>
              </a:tabLst>
            </a:pPr>
            <a:r>
              <a:rPr lang="ja-JP" altLang="en-US" sz="1800" b="1" dirty="0">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予約</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している診察</a:t>
            </a:r>
            <a:r>
              <a:rPr 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12700" marR="4344" lvl="0" algn="l" rtl="0">
              <a:spcBef>
                <a:spcPts val="0"/>
              </a:spcBef>
              <a:spcAft>
                <a:spcPts val="0"/>
              </a:spcAft>
              <a:buNone/>
              <a:tabLst>
                <a:tab pos="350838" algn="l"/>
              </a:tabLst>
            </a:pPr>
            <a:r>
              <a:rPr lang="ja-JP" altLang="en-US"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　ダブル</a:t>
            </a:r>
            <a:r>
              <a:rPr lang="ja-JP"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rPr>
              <a:t>タップ</a:t>
            </a:r>
            <a:endParaRPr sz="1800" b="1" i="0" u="none" strike="noStrike" cap="none"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12700" marR="4343">
              <a:tabLst>
                <a:tab pos="350838"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スワイプで移動し</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12700" marR="4343"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問診票を回答する</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12700">
              <a:spcBef>
                <a:spcPts val="100"/>
              </a:spcBef>
              <a:buSzPts val="2400"/>
              <a:tabLst>
                <a:tab pos="350838"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スワイプで確認し</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12700">
              <a:spcBef>
                <a:spcPts val="100"/>
              </a:spcBef>
              <a:buSzPts val="2400"/>
              <a:tabLst>
                <a:tab pos="350838"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必須事項を記入</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12700">
              <a:spcBef>
                <a:spcPts val="100"/>
              </a:spcBef>
              <a:buSzPts val="2400"/>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altLang="en-US"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en-US" altLang="ja-JP" sz="14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400" b="1" dirty="0">
                <a:solidFill>
                  <a:schemeClr val="dk1"/>
                </a:solidFill>
                <a:latin typeface="BIZ UDゴシック" panose="020B0400000000000000" pitchFamily="49" charset="-128"/>
                <a:ea typeface="BIZ UDゴシック" panose="020B0400000000000000" pitchFamily="49" charset="-128"/>
                <a:cs typeface="Meiryo"/>
                <a:sym typeface="Meiryo"/>
              </a:rPr>
              <a:t>必要事項は問診票に</a:t>
            </a:r>
          </a:p>
          <a:p>
            <a:pPr marL="12700">
              <a:spcBef>
                <a:spcPts val="100"/>
              </a:spcBef>
              <a:buSzPts val="2400"/>
              <a:tabLst>
                <a:tab pos="350838" algn="l"/>
              </a:tabLst>
            </a:pPr>
            <a:r>
              <a:rPr lang="ja-JP" altLang="en-US" sz="1400" b="1" dirty="0">
                <a:solidFill>
                  <a:schemeClr val="dk1"/>
                </a:solidFill>
                <a:latin typeface="BIZ UDゴシック" panose="020B0400000000000000" pitchFamily="49" charset="-128"/>
                <a:ea typeface="BIZ UDゴシック" panose="020B0400000000000000" pitchFamily="49" charset="-128"/>
                <a:cs typeface="Meiryo"/>
                <a:sym typeface="Meiryo"/>
              </a:rPr>
              <a:t>　　　よって異なります。</a:t>
            </a:r>
          </a:p>
          <a:p>
            <a:pPr marL="12700">
              <a:spcBef>
                <a:spcPts val="100"/>
              </a:spcBef>
              <a:buSzPts val="2400"/>
              <a:tabLst>
                <a:tab pos="350838"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❹</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スワイプで移動し</a:t>
            </a:r>
            <a:endPar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endParaRPr>
          </a:p>
          <a:p>
            <a:pPr marL="12700" lvl="0" algn="l" rtl="0">
              <a:spcBef>
                <a:spcPts val="100"/>
              </a:spcBef>
              <a:spcAft>
                <a:spcPts val="0"/>
              </a:spcAft>
              <a:buSzPts val="2400"/>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この内容で提出する</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p>
          <a:p>
            <a:pPr marL="12700" lvl="0" algn="l" rtl="0">
              <a:spcBef>
                <a:spcPts val="100"/>
              </a:spcBef>
              <a:spcAft>
                <a:spcPts val="0"/>
              </a:spcAft>
              <a:buSzPts val="2400"/>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801" name="Google Shape;801;p22"/>
          <p:cNvSpPr/>
          <p:nvPr/>
        </p:nvSpPr>
        <p:spPr>
          <a:xfrm>
            <a:off x="3456990" y="3249061"/>
            <a:ext cx="1510145" cy="67220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805" name="Google Shape;805;p22"/>
          <p:cNvSpPr/>
          <p:nvPr/>
        </p:nvSpPr>
        <p:spPr>
          <a:xfrm>
            <a:off x="7071649" y="2740800"/>
            <a:ext cx="1548830" cy="28047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806" name="Google Shape;806;p22"/>
          <p:cNvSpPr/>
          <p:nvPr/>
        </p:nvSpPr>
        <p:spPr>
          <a:xfrm>
            <a:off x="5259568" y="3921264"/>
            <a:ext cx="1584000" cy="540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815" name="Google Shape;815;p22"/>
          <p:cNvSpPr/>
          <p:nvPr/>
        </p:nvSpPr>
        <p:spPr>
          <a:xfrm>
            <a:off x="7077649" y="5639663"/>
            <a:ext cx="1544400" cy="24342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grpSp>
        <p:nvGrpSpPr>
          <p:cNvPr id="27" name="図形グループ 26"/>
          <p:cNvGrpSpPr/>
          <p:nvPr/>
        </p:nvGrpSpPr>
        <p:grpSpPr>
          <a:xfrm>
            <a:off x="6911876" y="5474016"/>
            <a:ext cx="296586" cy="293005"/>
            <a:chOff x="5101121" y="3995693"/>
            <a:chExt cx="296586" cy="293005"/>
          </a:xfrm>
        </p:grpSpPr>
        <p:sp>
          <p:nvSpPr>
            <p:cNvPr id="28" name="円/楕円 27"/>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9" name="フリーフォーム 28"/>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30" name="図形グループ 29"/>
          <p:cNvGrpSpPr/>
          <p:nvPr/>
        </p:nvGrpSpPr>
        <p:grpSpPr>
          <a:xfrm>
            <a:off x="6949712" y="2615372"/>
            <a:ext cx="296586" cy="293005"/>
            <a:chOff x="4232441" y="3995693"/>
            <a:chExt cx="296586" cy="293005"/>
          </a:xfrm>
        </p:grpSpPr>
        <p:sp>
          <p:nvSpPr>
            <p:cNvPr id="31" name="円/楕円 3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2" name="フリーフォーム 31"/>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33" name="図形グループ 32"/>
          <p:cNvGrpSpPr/>
          <p:nvPr/>
        </p:nvGrpSpPr>
        <p:grpSpPr>
          <a:xfrm>
            <a:off x="5139055" y="3756193"/>
            <a:ext cx="296586" cy="293005"/>
            <a:chOff x="3546641" y="3995693"/>
            <a:chExt cx="296586" cy="293005"/>
          </a:xfrm>
        </p:grpSpPr>
        <p:sp>
          <p:nvSpPr>
            <p:cNvPr id="34" name="円/楕円 33"/>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5" name="フリーフォーム 34"/>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36" name="図形グループ 35"/>
          <p:cNvGrpSpPr/>
          <p:nvPr/>
        </p:nvGrpSpPr>
        <p:grpSpPr>
          <a:xfrm>
            <a:off x="3245350" y="3102558"/>
            <a:ext cx="296587" cy="293005"/>
            <a:chOff x="2897417" y="3995693"/>
            <a:chExt cx="296587" cy="293005"/>
          </a:xfrm>
        </p:grpSpPr>
        <p:sp>
          <p:nvSpPr>
            <p:cNvPr id="37" name="円/楕円 36"/>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8" name="テキスト ボックス 37"/>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2" name="テキスト ボックス 1">
            <a:extLst>
              <a:ext uri="{FF2B5EF4-FFF2-40B4-BE49-F238E27FC236}">
                <a16:creationId xmlns:a16="http://schemas.microsoft.com/office/drawing/2014/main" id="{8E6745A3-BA36-8DFF-D5D7-1BF06F1DB37E}"/>
              </a:ext>
            </a:extLst>
          </p:cNvPr>
          <p:cNvSpPr txBox="1"/>
          <p:nvPr/>
        </p:nvSpPr>
        <p:spPr>
          <a:xfrm>
            <a:off x="390958" y="1339956"/>
            <a:ext cx="7762442" cy="646331"/>
          </a:xfrm>
          <a:prstGeom prst="rect">
            <a:avLst/>
          </a:prstGeom>
          <a:noFill/>
        </p:spPr>
        <p:txBody>
          <a:bodyPr wrap="square" rtlCol="0">
            <a:spAutoFit/>
          </a:bodyPr>
          <a:lstStyle/>
          <a:p>
            <a:pPr marL="12700" marR="4344"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医療機関から問診票が送付される場合があります。</a:t>
            </a:r>
          </a:p>
          <a:p>
            <a:pPr marL="12700" marR="4344"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診察時間までに問診票をご回答の上提出してください。</a:t>
            </a:r>
            <a:endParaRPr kumimoji="1" lang="ja-JP" altLang="en-US" sz="1800" dirty="0"/>
          </a:p>
        </p:txBody>
      </p:sp>
      <p:sp>
        <p:nvSpPr>
          <p:cNvPr id="4" name="タイトル 9">
            <a:extLst>
              <a:ext uri="{FF2B5EF4-FFF2-40B4-BE49-F238E27FC236}">
                <a16:creationId xmlns:a16="http://schemas.microsoft.com/office/drawing/2014/main" id="{1F33BF2A-ADEF-743E-3A0D-E60C3EC13063}"/>
              </a:ext>
            </a:extLst>
          </p:cNvPr>
          <p:cNvSpPr txBox="1">
            <a:spLocks/>
          </p:cNvSpPr>
          <p:nvPr/>
        </p:nvSpPr>
        <p:spPr>
          <a:xfrm>
            <a:off x="1598088" y="2430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lvl="0">
              <a:tabLst>
                <a:tab pos="217488" algn="l"/>
              </a:tabLst>
            </a:pPr>
            <a:r>
              <a:rPr lang="en-US" altLang="ja-JP" sz="1800" dirty="0">
                <a:latin typeface="BIZ UDPゴシック" panose="020B0400000000000000" pitchFamily="50" charset="-128"/>
                <a:ea typeface="BIZ UDPゴシック" panose="020B0400000000000000" pitchFamily="50" charset="-128"/>
              </a:rPr>
              <a:t>   </a:t>
            </a:r>
            <a:r>
              <a:rPr lang="ja-JP" altLang="en-US" sz="1800" dirty="0">
                <a:latin typeface="BIZ UDPゴシック" panose="020B0400000000000000" pitchFamily="50" charset="-128"/>
                <a:ea typeface="BIZ UDPゴシック" panose="020B0400000000000000" pitchFamily="50" charset="-128"/>
              </a:rPr>
              <a:t>オンライン診療アプリ</a:t>
            </a:r>
            <a:r>
              <a:rPr lang="ja-JP" altLang="ja-JP" sz="1800" dirty="0">
                <a:latin typeface="BIZ UDPゴシック" panose="020B0400000000000000" pitchFamily="50" charset="-128"/>
                <a:ea typeface="BIZ UDPゴシック" panose="020B0400000000000000" pitchFamily="50" charset="-128"/>
                <a:cs typeface="Meiryo"/>
                <a:sym typeface="Meiryo"/>
              </a:rPr>
              <a:t>curo</a:t>
            </a:r>
            <a:r>
              <a:rPr lang="ja-JP" altLang="ja-JP" sz="1800" spc="-750" dirty="0">
                <a:latin typeface="BIZ UDPゴシック" panose="020B0400000000000000" pitchFamily="50" charset="-128"/>
                <a:ea typeface="BIZ UDPゴシック" panose="020B0400000000000000" pitchFamily="50" charset="-128"/>
                <a:cs typeface="Meiryo"/>
                <a:sym typeface="Meiryo"/>
              </a:rPr>
              <a:t>n</a:t>
            </a:r>
            <a:r>
              <a:rPr lang="ja-JP" altLang="en-US" sz="1800" spc="-750" dirty="0">
                <a:latin typeface="BIZ UDPゴシック" panose="020B0400000000000000" pitchFamily="50" charset="-128"/>
                <a:ea typeface="BIZ UDPゴシック" panose="020B0400000000000000" pitchFamily="50" charset="-128"/>
                <a:cs typeface="Meiryo"/>
                <a:sym typeface="Meiryo"/>
              </a:rPr>
              <a:t>　</a:t>
            </a:r>
            <a:r>
              <a:rPr lang="ja-JP" altLang="ja-JP" sz="1800" b="0" dirty="0">
                <a:latin typeface="BIZ UDPゴシック" panose="020B0400000000000000" pitchFamily="50" charset="-128"/>
                <a:ea typeface="BIZ UDPゴシック" panose="020B0400000000000000" pitchFamily="50" charset="-128"/>
                <a:cs typeface="Meiryo"/>
                <a:sym typeface="Meiryo"/>
              </a:rPr>
              <a:t>［</a:t>
            </a:r>
            <a:r>
              <a:rPr lang="ja-JP" altLang="ja-JP" sz="1800" dirty="0">
                <a:latin typeface="BIZ UDPゴシック" panose="020B0400000000000000" pitchFamily="50" charset="-128"/>
                <a:ea typeface="BIZ UDPゴシック" panose="020B0400000000000000" pitchFamily="50" charset="-128"/>
                <a:cs typeface="Meiryo"/>
                <a:sym typeface="Meiryo"/>
              </a:rPr>
              <a:t>クロン</a:t>
            </a:r>
            <a:r>
              <a:rPr lang="ja-JP" altLang="ja-JP" sz="1800" b="0" dirty="0">
                <a:latin typeface="BIZ UDPゴシック" panose="020B0400000000000000" pitchFamily="50" charset="-128"/>
                <a:ea typeface="BIZ UDPゴシック" panose="020B0400000000000000" pitchFamily="50" charset="-128"/>
                <a:cs typeface="Meiryo"/>
                <a:sym typeface="Meiryo"/>
              </a:rPr>
              <a:t>］</a:t>
            </a:r>
            <a:r>
              <a:rPr lang="en-US" altLang="ja-JP" sz="1800" spc="-13" dirty="0">
                <a:latin typeface="BIZ UDPゴシック" panose="020B0400000000000000" pitchFamily="50" charset="-128"/>
                <a:ea typeface="BIZ UDPゴシック" panose="020B0400000000000000" pitchFamily="50" charset="-128"/>
              </a:rPr>
              <a:t> </a:t>
            </a:r>
            <a:br>
              <a:rPr lang="en-US" altLang="ja-JP" sz="1800" dirty="0">
                <a:latin typeface="BIZ UDPゴシック" panose="020B0400000000000000" pitchFamily="50" charset="-128"/>
                <a:ea typeface="BIZ UDPゴシック" panose="020B0400000000000000" pitchFamily="50" charset="-128"/>
              </a:rPr>
            </a:br>
            <a:r>
              <a:rPr lang="en-US" altLang="ja-JP" sz="3200" dirty="0">
                <a:latin typeface="BIZ UDPゴシック" panose="020B0400000000000000" pitchFamily="50" charset="-128"/>
                <a:ea typeface="BIZ UDPゴシック" panose="020B0400000000000000" pitchFamily="50" charset="-128"/>
                <a:cs typeface="Meiryo"/>
                <a:sym typeface="Meiryo"/>
              </a:rPr>
              <a:t>【15</a:t>
            </a:r>
            <a:r>
              <a:rPr lang="en-US" altLang="ja-JP" sz="3200" spc="-1000" dirty="0">
                <a:latin typeface="BIZ UDPゴシック" panose="020B0400000000000000" pitchFamily="50" charset="-128"/>
                <a:ea typeface="BIZ UDPゴシック" panose="020B0400000000000000" pitchFamily="50" charset="-128"/>
                <a:cs typeface="Meiryo"/>
                <a:sym typeface="Meiryo"/>
              </a:rPr>
              <a:t>】</a:t>
            </a:r>
            <a:r>
              <a:rPr lang="ja-JP" altLang="en-US" sz="3200" spc="-1000" dirty="0">
                <a:latin typeface="BIZ UDPゴシック" panose="020B0400000000000000" pitchFamily="50" charset="-128"/>
                <a:ea typeface="BIZ UDPゴシック" panose="020B0400000000000000" pitchFamily="50" charset="-128"/>
                <a:cs typeface="Meiryo"/>
                <a:sym typeface="Meiryo"/>
              </a:rPr>
              <a:t>　</a:t>
            </a:r>
            <a:r>
              <a:rPr lang="ja-JP" altLang="en-US" sz="3200" dirty="0">
                <a:latin typeface="BIZ UDPゴシック" panose="020B0400000000000000" pitchFamily="50" charset="-128"/>
                <a:ea typeface="BIZ UDPゴシック" panose="020B0400000000000000" pitchFamily="50" charset="-128"/>
                <a:cs typeface="Meiryo"/>
                <a:sym typeface="Meiryo"/>
              </a:rPr>
              <a:t>問診票の回答</a:t>
            </a:r>
            <a:endParaRPr kumimoji="0" lang="ja-JP" altLang="en-US" sz="3200" b="0" kern="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764098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13" name="図 12">
            <a:extLst>
              <a:ext uri="{FF2B5EF4-FFF2-40B4-BE49-F238E27FC236}">
                <a16:creationId xmlns:a16="http://schemas.microsoft.com/office/drawing/2014/main" id="{8F05469B-620E-7C25-1EA8-3251447E17C8}"/>
              </a:ext>
            </a:extLst>
          </p:cNvPr>
          <p:cNvPicPr>
            <a:picLocks noChangeAspect="1"/>
          </p:cNvPicPr>
          <p:nvPr/>
        </p:nvPicPr>
        <p:blipFill rotWithShape="1">
          <a:blip r:embed="rId3">
            <a:extLst>
              <a:ext uri="{28A0092B-C50C-407E-A947-70E740481C1C}">
                <a14:useLocalDpi xmlns:a14="http://schemas.microsoft.com/office/drawing/2010/main" val="0"/>
              </a:ext>
            </a:extLst>
          </a:blip>
          <a:srcRect b="20347"/>
          <a:stretch/>
        </p:blipFill>
        <p:spPr>
          <a:xfrm>
            <a:off x="6961400" y="2997604"/>
            <a:ext cx="1681833" cy="2899108"/>
          </a:xfrm>
          <a:prstGeom prst="rect">
            <a:avLst/>
          </a:prstGeom>
          <a:ln>
            <a:solidFill>
              <a:schemeClr val="tx1"/>
            </a:solidFill>
          </a:ln>
        </p:spPr>
      </p:pic>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CC23E641-0FFB-C357-14A2-311403BE58FF}"/>
              </a:ext>
            </a:extLst>
          </p:cNvPr>
          <p:cNvPicPr>
            <a:picLocks noChangeAspect="1"/>
          </p:cNvPicPr>
          <p:nvPr/>
        </p:nvPicPr>
        <p:blipFill rotWithShape="1">
          <a:blip r:embed="rId4">
            <a:extLst>
              <a:ext uri="{28A0092B-C50C-407E-A947-70E740481C1C}">
                <a14:useLocalDpi xmlns:a14="http://schemas.microsoft.com/office/drawing/2010/main" val="0"/>
              </a:ext>
            </a:extLst>
          </a:blip>
          <a:srcRect b="15453"/>
          <a:stretch/>
        </p:blipFill>
        <p:spPr>
          <a:xfrm>
            <a:off x="4883967" y="2997603"/>
            <a:ext cx="1584491" cy="2899108"/>
          </a:xfrm>
          <a:prstGeom prst="rect">
            <a:avLst/>
          </a:prstGeom>
          <a:ln>
            <a:solidFill>
              <a:schemeClr val="tx1"/>
            </a:solidFill>
          </a:ln>
        </p:spPr>
      </p:pic>
      <p:pic>
        <p:nvPicPr>
          <p:cNvPr id="9" name="図 8" descr="グラフィカル ユーザー インターフェイス, アプリケーション, Teams&#10;&#10;自動的に生成された説明">
            <a:extLst>
              <a:ext uri="{FF2B5EF4-FFF2-40B4-BE49-F238E27FC236}">
                <a16:creationId xmlns:a16="http://schemas.microsoft.com/office/drawing/2014/main" id="{C2A01BC1-D279-84C4-5460-63992EF8138D}"/>
              </a:ext>
            </a:extLst>
          </p:cNvPr>
          <p:cNvPicPr>
            <a:picLocks noChangeAspect="1"/>
          </p:cNvPicPr>
          <p:nvPr/>
        </p:nvPicPr>
        <p:blipFill rotWithShape="1">
          <a:blip r:embed="rId5">
            <a:extLst>
              <a:ext uri="{28A0092B-C50C-407E-A947-70E740481C1C}">
                <a14:useLocalDpi xmlns:a14="http://schemas.microsoft.com/office/drawing/2010/main" val="0"/>
              </a:ext>
            </a:extLst>
          </a:blip>
          <a:srcRect b="18767"/>
          <a:stretch/>
        </p:blipFill>
        <p:spPr>
          <a:xfrm>
            <a:off x="2710096" y="3004234"/>
            <a:ext cx="1645355" cy="2892477"/>
          </a:xfrm>
          <a:prstGeom prst="rect">
            <a:avLst/>
          </a:prstGeom>
          <a:ln>
            <a:solidFill>
              <a:schemeClr val="tx1"/>
            </a:solidFill>
          </a:ln>
        </p:spPr>
      </p:pic>
      <p:pic>
        <p:nvPicPr>
          <p:cNvPr id="7" name="Picture 12">
            <a:extLst>
              <a:ext uri="{FF2B5EF4-FFF2-40B4-BE49-F238E27FC236}">
                <a16:creationId xmlns:a16="http://schemas.microsoft.com/office/drawing/2014/main" id="{B8276A3F-C055-D1F1-2118-30A156C1C4D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13"/>
          <a:stretch/>
        </p:blipFill>
        <p:spPr bwMode="auto">
          <a:xfrm>
            <a:off x="584057" y="2997603"/>
            <a:ext cx="1592687" cy="28924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5"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46" name="タイトル 9">
            <a:extLst>
              <a:ext uri="{FF2B5EF4-FFF2-40B4-BE49-F238E27FC236}">
                <a16:creationId xmlns:a16="http://schemas.microsoft.com/office/drawing/2014/main" id="{FDDA2747-DBA5-44E4-A04D-BE8E8CD8D716}"/>
              </a:ext>
            </a:extLst>
          </p:cNvPr>
          <p:cNvSpPr txBox="1">
            <a:spLocks/>
          </p:cNvSpPr>
          <p:nvPr/>
        </p:nvSpPr>
        <p:spPr>
          <a:xfrm>
            <a:off x="1614384" y="220738"/>
            <a:ext cx="6725641"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【16</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アプリ通知</a:t>
            </a:r>
            <a:r>
              <a:rPr lang="en-US" altLang="ja-JP" sz="3200" dirty="0">
                <a:latin typeface="BIZ UDゴシック" panose="020B0400000000000000" pitchFamily="49" charset="-128"/>
                <a:ea typeface="BIZ UDゴシック" panose="020B0400000000000000" pitchFamily="49" charset="-128"/>
                <a:cs typeface="Meiryo"/>
                <a:sym typeface="Meiryo"/>
              </a:rPr>
              <a:t>ON</a:t>
            </a:r>
            <a:r>
              <a:rPr lang="ja-JP" altLang="ja-JP" sz="3200" dirty="0">
                <a:latin typeface="BIZ UDゴシック" panose="020B0400000000000000" pitchFamily="49" charset="-128"/>
                <a:ea typeface="BIZ UDゴシック" panose="020B0400000000000000" pitchFamily="49" charset="-128"/>
                <a:cs typeface="Meiryo"/>
                <a:sym typeface="Meiryo"/>
              </a:rPr>
              <a:t>の設</a:t>
            </a:r>
            <a:r>
              <a:rPr lang="ja-JP" altLang="ja-JP" sz="3200" spc="-1250" dirty="0">
                <a:latin typeface="BIZ UDゴシック" panose="020B0400000000000000" pitchFamily="49" charset="-128"/>
                <a:ea typeface="BIZ UDゴシック" panose="020B0400000000000000" pitchFamily="49" charset="-128"/>
                <a:cs typeface="Meiryo"/>
                <a:sym typeface="Meiryo"/>
              </a:rPr>
              <a:t>定</a:t>
            </a:r>
            <a:endParaRPr kumimoji="0" lang="ja-JP" altLang="en-US" sz="3200" b="0" kern="0" dirty="0">
              <a:latin typeface="BIZ UDゴシック" panose="020B0400000000000000" pitchFamily="49" charset="-128"/>
              <a:ea typeface="BIZ UDゴシック" panose="020B0400000000000000" pitchFamily="49" charset="-128"/>
            </a:endParaRPr>
          </a:p>
        </p:txBody>
      </p:sp>
      <p:sp>
        <p:nvSpPr>
          <p:cNvPr id="42" name="Google Shape;1391;p28"/>
          <p:cNvSpPr txBox="1"/>
          <p:nvPr/>
        </p:nvSpPr>
        <p:spPr>
          <a:xfrm>
            <a:off x="380999" y="1412666"/>
            <a:ext cx="8153611" cy="287955"/>
          </a:xfrm>
          <a:prstGeom prst="rect">
            <a:avLst/>
          </a:prstGeom>
          <a:noFill/>
          <a:ln>
            <a:noFill/>
          </a:ln>
        </p:spPr>
        <p:txBody>
          <a:bodyPr spcFirstLastPara="1" wrap="square" lIns="0" tIns="1085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800" b="1" i="0" u="none" strike="noStrike" cap="none" dirty="0">
                <a:latin typeface="BIZ UDゴシック" panose="020B0400000000000000" pitchFamily="49" charset="-128"/>
                <a:ea typeface="BIZ UDゴシック" panose="020B0400000000000000" pitchFamily="49" charset="-128"/>
                <a:cs typeface="Meiryo"/>
                <a:sym typeface="Meiryo"/>
              </a:rPr>
              <a:t>医療機関から通知の来る前にアプリの</a:t>
            </a:r>
            <a:r>
              <a:rPr lang="en-US" altLang="ja-JP" sz="1800" b="1" i="0" u="none" strike="noStrike" cap="none" dirty="0">
                <a:latin typeface="BIZ UDゴシック" panose="020B0400000000000000" pitchFamily="49" charset="-128"/>
                <a:ea typeface="BIZ UDゴシック" panose="020B0400000000000000" pitchFamily="49" charset="-128"/>
                <a:cs typeface="Meiryo"/>
                <a:sym typeface="Meiryo"/>
              </a:rPr>
              <a:t>Push</a:t>
            </a:r>
            <a:r>
              <a:rPr lang="ja-JP" altLang="en-US" sz="1800" b="1" i="0" u="none" strike="noStrike" cap="none" dirty="0">
                <a:latin typeface="BIZ UDゴシック" panose="020B0400000000000000" pitchFamily="49" charset="-128"/>
                <a:ea typeface="BIZ UDゴシック" panose="020B0400000000000000" pitchFamily="49" charset="-128"/>
                <a:cs typeface="Meiryo"/>
                <a:sym typeface="Meiryo"/>
              </a:rPr>
              <a:t>通知機能をオンにしておきましょう。</a:t>
            </a:r>
            <a:endParaRPr lang="ja-JP" altLang="en-US" sz="1800" b="0" i="0" u="none" strike="noStrike" cap="none" dirty="0">
              <a:latin typeface="BIZ UDゴシック" panose="020B0400000000000000" pitchFamily="49" charset="-128"/>
              <a:ea typeface="BIZ UDゴシック" panose="020B0400000000000000" pitchFamily="49" charset="-128"/>
              <a:sym typeface="Arial"/>
            </a:endParaRPr>
          </a:p>
        </p:txBody>
      </p:sp>
      <p:sp>
        <p:nvSpPr>
          <p:cNvPr id="44" name="Google Shape;1393;p28"/>
          <p:cNvSpPr txBox="1"/>
          <p:nvPr/>
        </p:nvSpPr>
        <p:spPr>
          <a:xfrm>
            <a:off x="574651" y="1981200"/>
            <a:ext cx="1884504" cy="892552"/>
          </a:xfrm>
          <a:prstGeom prst="rect">
            <a:avLst/>
          </a:prstGeom>
          <a:noFill/>
          <a:ln>
            <a:noFill/>
          </a:ln>
        </p:spPr>
        <p:txBody>
          <a:bodyPr spcFirstLastPara="1" wrap="square" lIns="0" tIns="0" rIns="0" bIns="0" anchor="t" anchorCtr="0">
            <a:spAutoFit/>
          </a:bodyPr>
          <a:lstStyle/>
          <a:p>
            <a:pPr marL="12700" marR="0" lvl="0" algn="l" rtl="0">
              <a:lnSpc>
                <a:spcPct val="80000"/>
              </a:lnSpc>
              <a:spcBef>
                <a:spcPts val="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	</a:t>
            </a:r>
          </a:p>
          <a:p>
            <a:pPr marL="12700" marR="0" lvl="0" algn="l" rtl="0">
              <a:lnSpc>
                <a:spcPct val="80000"/>
              </a:lnSpc>
              <a:spcBef>
                <a:spcPts val="600"/>
              </a:spcBef>
              <a:spcAft>
                <a:spcPts val="0"/>
              </a:spcAft>
              <a:buClr>
                <a:srgbClr val="000000"/>
              </a:buClr>
              <a:buSzPts val="2400"/>
              <a:buFont typeface="Arial"/>
              <a:buNone/>
              <a:tabLst>
                <a:tab pos="355600" algn="l"/>
              </a:tabLst>
            </a:pP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設定</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12700" marR="0" lvl="0" algn="l" rtl="0">
              <a:lnSpc>
                <a:spcPct val="80000"/>
              </a:lnSpc>
              <a:spcBef>
                <a:spcPts val="600"/>
              </a:spcBef>
              <a:spcAft>
                <a:spcPts val="0"/>
              </a:spcAft>
              <a:buClr>
                <a:srgbClr val="000000"/>
              </a:buClr>
              <a:buSzPts val="2400"/>
              <a:buFont typeface="Arial"/>
              <a:buNone/>
              <a:tabLst>
                <a:tab pos="355600" algn="l"/>
              </a:tabLst>
            </a:pP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54" name="Google Shape;1409;p28"/>
          <p:cNvSpPr>
            <a:spLocks noChangeAspect="1"/>
          </p:cNvSpPr>
          <p:nvPr/>
        </p:nvSpPr>
        <p:spPr>
          <a:xfrm>
            <a:off x="973152" y="3832690"/>
            <a:ext cx="432000" cy="432000"/>
          </a:xfrm>
          <a:prstGeom prst="rect">
            <a:avLst/>
          </a:prstGeom>
          <a:noFill/>
          <a:ln w="28575" cap="flat" cmpd="sng">
            <a:solidFill>
              <a:srgbClr val="FF0000"/>
            </a:solidFill>
            <a:prstDash val="solid"/>
            <a:miter lim="800000"/>
            <a:headEnd type="none" w="sm" len="sm"/>
            <a:tailEnd type="none" w="sm" len="sm"/>
          </a:ln>
          <a:effectLst>
            <a:glow rad="25400">
              <a:schemeClr val="bg1"/>
            </a:glo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67" name="Google Shape;1393;p28"/>
          <p:cNvSpPr txBox="1"/>
          <p:nvPr/>
        </p:nvSpPr>
        <p:spPr>
          <a:xfrm>
            <a:off x="2726741" y="1985485"/>
            <a:ext cx="1769059" cy="905376"/>
          </a:xfrm>
          <a:prstGeom prst="rect">
            <a:avLst/>
          </a:prstGeom>
          <a:noFill/>
          <a:ln>
            <a:noFill/>
          </a:ln>
        </p:spPr>
        <p:txBody>
          <a:bodyPr spcFirstLastPara="1" wrap="square" lIns="0" tIns="0" rIns="0" bIns="0" anchor="t" anchorCtr="0">
            <a:spAutoFit/>
          </a:bodyPr>
          <a:lstStyle/>
          <a:p>
            <a:pPr marL="12700" marR="0" lvl="0" algn="l" rtl="0">
              <a:lnSpc>
                <a:spcPct val="80000"/>
              </a:lnSpc>
              <a:spcBef>
                <a:spcPts val="10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p>
          <a:p>
            <a:pPr marL="12700" marR="0" lvl="0" algn="l" rtl="0">
              <a:lnSpc>
                <a:spcPct val="80000"/>
              </a:lnSpc>
              <a:spcBef>
                <a:spcPts val="600"/>
              </a:spcBef>
              <a:spcAft>
                <a:spcPts val="0"/>
              </a:spcAft>
              <a:buClr>
                <a:srgbClr val="000000"/>
              </a:buClr>
              <a:buSzPts val="2400"/>
              <a:buFont typeface="Arial"/>
              <a:buNone/>
              <a:tabLst>
                <a:tab pos="355600" algn="l"/>
              </a:tabLst>
            </a:pP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通知</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12700" marR="0" lvl="0" algn="l" rtl="0">
              <a:lnSpc>
                <a:spcPct val="80000"/>
              </a:lnSpc>
              <a:spcBef>
                <a:spcPts val="600"/>
              </a:spcBef>
              <a:spcAft>
                <a:spcPts val="0"/>
              </a:spcAft>
              <a:buClr>
                <a:srgbClr val="000000"/>
              </a:buClr>
              <a:buSzPts val="2400"/>
              <a:buFont typeface="Arial"/>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400" b="0" i="0" u="none" strike="noStrike" cap="none" dirty="0">
              <a:solidFill>
                <a:srgbClr val="000000"/>
              </a:solidFill>
              <a:latin typeface="BIZ UDゴシック" panose="020B0400000000000000" pitchFamily="49" charset="-128"/>
              <a:ea typeface="BIZ UDゴシック" panose="020B0400000000000000" pitchFamily="49" charset="-128"/>
              <a:sym typeface="Arial"/>
            </a:endParaRPr>
          </a:p>
        </p:txBody>
      </p:sp>
      <p:sp>
        <p:nvSpPr>
          <p:cNvPr id="68" name="Google Shape;1393;p28"/>
          <p:cNvSpPr txBox="1"/>
          <p:nvPr/>
        </p:nvSpPr>
        <p:spPr>
          <a:xfrm>
            <a:off x="4882893" y="1985485"/>
            <a:ext cx="1670307" cy="905376"/>
          </a:xfrm>
          <a:prstGeom prst="rect">
            <a:avLst/>
          </a:prstGeom>
          <a:noFill/>
          <a:ln>
            <a:noFill/>
          </a:ln>
        </p:spPr>
        <p:txBody>
          <a:bodyPr spcFirstLastPara="1" wrap="square" lIns="0" tIns="0" rIns="0" bIns="0" anchor="t" anchorCtr="0">
            <a:spAutoFit/>
          </a:bodyPr>
          <a:lstStyle/>
          <a:p>
            <a:pPr marL="12700" marR="0" lvl="0" algn="l" rtl="0">
              <a:lnSpc>
                <a:spcPct val="80000"/>
              </a:lnSpc>
              <a:spcBef>
                <a:spcPts val="10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p>
          <a:p>
            <a:pPr marL="12700" marR="0" lvl="0" algn="l" rtl="0">
              <a:lnSpc>
                <a:spcPct val="80000"/>
              </a:lnSpc>
              <a:spcBef>
                <a:spcPts val="600"/>
              </a:spcBef>
              <a:spcAft>
                <a:spcPts val="0"/>
              </a:spcAft>
              <a:buClr>
                <a:srgbClr val="000000"/>
              </a:buClr>
              <a:buSzPts val="2400"/>
              <a:buFont typeface="Arial"/>
              <a:buNone/>
              <a:tabLst>
                <a:tab pos="355600" algn="l"/>
              </a:tabLst>
            </a:pP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クロン</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12700" marR="0" lvl="0" algn="l" rtl="0">
              <a:lnSpc>
                <a:spcPct val="80000"/>
              </a:lnSpc>
              <a:spcBef>
                <a:spcPts val="600"/>
              </a:spcBef>
              <a:spcAft>
                <a:spcPts val="0"/>
              </a:spcAft>
              <a:buClr>
                <a:srgbClr val="000000"/>
              </a:buClr>
              <a:buSzPts val="2400"/>
              <a:buFont typeface="Arial"/>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400" b="0" i="0" u="none" strike="noStrike" cap="none" dirty="0">
              <a:solidFill>
                <a:srgbClr val="000000"/>
              </a:solidFill>
              <a:latin typeface="BIZ UDゴシック" panose="020B0400000000000000" pitchFamily="49" charset="-128"/>
              <a:ea typeface="BIZ UDゴシック" panose="020B0400000000000000" pitchFamily="49" charset="-128"/>
              <a:sym typeface="Arial"/>
            </a:endParaRPr>
          </a:p>
        </p:txBody>
      </p:sp>
      <p:sp>
        <p:nvSpPr>
          <p:cNvPr id="69" name="Google Shape;1393;p28"/>
          <p:cNvSpPr txBox="1"/>
          <p:nvPr/>
        </p:nvSpPr>
        <p:spPr>
          <a:xfrm>
            <a:off x="6979036" y="1981200"/>
            <a:ext cx="1783964" cy="905376"/>
          </a:xfrm>
          <a:prstGeom prst="rect">
            <a:avLst/>
          </a:prstGeom>
          <a:noFill/>
          <a:ln>
            <a:noFill/>
          </a:ln>
        </p:spPr>
        <p:txBody>
          <a:bodyPr spcFirstLastPara="1" wrap="square" lIns="0" tIns="0" rIns="0" bIns="0" anchor="t" anchorCtr="0">
            <a:spAutoFit/>
          </a:bodyPr>
          <a:lstStyle/>
          <a:p>
            <a:pPr marL="12700" marR="0" lvl="0" algn="l" rtl="0">
              <a:lnSpc>
                <a:spcPct val="80000"/>
              </a:lnSpc>
              <a:spcBef>
                <a:spcPts val="10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❹</a:t>
            </a:r>
            <a:r>
              <a:rPr lang="en-US" altLang="ja-JP"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p>
          <a:p>
            <a:pPr marL="12700" marR="0" lvl="0" algn="l" rtl="0">
              <a:lnSpc>
                <a:spcPct val="80000"/>
              </a:lnSpc>
              <a:spcBef>
                <a:spcPts val="600"/>
              </a:spcBef>
              <a:spcAft>
                <a:spcPts val="0"/>
              </a:spcAft>
              <a:buClr>
                <a:srgbClr val="000000"/>
              </a:buClr>
              <a:buSzPts val="2400"/>
              <a:buFont typeface="Arial"/>
              <a:buNone/>
              <a:tabLst>
                <a:tab pos="355600" algn="l"/>
              </a:tabLst>
            </a:pP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通知</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許可</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12700" marR="0" lvl="0" algn="l" rtl="0">
              <a:lnSpc>
                <a:spcPct val="80000"/>
              </a:lnSpc>
              <a:spcBef>
                <a:spcPts val="600"/>
              </a:spcBef>
              <a:spcAft>
                <a:spcPts val="0"/>
              </a:spcAft>
              <a:buClr>
                <a:srgbClr val="000000"/>
              </a:buClr>
              <a:buSzPts val="2400"/>
              <a:buFont typeface="Arial"/>
              <a:buNone/>
              <a:tabLst>
                <a:tab pos="355600"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400" b="0" i="0" u="none" strike="noStrike" cap="none" dirty="0">
              <a:solidFill>
                <a:srgbClr val="000000"/>
              </a:solidFill>
              <a:latin typeface="BIZ UDゴシック" panose="020B0400000000000000" pitchFamily="49" charset="-128"/>
              <a:ea typeface="BIZ UDゴシック" panose="020B0400000000000000" pitchFamily="49" charset="-128"/>
              <a:sym typeface="Arial"/>
            </a:endParaRPr>
          </a:p>
        </p:txBody>
      </p:sp>
      <p:sp>
        <p:nvSpPr>
          <p:cNvPr id="66" name="Google Shape;1421;p28"/>
          <p:cNvSpPr/>
          <p:nvPr/>
        </p:nvSpPr>
        <p:spPr>
          <a:xfrm>
            <a:off x="6987871" y="3479260"/>
            <a:ext cx="1620000" cy="288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grpSp>
        <p:nvGrpSpPr>
          <p:cNvPr id="70" name="図形グループ 69"/>
          <p:cNvGrpSpPr/>
          <p:nvPr/>
        </p:nvGrpSpPr>
        <p:grpSpPr>
          <a:xfrm>
            <a:off x="6832005" y="3322185"/>
            <a:ext cx="296586" cy="293005"/>
            <a:chOff x="5101121" y="3995693"/>
            <a:chExt cx="296586" cy="293005"/>
          </a:xfrm>
        </p:grpSpPr>
        <p:sp>
          <p:nvSpPr>
            <p:cNvPr id="71" name="円/楕円 70"/>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2" name="フリーフォーム 71"/>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79" name="図形グループ 78"/>
          <p:cNvGrpSpPr/>
          <p:nvPr/>
        </p:nvGrpSpPr>
        <p:grpSpPr>
          <a:xfrm>
            <a:off x="779885" y="3629025"/>
            <a:ext cx="296587" cy="293005"/>
            <a:chOff x="2897417" y="3995693"/>
            <a:chExt cx="296587" cy="293005"/>
          </a:xfrm>
          <a:effectLst/>
        </p:grpSpPr>
        <p:sp>
          <p:nvSpPr>
            <p:cNvPr id="80" name="円/楕円 7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81" name="テキスト ボックス 8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55" name="Google Shape;1413;p28"/>
          <p:cNvSpPr/>
          <p:nvPr/>
        </p:nvSpPr>
        <p:spPr>
          <a:xfrm>
            <a:off x="2747866" y="4074023"/>
            <a:ext cx="1553537" cy="193177"/>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grpSp>
        <p:nvGrpSpPr>
          <p:cNvPr id="76" name="図形グループ 75"/>
          <p:cNvGrpSpPr/>
          <p:nvPr/>
        </p:nvGrpSpPr>
        <p:grpSpPr>
          <a:xfrm>
            <a:off x="2607573" y="3821795"/>
            <a:ext cx="296586" cy="293005"/>
            <a:chOff x="3546641" y="3995693"/>
            <a:chExt cx="296586" cy="293005"/>
          </a:xfrm>
        </p:grpSpPr>
        <p:sp>
          <p:nvSpPr>
            <p:cNvPr id="77" name="円/楕円 7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8" name="フリーフォーム 7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82" name="図形グループ 81"/>
          <p:cNvGrpSpPr>
            <a:grpSpLocks noChangeAspect="1"/>
          </p:cNvGrpSpPr>
          <p:nvPr/>
        </p:nvGrpSpPr>
        <p:grpSpPr>
          <a:xfrm>
            <a:off x="4421550" y="4267200"/>
            <a:ext cx="360000" cy="270000"/>
            <a:chOff x="3355262" y="5469690"/>
            <a:chExt cx="720000" cy="540000"/>
          </a:xfrm>
        </p:grpSpPr>
        <p:cxnSp>
          <p:nvCxnSpPr>
            <p:cNvPr id="83" name="カギ線コネクタ 82"/>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
        <p:nvSpPr>
          <p:cNvPr id="65" name="Google Shape;1417;p28"/>
          <p:cNvSpPr/>
          <p:nvPr/>
        </p:nvSpPr>
        <p:spPr>
          <a:xfrm>
            <a:off x="4886637" y="3970869"/>
            <a:ext cx="1548000" cy="213341"/>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grpSp>
        <p:nvGrpSpPr>
          <p:cNvPr id="73" name="図形グループ 72"/>
          <p:cNvGrpSpPr/>
          <p:nvPr/>
        </p:nvGrpSpPr>
        <p:grpSpPr>
          <a:xfrm>
            <a:off x="4735862" y="3733800"/>
            <a:ext cx="296586" cy="293005"/>
            <a:chOff x="4232441" y="3995693"/>
            <a:chExt cx="296586" cy="293005"/>
          </a:xfrm>
        </p:grpSpPr>
        <p:sp>
          <p:nvSpPr>
            <p:cNvPr id="74" name="円/楕円 7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5" name="フリーフォーム 7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85" name="図形グループ 84"/>
          <p:cNvGrpSpPr>
            <a:grpSpLocks noChangeAspect="1"/>
          </p:cNvGrpSpPr>
          <p:nvPr/>
        </p:nvGrpSpPr>
        <p:grpSpPr>
          <a:xfrm>
            <a:off x="6545625" y="4267200"/>
            <a:ext cx="360000" cy="270001"/>
            <a:chOff x="3355262" y="5469690"/>
            <a:chExt cx="720000" cy="540000"/>
          </a:xfrm>
        </p:grpSpPr>
        <p:cxnSp>
          <p:nvCxnSpPr>
            <p:cNvPr id="86" name="カギ線コネクタ 85"/>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3355262" y="5737226"/>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88" name="図形グループ 87"/>
          <p:cNvGrpSpPr>
            <a:grpSpLocks noChangeAspect="1"/>
          </p:cNvGrpSpPr>
          <p:nvPr/>
        </p:nvGrpSpPr>
        <p:grpSpPr>
          <a:xfrm>
            <a:off x="2249850" y="4267200"/>
            <a:ext cx="360000" cy="270000"/>
            <a:chOff x="3355262" y="5469690"/>
            <a:chExt cx="720000" cy="540000"/>
          </a:xfrm>
        </p:grpSpPr>
        <p:cxnSp>
          <p:nvCxnSpPr>
            <p:cNvPr id="89" name="カギ線コネクタ 88"/>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368828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A483E03F-CC98-41F1-BEF5-1BD79855D3F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A483E03F-CC98-41F1-BEF5-1BD79855D3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24" name="Google Shape;824;p23" descr="オンライン待合室画面で右下に自分の映像が映っている画像"/>
          <p:cNvPicPr preferRelativeResize="0">
            <a:picLocks noChangeAspect="1"/>
          </p:cNvPicPr>
          <p:nvPr/>
        </p:nvPicPr>
        <p:blipFill>
          <a:blip r:embed="rId6">
            <a:alphaModFix/>
          </a:blip>
          <a:stretch>
            <a:fillRect/>
          </a:stretch>
        </p:blipFill>
        <p:spPr>
          <a:xfrm>
            <a:off x="7066800" y="1907063"/>
            <a:ext cx="1620000" cy="3507814"/>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825" name="Google Shape;825;p23" descr="音声と映像を確認という画面で「ビデオ診察ルームに入室」をタップしている画像"/>
          <p:cNvPicPr preferRelativeResize="0">
            <a:picLocks noChangeAspect="1"/>
          </p:cNvPicPr>
          <p:nvPr/>
        </p:nvPicPr>
        <p:blipFill>
          <a:blip r:embed="rId7">
            <a:alphaModFix/>
          </a:blip>
          <a:stretch>
            <a:fillRect/>
          </a:stretch>
        </p:blipFill>
        <p:spPr>
          <a:xfrm>
            <a:off x="4969751" y="1920621"/>
            <a:ext cx="1620000" cy="3507845"/>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826" name="Google Shape;826;p23"/>
          <p:cNvSpPr/>
          <p:nvPr/>
        </p:nvSpPr>
        <p:spPr>
          <a:xfrm>
            <a:off x="5005751" y="4247760"/>
            <a:ext cx="1548000" cy="324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pic>
        <p:nvPicPr>
          <p:cNvPr id="827" name="Google Shape;827;p23" descr="診察詳細画面で「ビデオ診察画面へ」をタップしている画像"/>
          <p:cNvPicPr preferRelativeResize="0">
            <a:picLocks noChangeAspect="1"/>
          </p:cNvPicPr>
          <p:nvPr/>
        </p:nvPicPr>
        <p:blipFill>
          <a:blip r:embed="rId8">
            <a:alphaModFix/>
          </a:blip>
          <a:stretch>
            <a:fillRect/>
          </a:stretch>
        </p:blipFill>
        <p:spPr>
          <a:xfrm>
            <a:off x="2872702" y="1936330"/>
            <a:ext cx="1620000" cy="3498494"/>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829" name="Google Shape;829;p23"/>
          <p:cNvSpPr txBox="1"/>
          <p:nvPr/>
        </p:nvSpPr>
        <p:spPr>
          <a:xfrm>
            <a:off x="238124" y="1858148"/>
            <a:ext cx="2736869" cy="3767042"/>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None/>
              <a:tabLst>
                <a:tab pos="350838"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❶</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予約時間に</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なったらアプリを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起動</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スワイプで移動し</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4344"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ビデオ診察画面へ</a:t>
            </a:r>
            <a:r>
              <a:rPr lang="en-US" altLang="ja-JP" sz="1800" b="1" dirty="0">
                <a:solidFill>
                  <a:schemeClr val="tx1"/>
                </a:solidFill>
                <a:latin typeface="BIZ UDゴシック" panose="020B0400000000000000" pitchFamily="49" charset="-128"/>
                <a:ea typeface="BIZ UDゴシック" panose="020B0400000000000000" pitchFamily="49" charset="-128"/>
                <a:cs typeface="Meiryo"/>
                <a:sym typeface="Meiryo"/>
              </a:rPr>
              <a:t>｣</a:t>
            </a:r>
          </a:p>
          <a:p>
            <a:pPr marL="9525" marR="4344" lvl="0" algn="l" rtl="0">
              <a:spcBef>
                <a:spcPts val="0"/>
              </a:spcBef>
              <a:spcAft>
                <a:spcPts val="0"/>
              </a:spcAft>
              <a:buNone/>
              <a:tabLst>
                <a:tab pos="350838" algn="l"/>
              </a:tabLst>
            </a:pPr>
            <a:r>
              <a:rPr lang="ja-JP" altLang="en-US" sz="1800" b="1" dirty="0">
                <a:solidFill>
                  <a:schemeClr val="tx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dirty="0">
              <a:latin typeface="BIZ UDゴシック" panose="020B0400000000000000" pitchFamily="49" charset="-128"/>
              <a:ea typeface="BIZ UDゴシック" panose="020B0400000000000000" pitchFamily="49" charset="-128"/>
            </a:endParaRPr>
          </a:p>
          <a:p>
            <a:pPr marL="9525" marR="0" lvl="0" algn="l" rtl="0">
              <a:spcAft>
                <a:spcPts val="0"/>
              </a:spcAft>
              <a:buNone/>
              <a:tabLst>
                <a:tab pos="350838"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ビデオ診察</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Aft>
                <a:spcPts val="0"/>
              </a:spcAft>
              <a:buNone/>
              <a:tabLst>
                <a:tab pos="350838"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ルームに入室</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を</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Aft>
                <a:spcPts val="0"/>
              </a:spcAft>
              <a:buNone/>
              <a:tabLst>
                <a:tab pos="350838"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ダブル</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タップ</a:t>
            </a:r>
            <a:endParaRPr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167"/>
              </a:spcBef>
              <a:spcAft>
                <a:spcPts val="0"/>
              </a:spcAft>
              <a:buNone/>
              <a:tabLst>
                <a:tab pos="350838" algn="l"/>
              </a:tabLst>
            </a:pPr>
            <a:r>
              <a:rPr lang="ja-JP" sz="2400" b="1" dirty="0">
                <a:solidFill>
                  <a:srgbClr val="009650"/>
                </a:solidFill>
                <a:latin typeface="BIZ UDゴシック" panose="020B0400000000000000" pitchFamily="49" charset="-128"/>
                <a:ea typeface="BIZ UDゴシック" panose="020B0400000000000000" pitchFamily="49" charset="-128"/>
                <a:cs typeface="Meiryo"/>
                <a:sym typeface="Meiryo"/>
              </a:rPr>
              <a:t>❸</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医師が入室してい</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な</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い</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167"/>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場合はしばらく</a:t>
            </a:r>
            <a:endPar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endParaRPr>
          </a:p>
          <a:p>
            <a:pPr marL="9525" marR="0" lvl="0" algn="l" rtl="0">
              <a:spcBef>
                <a:spcPts val="167"/>
              </a:spcBef>
              <a:spcAft>
                <a:spcPts val="0"/>
              </a:spcAft>
              <a:buNone/>
              <a:tabLst>
                <a:tab pos="350838" algn="l"/>
              </a:tabLst>
            </a:pP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   </a:t>
            </a:r>
            <a:r>
              <a:rPr 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待ちま</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す</a:t>
            </a:r>
            <a:endParaRPr lang="ja-JP" altLang="en-US" sz="1800" b="0"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830" name="Google Shape;830;p23"/>
          <p:cNvSpPr/>
          <p:nvPr/>
        </p:nvSpPr>
        <p:spPr>
          <a:xfrm>
            <a:off x="2908702" y="3489669"/>
            <a:ext cx="1548000" cy="504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31" name="タイトル 9">
            <a:extLst>
              <a:ext uri="{FF2B5EF4-FFF2-40B4-BE49-F238E27FC236}">
                <a16:creationId xmlns:a16="http://schemas.microsoft.com/office/drawing/2014/main" id="{FDDA2747-DBA5-44E4-A04D-BE8E8CD8D716}"/>
              </a:ext>
            </a:extLst>
          </p:cNvPr>
          <p:cNvSpPr txBox="1">
            <a:spLocks/>
          </p:cNvSpPr>
          <p:nvPr/>
        </p:nvSpPr>
        <p:spPr>
          <a:xfrm>
            <a:off x="1598088" y="252886"/>
            <a:ext cx="5459382"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【17</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ビデオ診</a:t>
            </a:r>
            <a:r>
              <a:rPr lang="ja-JP" altLang="ja-JP" sz="3200" spc="-1250" dirty="0">
                <a:latin typeface="BIZ UDゴシック" panose="020B0400000000000000" pitchFamily="49" charset="-128"/>
                <a:ea typeface="BIZ UDゴシック" panose="020B0400000000000000" pitchFamily="49" charset="-128"/>
                <a:cs typeface="Meiryo"/>
                <a:sym typeface="Meiryo"/>
              </a:rPr>
              <a:t>察</a:t>
            </a:r>
            <a:endParaRPr kumimoji="0" lang="ja-JP" altLang="en-US" sz="3200" b="0" kern="0" dirty="0">
              <a:latin typeface="BIZ UDゴシック" panose="020B0400000000000000" pitchFamily="49" charset="-128"/>
              <a:ea typeface="BIZ UDゴシック" panose="020B0400000000000000" pitchFamily="49" charset="-128"/>
            </a:endParaRPr>
          </a:p>
        </p:txBody>
      </p:sp>
      <p:grpSp>
        <p:nvGrpSpPr>
          <p:cNvPr id="30" name="図形グループ 29"/>
          <p:cNvGrpSpPr>
            <a:grpSpLocks noChangeAspect="1"/>
          </p:cNvGrpSpPr>
          <p:nvPr/>
        </p:nvGrpSpPr>
        <p:grpSpPr>
          <a:xfrm>
            <a:off x="4552827" y="3326888"/>
            <a:ext cx="360000" cy="270000"/>
            <a:chOff x="3355262" y="5469690"/>
            <a:chExt cx="720000" cy="540000"/>
          </a:xfrm>
        </p:grpSpPr>
        <p:cxnSp>
          <p:nvCxnSpPr>
            <p:cNvPr id="32" name="カギ線コネクタ 31"/>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4" name="図形グループ 33"/>
          <p:cNvGrpSpPr>
            <a:grpSpLocks noChangeAspect="1"/>
          </p:cNvGrpSpPr>
          <p:nvPr/>
        </p:nvGrpSpPr>
        <p:grpSpPr>
          <a:xfrm>
            <a:off x="6666028" y="3328120"/>
            <a:ext cx="360000" cy="270000"/>
            <a:chOff x="3355262" y="5469690"/>
            <a:chExt cx="720000" cy="540000"/>
          </a:xfrm>
        </p:grpSpPr>
        <p:cxnSp>
          <p:nvCxnSpPr>
            <p:cNvPr id="35" name="カギ線コネクタ 34"/>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7" name="図形グループ 36"/>
          <p:cNvGrpSpPr/>
          <p:nvPr/>
        </p:nvGrpSpPr>
        <p:grpSpPr>
          <a:xfrm>
            <a:off x="6925466" y="1869575"/>
            <a:ext cx="296586" cy="293005"/>
            <a:chOff x="4232441" y="3995693"/>
            <a:chExt cx="296586" cy="293005"/>
          </a:xfrm>
        </p:grpSpPr>
        <p:sp>
          <p:nvSpPr>
            <p:cNvPr id="38" name="円/楕円 37"/>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フリーフォーム 38"/>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0" name="図形グループ 39"/>
          <p:cNvGrpSpPr/>
          <p:nvPr/>
        </p:nvGrpSpPr>
        <p:grpSpPr>
          <a:xfrm>
            <a:off x="4912524" y="4087465"/>
            <a:ext cx="296586" cy="293005"/>
            <a:chOff x="3546641" y="3995693"/>
            <a:chExt cx="296586" cy="293005"/>
          </a:xfrm>
        </p:grpSpPr>
        <p:sp>
          <p:nvSpPr>
            <p:cNvPr id="41" name="円/楕円 40"/>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2" name="フリーフォーム 41"/>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3" name="図形グループ 42"/>
          <p:cNvGrpSpPr/>
          <p:nvPr/>
        </p:nvGrpSpPr>
        <p:grpSpPr>
          <a:xfrm>
            <a:off x="2803515" y="3343166"/>
            <a:ext cx="296587" cy="293005"/>
            <a:chOff x="2897417" y="3995693"/>
            <a:chExt cx="296587" cy="293005"/>
          </a:xfrm>
        </p:grpSpPr>
        <p:sp>
          <p:nvSpPr>
            <p:cNvPr id="44" name="円/楕円 4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5" name="テキスト ボックス 44"/>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4" name="Google Shape;1391;p28">
            <a:extLst>
              <a:ext uri="{FF2B5EF4-FFF2-40B4-BE49-F238E27FC236}">
                <a16:creationId xmlns:a16="http://schemas.microsoft.com/office/drawing/2014/main" id="{7F35FDE7-3298-093F-529F-9558E40DA0B2}"/>
              </a:ext>
            </a:extLst>
          </p:cNvPr>
          <p:cNvSpPr txBox="1"/>
          <p:nvPr/>
        </p:nvSpPr>
        <p:spPr>
          <a:xfrm>
            <a:off x="380999" y="1412666"/>
            <a:ext cx="8153611" cy="287955"/>
          </a:xfrm>
          <a:prstGeom prst="rect">
            <a:avLst/>
          </a:prstGeom>
          <a:noFill/>
          <a:ln>
            <a:noFill/>
          </a:ln>
        </p:spPr>
        <p:txBody>
          <a:bodyPr spcFirstLastPara="1" wrap="square" lIns="0" tIns="1085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altLang="en-US" sz="1800" b="1" i="0" u="none" strike="noStrike" cap="none" dirty="0">
                <a:latin typeface="BIZ UDゴシック" panose="020B0400000000000000" pitchFamily="49" charset="-128"/>
                <a:ea typeface="BIZ UDゴシック" panose="020B0400000000000000" pitchFamily="49" charset="-128"/>
                <a:cs typeface="Meiryo"/>
                <a:sym typeface="Meiryo"/>
              </a:rPr>
              <a:t>診察当日の操作方法です</a:t>
            </a:r>
            <a:r>
              <a:rPr lang="ja-JP" sz="1800" b="1" i="0" u="none" strike="noStrike" cap="none" dirty="0">
                <a:latin typeface="BIZ UDゴシック" panose="020B0400000000000000" pitchFamily="49" charset="-128"/>
                <a:ea typeface="BIZ UDゴシック" panose="020B0400000000000000" pitchFamily="49" charset="-128"/>
                <a:cs typeface="Meiryo"/>
                <a:sym typeface="Meiryo"/>
              </a:rPr>
              <a:t>。</a:t>
            </a:r>
            <a:endParaRPr sz="1800" b="0" i="0" u="none" strike="noStrike" cap="none" dirty="0">
              <a:latin typeface="BIZ UDゴシック" panose="020B0400000000000000" pitchFamily="49" charset="-128"/>
              <a:ea typeface="BIZ UDゴシック" panose="020B0400000000000000" pitchFamily="49" charset="-128"/>
              <a:sym typeface="Arial"/>
            </a:endParaRPr>
          </a:p>
        </p:txBody>
      </p:sp>
    </p:spTree>
    <p:extLst>
      <p:ext uri="{BB962C8B-B14F-4D97-AF65-F5344CB8AC3E}">
        <p14:creationId xmlns:p14="http://schemas.microsoft.com/office/powerpoint/2010/main" val="38426355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F850ED46-C185-4FDA-BFAE-50300B073E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F850ED46-C185-4FDA-BFAE-50300B073E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20" name="タイトル 9">
            <a:extLst>
              <a:ext uri="{FF2B5EF4-FFF2-40B4-BE49-F238E27FC236}">
                <a16:creationId xmlns:a16="http://schemas.microsoft.com/office/drawing/2014/main" id="{FDDA2747-DBA5-44E4-A04D-BE8E8CD8D716}"/>
              </a:ext>
            </a:extLst>
          </p:cNvPr>
          <p:cNvSpPr txBox="1">
            <a:spLocks/>
          </p:cNvSpPr>
          <p:nvPr/>
        </p:nvSpPr>
        <p:spPr>
          <a:xfrm>
            <a:off x="1598088" y="204976"/>
            <a:ext cx="4750083"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【17</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ビデオ診</a:t>
            </a:r>
            <a:r>
              <a:rPr lang="ja-JP" altLang="ja-JP" sz="3200" spc="-1250" dirty="0">
                <a:latin typeface="BIZ UDゴシック" panose="020B0400000000000000" pitchFamily="49" charset="-128"/>
                <a:ea typeface="BIZ UDゴシック" panose="020B0400000000000000" pitchFamily="49" charset="-128"/>
                <a:cs typeface="Meiryo"/>
                <a:sym typeface="Meiryo"/>
              </a:rPr>
              <a:t>察</a:t>
            </a:r>
            <a:endParaRPr kumimoji="0" lang="ja-JP" altLang="en-US" sz="3200" b="0" kern="0" dirty="0">
              <a:latin typeface="BIZ UDゴシック" panose="020B0400000000000000" pitchFamily="49" charset="-128"/>
              <a:ea typeface="BIZ UDゴシック" panose="020B0400000000000000" pitchFamily="49" charset="-128"/>
            </a:endParaRPr>
          </a:p>
        </p:txBody>
      </p:sp>
      <p:pic>
        <p:nvPicPr>
          <p:cNvPr id="6" name="Google Shape;855;g143eb037c4f_6_0" descr="診察が完了し「診察お疲れさまでした」と表示されている画像">
            <a:extLst>
              <a:ext uri="{FF2B5EF4-FFF2-40B4-BE49-F238E27FC236}">
                <a16:creationId xmlns:a16="http://schemas.microsoft.com/office/drawing/2014/main" id="{0CFF539A-7684-1943-6A62-5731E8870D69}"/>
              </a:ext>
            </a:extLst>
          </p:cNvPr>
          <p:cNvPicPr preferRelativeResize="0">
            <a:picLocks noChangeAspect="1"/>
          </p:cNvPicPr>
          <p:nvPr/>
        </p:nvPicPr>
        <p:blipFill rotWithShape="1">
          <a:blip r:embed="rId6">
            <a:alphaModFix/>
          </a:blip>
          <a:srcRect t="7068"/>
          <a:stretch/>
        </p:blipFill>
        <p:spPr>
          <a:xfrm>
            <a:off x="6516000" y="2650899"/>
            <a:ext cx="1618513" cy="3256863"/>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7" name="Google Shape;856;g143eb037c4f_6_0" descr="診察画面で医師の映像が映っており、右下に自分の映像が映っている画像">
            <a:extLst>
              <a:ext uri="{FF2B5EF4-FFF2-40B4-BE49-F238E27FC236}">
                <a16:creationId xmlns:a16="http://schemas.microsoft.com/office/drawing/2014/main" id="{9957A843-7CE1-2695-76F5-392FC39B3863}"/>
              </a:ext>
            </a:extLst>
          </p:cNvPr>
          <p:cNvPicPr preferRelativeResize="0">
            <a:picLocks noChangeAspect="1"/>
          </p:cNvPicPr>
          <p:nvPr/>
        </p:nvPicPr>
        <p:blipFill rotWithShape="1">
          <a:blip r:embed="rId7">
            <a:alphaModFix/>
          </a:blip>
          <a:srcRect t="7068"/>
          <a:stretch/>
        </p:blipFill>
        <p:spPr>
          <a:xfrm>
            <a:off x="756000" y="2652875"/>
            <a:ext cx="1622836" cy="3256863"/>
          </a:xfrm>
          <a:prstGeom prst="rect">
            <a:avLst/>
          </a:prstGeom>
          <a:noFill/>
          <a:ln w="9525" cap="flat" cmpd="sng">
            <a:solidFill>
              <a:schemeClr val="tx1">
                <a:lumMod val="50000"/>
                <a:lumOff val="50000"/>
              </a:schemeClr>
            </a:solidFill>
            <a:prstDash val="solid"/>
            <a:round/>
            <a:headEnd type="none" w="sm" len="sm"/>
            <a:tailEnd type="none" w="sm" len="sm"/>
          </a:ln>
        </p:spPr>
      </p:pic>
      <p:pic>
        <p:nvPicPr>
          <p:cNvPr id="8" name="Google Shape;856;g143eb037c4f_6_0" descr="診察画面で医師の映像が映っており、右下に自分の映像が映っている画像">
            <a:extLst>
              <a:ext uri="{FF2B5EF4-FFF2-40B4-BE49-F238E27FC236}">
                <a16:creationId xmlns:a16="http://schemas.microsoft.com/office/drawing/2014/main" id="{CA104941-9110-8F80-2B87-F77F387A6CEE}"/>
              </a:ext>
            </a:extLst>
          </p:cNvPr>
          <p:cNvPicPr preferRelativeResize="0">
            <a:picLocks noChangeAspect="1"/>
          </p:cNvPicPr>
          <p:nvPr/>
        </p:nvPicPr>
        <p:blipFill rotWithShape="1">
          <a:blip r:embed="rId7">
            <a:alphaModFix/>
          </a:blip>
          <a:srcRect t="7068"/>
          <a:stretch/>
        </p:blipFill>
        <p:spPr>
          <a:xfrm>
            <a:off x="3636000" y="2650900"/>
            <a:ext cx="1622836" cy="3256863"/>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9" name="Google Shape;858;g143eb037c4f_6_0">
            <a:extLst>
              <a:ext uri="{FF2B5EF4-FFF2-40B4-BE49-F238E27FC236}">
                <a16:creationId xmlns:a16="http://schemas.microsoft.com/office/drawing/2014/main" id="{C5D34C33-169C-7F94-659D-2D68A28DDE89}"/>
              </a:ext>
            </a:extLst>
          </p:cNvPr>
          <p:cNvSpPr txBox="1"/>
          <p:nvPr/>
        </p:nvSpPr>
        <p:spPr>
          <a:xfrm>
            <a:off x="6379409" y="1944000"/>
            <a:ext cx="2247300" cy="407148"/>
          </a:xfrm>
          <a:prstGeom prst="rect">
            <a:avLst/>
          </a:prstGeom>
          <a:noFill/>
          <a:ln>
            <a:noFill/>
          </a:ln>
        </p:spPr>
        <p:txBody>
          <a:bodyPr spcFirstLastPara="1" wrap="square" lIns="0" tIns="12050" rIns="0" bIns="0" anchor="t" anchorCtr="0">
            <a:spAutoFit/>
          </a:bodyPr>
          <a:lstStyle/>
          <a:p>
            <a:pPr marR="0" lvl="0" algn="l" rtl="0">
              <a:spcBef>
                <a:spcPts val="167"/>
              </a:spcBef>
              <a:spcAft>
                <a:spcPts val="0"/>
              </a:spcAft>
              <a:buNone/>
              <a:tabLst>
                <a:tab pos="350838"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a:sym typeface="Meiryo"/>
              </a:rPr>
              <a:t>❻</a:t>
            </a:r>
            <a:r>
              <a:rPr kumimoji="0" lang="en-US" altLang="ja-JP" sz="2400" b="1" i="0" u="none" strike="noStrike" kern="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a:sym typeface="Meiryo"/>
              </a:rPr>
              <a:t>	</a:t>
            </a:r>
            <a:r>
              <a:rPr lang="ja-JP" sz="1800" b="1" dirty="0">
                <a:solidFill>
                  <a:schemeClr val="dk1"/>
                </a:solidFill>
                <a:latin typeface="BIZ UDPゴシック" panose="020B0400000000000000" pitchFamily="50" charset="-128"/>
                <a:ea typeface="BIZ UDPゴシック" panose="020B0400000000000000" pitchFamily="50" charset="-128"/>
                <a:cs typeface="Meiryo"/>
                <a:sym typeface="Meiryo"/>
              </a:rPr>
              <a:t>診察完了</a:t>
            </a:r>
            <a:endParaRPr sz="1800" b="1"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10" name="Google Shape;859;g143eb037c4f_6_0">
            <a:extLst>
              <a:ext uri="{FF2B5EF4-FFF2-40B4-BE49-F238E27FC236}">
                <a16:creationId xmlns:a16="http://schemas.microsoft.com/office/drawing/2014/main" id="{97DBBF6E-C7D9-4C75-D78B-6F9682AAFC04}"/>
              </a:ext>
            </a:extLst>
          </p:cNvPr>
          <p:cNvSpPr/>
          <p:nvPr/>
        </p:nvSpPr>
        <p:spPr>
          <a:xfrm>
            <a:off x="3690068" y="5492998"/>
            <a:ext cx="624794" cy="35702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11" name="図形グループ 20">
            <a:extLst>
              <a:ext uri="{FF2B5EF4-FFF2-40B4-BE49-F238E27FC236}">
                <a16:creationId xmlns:a16="http://schemas.microsoft.com/office/drawing/2014/main" id="{B41F39B4-34B7-6357-2D89-627ECEA4677D}"/>
              </a:ext>
            </a:extLst>
          </p:cNvPr>
          <p:cNvGrpSpPr/>
          <p:nvPr/>
        </p:nvGrpSpPr>
        <p:grpSpPr>
          <a:xfrm>
            <a:off x="3521132" y="5335994"/>
            <a:ext cx="296586" cy="293005"/>
            <a:chOff x="5878361" y="3995693"/>
            <a:chExt cx="296586" cy="293005"/>
          </a:xfrm>
        </p:grpSpPr>
        <p:sp>
          <p:nvSpPr>
            <p:cNvPr id="12" name="円/楕円 21">
              <a:extLst>
                <a:ext uri="{FF2B5EF4-FFF2-40B4-BE49-F238E27FC236}">
                  <a16:creationId xmlns:a16="http://schemas.microsoft.com/office/drawing/2014/main" id="{A0F455F5-3215-B643-9E42-498B2169289E}"/>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3" name="フリーフォーム 28">
              <a:extLst>
                <a:ext uri="{FF2B5EF4-FFF2-40B4-BE49-F238E27FC236}">
                  <a16:creationId xmlns:a16="http://schemas.microsoft.com/office/drawing/2014/main" id="{8B690FED-8882-DB56-748B-1CA5CC11C92E}"/>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4" name="Google Shape;858;g143eb037c4f_6_0">
            <a:extLst>
              <a:ext uri="{FF2B5EF4-FFF2-40B4-BE49-F238E27FC236}">
                <a16:creationId xmlns:a16="http://schemas.microsoft.com/office/drawing/2014/main" id="{667087AF-0BA8-E67A-C098-24A07DE13563}"/>
              </a:ext>
            </a:extLst>
          </p:cNvPr>
          <p:cNvSpPr txBox="1"/>
          <p:nvPr/>
        </p:nvSpPr>
        <p:spPr>
          <a:xfrm>
            <a:off x="571352" y="1930754"/>
            <a:ext cx="2247300" cy="627721"/>
          </a:xfrm>
          <a:prstGeom prst="rect">
            <a:avLst/>
          </a:prstGeom>
          <a:noFill/>
          <a:ln>
            <a:noFill/>
          </a:ln>
        </p:spPr>
        <p:txBody>
          <a:bodyPr spcFirstLastPara="1" wrap="square" lIns="0" tIns="12050" rIns="0" bIns="0" anchor="t" anchorCtr="0">
            <a:spAutoFit/>
          </a:bodyPr>
          <a:lstStyle/>
          <a:p>
            <a:pPr marR="4343" lvl="0" algn="l" rtl="0">
              <a:spcBef>
                <a:spcPts val="0"/>
              </a:spcBef>
              <a:spcAft>
                <a:spcPts val="0"/>
              </a:spcAft>
              <a:buNone/>
              <a:tabLst>
                <a:tab pos="350838" algn="l"/>
              </a:tabLst>
            </a:pPr>
            <a:r>
              <a:rPr lang="ja-JP" altLang="ja-JP" sz="2400" b="1" i="0" u="none" strike="noStrike" cap="none" dirty="0">
                <a:solidFill>
                  <a:srgbClr val="009650"/>
                </a:solidFill>
                <a:latin typeface="BIZ UDPゴシック" panose="020B0400000000000000" pitchFamily="50" charset="-128"/>
                <a:ea typeface="BIZ UDPゴシック" panose="020B0400000000000000" pitchFamily="50" charset="-128"/>
                <a:cs typeface="Meiryo"/>
                <a:sym typeface="Meiryo"/>
              </a:rPr>
              <a:t>❹</a:t>
            </a:r>
            <a:r>
              <a:rPr lang="ja-JP" altLang="en-US" sz="1600" b="1" dirty="0">
                <a:solidFill>
                  <a:schemeClr val="tx1"/>
                </a:solidFill>
                <a:latin typeface="BIZ UDPゴシック" panose="020B0400000000000000" pitchFamily="50" charset="-128"/>
                <a:ea typeface="BIZ UDPゴシック" panose="020B0400000000000000" pitchFamily="50" charset="-128"/>
                <a:cs typeface="Meiryo"/>
                <a:sym typeface="Meiryo"/>
              </a:rPr>
              <a:t>医師が来たら</a:t>
            </a:r>
            <a:endParaRPr lang="en-US" altLang="ja-JP" sz="1600" b="1" dirty="0">
              <a:solidFill>
                <a:schemeClr val="tx1"/>
              </a:solidFill>
              <a:latin typeface="BIZ UDPゴシック" panose="020B0400000000000000" pitchFamily="50" charset="-128"/>
              <a:ea typeface="BIZ UDPゴシック" panose="020B0400000000000000" pitchFamily="50" charset="-128"/>
              <a:cs typeface="Meiryo"/>
              <a:sym typeface="Meiryo"/>
            </a:endParaRPr>
          </a:p>
          <a:p>
            <a:pPr marR="4343" lvl="0" algn="l" rtl="0">
              <a:spcBef>
                <a:spcPts val="0"/>
              </a:spcBef>
              <a:spcAft>
                <a:spcPts val="0"/>
              </a:spcAft>
              <a:buNone/>
              <a:tabLst>
                <a:tab pos="350838" algn="l"/>
              </a:tabLst>
            </a:pPr>
            <a:r>
              <a:rPr lang="ja-JP" altLang="en-US" sz="1600" b="1" dirty="0">
                <a:solidFill>
                  <a:schemeClr val="tx1"/>
                </a:solidFill>
                <a:latin typeface="BIZ UDPゴシック" panose="020B0400000000000000" pitchFamily="50" charset="-128"/>
                <a:ea typeface="BIZ UDPゴシック" panose="020B0400000000000000" pitchFamily="50" charset="-128"/>
                <a:sym typeface="Meiryo"/>
              </a:rPr>
              <a:t>　 診察開始です</a:t>
            </a:r>
            <a:endParaRPr lang="ja-JP" altLang="en-US" sz="900" dirty="0">
              <a:solidFill>
                <a:schemeClr val="dk1"/>
              </a:solidFill>
              <a:latin typeface="BIZ UDPゴシック" panose="020B0400000000000000" pitchFamily="50" charset="-128"/>
              <a:ea typeface="BIZ UDPゴシック" panose="020B0400000000000000" pitchFamily="50" charset="-128"/>
            </a:endParaRPr>
          </a:p>
        </p:txBody>
      </p:sp>
      <p:sp>
        <p:nvSpPr>
          <p:cNvPr id="15" name="Google Shape;848;p23">
            <a:extLst>
              <a:ext uri="{FF2B5EF4-FFF2-40B4-BE49-F238E27FC236}">
                <a16:creationId xmlns:a16="http://schemas.microsoft.com/office/drawing/2014/main" id="{34BC6E21-A6C2-192D-4727-DD2C3A8C8A9C}"/>
              </a:ext>
            </a:extLst>
          </p:cNvPr>
          <p:cNvSpPr txBox="1"/>
          <p:nvPr/>
        </p:nvSpPr>
        <p:spPr>
          <a:xfrm>
            <a:off x="756000" y="5918264"/>
            <a:ext cx="540000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dirty="0">
                <a:solidFill>
                  <a:srgbClr val="009650"/>
                </a:solidFill>
                <a:latin typeface="BIZ UDPゴシック" panose="020B0400000000000000" pitchFamily="50" charset="-128"/>
                <a:ea typeface="BIZ UDPゴシック" panose="020B0400000000000000" pitchFamily="50" charset="-128"/>
                <a:cs typeface="Meiryo"/>
                <a:sym typeface="Meiryo"/>
              </a:rPr>
              <a:t>お薬をどのように受け取るか医師と確認しましょう。</a:t>
            </a:r>
            <a:endParaRPr sz="1400" b="1" dirty="0">
              <a:solidFill>
                <a:srgbClr val="009650"/>
              </a:solidFill>
              <a:latin typeface="BIZ UDPゴシック" panose="020B0400000000000000" pitchFamily="50" charset="-128"/>
              <a:ea typeface="BIZ UDPゴシック" panose="020B0400000000000000" pitchFamily="50" charset="-128"/>
              <a:cs typeface="Meiryo"/>
              <a:sym typeface="Meiryo"/>
            </a:endParaRPr>
          </a:p>
          <a:p>
            <a:r>
              <a:rPr lang="en-US" altLang="ja-JP" sz="1050" b="1" dirty="0">
                <a:solidFill>
                  <a:srgbClr val="009650"/>
                </a:solidFill>
                <a:latin typeface="BIZ UDPゴシック" panose="020B0400000000000000" pitchFamily="50" charset="-128"/>
                <a:ea typeface="BIZ UDPゴシック" panose="020B0400000000000000" pitchFamily="50" charset="-128"/>
                <a:cs typeface="Meiryo"/>
                <a:sym typeface="Meiryo"/>
              </a:rPr>
              <a:t>A.</a:t>
            </a:r>
            <a:r>
              <a:rPr lang="ja-JP" altLang="en-US" sz="1050" b="1" dirty="0">
                <a:solidFill>
                  <a:srgbClr val="009650"/>
                </a:solidFill>
                <a:latin typeface="BIZ UDPゴシック" panose="020B0400000000000000" pitchFamily="50" charset="-128"/>
                <a:ea typeface="BIZ UDPゴシック" panose="020B0400000000000000" pitchFamily="50" charset="-128"/>
                <a:cs typeface="Meiryo"/>
                <a:sym typeface="Meiryo"/>
              </a:rPr>
              <a:t>お薬・処方箋がご自宅に</a:t>
            </a:r>
            <a:r>
              <a:rPr lang="ja-JP" sz="1050" b="1" dirty="0">
                <a:solidFill>
                  <a:srgbClr val="009650"/>
                </a:solidFill>
                <a:latin typeface="BIZ UDPゴシック" panose="020B0400000000000000" pitchFamily="50" charset="-128"/>
                <a:ea typeface="BIZ UDPゴシック" panose="020B0400000000000000" pitchFamily="50" charset="-128"/>
                <a:cs typeface="Meiryo"/>
                <a:sym typeface="Meiryo"/>
              </a:rPr>
              <a:t>届く</a:t>
            </a:r>
            <a:endParaRPr lang="ja-JP" altLang="en-US" sz="1050" b="1" strike="sngStrike" dirty="0">
              <a:solidFill>
                <a:srgbClr val="009650"/>
              </a:solidFill>
              <a:latin typeface="BIZ UDPゴシック" panose="020B0400000000000000" pitchFamily="50" charset="-128"/>
              <a:ea typeface="BIZ UDPゴシック" panose="020B0400000000000000" pitchFamily="50" charset="-128"/>
              <a:cs typeface="Meiryo"/>
              <a:sym typeface="Meiryo"/>
            </a:endParaRPr>
          </a:p>
          <a:p>
            <a:r>
              <a:rPr lang="en-US" altLang="ja-JP" sz="1050" b="1" dirty="0">
                <a:solidFill>
                  <a:srgbClr val="009650"/>
                </a:solidFill>
                <a:latin typeface="BIZ UDPゴシック" panose="020B0400000000000000" pitchFamily="50" charset="-128"/>
                <a:ea typeface="BIZ UDPゴシック" panose="020B0400000000000000" pitchFamily="50" charset="-128"/>
                <a:cs typeface="Meiryo"/>
                <a:sym typeface="Meiryo"/>
              </a:rPr>
              <a:t>B.</a:t>
            </a:r>
            <a:r>
              <a:rPr lang="ja-JP" altLang="en-US" sz="1050" b="1" dirty="0">
                <a:solidFill>
                  <a:srgbClr val="009650"/>
                </a:solidFill>
                <a:latin typeface="BIZ UDPゴシック" panose="020B0400000000000000" pitchFamily="50" charset="-128"/>
                <a:ea typeface="BIZ UDPゴシック" panose="020B0400000000000000" pitchFamily="50" charset="-128"/>
                <a:cs typeface="Meiryo"/>
                <a:sym typeface="Meiryo"/>
              </a:rPr>
              <a:t>処方箋が薬局に届く</a:t>
            </a:r>
            <a:endParaRPr lang="ja-JP" altLang="en-US" sz="1050" b="1" strike="sngStrike" dirty="0">
              <a:solidFill>
                <a:srgbClr val="009650"/>
              </a:solidFill>
              <a:latin typeface="BIZ UDPゴシック" panose="020B0400000000000000" pitchFamily="50" charset="-128"/>
              <a:ea typeface="BIZ UDPゴシック" panose="020B0400000000000000" pitchFamily="50" charset="-128"/>
              <a:cs typeface="Meiryo"/>
              <a:sym typeface="Meiryo"/>
            </a:endParaRPr>
          </a:p>
        </p:txBody>
      </p:sp>
      <p:sp>
        <p:nvSpPr>
          <p:cNvPr id="16" name="Google Shape;394;g1424c8524af_1_111">
            <a:extLst>
              <a:ext uri="{FF2B5EF4-FFF2-40B4-BE49-F238E27FC236}">
                <a16:creationId xmlns:a16="http://schemas.microsoft.com/office/drawing/2014/main" id="{1F220C65-46FF-844E-BACE-846FDA8A15F3}"/>
              </a:ext>
            </a:extLst>
          </p:cNvPr>
          <p:cNvSpPr txBox="1"/>
          <p:nvPr/>
        </p:nvSpPr>
        <p:spPr>
          <a:xfrm>
            <a:off x="533204" y="1351832"/>
            <a:ext cx="5341797" cy="461635"/>
          </a:xfrm>
          <a:prstGeom prst="rect">
            <a:avLst/>
          </a:prstGeom>
          <a:noFill/>
          <a:ln>
            <a:noFill/>
          </a:ln>
        </p:spPr>
        <p:txBody>
          <a:bodyPr spcFirstLastPara="1" wrap="square" lIns="91425" tIns="91425" rIns="91425" bIns="91425" anchor="t" anchorCtr="0">
            <a:spAutoFit/>
          </a:bodyPr>
          <a:lstStyle/>
          <a:p>
            <a:r>
              <a:rPr lang="ja-JP" altLang="en-US" sz="1800" b="1" dirty="0">
                <a:solidFill>
                  <a:schemeClr val="tx1"/>
                </a:solidFill>
                <a:latin typeface="BIZ UDPゴシック" panose="020B0400000000000000" pitchFamily="50" charset="-128"/>
                <a:ea typeface="BIZ UDPゴシック" panose="020B0400000000000000" pitchFamily="50" charset="-128"/>
                <a:cs typeface="Meiryo"/>
                <a:sym typeface="Meiryo"/>
              </a:rPr>
              <a:t>オンライン診療を受診する方法です</a:t>
            </a:r>
            <a:endParaRPr sz="1800" b="1" dirty="0">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
        <p:nvSpPr>
          <p:cNvPr id="17" name="Google Shape;858;g143eb037c4f_6_0">
            <a:extLst>
              <a:ext uri="{FF2B5EF4-FFF2-40B4-BE49-F238E27FC236}">
                <a16:creationId xmlns:a16="http://schemas.microsoft.com/office/drawing/2014/main" id="{FB5AA572-7D2E-0694-574E-C5F8E6BE373A}"/>
              </a:ext>
            </a:extLst>
          </p:cNvPr>
          <p:cNvSpPr txBox="1"/>
          <p:nvPr/>
        </p:nvSpPr>
        <p:spPr>
          <a:xfrm>
            <a:off x="3302281" y="1905256"/>
            <a:ext cx="2572720" cy="627721"/>
          </a:xfrm>
          <a:prstGeom prst="rect">
            <a:avLst/>
          </a:prstGeom>
          <a:noFill/>
          <a:ln>
            <a:noFill/>
          </a:ln>
        </p:spPr>
        <p:txBody>
          <a:bodyPr spcFirstLastPara="1" wrap="square" lIns="0" tIns="12050" rIns="0" bIns="0" anchor="t" anchorCtr="0">
            <a:spAutoFit/>
          </a:bodyPr>
          <a:lstStyle/>
          <a:p>
            <a:pPr marR="4343" lvl="0" algn="l" rtl="0">
              <a:spcBef>
                <a:spcPts val="0"/>
              </a:spcBef>
              <a:spcAft>
                <a:spcPts val="0"/>
              </a:spcAft>
              <a:buNone/>
              <a:tabLst>
                <a:tab pos="350838" algn="l"/>
              </a:tabLst>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a:sym typeface="Meiryo"/>
              </a:rPr>
              <a:t>❺</a:t>
            </a:r>
            <a:r>
              <a:rPr lang="ja-JP" altLang="en-US" sz="1600" b="1" dirty="0">
                <a:solidFill>
                  <a:schemeClr val="tx1"/>
                </a:solidFill>
                <a:latin typeface="BIZ UDPゴシック" panose="020B0400000000000000" pitchFamily="50" charset="-128"/>
                <a:ea typeface="BIZ UDPゴシック" panose="020B0400000000000000" pitchFamily="50" charset="-128"/>
                <a:cs typeface="Meiryo"/>
                <a:sym typeface="Meiryo"/>
              </a:rPr>
              <a:t>終了したら「退室する</a:t>
            </a:r>
            <a:r>
              <a:rPr lang="en-US" altLang="ja-JP" sz="1600" b="1" dirty="0">
                <a:solidFill>
                  <a:schemeClr val="tx1"/>
                </a:solidFill>
                <a:latin typeface="BIZ UDPゴシック" panose="020B0400000000000000" pitchFamily="50" charset="-128"/>
                <a:ea typeface="BIZ UDPゴシック" panose="020B0400000000000000" pitchFamily="50" charset="-128"/>
                <a:cs typeface="Meiryo"/>
                <a:sym typeface="Meiryo"/>
              </a:rPr>
              <a:t>｣</a:t>
            </a:r>
          </a:p>
          <a:p>
            <a:pPr marR="4343" lvl="0" algn="l" rtl="0">
              <a:spcBef>
                <a:spcPts val="0"/>
              </a:spcBef>
              <a:spcAft>
                <a:spcPts val="0"/>
              </a:spcAft>
              <a:buNone/>
              <a:tabLst>
                <a:tab pos="350838" algn="l"/>
              </a:tabLst>
            </a:pPr>
            <a:r>
              <a:rPr lang="en-US" altLang="ja-JP" sz="1600" b="1" dirty="0">
                <a:solidFill>
                  <a:schemeClr val="tx1"/>
                </a:solidFill>
                <a:latin typeface="BIZ UDPゴシック" panose="020B0400000000000000" pitchFamily="50" charset="-128"/>
                <a:ea typeface="BIZ UDPゴシック" panose="020B0400000000000000" pitchFamily="50" charset="-128"/>
                <a:cs typeface="Meiryo"/>
                <a:sym typeface="Meiryo"/>
              </a:rPr>
              <a:t>    </a:t>
            </a:r>
            <a:r>
              <a:rPr lang="ja-JP" altLang="en-US" sz="1600" b="1" dirty="0">
                <a:solidFill>
                  <a:schemeClr val="dk1"/>
                </a:solidFill>
                <a:latin typeface="BIZ UDPゴシック" panose="020B0400000000000000" pitchFamily="50" charset="-128"/>
                <a:ea typeface="BIZ UDPゴシック" panose="020B0400000000000000" pitchFamily="50" charset="-128"/>
                <a:cs typeface="Meiryo"/>
                <a:sym typeface="Meiryo"/>
              </a:rPr>
              <a:t>をダブルタップして終了</a:t>
            </a:r>
            <a:endParaRPr lang="ja-JP" altLang="en-US" sz="1200" dirty="0">
              <a:solidFill>
                <a:schemeClr val="dk1"/>
              </a:solidFill>
              <a:latin typeface="BIZ UDPゴシック" panose="020B0400000000000000" pitchFamily="50" charset="-128"/>
              <a:ea typeface="BIZ UDPゴシック" panose="020B0400000000000000" pitchFamily="50" charset="-128"/>
            </a:endParaRPr>
          </a:p>
        </p:txBody>
      </p:sp>
      <p:sp>
        <p:nvSpPr>
          <p:cNvPr id="18" name="矢印: 右 17">
            <a:extLst>
              <a:ext uri="{FF2B5EF4-FFF2-40B4-BE49-F238E27FC236}">
                <a16:creationId xmlns:a16="http://schemas.microsoft.com/office/drawing/2014/main" id="{9D21BFBE-37CA-F9E1-B3D4-1D9BA1AD479E}"/>
              </a:ext>
            </a:extLst>
          </p:cNvPr>
          <p:cNvSpPr/>
          <p:nvPr/>
        </p:nvSpPr>
        <p:spPr>
          <a:xfrm>
            <a:off x="2638693" y="3622014"/>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3" name="矢印: 右 22">
            <a:extLst>
              <a:ext uri="{FF2B5EF4-FFF2-40B4-BE49-F238E27FC236}">
                <a16:creationId xmlns:a16="http://schemas.microsoft.com/office/drawing/2014/main" id="{88C70E9C-21DE-8974-BFCA-9141000C400A}"/>
              </a:ext>
            </a:extLst>
          </p:cNvPr>
          <p:cNvSpPr/>
          <p:nvPr/>
        </p:nvSpPr>
        <p:spPr>
          <a:xfrm>
            <a:off x="5635900" y="3629274"/>
            <a:ext cx="624848" cy="44635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Google Shape;859;g143eb037c4f_6_0">
            <a:extLst>
              <a:ext uri="{FF2B5EF4-FFF2-40B4-BE49-F238E27FC236}">
                <a16:creationId xmlns:a16="http://schemas.microsoft.com/office/drawing/2014/main" id="{C7D56CCF-C837-B6D4-E422-E9E8AB674314}"/>
              </a:ext>
            </a:extLst>
          </p:cNvPr>
          <p:cNvSpPr/>
          <p:nvPr/>
        </p:nvSpPr>
        <p:spPr>
          <a:xfrm>
            <a:off x="775986" y="2631907"/>
            <a:ext cx="1602849" cy="3275855"/>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Pゴシック" panose="020B0400000000000000" pitchFamily="50" charset="-128"/>
              <a:ea typeface="BIZ UDPゴシック" panose="020B0400000000000000" pitchFamily="50" charset="-128"/>
              <a:cs typeface="Calibri"/>
              <a:sym typeface="Calibri"/>
            </a:endParaRPr>
          </a:p>
        </p:txBody>
      </p:sp>
      <p:grpSp>
        <p:nvGrpSpPr>
          <p:cNvPr id="25" name="図形グループ 29">
            <a:extLst>
              <a:ext uri="{FF2B5EF4-FFF2-40B4-BE49-F238E27FC236}">
                <a16:creationId xmlns:a16="http://schemas.microsoft.com/office/drawing/2014/main" id="{60BCCE53-C74E-6139-9EF1-2CFE2A7125C0}"/>
              </a:ext>
            </a:extLst>
          </p:cNvPr>
          <p:cNvGrpSpPr/>
          <p:nvPr/>
        </p:nvGrpSpPr>
        <p:grpSpPr>
          <a:xfrm>
            <a:off x="550273" y="2521888"/>
            <a:ext cx="296586" cy="293005"/>
            <a:chOff x="5101121" y="3995693"/>
            <a:chExt cx="296586" cy="293005"/>
          </a:xfrm>
        </p:grpSpPr>
        <p:sp>
          <p:nvSpPr>
            <p:cNvPr id="26" name="円/楕円 30">
              <a:extLst>
                <a:ext uri="{FF2B5EF4-FFF2-40B4-BE49-F238E27FC236}">
                  <a16:creationId xmlns:a16="http://schemas.microsoft.com/office/drawing/2014/main" id="{4EC29840-EB4F-1342-DA9B-2134FD1B268E}"/>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7" name="フリーフォーム 31">
              <a:extLst>
                <a:ext uri="{FF2B5EF4-FFF2-40B4-BE49-F238E27FC236}">
                  <a16:creationId xmlns:a16="http://schemas.microsoft.com/office/drawing/2014/main" id="{721B379A-6DB7-5FB6-BB89-28EE7BB05A3A}"/>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25391733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CDCB5A40-B635-4920-BC0C-0D0128BD4D9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7" name="オブジェクト 6" hidden="1">
                        <a:extLst>
                          <a:ext uri="{FF2B5EF4-FFF2-40B4-BE49-F238E27FC236}">
                            <a16:creationId xmlns:a16="http://schemas.microsoft.com/office/drawing/2014/main" id="{CDCB5A40-B635-4920-BC0C-0D0128BD4D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77" name="Google Shape;877;p24" descr="診察詳細画面で確認できる「申込内容」と「お支払い」の項目が示されている画面の画像"/>
          <p:cNvPicPr preferRelativeResize="0">
            <a:picLocks noChangeAspect="1"/>
          </p:cNvPicPr>
          <p:nvPr/>
        </p:nvPicPr>
        <p:blipFill>
          <a:blip r:embed="rId6">
            <a:alphaModFix/>
          </a:blip>
          <a:stretch>
            <a:fillRect/>
          </a:stretch>
        </p:blipFill>
        <p:spPr>
          <a:xfrm>
            <a:off x="615823" y="1987550"/>
            <a:ext cx="1917059" cy="4140000"/>
          </a:xfrm>
          <a:prstGeom prst="rect">
            <a:avLst/>
          </a:prstGeom>
          <a:noFill/>
          <a:ln w="9525" cap="flat" cmpd="sng">
            <a:solidFill>
              <a:schemeClr val="dk2"/>
            </a:solidFill>
            <a:prstDash val="solid"/>
            <a:round/>
            <a:headEnd type="none" w="sm" len="sm"/>
            <a:tailEnd type="none" w="sm" len="sm"/>
          </a:ln>
        </p:spPr>
      </p:pic>
      <p:sp>
        <p:nvSpPr>
          <p:cNvPr id="879" name="Google Shape;879;p24"/>
          <p:cNvSpPr txBox="1"/>
          <p:nvPr/>
        </p:nvSpPr>
        <p:spPr>
          <a:xfrm>
            <a:off x="2772000" y="1987550"/>
            <a:ext cx="1800000" cy="3338021"/>
          </a:xfrm>
          <a:prstGeom prst="rect">
            <a:avLst/>
          </a:prstGeom>
          <a:noFill/>
          <a:ln>
            <a:noFill/>
          </a:ln>
        </p:spPr>
        <p:txBody>
          <a:bodyPr spcFirstLastPara="1" wrap="square" lIns="0" tIns="10850" rIns="0" bIns="0" anchor="t" anchorCtr="0">
            <a:spAutoFit/>
          </a:bodyPr>
          <a:lstStyle/>
          <a:p>
            <a:pPr marL="10860" marR="4344" lvl="0" indent="0" rtl="0">
              <a:lnSpc>
                <a:spcPct val="120000"/>
              </a:lnSpc>
              <a:spcBef>
                <a:spcPts val="0"/>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ビデオ診察が</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終わったら、</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登録してある</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クレジット</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カードにて</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診察代金等の</a:t>
            </a:r>
            <a:endParaRPr lang="en-US" alt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85"/>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決済が行われます。</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0"/>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診察内容と</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0"/>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決済内容は、</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0"/>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アプリから</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rtl="0">
              <a:lnSpc>
                <a:spcPct val="120000"/>
              </a:lnSpc>
              <a:spcBef>
                <a:spcPts val="0"/>
              </a:spcBef>
              <a:spcAft>
                <a:spcPts val="0"/>
              </a:spcAft>
              <a:buClr>
                <a:srgbClr val="000000"/>
              </a:buClr>
              <a:buSzPts val="1400"/>
              <a:buFont typeface="Arial"/>
              <a:buNone/>
            </a:pPr>
            <a:r>
              <a:rPr lang="ja-JP"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rPr>
              <a:t>確認できます。</a:t>
            </a:r>
            <a:endParaRPr sz="1600" b="1" u="none" strike="noStrike" cap="none"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p:txBody>
      </p:sp>
      <p:sp>
        <p:nvSpPr>
          <p:cNvPr id="880" name="Google Shape;880;p24"/>
          <p:cNvSpPr txBox="1"/>
          <p:nvPr/>
        </p:nvSpPr>
        <p:spPr>
          <a:xfrm>
            <a:off x="4921493" y="1943009"/>
            <a:ext cx="3852000" cy="3999740"/>
          </a:xfrm>
          <a:prstGeom prst="rect">
            <a:avLst/>
          </a:prstGeom>
          <a:noFill/>
          <a:ln>
            <a:noFill/>
          </a:ln>
        </p:spPr>
        <p:txBody>
          <a:bodyPr spcFirstLastPara="1" wrap="square" lIns="0" tIns="10850" rIns="0" bIns="0" anchor="t" anchorCtr="0">
            <a:spAutoFit/>
          </a:bodyPr>
          <a:lstStyle/>
          <a:p>
            <a:pPr marL="10860" marR="4344" lvl="0" indent="0" algn="just" rtl="0">
              <a:lnSpc>
                <a:spcPct val="120000"/>
              </a:lnSpc>
              <a:spcBef>
                <a:spcPts val="0"/>
              </a:spcBef>
              <a:spcAft>
                <a:spcPts val="0"/>
              </a:spcAft>
              <a:buNone/>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sym typeface="Meiryo"/>
              </a:rPr>
              <a:t>Ａ</a:t>
            </a:r>
            <a:r>
              <a:rPr lang="en-US" altLang="ja-JP" sz="1600" b="1" dirty="0">
                <a:solidFill>
                  <a:srgbClr val="009650"/>
                </a:solidFill>
                <a:latin typeface="BIZ UDゴシック" panose="020B0400000000000000" pitchFamily="49" charset="-128"/>
                <a:ea typeface="BIZ UDゴシック" panose="020B0400000000000000" pitchFamily="49" charset="-128"/>
                <a:cs typeface="Meiryo" charset="-128"/>
                <a:sym typeface="Meiryo"/>
              </a:rPr>
              <a:t>.</a:t>
            </a:r>
            <a:r>
              <a:rPr lang="ja-JP" sz="1600" b="1" dirty="0">
                <a:solidFill>
                  <a:srgbClr val="009650"/>
                </a:solidFill>
                <a:latin typeface="BIZ UDゴシック" panose="020B0400000000000000" pitchFamily="49" charset="-128"/>
                <a:ea typeface="BIZ UDゴシック" panose="020B0400000000000000" pitchFamily="49" charset="-128"/>
                <a:cs typeface="Meiryo" charset="-128"/>
                <a:sym typeface="Meiryo"/>
              </a:rPr>
              <a:t> お薬・処方箋がご自宅に届く場合</a:t>
            </a:r>
            <a:endParaRPr sz="1600" b="1" dirty="0">
              <a:solidFill>
                <a:srgbClr val="009650"/>
              </a:solidFill>
              <a:latin typeface="BIZ UDゴシック" panose="020B0400000000000000" pitchFamily="49" charset="-128"/>
              <a:ea typeface="BIZ UDゴシック" panose="020B0400000000000000" pitchFamily="49" charset="-128"/>
              <a:cs typeface="Meiryo" charset="-128"/>
              <a:sym typeface="Meiryo"/>
            </a:endParaRPr>
          </a:p>
          <a:p>
            <a:pPr marL="10859" marR="4343" lvl="0" indent="0" algn="just" rtl="0">
              <a:lnSpc>
                <a:spcPct val="120000"/>
              </a:lnSpc>
              <a:spcBef>
                <a:spcPts val="0"/>
              </a:spcBef>
              <a:spcAft>
                <a:spcPts val="0"/>
              </a:spcAft>
              <a:buNone/>
            </a:pPr>
            <a:r>
              <a:rPr 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rPr>
              <a:t>お薬・処方箋は登録している住所に</a:t>
            </a:r>
            <a:endParaRPr lang="en-US" alt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59" marR="4343" lvl="0" indent="0" algn="just" rtl="0">
              <a:lnSpc>
                <a:spcPct val="120000"/>
              </a:lnSpc>
              <a:spcBef>
                <a:spcPts val="0"/>
              </a:spcBef>
              <a:spcAft>
                <a:spcPts val="0"/>
              </a:spcAft>
              <a:buNone/>
            </a:pPr>
            <a:r>
              <a:rPr 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rPr>
              <a:t>配送されます</a:t>
            </a:r>
            <a:r>
              <a:rPr lang="ja-JP" sz="1600" b="1" spc="-300" dirty="0">
                <a:solidFill>
                  <a:schemeClr val="dk1"/>
                </a:solidFill>
                <a:latin typeface="BIZ UDゴシック" panose="020B0400000000000000" pitchFamily="49" charset="-128"/>
                <a:ea typeface="BIZ UDゴシック" panose="020B0400000000000000" pitchFamily="49" charset="-128"/>
                <a:cs typeface="Meiryo" charset="-128"/>
                <a:sym typeface="Meiryo"/>
              </a:rPr>
              <a:t>。</a:t>
            </a:r>
            <a:r>
              <a:rPr 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rPr>
              <a:t>処方箋は薬局に</a:t>
            </a:r>
            <a:endParaRPr lang="en-US" alt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59" marR="4343" lvl="0" indent="0" algn="just" rtl="0">
              <a:lnSpc>
                <a:spcPct val="120000"/>
              </a:lnSpc>
              <a:spcBef>
                <a:spcPts val="0"/>
              </a:spcBef>
              <a:spcAft>
                <a:spcPts val="0"/>
              </a:spcAft>
              <a:buNone/>
            </a:pPr>
            <a:r>
              <a:rPr 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rPr>
              <a:t>持参しましょう</a:t>
            </a:r>
            <a:r>
              <a:rPr lang="ja-JP" sz="1600" b="1" spc="-300" dirty="0">
                <a:solidFill>
                  <a:schemeClr val="dk1"/>
                </a:solidFill>
                <a:latin typeface="BIZ UDゴシック" panose="020B0400000000000000" pitchFamily="49" charset="-128"/>
                <a:ea typeface="BIZ UDゴシック" panose="020B0400000000000000" pitchFamily="49" charset="-128"/>
                <a:cs typeface="Meiryo" charset="-128"/>
                <a:sym typeface="Meiryo"/>
              </a:rPr>
              <a:t>。</a:t>
            </a:r>
            <a:r>
              <a:rPr 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rPr>
              <a:t>その際</a:t>
            </a:r>
            <a:r>
              <a:rPr lang="ja-JP" sz="1600" b="1" spc="-300" dirty="0">
                <a:solidFill>
                  <a:schemeClr val="dk1"/>
                </a:solidFill>
                <a:latin typeface="BIZ UDゴシック" panose="020B0400000000000000" pitchFamily="49" charset="-128"/>
                <a:ea typeface="BIZ UDゴシック" panose="020B0400000000000000" pitchFamily="49" charset="-128"/>
                <a:cs typeface="Meiryo" charset="-128"/>
                <a:sym typeface="Meiryo"/>
              </a:rPr>
              <a:t>、</a:t>
            </a:r>
            <a:r>
              <a:rPr 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rPr>
              <a:t>処方箋の</a:t>
            </a:r>
            <a:endParaRPr lang="en-US" alt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59" marR="4343" lvl="0" indent="0" algn="just" rtl="0">
              <a:lnSpc>
                <a:spcPct val="120000"/>
              </a:lnSpc>
              <a:spcBef>
                <a:spcPts val="0"/>
              </a:spcBef>
              <a:spcAft>
                <a:spcPts val="0"/>
              </a:spcAft>
              <a:buNone/>
            </a:pPr>
            <a:r>
              <a:rPr lang="ja-JP" sz="1600" b="1" dirty="0">
                <a:solidFill>
                  <a:schemeClr val="dk1"/>
                </a:solidFill>
                <a:latin typeface="BIZ UDゴシック" panose="020B0400000000000000" pitchFamily="49" charset="-128"/>
                <a:ea typeface="BIZ UDゴシック" panose="020B0400000000000000" pitchFamily="49" charset="-128"/>
                <a:cs typeface="Meiryo" charset="-128"/>
                <a:sym typeface="Meiryo"/>
              </a:rPr>
              <a:t>有効期間にご注意ください。</a:t>
            </a:r>
            <a:endParaRPr sz="16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algn="just" rtl="0">
              <a:lnSpc>
                <a:spcPct val="120000"/>
              </a:lnSpc>
              <a:spcBef>
                <a:spcPts val="0"/>
              </a:spcBef>
              <a:spcAft>
                <a:spcPts val="0"/>
              </a:spcAft>
              <a:buNone/>
            </a:pPr>
            <a:r>
              <a:rPr lang="ja-JP" sz="1300" b="1" dirty="0">
                <a:solidFill>
                  <a:srgbClr val="313541"/>
                </a:solidFill>
                <a:latin typeface="BIZ UDゴシック" panose="020B0400000000000000" pitchFamily="49" charset="-128"/>
                <a:ea typeface="BIZ UDゴシック" panose="020B0400000000000000" pitchFamily="49" charset="-128"/>
                <a:cs typeface="Meiryo" charset="-128"/>
              </a:rPr>
              <a:t>医療機関がクロンの配送補助サービスを</a:t>
            </a:r>
            <a:endParaRPr lang="en-US" altLang="ja-JP" sz="1300" b="1" dirty="0">
              <a:solidFill>
                <a:srgbClr val="313541"/>
              </a:solidFill>
              <a:latin typeface="BIZ UDゴシック" panose="020B0400000000000000" pitchFamily="49" charset="-128"/>
              <a:ea typeface="BIZ UDゴシック" panose="020B0400000000000000" pitchFamily="49" charset="-128"/>
              <a:cs typeface="Meiryo" charset="-128"/>
            </a:endParaRPr>
          </a:p>
          <a:p>
            <a:pPr marL="10860" marR="4344" lvl="0" indent="0" algn="just" rtl="0">
              <a:lnSpc>
                <a:spcPct val="120000"/>
              </a:lnSpc>
              <a:spcBef>
                <a:spcPts val="0"/>
              </a:spcBef>
              <a:spcAft>
                <a:spcPts val="0"/>
              </a:spcAft>
              <a:buNone/>
            </a:pPr>
            <a:r>
              <a:rPr lang="ja-JP" sz="1300" b="1" dirty="0">
                <a:solidFill>
                  <a:srgbClr val="313541"/>
                </a:solidFill>
                <a:latin typeface="BIZ UDゴシック" panose="020B0400000000000000" pitchFamily="49" charset="-128"/>
                <a:ea typeface="BIZ UDゴシック" panose="020B0400000000000000" pitchFamily="49" charset="-128"/>
                <a:cs typeface="Meiryo" charset="-128"/>
              </a:rPr>
              <a:t>利用する場合は</a:t>
            </a:r>
            <a:r>
              <a:rPr lang="ja-JP" sz="1300" b="1" spc="-300" dirty="0">
                <a:solidFill>
                  <a:srgbClr val="313541"/>
                </a:solidFill>
                <a:latin typeface="BIZ UDゴシック" panose="020B0400000000000000" pitchFamily="49" charset="-128"/>
                <a:ea typeface="BIZ UDゴシック" panose="020B0400000000000000" pitchFamily="49" charset="-128"/>
                <a:cs typeface="Meiryo" charset="-128"/>
              </a:rPr>
              <a:t>、</a:t>
            </a:r>
            <a:r>
              <a:rPr lang="ja-JP" sz="1300" b="1" dirty="0">
                <a:solidFill>
                  <a:srgbClr val="313541"/>
                </a:solidFill>
                <a:latin typeface="BIZ UDゴシック" panose="020B0400000000000000" pitchFamily="49" charset="-128"/>
                <a:ea typeface="BIZ UDゴシック" panose="020B0400000000000000" pitchFamily="49" charset="-128"/>
                <a:cs typeface="Meiryo" charset="-128"/>
              </a:rPr>
              <a:t>追跡番号などが表示されます。</a:t>
            </a:r>
            <a:endParaRPr sz="13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60" marR="4344" lvl="0" indent="0" algn="just" rtl="0">
              <a:lnSpc>
                <a:spcPct val="120000"/>
              </a:lnSpc>
              <a:spcBef>
                <a:spcPts val="0"/>
              </a:spcBef>
              <a:spcAft>
                <a:spcPts val="0"/>
              </a:spcAft>
              <a:buNone/>
            </a:pPr>
            <a:endParaRPr sz="16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a:p>
            <a:pPr marL="10859" marR="4343" lvl="0" indent="0" algn="just" rtl="0">
              <a:lnSpc>
                <a:spcPct val="120000"/>
              </a:lnSpc>
              <a:spcBef>
                <a:spcPts val="0"/>
              </a:spcBef>
              <a:spcAft>
                <a:spcPts val="0"/>
              </a:spcAft>
              <a:buNone/>
            </a:pP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sym typeface="Meiryo"/>
              </a:rPr>
              <a:t>Ｂ</a:t>
            </a:r>
            <a:r>
              <a:rPr lang="en-US" altLang="ja-JP" sz="1600" b="1" dirty="0">
                <a:solidFill>
                  <a:srgbClr val="009650"/>
                </a:solidFill>
                <a:latin typeface="BIZ UDゴシック" panose="020B0400000000000000" pitchFamily="49" charset="-128"/>
                <a:ea typeface="BIZ UDゴシック" panose="020B0400000000000000" pitchFamily="49" charset="-128"/>
                <a:cs typeface="Meiryo" charset="-128"/>
                <a:sym typeface="Meiryo"/>
              </a:rPr>
              <a:t>.</a:t>
            </a:r>
            <a:r>
              <a:rPr lang="ja-JP" sz="1600" b="1" dirty="0">
                <a:solidFill>
                  <a:srgbClr val="009650"/>
                </a:solidFill>
                <a:latin typeface="BIZ UDゴシック" panose="020B0400000000000000" pitchFamily="49" charset="-128"/>
                <a:ea typeface="BIZ UDゴシック" panose="020B0400000000000000" pitchFamily="49" charset="-128"/>
                <a:cs typeface="Meiryo" charset="-128"/>
                <a:sym typeface="Meiryo"/>
              </a:rPr>
              <a:t> 処方箋が薬局に送られる場合</a:t>
            </a:r>
            <a:endParaRPr sz="1600" b="1" dirty="0">
              <a:solidFill>
                <a:srgbClr val="009650"/>
              </a:solidFill>
              <a:latin typeface="BIZ UDゴシック" panose="020B0400000000000000" pitchFamily="49" charset="-128"/>
              <a:ea typeface="BIZ UDゴシック" panose="020B0400000000000000" pitchFamily="49" charset="-128"/>
              <a:cs typeface="Meiryo" charset="-128"/>
              <a:sym typeface="Meiryo"/>
            </a:endParaRPr>
          </a:p>
          <a:p>
            <a:pPr marL="10859" marR="4343" lvl="0" indent="0" algn="just" rtl="0">
              <a:lnSpc>
                <a:spcPct val="120000"/>
              </a:lnSpc>
              <a:spcBef>
                <a:spcPts val="0"/>
              </a:spcBef>
              <a:spcAft>
                <a:spcPts val="0"/>
              </a:spcAft>
              <a:buNone/>
            </a:pP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医療機関から処方箋が送られた</a:t>
            </a:r>
            <a:endParaRPr lang="en-US" altLang="ja-JP" sz="1600" b="1" dirty="0">
              <a:solidFill>
                <a:srgbClr val="313541"/>
              </a:solidFill>
              <a:latin typeface="BIZ UDゴシック" panose="020B0400000000000000" pitchFamily="49" charset="-128"/>
              <a:ea typeface="BIZ UDゴシック" panose="020B0400000000000000" pitchFamily="49" charset="-128"/>
              <a:cs typeface="Meiryo" charset="-128"/>
            </a:endParaRPr>
          </a:p>
          <a:p>
            <a:pPr marL="10859" marR="4343" lvl="0" indent="0" algn="just" rtl="0">
              <a:lnSpc>
                <a:spcPct val="120000"/>
              </a:lnSpc>
              <a:spcBef>
                <a:spcPts val="0"/>
              </a:spcBef>
              <a:spcAft>
                <a:spcPts val="0"/>
              </a:spcAft>
              <a:buNone/>
            </a:pP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薬局情報が表示されます。</a:t>
            </a:r>
            <a:endParaRPr sz="1600" b="1" dirty="0">
              <a:solidFill>
                <a:srgbClr val="313541"/>
              </a:solidFill>
              <a:latin typeface="BIZ UDゴシック" panose="020B0400000000000000" pitchFamily="49" charset="-128"/>
              <a:ea typeface="BIZ UDゴシック" panose="020B0400000000000000" pitchFamily="49" charset="-128"/>
              <a:cs typeface="Meiryo" charset="-128"/>
            </a:endParaRPr>
          </a:p>
          <a:p>
            <a:pPr marL="10860" marR="4344" lvl="0" indent="0" algn="just" rtl="0">
              <a:lnSpc>
                <a:spcPct val="120000"/>
              </a:lnSpc>
              <a:spcBef>
                <a:spcPts val="0"/>
              </a:spcBef>
              <a:spcAft>
                <a:spcPts val="0"/>
              </a:spcAft>
              <a:buNone/>
            </a:pP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オン</a:t>
            </a:r>
            <a:r>
              <a:rPr lang="ja-JP" altLang="en-US" sz="1600" b="1" dirty="0">
                <a:solidFill>
                  <a:srgbClr val="313541"/>
                </a:solidFill>
                <a:latin typeface="BIZ UDゴシック" panose="020B0400000000000000" pitchFamily="49" charset="-128"/>
                <a:ea typeface="BIZ UDゴシック" panose="020B0400000000000000" pitchFamily="49" charset="-128"/>
                <a:cs typeface="Meiryo" charset="-128"/>
              </a:rPr>
              <a:t>ラ</a:t>
            </a: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イン服薬指導が可能な</a:t>
            </a:r>
            <a:endParaRPr lang="en-US" altLang="ja-JP" sz="1600" b="1" dirty="0">
              <a:solidFill>
                <a:srgbClr val="313541"/>
              </a:solidFill>
              <a:latin typeface="BIZ UDゴシック" panose="020B0400000000000000" pitchFamily="49" charset="-128"/>
              <a:ea typeface="BIZ UDゴシック" panose="020B0400000000000000" pitchFamily="49" charset="-128"/>
              <a:cs typeface="Meiryo" charset="-128"/>
            </a:endParaRPr>
          </a:p>
          <a:p>
            <a:pPr marL="10860" marR="4344" lvl="0" indent="0" algn="just" rtl="0">
              <a:lnSpc>
                <a:spcPct val="120000"/>
              </a:lnSpc>
              <a:spcBef>
                <a:spcPts val="0"/>
              </a:spcBef>
              <a:spcAft>
                <a:spcPts val="0"/>
              </a:spcAft>
              <a:buNone/>
            </a:pP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薬局の場合は</a:t>
            </a:r>
            <a:r>
              <a:rPr lang="ja-JP" sz="1600" b="1" spc="-300" dirty="0">
                <a:solidFill>
                  <a:srgbClr val="313541"/>
                </a:solidFill>
                <a:latin typeface="BIZ UDゴシック" panose="020B0400000000000000" pitchFamily="49" charset="-128"/>
                <a:ea typeface="BIZ UDゴシック" panose="020B0400000000000000" pitchFamily="49" charset="-128"/>
                <a:cs typeface="Meiryo" charset="-128"/>
              </a:rPr>
              <a:t>、</a:t>
            </a:r>
            <a:r>
              <a:rPr lang="en-US" altLang="ja-JP" sz="1600" b="1" dirty="0">
                <a:solidFill>
                  <a:srgbClr val="313541"/>
                </a:solidFill>
                <a:latin typeface="BIZ UDゴシック" panose="020B0400000000000000" pitchFamily="49" charset="-128"/>
                <a:ea typeface="BIZ UDゴシック" panose="020B0400000000000000" pitchFamily="49" charset="-128"/>
                <a:cs typeface="Meiryo" charset="-128"/>
              </a:rPr>
              <a:t>｢</a:t>
            </a: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服薬指導を申し込む</a:t>
            </a:r>
            <a:r>
              <a:rPr lang="en-US" altLang="ja-JP" sz="1600" b="1" dirty="0">
                <a:solidFill>
                  <a:srgbClr val="313541"/>
                </a:solidFill>
                <a:latin typeface="BIZ UDゴシック" panose="020B0400000000000000" pitchFamily="49" charset="-128"/>
                <a:ea typeface="BIZ UDゴシック" panose="020B0400000000000000" pitchFamily="49" charset="-128"/>
                <a:cs typeface="Meiryo" charset="-128"/>
              </a:rPr>
              <a:t>｣</a:t>
            </a: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を</a:t>
            </a:r>
            <a:endParaRPr lang="en-US" altLang="ja-JP" sz="1600" b="1" dirty="0">
              <a:solidFill>
                <a:srgbClr val="313541"/>
              </a:solidFill>
              <a:latin typeface="BIZ UDゴシック" panose="020B0400000000000000" pitchFamily="49" charset="-128"/>
              <a:ea typeface="BIZ UDゴシック" panose="020B0400000000000000" pitchFamily="49" charset="-128"/>
              <a:cs typeface="Meiryo" charset="-128"/>
            </a:endParaRPr>
          </a:p>
          <a:p>
            <a:pPr marL="10860" marR="4344" lvl="0" indent="0" algn="just" rtl="0">
              <a:lnSpc>
                <a:spcPct val="120000"/>
              </a:lnSpc>
              <a:spcBef>
                <a:spcPts val="0"/>
              </a:spcBef>
              <a:spcAft>
                <a:spcPts val="0"/>
              </a:spcAft>
              <a:buNone/>
            </a:pPr>
            <a:r>
              <a:rPr lang="ja-JP" altLang="en-US" sz="1600" b="1" dirty="0">
                <a:solidFill>
                  <a:srgbClr val="313541"/>
                </a:solidFill>
                <a:latin typeface="BIZ UDゴシック" panose="020B0400000000000000" pitchFamily="49" charset="-128"/>
                <a:ea typeface="BIZ UDゴシック" panose="020B0400000000000000" pitchFamily="49" charset="-128"/>
                <a:cs typeface="Meiryo" charset="-128"/>
              </a:rPr>
              <a:t>ダブル</a:t>
            </a: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タップし</a:t>
            </a:r>
            <a:r>
              <a:rPr lang="ja-JP" sz="1600" b="1" spc="-300" dirty="0">
                <a:solidFill>
                  <a:srgbClr val="313541"/>
                </a:solidFill>
                <a:latin typeface="BIZ UDゴシック" panose="020B0400000000000000" pitchFamily="49" charset="-128"/>
                <a:ea typeface="BIZ UDゴシック" panose="020B0400000000000000" pitchFamily="49" charset="-128"/>
                <a:cs typeface="Meiryo" charset="-128"/>
              </a:rPr>
              <a:t>、</a:t>
            </a:r>
            <a:r>
              <a:rPr lang="ja-JP" sz="1600" b="1" dirty="0">
                <a:solidFill>
                  <a:srgbClr val="313541"/>
                </a:solidFill>
                <a:latin typeface="BIZ UDゴシック" panose="020B0400000000000000" pitchFamily="49" charset="-128"/>
                <a:ea typeface="BIZ UDゴシック" panose="020B0400000000000000" pitchFamily="49" charset="-128"/>
                <a:cs typeface="Meiryo" charset="-128"/>
              </a:rPr>
              <a:t>手続きを行います。</a:t>
            </a:r>
            <a:endParaRPr sz="1600" b="1" dirty="0">
              <a:solidFill>
                <a:schemeClr val="dk1"/>
              </a:solidFill>
              <a:latin typeface="BIZ UDゴシック" panose="020B0400000000000000" pitchFamily="49" charset="-128"/>
              <a:ea typeface="BIZ UDゴシック" panose="020B0400000000000000" pitchFamily="49" charset="-128"/>
              <a:cs typeface="Meiryo" charset="-128"/>
              <a:sym typeface="Meiryo"/>
            </a:endParaRPr>
          </a:p>
        </p:txBody>
      </p:sp>
      <p:sp>
        <p:nvSpPr>
          <p:cNvPr id="881" name="Google Shape;881;p24"/>
          <p:cNvSpPr txBox="1"/>
          <p:nvPr/>
        </p:nvSpPr>
        <p:spPr>
          <a:xfrm>
            <a:off x="513648" y="1399805"/>
            <a:ext cx="25200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rPr>
              <a:t>診察・決済内容の確認</a:t>
            </a:r>
            <a:endParaRPr sz="1800" b="1" i="0" u="none" strike="noStrike" cap="none">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882" name="Google Shape;882;p24"/>
          <p:cNvSpPr txBox="1"/>
          <p:nvPr/>
        </p:nvSpPr>
        <p:spPr>
          <a:xfrm>
            <a:off x="4921494" y="1420820"/>
            <a:ext cx="2520000" cy="2880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800"/>
              <a:buFont typeface="Arial"/>
              <a:buNone/>
            </a:pP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薬</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があ</a:t>
            </a:r>
            <a:r>
              <a:rPr 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る場合</a:t>
            </a:r>
            <a:endParaRPr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sp>
        <p:nvSpPr>
          <p:cNvPr id="883" name="Google Shape;883;p24"/>
          <p:cNvSpPr/>
          <p:nvPr/>
        </p:nvSpPr>
        <p:spPr>
          <a:xfrm>
            <a:off x="641556" y="4150375"/>
            <a:ext cx="1857300" cy="31680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cxnSp>
        <p:nvCxnSpPr>
          <p:cNvPr id="884" name="Google Shape;884;p24"/>
          <p:cNvCxnSpPr/>
          <p:nvPr/>
        </p:nvCxnSpPr>
        <p:spPr>
          <a:xfrm>
            <a:off x="4572000" y="1270000"/>
            <a:ext cx="0" cy="5040000"/>
          </a:xfrm>
          <a:prstGeom prst="straightConnector1">
            <a:avLst/>
          </a:prstGeom>
          <a:noFill/>
          <a:ln w="19050" cap="flat" cmpd="sng">
            <a:solidFill>
              <a:srgbClr val="009650"/>
            </a:solidFill>
            <a:prstDash val="solid"/>
            <a:round/>
            <a:headEnd type="none" w="sm" len="sm"/>
            <a:tailEnd type="none" w="sm" len="sm"/>
          </a:ln>
        </p:spPr>
      </p:cxnSp>
      <p:sp>
        <p:nvSpPr>
          <p:cNvPr id="886" name="Google Shape;886;p24"/>
          <p:cNvSpPr/>
          <p:nvPr/>
        </p:nvSpPr>
        <p:spPr>
          <a:xfrm>
            <a:off x="641556" y="4883800"/>
            <a:ext cx="1857300" cy="31680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13"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sp>
        <p:nvSpPr>
          <p:cNvPr id="14" name="タイトル 9">
            <a:extLst>
              <a:ext uri="{FF2B5EF4-FFF2-40B4-BE49-F238E27FC236}">
                <a16:creationId xmlns:a16="http://schemas.microsoft.com/office/drawing/2014/main" id="{FDDA2747-DBA5-44E4-A04D-BE8E8CD8D716}"/>
              </a:ext>
            </a:extLst>
          </p:cNvPr>
          <p:cNvSpPr txBox="1">
            <a:spLocks/>
          </p:cNvSpPr>
          <p:nvPr/>
        </p:nvSpPr>
        <p:spPr>
          <a:xfrm>
            <a:off x="1570206" y="194378"/>
            <a:ext cx="5176785"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【18</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ja-JP" sz="3200" dirty="0">
                <a:latin typeface="BIZ UDゴシック" panose="020B0400000000000000" pitchFamily="49" charset="-128"/>
                <a:ea typeface="BIZ UDゴシック" panose="020B0400000000000000" pitchFamily="49" charset="-128"/>
                <a:cs typeface="Meiryo"/>
                <a:sym typeface="Meiryo"/>
              </a:rPr>
              <a:t>診察後の流れ</a:t>
            </a:r>
            <a:endParaRPr kumimoji="0" lang="ja-JP" altLang="en-US" sz="3200" b="0" kern="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7453765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graphicFrame>
        <p:nvGraphicFramePr>
          <p:cNvPr id="2" name="オブジェクト 1" hidden="1">
            <a:extLst>
              <a:ext uri="{FF2B5EF4-FFF2-40B4-BE49-F238E27FC236}">
                <a16:creationId xmlns:a16="http://schemas.microsoft.com/office/drawing/2014/main" id="{AC4C723C-2CAA-4779-953E-9AAE6E438E3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353" imgH="353" progId="TCLayout.ActiveDocument.1">
                  <p:embed/>
                </p:oleObj>
              </mc:Choice>
              <mc:Fallback>
                <p:oleObj name="think-cell スライド" r:id="rId4" imgW="353" imgH="353" progId="TCLayout.ActiveDocument.1">
                  <p:embed/>
                  <p:pic>
                    <p:nvPicPr>
                      <p:cNvPr id="2" name="オブジェクト 1" hidden="1">
                        <a:extLst>
                          <a:ext uri="{FF2B5EF4-FFF2-40B4-BE49-F238E27FC236}">
                            <a16:creationId xmlns:a16="http://schemas.microsoft.com/office/drawing/2014/main" id="{AC4C723C-2CAA-4779-953E-9AAE6E438E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03" name="Google Shape;903;p26"/>
          <p:cNvSpPr txBox="1"/>
          <p:nvPr/>
        </p:nvSpPr>
        <p:spPr>
          <a:xfrm>
            <a:off x="458362" y="1447800"/>
            <a:ext cx="2230660" cy="658498"/>
          </a:xfrm>
          <a:prstGeom prst="rect">
            <a:avLst/>
          </a:prstGeom>
          <a:noFill/>
          <a:ln>
            <a:noFill/>
          </a:ln>
        </p:spPr>
        <p:txBody>
          <a:bodyPr spcFirstLastPara="1" wrap="square" lIns="0" tIns="12050" rIns="0" bIns="0" anchor="t" anchorCtr="0">
            <a:spAutoFit/>
          </a:bodyPr>
          <a:lstStyle/>
          <a:p>
            <a:pPr marL="9525" marR="4343" lvl="0" algn="l" rtl="0">
              <a:spcBef>
                <a:spcPts val="0"/>
              </a:spcBef>
              <a:spcAft>
                <a:spcPts val="0"/>
              </a:spcAft>
              <a:buNone/>
              <a:tabLst>
                <a:tab pos="350838" algn="l"/>
              </a:tabLst>
            </a:pPr>
            <a:r>
              <a:rPr lang="ja-JP" altLang="en-US" sz="24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❶	</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受診したい</a:t>
            </a:r>
          </a:p>
          <a:p>
            <a:pPr marL="9525" marR="4343" lvl="0" algn="l" rtl="0">
              <a:spcBef>
                <a:spcPts val="0"/>
              </a:spcBef>
              <a:spcAft>
                <a:spcPts val="0"/>
              </a:spcAft>
              <a:buNone/>
              <a:tabLst>
                <a:tab pos="350838" algn="l"/>
              </a:tabLst>
            </a:pP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	医療機関を表示</a:t>
            </a:r>
            <a:endPar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endParaRPr>
          </a:p>
        </p:txBody>
      </p:sp>
      <p:pic>
        <p:nvPicPr>
          <p:cNvPr id="913" name="Google Shape;913;p26" descr="受診したい医療機関の画面の画像"/>
          <p:cNvPicPr preferRelativeResize="0">
            <a:picLocks noChangeAspect="1"/>
          </p:cNvPicPr>
          <p:nvPr/>
        </p:nvPicPr>
        <p:blipFill>
          <a:blip r:embed="rId6">
            <a:alphaModFix/>
          </a:blip>
          <a:stretch>
            <a:fillRect/>
          </a:stretch>
        </p:blipFill>
        <p:spPr>
          <a:xfrm>
            <a:off x="757894" y="2372873"/>
            <a:ext cx="1620000" cy="3494527"/>
          </a:xfrm>
          <a:prstGeom prst="rect">
            <a:avLst/>
          </a:prstGeom>
          <a:noFill/>
          <a:ln w="9525">
            <a:solidFill>
              <a:schemeClr val="tx1">
                <a:lumMod val="50000"/>
                <a:lumOff val="50000"/>
              </a:schemeClr>
            </a:solidFill>
          </a:ln>
        </p:spPr>
      </p:pic>
      <p:pic>
        <p:nvPicPr>
          <p:cNvPr id="914" name="Google Shape;914;p26" descr="医療機関の画面で「再診」をタップしている画像"/>
          <p:cNvPicPr preferRelativeResize="0">
            <a:picLocks noChangeAspect="1"/>
          </p:cNvPicPr>
          <p:nvPr/>
        </p:nvPicPr>
        <p:blipFill>
          <a:blip r:embed="rId6">
            <a:alphaModFix/>
          </a:blip>
          <a:stretch>
            <a:fillRect/>
          </a:stretch>
        </p:blipFill>
        <p:spPr>
          <a:xfrm>
            <a:off x="3385737" y="2372873"/>
            <a:ext cx="1620000" cy="3494527"/>
          </a:xfrm>
          <a:prstGeom prst="rect">
            <a:avLst/>
          </a:prstGeom>
          <a:noFill/>
          <a:ln w="9525">
            <a:solidFill>
              <a:schemeClr val="tx1">
                <a:lumMod val="50000"/>
                <a:lumOff val="50000"/>
              </a:schemeClr>
            </a:solidFill>
          </a:ln>
        </p:spPr>
      </p:pic>
      <p:sp>
        <p:nvSpPr>
          <p:cNvPr id="918" name="Google Shape;918;p26"/>
          <p:cNvSpPr/>
          <p:nvPr/>
        </p:nvSpPr>
        <p:spPr>
          <a:xfrm>
            <a:off x="3417913" y="3995170"/>
            <a:ext cx="1548000" cy="5040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BIZ UDゴシック" panose="020B0400000000000000" pitchFamily="49" charset="-128"/>
              <a:ea typeface="BIZ UDゴシック" panose="020B0400000000000000" pitchFamily="49" charset="-128"/>
              <a:cs typeface="Calibri"/>
              <a:sym typeface="Calibri"/>
            </a:endParaRPr>
          </a:p>
        </p:txBody>
      </p:sp>
      <p:sp>
        <p:nvSpPr>
          <p:cNvPr id="26" name="Title 1">
            <a:extLst>
              <a:ext uri="{FF2B5EF4-FFF2-40B4-BE49-F238E27FC236}">
                <a16:creationId xmlns:a16="http://schemas.microsoft.com/office/drawing/2014/main" id="{09D454F7-5CCB-4D87-9B2C-DD403FC46167}"/>
              </a:ext>
            </a:extLst>
          </p:cNvPr>
          <p:cNvSpPr txBox="1">
            <a:spLocks/>
          </p:cNvSpPr>
          <p:nvPr/>
        </p:nvSpPr>
        <p:spPr>
          <a:xfrm>
            <a:off x="502533" y="590378"/>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BIZ UDゴシック" panose="020B0400000000000000" pitchFamily="49" charset="-128"/>
                <a:ea typeface="BIZ UDゴシック" panose="020B0400000000000000" pitchFamily="49" charset="-128"/>
              </a:rPr>
              <a:t>3-C</a:t>
            </a:r>
            <a:endParaRPr lang="en-US" sz="3600" dirty="0">
              <a:latin typeface="BIZ UDゴシック" panose="020B0400000000000000" pitchFamily="49" charset="-128"/>
              <a:ea typeface="BIZ UDゴシック" panose="020B0400000000000000" pitchFamily="49" charset="-128"/>
            </a:endParaRPr>
          </a:p>
        </p:txBody>
      </p:sp>
      <p:grpSp>
        <p:nvGrpSpPr>
          <p:cNvPr id="28" name="図形グループ 27"/>
          <p:cNvGrpSpPr>
            <a:grpSpLocks noChangeAspect="1"/>
          </p:cNvGrpSpPr>
          <p:nvPr/>
        </p:nvGrpSpPr>
        <p:grpSpPr>
          <a:xfrm>
            <a:off x="2667000" y="3679839"/>
            <a:ext cx="360000" cy="270000"/>
            <a:chOff x="3355262" y="5469690"/>
            <a:chExt cx="720000" cy="540000"/>
          </a:xfrm>
        </p:grpSpPr>
        <p:cxnSp>
          <p:nvCxnSpPr>
            <p:cNvPr id="29" name="カギ線コネクタ 28"/>
            <p:cNvCxnSpPr/>
            <p:nvPr/>
          </p:nvCxnSpPr>
          <p:spPr>
            <a:xfrm rot="2700000">
              <a:off x="3429000" y="5469690"/>
              <a:ext cx="540000" cy="540000"/>
            </a:xfrm>
            <a:prstGeom prst="bentConnector3">
              <a:avLst>
                <a:gd name="adj1" fmla="val 100000"/>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3355262" y="5737225"/>
              <a:ext cx="72000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grpSp>
      <p:grpSp>
        <p:nvGrpSpPr>
          <p:cNvPr id="37" name="図形グループ 36"/>
          <p:cNvGrpSpPr/>
          <p:nvPr/>
        </p:nvGrpSpPr>
        <p:grpSpPr>
          <a:xfrm>
            <a:off x="3276600" y="3844343"/>
            <a:ext cx="296586" cy="293005"/>
            <a:chOff x="3546641" y="3995693"/>
            <a:chExt cx="296586" cy="293005"/>
          </a:xfrm>
        </p:grpSpPr>
        <p:sp>
          <p:nvSpPr>
            <p:cNvPr id="38" name="円/楕円 3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フリーフォーム 3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40" name="図形グループ 39"/>
          <p:cNvGrpSpPr/>
          <p:nvPr/>
        </p:nvGrpSpPr>
        <p:grpSpPr>
          <a:xfrm>
            <a:off x="609600" y="2678795"/>
            <a:ext cx="296587" cy="293005"/>
            <a:chOff x="2897417" y="3995693"/>
            <a:chExt cx="296587" cy="293005"/>
          </a:xfrm>
        </p:grpSpPr>
        <p:sp>
          <p:nvSpPr>
            <p:cNvPr id="41" name="円/楕円 4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2" name="テキスト ボックス 4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3" name="タイトル 9">
            <a:extLst>
              <a:ext uri="{FF2B5EF4-FFF2-40B4-BE49-F238E27FC236}">
                <a16:creationId xmlns:a16="http://schemas.microsoft.com/office/drawing/2014/main" id="{9542CEA2-5635-1521-8630-54C037ECD136}"/>
              </a:ext>
            </a:extLst>
          </p:cNvPr>
          <p:cNvSpPr txBox="1">
            <a:spLocks/>
          </p:cNvSpPr>
          <p:nvPr/>
        </p:nvSpPr>
        <p:spPr>
          <a:xfrm>
            <a:off x="1546533" y="235811"/>
            <a:ext cx="7382314"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オンライン診療アプリ</a:t>
            </a:r>
            <a:r>
              <a:rPr lang="ja-JP" altLang="ja-JP" sz="1800" dirty="0">
                <a:latin typeface="BIZ UDゴシック" panose="020B0400000000000000" pitchFamily="49" charset="-128"/>
                <a:ea typeface="BIZ UDゴシック" panose="020B0400000000000000" pitchFamily="49" charset="-128"/>
                <a:cs typeface="Meiryo"/>
                <a:sym typeface="Meiryo"/>
              </a:rPr>
              <a:t>curo</a:t>
            </a:r>
            <a:r>
              <a:rPr lang="ja-JP" altLang="ja-JP" sz="1800" spc="-750" dirty="0">
                <a:latin typeface="BIZ UDゴシック" panose="020B0400000000000000" pitchFamily="49" charset="-128"/>
                <a:ea typeface="BIZ UDゴシック" panose="020B0400000000000000" pitchFamily="49" charset="-128"/>
                <a:cs typeface="Meiryo"/>
                <a:sym typeface="Meiryo"/>
              </a:rPr>
              <a:t>n</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ja-JP" altLang="ja-JP" sz="1800" dirty="0">
                <a:latin typeface="BIZ UDゴシック" panose="020B0400000000000000" pitchFamily="49" charset="-128"/>
                <a:ea typeface="BIZ UDゴシック" panose="020B0400000000000000" pitchFamily="49" charset="-128"/>
                <a:cs typeface="Meiryo"/>
                <a:sym typeface="Meiryo"/>
              </a:rPr>
              <a:t>クロン</a:t>
            </a:r>
            <a:r>
              <a:rPr lang="ja-JP" altLang="ja-JP" sz="1800" b="0" dirty="0">
                <a:latin typeface="BIZ UDゴシック" panose="020B0400000000000000" pitchFamily="49" charset="-128"/>
                <a:ea typeface="BIZ UDゴシック" panose="020B0400000000000000" pitchFamily="49" charset="-128"/>
                <a:cs typeface="Meiryo"/>
                <a:sym typeface="Meiryo"/>
              </a:rPr>
              <a:t>］</a:t>
            </a:r>
            <a:r>
              <a:rPr lang="en-US" altLang="ja-JP" sz="1800" spc="-13" dirty="0">
                <a:latin typeface="BIZ UDゴシック" panose="020B0400000000000000" pitchFamily="49" charset="-128"/>
                <a:ea typeface="BIZ UDゴシック" panose="020B0400000000000000" pitchFamily="49" charset="-128"/>
              </a:rPr>
              <a:t> </a:t>
            </a:r>
            <a:br>
              <a:rPr lang="en-US" altLang="ja-JP" sz="1800" dirty="0">
                <a:latin typeface="BIZ UDゴシック" panose="020B0400000000000000" pitchFamily="49" charset="-128"/>
                <a:ea typeface="BIZ UDゴシック" panose="020B0400000000000000" pitchFamily="49" charset="-128"/>
              </a:rPr>
            </a:br>
            <a:r>
              <a:rPr lang="en-US" altLang="ja-JP" sz="3200" dirty="0">
                <a:latin typeface="BIZ UDゴシック" panose="020B0400000000000000" pitchFamily="49" charset="-128"/>
                <a:ea typeface="BIZ UDゴシック" panose="020B0400000000000000" pitchFamily="49" charset="-128"/>
                <a:cs typeface="Meiryo"/>
                <a:sym typeface="Meiryo"/>
              </a:rPr>
              <a:t>【19</a:t>
            </a:r>
            <a:r>
              <a:rPr lang="en-US" altLang="ja-JP" sz="3200" spc="-1000" dirty="0">
                <a:latin typeface="BIZ UDゴシック" panose="020B0400000000000000" pitchFamily="49" charset="-128"/>
                <a:ea typeface="BIZ UDゴシック" panose="020B0400000000000000" pitchFamily="49" charset="-128"/>
                <a:cs typeface="Meiryo"/>
                <a:sym typeface="Meiryo"/>
              </a:rPr>
              <a:t>】</a:t>
            </a:r>
            <a:r>
              <a:rPr lang="ja-JP" altLang="en-US" sz="3200" dirty="0">
                <a:latin typeface="BIZ UDゴシック" panose="020B0400000000000000" pitchFamily="49" charset="-128"/>
                <a:ea typeface="BIZ UDゴシック" panose="020B0400000000000000" pitchFamily="49" charset="-128"/>
                <a:cs typeface="Meiryo"/>
                <a:sym typeface="Meiryo"/>
              </a:rPr>
              <a:t>「再診」の場合の流れの</a:t>
            </a:r>
            <a:r>
              <a:rPr lang="ja-JP" altLang="en-US" sz="3200" spc="-100" dirty="0">
                <a:latin typeface="BIZ UDゴシック" panose="020B0400000000000000" pitchFamily="49" charset="-128"/>
                <a:ea typeface="BIZ UDゴシック" panose="020B0400000000000000" pitchFamily="49" charset="-128"/>
                <a:cs typeface="Meiryo"/>
                <a:sym typeface="Meiryo"/>
              </a:rPr>
              <a:t>紹介</a:t>
            </a:r>
            <a:endParaRPr kumimoji="0" lang="ja-JP" altLang="en-US" sz="3200" kern="0" spc="-100"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B6F878C1-B94F-009A-7611-A5641A31D14F}"/>
              </a:ext>
            </a:extLst>
          </p:cNvPr>
          <p:cNvSpPr txBox="1"/>
          <p:nvPr/>
        </p:nvSpPr>
        <p:spPr>
          <a:xfrm>
            <a:off x="3048000" y="1447800"/>
            <a:ext cx="2230659" cy="400110"/>
          </a:xfrm>
          <a:prstGeom prst="rect">
            <a:avLst/>
          </a:prstGeom>
          <a:noFill/>
        </p:spPr>
        <p:txBody>
          <a:bodyPr wrap="square">
            <a:spAutoFit/>
          </a:bodyPr>
          <a:lstStyle/>
          <a:p>
            <a:pPr marL="9525" marR="4343" lvl="0" algn="l" rtl="0">
              <a:spcBef>
                <a:spcPts val="85"/>
              </a:spcBef>
              <a:spcAft>
                <a:spcPts val="0"/>
              </a:spcAft>
              <a:buNone/>
              <a:tabLst>
                <a:tab pos="350838" algn="l"/>
              </a:tabLst>
            </a:pPr>
            <a:r>
              <a:rPr lang="ja-JP" altLang="en-US" sz="20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❷</a:t>
            </a:r>
            <a:r>
              <a:rPr lang="ja-JP" altLang="en-US" sz="18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	</a:t>
            </a:r>
            <a:r>
              <a:rPr lang="en-US" altLang="ja-JP"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dirty="0">
                <a:solidFill>
                  <a:schemeClr val="dk1"/>
                </a:solidFill>
                <a:latin typeface="BIZ UDゴシック" panose="020B0400000000000000" pitchFamily="49" charset="-128"/>
                <a:ea typeface="BIZ UDゴシック" panose="020B0400000000000000" pitchFamily="49" charset="-128"/>
                <a:cs typeface="Meiryo"/>
                <a:sym typeface="Meiryo"/>
              </a:rPr>
              <a:t>再診</a:t>
            </a:r>
            <a:r>
              <a:rPr lang="en-US" altLang="ja-JP" sz="1800" b="1" dirty="0">
                <a:solidFill>
                  <a:schemeClr val="dk1"/>
                </a:solidFill>
                <a:latin typeface="BIZ UDゴシック" panose="020B0400000000000000" pitchFamily="49" charset="-128"/>
                <a:ea typeface="BIZ UDゴシック" panose="020B0400000000000000" pitchFamily="49" charset="-128"/>
                <a:cs typeface="Meiryo"/>
                <a:sym typeface="Meiryo"/>
              </a:rPr>
              <a:t>｣</a:t>
            </a:r>
            <a:r>
              <a:rPr lang="ja-JP" altLang="en-US" sz="1800" b="1" i="0" u="none" strike="noStrike" cap="none" dirty="0">
                <a:solidFill>
                  <a:schemeClr val="dk1"/>
                </a:solidFill>
                <a:latin typeface="BIZ UDゴシック" panose="020B0400000000000000" pitchFamily="49" charset="-128"/>
                <a:ea typeface="BIZ UDゴシック" panose="020B0400000000000000" pitchFamily="49" charset="-128"/>
                <a:cs typeface="Meiryo"/>
                <a:sym typeface="Meiryo"/>
              </a:rPr>
              <a:t>を選択</a:t>
            </a:r>
            <a:endParaRPr lang="ja-JP" altLang="en-US" sz="1800" b="0" i="0" u="none" strike="noStrike" cap="none" dirty="0">
              <a:solidFill>
                <a:srgbClr val="000000"/>
              </a:solidFill>
              <a:latin typeface="BIZ UDゴシック" panose="020B0400000000000000" pitchFamily="49" charset="-128"/>
              <a:ea typeface="BIZ UDゴシック" panose="020B0400000000000000" pitchFamily="49" charset="-128"/>
              <a:sym typeface="Arial"/>
            </a:endParaRPr>
          </a:p>
        </p:txBody>
      </p:sp>
      <p:sp>
        <p:nvSpPr>
          <p:cNvPr id="15" name="テキスト ボックス 14">
            <a:extLst>
              <a:ext uri="{FF2B5EF4-FFF2-40B4-BE49-F238E27FC236}">
                <a16:creationId xmlns:a16="http://schemas.microsoft.com/office/drawing/2014/main" id="{4BB73908-1A9D-3855-7445-66636ABC23CB}"/>
              </a:ext>
            </a:extLst>
          </p:cNvPr>
          <p:cNvSpPr txBox="1"/>
          <p:nvPr/>
        </p:nvSpPr>
        <p:spPr>
          <a:xfrm>
            <a:off x="5454871" y="1447800"/>
            <a:ext cx="3384329" cy="1295226"/>
          </a:xfrm>
          <a:prstGeom prst="rect">
            <a:avLst/>
          </a:prstGeom>
          <a:noFill/>
        </p:spPr>
        <p:txBody>
          <a:bodyPr wrap="square">
            <a:spAutoFit/>
          </a:bodyPr>
          <a:lstStyle/>
          <a:p>
            <a:pPr algn="l">
              <a:spcAft>
                <a:spcPts val="500"/>
              </a:spcAft>
            </a:pPr>
            <a:r>
              <a:rPr lang="ja-JP" altLang="ja-JP" sz="2000" b="1" i="0" u="none" strike="noStrike" cap="none" dirty="0">
                <a:solidFill>
                  <a:srgbClr val="009650"/>
                </a:solidFill>
                <a:latin typeface="BIZ UDゴシック" panose="020B0400000000000000" pitchFamily="49" charset="-128"/>
                <a:ea typeface="BIZ UDゴシック" panose="020B0400000000000000" pitchFamily="49" charset="-128"/>
                <a:cs typeface="Meiryo"/>
                <a:sym typeface="Meiryo"/>
              </a:rPr>
              <a:t>❸</a:t>
            </a:r>
            <a:endParaRPr lang="en-US" altLang="ja-JP" sz="1800" b="1" dirty="0">
              <a:solidFill>
                <a:srgbClr val="009650"/>
              </a:solidFill>
              <a:latin typeface="BIZ UDゴシック" panose="020B0400000000000000" pitchFamily="49" charset="-128"/>
              <a:ea typeface="BIZ UDゴシック" panose="020B0400000000000000" pitchFamily="49" charset="-128"/>
              <a:cs typeface="Meiryo"/>
              <a:sym typeface="Meiryo"/>
            </a:endParaRPr>
          </a:p>
          <a:p>
            <a:pPr algn="l">
              <a:spcAft>
                <a:spcPts val="500"/>
              </a:spcAft>
            </a:pPr>
            <a:r>
              <a:rPr lang="ja-JP" altLang="ja-JP" sz="1800" b="1" dirty="0">
                <a:solidFill>
                  <a:srgbClr val="009650"/>
                </a:solidFill>
                <a:effectLst/>
                <a:latin typeface="BIZ UDPゴシック" panose="020B0400000000000000" pitchFamily="50" charset="-128"/>
                <a:ea typeface="BIZ UDPゴシック" panose="020B0400000000000000" pitchFamily="50" charset="-128"/>
                <a:cs typeface="BIZ UDPゴシック" panose="020B0400000000000000" pitchFamily="50" charset="-128"/>
              </a:rPr>
              <a:t>※以降は、初診の時と同様の手順になりますので画面に従って操作してください。</a:t>
            </a:r>
            <a:r>
              <a:rPr lang="en-US" altLang="ja-JP" sz="900" b="1"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ja-JP" altLang="ja-JP" sz="1050" b="1" dirty="0">
              <a:solidFill>
                <a:srgbClr val="00965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857608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図 127"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68D9F632-3941-321B-086E-28D1C0B5C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4706" y="3141559"/>
            <a:ext cx="1260495" cy="2727840"/>
          </a:xfrm>
          <a:prstGeom prst="rect">
            <a:avLst/>
          </a:prstGeom>
          <a:ln>
            <a:solidFill>
              <a:schemeClr val="tx1"/>
            </a:solidFill>
          </a:ln>
        </p:spPr>
      </p:pic>
      <p:pic>
        <p:nvPicPr>
          <p:cNvPr id="127" name="図 126" descr="グラフィカル ユーザー インターフェイス, アプリケーション&#10;&#10;中程度の精度で自動的に生成された説明">
            <a:extLst>
              <a:ext uri="{FF2B5EF4-FFF2-40B4-BE49-F238E27FC236}">
                <a16:creationId xmlns:a16="http://schemas.microsoft.com/office/drawing/2014/main" id="{0625BE41-FFAC-5E87-EE46-C70500A47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8388" y="3149822"/>
            <a:ext cx="1256677" cy="2719577"/>
          </a:xfrm>
          <a:prstGeom prst="rect">
            <a:avLst/>
          </a:prstGeom>
          <a:ln>
            <a:solidFill>
              <a:schemeClr val="tx1"/>
            </a:solidFill>
          </a:ln>
        </p:spPr>
      </p:pic>
      <p:pic>
        <p:nvPicPr>
          <p:cNvPr id="110" name="図 109" descr="グラフィカル ユーザー インターフェイス, テキスト, アプリケーション&#10;&#10;自動的に生成された説明">
            <a:extLst>
              <a:ext uri="{FF2B5EF4-FFF2-40B4-BE49-F238E27FC236}">
                <a16:creationId xmlns:a16="http://schemas.microsoft.com/office/drawing/2014/main" id="{7D104172-575E-C7A2-5292-8C173818C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7189" y="3158085"/>
            <a:ext cx="1256676" cy="2719577"/>
          </a:xfrm>
          <a:prstGeom prst="rect">
            <a:avLst/>
          </a:prstGeom>
          <a:ln>
            <a:solidFill>
              <a:schemeClr val="tx1"/>
            </a:solidFill>
          </a:ln>
        </p:spPr>
      </p:pic>
      <p:pic>
        <p:nvPicPr>
          <p:cNvPr id="101" name="図 100" descr="夜空と山のcg&#10;&#10;自動的に生成された説明">
            <a:extLst>
              <a:ext uri="{FF2B5EF4-FFF2-40B4-BE49-F238E27FC236}">
                <a16:creationId xmlns:a16="http://schemas.microsoft.com/office/drawing/2014/main" id="{64ADADAB-2ABF-1066-CC9A-82C58593DC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799" y="3158085"/>
            <a:ext cx="1256676" cy="2719577"/>
          </a:xfrm>
          <a:prstGeom prst="rect">
            <a:avLst/>
          </a:prstGeom>
          <a:ln>
            <a:solidFill>
              <a:schemeClr val="tx1"/>
            </a:solidFill>
          </a:ln>
        </p:spPr>
      </p:pic>
      <p:sp>
        <p:nvSpPr>
          <p:cNvPr id="71" name="Title 1">
            <a:extLst>
              <a:ext uri="{FF2B5EF4-FFF2-40B4-BE49-F238E27FC236}">
                <a16:creationId xmlns:a16="http://schemas.microsoft.com/office/drawing/2014/main" id="{09D454F7-5CCB-4D87-9B2C-DD403FC46167}"/>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latin typeface="BIZ UDゴシック" panose="020B0400000000000000" pitchFamily="49" charset="-128"/>
                <a:ea typeface="BIZ UDゴシック" panose="020B0400000000000000" pitchFamily="49" charset="-128"/>
              </a:rPr>
              <a:t>2-B</a:t>
            </a:r>
            <a:endParaRPr lang="en-US" sz="3600" spc="-300" dirty="0">
              <a:latin typeface="BIZ UDゴシック" panose="020B0400000000000000" pitchFamily="49" charset="-128"/>
              <a:ea typeface="BIZ UDゴシック" panose="020B0400000000000000" pitchFamily="49" charset="-128"/>
            </a:endParaRPr>
          </a:p>
        </p:txBody>
      </p:sp>
      <p:sp>
        <p:nvSpPr>
          <p:cNvPr id="42" name="object 18">
            <a:extLst>
              <a:ext uri="{FF2B5EF4-FFF2-40B4-BE49-F238E27FC236}">
                <a16:creationId xmlns:a16="http://schemas.microsoft.com/office/drawing/2014/main" id="{3B1E299C-5E82-B53A-E751-A8FDEC291DC0}"/>
              </a:ext>
            </a:extLst>
          </p:cNvPr>
          <p:cNvSpPr txBox="1"/>
          <p:nvPr/>
        </p:nvSpPr>
        <p:spPr>
          <a:xfrm>
            <a:off x="304800" y="1470622"/>
            <a:ext cx="1905000" cy="1225335"/>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❶</a:t>
            </a:r>
            <a:r>
              <a:rPr lang="en-US" altLang="ja-JP" sz="24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ホーム画面から「</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Yahoo!</a:t>
            </a:r>
            <a:r>
              <a:rPr lang="ja-JP" altLang="en-US"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マップ」のアイコンを</a:t>
            </a:r>
            <a:endPar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9525">
              <a:spcBef>
                <a:spcPts val="82"/>
              </a:spcBef>
              <a:tabLst>
                <a:tab pos="352425" algn="l"/>
              </a:tabLst>
            </a:pPr>
            <a:r>
              <a:rPr lang="ja-JP" altLang="en-US"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ダブルタップ</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oyagiKouzanFontT"/>
            </a:endParaRPr>
          </a:p>
        </p:txBody>
      </p:sp>
      <p:sp>
        <p:nvSpPr>
          <p:cNvPr id="45" name="正方形/長方形 44">
            <a:extLst>
              <a:ext uri="{FF2B5EF4-FFF2-40B4-BE49-F238E27FC236}">
                <a16:creationId xmlns:a16="http://schemas.microsoft.com/office/drawing/2014/main" id="{6377D33A-D6B4-3959-8E40-20DD7AF31971}"/>
              </a:ext>
            </a:extLst>
          </p:cNvPr>
          <p:cNvSpPr/>
          <p:nvPr/>
        </p:nvSpPr>
        <p:spPr>
          <a:xfrm>
            <a:off x="649716" y="3332294"/>
            <a:ext cx="378984" cy="388629"/>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345A8A39-06AF-70ED-A7EE-9DD216E8444D}"/>
              </a:ext>
            </a:extLst>
          </p:cNvPr>
          <p:cNvSpPr/>
          <p:nvPr/>
        </p:nvSpPr>
        <p:spPr>
          <a:xfrm>
            <a:off x="2880108" y="5444350"/>
            <a:ext cx="1179046" cy="213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765A875E-356B-769E-CA9D-CF6CEF68BF9D}"/>
              </a:ext>
            </a:extLst>
          </p:cNvPr>
          <p:cNvSpPr/>
          <p:nvPr/>
        </p:nvSpPr>
        <p:spPr>
          <a:xfrm>
            <a:off x="5105400" y="4664617"/>
            <a:ext cx="1094389" cy="7229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object 18">
            <a:extLst>
              <a:ext uri="{FF2B5EF4-FFF2-40B4-BE49-F238E27FC236}">
                <a16:creationId xmlns:a16="http://schemas.microsoft.com/office/drawing/2014/main" id="{623C2C48-B100-1CD9-E36D-A547FFD81AEC}"/>
              </a:ext>
            </a:extLst>
          </p:cNvPr>
          <p:cNvSpPr txBox="1"/>
          <p:nvPr/>
        </p:nvSpPr>
        <p:spPr>
          <a:xfrm>
            <a:off x="2438400" y="1468399"/>
            <a:ext cx="2667000" cy="671338"/>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❷</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次へ</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p>
          <a:p>
            <a:pPr marL="9525">
              <a:spcBef>
                <a:spcPts val="82"/>
              </a:spcBef>
              <a:tabLst>
                <a:tab pos="352425" algn="l"/>
              </a:tabLst>
            </a:pPr>
            <a:r>
              <a:rPr lang="ja-JP" altLang="en-US" sz="1800" b="1" kern="100" spc="25"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spc="25" dirty="0">
                <a:latin typeface="BIZ UDPゴシック" panose="020B0400000000000000" pitchFamily="50" charset="-128"/>
                <a:ea typeface="BIZ UDPゴシック" panose="020B0400000000000000" pitchFamily="50" charset="-128"/>
                <a:cs typeface="Meiryo" charset="-128"/>
              </a:rPr>
              <a:t>を</a:t>
            </a:r>
            <a:r>
              <a:rPr lang="ja-JP" altLang="en-US" sz="1800" b="1" spc="-17" dirty="0">
                <a:latin typeface="BIZ UDPゴシック" panose="020B0400000000000000" pitchFamily="50" charset="-128"/>
                <a:ea typeface="BIZ UDPゴシック" panose="020B0400000000000000" pitchFamily="50" charset="-128"/>
                <a:cs typeface="Meiryo" charset="-128"/>
              </a:rPr>
              <a:t>ダブルタップ</a:t>
            </a:r>
            <a:endParaRPr lang="en-US" altLang="ja-JP" sz="1800" b="1" spc="-5" dirty="0">
              <a:latin typeface="BIZ UDPゴシック" panose="020B0400000000000000" pitchFamily="50" charset="-128"/>
              <a:ea typeface="BIZ UDPゴシック" panose="020B0400000000000000" pitchFamily="50" charset="-128"/>
              <a:cs typeface="Meiryo" charset="-128"/>
            </a:endParaRPr>
          </a:p>
        </p:txBody>
      </p:sp>
      <p:sp>
        <p:nvSpPr>
          <p:cNvPr id="56" name="object 18">
            <a:extLst>
              <a:ext uri="{FF2B5EF4-FFF2-40B4-BE49-F238E27FC236}">
                <a16:creationId xmlns:a16="http://schemas.microsoft.com/office/drawing/2014/main" id="{830A4AA0-76A0-E0DC-4975-06D72AC37692}"/>
              </a:ext>
            </a:extLst>
          </p:cNvPr>
          <p:cNvSpPr txBox="1"/>
          <p:nvPr/>
        </p:nvSpPr>
        <p:spPr>
          <a:xfrm>
            <a:off x="4724399" y="1470388"/>
            <a:ext cx="2133601" cy="1250983"/>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❸</a:t>
            </a:r>
            <a:r>
              <a:rPr lang="en-US" altLang="ja-JP" sz="2400" b="1" spc="5" dirty="0">
                <a:solidFill>
                  <a:srgbClr val="009650"/>
                </a:solidFill>
                <a:latin typeface="BIZ UDPゴシック" panose="020B0400000000000000" pitchFamily="50" charset="-128"/>
                <a:ea typeface="BIZ UDPゴシック" panose="020B0400000000000000" pitchFamily="50" charset="-128"/>
                <a:cs typeface="Meiryo" charset="-128"/>
              </a:rPr>
              <a:t>	</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spc="25" dirty="0">
                <a:latin typeface="BIZ UDPゴシック" panose="020B0400000000000000" pitchFamily="50" charset="-128"/>
                <a:ea typeface="BIZ UDPゴシック" panose="020B0400000000000000" pitchFamily="50" charset="-128"/>
                <a:cs typeface="Meiryo" charset="-128"/>
              </a:rPr>
              <a:t>許可しない</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spc="25" dirty="0">
                <a:latin typeface="BIZ UDPゴシック" panose="020B0400000000000000" pitchFamily="50" charset="-128"/>
                <a:ea typeface="BIZ UDPゴシック" panose="020B0400000000000000" pitchFamily="50" charset="-128"/>
                <a:cs typeface="Meiryo" charset="-128"/>
              </a:rPr>
              <a:t>か</a:t>
            </a:r>
            <a:endParaRPr lang="en-US" altLang="ja-JP" sz="1800" b="1" spc="25"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ja-JP" altLang="en-US"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800" b="1" kern="100" spc="25">
                <a:latin typeface="BIZ UDPゴシック" panose="020B0400000000000000" pitchFamily="50" charset="-128"/>
                <a:ea typeface="BIZ UDPゴシック" panose="020B0400000000000000" pitchFamily="50" charset="-128"/>
                <a:cs typeface="Times New Roman" panose="02020603050405020304" pitchFamily="18" charset="0"/>
              </a:rPr>
              <a:t>A</a:t>
            </a:r>
            <a:r>
              <a:rPr lang="ja-JP" altLang="en-US" sz="1800" b="1" kern="100" spc="25">
                <a:latin typeface="BIZ UDPゴシック" panose="020B0400000000000000" pitchFamily="50" charset="-128"/>
                <a:ea typeface="BIZ UDPゴシック" panose="020B0400000000000000" pitchFamily="50" charset="-128"/>
                <a:cs typeface="Times New Roman" panose="02020603050405020304" pitchFamily="18" charset="0"/>
              </a:rPr>
              <a:t>ｐｐの使用中</a:t>
            </a:r>
            <a:r>
              <a:rPr lang="ja-JP" altLang="en-US" sz="1800" b="1" kern="100" spc="25" dirty="0">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en-US" altLang="ja-JP" sz="1800" b="1" kern="100" spc="25"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9525" marR="4344">
              <a:spcBef>
                <a:spcPts val="85"/>
              </a:spcBef>
              <a:tabLst>
                <a:tab pos="352425" algn="l"/>
              </a:tabLst>
            </a:pPr>
            <a:r>
              <a:rPr lang="ja-JP" altLang="en-US" sz="1800" b="1" kern="100" spc="25"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kern="100" spc="25">
                <a:latin typeface="BIZ UDPゴシック" panose="020B0400000000000000" pitchFamily="50" charset="-128"/>
                <a:ea typeface="BIZ UDPゴシック" panose="020B0400000000000000" pitchFamily="50" charset="-128"/>
                <a:cs typeface="Times New Roman" panose="02020603050405020304" pitchFamily="18" charset="0"/>
              </a:rPr>
              <a:t>は</a:t>
            </a:r>
            <a:r>
              <a:rPr lang="ja-JP" altLang="en-US" sz="1800" b="1" kern="100" spc="25" dirty="0">
                <a:latin typeface="BIZ UDPゴシック" panose="020B0400000000000000" pitchFamily="50" charset="-128"/>
                <a:ea typeface="BIZ UDPゴシック" panose="020B0400000000000000" pitchFamily="50" charset="-128"/>
                <a:cs typeface="Times New Roman" panose="02020603050405020304" pitchFamily="18" charset="0"/>
              </a:rPr>
              <a:t>許可</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b="1" spc="25" dirty="0">
                <a:latin typeface="BIZ UDPゴシック" panose="020B0400000000000000" pitchFamily="50" charset="-128"/>
                <a:ea typeface="BIZ UDPゴシック" panose="020B0400000000000000" pitchFamily="50" charset="-128"/>
                <a:cs typeface="Meiryo" charset="-128"/>
              </a:rPr>
              <a:t>を</a:t>
            </a:r>
            <a:r>
              <a:rPr lang="ja-JP" altLang="en-US" sz="1800" b="1" spc="-17" dirty="0">
                <a:latin typeface="BIZ UDPゴシック" panose="020B0400000000000000" pitchFamily="50" charset="-128"/>
                <a:ea typeface="BIZ UDPゴシック" panose="020B0400000000000000" pitchFamily="50" charset="-128"/>
                <a:cs typeface="Meiryo" charset="-128"/>
              </a:rPr>
              <a:t>ダブル   </a:t>
            </a:r>
            <a:endParaRPr lang="en-US" altLang="ja-JP" sz="1800" b="1" spc="-17" dirty="0">
              <a:latin typeface="BIZ UDPゴシック" panose="020B0400000000000000" pitchFamily="50" charset="-128"/>
              <a:ea typeface="BIZ UDPゴシック" panose="020B0400000000000000" pitchFamily="50" charset="-128"/>
              <a:cs typeface="Meiryo" charset="-128"/>
            </a:endParaRPr>
          </a:p>
          <a:p>
            <a:pPr marL="9525" marR="4344">
              <a:spcBef>
                <a:spcPts val="85"/>
              </a:spcBef>
              <a:tabLst>
                <a:tab pos="352425" algn="l"/>
              </a:tabLst>
            </a:pPr>
            <a:r>
              <a:rPr lang="en-US" altLang="ja-JP" sz="1800" b="1" spc="-17" dirty="0">
                <a:latin typeface="BIZ UDPゴシック" panose="020B0400000000000000" pitchFamily="50" charset="-128"/>
                <a:ea typeface="BIZ UDPゴシック" panose="020B0400000000000000" pitchFamily="50" charset="-128"/>
                <a:cs typeface="Meiryo" charset="-128"/>
              </a:rPr>
              <a:t>    </a:t>
            </a:r>
            <a:r>
              <a:rPr lang="ja-JP" altLang="en-US" sz="1800" b="1" spc="-17" dirty="0">
                <a:latin typeface="BIZ UDPゴシック" panose="020B0400000000000000" pitchFamily="50" charset="-128"/>
                <a:ea typeface="BIZ UDPゴシック" panose="020B0400000000000000" pitchFamily="50" charset="-128"/>
                <a:cs typeface="Meiryo" charset="-128"/>
              </a:rPr>
              <a:t>タップ</a:t>
            </a:r>
            <a:endParaRPr lang="en-US" altLang="ja-JP" sz="1800" b="1" spc="-5" dirty="0">
              <a:latin typeface="BIZ UDPゴシック" panose="020B0400000000000000" pitchFamily="50" charset="-128"/>
              <a:ea typeface="BIZ UDPゴシック" panose="020B0400000000000000" pitchFamily="50" charset="-128"/>
              <a:cs typeface="Meiryo" charset="-128"/>
            </a:endParaRPr>
          </a:p>
        </p:txBody>
      </p:sp>
      <p:grpSp>
        <p:nvGrpSpPr>
          <p:cNvPr id="57" name="図形グループ 83">
            <a:extLst>
              <a:ext uri="{FF2B5EF4-FFF2-40B4-BE49-F238E27FC236}">
                <a16:creationId xmlns:a16="http://schemas.microsoft.com/office/drawing/2014/main" id="{014D5900-B8F8-7B6E-51D9-05599319088E}"/>
              </a:ext>
            </a:extLst>
          </p:cNvPr>
          <p:cNvGrpSpPr/>
          <p:nvPr/>
        </p:nvGrpSpPr>
        <p:grpSpPr>
          <a:xfrm>
            <a:off x="2675214" y="5193395"/>
            <a:ext cx="296586" cy="293005"/>
            <a:chOff x="3546641" y="3995693"/>
            <a:chExt cx="296586" cy="293005"/>
          </a:xfrm>
        </p:grpSpPr>
        <p:sp>
          <p:nvSpPr>
            <p:cNvPr id="59" name="円/楕円 84">
              <a:extLst>
                <a:ext uri="{FF2B5EF4-FFF2-40B4-BE49-F238E27FC236}">
                  <a16:creationId xmlns:a16="http://schemas.microsoft.com/office/drawing/2014/main" id="{D491D99A-0E7F-B8A0-F9ED-26EBCE1B6C7B}"/>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85">
              <a:extLst>
                <a:ext uri="{FF2B5EF4-FFF2-40B4-BE49-F238E27FC236}">
                  <a16:creationId xmlns:a16="http://schemas.microsoft.com/office/drawing/2014/main" id="{76DF0C45-A59F-E29E-8439-77B5F6342C1F}"/>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1" name="図形グループ 86">
            <a:extLst>
              <a:ext uri="{FF2B5EF4-FFF2-40B4-BE49-F238E27FC236}">
                <a16:creationId xmlns:a16="http://schemas.microsoft.com/office/drawing/2014/main" id="{E04FD317-9404-B9A8-E2A4-799287A6FF39}"/>
              </a:ext>
            </a:extLst>
          </p:cNvPr>
          <p:cNvGrpSpPr/>
          <p:nvPr/>
        </p:nvGrpSpPr>
        <p:grpSpPr>
          <a:xfrm>
            <a:off x="394985" y="3124200"/>
            <a:ext cx="296587" cy="293005"/>
            <a:chOff x="2897417" y="3995693"/>
            <a:chExt cx="296587" cy="293005"/>
          </a:xfrm>
        </p:grpSpPr>
        <p:sp>
          <p:nvSpPr>
            <p:cNvPr id="70" name="円/楕円 87">
              <a:extLst>
                <a:ext uri="{FF2B5EF4-FFF2-40B4-BE49-F238E27FC236}">
                  <a16:creationId xmlns:a16="http://schemas.microsoft.com/office/drawing/2014/main" id="{D3EBE750-2764-DE0C-708D-38AAFAA5358B}"/>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a:extLst>
                <a:ext uri="{FF2B5EF4-FFF2-40B4-BE49-F238E27FC236}">
                  <a16:creationId xmlns:a16="http://schemas.microsoft.com/office/drawing/2014/main" id="{E253A69D-D2A1-B839-C782-D981BA79198B}"/>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88" name="図形グループ 80">
            <a:extLst>
              <a:ext uri="{FF2B5EF4-FFF2-40B4-BE49-F238E27FC236}">
                <a16:creationId xmlns:a16="http://schemas.microsoft.com/office/drawing/2014/main" id="{31A7F373-0BE3-03CB-A17F-7767ED6A317F}"/>
              </a:ext>
            </a:extLst>
          </p:cNvPr>
          <p:cNvGrpSpPr/>
          <p:nvPr/>
        </p:nvGrpSpPr>
        <p:grpSpPr>
          <a:xfrm>
            <a:off x="4876800" y="4419600"/>
            <a:ext cx="296586" cy="293005"/>
            <a:chOff x="4232441" y="3995693"/>
            <a:chExt cx="296586" cy="293005"/>
          </a:xfrm>
        </p:grpSpPr>
        <p:sp>
          <p:nvSpPr>
            <p:cNvPr id="89" name="円/楕円 81">
              <a:extLst>
                <a:ext uri="{FF2B5EF4-FFF2-40B4-BE49-F238E27FC236}">
                  <a16:creationId xmlns:a16="http://schemas.microsoft.com/office/drawing/2014/main" id="{E101E565-1AF5-1BA6-C68A-6676CB4A813E}"/>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フリーフォーム 82">
              <a:extLst>
                <a:ext uri="{FF2B5EF4-FFF2-40B4-BE49-F238E27FC236}">
                  <a16:creationId xmlns:a16="http://schemas.microsoft.com/office/drawing/2014/main" id="{3713C6A2-A055-B8CD-1DE8-B8F8085663DE}"/>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2" name="正方形/長方形 91">
            <a:extLst>
              <a:ext uri="{FF2B5EF4-FFF2-40B4-BE49-F238E27FC236}">
                <a16:creationId xmlns:a16="http://schemas.microsoft.com/office/drawing/2014/main" id="{274CE15C-9ABC-419F-AF77-965D0F5BEF56}"/>
              </a:ext>
            </a:extLst>
          </p:cNvPr>
          <p:cNvSpPr/>
          <p:nvPr/>
        </p:nvSpPr>
        <p:spPr>
          <a:xfrm>
            <a:off x="7302886" y="4639932"/>
            <a:ext cx="1079114" cy="204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3" name="図形グループ 77">
            <a:extLst>
              <a:ext uri="{FF2B5EF4-FFF2-40B4-BE49-F238E27FC236}">
                <a16:creationId xmlns:a16="http://schemas.microsoft.com/office/drawing/2014/main" id="{CB21394E-32AD-9E7A-6898-59514A810946}"/>
              </a:ext>
            </a:extLst>
          </p:cNvPr>
          <p:cNvGrpSpPr/>
          <p:nvPr/>
        </p:nvGrpSpPr>
        <p:grpSpPr>
          <a:xfrm>
            <a:off x="7101411" y="4399469"/>
            <a:ext cx="296586" cy="293005"/>
            <a:chOff x="5101121" y="3995693"/>
            <a:chExt cx="296586" cy="293005"/>
          </a:xfrm>
        </p:grpSpPr>
        <p:sp>
          <p:nvSpPr>
            <p:cNvPr id="94" name="円/楕円 78">
              <a:extLst>
                <a:ext uri="{FF2B5EF4-FFF2-40B4-BE49-F238E27FC236}">
                  <a16:creationId xmlns:a16="http://schemas.microsoft.com/office/drawing/2014/main" id="{B73C351F-289F-D4B8-CBB9-FAAE94DF2E9C}"/>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フリーフォーム 79">
              <a:extLst>
                <a:ext uri="{FF2B5EF4-FFF2-40B4-BE49-F238E27FC236}">
                  <a16:creationId xmlns:a16="http://schemas.microsoft.com/office/drawing/2014/main" id="{E0A05BDE-89C1-7946-E132-8989D30436CA}"/>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6" name="テキスト ボックス 95">
            <a:extLst>
              <a:ext uri="{FF2B5EF4-FFF2-40B4-BE49-F238E27FC236}">
                <a16:creationId xmlns:a16="http://schemas.microsoft.com/office/drawing/2014/main" id="{B78FF945-F33F-8088-875D-29AE47517903}"/>
              </a:ext>
            </a:extLst>
          </p:cNvPr>
          <p:cNvSpPr txBox="1"/>
          <p:nvPr/>
        </p:nvSpPr>
        <p:spPr>
          <a:xfrm>
            <a:off x="6759132" y="1442105"/>
            <a:ext cx="2003868" cy="1041311"/>
          </a:xfrm>
          <a:prstGeom prst="rect">
            <a:avLst/>
          </a:prstGeom>
          <a:noFill/>
        </p:spPr>
        <p:txBody>
          <a:bodyPr wrap="square">
            <a:spAutoFit/>
          </a:bodyPr>
          <a:lstStyle/>
          <a:p>
            <a:pPr marL="9525" marR="4344" lvl="0">
              <a:spcBef>
                <a:spcPts val="85"/>
              </a:spcBef>
              <a:tabLst>
                <a:tab pos="352425" algn="l"/>
              </a:tabLst>
              <a:defRPr/>
            </a:pPr>
            <a:r>
              <a:rPr kumimoji="1" lang="ja-JP" altLang="en-US" sz="24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❹</a:t>
            </a:r>
            <a:r>
              <a:rPr kumimoji="1" lang="en-US" altLang="ja-JP" sz="18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	</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1800" b="1" i="0" u="none" strike="noStrike" kern="1200" cap="none" spc="25"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許可しない</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p>
          <a:p>
            <a:pPr marL="9525" marR="4344" lvl="0">
              <a:spcBef>
                <a:spcPts val="85"/>
              </a:spcBef>
              <a:tabLst>
                <a:tab pos="352425" algn="l"/>
              </a:tabLst>
              <a:defRPr/>
            </a:pP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か</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800" b="1" kern="100" spc="25">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OK</a:t>
            </a:r>
            <a:r>
              <a:rPr lang="en-US" altLang="ja-JP" sz="18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1800" b="1" i="0" u="none" strike="noStrike" kern="1200" cap="none" spc="25"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を</a:t>
            </a:r>
            <a:endParaRPr kumimoji="1" lang="en-US" altLang="ja-JP" sz="1800" b="1" i="0" u="none" strike="noStrike" kern="1200" cap="none" spc="25"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endParaRPr>
          </a:p>
          <a:p>
            <a:pPr marL="9525" marR="4344" lvl="0">
              <a:spcBef>
                <a:spcPts val="85"/>
              </a:spcBef>
              <a:tabLst>
                <a:tab pos="352425" algn="l"/>
              </a:tabLst>
              <a:defRPr/>
            </a:pPr>
            <a:r>
              <a:rPr lang="ja-JP" altLang="en-US" sz="1800" b="1" spc="-17" dirty="0">
                <a:solidFill>
                  <a:prstClr val="black"/>
                </a:solidFill>
                <a:latin typeface="BIZ UDPゴシック" panose="020B0400000000000000" pitchFamily="50" charset="-128"/>
                <a:ea typeface="BIZ UDPゴシック" panose="020B0400000000000000" pitchFamily="50" charset="-128"/>
                <a:cs typeface="Meiryo" charset="-128"/>
              </a:rPr>
              <a:t>    ダブルタップ</a:t>
            </a:r>
            <a:endPar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oyagiKouzanFontT"/>
            </a:endParaRPr>
          </a:p>
        </p:txBody>
      </p:sp>
      <p:sp>
        <p:nvSpPr>
          <p:cNvPr id="97" name="矢印: 右 96">
            <a:extLst>
              <a:ext uri="{FF2B5EF4-FFF2-40B4-BE49-F238E27FC236}">
                <a16:creationId xmlns:a16="http://schemas.microsoft.com/office/drawing/2014/main" id="{377AB919-B1DD-26CB-E924-DBB9F02AAC17}"/>
              </a:ext>
            </a:extLst>
          </p:cNvPr>
          <p:cNvSpPr/>
          <p:nvPr/>
        </p:nvSpPr>
        <p:spPr>
          <a:xfrm>
            <a:off x="6477000" y="4311474"/>
            <a:ext cx="480086" cy="49596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矢印: 右 97">
            <a:extLst>
              <a:ext uri="{FF2B5EF4-FFF2-40B4-BE49-F238E27FC236}">
                <a16:creationId xmlns:a16="http://schemas.microsoft.com/office/drawing/2014/main" id="{46C89B05-AA55-765F-14FD-D48E0F12E815}"/>
              </a:ext>
            </a:extLst>
          </p:cNvPr>
          <p:cNvSpPr/>
          <p:nvPr/>
        </p:nvSpPr>
        <p:spPr>
          <a:xfrm>
            <a:off x="4343400" y="4311474"/>
            <a:ext cx="480086" cy="49596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矢印: 右 98">
            <a:extLst>
              <a:ext uri="{FF2B5EF4-FFF2-40B4-BE49-F238E27FC236}">
                <a16:creationId xmlns:a16="http://schemas.microsoft.com/office/drawing/2014/main" id="{43F6A05B-21DA-5989-E8A0-7CEC296E004B}"/>
              </a:ext>
            </a:extLst>
          </p:cNvPr>
          <p:cNvSpPr/>
          <p:nvPr/>
        </p:nvSpPr>
        <p:spPr>
          <a:xfrm>
            <a:off x="2110714" y="4311474"/>
            <a:ext cx="480086" cy="49596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9">
            <a:extLst>
              <a:ext uri="{FF2B5EF4-FFF2-40B4-BE49-F238E27FC236}">
                <a16:creationId xmlns:a16="http://schemas.microsoft.com/office/drawing/2014/main" id="{AFF06621-4DA3-2776-0BFF-5EC2338235DB}"/>
              </a:ext>
            </a:extLst>
          </p:cNvPr>
          <p:cNvSpPr txBox="1">
            <a:spLocks/>
          </p:cNvSpPr>
          <p:nvPr/>
        </p:nvSpPr>
        <p:spPr>
          <a:xfrm>
            <a:off x="1905000" y="237453"/>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ja-JP" altLang="en-US" sz="1800" kern="0" dirty="0">
                <a:latin typeface="BIZ UDゴシック" panose="020B0400000000000000" pitchFamily="49" charset="-128"/>
                <a:ea typeface="BIZ UDゴシック" panose="020B0400000000000000" pitchFamily="49" charset="-128"/>
              </a:rPr>
              <a:t>オンライン診療実施医療</a:t>
            </a:r>
            <a:r>
              <a:rPr lang="ja-JP" altLang="en-US" sz="1800" dirty="0">
                <a:latin typeface="BIZ UDゴシック" panose="020B0400000000000000" pitchFamily="49" charset="-128"/>
                <a:ea typeface="BIZ UDゴシック" panose="020B0400000000000000" pitchFamily="49" charset="-128"/>
              </a:rPr>
              <a:t>機関</a:t>
            </a:r>
            <a:r>
              <a:rPr kumimoji="0" lang="ja-JP" altLang="en-US" sz="1800" kern="0" dirty="0">
                <a:latin typeface="BIZ UDゴシック" panose="020B0400000000000000" pitchFamily="49" charset="-128"/>
                <a:ea typeface="BIZ UDゴシック" panose="020B0400000000000000" pitchFamily="49" charset="-128"/>
              </a:rPr>
              <a:t>の検索</a:t>
            </a:r>
            <a:endParaRPr kumimoji="0" lang="en-US" altLang="ja-JP" sz="1800" kern="0" dirty="0">
              <a:latin typeface="BIZ UDゴシック" panose="020B0400000000000000" pitchFamily="49" charset="-128"/>
              <a:ea typeface="BIZ UDゴシック" panose="020B0400000000000000" pitchFamily="49" charset="-128"/>
            </a:endParaRPr>
          </a:p>
          <a:p>
            <a:pPr>
              <a:tabLst>
                <a:tab pos="217488" algn="l"/>
              </a:tabLst>
            </a:pPr>
            <a:r>
              <a:rPr kumimoji="0" lang="ja-JP" altLang="en-US" sz="3200" kern="0" dirty="0">
                <a:latin typeface="BIZ UDゴシック" panose="020B0400000000000000" pitchFamily="49" charset="-128"/>
                <a:ea typeface="BIZ UDゴシック" panose="020B0400000000000000" pitchFamily="49" charset="-128"/>
              </a:rPr>
              <a:t>ヤフーマップで医療機関をさがす</a:t>
            </a:r>
          </a:p>
        </p:txBody>
      </p:sp>
    </p:spTree>
    <p:extLst>
      <p:ext uri="{BB962C8B-B14F-4D97-AF65-F5344CB8AC3E}">
        <p14:creationId xmlns:p14="http://schemas.microsoft.com/office/powerpoint/2010/main" val="448702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図 139"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A1BF956-2EBB-9630-8F65-B30948B07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405" y="2743200"/>
            <a:ext cx="1256677" cy="2719578"/>
          </a:xfrm>
          <a:prstGeom prst="rect">
            <a:avLst/>
          </a:prstGeom>
          <a:ln>
            <a:solidFill>
              <a:schemeClr val="tx1"/>
            </a:solidFill>
          </a:ln>
        </p:spPr>
      </p:pic>
      <p:pic>
        <p:nvPicPr>
          <p:cNvPr id="131" name="図 130" descr="グラフィカル ユーザー インターフェイス, テキスト, アプリケーション&#10;&#10;自動的に生成された説明">
            <a:extLst>
              <a:ext uri="{FF2B5EF4-FFF2-40B4-BE49-F238E27FC236}">
                <a16:creationId xmlns:a16="http://schemas.microsoft.com/office/drawing/2014/main" id="{8654F71E-336A-2E02-AD5F-1E0723D07B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752" y="2747197"/>
            <a:ext cx="1256677" cy="2719577"/>
          </a:xfrm>
          <a:prstGeom prst="rect">
            <a:avLst/>
          </a:prstGeom>
          <a:ln>
            <a:solidFill>
              <a:schemeClr val="tx1"/>
            </a:solidFill>
          </a:ln>
        </p:spPr>
      </p:pic>
      <p:sp>
        <p:nvSpPr>
          <p:cNvPr id="132" name="正方形/長方形 131">
            <a:extLst>
              <a:ext uri="{FF2B5EF4-FFF2-40B4-BE49-F238E27FC236}">
                <a16:creationId xmlns:a16="http://schemas.microsoft.com/office/drawing/2014/main" id="{742E955C-DDC5-EE8B-C1CC-AA58E6B6A6EB}"/>
              </a:ext>
            </a:extLst>
          </p:cNvPr>
          <p:cNvSpPr/>
          <p:nvPr/>
        </p:nvSpPr>
        <p:spPr>
          <a:xfrm>
            <a:off x="1638621" y="4258615"/>
            <a:ext cx="891830" cy="1693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0" name="図 129"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90C36AD9-99CD-6A89-C390-FF57F168D6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2079" y="2743200"/>
            <a:ext cx="1256676" cy="2719577"/>
          </a:xfrm>
          <a:prstGeom prst="rect">
            <a:avLst/>
          </a:prstGeom>
          <a:ln>
            <a:solidFill>
              <a:schemeClr val="tx1"/>
            </a:solidFill>
          </a:ln>
        </p:spPr>
      </p:pic>
      <p:sp>
        <p:nvSpPr>
          <p:cNvPr id="58" name="object 18">
            <a:extLst>
              <a:ext uri="{FF2B5EF4-FFF2-40B4-BE49-F238E27FC236}">
                <a16:creationId xmlns:a16="http://schemas.microsoft.com/office/drawing/2014/main" id="{F2A3DD09-2346-4992-B85D-11BC29C26ABB}"/>
              </a:ext>
            </a:extLst>
          </p:cNvPr>
          <p:cNvSpPr txBox="1"/>
          <p:nvPr/>
        </p:nvSpPr>
        <p:spPr>
          <a:xfrm>
            <a:off x="1574906" y="1745149"/>
            <a:ext cx="2520000" cy="289182"/>
          </a:xfrm>
          <a:prstGeom prst="rect">
            <a:avLst/>
          </a:prstGeom>
        </p:spPr>
        <p:txBody>
          <a:bodyPr vert="horz" wrap="square" lIns="0" tIns="12065" rIns="0" bIns="0" rtlCol="0">
            <a:spAutoFit/>
          </a:bodyPr>
          <a:lstStyle/>
          <a:p>
            <a:pPr marL="96838" indent="-87313">
              <a:spcBef>
                <a:spcPts val="82"/>
              </a:spcBef>
              <a:tabLst>
                <a:tab pos="352425" algn="l"/>
              </a:tabLst>
            </a:pPr>
            <a:r>
              <a:rPr lang="ja-JP" altLang="en-US" sz="1800" b="1" spc="-5" dirty="0">
                <a:solidFill>
                  <a:srgbClr val="009650"/>
                </a:solidFill>
                <a:latin typeface="BIZ UDゴシック" panose="020B0400000000000000" pitchFamily="49" charset="-128"/>
                <a:ea typeface="BIZ UDゴシック" panose="020B0400000000000000" pitchFamily="49" charset="-128"/>
                <a:cs typeface="Meiryo" charset="-128"/>
              </a:rPr>
              <a:t>　</a:t>
            </a:r>
            <a:r>
              <a:rPr lang="en-US" altLang="ja-JP" sz="1800" b="1" spc="-5" dirty="0">
                <a:solidFill>
                  <a:srgbClr val="009650"/>
                </a:solidFill>
                <a:latin typeface="BIZ UDゴシック" panose="020B0400000000000000" pitchFamily="49" charset="-128"/>
                <a:ea typeface="BIZ UDゴシック" panose="020B0400000000000000" pitchFamily="49" charset="-128"/>
                <a:cs typeface="Meiryo" charset="-128"/>
              </a:rPr>
              <a:t>	</a:t>
            </a:r>
            <a:endParaRPr lang="en-US" altLang="ja-JP" sz="1800" b="1" dirty="0">
              <a:latin typeface="BIZ UDゴシック" panose="020B0400000000000000" pitchFamily="49" charset="-128"/>
              <a:ea typeface="BIZ UDゴシック" panose="020B0400000000000000" pitchFamily="49" charset="-128"/>
              <a:cs typeface="Meiryo" charset="-128"/>
            </a:endParaRPr>
          </a:p>
        </p:txBody>
      </p:sp>
      <p:sp>
        <p:nvSpPr>
          <p:cNvPr id="52" name="タイトル 9">
            <a:extLst>
              <a:ext uri="{FF2B5EF4-FFF2-40B4-BE49-F238E27FC236}">
                <a16:creationId xmlns:a16="http://schemas.microsoft.com/office/drawing/2014/main" id="{90554312-C88A-4EFB-BC96-DA40DB4A5902}"/>
              </a:ext>
            </a:extLst>
          </p:cNvPr>
          <p:cNvSpPr txBox="1">
            <a:spLocks/>
          </p:cNvSpPr>
          <p:nvPr/>
        </p:nvSpPr>
        <p:spPr>
          <a:xfrm>
            <a:off x="1905000" y="237453"/>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ja-JP" altLang="en-US" sz="1800" kern="0" dirty="0">
                <a:latin typeface="BIZ UDゴシック" panose="020B0400000000000000" pitchFamily="49" charset="-128"/>
                <a:ea typeface="BIZ UDゴシック" panose="020B0400000000000000" pitchFamily="49" charset="-128"/>
              </a:rPr>
              <a:t>オンライン診療実施医療</a:t>
            </a:r>
            <a:r>
              <a:rPr lang="ja-JP" altLang="en-US" sz="1800" dirty="0">
                <a:latin typeface="BIZ UDゴシック" panose="020B0400000000000000" pitchFamily="49" charset="-128"/>
                <a:ea typeface="BIZ UDゴシック" panose="020B0400000000000000" pitchFamily="49" charset="-128"/>
              </a:rPr>
              <a:t>機関</a:t>
            </a:r>
            <a:r>
              <a:rPr kumimoji="0" lang="ja-JP" altLang="en-US" sz="1800" kern="0" dirty="0">
                <a:latin typeface="BIZ UDゴシック" panose="020B0400000000000000" pitchFamily="49" charset="-128"/>
                <a:ea typeface="BIZ UDゴシック" panose="020B0400000000000000" pitchFamily="49" charset="-128"/>
              </a:rPr>
              <a:t>の検索</a:t>
            </a:r>
            <a:endParaRPr kumimoji="0" lang="en-US" altLang="ja-JP" sz="1800" kern="0" dirty="0">
              <a:latin typeface="BIZ UDゴシック" panose="020B0400000000000000" pitchFamily="49" charset="-128"/>
              <a:ea typeface="BIZ UDゴシック" panose="020B0400000000000000" pitchFamily="49" charset="-128"/>
            </a:endParaRPr>
          </a:p>
          <a:p>
            <a:pPr>
              <a:tabLst>
                <a:tab pos="217488" algn="l"/>
              </a:tabLst>
            </a:pPr>
            <a:r>
              <a:rPr kumimoji="0" lang="ja-JP" altLang="en-US" sz="3200" kern="0" dirty="0">
                <a:latin typeface="BIZ UDゴシック" panose="020B0400000000000000" pitchFamily="49" charset="-128"/>
                <a:ea typeface="BIZ UDゴシック" panose="020B0400000000000000" pitchFamily="49" charset="-128"/>
              </a:rPr>
              <a:t>ヤフーマップで医療機関をさがす</a:t>
            </a:r>
          </a:p>
        </p:txBody>
      </p:sp>
      <p:sp>
        <p:nvSpPr>
          <p:cNvPr id="39" name="Title 1">
            <a:extLst>
              <a:ext uri="{FF2B5EF4-FFF2-40B4-BE49-F238E27FC236}">
                <a16:creationId xmlns:a16="http://schemas.microsoft.com/office/drawing/2014/main" id="{09D454F7-5CCB-4D87-9B2C-DD403FC46167}"/>
              </a:ext>
            </a:extLst>
          </p:cNvPr>
          <p:cNvSpPr txBox="1">
            <a:spLocks/>
          </p:cNvSpPr>
          <p:nvPr/>
        </p:nvSpPr>
        <p:spPr>
          <a:xfrm>
            <a:off x="496824" y="588264"/>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latin typeface="BIZ UDゴシック" panose="020B0400000000000000" pitchFamily="49" charset="-128"/>
                <a:ea typeface="BIZ UDゴシック" panose="020B0400000000000000" pitchFamily="49" charset="-128"/>
              </a:rPr>
              <a:t>2-B</a:t>
            </a:r>
            <a:endParaRPr lang="en-US" sz="3600" spc="-300" dirty="0">
              <a:latin typeface="BIZ UDゴシック" panose="020B0400000000000000" pitchFamily="49" charset="-128"/>
              <a:ea typeface="BIZ UDゴシック" panose="020B0400000000000000" pitchFamily="49" charset="-128"/>
            </a:endParaRPr>
          </a:p>
        </p:txBody>
      </p:sp>
      <p:sp>
        <p:nvSpPr>
          <p:cNvPr id="103" name="正方形/長方形 102">
            <a:extLst>
              <a:ext uri="{FF2B5EF4-FFF2-40B4-BE49-F238E27FC236}">
                <a16:creationId xmlns:a16="http://schemas.microsoft.com/office/drawing/2014/main" id="{EA2A9416-8A71-8446-7D88-3733EC074C92}"/>
              </a:ext>
            </a:extLst>
          </p:cNvPr>
          <p:cNvSpPr/>
          <p:nvPr/>
        </p:nvSpPr>
        <p:spPr>
          <a:xfrm>
            <a:off x="4213860" y="4391126"/>
            <a:ext cx="931736" cy="2521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09" name="図形グループ 42">
            <a:extLst>
              <a:ext uri="{FF2B5EF4-FFF2-40B4-BE49-F238E27FC236}">
                <a16:creationId xmlns:a16="http://schemas.microsoft.com/office/drawing/2014/main" id="{063402C5-6969-EAA2-AD4E-A47D915FAF86}"/>
              </a:ext>
            </a:extLst>
          </p:cNvPr>
          <p:cNvGrpSpPr/>
          <p:nvPr/>
        </p:nvGrpSpPr>
        <p:grpSpPr>
          <a:xfrm>
            <a:off x="4038600" y="4131615"/>
            <a:ext cx="296586" cy="293005"/>
            <a:chOff x="6801905" y="3995693"/>
            <a:chExt cx="296586" cy="293005"/>
          </a:xfrm>
        </p:grpSpPr>
        <p:sp>
          <p:nvSpPr>
            <p:cNvPr id="110" name="円/楕円 43">
              <a:extLst>
                <a:ext uri="{FF2B5EF4-FFF2-40B4-BE49-F238E27FC236}">
                  <a16:creationId xmlns:a16="http://schemas.microsoft.com/office/drawing/2014/main" id="{60EF70FA-E4F6-C83F-402C-5ED2F894FBD8}"/>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フリーフォーム 44">
              <a:extLst>
                <a:ext uri="{FF2B5EF4-FFF2-40B4-BE49-F238E27FC236}">
                  <a16:creationId xmlns:a16="http://schemas.microsoft.com/office/drawing/2014/main" id="{57FB4493-B967-6CDC-7A7A-89325D01E611}"/>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2" name="テキスト ボックス 111">
            <a:extLst>
              <a:ext uri="{FF2B5EF4-FFF2-40B4-BE49-F238E27FC236}">
                <a16:creationId xmlns:a16="http://schemas.microsoft.com/office/drawing/2014/main" id="{D5519F2D-75A7-F641-6DA7-042DA184FCAE}"/>
              </a:ext>
            </a:extLst>
          </p:cNvPr>
          <p:cNvSpPr txBox="1"/>
          <p:nvPr/>
        </p:nvSpPr>
        <p:spPr>
          <a:xfrm>
            <a:off x="990600" y="1447800"/>
            <a:ext cx="2520000" cy="720710"/>
          </a:xfrm>
          <a:prstGeom prst="rect">
            <a:avLst/>
          </a:prstGeom>
          <a:noFill/>
        </p:spPr>
        <p:txBody>
          <a:bodyPr wrap="square">
            <a:spAutoFit/>
          </a:bodyPr>
          <a:lstStyle/>
          <a:p>
            <a:pPr marL="9525">
              <a:spcBef>
                <a:spcPts val="82"/>
              </a:spcBef>
              <a:tabLst>
                <a:tab pos="352425" algn="l"/>
              </a:tabLst>
            </a:pPr>
            <a:r>
              <a:rPr kumimoji="1" lang="ja-JP" altLang="en-US" sz="24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❺</a:t>
            </a:r>
            <a:r>
              <a:rPr kumimoji="1" lang="en-US" altLang="ja-JP" sz="10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	</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b="1" spc="25" dirty="0">
                <a:latin typeface="BIZ UDPゴシック" panose="020B0400000000000000" pitchFamily="50" charset="-128"/>
                <a:ea typeface="BIZ UDPゴシック" panose="020B0400000000000000" pitchFamily="50" charset="-128"/>
                <a:cs typeface="Meiryo" charset="-128"/>
              </a:rPr>
              <a:t>許可しない</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b="1" spc="25" dirty="0">
                <a:latin typeface="BIZ UDPゴシック" panose="020B0400000000000000" pitchFamily="50" charset="-128"/>
                <a:ea typeface="BIZ UDPゴシック" panose="020B0400000000000000" pitchFamily="50" charset="-128"/>
                <a:cs typeface="Meiryo" charset="-128"/>
              </a:rPr>
              <a:t>か</a:t>
            </a:r>
            <a:endParaRPr lang="en-US" altLang="ja-JP" sz="1600" b="1" spc="25" dirty="0">
              <a:latin typeface="BIZ UDPゴシック" panose="020B0400000000000000" pitchFamily="50" charset="-128"/>
              <a:ea typeface="BIZ UDPゴシック" panose="020B0400000000000000" pitchFamily="50" charset="-128"/>
              <a:cs typeface="Meiryo" charset="-128"/>
            </a:endParaRPr>
          </a:p>
          <a:p>
            <a:pPr marL="9525">
              <a:spcBef>
                <a:spcPts val="82"/>
              </a:spcBef>
              <a:tabLst>
                <a:tab pos="352425" algn="l"/>
              </a:tabLst>
            </a:pPr>
            <a:r>
              <a:rPr lang="en-US" altLang="ja-JP" sz="1600" b="1" kern="100" spc="25"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許可</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b="1" spc="25" dirty="0">
                <a:latin typeface="BIZ UDPゴシック" panose="020B0400000000000000" pitchFamily="50" charset="-128"/>
                <a:ea typeface="BIZ UDPゴシック" panose="020B0400000000000000" pitchFamily="50" charset="-128"/>
                <a:cs typeface="Meiryo" charset="-128"/>
              </a:rPr>
              <a:t>を</a:t>
            </a:r>
            <a:r>
              <a:rPr lang="ja-JP" altLang="en-US" sz="1600" b="1" spc="-17" dirty="0">
                <a:latin typeface="BIZ UDPゴシック" panose="020B0400000000000000" pitchFamily="50" charset="-128"/>
                <a:ea typeface="BIZ UDPゴシック" panose="020B0400000000000000" pitchFamily="50" charset="-128"/>
                <a:cs typeface="Meiryo" charset="-128"/>
              </a:rPr>
              <a:t>ダブルタップ</a:t>
            </a:r>
            <a:endParaRPr lang="en-US" altLang="ja-JP" sz="1600" b="1" spc="-5" dirty="0">
              <a:latin typeface="BIZ UDPゴシック" panose="020B0400000000000000" pitchFamily="50" charset="-128"/>
              <a:ea typeface="BIZ UDPゴシック" panose="020B0400000000000000" pitchFamily="50" charset="-128"/>
              <a:cs typeface="Meiryo" charset="-128"/>
            </a:endParaRPr>
          </a:p>
        </p:txBody>
      </p:sp>
      <p:sp>
        <p:nvSpPr>
          <p:cNvPr id="113" name="object 18">
            <a:extLst>
              <a:ext uri="{FF2B5EF4-FFF2-40B4-BE49-F238E27FC236}">
                <a16:creationId xmlns:a16="http://schemas.microsoft.com/office/drawing/2014/main" id="{CAA2034E-4929-0939-70D1-FAE940828ADD}"/>
              </a:ext>
            </a:extLst>
          </p:cNvPr>
          <p:cNvSpPr txBox="1"/>
          <p:nvPr/>
        </p:nvSpPr>
        <p:spPr>
          <a:xfrm>
            <a:off x="3429000" y="1374906"/>
            <a:ext cx="2438400" cy="1022716"/>
          </a:xfrm>
          <a:prstGeom prst="rect">
            <a:avLst/>
          </a:prstGeom>
        </p:spPr>
        <p:txBody>
          <a:bodyPr vert="horz" wrap="square" lIns="0" tIns="12065" rIns="0" bIns="0" rtlCol="0">
            <a:spAutoFit/>
          </a:bodyPr>
          <a:lstStyle/>
          <a:p>
            <a:pPr marL="9525" marR="4344" lvl="0">
              <a:spcBef>
                <a:spcPts val="85"/>
              </a:spcBef>
              <a:tabLst>
                <a:tab pos="352425" algn="l"/>
              </a:tabLst>
              <a:defRPr/>
            </a:pPr>
            <a:r>
              <a:rPr lang="ja-JP" altLang="en-US" sz="2400" b="1" spc="5" dirty="0">
                <a:solidFill>
                  <a:srgbClr val="009650"/>
                </a:solidFill>
                <a:latin typeface="BIZ UDPゴシック" panose="020B0400000000000000" pitchFamily="50" charset="-128"/>
                <a:ea typeface="BIZ UDPゴシック" panose="020B0400000000000000" pitchFamily="50" charset="-128"/>
                <a:cs typeface="Meiryo" charset="-128"/>
              </a:rPr>
              <a:t>❻</a:t>
            </a:r>
            <a:r>
              <a:rPr kumimoji="1" lang="en-US" altLang="ja-JP" sz="3200" b="1" i="0" u="none" strike="noStrike" kern="1200" cap="none" spc="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	</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en-US" altLang="ja-JP" sz="1600" b="1" i="0" u="none" strike="noStrike" kern="1200" cap="none" spc="25"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APP</a:t>
            </a:r>
            <a:r>
              <a:rPr kumimoji="1" lang="ja-JP" altLang="en-US" sz="1600" b="1" i="0" u="none" strike="noStrike" kern="1200" cap="none" spc="25"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トラッキングし</a:t>
            </a:r>
            <a:endParaRPr kumimoji="1" lang="en-US" altLang="ja-JP" sz="1600" b="1" i="0" u="none" strike="noStrike" kern="1200" cap="none" spc="25"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endParaRPr>
          </a:p>
          <a:p>
            <a:pPr marL="9525" marR="4344" lvl="0">
              <a:spcBef>
                <a:spcPts val="85"/>
              </a:spcBef>
              <a:tabLst>
                <a:tab pos="352425" algn="l"/>
              </a:tabLst>
              <a:defRPr/>
            </a:pPr>
            <a:r>
              <a:rPr lang="en-US" altLang="ja-JP" sz="1600" b="1" spc="25" dirty="0">
                <a:solidFill>
                  <a:prstClr val="black"/>
                </a:solidFill>
                <a:latin typeface="BIZ UDPゴシック" panose="020B0400000000000000" pitchFamily="50" charset="-128"/>
                <a:ea typeface="BIZ UDPゴシック" panose="020B0400000000000000" pitchFamily="50" charset="-128"/>
                <a:cs typeface="Meiryo" charset="-128"/>
              </a:rPr>
              <a:t>     </a:t>
            </a:r>
            <a:r>
              <a:rPr kumimoji="1" lang="ja-JP" altLang="en-US" sz="1600" b="1" i="0" u="none" strike="noStrike" kern="1200" cap="none" spc="25"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ないように要求</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1600" b="1" i="0" u="none" strike="noStrike" kern="1200" cap="none" spc="25"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か</a:t>
            </a:r>
            <a:endParaRPr kumimoji="1" lang="en-US" altLang="ja-JP" sz="1600" b="1" i="0" u="none" strike="noStrike" kern="1200" cap="none" spc="25"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endParaRPr>
          </a:p>
          <a:p>
            <a:pPr marL="9525" marR="4344" lvl="0">
              <a:spcBef>
                <a:spcPts val="85"/>
              </a:spcBef>
              <a:tabLst>
                <a:tab pos="352425" algn="l"/>
              </a:tabLst>
              <a:defRPr/>
            </a:pP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b="1" spc="25" dirty="0">
                <a:solidFill>
                  <a:prstClr val="black"/>
                </a:solidFill>
                <a:latin typeface="BIZ UDPゴシック" panose="020B0400000000000000" pitchFamily="50" charset="-128"/>
                <a:ea typeface="BIZ UDPゴシック" panose="020B0400000000000000" pitchFamily="50" charset="-128"/>
                <a:cs typeface="Meiryo" charset="-128"/>
              </a:rPr>
              <a:t>許可</a:t>
            </a: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1600" b="1" i="0" u="none" strike="noStrike" kern="1200" cap="none" spc="25"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を</a:t>
            </a:r>
            <a:r>
              <a:rPr kumimoji="1" lang="ja-JP" altLang="en-US" sz="1600" b="1" i="0" u="none" strike="noStrike" kern="1200" cap="none" spc="-17"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ダブルタップ</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oyagiKouzanFontT"/>
            </a:endParaRPr>
          </a:p>
        </p:txBody>
      </p:sp>
      <p:sp>
        <p:nvSpPr>
          <p:cNvPr id="114" name="object 18">
            <a:extLst>
              <a:ext uri="{FF2B5EF4-FFF2-40B4-BE49-F238E27FC236}">
                <a16:creationId xmlns:a16="http://schemas.microsoft.com/office/drawing/2014/main" id="{47F6D5B6-E954-AF14-2D9F-062E255CC15F}"/>
              </a:ext>
            </a:extLst>
          </p:cNvPr>
          <p:cNvSpPr txBox="1"/>
          <p:nvPr/>
        </p:nvSpPr>
        <p:spPr>
          <a:xfrm>
            <a:off x="5949000" y="1448615"/>
            <a:ext cx="2796000" cy="640560"/>
          </a:xfrm>
          <a:prstGeom prst="rect">
            <a:avLst/>
          </a:prstGeom>
        </p:spPr>
        <p:txBody>
          <a:bodyPr vert="horz" wrap="square" lIns="0" tIns="12065" rIns="0" bIns="0" rtlCol="0">
            <a:spAutoFit/>
          </a:bodyPr>
          <a:lstStyle/>
          <a:p>
            <a:pPr marL="9525" marR="4344" lvl="0">
              <a:spcBef>
                <a:spcPts val="85"/>
              </a:spcBef>
              <a:tabLst>
                <a:tab pos="352425" algn="l"/>
              </a:tabLst>
              <a:defRPr/>
            </a:pPr>
            <a:r>
              <a:rPr lang="ja-JP" altLang="en-US" sz="2400" b="1" dirty="0">
                <a:solidFill>
                  <a:srgbClr val="009650"/>
                </a:solidFill>
                <a:latin typeface="BIZ UDPゴシック" panose="020B0400000000000000" pitchFamily="50" charset="-128"/>
                <a:ea typeface="BIZ UDPゴシック" panose="020B0400000000000000" pitchFamily="50" charset="-128"/>
                <a:cs typeface="Meiryo" charset="-128"/>
              </a:rPr>
              <a:t>❼</a:t>
            </a:r>
            <a:r>
              <a:rPr lang="en-US" altLang="ja-JP" sz="1600" b="1" spc="5" dirty="0">
                <a:latin typeface="BIZ UDPゴシック" panose="020B0400000000000000" pitchFamily="50" charset="-128"/>
                <a:ea typeface="BIZ UDPゴシック" panose="020B0400000000000000" pitchFamily="50" charset="-128"/>
                <a:cs typeface="Meiryo" charset="-128"/>
              </a:rPr>
              <a:t>｢</a:t>
            </a:r>
            <a:r>
              <a:rPr lang="ja-JP" altLang="en-US" sz="1600" b="1" spc="5" dirty="0">
                <a:latin typeface="BIZ UDPゴシック" panose="020B0400000000000000" pitchFamily="50" charset="-128"/>
                <a:ea typeface="BIZ UDPゴシック" panose="020B0400000000000000" pitchFamily="50" charset="-128"/>
                <a:cs typeface="Meiryo" charset="-128"/>
              </a:rPr>
              <a:t>キャンセル</a:t>
            </a:r>
            <a:r>
              <a:rPr lang="en-US" altLang="ja-JP" sz="1600" b="1" spc="5" dirty="0">
                <a:latin typeface="BIZ UDPゴシック" panose="020B0400000000000000" pitchFamily="50" charset="-128"/>
                <a:ea typeface="BIZ UDPゴシック" panose="020B0400000000000000" pitchFamily="50" charset="-128"/>
                <a:cs typeface="Meiryo" charset="-128"/>
              </a:rPr>
              <a:t>｣</a:t>
            </a:r>
            <a:r>
              <a:rPr lang="ja-JP" altLang="en-US" sz="1600" b="1" spc="5" dirty="0">
                <a:latin typeface="BIZ UDPゴシック" panose="020B0400000000000000" pitchFamily="50" charset="-128"/>
                <a:ea typeface="BIZ UDPゴシック" panose="020B0400000000000000" pitchFamily="50" charset="-128"/>
                <a:cs typeface="Meiryo" charset="-128"/>
              </a:rPr>
              <a:t>か</a:t>
            </a:r>
            <a:r>
              <a:rPr lang="en-US" altLang="ja-JP" sz="1600" b="1" spc="5" dirty="0">
                <a:latin typeface="BIZ UDPゴシック" panose="020B0400000000000000" pitchFamily="50" charset="-128"/>
                <a:ea typeface="BIZ UDPゴシック" panose="020B0400000000000000" pitchFamily="50" charset="-128"/>
                <a:cs typeface="Meiryo" charset="-128"/>
              </a:rPr>
              <a:t>｢</a:t>
            </a:r>
            <a:r>
              <a:rPr lang="ja-JP" altLang="en-US" sz="1600" b="1" spc="5" dirty="0">
                <a:latin typeface="BIZ UDPゴシック" panose="020B0400000000000000" pitchFamily="50" charset="-128"/>
                <a:ea typeface="BIZ UDPゴシック" panose="020B0400000000000000" pitchFamily="50" charset="-128"/>
                <a:cs typeface="Meiryo" charset="-128"/>
              </a:rPr>
              <a:t>続ける</a:t>
            </a:r>
            <a:r>
              <a:rPr lang="en-US" altLang="ja-JP" sz="1600" b="1" spc="5" dirty="0">
                <a:latin typeface="BIZ UDPゴシック" panose="020B0400000000000000" pitchFamily="50" charset="-128"/>
                <a:ea typeface="BIZ UDPゴシック" panose="020B0400000000000000" pitchFamily="50" charset="-128"/>
                <a:cs typeface="Meiryo" charset="-128"/>
              </a:rPr>
              <a:t>｣</a:t>
            </a:r>
          </a:p>
          <a:p>
            <a:pPr marL="9525" marR="4344" lvl="0">
              <a:spcBef>
                <a:spcPts val="85"/>
              </a:spcBef>
              <a:tabLst>
                <a:tab pos="352425" algn="l"/>
              </a:tabLst>
              <a:defRPr/>
            </a:pPr>
            <a:r>
              <a:rPr lang="ja-JP" altLang="en-US" sz="1600" b="1" spc="5" dirty="0">
                <a:latin typeface="BIZ UDPゴシック" panose="020B0400000000000000" pitchFamily="50" charset="-128"/>
                <a:ea typeface="BIZ UDPゴシック" panose="020B0400000000000000" pitchFamily="50" charset="-128"/>
                <a:cs typeface="Meiryo" charset="-128"/>
              </a:rPr>
              <a:t>    を選択しダブルタップ</a:t>
            </a:r>
            <a:endParaRPr lang="en-US" altLang="ja-JP" sz="1600" b="1" spc="5" dirty="0">
              <a:latin typeface="BIZ UDPゴシック" panose="020B0400000000000000" pitchFamily="50" charset="-128"/>
              <a:ea typeface="BIZ UDPゴシック" panose="020B0400000000000000" pitchFamily="50" charset="-128"/>
              <a:cs typeface="Meiryo" charset="-128"/>
            </a:endParaRPr>
          </a:p>
        </p:txBody>
      </p:sp>
      <p:sp>
        <p:nvSpPr>
          <p:cNvPr id="116" name="矢印: 右 115">
            <a:extLst>
              <a:ext uri="{FF2B5EF4-FFF2-40B4-BE49-F238E27FC236}">
                <a16:creationId xmlns:a16="http://schemas.microsoft.com/office/drawing/2014/main" id="{D9B0E642-EEC9-B21B-947A-E23F01936EB5}"/>
              </a:ext>
            </a:extLst>
          </p:cNvPr>
          <p:cNvSpPr/>
          <p:nvPr/>
        </p:nvSpPr>
        <p:spPr>
          <a:xfrm>
            <a:off x="5799079" y="3683278"/>
            <a:ext cx="480086" cy="49596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矢印: 右 116">
            <a:extLst>
              <a:ext uri="{FF2B5EF4-FFF2-40B4-BE49-F238E27FC236}">
                <a16:creationId xmlns:a16="http://schemas.microsoft.com/office/drawing/2014/main" id="{A7E654E6-C2AD-83B3-F79F-309D7B5478A9}"/>
              </a:ext>
            </a:extLst>
          </p:cNvPr>
          <p:cNvSpPr/>
          <p:nvPr/>
        </p:nvSpPr>
        <p:spPr>
          <a:xfrm>
            <a:off x="3081669" y="3683278"/>
            <a:ext cx="480086" cy="49596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58A83577-2CBB-8B18-8492-1CCF8299D20E}"/>
              </a:ext>
            </a:extLst>
          </p:cNvPr>
          <p:cNvSpPr/>
          <p:nvPr/>
        </p:nvSpPr>
        <p:spPr>
          <a:xfrm>
            <a:off x="6845175" y="4283968"/>
            <a:ext cx="869671" cy="181061"/>
          </a:xfrm>
          <a:prstGeom prst="rect">
            <a:avLst/>
          </a:prstGeom>
          <a:noFill/>
          <a:ln w="28575">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1" name="図形グループ 43">
            <a:extLst>
              <a:ext uri="{FF2B5EF4-FFF2-40B4-BE49-F238E27FC236}">
                <a16:creationId xmlns:a16="http://schemas.microsoft.com/office/drawing/2014/main" id="{3F3A3BEB-A420-5A75-9B72-0157358BD487}"/>
              </a:ext>
            </a:extLst>
          </p:cNvPr>
          <p:cNvGrpSpPr/>
          <p:nvPr/>
        </p:nvGrpSpPr>
        <p:grpSpPr>
          <a:xfrm>
            <a:off x="6713814" y="4026840"/>
            <a:ext cx="296586" cy="293005"/>
            <a:chOff x="7423697" y="3995693"/>
            <a:chExt cx="296586" cy="293005"/>
          </a:xfrm>
        </p:grpSpPr>
        <p:sp>
          <p:nvSpPr>
            <p:cNvPr id="122" name="円/楕円 44">
              <a:extLst>
                <a:ext uri="{FF2B5EF4-FFF2-40B4-BE49-F238E27FC236}">
                  <a16:creationId xmlns:a16="http://schemas.microsoft.com/office/drawing/2014/main" id="{9FBD4D4A-A2F5-8DF8-7E53-498AB8980B6F}"/>
                </a:ext>
              </a:extLst>
            </p:cNvPr>
            <p:cNvSpPr/>
            <p:nvPr/>
          </p:nvSpPr>
          <p:spPr>
            <a:xfrm>
              <a:off x="742492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フリーフォーム 45">
              <a:extLst>
                <a:ext uri="{FF2B5EF4-FFF2-40B4-BE49-F238E27FC236}">
                  <a16:creationId xmlns:a16="http://schemas.microsoft.com/office/drawing/2014/main" id="{9EFFC24D-B1F4-1BD1-F9B9-5FFBBDE3070B}"/>
                </a:ext>
              </a:extLst>
            </p:cNvPr>
            <p:cNvSpPr/>
            <p:nvPr/>
          </p:nvSpPr>
          <p:spPr>
            <a:xfrm>
              <a:off x="7423697" y="3995693"/>
              <a:ext cx="296586" cy="293005"/>
            </a:xfrm>
            <a:custGeom>
              <a:avLst/>
              <a:gdLst/>
              <a:ahLst/>
              <a:cxnLst/>
              <a:rect l="l" t="t" r="r" b="b"/>
              <a:pathLst>
                <a:path w="296586" h="293005">
                  <a:moveTo>
                    <a:pt x="83995" y="53718"/>
                  </a:moveTo>
                  <a:lnTo>
                    <a:pt x="83995" y="89692"/>
                  </a:lnTo>
                  <a:lnTo>
                    <a:pt x="173361" y="89692"/>
                  </a:lnTo>
                  <a:lnTo>
                    <a:pt x="90343" y="243357"/>
                  </a:lnTo>
                  <a:lnTo>
                    <a:pt x="139666" y="243357"/>
                  </a:lnTo>
                  <a:lnTo>
                    <a:pt x="219591" y="89041"/>
                  </a:lnTo>
                  <a:lnTo>
                    <a:pt x="219591" y="53718"/>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6" name="図形グループ 74">
            <a:extLst>
              <a:ext uri="{FF2B5EF4-FFF2-40B4-BE49-F238E27FC236}">
                <a16:creationId xmlns:a16="http://schemas.microsoft.com/office/drawing/2014/main" id="{7F4A467A-8C4A-5DEA-D797-F17E0926E25D}"/>
              </a:ext>
            </a:extLst>
          </p:cNvPr>
          <p:cNvGrpSpPr/>
          <p:nvPr/>
        </p:nvGrpSpPr>
        <p:grpSpPr>
          <a:xfrm>
            <a:off x="1446227" y="4026090"/>
            <a:ext cx="296586" cy="293005"/>
            <a:chOff x="5878361" y="3995693"/>
            <a:chExt cx="296586" cy="293005"/>
          </a:xfrm>
        </p:grpSpPr>
        <p:sp>
          <p:nvSpPr>
            <p:cNvPr id="137" name="円/楕円 75">
              <a:extLst>
                <a:ext uri="{FF2B5EF4-FFF2-40B4-BE49-F238E27FC236}">
                  <a16:creationId xmlns:a16="http://schemas.microsoft.com/office/drawing/2014/main" id="{113B6733-124B-217A-B086-2F9FEDFCBED2}"/>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フリーフォーム 76">
              <a:extLst>
                <a:ext uri="{FF2B5EF4-FFF2-40B4-BE49-F238E27FC236}">
                  <a16:creationId xmlns:a16="http://schemas.microsoft.com/office/drawing/2014/main" id="{9C43D1AB-64EE-FAF2-77D2-357640CFEA57}"/>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1">
            <a:extLst>
              <a:ext uri="{FF2B5EF4-FFF2-40B4-BE49-F238E27FC236}">
                <a16:creationId xmlns:a16="http://schemas.microsoft.com/office/drawing/2014/main" id="{3A829E95-146B-5AE7-0313-8EAB0503AFD9}"/>
              </a:ext>
            </a:extLst>
          </p:cNvPr>
          <p:cNvSpPr txBox="1"/>
          <p:nvPr/>
        </p:nvSpPr>
        <p:spPr>
          <a:xfrm>
            <a:off x="5867400" y="5488061"/>
            <a:ext cx="2971800" cy="474489"/>
          </a:xfrm>
          <a:prstGeom prst="rect">
            <a:avLst/>
          </a:prstGeom>
          <a:noFill/>
        </p:spPr>
        <p:txBody>
          <a:bodyPr wrap="square">
            <a:spAutoFit/>
          </a:bodyPr>
          <a:lstStyle/>
          <a:p>
            <a:pPr marL="9525" marR="4344" lvl="0">
              <a:spcBef>
                <a:spcPts val="85"/>
              </a:spcBef>
              <a:tabLst>
                <a:tab pos="352425" algn="l"/>
              </a:tabLst>
              <a:defRPr/>
            </a:pPr>
            <a:r>
              <a:rPr lang="en-US" altLang="ja-JP" sz="1200" b="1" spc="5" dirty="0">
                <a:latin typeface="BIZ UDPゴシック" panose="020B0400000000000000" pitchFamily="50" charset="-128"/>
                <a:ea typeface="BIZ UDPゴシック" panose="020B0400000000000000" pitchFamily="50" charset="-128"/>
                <a:cs typeface="Meiryo" charset="-128"/>
              </a:rPr>
              <a:t>※Yahoo!</a:t>
            </a:r>
            <a:r>
              <a:rPr lang="ja-JP" altLang="en-US" sz="1200" b="1" spc="5" dirty="0">
                <a:latin typeface="BIZ UDPゴシック" panose="020B0400000000000000" pitchFamily="50" charset="-128"/>
                <a:ea typeface="BIZ UDPゴシック" panose="020B0400000000000000" pitchFamily="50" charset="-128"/>
                <a:cs typeface="Meiryo" charset="-128"/>
              </a:rPr>
              <a:t> </a:t>
            </a:r>
            <a:r>
              <a:rPr lang="en-US" altLang="ja-JP" sz="1200" b="1" spc="5" dirty="0">
                <a:latin typeface="BIZ UDPゴシック" panose="020B0400000000000000" pitchFamily="50" charset="-128"/>
                <a:ea typeface="BIZ UDPゴシック" panose="020B0400000000000000" pitchFamily="50" charset="-128"/>
                <a:cs typeface="Meiryo" charset="-128"/>
              </a:rPr>
              <a:t>JAPAN</a:t>
            </a:r>
            <a:r>
              <a:rPr lang="ja-JP" altLang="en-US" sz="1200" b="1" spc="5" dirty="0">
                <a:latin typeface="BIZ UDPゴシック" panose="020B0400000000000000" pitchFamily="50" charset="-128"/>
                <a:ea typeface="BIZ UDPゴシック" panose="020B0400000000000000" pitchFamily="50" charset="-128"/>
                <a:cs typeface="Meiryo" charset="-128"/>
              </a:rPr>
              <a:t> </a:t>
            </a:r>
            <a:r>
              <a:rPr lang="en-US" altLang="ja-JP" sz="1200" b="1" spc="5" dirty="0">
                <a:latin typeface="BIZ UDPゴシック" panose="020B0400000000000000" pitchFamily="50" charset="-128"/>
                <a:ea typeface="BIZ UDPゴシック" panose="020B0400000000000000" pitchFamily="50" charset="-128"/>
                <a:cs typeface="Meiryo" charset="-128"/>
              </a:rPr>
              <a:t>ID</a:t>
            </a:r>
            <a:r>
              <a:rPr lang="ja-JP" altLang="en-US" sz="1200" b="1" spc="5" dirty="0">
                <a:latin typeface="BIZ UDPゴシック" panose="020B0400000000000000" pitchFamily="50" charset="-128"/>
                <a:ea typeface="BIZ UDPゴシック" panose="020B0400000000000000" pitchFamily="50" charset="-128"/>
                <a:cs typeface="Meiryo" charset="-128"/>
              </a:rPr>
              <a:t>を</a:t>
            </a:r>
            <a:endParaRPr lang="en-US" altLang="ja-JP" sz="1200" b="1" spc="5" dirty="0">
              <a:latin typeface="BIZ UDPゴシック" panose="020B0400000000000000" pitchFamily="50" charset="-128"/>
              <a:ea typeface="BIZ UDPゴシック" panose="020B0400000000000000" pitchFamily="50" charset="-128"/>
              <a:cs typeface="Meiryo" charset="-128"/>
            </a:endParaRPr>
          </a:p>
          <a:p>
            <a:pPr marL="9525" marR="4344" lvl="0">
              <a:spcBef>
                <a:spcPts val="85"/>
              </a:spcBef>
              <a:tabLst>
                <a:tab pos="352425" algn="l"/>
              </a:tabLst>
              <a:defRPr/>
            </a:pPr>
            <a:r>
              <a:rPr lang="ja-JP" altLang="en-US" sz="1200" b="1" spc="5" dirty="0">
                <a:latin typeface="BIZ UDPゴシック" panose="020B0400000000000000" pitchFamily="50" charset="-128"/>
                <a:ea typeface="BIZ UDPゴシック" panose="020B0400000000000000" pitchFamily="50" charset="-128"/>
                <a:cs typeface="Meiryo" charset="-128"/>
              </a:rPr>
              <a:t>所持していない場合「キャンセル」を選択</a:t>
            </a:r>
          </a:p>
        </p:txBody>
      </p:sp>
    </p:spTree>
    <p:extLst>
      <p:ext uri="{BB962C8B-B14F-4D97-AF65-F5344CB8AC3E}">
        <p14:creationId xmlns:p14="http://schemas.microsoft.com/office/powerpoint/2010/main" val="16459145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7123</Words>
  <Application>Microsoft Office PowerPoint</Application>
  <PresentationFormat>画面に合わせる (4:3)</PresentationFormat>
  <Paragraphs>1158</Paragraphs>
  <Slides>77</Slides>
  <Notes>76</Notes>
  <HiddenSlides>0</HiddenSlides>
  <MMClips>0</MMClips>
  <ScaleCrop>false</ScaleCrop>
  <HeadingPairs>
    <vt:vector size="8" baseType="variant">
      <vt:variant>
        <vt:lpstr>使用されているフォント</vt:lpstr>
      </vt:variant>
      <vt:variant>
        <vt:i4>9</vt:i4>
      </vt:variant>
      <vt:variant>
        <vt:lpstr>テーマ</vt:lpstr>
      </vt:variant>
      <vt:variant>
        <vt:i4>2</vt:i4>
      </vt:variant>
      <vt:variant>
        <vt:lpstr>埋め込まれた OLE サーバー</vt:lpstr>
      </vt:variant>
      <vt:variant>
        <vt:i4>1</vt:i4>
      </vt:variant>
      <vt:variant>
        <vt:lpstr>スライド タイトル</vt:lpstr>
      </vt:variant>
      <vt:variant>
        <vt:i4>77</vt:i4>
      </vt:variant>
    </vt:vector>
  </HeadingPairs>
  <TitlesOfParts>
    <vt:vector size="89" baseType="lpstr">
      <vt:lpstr>BIZ UDPゴシック</vt:lpstr>
      <vt:lpstr>BIZ UDゴシック</vt:lpstr>
      <vt:lpstr>Meiryo UI</vt:lpstr>
      <vt:lpstr>Meiryo</vt:lpstr>
      <vt:lpstr>Yu Gothic</vt:lpstr>
      <vt:lpstr>Yu Gothic</vt:lpstr>
      <vt:lpstr>Arial</vt:lpstr>
      <vt:lpstr>Calibri</vt:lpstr>
      <vt:lpstr>Century</vt:lpstr>
      <vt:lpstr>Office Theme</vt:lpstr>
      <vt:lpstr>デザインの設定</vt:lpstr>
      <vt:lpstr>think-cell スライド</vt:lpstr>
      <vt:lpstr>PowerPoint プレゼンテーション</vt:lpstr>
      <vt:lpstr>PowerPoint プレゼンテーション</vt:lpstr>
      <vt:lpstr>PowerPoint プレゼンテーション</vt:lpstr>
      <vt:lpstr>オンライン診療とは？</vt:lpstr>
      <vt:lpstr>オンライン診療・電話診療受診の手順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オンライン診療アプリYaDoc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2024-03-21T02:34:06Z</dcterms:modified>
</cp:coreProperties>
</file>