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notesSlides/notesSlide35.xml" ContentType="application/vnd.openxmlformats-officedocument.presentationml.notesSlide+xml"/>
  <Override PartName="/ppt/tags/tag33.xml" ContentType="application/vnd.openxmlformats-officedocument.presentationml.tags+xml"/>
  <Override PartName="/ppt/notesSlides/notesSlide36.xml" ContentType="application/vnd.openxmlformats-officedocument.presentationml.notesSlide+xml"/>
  <Override PartName="/ppt/tags/tag34.xml" ContentType="application/vnd.openxmlformats-officedocument.presentationml.tags+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2"/>
  </p:notesMasterIdLst>
  <p:sldIdLst>
    <p:sldId id="456" r:id="rId5"/>
    <p:sldId id="551" r:id="rId6"/>
    <p:sldId id="266" r:id="rId7"/>
    <p:sldId id="494" r:id="rId8"/>
    <p:sldId id="484" r:id="rId9"/>
    <p:sldId id="496" r:id="rId10"/>
    <p:sldId id="508" r:id="rId11"/>
    <p:sldId id="486" r:id="rId12"/>
    <p:sldId id="511" r:id="rId13"/>
    <p:sldId id="512" r:id="rId14"/>
    <p:sldId id="513" r:id="rId15"/>
    <p:sldId id="550" r:id="rId16"/>
    <p:sldId id="547" r:id="rId17"/>
    <p:sldId id="548" r:id="rId18"/>
    <p:sldId id="549" r:id="rId19"/>
    <p:sldId id="530" r:id="rId20"/>
    <p:sldId id="534" r:id="rId21"/>
    <p:sldId id="537" r:id="rId22"/>
    <p:sldId id="538" r:id="rId23"/>
    <p:sldId id="539" r:id="rId24"/>
    <p:sldId id="540" r:id="rId25"/>
    <p:sldId id="541" r:id="rId26"/>
    <p:sldId id="542" r:id="rId27"/>
    <p:sldId id="543" r:id="rId28"/>
    <p:sldId id="544" r:id="rId29"/>
    <p:sldId id="545" r:id="rId30"/>
    <p:sldId id="514" r:id="rId31"/>
    <p:sldId id="515" r:id="rId32"/>
    <p:sldId id="516" r:id="rId33"/>
    <p:sldId id="518" r:id="rId34"/>
    <p:sldId id="520" r:id="rId35"/>
    <p:sldId id="522" r:id="rId36"/>
    <p:sldId id="523" r:id="rId37"/>
    <p:sldId id="509" r:id="rId38"/>
    <p:sldId id="492" r:id="rId39"/>
    <p:sldId id="1098" r:id="rId40"/>
    <p:sldId id="1106" r:id="rId41"/>
  </p:sldIdLst>
  <p:sldSz cx="9144000" cy="6858000" type="screen4x3"/>
  <p:notesSz cx="6737350" cy="98694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2" userDrawn="1">
          <p15:clr>
            <a:srgbClr val="A4A3A4"/>
          </p15:clr>
        </p15:guide>
        <p15:guide id="2" orient="horz" pos="1774" userDrawn="1">
          <p15:clr>
            <a:srgbClr val="A4A3A4"/>
          </p15:clr>
        </p15:guide>
        <p15:guide id="3" orient="horz" pos="3906" userDrawn="1">
          <p15:clr>
            <a:srgbClr val="A4A3A4"/>
          </p15:clr>
        </p15:guide>
        <p15:guide id="4" orient="horz" pos="1185" userDrawn="1">
          <p15:clr>
            <a:srgbClr val="A4A3A4"/>
          </p15:clr>
        </p15:guide>
        <p15:guide id="5" pos="290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CC"/>
    <a:srgbClr val="FFFFFF"/>
    <a:srgbClr val="FFE699"/>
    <a:srgbClr val="FF3300"/>
    <a:srgbClr val="4472C4"/>
    <a:srgbClr val="44535A"/>
    <a:srgbClr val="F2F2F2"/>
    <a:srgbClr val="E7E6E6"/>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4BCF3D-4874-4087-AA80-DFF65FDD9A48}" v="1" dt="2025-03-13T01:00:39.2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529" autoAdjust="0"/>
  </p:normalViewPr>
  <p:slideViewPr>
    <p:cSldViewPr snapToGrid="0" showGuides="1">
      <p:cViewPr varScale="1">
        <p:scale>
          <a:sx n="81" d="100"/>
          <a:sy n="81" d="100"/>
        </p:scale>
        <p:origin x="2406" y="72"/>
      </p:cViewPr>
      <p:guideLst>
        <p:guide orient="horz" pos="482"/>
        <p:guide orient="horz" pos="1774"/>
        <p:guide orient="horz" pos="3906"/>
        <p:guide orient="horz" pos="1185"/>
        <p:guide pos="2903"/>
      </p:guideLst>
    </p:cSldViewPr>
  </p:slideViewPr>
  <p:notesTextViewPr>
    <p:cViewPr>
      <p:scale>
        <a:sx n="1" d="1"/>
        <a:sy n="1" d="1"/>
      </p:scale>
      <p:origin x="0" y="0"/>
    </p:cViewPr>
  </p:notesTextViewPr>
  <p:notesViewPr>
    <p:cSldViewPr snapToGrid="0" showGuides="1">
      <p:cViewPr varScale="1">
        <p:scale>
          <a:sx n="44" d="100"/>
          <a:sy n="44" d="100"/>
        </p:scale>
        <p:origin x="2792" y="40"/>
      </p:cViewPr>
      <p:guideLst/>
    </p:cSldViewPr>
  </p:notesViewPr>
  <p:gridSpacing cx="90001" cy="90001"/>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山田 英治" userId="9ffee3f4-f216-48e4-9b3d-afa6a3405312" providerId="ADAL" clId="{B967606D-EDFB-433B-A8F2-C4A7C92CE8C8}"/>
    <pc:docChg chg="custSel modSld modNotesMaster">
      <pc:chgData name="山田 英治" userId="9ffee3f4-f216-48e4-9b3d-afa6a3405312" providerId="ADAL" clId="{B967606D-EDFB-433B-A8F2-C4A7C92CE8C8}" dt="2024-11-15T02:24:02.219" v="64" actId="478"/>
      <pc:docMkLst>
        <pc:docMk/>
      </pc:docMkLst>
      <pc:sldChg chg="modNotes">
        <pc:chgData name="山田 英治" userId="9ffee3f4-f216-48e4-9b3d-afa6a3405312" providerId="ADAL" clId="{B967606D-EDFB-433B-A8F2-C4A7C92CE8C8}" dt="2024-11-15T02:19:54.800" v="6" actId="478"/>
        <pc:sldMkLst>
          <pc:docMk/>
          <pc:sldMk cId="1393760011" sldId="266"/>
        </pc:sldMkLst>
      </pc:sldChg>
      <pc:sldChg chg="modNotes">
        <pc:chgData name="山田 英治" userId="9ffee3f4-f216-48e4-9b3d-afa6a3405312" providerId="ADAL" clId="{B967606D-EDFB-433B-A8F2-C4A7C92CE8C8}" dt="2024-11-15T02:19:37.047" v="2" actId="478"/>
        <pc:sldMkLst>
          <pc:docMk/>
          <pc:sldMk cId="3308167297" sldId="456"/>
        </pc:sldMkLst>
      </pc:sldChg>
      <pc:sldChg chg="modNotes">
        <pc:chgData name="山田 英治" userId="9ffee3f4-f216-48e4-9b3d-afa6a3405312" providerId="ADAL" clId="{B967606D-EDFB-433B-A8F2-C4A7C92CE8C8}" dt="2024-11-15T02:20:06.990" v="10" actId="478"/>
        <pc:sldMkLst>
          <pc:docMk/>
          <pc:sldMk cId="2913039513" sldId="484"/>
        </pc:sldMkLst>
      </pc:sldChg>
      <pc:sldChg chg="modNotes">
        <pc:chgData name="山田 英治" userId="9ffee3f4-f216-48e4-9b3d-afa6a3405312" providerId="ADAL" clId="{B967606D-EDFB-433B-A8F2-C4A7C92CE8C8}" dt="2024-11-15T02:20:22.073" v="16" actId="478"/>
        <pc:sldMkLst>
          <pc:docMk/>
          <pc:sldMk cId="3332652969" sldId="486"/>
        </pc:sldMkLst>
      </pc:sldChg>
      <pc:sldChg chg="modNotes">
        <pc:chgData name="山田 英治" userId="9ffee3f4-f216-48e4-9b3d-afa6a3405312" providerId="ADAL" clId="{B967606D-EDFB-433B-A8F2-C4A7C92CE8C8}" dt="2024-11-15T02:24:02.219" v="64" actId="478"/>
        <pc:sldMkLst>
          <pc:docMk/>
          <pc:sldMk cId="2781101806" sldId="492"/>
        </pc:sldMkLst>
      </pc:sldChg>
      <pc:sldChg chg="modNotes">
        <pc:chgData name="山田 英治" userId="9ffee3f4-f216-48e4-9b3d-afa6a3405312" providerId="ADAL" clId="{B967606D-EDFB-433B-A8F2-C4A7C92CE8C8}" dt="2024-11-15T02:20:00.033" v="8" actId="478"/>
        <pc:sldMkLst>
          <pc:docMk/>
          <pc:sldMk cId="3981519448" sldId="494"/>
        </pc:sldMkLst>
      </pc:sldChg>
      <pc:sldChg chg="modNotes">
        <pc:chgData name="山田 英治" userId="9ffee3f4-f216-48e4-9b3d-afa6a3405312" providerId="ADAL" clId="{B967606D-EDFB-433B-A8F2-C4A7C92CE8C8}" dt="2024-11-15T02:20:12.125" v="12" actId="478"/>
        <pc:sldMkLst>
          <pc:docMk/>
          <pc:sldMk cId="754777910" sldId="496"/>
        </pc:sldMkLst>
      </pc:sldChg>
      <pc:sldChg chg="modNotes">
        <pc:chgData name="山田 英治" userId="9ffee3f4-f216-48e4-9b3d-afa6a3405312" providerId="ADAL" clId="{B967606D-EDFB-433B-A8F2-C4A7C92CE8C8}" dt="2024-11-15T02:20:17.066" v="14" actId="478"/>
        <pc:sldMkLst>
          <pc:docMk/>
          <pc:sldMk cId="3197966501" sldId="508"/>
        </pc:sldMkLst>
      </pc:sldChg>
      <pc:sldChg chg="modNotes">
        <pc:chgData name="山田 英治" userId="9ffee3f4-f216-48e4-9b3d-afa6a3405312" providerId="ADAL" clId="{B967606D-EDFB-433B-A8F2-C4A7C92CE8C8}" dt="2024-11-15T02:23:55.977" v="62" actId="478"/>
        <pc:sldMkLst>
          <pc:docMk/>
          <pc:sldMk cId="448096522" sldId="509"/>
        </pc:sldMkLst>
      </pc:sldChg>
      <pc:sldChg chg="modNotes">
        <pc:chgData name="山田 英治" userId="9ffee3f4-f216-48e4-9b3d-afa6a3405312" providerId="ADAL" clId="{B967606D-EDFB-433B-A8F2-C4A7C92CE8C8}" dt="2024-11-15T02:20:28.064" v="18" actId="478"/>
        <pc:sldMkLst>
          <pc:docMk/>
          <pc:sldMk cId="3786728648" sldId="511"/>
        </pc:sldMkLst>
      </pc:sldChg>
      <pc:sldChg chg="modNotes">
        <pc:chgData name="山田 英治" userId="9ffee3f4-f216-48e4-9b3d-afa6a3405312" providerId="ADAL" clId="{B967606D-EDFB-433B-A8F2-C4A7C92CE8C8}" dt="2024-11-15T02:20:32.716" v="20" actId="478"/>
        <pc:sldMkLst>
          <pc:docMk/>
          <pc:sldMk cId="1014315933" sldId="512"/>
        </pc:sldMkLst>
      </pc:sldChg>
      <pc:sldChg chg="modNotes">
        <pc:chgData name="山田 英治" userId="9ffee3f4-f216-48e4-9b3d-afa6a3405312" providerId="ADAL" clId="{B967606D-EDFB-433B-A8F2-C4A7C92CE8C8}" dt="2024-11-15T02:20:40.428" v="22" actId="478"/>
        <pc:sldMkLst>
          <pc:docMk/>
          <pc:sldMk cId="2079096628" sldId="513"/>
        </pc:sldMkLst>
      </pc:sldChg>
      <pc:sldChg chg="modNotes">
        <pc:chgData name="山田 英治" userId="9ffee3f4-f216-48e4-9b3d-afa6a3405312" providerId="ADAL" clId="{B967606D-EDFB-433B-A8F2-C4A7C92CE8C8}" dt="2024-11-15T02:22:52.313" v="48" actId="478"/>
        <pc:sldMkLst>
          <pc:docMk/>
          <pc:sldMk cId="3035230405" sldId="514"/>
        </pc:sldMkLst>
      </pc:sldChg>
      <pc:sldChg chg="modNotes">
        <pc:chgData name="山田 英治" userId="9ffee3f4-f216-48e4-9b3d-afa6a3405312" providerId="ADAL" clId="{B967606D-EDFB-433B-A8F2-C4A7C92CE8C8}" dt="2024-11-15T02:22:58.874" v="50" actId="478"/>
        <pc:sldMkLst>
          <pc:docMk/>
          <pc:sldMk cId="2472071873" sldId="515"/>
        </pc:sldMkLst>
      </pc:sldChg>
      <pc:sldChg chg="modNotes">
        <pc:chgData name="山田 英治" userId="9ffee3f4-f216-48e4-9b3d-afa6a3405312" providerId="ADAL" clId="{B967606D-EDFB-433B-A8F2-C4A7C92CE8C8}" dt="2024-11-15T02:23:08.550" v="52" actId="478"/>
        <pc:sldMkLst>
          <pc:docMk/>
          <pc:sldMk cId="510674416" sldId="516"/>
        </pc:sldMkLst>
      </pc:sldChg>
      <pc:sldChg chg="modNotes">
        <pc:chgData name="山田 英治" userId="9ffee3f4-f216-48e4-9b3d-afa6a3405312" providerId="ADAL" clId="{B967606D-EDFB-433B-A8F2-C4A7C92CE8C8}" dt="2024-11-15T02:23:24.061" v="54" actId="478"/>
        <pc:sldMkLst>
          <pc:docMk/>
          <pc:sldMk cId="3655505057" sldId="518"/>
        </pc:sldMkLst>
      </pc:sldChg>
      <pc:sldChg chg="modNotes">
        <pc:chgData name="山田 英治" userId="9ffee3f4-f216-48e4-9b3d-afa6a3405312" providerId="ADAL" clId="{B967606D-EDFB-433B-A8F2-C4A7C92CE8C8}" dt="2024-11-15T02:23:33.460" v="56" actId="478"/>
        <pc:sldMkLst>
          <pc:docMk/>
          <pc:sldMk cId="4208561639" sldId="520"/>
        </pc:sldMkLst>
      </pc:sldChg>
      <pc:sldChg chg="modNotes">
        <pc:chgData name="山田 英治" userId="9ffee3f4-f216-48e4-9b3d-afa6a3405312" providerId="ADAL" clId="{B967606D-EDFB-433B-A8F2-C4A7C92CE8C8}" dt="2024-11-15T02:23:41.560" v="58" actId="478"/>
        <pc:sldMkLst>
          <pc:docMk/>
          <pc:sldMk cId="3584064367" sldId="522"/>
        </pc:sldMkLst>
      </pc:sldChg>
      <pc:sldChg chg="modNotes">
        <pc:chgData name="山田 英治" userId="9ffee3f4-f216-48e4-9b3d-afa6a3405312" providerId="ADAL" clId="{B967606D-EDFB-433B-A8F2-C4A7C92CE8C8}" dt="2024-11-15T02:23:49.207" v="60" actId="478"/>
        <pc:sldMkLst>
          <pc:docMk/>
          <pc:sldMk cId="2284464827" sldId="523"/>
        </pc:sldMkLst>
      </pc:sldChg>
      <pc:sldChg chg="modNotes">
        <pc:chgData name="山田 英治" userId="9ffee3f4-f216-48e4-9b3d-afa6a3405312" providerId="ADAL" clId="{B967606D-EDFB-433B-A8F2-C4A7C92CE8C8}" dt="2024-11-15T02:21:15.616" v="26" actId="478"/>
        <pc:sldMkLst>
          <pc:docMk/>
          <pc:sldMk cId="3139365818" sldId="530"/>
        </pc:sldMkLst>
      </pc:sldChg>
      <pc:sldChg chg="modNotes">
        <pc:chgData name="山田 英治" userId="9ffee3f4-f216-48e4-9b3d-afa6a3405312" providerId="ADAL" clId="{B967606D-EDFB-433B-A8F2-C4A7C92CE8C8}" dt="2024-11-15T02:21:23.932" v="28" actId="478"/>
        <pc:sldMkLst>
          <pc:docMk/>
          <pc:sldMk cId="3999211604" sldId="534"/>
        </pc:sldMkLst>
      </pc:sldChg>
      <pc:sldChg chg="modNotes">
        <pc:chgData name="山田 英治" userId="9ffee3f4-f216-48e4-9b3d-afa6a3405312" providerId="ADAL" clId="{B967606D-EDFB-433B-A8F2-C4A7C92CE8C8}" dt="2024-11-15T02:21:32.049" v="30" actId="478"/>
        <pc:sldMkLst>
          <pc:docMk/>
          <pc:sldMk cId="620653013" sldId="537"/>
        </pc:sldMkLst>
      </pc:sldChg>
      <pc:sldChg chg="modNotes">
        <pc:chgData name="山田 英治" userId="9ffee3f4-f216-48e4-9b3d-afa6a3405312" providerId="ADAL" clId="{B967606D-EDFB-433B-A8F2-C4A7C92CE8C8}" dt="2024-11-15T02:21:40.083" v="32" actId="478"/>
        <pc:sldMkLst>
          <pc:docMk/>
          <pc:sldMk cId="3305279627" sldId="538"/>
        </pc:sldMkLst>
      </pc:sldChg>
      <pc:sldChg chg="modNotes">
        <pc:chgData name="山田 英治" userId="9ffee3f4-f216-48e4-9b3d-afa6a3405312" providerId="ADAL" clId="{B967606D-EDFB-433B-A8F2-C4A7C92CE8C8}" dt="2024-11-15T02:21:49.005" v="34" actId="478"/>
        <pc:sldMkLst>
          <pc:docMk/>
          <pc:sldMk cId="4217397934" sldId="539"/>
        </pc:sldMkLst>
      </pc:sldChg>
      <pc:sldChg chg="modNotes">
        <pc:chgData name="山田 英治" userId="9ffee3f4-f216-48e4-9b3d-afa6a3405312" providerId="ADAL" clId="{B967606D-EDFB-433B-A8F2-C4A7C92CE8C8}" dt="2024-11-15T02:21:59.008" v="36" actId="478"/>
        <pc:sldMkLst>
          <pc:docMk/>
          <pc:sldMk cId="2991727579" sldId="540"/>
        </pc:sldMkLst>
      </pc:sldChg>
      <pc:sldChg chg="modNotes">
        <pc:chgData name="山田 英治" userId="9ffee3f4-f216-48e4-9b3d-afa6a3405312" providerId="ADAL" clId="{B967606D-EDFB-433B-A8F2-C4A7C92CE8C8}" dt="2024-11-15T02:22:06.688" v="38" actId="478"/>
        <pc:sldMkLst>
          <pc:docMk/>
          <pc:sldMk cId="2878277899" sldId="541"/>
        </pc:sldMkLst>
      </pc:sldChg>
      <pc:sldChg chg="modNotes">
        <pc:chgData name="山田 英治" userId="9ffee3f4-f216-48e4-9b3d-afa6a3405312" providerId="ADAL" clId="{B967606D-EDFB-433B-A8F2-C4A7C92CE8C8}" dt="2024-11-15T02:22:13.891" v="40" actId="478"/>
        <pc:sldMkLst>
          <pc:docMk/>
          <pc:sldMk cId="2036562993" sldId="542"/>
        </pc:sldMkLst>
      </pc:sldChg>
      <pc:sldChg chg="modNotes">
        <pc:chgData name="山田 英治" userId="9ffee3f4-f216-48e4-9b3d-afa6a3405312" providerId="ADAL" clId="{B967606D-EDFB-433B-A8F2-C4A7C92CE8C8}" dt="2024-11-15T02:22:23.422" v="42" actId="478"/>
        <pc:sldMkLst>
          <pc:docMk/>
          <pc:sldMk cId="949200181" sldId="543"/>
        </pc:sldMkLst>
      </pc:sldChg>
      <pc:sldChg chg="modNotes">
        <pc:chgData name="山田 英治" userId="9ffee3f4-f216-48e4-9b3d-afa6a3405312" providerId="ADAL" clId="{B967606D-EDFB-433B-A8F2-C4A7C92CE8C8}" dt="2024-11-15T02:22:36.846" v="44" actId="478"/>
        <pc:sldMkLst>
          <pc:docMk/>
          <pc:sldMk cId="3998475172" sldId="544"/>
        </pc:sldMkLst>
      </pc:sldChg>
      <pc:sldChg chg="modNotes">
        <pc:chgData name="山田 英治" userId="9ffee3f4-f216-48e4-9b3d-afa6a3405312" providerId="ADAL" clId="{B967606D-EDFB-433B-A8F2-C4A7C92CE8C8}" dt="2024-11-15T02:22:45.741" v="46" actId="478"/>
        <pc:sldMkLst>
          <pc:docMk/>
          <pc:sldMk cId="516969291" sldId="545"/>
        </pc:sldMkLst>
      </pc:sldChg>
      <pc:sldChg chg="modNotes">
        <pc:chgData name="山田 英治" userId="9ffee3f4-f216-48e4-9b3d-afa6a3405312" providerId="ADAL" clId="{B967606D-EDFB-433B-A8F2-C4A7C92CE8C8}" dt="2024-11-15T02:20:47.743" v="24" actId="478"/>
        <pc:sldMkLst>
          <pc:docMk/>
          <pc:sldMk cId="430167042" sldId="550"/>
        </pc:sldMkLst>
      </pc:sldChg>
      <pc:sldChg chg="modNotes">
        <pc:chgData name="山田 英治" userId="9ffee3f4-f216-48e4-9b3d-afa6a3405312" providerId="ADAL" clId="{B967606D-EDFB-433B-A8F2-C4A7C92CE8C8}" dt="2024-11-15T02:19:47.419" v="4" actId="478"/>
        <pc:sldMkLst>
          <pc:docMk/>
          <pc:sldMk cId="1371715244" sldId="551"/>
        </pc:sldMkLst>
      </pc:sldChg>
    </pc:docChg>
  </pc:docChgLst>
  <pc:docChgLst>
    <pc:chgData name="佐藤 悠哉" userId="faebc9e1-2a1d-42c8-8ba1-e1a81c5add00" providerId="ADAL" clId="{3022E7E0-A5F7-4891-A49D-2A1F1336F012}"/>
    <pc:docChg chg="modSld">
      <pc:chgData name="佐藤 悠哉" userId="faebc9e1-2a1d-42c8-8ba1-e1a81c5add00" providerId="ADAL" clId="{3022E7E0-A5F7-4891-A49D-2A1F1336F012}" dt="2024-12-16T04:55:13.327" v="18" actId="20577"/>
      <pc:docMkLst>
        <pc:docMk/>
      </pc:docMkLst>
      <pc:sldChg chg="modSp mod">
        <pc:chgData name="佐藤 悠哉" userId="faebc9e1-2a1d-42c8-8ba1-e1a81c5add00" providerId="ADAL" clId="{3022E7E0-A5F7-4891-A49D-2A1F1336F012}" dt="2024-12-16T04:55:13.327" v="18" actId="20577"/>
        <pc:sldMkLst>
          <pc:docMk/>
          <pc:sldMk cId="3308167297" sldId="456"/>
        </pc:sldMkLst>
        <pc:spChg chg="mod">
          <ac:chgData name="佐藤 悠哉" userId="faebc9e1-2a1d-42c8-8ba1-e1a81c5add00" providerId="ADAL" clId="{3022E7E0-A5F7-4891-A49D-2A1F1336F012}" dt="2024-12-16T04:55:13.327" v="18" actId="20577"/>
          <ac:spMkLst>
            <pc:docMk/>
            <pc:sldMk cId="3308167297" sldId="456"/>
            <ac:spMk id="14" creationId="{A10638EB-4EBB-48D8-9019-3994E724A9AD}"/>
          </ac:spMkLst>
        </pc:spChg>
      </pc:sldChg>
      <pc:sldChg chg="modSp mod modNotes">
        <pc:chgData name="佐藤 悠哉" userId="faebc9e1-2a1d-42c8-8ba1-e1a81c5add00" providerId="ADAL" clId="{3022E7E0-A5F7-4891-A49D-2A1F1336F012}" dt="2024-12-16T04:40:19.147" v="14" actId="20577"/>
        <pc:sldMkLst>
          <pc:docMk/>
          <pc:sldMk cId="3981519448" sldId="494"/>
        </pc:sldMkLst>
        <pc:spChg chg="mod">
          <ac:chgData name="佐藤 悠哉" userId="faebc9e1-2a1d-42c8-8ba1-e1a81c5add00" providerId="ADAL" clId="{3022E7E0-A5F7-4891-A49D-2A1F1336F012}" dt="2024-12-16T04:40:19.147" v="14" actId="20577"/>
          <ac:spMkLst>
            <pc:docMk/>
            <pc:sldMk cId="3981519448" sldId="494"/>
            <ac:spMk id="3" creationId="{540662EE-5917-3E92-96E9-7C009BD6F6EA}"/>
          </ac:spMkLst>
        </pc:spChg>
      </pc:sldChg>
      <pc:sldChg chg="modNotes">
        <pc:chgData name="佐藤 悠哉" userId="faebc9e1-2a1d-42c8-8ba1-e1a81c5add00" providerId="ADAL" clId="{3022E7E0-A5F7-4891-A49D-2A1F1336F012}" dt="2024-12-16T04:28:10.761" v="11" actId="20577"/>
        <pc:sldMkLst>
          <pc:docMk/>
          <pc:sldMk cId="2252927628" sldId="549"/>
        </pc:sldMkLst>
      </pc:sldChg>
    </pc:docChg>
  </pc:docChgLst>
  <pc:docChgLst>
    <pc:chgData name="佐藤 悠哉" userId="faebc9e1-2a1d-42c8-8ba1-e1a81c5add00" providerId="ADAL" clId="{414BCF3D-4874-4087-AA80-DFF65FDD9A48}"/>
    <pc:docChg chg="addSld delSld modSld">
      <pc:chgData name="佐藤 悠哉" userId="faebc9e1-2a1d-42c8-8ba1-e1a81c5add00" providerId="ADAL" clId="{414BCF3D-4874-4087-AA80-DFF65FDD9A48}" dt="2025-03-13T01:00:39.230" v="1"/>
      <pc:docMkLst>
        <pc:docMk/>
      </pc:docMkLst>
      <pc:sldChg chg="del">
        <pc:chgData name="佐藤 悠哉" userId="faebc9e1-2a1d-42c8-8ba1-e1a81c5add00" providerId="ADAL" clId="{414BCF3D-4874-4087-AA80-DFF65FDD9A48}" dt="2025-03-13T01:00:35.619" v="0" actId="47"/>
        <pc:sldMkLst>
          <pc:docMk/>
          <pc:sldMk cId="4218032583" sldId="524"/>
        </pc:sldMkLst>
      </pc:sldChg>
      <pc:sldChg chg="add">
        <pc:chgData name="佐藤 悠哉" userId="faebc9e1-2a1d-42c8-8ba1-e1a81c5add00" providerId="ADAL" clId="{414BCF3D-4874-4087-AA80-DFF65FDD9A48}" dt="2025-03-13T01:00:39.230" v="1"/>
        <pc:sldMkLst>
          <pc:docMk/>
          <pc:sldMk cId="3290787024" sldId="1098"/>
        </pc:sldMkLst>
      </pc:sldChg>
      <pc:sldChg chg="add">
        <pc:chgData name="佐藤 悠哉" userId="faebc9e1-2a1d-42c8-8ba1-e1a81c5add00" providerId="ADAL" clId="{414BCF3D-4874-4087-AA80-DFF65FDD9A48}" dt="2025-03-13T01:00:39.230" v="1"/>
        <pc:sldMkLst>
          <pc:docMk/>
          <pc:sldMk cId="449840931" sldId="110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518" cy="495188"/>
          </a:xfrm>
          <a:prstGeom prst="rect">
            <a:avLst/>
          </a:prstGeom>
        </p:spPr>
        <p:txBody>
          <a:bodyPr vert="horz" lIns="91426" tIns="45713" rIns="91426" bIns="4571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6273" y="0"/>
            <a:ext cx="2919518" cy="495188"/>
          </a:xfrm>
          <a:prstGeom prst="rect">
            <a:avLst/>
          </a:prstGeom>
        </p:spPr>
        <p:txBody>
          <a:bodyPr vert="horz" lIns="91426" tIns="45713" rIns="91426" bIns="45713" rtlCol="0"/>
          <a:lstStyle>
            <a:lvl1pPr algn="r">
              <a:defRPr sz="1200"/>
            </a:lvl1pPr>
          </a:lstStyle>
          <a:p>
            <a:fld id="{C70926DE-1F0E-4304-8543-3C0432D7CE11}" type="datetimeFigureOut">
              <a:rPr kumimoji="1" lang="ja-JP" altLang="en-US" smtClean="0"/>
              <a:t>2025/4/4</a:t>
            </a:fld>
            <a:endParaRPr kumimoji="1" lang="ja-JP" altLang="en-US"/>
          </a:p>
        </p:txBody>
      </p:sp>
      <p:sp>
        <p:nvSpPr>
          <p:cNvPr id="4" name="スライド イメージ プレースホルダー 3"/>
          <p:cNvSpPr>
            <a:spLocks noGrp="1" noRot="1" noChangeAspect="1"/>
          </p:cNvSpPr>
          <p:nvPr>
            <p:ph type="sldImg" idx="2"/>
          </p:nvPr>
        </p:nvSpPr>
        <p:spPr>
          <a:xfrm>
            <a:off x="681038" y="612775"/>
            <a:ext cx="5375275" cy="4030663"/>
          </a:xfrm>
          <a:prstGeom prst="rect">
            <a:avLst/>
          </a:prstGeom>
          <a:noFill/>
          <a:ln w="12700">
            <a:solidFill>
              <a:prstClr val="black"/>
            </a:solidFill>
          </a:ln>
        </p:spPr>
        <p:txBody>
          <a:bodyPr vert="horz" lIns="91426" tIns="45713" rIns="91426" bIns="45713" rtlCol="0" anchor="ctr"/>
          <a:lstStyle/>
          <a:p>
            <a:endParaRPr lang="ja-JP" altLang="en-US"/>
          </a:p>
        </p:txBody>
      </p:sp>
      <p:sp>
        <p:nvSpPr>
          <p:cNvPr id="5" name="ノート プレースホルダー 4"/>
          <p:cNvSpPr>
            <a:spLocks noGrp="1"/>
          </p:cNvSpPr>
          <p:nvPr>
            <p:ph type="body" sz="quarter" idx="3"/>
          </p:nvPr>
        </p:nvSpPr>
        <p:spPr>
          <a:xfrm>
            <a:off x="404241" y="4749692"/>
            <a:ext cx="5928868" cy="4502954"/>
          </a:xfrm>
          <a:prstGeom prst="rect">
            <a:avLst/>
          </a:prstGeom>
        </p:spPr>
        <p:txBody>
          <a:bodyPr vert="horz" lIns="91426" tIns="45713" rIns="91426" bIns="457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4302"/>
            <a:ext cx="2919518" cy="495187"/>
          </a:xfrm>
          <a:prstGeom prst="rect">
            <a:avLst/>
          </a:prstGeom>
        </p:spPr>
        <p:txBody>
          <a:bodyPr vert="horz" lIns="91426" tIns="45713" rIns="91426" bIns="4571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6273" y="9374302"/>
            <a:ext cx="2919518" cy="495187"/>
          </a:xfrm>
          <a:prstGeom prst="rect">
            <a:avLst/>
          </a:prstGeom>
        </p:spPr>
        <p:txBody>
          <a:bodyPr vert="horz" lIns="91426" tIns="45713" rIns="91426" bIns="45713" rtlCol="0" anchor="b"/>
          <a:lstStyle>
            <a:lvl1pPr algn="r">
              <a:defRPr sz="1200"/>
            </a:lvl1pPr>
          </a:lstStyle>
          <a:p>
            <a:fld id="{28202254-8A6E-4A16-84D3-6B226694FCD4}" type="slidenum">
              <a:rPr kumimoji="1" lang="ja-JP" altLang="en-US" smtClean="0"/>
              <a:t>‹#›</a:t>
            </a:fld>
            <a:endParaRPr kumimoji="1" lang="ja-JP" altLang="en-US"/>
          </a:p>
        </p:txBody>
      </p:sp>
    </p:spTree>
    <p:extLst>
      <p:ext uri="{BB962C8B-B14F-4D97-AF65-F5344CB8AC3E}">
        <p14:creationId xmlns:p14="http://schemas.microsoft.com/office/powerpoint/2010/main" val="350669019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a:t>
            </a:fld>
            <a:endParaRPr lang="ja-JP" altLang="en-US"/>
          </a:p>
        </p:txBody>
      </p:sp>
      <p:sp>
        <p:nvSpPr>
          <p:cNvPr id="6" name="ノート プレースホルダー 5">
            <a:extLst>
              <a:ext uri="{FF2B5EF4-FFF2-40B4-BE49-F238E27FC236}">
                <a16:creationId xmlns:a16="http://schemas.microsoft.com/office/drawing/2014/main" id="{DC729D40-04B7-0095-8AFC-19BFC3C7B5CD}"/>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41156FC8-5636-D982-D76D-96ECF122D34B}"/>
              </a:ext>
            </a:extLst>
          </p:cNvPr>
          <p:cNvSpPr>
            <a:spLocks noGrp="1" noRot="1" noChangeAspect="1"/>
          </p:cNvSpPr>
          <p:nvPr>
            <p:ph type="sldImg"/>
          </p:nvPr>
        </p:nvSpPr>
        <p:spPr/>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10</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FB60026C-A5EA-D139-3D9D-B0FCA69EC649}"/>
              </a:ext>
            </a:extLst>
          </p:cNvPr>
          <p:cNvSpPr>
            <a:spLocks noGrp="1" noRot="1" noChangeAspect="1"/>
          </p:cNvSpPr>
          <p:nvPr>
            <p:ph type="sldImg"/>
          </p:nvPr>
        </p:nvSpPr>
        <p:spPr/>
      </p:sp>
    </p:spTree>
    <p:extLst>
      <p:ext uri="{BB962C8B-B14F-4D97-AF65-F5344CB8AC3E}">
        <p14:creationId xmlns:p14="http://schemas.microsoft.com/office/powerpoint/2010/main" val="667458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11</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450D286E-53AA-30F1-8E00-ED198E71620B}"/>
              </a:ext>
            </a:extLst>
          </p:cNvPr>
          <p:cNvSpPr>
            <a:spLocks noGrp="1" noRot="1" noChangeAspect="1"/>
          </p:cNvSpPr>
          <p:nvPr>
            <p:ph type="sldImg"/>
          </p:nvPr>
        </p:nvSpPr>
        <p:spPr/>
      </p:sp>
    </p:spTree>
    <p:extLst>
      <p:ext uri="{BB962C8B-B14F-4D97-AF65-F5344CB8AC3E}">
        <p14:creationId xmlns:p14="http://schemas.microsoft.com/office/powerpoint/2010/main" val="2166880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0AA63A01-95F2-BFE0-8E19-FE472E337B42}"/>
              </a:ext>
            </a:extLst>
          </p:cNvPr>
          <p:cNvSpPr>
            <a:spLocks noGrp="1" noRot="1" noChangeAspect="1"/>
          </p:cNvSpPr>
          <p:nvPr>
            <p:ph type="sldImg"/>
          </p:nvPr>
        </p:nvSpPr>
        <p:spPr/>
      </p:sp>
    </p:spTree>
    <p:extLst>
      <p:ext uri="{BB962C8B-B14F-4D97-AF65-F5344CB8AC3E}">
        <p14:creationId xmlns:p14="http://schemas.microsoft.com/office/powerpoint/2010/main" val="2111749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13</a:t>
            </a:fld>
            <a:endParaRPr lang="ja-JP" altLang="en-US"/>
          </a:p>
        </p:txBody>
      </p:sp>
      <p:sp>
        <p:nvSpPr>
          <p:cNvPr id="7" name="スライド イメージ プレースホルダー 6">
            <a:extLst>
              <a:ext uri="{FF2B5EF4-FFF2-40B4-BE49-F238E27FC236}">
                <a16:creationId xmlns:a16="http://schemas.microsoft.com/office/drawing/2014/main" id="{1A4FB64B-A815-8B39-0479-7311E235B6E0}"/>
              </a:ext>
            </a:extLst>
          </p:cNvPr>
          <p:cNvSpPr>
            <a:spLocks noGrp="1" noRot="1" noChangeAspect="1"/>
          </p:cNvSpPr>
          <p:nvPr>
            <p:ph type="sldImg"/>
          </p:nvPr>
        </p:nvSpPr>
        <p:spPr/>
      </p:sp>
    </p:spTree>
    <p:extLst>
      <p:ext uri="{BB962C8B-B14F-4D97-AF65-F5344CB8AC3E}">
        <p14:creationId xmlns:p14="http://schemas.microsoft.com/office/powerpoint/2010/main" val="848034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14</a:t>
            </a:fld>
            <a:endParaRPr lang="ja-JP" altLang="en-US"/>
          </a:p>
        </p:txBody>
      </p:sp>
      <p:sp>
        <p:nvSpPr>
          <p:cNvPr id="7" name="スライド イメージ プレースホルダー 6">
            <a:extLst>
              <a:ext uri="{FF2B5EF4-FFF2-40B4-BE49-F238E27FC236}">
                <a16:creationId xmlns:a16="http://schemas.microsoft.com/office/drawing/2014/main" id="{C122D597-C8DB-44C9-345E-F8F2410CFB59}"/>
              </a:ext>
            </a:extLst>
          </p:cNvPr>
          <p:cNvSpPr>
            <a:spLocks noGrp="1" noRot="1" noChangeAspect="1"/>
          </p:cNvSpPr>
          <p:nvPr>
            <p:ph type="sldImg"/>
          </p:nvPr>
        </p:nvSpPr>
        <p:spPr/>
      </p:sp>
    </p:spTree>
    <p:extLst>
      <p:ext uri="{BB962C8B-B14F-4D97-AF65-F5344CB8AC3E}">
        <p14:creationId xmlns:p14="http://schemas.microsoft.com/office/powerpoint/2010/main" val="398712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15</a:t>
            </a:fld>
            <a:endParaRPr lang="ja-JP" altLang="en-US"/>
          </a:p>
        </p:txBody>
      </p:sp>
      <p:sp>
        <p:nvSpPr>
          <p:cNvPr id="7" name="スライド イメージ プレースホルダー 6">
            <a:extLst>
              <a:ext uri="{FF2B5EF4-FFF2-40B4-BE49-F238E27FC236}">
                <a16:creationId xmlns:a16="http://schemas.microsoft.com/office/drawing/2014/main" id="{B913C4C6-263A-A243-DBE2-D0532F3FE4C4}"/>
              </a:ext>
            </a:extLst>
          </p:cNvPr>
          <p:cNvSpPr>
            <a:spLocks noGrp="1" noRot="1" noChangeAspect="1"/>
          </p:cNvSpPr>
          <p:nvPr>
            <p:ph type="sldImg"/>
          </p:nvPr>
        </p:nvSpPr>
        <p:spPr/>
      </p:sp>
    </p:spTree>
    <p:extLst>
      <p:ext uri="{BB962C8B-B14F-4D97-AF65-F5344CB8AC3E}">
        <p14:creationId xmlns:p14="http://schemas.microsoft.com/office/powerpoint/2010/main" val="1401998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24B1C6B2-3B79-521E-D470-CE6CDDADF043}"/>
              </a:ext>
            </a:extLst>
          </p:cNvPr>
          <p:cNvSpPr>
            <a:spLocks noGrp="1" noRot="1" noChangeAspect="1"/>
          </p:cNvSpPr>
          <p:nvPr>
            <p:ph type="sldImg"/>
          </p:nvPr>
        </p:nvSpPr>
        <p:spPr/>
      </p:sp>
    </p:spTree>
    <p:extLst>
      <p:ext uri="{BB962C8B-B14F-4D97-AF65-F5344CB8AC3E}">
        <p14:creationId xmlns:p14="http://schemas.microsoft.com/office/powerpoint/2010/main" val="484271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9121573F-7DBF-D06C-8651-76F132B0DF0F}"/>
              </a:ext>
            </a:extLst>
          </p:cNvPr>
          <p:cNvSpPr>
            <a:spLocks noGrp="1" noRot="1" noChangeAspect="1"/>
          </p:cNvSpPr>
          <p:nvPr>
            <p:ph type="sldImg"/>
          </p:nvPr>
        </p:nvSpPr>
        <p:spPr/>
      </p:sp>
    </p:spTree>
    <p:extLst>
      <p:ext uri="{BB962C8B-B14F-4D97-AF65-F5344CB8AC3E}">
        <p14:creationId xmlns:p14="http://schemas.microsoft.com/office/powerpoint/2010/main" val="3978721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62DF24CE-D3E6-539F-95CD-8DD74D80C1EB}"/>
              </a:ext>
            </a:extLst>
          </p:cNvPr>
          <p:cNvSpPr>
            <a:spLocks noGrp="1" noRot="1" noChangeAspect="1"/>
          </p:cNvSpPr>
          <p:nvPr>
            <p:ph type="sldImg"/>
          </p:nvPr>
        </p:nvSpPr>
        <p:spPr/>
      </p:sp>
    </p:spTree>
    <p:extLst>
      <p:ext uri="{BB962C8B-B14F-4D97-AF65-F5344CB8AC3E}">
        <p14:creationId xmlns:p14="http://schemas.microsoft.com/office/powerpoint/2010/main" val="2032139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C6BB0E9E-2432-7BDE-A16F-C9D652C42D1D}"/>
              </a:ext>
            </a:extLst>
          </p:cNvPr>
          <p:cNvSpPr>
            <a:spLocks noGrp="1" noRot="1" noChangeAspect="1"/>
          </p:cNvSpPr>
          <p:nvPr>
            <p:ph type="sldImg"/>
          </p:nvPr>
        </p:nvSpPr>
        <p:spPr/>
      </p:sp>
    </p:spTree>
    <p:extLst>
      <p:ext uri="{BB962C8B-B14F-4D97-AF65-F5344CB8AC3E}">
        <p14:creationId xmlns:p14="http://schemas.microsoft.com/office/powerpoint/2010/main" val="4088716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1D966E21-94AA-C2CC-DFF7-B85467E91E10}"/>
              </a:ext>
            </a:extLst>
          </p:cNvPr>
          <p:cNvSpPr>
            <a:spLocks noGrp="1" noRot="1" noChangeAspect="1"/>
          </p:cNvSpPr>
          <p:nvPr>
            <p:ph type="sldImg"/>
          </p:nvPr>
        </p:nvSpPr>
        <p:spPr/>
      </p:sp>
    </p:spTree>
    <p:extLst>
      <p:ext uri="{BB962C8B-B14F-4D97-AF65-F5344CB8AC3E}">
        <p14:creationId xmlns:p14="http://schemas.microsoft.com/office/powerpoint/2010/main" val="2919979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20</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2DC36A3E-9108-053D-C226-B8EF5F5B0ABF}"/>
              </a:ext>
            </a:extLst>
          </p:cNvPr>
          <p:cNvSpPr>
            <a:spLocks noGrp="1" noRot="1" noChangeAspect="1"/>
          </p:cNvSpPr>
          <p:nvPr>
            <p:ph type="sldImg"/>
          </p:nvPr>
        </p:nvSpPr>
        <p:spPr/>
      </p:sp>
    </p:spTree>
    <p:extLst>
      <p:ext uri="{BB962C8B-B14F-4D97-AF65-F5344CB8AC3E}">
        <p14:creationId xmlns:p14="http://schemas.microsoft.com/office/powerpoint/2010/main" val="883012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21</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C60B07CB-4754-9359-B4EE-E1C3D74007F9}"/>
              </a:ext>
            </a:extLst>
          </p:cNvPr>
          <p:cNvSpPr>
            <a:spLocks noGrp="1" noRot="1" noChangeAspect="1"/>
          </p:cNvSpPr>
          <p:nvPr>
            <p:ph type="sldImg"/>
          </p:nvPr>
        </p:nvSpPr>
        <p:spPr/>
      </p:sp>
    </p:spTree>
    <p:extLst>
      <p:ext uri="{BB962C8B-B14F-4D97-AF65-F5344CB8AC3E}">
        <p14:creationId xmlns:p14="http://schemas.microsoft.com/office/powerpoint/2010/main" val="2080048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6CD382CB-40E4-80D1-3014-68639AE57B8F}"/>
              </a:ext>
            </a:extLst>
          </p:cNvPr>
          <p:cNvSpPr>
            <a:spLocks noGrp="1" noRot="1" noChangeAspect="1"/>
          </p:cNvSpPr>
          <p:nvPr>
            <p:ph type="sldImg"/>
          </p:nvPr>
        </p:nvSpPr>
        <p:spPr/>
      </p:sp>
    </p:spTree>
    <p:extLst>
      <p:ext uri="{BB962C8B-B14F-4D97-AF65-F5344CB8AC3E}">
        <p14:creationId xmlns:p14="http://schemas.microsoft.com/office/powerpoint/2010/main" val="1647726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23</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6AB7D80D-DA4A-01FC-34D3-9755B3FF7093}"/>
              </a:ext>
            </a:extLst>
          </p:cNvPr>
          <p:cNvSpPr>
            <a:spLocks noGrp="1" noRot="1" noChangeAspect="1"/>
          </p:cNvSpPr>
          <p:nvPr>
            <p:ph type="sldImg"/>
          </p:nvPr>
        </p:nvSpPr>
        <p:spPr/>
      </p:sp>
    </p:spTree>
    <p:extLst>
      <p:ext uri="{BB962C8B-B14F-4D97-AF65-F5344CB8AC3E}">
        <p14:creationId xmlns:p14="http://schemas.microsoft.com/office/powerpoint/2010/main" val="780227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56178609-68F5-57F2-1A64-7D30283228C4}"/>
              </a:ext>
            </a:extLst>
          </p:cNvPr>
          <p:cNvSpPr>
            <a:spLocks noGrp="1" noRot="1" noChangeAspect="1"/>
          </p:cNvSpPr>
          <p:nvPr>
            <p:ph type="sldImg"/>
          </p:nvPr>
        </p:nvSpPr>
        <p:spPr/>
      </p:sp>
    </p:spTree>
    <p:extLst>
      <p:ext uri="{BB962C8B-B14F-4D97-AF65-F5344CB8AC3E}">
        <p14:creationId xmlns:p14="http://schemas.microsoft.com/office/powerpoint/2010/main" val="4076300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19DB188C-4490-EF02-7DD4-0BC170172525}"/>
              </a:ext>
            </a:extLst>
          </p:cNvPr>
          <p:cNvSpPr>
            <a:spLocks noGrp="1" noRot="1" noChangeAspect="1"/>
          </p:cNvSpPr>
          <p:nvPr>
            <p:ph type="sldImg"/>
          </p:nvPr>
        </p:nvSpPr>
        <p:spPr/>
      </p:sp>
    </p:spTree>
    <p:extLst>
      <p:ext uri="{BB962C8B-B14F-4D97-AF65-F5344CB8AC3E}">
        <p14:creationId xmlns:p14="http://schemas.microsoft.com/office/powerpoint/2010/main" val="1708237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CF7F7F43-C11D-3756-E767-1C5D171569B4}"/>
              </a:ext>
            </a:extLst>
          </p:cNvPr>
          <p:cNvSpPr>
            <a:spLocks noGrp="1" noRot="1" noChangeAspect="1"/>
          </p:cNvSpPr>
          <p:nvPr>
            <p:ph type="sldImg"/>
          </p:nvPr>
        </p:nvSpPr>
        <p:spPr/>
      </p:sp>
    </p:spTree>
    <p:extLst>
      <p:ext uri="{BB962C8B-B14F-4D97-AF65-F5344CB8AC3E}">
        <p14:creationId xmlns:p14="http://schemas.microsoft.com/office/powerpoint/2010/main" val="851732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F7485D0C-95EA-2D09-AC84-9BE7359DDC31}"/>
              </a:ext>
            </a:extLst>
          </p:cNvPr>
          <p:cNvSpPr>
            <a:spLocks noGrp="1" noRot="1" noChangeAspect="1"/>
          </p:cNvSpPr>
          <p:nvPr>
            <p:ph type="sldImg"/>
          </p:nvPr>
        </p:nvSpPr>
        <p:spPr/>
      </p:sp>
    </p:spTree>
    <p:extLst>
      <p:ext uri="{BB962C8B-B14F-4D97-AF65-F5344CB8AC3E}">
        <p14:creationId xmlns:p14="http://schemas.microsoft.com/office/powerpoint/2010/main" val="1151224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0FCA9E71-AC33-F685-EAEB-65BB42F9F407}"/>
              </a:ext>
            </a:extLst>
          </p:cNvPr>
          <p:cNvSpPr>
            <a:spLocks noGrp="1" noRot="1" noChangeAspect="1"/>
          </p:cNvSpPr>
          <p:nvPr>
            <p:ph type="sldImg"/>
          </p:nvPr>
        </p:nvSpPr>
        <p:spPr/>
      </p:sp>
    </p:spTree>
    <p:extLst>
      <p:ext uri="{BB962C8B-B14F-4D97-AF65-F5344CB8AC3E}">
        <p14:creationId xmlns:p14="http://schemas.microsoft.com/office/powerpoint/2010/main" val="32510203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5CA59BBC-731A-6794-C9F1-43911B875E62}"/>
              </a:ext>
            </a:extLst>
          </p:cNvPr>
          <p:cNvSpPr>
            <a:spLocks noGrp="1" noRot="1" noChangeAspect="1"/>
          </p:cNvSpPr>
          <p:nvPr>
            <p:ph type="sldImg"/>
          </p:nvPr>
        </p:nvSpPr>
        <p:spPr/>
      </p:sp>
    </p:spTree>
    <p:extLst>
      <p:ext uri="{BB962C8B-B14F-4D97-AF65-F5344CB8AC3E}">
        <p14:creationId xmlns:p14="http://schemas.microsoft.com/office/powerpoint/2010/main" val="374097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a:t>
            </a:fld>
            <a:endParaRPr lang="ja-JP" altLang="en-US"/>
          </a:p>
        </p:txBody>
      </p:sp>
      <p:sp>
        <p:nvSpPr>
          <p:cNvPr id="6" name="ノート プレースホルダー 5">
            <a:extLst>
              <a:ext uri="{FF2B5EF4-FFF2-40B4-BE49-F238E27FC236}">
                <a16:creationId xmlns:a16="http://schemas.microsoft.com/office/drawing/2014/main" id="{EA65EF68-2E10-6FA7-6FD3-0944D511D42E}"/>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8CB3F5CA-9B0C-B5A1-2D07-C6901430EF67}"/>
              </a:ext>
            </a:extLst>
          </p:cNvPr>
          <p:cNvSpPr>
            <a:spLocks noGrp="1" noRot="1" noChangeAspect="1"/>
          </p:cNvSpPr>
          <p:nvPr>
            <p:ph type="sldImg"/>
          </p:nvPr>
        </p:nvSpPr>
        <p:spPr/>
      </p:sp>
    </p:spTree>
    <p:extLst>
      <p:ext uri="{BB962C8B-B14F-4D97-AF65-F5344CB8AC3E}">
        <p14:creationId xmlns:p14="http://schemas.microsoft.com/office/powerpoint/2010/main" val="1179423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30</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8039917F-1A5D-EE36-184F-4B97296E3B99}"/>
              </a:ext>
            </a:extLst>
          </p:cNvPr>
          <p:cNvSpPr>
            <a:spLocks noGrp="1" noRot="1" noChangeAspect="1"/>
          </p:cNvSpPr>
          <p:nvPr>
            <p:ph type="sldImg"/>
          </p:nvPr>
        </p:nvSpPr>
        <p:spPr/>
      </p:sp>
    </p:spTree>
    <p:extLst>
      <p:ext uri="{BB962C8B-B14F-4D97-AF65-F5344CB8AC3E}">
        <p14:creationId xmlns:p14="http://schemas.microsoft.com/office/powerpoint/2010/main" val="9935106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31</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26F8CC21-7DB2-2B34-85EC-148D8E4913C8}"/>
              </a:ext>
            </a:extLst>
          </p:cNvPr>
          <p:cNvSpPr>
            <a:spLocks noGrp="1" noRot="1" noChangeAspect="1"/>
          </p:cNvSpPr>
          <p:nvPr>
            <p:ph type="sldImg"/>
          </p:nvPr>
        </p:nvSpPr>
        <p:spPr/>
      </p:sp>
    </p:spTree>
    <p:extLst>
      <p:ext uri="{BB962C8B-B14F-4D97-AF65-F5344CB8AC3E}">
        <p14:creationId xmlns:p14="http://schemas.microsoft.com/office/powerpoint/2010/main" val="25634221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A2C0806D-A065-EF19-AC76-2E3EB545B516}"/>
              </a:ext>
            </a:extLst>
          </p:cNvPr>
          <p:cNvSpPr>
            <a:spLocks noGrp="1" noRot="1" noChangeAspect="1"/>
          </p:cNvSpPr>
          <p:nvPr>
            <p:ph type="sldImg"/>
          </p:nvPr>
        </p:nvSpPr>
        <p:spPr/>
      </p:sp>
    </p:spTree>
    <p:extLst>
      <p:ext uri="{BB962C8B-B14F-4D97-AF65-F5344CB8AC3E}">
        <p14:creationId xmlns:p14="http://schemas.microsoft.com/office/powerpoint/2010/main" val="14459014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33</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54B7C3E3-F55B-CDE6-1985-8CB9D1DDFDE9}"/>
              </a:ext>
            </a:extLst>
          </p:cNvPr>
          <p:cNvSpPr>
            <a:spLocks noGrp="1" noRot="1" noChangeAspect="1"/>
          </p:cNvSpPr>
          <p:nvPr>
            <p:ph type="sldImg"/>
          </p:nvPr>
        </p:nvSpPr>
        <p:spPr/>
      </p:sp>
    </p:spTree>
    <p:extLst>
      <p:ext uri="{BB962C8B-B14F-4D97-AF65-F5344CB8AC3E}">
        <p14:creationId xmlns:p14="http://schemas.microsoft.com/office/powerpoint/2010/main" val="1120571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CDB9EF9F-347A-26D1-F089-DE0D8859B6EF}"/>
              </a:ext>
            </a:extLst>
          </p:cNvPr>
          <p:cNvSpPr>
            <a:spLocks noGrp="1" noRot="1" noChangeAspect="1"/>
          </p:cNvSpPr>
          <p:nvPr>
            <p:ph type="sldImg"/>
          </p:nvPr>
        </p:nvSpPr>
        <p:spPr/>
      </p:sp>
    </p:spTree>
    <p:extLst>
      <p:ext uri="{BB962C8B-B14F-4D97-AF65-F5344CB8AC3E}">
        <p14:creationId xmlns:p14="http://schemas.microsoft.com/office/powerpoint/2010/main" val="30999727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51304F7F-E284-EA71-FC60-214177C20F77}"/>
              </a:ext>
            </a:extLst>
          </p:cNvPr>
          <p:cNvSpPr>
            <a:spLocks noGrp="1" noRot="1" noChangeAspect="1"/>
          </p:cNvSpPr>
          <p:nvPr>
            <p:ph type="sldImg"/>
          </p:nvPr>
        </p:nvSpPr>
        <p:spPr/>
      </p:sp>
    </p:spTree>
    <p:extLst>
      <p:ext uri="{BB962C8B-B14F-4D97-AF65-F5344CB8AC3E}">
        <p14:creationId xmlns:p14="http://schemas.microsoft.com/office/powerpoint/2010/main" val="41279501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36</a:t>
            </a:fld>
            <a:endParaRPr lang="ja-JP" altLang="en-US"/>
          </a:p>
        </p:txBody>
      </p:sp>
      <p:sp>
        <p:nvSpPr>
          <p:cNvPr id="7" name="ノート プレースホルダー 6">
            <a:extLst>
              <a:ext uri="{FF2B5EF4-FFF2-40B4-BE49-F238E27FC236}">
                <a16:creationId xmlns:a16="http://schemas.microsoft.com/office/drawing/2014/main" id="{A272A679-6877-CFF3-ADB8-4BFB5F1ED84B}"/>
              </a:ext>
            </a:extLst>
          </p:cNvPr>
          <p:cNvSpPr>
            <a:spLocks noGrp="1"/>
          </p:cNvSpPr>
          <p:nvPr>
            <p:ph type="body" idx="1"/>
          </p:nvPr>
        </p:nvSpPr>
        <p:spPr/>
        <p:txBody>
          <a:bodyPr/>
          <a:lstStyle/>
          <a:p>
            <a:endParaRPr lang="ja-JP" altLang="en-US" dirty="0"/>
          </a:p>
        </p:txBody>
      </p:sp>
      <p:sp>
        <p:nvSpPr>
          <p:cNvPr id="6" name="スライド イメージ プレースホルダー 5">
            <a:extLst>
              <a:ext uri="{FF2B5EF4-FFF2-40B4-BE49-F238E27FC236}">
                <a16:creationId xmlns:a16="http://schemas.microsoft.com/office/drawing/2014/main" id="{A833AC5C-96B5-2277-4383-0C8ECAF6D6D0}"/>
              </a:ext>
            </a:extLst>
          </p:cNvPr>
          <p:cNvSpPr>
            <a:spLocks noGrp="1" noRot="1" noChangeAspect="1"/>
          </p:cNvSpPr>
          <p:nvPr>
            <p:ph type="sldImg"/>
          </p:nvPr>
        </p:nvSpPr>
        <p:spPr>
          <a:xfrm>
            <a:off x="1166813" y="1243013"/>
            <a:ext cx="4473575" cy="3354387"/>
          </a:xfrm>
        </p:spPr>
      </p:sp>
    </p:spTree>
    <p:extLst>
      <p:ext uri="{BB962C8B-B14F-4D97-AF65-F5344CB8AC3E}">
        <p14:creationId xmlns:p14="http://schemas.microsoft.com/office/powerpoint/2010/main" val="2866691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37</a:t>
            </a:fld>
            <a:endParaRPr lang="ja-JP" altLang="en-US"/>
          </a:p>
        </p:txBody>
      </p:sp>
      <p:sp>
        <p:nvSpPr>
          <p:cNvPr id="7" name="ノート プレースホルダー 6">
            <a:extLst>
              <a:ext uri="{FF2B5EF4-FFF2-40B4-BE49-F238E27FC236}">
                <a16:creationId xmlns:a16="http://schemas.microsoft.com/office/drawing/2014/main" id="{A272A679-6877-CFF3-ADB8-4BFB5F1ED84B}"/>
              </a:ext>
            </a:extLst>
          </p:cNvPr>
          <p:cNvSpPr>
            <a:spLocks noGrp="1"/>
          </p:cNvSpPr>
          <p:nvPr>
            <p:ph type="body" idx="1"/>
          </p:nvPr>
        </p:nvSpPr>
        <p:spPr/>
        <p:txBody>
          <a:bodyPr/>
          <a:lstStyle/>
          <a:p>
            <a:endParaRPr lang="ja-JP" altLang="en-US" dirty="0"/>
          </a:p>
        </p:txBody>
      </p:sp>
      <p:sp>
        <p:nvSpPr>
          <p:cNvPr id="6" name="スライド イメージ プレースホルダー 5">
            <a:extLst>
              <a:ext uri="{FF2B5EF4-FFF2-40B4-BE49-F238E27FC236}">
                <a16:creationId xmlns:a16="http://schemas.microsoft.com/office/drawing/2014/main" id="{A833AC5C-96B5-2277-4383-0C8ECAF6D6D0}"/>
              </a:ext>
            </a:extLst>
          </p:cNvPr>
          <p:cNvSpPr>
            <a:spLocks noGrp="1" noRot="1" noChangeAspect="1"/>
          </p:cNvSpPr>
          <p:nvPr>
            <p:ph type="sldImg"/>
          </p:nvPr>
        </p:nvSpPr>
        <p:spPr>
          <a:xfrm>
            <a:off x="1166813" y="1243013"/>
            <a:ext cx="4473575" cy="3354387"/>
          </a:xfrm>
        </p:spPr>
      </p:sp>
    </p:spTree>
    <p:extLst>
      <p:ext uri="{BB962C8B-B14F-4D97-AF65-F5344CB8AC3E}">
        <p14:creationId xmlns:p14="http://schemas.microsoft.com/office/powerpoint/2010/main" val="254596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11B1B860-78DB-151E-6398-79FE2E21187B}"/>
              </a:ext>
            </a:extLst>
          </p:cNvPr>
          <p:cNvSpPr>
            <a:spLocks noGrp="1" noRot="1" noChangeAspect="1"/>
          </p:cNvSpPr>
          <p:nvPr>
            <p:ph type="sldImg"/>
          </p:nvPr>
        </p:nvSpPr>
        <p:spPr/>
      </p:sp>
    </p:spTree>
    <p:extLst>
      <p:ext uri="{BB962C8B-B14F-4D97-AF65-F5344CB8AC3E}">
        <p14:creationId xmlns:p14="http://schemas.microsoft.com/office/powerpoint/2010/main" val="4264851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F18E5C50-697C-9778-2FB8-F8FD4B2923F2}"/>
              </a:ext>
            </a:extLst>
          </p:cNvPr>
          <p:cNvSpPr>
            <a:spLocks noGrp="1" noRot="1" noChangeAspect="1"/>
          </p:cNvSpPr>
          <p:nvPr>
            <p:ph type="sldImg"/>
          </p:nvPr>
        </p:nvSpPr>
        <p:spPr/>
      </p:sp>
    </p:spTree>
    <p:extLst>
      <p:ext uri="{BB962C8B-B14F-4D97-AF65-F5344CB8AC3E}">
        <p14:creationId xmlns:p14="http://schemas.microsoft.com/office/powerpoint/2010/main" val="2070143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FE2E5D1E-21C0-98B8-E0C2-265348C3315A}"/>
              </a:ext>
            </a:extLst>
          </p:cNvPr>
          <p:cNvSpPr>
            <a:spLocks noGrp="1" noRot="1" noChangeAspect="1"/>
          </p:cNvSpPr>
          <p:nvPr>
            <p:ph type="sldImg"/>
          </p:nvPr>
        </p:nvSpPr>
        <p:spPr/>
      </p:sp>
    </p:spTree>
    <p:extLst>
      <p:ext uri="{BB962C8B-B14F-4D97-AF65-F5344CB8AC3E}">
        <p14:creationId xmlns:p14="http://schemas.microsoft.com/office/powerpoint/2010/main" val="858637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CBB16522-871F-690C-C482-28D107CD728B}"/>
              </a:ext>
            </a:extLst>
          </p:cNvPr>
          <p:cNvSpPr>
            <a:spLocks noGrp="1" noRot="1" noChangeAspect="1"/>
          </p:cNvSpPr>
          <p:nvPr>
            <p:ph type="sldImg"/>
          </p:nvPr>
        </p:nvSpPr>
        <p:spPr/>
      </p:sp>
    </p:spTree>
    <p:extLst>
      <p:ext uri="{BB962C8B-B14F-4D97-AF65-F5344CB8AC3E}">
        <p14:creationId xmlns:p14="http://schemas.microsoft.com/office/powerpoint/2010/main" val="357419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3F136F00-2376-7C61-A1E7-B38E87E906C8}"/>
              </a:ext>
            </a:extLst>
          </p:cNvPr>
          <p:cNvSpPr>
            <a:spLocks noGrp="1" noRot="1" noChangeAspect="1"/>
          </p:cNvSpPr>
          <p:nvPr>
            <p:ph type="sldImg"/>
          </p:nvPr>
        </p:nvSpPr>
        <p:spPr/>
      </p:sp>
    </p:spTree>
    <p:extLst>
      <p:ext uri="{BB962C8B-B14F-4D97-AF65-F5344CB8AC3E}">
        <p14:creationId xmlns:p14="http://schemas.microsoft.com/office/powerpoint/2010/main" val="956175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24A4E7C4-CB33-364C-BDA7-CF071C4DEC2F}"/>
              </a:ext>
            </a:extLst>
          </p:cNvPr>
          <p:cNvSpPr>
            <a:spLocks noGrp="1" noRot="1" noChangeAspect="1"/>
          </p:cNvSpPr>
          <p:nvPr>
            <p:ph type="sldImg"/>
          </p:nvPr>
        </p:nvSpPr>
        <p:spPr/>
      </p:sp>
    </p:spTree>
    <p:extLst>
      <p:ext uri="{BB962C8B-B14F-4D97-AF65-F5344CB8AC3E}">
        <p14:creationId xmlns:p14="http://schemas.microsoft.com/office/powerpoint/2010/main" val="2328243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2025/4/4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2430681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4A74297A-D009-42D9-B0D3-50357D67E321}" type="datetimeFigureOut">
              <a:rPr kumimoji="1" lang="ja-JP" altLang="en-US" smtClean="0"/>
              <a:t>2025/4/4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102235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74297A-D009-42D9-B0D3-50357D67E321}" type="datetimeFigureOut">
              <a:rPr kumimoji="1" lang="ja-JP" altLang="en-US" smtClean="0"/>
              <a:t>2025/4/4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2322297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A74297A-D009-42D9-B0D3-50357D67E321}" type="datetimeFigureOut">
              <a:rPr kumimoji="1" lang="ja-JP" altLang="en-US" smtClean="0"/>
              <a:t>2025/4/4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1605413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dirty="0"/>
              <a:t>マークをクリックして図を追加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A74297A-D009-42D9-B0D3-50357D67E321}" type="datetimeFigureOut">
              <a:rPr kumimoji="1" lang="ja-JP" altLang="en-US" smtClean="0"/>
              <a:t>2025/4/4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3993693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2025/4/4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707362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2025/4/4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2941066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0551684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2394063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7436462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a:t>マスター タイトルの書式設定</a:t>
            </a:r>
            <a:endParaRPr lang="en-US"/>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a:solidFill>
                <a:sysClr val="windowText" lastClr="000000"/>
              </a:solidFill>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a:cxnSpLocks/>
          </p:cNvCxnSpPr>
          <p:nvPr userDrawn="1"/>
        </p:nvCxnSpPr>
        <p:spPr>
          <a:xfrm flipV="1">
            <a:off x="0" y="883627"/>
            <a:ext cx="91440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63800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2025/4/4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1949051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2025/4/4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3664579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4A74297A-D009-42D9-B0D3-50357D67E321}" type="datetimeFigureOut">
              <a:rPr kumimoji="1" lang="ja-JP" altLang="en-US" smtClean="0"/>
              <a:t>2025/4/4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467823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4A74297A-D009-42D9-B0D3-50357D67E321}" type="datetimeFigureOut">
              <a:rPr kumimoji="1" lang="ja-JP" altLang="en-US" smtClean="0"/>
              <a:t>2025/4/4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3695854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74297A-D009-42D9-B0D3-50357D67E321}" type="datetimeFigureOut">
              <a:rPr kumimoji="1" lang="ja-JP" altLang="en-US" smtClean="0"/>
              <a:t>2025/4/4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58120064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5" r:id="rId3"/>
    <p:sldLayoutId id="2147483673" r:id="rId4"/>
    <p:sldLayoutId id="2147483674"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0.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oleObject" Target="../embeddings/oleObject1.bin"/><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image" Target="../media/image14.jpeg"/><Relationship Id="rId5" Type="http://schemas.openxmlformats.org/officeDocument/2006/relationships/image" Target="../media/image4.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3.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oleObject" Target="../embeddings/oleObject2.bin"/><Relationship Id="rId5" Type="http://schemas.openxmlformats.org/officeDocument/2006/relationships/image" Target="../media/image16.png"/><Relationship Id="rId10"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4.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tags" Target="../tags/tag11.xml"/><Relationship Id="rId6" Type="http://schemas.openxmlformats.org/officeDocument/2006/relationships/oleObject" Target="../embeddings/oleObject2.bin"/><Relationship Id="rId5" Type="http://schemas.openxmlformats.org/officeDocument/2006/relationships/image" Target="../media/image20.png"/><Relationship Id="rId4" Type="http://schemas.openxmlformats.org/officeDocument/2006/relationships/image" Target="../media/image19.jpeg"/><Relationship Id="rId9"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notesSlide" Target="../notesSlides/notesSlide15.xml"/><Relationship Id="rId7" Type="http://schemas.openxmlformats.org/officeDocument/2006/relationships/oleObject" Target="../embeddings/oleObject2.bin"/><Relationship Id="rId2" Type="http://schemas.openxmlformats.org/officeDocument/2006/relationships/slideLayout" Target="../slideLayouts/slideLayout5.xml"/><Relationship Id="rId1" Type="http://schemas.openxmlformats.org/officeDocument/2006/relationships/tags" Target="../tags/tag12.xml"/><Relationship Id="rId6" Type="http://schemas.openxmlformats.org/officeDocument/2006/relationships/image" Target="../media/image24.jpeg"/><Relationship Id="rId5" Type="http://schemas.openxmlformats.org/officeDocument/2006/relationships/image" Target="../media/image23.jpeg"/><Relationship Id="rId10" Type="http://schemas.microsoft.com/office/2007/relationships/hdphoto" Target="../media/hdphoto3.wdp"/><Relationship Id="rId4" Type="http://schemas.openxmlformats.org/officeDocument/2006/relationships/image" Target="../media/image22.jpe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16.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oleObject" Target="../embeddings/oleObject1.bin"/><Relationship Id="rId5" Type="http://schemas.openxmlformats.org/officeDocument/2006/relationships/image" Target="../media/image14.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oleObject" Target="../embeddings/oleObject1.bin"/><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8.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oleObject" Target="../embeddings/oleObject1.bin"/><Relationship Id="rId11" Type="http://schemas.microsoft.com/office/2007/relationships/hdphoto" Target="../media/hdphoto5.wdp"/><Relationship Id="rId5" Type="http://schemas.openxmlformats.org/officeDocument/2006/relationships/image" Target="../media/image31.jpeg"/><Relationship Id="rId10" Type="http://schemas.openxmlformats.org/officeDocument/2006/relationships/image" Target="../media/image33.png"/><Relationship Id="rId4" Type="http://schemas.openxmlformats.org/officeDocument/2006/relationships/image" Target="../media/image30.jpeg"/><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tags" Target="../tags/tag16.xml"/><Relationship Id="rId6" Type="http://schemas.openxmlformats.org/officeDocument/2006/relationships/oleObject" Target="../embeddings/oleObject1.bin"/><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tags" Target="../tags/tag17.xml"/><Relationship Id="rId6" Type="http://schemas.openxmlformats.org/officeDocument/2006/relationships/oleObject" Target="../embeddings/oleObject1.bin"/><Relationship Id="rId5" Type="http://schemas.openxmlformats.org/officeDocument/2006/relationships/image" Target="../media/image34.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18.x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19.x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3.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oleObject" Target="../embeddings/oleObject1.bin"/><Relationship Id="rId5" Type="http://schemas.openxmlformats.org/officeDocument/2006/relationships/image" Target="../media/image39.png"/><Relationship Id="rId10" Type="http://schemas.microsoft.com/office/2007/relationships/hdphoto" Target="../media/hdphoto6.wdp"/><Relationship Id="rId4" Type="http://schemas.openxmlformats.org/officeDocument/2006/relationships/image" Target="../media/image38.pn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4.xml"/><Relationship Id="rId7" Type="http://schemas.openxmlformats.org/officeDocument/2006/relationships/image" Target="../media/image44.png"/><Relationship Id="rId2" Type="http://schemas.openxmlformats.org/officeDocument/2006/relationships/slideLayout" Target="../slideLayouts/slideLayout5.xml"/><Relationship Id="rId1" Type="http://schemas.openxmlformats.org/officeDocument/2006/relationships/tags" Target="../tags/tag2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emf"/></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5.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oleObject" Target="../embeddings/oleObject1.bin"/><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tags" Target="../tags/tag23.xml"/><Relationship Id="rId6" Type="http://schemas.openxmlformats.org/officeDocument/2006/relationships/oleObject" Target="../embeddings/oleObject1.bin"/><Relationship Id="rId5" Type="http://schemas.openxmlformats.org/officeDocument/2006/relationships/image" Target="../media/image45.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tags" Target="../tags/tag24.xml"/><Relationship Id="rId6" Type="http://schemas.openxmlformats.org/officeDocument/2006/relationships/oleObject" Target="../embeddings/oleObject1.bin"/><Relationship Id="rId5" Type="http://schemas.openxmlformats.org/officeDocument/2006/relationships/image" Target="../media/image49.pn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50.jpeg"/><Relationship Id="rId2" Type="http://schemas.openxmlformats.org/officeDocument/2006/relationships/slideLayout" Target="../slideLayouts/slideLayout5.xml"/><Relationship Id="rId1" Type="http://schemas.openxmlformats.org/officeDocument/2006/relationships/tags" Target="../tags/tag25.xml"/><Relationship Id="rId6" Type="http://schemas.openxmlformats.org/officeDocument/2006/relationships/image" Target="../media/image13.png"/><Relationship Id="rId5" Type="http://schemas.openxmlformats.org/officeDocument/2006/relationships/image" Target="../media/image4.e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29.xml"/><Relationship Id="rId7" Type="http://schemas.openxmlformats.org/officeDocument/2006/relationships/image" Target="../media/image52.png"/><Relationship Id="rId2" Type="http://schemas.openxmlformats.org/officeDocument/2006/relationships/slideLayout" Target="../slideLayouts/slideLayout5.xml"/><Relationship Id="rId1" Type="http://schemas.openxmlformats.org/officeDocument/2006/relationships/tags" Target="../tags/tag26.x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image" Target="../media/image51.pn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1.xml"/><Relationship Id="rId7" Type="http://schemas.openxmlformats.org/officeDocument/2006/relationships/image" Target="../media/image55.png"/><Relationship Id="rId2" Type="http://schemas.openxmlformats.org/officeDocument/2006/relationships/slideLayout" Target="../slideLayouts/slideLayout5.xml"/><Relationship Id="rId1" Type="http://schemas.openxmlformats.org/officeDocument/2006/relationships/tags" Target="../tags/tag28.x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image" Target="../media/image51.png"/><Relationship Id="rId9" Type="http://schemas.openxmlformats.org/officeDocument/2006/relationships/image" Target="../media/image57.png"/></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2.xml"/><Relationship Id="rId7" Type="http://schemas.openxmlformats.org/officeDocument/2006/relationships/image" Target="../media/image52.png"/><Relationship Id="rId2" Type="http://schemas.openxmlformats.org/officeDocument/2006/relationships/slideLayout" Target="../slideLayouts/slideLayout5.xml"/><Relationship Id="rId1" Type="http://schemas.openxmlformats.org/officeDocument/2006/relationships/tags" Target="../tags/tag29.x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image" Target="../media/image58.png"/><Relationship Id="rId9"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30.x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31.x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tags" Target="../tags/tag32.x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xml"/><Relationship Id="rId1" Type="http://schemas.openxmlformats.org/officeDocument/2006/relationships/tags" Target="../tags/tag33.x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37.xml"/><Relationship Id="rId7" Type="http://schemas.openxmlformats.org/officeDocument/2006/relationships/diagramLayout" Target="../diagrams/layout1.xml"/><Relationship Id="rId2" Type="http://schemas.openxmlformats.org/officeDocument/2006/relationships/slideLayout" Target="../slideLayouts/slideLayout5.xml"/><Relationship Id="rId1" Type="http://schemas.openxmlformats.org/officeDocument/2006/relationships/tags" Target="../tags/tag34.xml"/><Relationship Id="rId6" Type="http://schemas.openxmlformats.org/officeDocument/2006/relationships/diagramData" Target="../diagrams/data1.xml"/><Relationship Id="rId5" Type="http://schemas.openxmlformats.org/officeDocument/2006/relationships/image" Target="../media/image4.emf"/><Relationship Id="rId10" Type="http://schemas.microsoft.com/office/2007/relationships/diagramDrawing" Target="../diagrams/drawing1.xml"/><Relationship Id="rId4" Type="http://schemas.openxmlformats.org/officeDocument/2006/relationships/oleObject" Target="../embeddings/oleObject1.bin"/><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4.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6.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oleObject" Target="../embeddings/oleObject1.bin"/><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oleObject" Target="../embeddings/oleObject1.bin"/><Relationship Id="rId5" Type="http://schemas.openxmlformats.org/officeDocument/2006/relationships/image" Target="../media/image9.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5A1A8AFA-44DE-2E04-D7DA-9C3E74293E5B}"/>
              </a:ext>
            </a:extLst>
          </p:cNvPr>
          <p:cNvSpPr/>
          <p:nvPr/>
        </p:nvSpPr>
        <p:spPr>
          <a:xfrm>
            <a:off x="616028" y="1916991"/>
            <a:ext cx="7805010" cy="273601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sp>
        <p:nvSpPr>
          <p:cNvPr id="3" name="サブタイトル 2"/>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インターネットを</a:t>
            </a:r>
            <a:endParaRPr lang="en-US" altLang="ja-JP" sz="4799" dirty="0">
              <a:solidFill>
                <a:srgbClr val="4472C4"/>
              </a:solidFill>
              <a:latin typeface="BIZ UDPゴシック" panose="020B0400000000000000" pitchFamily="50" charset="-128"/>
              <a:ea typeface="BIZ UDPゴシック" panose="020B0400000000000000" pitchFamily="50" charset="-128"/>
            </a:endParaRPr>
          </a:p>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使ってみよう</a:t>
            </a:r>
          </a:p>
        </p:txBody>
      </p:sp>
      <p:pic>
        <p:nvPicPr>
          <p:cNvPr id="10" name="図 9" descr="「デジタル活用支援推進事業」を表すロゴマー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5961" y="291104"/>
            <a:ext cx="750152" cy="1113621"/>
          </a:xfrm>
          <a:prstGeom prst="rect">
            <a:avLst/>
          </a:prstGeom>
        </p:spPr>
      </p:pic>
      <p:sp>
        <p:nvSpPr>
          <p:cNvPr id="11" name="テキスト ボックス 10">
            <a:extLst>
              <a:ext uri="{FF2B5EF4-FFF2-40B4-BE49-F238E27FC236}">
                <a16:creationId xmlns:a16="http://schemas.microsoft.com/office/drawing/2014/main" id="{C666ED79-23D4-4339-9F1D-786E0861D5BA}"/>
              </a:ext>
            </a:extLst>
          </p:cNvPr>
          <p:cNvSpPr txBox="1"/>
          <p:nvPr/>
        </p:nvSpPr>
        <p:spPr>
          <a:xfrm>
            <a:off x="548030" y="721063"/>
            <a:ext cx="3477180" cy="400110"/>
          </a:xfrm>
          <a:prstGeom prst="rect">
            <a:avLst/>
          </a:prstGeom>
          <a:noFill/>
        </p:spPr>
        <p:txBody>
          <a:bodyPr wrap="square" rtlCol="0">
            <a:spAutoFit/>
          </a:bodyPr>
          <a:lstStyle/>
          <a:p>
            <a:r>
              <a:rPr lang="ja-JP" altLang="en-US" sz="2000" b="1">
                <a:solidFill>
                  <a:srgbClr val="4472C4"/>
                </a:solidFill>
                <a:latin typeface="BIZ UDPゴシック" panose="020B0400000000000000" pitchFamily="50" charset="-128"/>
                <a:ea typeface="BIZ UDPゴシック" panose="020B0400000000000000" pitchFamily="50" charset="-128"/>
                <a:cs typeface="Meiryo" charset="-128"/>
              </a:rPr>
              <a:t>スマートフォン初心者編</a:t>
            </a:r>
            <a:r>
              <a:rPr lang="en-US" altLang="ja-JP" sz="2000" b="1">
                <a:solidFill>
                  <a:srgbClr val="4472C4"/>
                </a:solidFill>
                <a:latin typeface="BIZ UDPゴシック" panose="020B0400000000000000" pitchFamily="50" charset="-128"/>
                <a:ea typeface="BIZ UDPゴシック" panose="020B0400000000000000" pitchFamily="50" charset="-128"/>
                <a:cs typeface="Meiryo" charset="-128"/>
              </a:rPr>
              <a:t> </a:t>
            </a:r>
            <a:endParaRPr lang="ja-JP" altLang="en-US" sz="2000" b="1">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A10638EB-4EBB-48D8-9019-3994E724A9AD}"/>
              </a:ext>
            </a:extLst>
          </p:cNvPr>
          <p:cNvSpPr txBox="1"/>
          <p:nvPr/>
        </p:nvSpPr>
        <p:spPr>
          <a:xfrm>
            <a:off x="620030" y="6090110"/>
            <a:ext cx="2159773" cy="307777"/>
          </a:xfrm>
          <a:prstGeom prst="rect">
            <a:avLst/>
          </a:prstGeom>
          <a:noFill/>
        </p:spPr>
        <p:txBody>
          <a:bodyPr wrap="square" rtlCol="0">
            <a:spAutoFit/>
          </a:bodyPr>
          <a:lstStyle/>
          <a:p>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令和</a:t>
            </a:r>
            <a:r>
              <a:rPr lang="en-US" altLang="ja-JP" sz="1400" b="1" dirty="0">
                <a:solidFill>
                  <a:prstClr val="black"/>
                </a:solidFill>
                <a:latin typeface="BIZ UDPゴシック" panose="020B0400000000000000" pitchFamily="50" charset="-128"/>
                <a:ea typeface="BIZ UDPゴシック" panose="020B0400000000000000" pitchFamily="50" charset="-128"/>
                <a:cs typeface="Meiryo" charset="-128"/>
              </a:rPr>
              <a:t>7</a:t>
            </a:r>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年</a:t>
            </a:r>
            <a:r>
              <a:rPr lang="en-US" altLang="ja-JP" sz="1400" b="1" dirty="0">
                <a:solidFill>
                  <a:prstClr val="black"/>
                </a:solidFill>
                <a:latin typeface="BIZ UDPゴシック" panose="020B0400000000000000" pitchFamily="50" charset="-128"/>
                <a:ea typeface="BIZ UDPゴシック" panose="020B0400000000000000" pitchFamily="50" charset="-128"/>
                <a:cs typeface="Meiryo" charset="-128"/>
              </a:rPr>
              <a:t>4</a:t>
            </a:r>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月</a:t>
            </a:r>
          </a:p>
        </p:txBody>
      </p:sp>
      <p:pic>
        <p:nvPicPr>
          <p:cNvPr id="7" name="図 6" descr="アイコン&#10;&#10;自動的に生成された説明">
            <a:extLst>
              <a:ext uri="{FF2B5EF4-FFF2-40B4-BE49-F238E27FC236}">
                <a16:creationId xmlns:a16="http://schemas.microsoft.com/office/drawing/2014/main" id="{3E1AEF47-C94A-EC35-38EB-C9EB97A7C2FD}"/>
              </a:ext>
            </a:extLst>
          </p:cNvPr>
          <p:cNvPicPr>
            <a:picLocks noChangeAspect="1"/>
          </p:cNvPicPr>
          <p:nvPr/>
        </p:nvPicPr>
        <p:blipFill>
          <a:blip r:embed="rId4"/>
          <a:stretch>
            <a:fillRect/>
          </a:stretch>
        </p:blipFill>
        <p:spPr>
          <a:xfrm>
            <a:off x="6326913" y="4365007"/>
            <a:ext cx="1909027" cy="2029092"/>
          </a:xfrm>
          <a:prstGeom prst="rect">
            <a:avLst/>
          </a:prstGeom>
        </p:spPr>
      </p:pic>
      <p:sp>
        <p:nvSpPr>
          <p:cNvPr id="8" name="角丸四角形 12">
            <a:extLst>
              <a:ext uri="{FF2B5EF4-FFF2-40B4-BE49-F238E27FC236}">
                <a16:creationId xmlns:a16="http://schemas.microsoft.com/office/drawing/2014/main" id="{DDBB8E58-1641-F14E-E364-51027950738D}"/>
              </a:ext>
            </a:extLst>
          </p:cNvPr>
          <p:cNvSpPr/>
          <p:nvPr/>
        </p:nvSpPr>
        <p:spPr>
          <a:xfrm>
            <a:off x="705028" y="291105"/>
            <a:ext cx="1211010" cy="400068"/>
          </a:xfrm>
          <a:prstGeom prst="roundRect">
            <a:avLst/>
          </a:prstGeom>
          <a:solidFill>
            <a:schemeClr val="bg1"/>
          </a:solidFill>
          <a:ln w="190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633" b="1">
                <a:solidFill>
                  <a:srgbClr val="4472C4"/>
                </a:solidFill>
                <a:latin typeface="BIZ UDPゴシック" panose="020B0400000000000000" pitchFamily="50" charset="-128"/>
                <a:ea typeface="BIZ UDPゴシック" panose="020B0400000000000000" pitchFamily="50" charset="-128"/>
                <a:cs typeface="Meiryo" charset="-128"/>
              </a:rPr>
              <a:t>iPhone</a:t>
            </a:r>
          </a:p>
        </p:txBody>
      </p:sp>
    </p:spTree>
    <p:extLst>
      <p:ext uri="{BB962C8B-B14F-4D97-AF65-F5344CB8AC3E}">
        <p14:creationId xmlns:p14="http://schemas.microsoft.com/office/powerpoint/2010/main" val="3308167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838D660F-0B1E-6B5D-1EB8-AADB0DCA9844}"/>
              </a:ext>
            </a:extLst>
          </p:cNvPr>
          <p:cNvGrpSpPr/>
          <p:nvPr/>
        </p:nvGrpSpPr>
        <p:grpSpPr>
          <a:xfrm>
            <a:off x="5491499" y="2295556"/>
            <a:ext cx="2450749" cy="4354149"/>
            <a:chOff x="3693053" y="2712176"/>
            <a:chExt cx="1945663" cy="3460686"/>
          </a:xfrm>
        </p:grpSpPr>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BCB84A6F-BF13-0C11-1E3C-70EDAB34047A}"/>
                </a:ext>
              </a:extLst>
            </p:cNvPr>
            <p:cNvPicPr>
              <a:picLocks noChangeAspect="1"/>
            </p:cNvPicPr>
            <p:nvPr/>
          </p:nvPicPr>
          <p:blipFill>
            <a:blip r:embed="rId4"/>
            <a:stretch>
              <a:fillRect/>
            </a:stretch>
          </p:blipFill>
          <p:spPr>
            <a:xfrm>
              <a:off x="3693053" y="2712176"/>
              <a:ext cx="1945663" cy="3460686"/>
            </a:xfrm>
            <a:prstGeom prst="rect">
              <a:avLst/>
            </a:prstGeom>
            <a:ln>
              <a:solidFill>
                <a:schemeClr val="tx1"/>
              </a:solidFill>
            </a:ln>
          </p:spPr>
        </p:pic>
        <p:sp>
          <p:nvSpPr>
            <p:cNvPr id="6" name="四角形: 角を丸くする 5">
              <a:extLst>
                <a:ext uri="{FF2B5EF4-FFF2-40B4-BE49-F238E27FC236}">
                  <a16:creationId xmlns:a16="http://schemas.microsoft.com/office/drawing/2014/main" id="{5B7D747D-DF85-A1D3-28E3-B543EB1ACB85}"/>
                </a:ext>
              </a:extLst>
            </p:cNvPr>
            <p:cNvSpPr/>
            <p:nvPr/>
          </p:nvSpPr>
          <p:spPr>
            <a:xfrm>
              <a:off x="5278187" y="5608969"/>
              <a:ext cx="264696" cy="37447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grpSp>
        <p:nvGrpSpPr>
          <p:cNvPr id="34" name="グループ化 33">
            <a:extLst>
              <a:ext uri="{FF2B5EF4-FFF2-40B4-BE49-F238E27FC236}">
                <a16:creationId xmlns:a16="http://schemas.microsoft.com/office/drawing/2014/main" id="{C3BF3D91-9D2E-694E-E3EA-43657907D378}"/>
              </a:ext>
            </a:extLst>
          </p:cNvPr>
          <p:cNvGrpSpPr/>
          <p:nvPr/>
        </p:nvGrpSpPr>
        <p:grpSpPr>
          <a:xfrm>
            <a:off x="1169323" y="2266374"/>
            <a:ext cx="2454680" cy="4354161"/>
            <a:chOff x="640287" y="2719260"/>
            <a:chExt cx="1934404" cy="3442671"/>
          </a:xfrm>
        </p:grpSpPr>
        <p:pic>
          <p:nvPicPr>
            <p:cNvPr id="32" name="図 31">
              <a:extLst>
                <a:ext uri="{FF2B5EF4-FFF2-40B4-BE49-F238E27FC236}">
                  <a16:creationId xmlns:a16="http://schemas.microsoft.com/office/drawing/2014/main" id="{8A69616E-6C46-4BB1-9423-FDE9E7E2387A}"/>
                </a:ext>
              </a:extLst>
            </p:cNvPr>
            <p:cNvPicPr>
              <a:picLocks noChangeAspect="1"/>
            </p:cNvPicPr>
            <p:nvPr/>
          </p:nvPicPr>
          <p:blipFill>
            <a:blip r:embed="rId5"/>
            <a:stretch>
              <a:fillRect/>
            </a:stretch>
          </p:blipFill>
          <p:spPr>
            <a:xfrm>
              <a:off x="640287" y="2719260"/>
              <a:ext cx="1934404" cy="3442671"/>
            </a:xfrm>
            <a:prstGeom prst="rect">
              <a:avLst/>
            </a:prstGeom>
          </p:spPr>
        </p:pic>
        <p:sp>
          <p:nvSpPr>
            <p:cNvPr id="33" name="四角形: 角を丸くする 32">
              <a:extLst>
                <a:ext uri="{FF2B5EF4-FFF2-40B4-BE49-F238E27FC236}">
                  <a16:creationId xmlns:a16="http://schemas.microsoft.com/office/drawing/2014/main" id="{98F3EF1C-9E54-E913-638F-7F9D557F1049}"/>
                </a:ext>
              </a:extLst>
            </p:cNvPr>
            <p:cNvSpPr/>
            <p:nvPr/>
          </p:nvSpPr>
          <p:spPr>
            <a:xfrm>
              <a:off x="1185329" y="5741455"/>
              <a:ext cx="374474" cy="37447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1-C</a:t>
            </a:r>
            <a:endParaRPr kumimoji="0" lang="ja-JP" altLang="en-US" kern="0">
              <a:solidFill>
                <a:sysClr val="windowText" lastClr="000000"/>
              </a:solidFill>
            </a:endParaRPr>
          </a:p>
        </p:txBody>
      </p:sp>
      <p:sp>
        <p:nvSpPr>
          <p:cNvPr id="11" name="字幕 14">
            <a:extLst>
              <a:ext uri="{FF2B5EF4-FFF2-40B4-BE49-F238E27FC236}">
                <a16:creationId xmlns:a16="http://schemas.microsoft.com/office/drawing/2014/main" id="{22CD7B59-2C66-6C94-347F-9A716B2F9CC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Safari</a:t>
            </a:r>
            <a:r>
              <a:rPr lang="ja-JP" altLang="en-US" sz="2200" b="0" dirty="0">
                <a:latin typeface="+mn-ea"/>
                <a:ea typeface="+mn-ea"/>
              </a:rPr>
              <a:t>でニュースを見てみましょう</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サイトから検索する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8936686F-8ED4-FEEA-9D1C-EF0980E6F11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A2764507-BE9E-6B97-5463-35B7B449D0AE}"/>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a:extLst>
              <a:ext uri="{FF2B5EF4-FFF2-40B4-BE49-F238E27FC236}">
                <a16:creationId xmlns:a16="http://schemas.microsoft.com/office/drawing/2014/main" id="{72D251BD-CE1B-82BA-A881-D38BF1B3BFA7}"/>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0" name="テキスト ボックス 29">
            <a:extLst>
              <a:ext uri="{FF2B5EF4-FFF2-40B4-BE49-F238E27FC236}">
                <a16:creationId xmlns:a16="http://schemas.microsoft.com/office/drawing/2014/main" id="{08390FF2-B2D7-1B28-A704-0502B76627A4}"/>
              </a:ext>
            </a:extLst>
          </p:cNvPr>
          <p:cNvSpPr txBox="1"/>
          <p:nvPr/>
        </p:nvSpPr>
        <p:spPr>
          <a:xfrm>
            <a:off x="5721429" y="1489248"/>
            <a:ext cx="3098106" cy="395621"/>
          </a:xfrm>
          <a:prstGeom prst="rect">
            <a:avLst/>
          </a:prstGeom>
          <a:noFill/>
        </p:spPr>
        <p:txBody>
          <a:bodyPr wrap="square" rtlCol="0" anchor="ctr">
            <a:spAutoFit/>
          </a:bodyPr>
          <a:lstStyle/>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マイクボタン　　 を押します</a:t>
            </a:r>
          </a:p>
        </p:txBody>
      </p:sp>
      <p:sp>
        <p:nvSpPr>
          <p:cNvPr id="3" name="正方形/長方形 2">
            <a:extLst>
              <a:ext uri="{FF2B5EF4-FFF2-40B4-BE49-F238E27FC236}">
                <a16:creationId xmlns:a16="http://schemas.microsoft.com/office/drawing/2014/main" id="{C270F7AD-1BEA-2ED4-9EC3-B39641E59FB2}"/>
              </a:ext>
            </a:extLst>
          </p:cNvPr>
          <p:cNvSpPr/>
          <p:nvPr/>
        </p:nvSpPr>
        <p:spPr>
          <a:xfrm>
            <a:off x="6728672" y="953417"/>
            <a:ext cx="2305613" cy="429806"/>
          </a:xfrm>
          <a:prstGeom prst="rect">
            <a:avLst/>
          </a:prstGeom>
          <a:solidFill>
            <a:schemeClr val="accent2">
              <a:lumMod val="20000"/>
              <a:lumOff val="80000"/>
            </a:schemeClr>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ysClr val="windowText" lastClr="000000"/>
                </a:solidFill>
                <a:latin typeface="+mn-ea"/>
              </a:rPr>
              <a:t>音声入力</a:t>
            </a:r>
          </a:p>
        </p:txBody>
      </p:sp>
      <p:pic>
        <p:nvPicPr>
          <p:cNvPr id="4" name="Picture 2">
            <a:extLst>
              <a:ext uri="{FF2B5EF4-FFF2-40B4-BE49-F238E27FC236}">
                <a16:creationId xmlns:a16="http://schemas.microsoft.com/office/drawing/2014/main" id="{1DB55B7A-EBAF-6756-ABCB-BB1A6293C53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8039"/>
          <a:stretch/>
        </p:blipFill>
        <p:spPr bwMode="auto">
          <a:xfrm>
            <a:off x="7061691" y="1529163"/>
            <a:ext cx="317215" cy="385054"/>
          </a:xfrm>
          <a:prstGeom prst="rect">
            <a:avLst/>
          </a:prstGeom>
          <a:noFill/>
          <a:ln w="3175">
            <a:noFill/>
          </a:ln>
          <a:effectLst/>
          <a:extLst>
            <a:ext uri="{909E8E84-426E-40DD-AFC4-6F175D3DCCD1}">
              <a14:hiddenFill xmlns:a14="http://schemas.microsoft.com/office/drawing/2010/main">
                <a:solidFill>
                  <a:srgbClr val="FFFFFF"/>
                </a:solidFill>
              </a14:hiddenFill>
            </a:ext>
          </a:extLst>
        </p:spPr>
      </p:pic>
      <p:sp>
        <p:nvSpPr>
          <p:cNvPr id="9" name="Slide Number Placeholder 5">
            <a:extLst>
              <a:ext uri="{FF2B5EF4-FFF2-40B4-BE49-F238E27FC236}">
                <a16:creationId xmlns:a16="http://schemas.microsoft.com/office/drawing/2014/main" id="{A3960323-C1EB-D697-3861-E5811032458E}"/>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8</a:t>
            </a:r>
            <a:endParaRPr lang="ja-JP" altLang="en-US" sz="1800">
              <a:solidFill>
                <a:schemeClr val="accent1"/>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B7563846-9E0B-626B-5DF8-B600FA54FEF8}"/>
              </a:ext>
            </a:extLst>
          </p:cNvPr>
          <p:cNvSpPr txBox="1"/>
          <p:nvPr/>
        </p:nvSpPr>
        <p:spPr>
          <a:xfrm>
            <a:off x="1412435" y="1489248"/>
            <a:ext cx="2868941" cy="395621"/>
          </a:xfrm>
          <a:prstGeom prst="rect">
            <a:avLst/>
          </a:prstGeom>
          <a:noFill/>
        </p:spPr>
        <p:txBody>
          <a:bodyPr wrap="square" lIns="91440" tIns="45720" rIns="91440" bIns="45720" rtlCol="0" anchor="t">
            <a:spAutoFit/>
          </a:bodyPr>
          <a:lstStyle/>
          <a:p>
            <a:pPr>
              <a:lnSpc>
                <a:spcPct val="130000"/>
              </a:lnSpc>
            </a:pPr>
            <a:r>
              <a:rPr lang="en-US" altLang="ja-JP" dirty="0">
                <a:latin typeface="+mn-ea"/>
              </a:rPr>
              <a:t>S</a:t>
            </a:r>
            <a:r>
              <a:rPr lang="en-US" altLang="ja-JP" sz="1800" dirty="0">
                <a:latin typeface="+mn-ea"/>
              </a:rPr>
              <a:t>afari</a:t>
            </a:r>
            <a:r>
              <a:rPr lang="ja-JP" altLang="en-US" sz="1800" dirty="0">
                <a:latin typeface="+mn-ea"/>
              </a:rPr>
              <a:t>    　を押します</a:t>
            </a:r>
            <a:endParaRPr lang="en-US" altLang="ja-JP" sz="1800" dirty="0">
              <a:latin typeface="+mn-ea"/>
            </a:endParaRPr>
          </a:p>
        </p:txBody>
      </p:sp>
      <p:sp>
        <p:nvSpPr>
          <p:cNvPr id="12" name="角丸四角形 55" descr="「Safari（サファリ）」のアイコン">
            <a:extLst>
              <a:ext uri="{FF2B5EF4-FFF2-40B4-BE49-F238E27FC236}">
                <a16:creationId xmlns:a16="http://schemas.microsoft.com/office/drawing/2014/main" id="{79332700-88BF-AA47-9728-17D6C8CC19D3}"/>
              </a:ext>
            </a:extLst>
          </p:cNvPr>
          <p:cNvSpPr>
            <a:spLocks noChangeAspect="1"/>
          </p:cNvSpPr>
          <p:nvPr/>
        </p:nvSpPr>
        <p:spPr>
          <a:xfrm>
            <a:off x="2280151" y="1510654"/>
            <a:ext cx="406185" cy="405442"/>
          </a:xfrm>
          <a:prstGeom prst="roundRect">
            <a:avLst>
              <a:gd name="adj" fmla="val 24606"/>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5" name="テキスト ボックス 14">
            <a:extLst>
              <a:ext uri="{FF2B5EF4-FFF2-40B4-BE49-F238E27FC236}">
                <a16:creationId xmlns:a16="http://schemas.microsoft.com/office/drawing/2014/main" id="{DFDE7E8C-AB12-51F4-8A30-6D447A995496}"/>
              </a:ext>
            </a:extLst>
          </p:cNvPr>
          <p:cNvSpPr txBox="1"/>
          <p:nvPr/>
        </p:nvSpPr>
        <p:spPr>
          <a:xfrm>
            <a:off x="3910262" y="6134340"/>
            <a:ext cx="1091753" cy="369332"/>
          </a:xfrm>
          <a:prstGeom prst="rect">
            <a:avLst/>
          </a:prstGeom>
          <a:noFill/>
        </p:spPr>
        <p:txBody>
          <a:bodyPr wrap="square" rtlCol="0">
            <a:spAutoFit/>
          </a:bodyPr>
          <a:lstStyle/>
          <a:p>
            <a:r>
              <a:rPr kumimoji="1" lang="en-US" altLang="ja-JP" dirty="0">
                <a:latin typeface="BIZ UDPゴシック" panose="020B0400000000000000" pitchFamily="50" charset="-128"/>
                <a:ea typeface="BIZ UDPゴシック" panose="020B0400000000000000" pitchFamily="50" charset="-128"/>
              </a:rPr>
              <a:t>Safari</a:t>
            </a:r>
            <a:endParaRPr kumimoji="1" lang="ja-JP" altLang="en-US" dirty="0">
              <a:latin typeface="BIZ UDPゴシック" panose="020B0400000000000000" pitchFamily="50" charset="-128"/>
              <a:ea typeface="BIZ UDPゴシック" panose="020B0400000000000000" pitchFamily="50" charset="-128"/>
            </a:endParaRPr>
          </a:p>
        </p:txBody>
      </p:sp>
      <p:cxnSp>
        <p:nvCxnSpPr>
          <p:cNvPr id="16" name="直線コネクタ 15">
            <a:extLst>
              <a:ext uri="{FF2B5EF4-FFF2-40B4-BE49-F238E27FC236}">
                <a16:creationId xmlns:a16="http://schemas.microsoft.com/office/drawing/2014/main" id="{9E606209-BC0D-49BE-C837-D033783C6102}"/>
              </a:ext>
            </a:extLst>
          </p:cNvPr>
          <p:cNvCxnSpPr>
            <a:cxnSpLocks/>
            <a:endCxn id="15" idx="1"/>
          </p:cNvCxnSpPr>
          <p:nvPr/>
        </p:nvCxnSpPr>
        <p:spPr>
          <a:xfrm flipV="1">
            <a:off x="2336151" y="6319006"/>
            <a:ext cx="1574111" cy="6538"/>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8" name="テキスト ボックス 17">
            <a:extLst>
              <a:ext uri="{FF2B5EF4-FFF2-40B4-BE49-F238E27FC236}">
                <a16:creationId xmlns:a16="http://schemas.microsoft.com/office/drawing/2014/main" id="{ECC69DDF-67C5-EB34-4369-8B4BCF81E7F3}"/>
              </a:ext>
            </a:extLst>
          </p:cNvPr>
          <p:cNvSpPr txBox="1"/>
          <p:nvPr/>
        </p:nvSpPr>
        <p:spPr>
          <a:xfrm>
            <a:off x="8248067" y="5849274"/>
            <a:ext cx="877003" cy="646331"/>
          </a:xfrm>
          <a:prstGeom prst="rect">
            <a:avLst/>
          </a:prstGeom>
          <a:noFill/>
        </p:spPr>
        <p:txBody>
          <a:bodyPr wrap="square" rtlCol="0">
            <a:spAutoFit/>
          </a:bodyPr>
          <a:lstStyle/>
          <a:p>
            <a:r>
              <a:rPr kumimoji="1" lang="ja-JP" altLang="en-US">
                <a:latin typeface="BIZ UDPゴシック" panose="020B0400000000000000" pitchFamily="50" charset="-128"/>
                <a:ea typeface="BIZ UDPゴシック" panose="020B0400000000000000" pitchFamily="50" charset="-128"/>
              </a:rPr>
              <a:t>マイク</a:t>
            </a:r>
            <a:endParaRPr kumimoji="1" lang="en-US" altLang="ja-JP">
              <a:latin typeface="BIZ UDPゴシック" panose="020B0400000000000000" pitchFamily="50" charset="-128"/>
              <a:ea typeface="BIZ UDPゴシック" panose="020B0400000000000000" pitchFamily="50" charset="-128"/>
            </a:endParaRPr>
          </a:p>
          <a:p>
            <a:r>
              <a:rPr kumimoji="1" lang="ja-JP" altLang="en-US">
                <a:latin typeface="BIZ UDPゴシック" panose="020B0400000000000000" pitchFamily="50" charset="-128"/>
                <a:ea typeface="BIZ UDPゴシック" panose="020B0400000000000000" pitchFamily="50" charset="-128"/>
              </a:rPr>
              <a:t>ボタン</a:t>
            </a:r>
          </a:p>
        </p:txBody>
      </p:sp>
      <p:cxnSp>
        <p:nvCxnSpPr>
          <p:cNvPr id="22" name="直線コネクタ 21">
            <a:extLst>
              <a:ext uri="{FF2B5EF4-FFF2-40B4-BE49-F238E27FC236}">
                <a16:creationId xmlns:a16="http://schemas.microsoft.com/office/drawing/2014/main" id="{BE382FCF-0A72-3B95-0E43-E00E03BE8366}"/>
              </a:ext>
            </a:extLst>
          </p:cNvPr>
          <p:cNvCxnSpPr>
            <a:cxnSpLocks/>
            <a:stCxn id="6" idx="3"/>
            <a:endCxn id="18" idx="1"/>
          </p:cNvCxnSpPr>
          <p:nvPr/>
        </p:nvCxnSpPr>
        <p:spPr>
          <a:xfrm flipV="1">
            <a:off x="7821537" y="6172440"/>
            <a:ext cx="426530" cy="3366"/>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4" name="四角形: 角を丸くする 13">
            <a:extLst>
              <a:ext uri="{FF2B5EF4-FFF2-40B4-BE49-F238E27FC236}">
                <a16:creationId xmlns:a16="http://schemas.microsoft.com/office/drawing/2014/main" id="{9B4B3AE3-5AFD-1904-07DD-1406EA0B6CFD}"/>
              </a:ext>
            </a:extLst>
          </p:cNvPr>
          <p:cNvSpPr/>
          <p:nvPr/>
        </p:nvSpPr>
        <p:spPr>
          <a:xfrm>
            <a:off x="2279984" y="1510654"/>
            <a:ext cx="406185" cy="405442"/>
          </a:xfrm>
          <a:prstGeom prst="roundRect">
            <a:avLst>
              <a:gd name="adj" fmla="val 22540"/>
            </a:avLst>
          </a:prstGeom>
          <a:noFill/>
          <a:ln w="9525">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dirty="0">
              <a:solidFill>
                <a:prstClr val="white"/>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1014315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アプリケーション&#10;&#10;自動的に生成された説明">
            <a:extLst>
              <a:ext uri="{FF2B5EF4-FFF2-40B4-BE49-F238E27FC236}">
                <a16:creationId xmlns:a16="http://schemas.microsoft.com/office/drawing/2014/main" id="{110A4C38-F60E-CB33-714B-DBA6F2EA7897}"/>
              </a:ext>
            </a:extLst>
          </p:cNvPr>
          <p:cNvPicPr>
            <a:picLocks noChangeAspect="1"/>
          </p:cNvPicPr>
          <p:nvPr/>
        </p:nvPicPr>
        <p:blipFill>
          <a:blip r:embed="rId4"/>
          <a:stretch>
            <a:fillRect/>
          </a:stretch>
        </p:blipFill>
        <p:spPr>
          <a:xfrm>
            <a:off x="3357041" y="2271654"/>
            <a:ext cx="2429918" cy="4322013"/>
          </a:xfrm>
          <a:prstGeom prst="rect">
            <a:avLst/>
          </a:prstGeom>
          <a:ln>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1-C</a:t>
            </a:r>
            <a:endParaRPr kumimoji="0" lang="ja-JP" altLang="en-US" kern="0">
              <a:solidFill>
                <a:sysClr val="windowText" lastClr="000000"/>
              </a:solidFill>
            </a:endParaRPr>
          </a:p>
        </p:txBody>
      </p:sp>
      <p:sp>
        <p:nvSpPr>
          <p:cNvPr id="11" name="字幕 14">
            <a:extLst>
              <a:ext uri="{FF2B5EF4-FFF2-40B4-BE49-F238E27FC236}">
                <a16:creationId xmlns:a16="http://schemas.microsoft.com/office/drawing/2014/main" id="{22CD7B59-2C66-6C94-347F-9A716B2F9CC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Safari</a:t>
            </a:r>
            <a:r>
              <a:rPr lang="ja-JP" altLang="en-US" sz="2200" b="0" dirty="0">
                <a:latin typeface="+mn-ea"/>
                <a:ea typeface="+mn-ea"/>
              </a:rPr>
              <a:t>でニュースを見てみましょう</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サイトから検索する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テキスト ボックス 5">
            <a:extLst>
              <a:ext uri="{FF2B5EF4-FFF2-40B4-BE49-F238E27FC236}">
                <a16:creationId xmlns:a16="http://schemas.microsoft.com/office/drawing/2014/main" id="{03DEF110-0A5E-DB26-B495-69D477768283}"/>
              </a:ext>
            </a:extLst>
          </p:cNvPr>
          <p:cNvSpPr txBox="1"/>
          <p:nvPr/>
        </p:nvSpPr>
        <p:spPr>
          <a:xfrm>
            <a:off x="3172459" y="1504290"/>
            <a:ext cx="4201812" cy="369332"/>
          </a:xfrm>
          <a:prstGeom prst="rect">
            <a:avLst/>
          </a:prstGeom>
          <a:noFill/>
        </p:spPr>
        <p:txBody>
          <a:bodyPr wrap="square" rtlCol="0">
            <a:spAutoFit/>
          </a:bodyPr>
          <a:lstStyle/>
          <a:p>
            <a:r>
              <a:rPr lang="ja-JP" altLang="en-US" sz="1800">
                <a:latin typeface="+mn-ea"/>
              </a:rPr>
              <a:t>「今日のニュース」と話しかけます</a:t>
            </a:r>
            <a:endParaRPr lang="en-US" altLang="ja-JP" sz="1800">
              <a:latin typeface="+mn-ea"/>
            </a:endParaRPr>
          </a:p>
        </p:txBody>
      </p:sp>
      <p:sp>
        <p:nvSpPr>
          <p:cNvPr id="7" name="テキスト ボックス 6">
            <a:extLst>
              <a:ext uri="{FF2B5EF4-FFF2-40B4-BE49-F238E27FC236}">
                <a16:creationId xmlns:a16="http://schemas.microsoft.com/office/drawing/2014/main" id="{D0EDB1F6-0BC4-A695-F791-4C13268467B1}"/>
              </a:ext>
            </a:extLst>
          </p:cNvPr>
          <p:cNvSpPr txBox="1"/>
          <p:nvPr/>
        </p:nvSpPr>
        <p:spPr>
          <a:xfrm>
            <a:off x="2632459"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9</a:t>
            </a:r>
          </a:p>
        </p:txBody>
      </p:sp>
      <p:sp>
        <p:nvSpPr>
          <p:cNvPr id="3" name="正方形/長方形 2">
            <a:extLst>
              <a:ext uri="{FF2B5EF4-FFF2-40B4-BE49-F238E27FC236}">
                <a16:creationId xmlns:a16="http://schemas.microsoft.com/office/drawing/2014/main" id="{A7F2D3D8-01F8-A7E2-DA4F-56402EAE456C}"/>
              </a:ext>
            </a:extLst>
          </p:cNvPr>
          <p:cNvSpPr/>
          <p:nvPr/>
        </p:nvSpPr>
        <p:spPr>
          <a:xfrm>
            <a:off x="6728672" y="953417"/>
            <a:ext cx="2305613" cy="429806"/>
          </a:xfrm>
          <a:prstGeom prst="rect">
            <a:avLst/>
          </a:prstGeom>
          <a:solidFill>
            <a:schemeClr val="accent2">
              <a:lumMod val="20000"/>
              <a:lumOff val="80000"/>
            </a:schemeClr>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ysClr val="windowText" lastClr="000000"/>
                </a:solidFill>
                <a:latin typeface="+mn-ea"/>
              </a:rPr>
              <a:t>音声入力</a:t>
            </a:r>
          </a:p>
        </p:txBody>
      </p:sp>
      <p:sp>
        <p:nvSpPr>
          <p:cNvPr id="8" name="テキスト ボックス 7">
            <a:extLst>
              <a:ext uri="{FF2B5EF4-FFF2-40B4-BE49-F238E27FC236}">
                <a16:creationId xmlns:a16="http://schemas.microsoft.com/office/drawing/2014/main" id="{FCEFDEBA-8551-B011-8AD7-068E940E6100}"/>
              </a:ext>
            </a:extLst>
          </p:cNvPr>
          <p:cNvSpPr txBox="1"/>
          <p:nvPr/>
        </p:nvSpPr>
        <p:spPr>
          <a:xfrm>
            <a:off x="5823529" y="4063328"/>
            <a:ext cx="2709284" cy="369332"/>
          </a:xfrm>
          <a:prstGeom prst="rect">
            <a:avLst/>
          </a:prstGeom>
          <a:noFill/>
        </p:spPr>
        <p:txBody>
          <a:bodyPr wrap="square" rtlCol="0">
            <a:spAutoFit/>
          </a:bodyPr>
          <a:lstStyle/>
          <a:p>
            <a:r>
              <a:rPr lang="ja-JP" altLang="en-US">
                <a:solidFill>
                  <a:srgbClr val="4472C4"/>
                </a:solidFill>
                <a:latin typeface="+mn-ea"/>
                <a:cs typeface="メイリオ" panose="020B0604030504040204" pitchFamily="50" charset="-128"/>
              </a:rPr>
              <a:t>以降は</a:t>
            </a:r>
            <a:r>
              <a:rPr lang="en-US" altLang="ja-JP">
                <a:solidFill>
                  <a:srgbClr val="4472C4"/>
                </a:solidFill>
                <a:latin typeface="+mn-ea"/>
                <a:cs typeface="メイリオ" panose="020B0604030504040204" pitchFamily="50" charset="-128"/>
              </a:rPr>
              <a:t>P6</a:t>
            </a:r>
            <a:r>
              <a:rPr lang="ja-JP" altLang="en-US">
                <a:solidFill>
                  <a:srgbClr val="4472C4"/>
                </a:solidFill>
                <a:latin typeface="+mn-ea"/>
                <a:cs typeface="メイリオ" panose="020B0604030504040204" pitchFamily="50" charset="-128"/>
              </a:rPr>
              <a:t>の⑤と同様</a:t>
            </a:r>
            <a:endParaRPr lang="ja-JP" altLang="en-US">
              <a:solidFill>
                <a:srgbClr val="4472C4"/>
              </a:solidFill>
              <a:latin typeface="+mn-ea"/>
            </a:endParaRPr>
          </a:p>
        </p:txBody>
      </p:sp>
    </p:spTree>
    <p:extLst>
      <p:ext uri="{BB962C8B-B14F-4D97-AF65-F5344CB8AC3E}">
        <p14:creationId xmlns:p14="http://schemas.microsoft.com/office/powerpoint/2010/main" val="2079096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object 7" descr="「Google Chrome（グーグルクローム）」のアイコンと概要を説明する表の画像">
            <a:extLst>
              <a:ext uri="{FF2B5EF4-FFF2-40B4-BE49-F238E27FC236}">
                <a16:creationId xmlns:a16="http://schemas.microsoft.com/office/drawing/2014/main" id="{47CE1953-2C39-9922-A23A-6A182D78FF3F}"/>
              </a:ext>
            </a:extLst>
          </p:cNvPr>
          <p:cNvGraphicFramePr>
            <a:graphicFrameLocks noGrp="1"/>
          </p:cNvGraphicFramePr>
          <p:nvPr>
            <p:extLst>
              <p:ext uri="{D42A27DB-BD31-4B8C-83A1-F6EECF244321}">
                <p14:modId xmlns:p14="http://schemas.microsoft.com/office/powerpoint/2010/main" val="4239392287"/>
              </p:ext>
            </p:extLst>
          </p:nvPr>
        </p:nvGraphicFramePr>
        <p:xfrm>
          <a:off x="611257" y="3248026"/>
          <a:ext cx="7920000" cy="2129815"/>
        </p:xfrm>
        <a:graphic>
          <a:graphicData uri="http://schemas.openxmlformats.org/drawingml/2006/table">
            <a:tbl>
              <a:tblPr firstRow="1" bandRow="1">
                <a:tableStyleId>{2D5ABB26-0587-4C30-8999-92F81FD0307C}</a:tableStyleId>
              </a:tblPr>
              <a:tblGrid>
                <a:gridCol w="1224439">
                  <a:extLst>
                    <a:ext uri="{9D8B030D-6E8A-4147-A177-3AD203B41FA5}">
                      <a16:colId xmlns:a16="http://schemas.microsoft.com/office/drawing/2014/main" val="20000"/>
                    </a:ext>
                  </a:extLst>
                </a:gridCol>
                <a:gridCol w="4479911">
                  <a:extLst>
                    <a:ext uri="{9D8B030D-6E8A-4147-A177-3AD203B41FA5}">
                      <a16:colId xmlns:a16="http://schemas.microsoft.com/office/drawing/2014/main" val="20001"/>
                    </a:ext>
                  </a:extLst>
                </a:gridCol>
                <a:gridCol w="2215650">
                  <a:extLst>
                    <a:ext uri="{9D8B030D-6E8A-4147-A177-3AD203B41FA5}">
                      <a16:colId xmlns:a16="http://schemas.microsoft.com/office/drawing/2014/main" val="20002"/>
                    </a:ext>
                  </a:extLst>
                </a:gridCol>
              </a:tblGrid>
              <a:tr h="306342">
                <a:tc>
                  <a:txBody>
                    <a:bodyPr/>
                    <a:lstStyle/>
                    <a:p>
                      <a:pPr marL="0" indent="0" algn="ctr">
                        <a:lnSpc>
                          <a:spcPts val="1700"/>
                        </a:lnSpc>
                        <a:spcBef>
                          <a:spcPts val="405"/>
                        </a:spcBef>
                      </a:pPr>
                      <a:r>
                        <a:rPr lang="ja-JP" altLang="en-US" sz="1800" b="0" i="0" dirty="0">
                          <a:latin typeface="+mn-ea"/>
                          <a:ea typeface="+mn-ea"/>
                          <a:cs typeface="Meiryo" charset="-128"/>
                        </a:rPr>
                        <a:t>マーク</a:t>
                      </a:r>
                      <a:endParaRPr sz="1800" b="0" i="0" dirty="0">
                        <a:latin typeface="+mn-ea"/>
                        <a:ea typeface="+mn-ea"/>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algn="ctr">
                        <a:lnSpc>
                          <a:spcPts val="1700"/>
                        </a:lnSpc>
                        <a:spcBef>
                          <a:spcPts val="405"/>
                        </a:spcBef>
                        <a:tabLst/>
                      </a:pPr>
                      <a:r>
                        <a:rPr lang="ja-JP" altLang="en-US" sz="1800" b="0" i="0" dirty="0">
                          <a:latin typeface="+mn-ea"/>
                          <a:ea typeface="+mn-ea"/>
                          <a:cs typeface="Meiryo" charset="-128"/>
                        </a:rPr>
                        <a:t>概要</a:t>
                      </a:r>
                      <a:endParaRPr lang="en-US" altLang="ja-JP" sz="1800" b="0" i="0" dirty="0">
                        <a:latin typeface="+mn-ea"/>
                        <a:ea typeface="+mn-ea"/>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marL="0" indent="0" algn="ctr">
                        <a:lnSpc>
                          <a:spcPts val="1700"/>
                        </a:lnSpc>
                        <a:spcBef>
                          <a:spcPts val="405"/>
                        </a:spcBef>
                      </a:pPr>
                      <a:r>
                        <a:rPr lang="ja-JP" altLang="en-US" sz="1800" b="0" i="0" dirty="0">
                          <a:latin typeface="+mn-ea"/>
                          <a:ea typeface="+mn-ea"/>
                          <a:cs typeface="Meiryo" charset="-128"/>
                        </a:rPr>
                        <a:t>アプリ</a:t>
                      </a:r>
                      <a:endParaRPr sz="1800" b="0" i="0" dirty="0">
                        <a:latin typeface="+mn-ea"/>
                        <a:ea typeface="+mn-ea"/>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extLst>
                  <a:ext uri="{0D108BD9-81ED-4DB2-BD59-A6C34878D82A}">
                    <a16:rowId xmlns:a16="http://schemas.microsoft.com/office/drawing/2014/main" val="10000"/>
                  </a:ext>
                </a:extLst>
              </a:tr>
              <a:tr h="1823473">
                <a:tc>
                  <a:txBody>
                    <a:bodyPr/>
                    <a:lstStyle/>
                    <a:p>
                      <a:pPr>
                        <a:lnSpc>
                          <a:spcPts val="1700"/>
                        </a:lnSpc>
                      </a:pPr>
                      <a:endParaRPr sz="1800" b="0" i="0" dirty="0">
                        <a:latin typeface="+mn-ea"/>
                        <a:ea typeface="+mn-ea"/>
                        <a:cs typeface="Meiryo" charset="-128"/>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ct val="125000"/>
                        </a:lnSpc>
                        <a:spcBef>
                          <a:spcPts val="155"/>
                        </a:spcBef>
                      </a:pPr>
                      <a:r>
                        <a:rPr lang="en-US" altLang="ja-JP" sz="1800" b="0" i="0" spc="20" dirty="0">
                          <a:latin typeface="+mn-ea"/>
                          <a:ea typeface="+mn-ea"/>
                          <a:cs typeface="Meiryo" charset="-128"/>
                        </a:rPr>
                        <a:t>Google</a:t>
                      </a:r>
                      <a:r>
                        <a:rPr lang="ja-JP" altLang="en-US" sz="1800" b="0" i="0" spc="20" dirty="0">
                          <a:latin typeface="+mn-ea"/>
                          <a:ea typeface="+mn-ea"/>
                          <a:cs typeface="Meiryo" charset="-128"/>
                        </a:rPr>
                        <a:t>アプリはユーザーに関連するトレンドやジャンルなどの最新情報を入手するアプリです。検索機能だけでなく、画像から検索する機能や、</a:t>
                      </a:r>
                      <a:r>
                        <a:rPr lang="en-US" altLang="ja-JP" sz="1800" b="0" i="0" spc="20" dirty="0">
                          <a:latin typeface="+mn-ea"/>
                          <a:ea typeface="+mn-ea"/>
                          <a:cs typeface="Meiryo" charset="-128"/>
                        </a:rPr>
                        <a:t>Google</a:t>
                      </a:r>
                      <a:r>
                        <a:rPr lang="ja-JP" altLang="en-US" sz="1800" b="0" i="0" spc="20" dirty="0">
                          <a:latin typeface="+mn-ea"/>
                          <a:ea typeface="+mn-ea"/>
                          <a:cs typeface="Meiryo" charset="-128"/>
                        </a:rPr>
                        <a:t>の生成</a:t>
                      </a:r>
                      <a:r>
                        <a:rPr lang="en-US" altLang="ja-JP" sz="1800" b="0" i="0" spc="20" dirty="0">
                          <a:latin typeface="+mn-ea"/>
                          <a:ea typeface="+mn-ea"/>
                          <a:cs typeface="Meiryo" charset="-128"/>
                        </a:rPr>
                        <a:t>AI</a:t>
                      </a:r>
                      <a:r>
                        <a:rPr lang="ja-JP" altLang="en-US" sz="1800" b="0" i="0" spc="20" dirty="0">
                          <a:latin typeface="+mn-ea"/>
                          <a:ea typeface="+mn-ea"/>
                          <a:cs typeface="Meiryo" charset="-128"/>
                        </a:rPr>
                        <a:t>である</a:t>
                      </a:r>
                      <a:r>
                        <a:rPr lang="en-US" altLang="ja-JP" sz="1800" b="0" i="0" spc="20" dirty="0">
                          <a:latin typeface="+mn-ea"/>
                          <a:ea typeface="+mn-ea"/>
                          <a:cs typeface="Meiryo" charset="-128"/>
                        </a:rPr>
                        <a:t>Gemini</a:t>
                      </a:r>
                      <a:r>
                        <a:rPr lang="ja-JP" altLang="en-US" sz="1800" b="0" i="0" spc="20" dirty="0">
                          <a:latin typeface="+mn-ea"/>
                          <a:ea typeface="+mn-ea"/>
                          <a:cs typeface="Meiryo" charset="-128"/>
                        </a:rPr>
                        <a:t>（ジェミニ）を活用できます。</a:t>
                      </a:r>
                      <a:endParaRPr lang="ja-JP" altLang="en-US" sz="1800" b="0" i="0" dirty="0">
                        <a:latin typeface="+mn-ea"/>
                        <a:ea typeface="+mn-ea"/>
                        <a:cs typeface="Meiryo" charset="-128"/>
                      </a:endParaRPr>
                    </a:p>
                  </a:txBody>
                  <a:tcPr marL="36000" marR="3600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68580">
                        <a:lnSpc>
                          <a:spcPct val="125000"/>
                        </a:lnSpc>
                        <a:spcBef>
                          <a:spcPts val="155"/>
                        </a:spcBef>
                      </a:pPr>
                      <a:r>
                        <a:rPr lang="en-US" altLang="ja-JP" sz="1800" b="0" i="0" spc="-20" dirty="0">
                          <a:latin typeface="+mn-ea"/>
                          <a:ea typeface="+mn-ea"/>
                          <a:cs typeface="Meiryo" charset="-128"/>
                        </a:rPr>
                        <a:t> </a:t>
                      </a:r>
                      <a:r>
                        <a:rPr lang="en-US" altLang="ja-JP" sz="1800" b="0" i="0" dirty="0">
                          <a:latin typeface="+mn-ea"/>
                          <a:ea typeface="+mn-ea"/>
                          <a:cs typeface="Meiryo" charset="-128"/>
                        </a:rPr>
                        <a:t>Google</a:t>
                      </a:r>
                      <a:r>
                        <a:rPr lang="en-US" altLang="ja-JP" sz="1800" b="0" i="0" spc="-10" dirty="0">
                          <a:latin typeface="+mn-ea"/>
                          <a:ea typeface="+mn-ea"/>
                          <a:cs typeface="Meiryo" charset="-128"/>
                        </a:rPr>
                        <a:t> </a:t>
                      </a:r>
                      <a:r>
                        <a:rPr lang="ja-JP" altLang="en-US" sz="1800" b="0" i="0" spc="-10" dirty="0">
                          <a:latin typeface="+mn-ea"/>
                          <a:ea typeface="+mn-ea"/>
                          <a:cs typeface="Meiryo" charset="-128"/>
                        </a:rPr>
                        <a:t>アプリ</a:t>
                      </a:r>
                      <a:endParaRPr lang="en-US" altLang="ja-JP" sz="1800" b="0" i="0" dirty="0">
                        <a:latin typeface="+mn-ea"/>
                        <a:ea typeface="+mn-ea"/>
                        <a:cs typeface="Meiryo" charset="-128"/>
                      </a:endParaRPr>
                    </a:p>
                    <a:p>
                      <a:pPr marL="68580" marR="0" indent="0" algn="l" defTabSz="914400" rtl="0" eaLnBrk="1" fontAlgn="auto" latinLnBrk="0" hangingPunct="1">
                        <a:lnSpc>
                          <a:spcPct val="125000"/>
                        </a:lnSpc>
                        <a:spcBef>
                          <a:spcPts val="155"/>
                        </a:spcBef>
                        <a:spcAft>
                          <a:spcPts val="0"/>
                        </a:spcAft>
                        <a:buClrTx/>
                        <a:buSzTx/>
                        <a:buFontTx/>
                        <a:buNone/>
                        <a:tabLst/>
                        <a:defRPr/>
                      </a:pPr>
                      <a:r>
                        <a:rPr lang="en-US" altLang="ja-JP" sz="1800" b="0" i="0" spc="100" dirty="0">
                          <a:latin typeface="+mn-ea"/>
                          <a:ea typeface="+mn-ea"/>
                          <a:cs typeface="Meiryo" charset="-128"/>
                        </a:rPr>
                        <a:t> </a:t>
                      </a:r>
                      <a:r>
                        <a:rPr lang="en-US" altLang="ja-JP" sz="1800" b="0" i="0" dirty="0">
                          <a:latin typeface="+mn-ea"/>
                          <a:ea typeface="+mn-ea"/>
                          <a:cs typeface="Meiryo" charset="-128"/>
                        </a:rPr>
                        <a:t>Google</a:t>
                      </a:r>
                      <a:r>
                        <a:rPr lang="en-US" altLang="ja-JP" sz="1800" b="0" i="0" spc="-5" dirty="0">
                          <a:latin typeface="+mn-ea"/>
                          <a:ea typeface="+mn-ea"/>
                          <a:cs typeface="Meiryo" charset="-128"/>
                        </a:rPr>
                        <a:t> </a:t>
                      </a:r>
                      <a:r>
                        <a:rPr lang="en-US" altLang="ja-JP" sz="1800" b="0" i="0" dirty="0">
                          <a:latin typeface="+mn-ea"/>
                          <a:ea typeface="+mn-ea"/>
                          <a:cs typeface="Meiryo" charset="-128"/>
                        </a:rPr>
                        <a:t>LLC.</a:t>
                      </a:r>
                      <a:r>
                        <a:rPr lang="ja-JP" altLang="en-US" sz="1800" b="0" i="0" dirty="0">
                          <a:latin typeface="+mn-ea"/>
                          <a:ea typeface="+mn-ea"/>
                          <a:cs typeface="Meiryo" charset="-128"/>
                        </a:rPr>
                        <a:t> 　 （</a:t>
                      </a:r>
                      <a:r>
                        <a:rPr lang="en-US" altLang="ja-JP" sz="1800" b="0" i="0" dirty="0">
                          <a:latin typeface="+mn-ea"/>
                          <a:ea typeface="+mn-ea"/>
                          <a:cs typeface="Meiryo" charset="-128"/>
                        </a:rPr>
                        <a:t>Ver332.1</a:t>
                      </a:r>
                      <a:r>
                        <a:rPr lang="ja-JP" altLang="en-US" sz="1800" b="0" i="0" dirty="0">
                          <a:latin typeface="+mn-ea"/>
                          <a:ea typeface="+mn-ea"/>
                          <a:cs typeface="Meiryo" charset="-128"/>
                        </a:rPr>
                        <a:t>）</a:t>
                      </a:r>
                      <a:endParaRPr lang="en-US" altLang="ja-JP" sz="1800" b="0" i="0" dirty="0">
                        <a:latin typeface="+mn-ea"/>
                        <a:ea typeface="+mn-ea"/>
                        <a:cs typeface="Meiryo" charset="-128"/>
                      </a:endParaRPr>
                    </a:p>
                    <a:p>
                      <a:pPr marL="68580" marR="0" indent="0" algn="l" defTabSz="914400" rtl="0" eaLnBrk="1" fontAlgn="auto" latinLnBrk="0" hangingPunct="1">
                        <a:lnSpc>
                          <a:spcPct val="125000"/>
                        </a:lnSpc>
                        <a:spcBef>
                          <a:spcPts val="155"/>
                        </a:spcBef>
                        <a:spcAft>
                          <a:spcPts val="0"/>
                        </a:spcAft>
                        <a:buClrTx/>
                        <a:buSzTx/>
                        <a:buFontTx/>
                        <a:buNone/>
                        <a:tabLst/>
                        <a:defRPr/>
                      </a:pPr>
                      <a:r>
                        <a:rPr lang="en-US" altLang="ja-JP" sz="1800" b="0" i="0" baseline="0" dirty="0">
                          <a:latin typeface="+mn-ea"/>
                          <a:ea typeface="+mn-ea"/>
                          <a:cs typeface="Meiryo" charset="-128"/>
                        </a:rPr>
                        <a:t>  </a:t>
                      </a:r>
                      <a:r>
                        <a:rPr lang="ja-JP" altLang="en-US" sz="1800" b="0" i="0" dirty="0">
                          <a:latin typeface="+mn-ea"/>
                          <a:ea typeface="+mn-ea"/>
                          <a:cs typeface="Meiryo" charset="-128"/>
                        </a:rPr>
                        <a:t>無料</a:t>
                      </a:r>
                    </a:p>
                  </a:txBody>
                  <a:tcPr marL="0" marR="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3" name="字幕 14">
            <a:extLst>
              <a:ext uri="{FF2B5EF4-FFF2-40B4-BE49-F238E27FC236}">
                <a16:creationId xmlns:a16="http://schemas.microsoft.com/office/drawing/2014/main" id="{F63902E3-38B5-E4D8-21CA-FCAC3FAD421D}"/>
              </a:ext>
            </a:extLst>
          </p:cNvPr>
          <p:cNvSpPr txBox="1">
            <a:spLocks/>
          </p:cNvSpPr>
          <p:nvPr/>
        </p:nvSpPr>
        <p:spPr>
          <a:xfrm>
            <a:off x="507804" y="1160953"/>
            <a:ext cx="8023451" cy="13955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en-US" altLang="ja-JP" sz="2400" dirty="0">
                <a:latin typeface="+mn-ea"/>
              </a:rPr>
              <a:t>iPhone</a:t>
            </a:r>
            <a:r>
              <a:rPr lang="ja-JP" altLang="en-US" sz="2400" dirty="0">
                <a:latin typeface="+mn-ea"/>
              </a:rPr>
              <a:t>の場合、画像から検索する方法として</a:t>
            </a:r>
            <a:r>
              <a:rPr lang="en-US" altLang="ja-JP" sz="2400" dirty="0">
                <a:latin typeface="+mn-ea"/>
              </a:rPr>
              <a:t>Google</a:t>
            </a:r>
            <a:r>
              <a:rPr lang="ja-JP" altLang="en-US" sz="2400" dirty="0">
                <a:latin typeface="+mn-ea"/>
              </a:rPr>
              <a:t>アプリを使用する方法と、</a:t>
            </a:r>
            <a:r>
              <a:rPr lang="en-US" altLang="ja-JP" sz="2400" dirty="0">
                <a:latin typeface="+mn-ea"/>
              </a:rPr>
              <a:t>iPhone</a:t>
            </a:r>
            <a:r>
              <a:rPr lang="ja-JP" altLang="en-US" sz="2400" dirty="0">
                <a:latin typeface="+mn-ea"/>
              </a:rPr>
              <a:t>の「画像を調べる」という機能を使用する方法があります。画像検索を上手に活用することで検索の幅が広がるため、覚えておくと便利です。</a:t>
            </a:r>
          </a:p>
        </p:txBody>
      </p:sp>
      <p:sp>
        <p:nvSpPr>
          <p:cNvPr id="5" name="Slide Number Placeholder 5">
            <a:extLst>
              <a:ext uri="{FF2B5EF4-FFF2-40B4-BE49-F238E27FC236}">
                <a16:creationId xmlns:a16="http://schemas.microsoft.com/office/drawing/2014/main" id="{E274C1A2-5C35-404F-1796-19713FE79252}"/>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10</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4" name="タイトル 1">
            <a:extLst>
              <a:ext uri="{FF2B5EF4-FFF2-40B4-BE49-F238E27FC236}">
                <a16:creationId xmlns:a16="http://schemas.microsoft.com/office/drawing/2014/main" id="{35353E65-F848-F0B3-8FCF-6A642BA12191}"/>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sp>
        <p:nvSpPr>
          <p:cNvPr id="15" name="タイトル 1">
            <a:extLst>
              <a:ext uri="{FF2B5EF4-FFF2-40B4-BE49-F238E27FC236}">
                <a16:creationId xmlns:a16="http://schemas.microsoft.com/office/drawing/2014/main" id="{5D6684E7-DE73-21B2-2DB8-D030D7D6B9B2}"/>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画像から検索する</a:t>
            </a:r>
          </a:p>
        </p:txBody>
      </p:sp>
      <p:pic>
        <p:nvPicPr>
          <p:cNvPr id="2" name="図 1">
            <a:extLst>
              <a:ext uri="{FF2B5EF4-FFF2-40B4-BE49-F238E27FC236}">
                <a16:creationId xmlns:a16="http://schemas.microsoft.com/office/drawing/2014/main" id="{FA638C1E-DF27-5E83-9B18-8F38F784C7E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688" t="4691" r="53910" b="86650"/>
          <a:stretch/>
        </p:blipFill>
        <p:spPr bwMode="auto">
          <a:xfrm>
            <a:off x="673060" y="3906883"/>
            <a:ext cx="1112550" cy="1112550"/>
          </a:xfrm>
          <a:custGeom>
            <a:avLst/>
            <a:gdLst>
              <a:gd name="connsiteX0" fmla="*/ 190788 w 828000"/>
              <a:gd name="connsiteY0" fmla="*/ 0 h 828000"/>
              <a:gd name="connsiteX1" fmla="*/ 637212 w 828000"/>
              <a:gd name="connsiteY1" fmla="*/ 0 h 828000"/>
              <a:gd name="connsiteX2" fmla="*/ 828000 w 828000"/>
              <a:gd name="connsiteY2" fmla="*/ 190788 h 828000"/>
              <a:gd name="connsiteX3" fmla="*/ 828000 w 828000"/>
              <a:gd name="connsiteY3" fmla="*/ 637212 h 828000"/>
              <a:gd name="connsiteX4" fmla="*/ 637212 w 828000"/>
              <a:gd name="connsiteY4" fmla="*/ 828000 h 828000"/>
              <a:gd name="connsiteX5" fmla="*/ 190788 w 828000"/>
              <a:gd name="connsiteY5" fmla="*/ 828000 h 828000"/>
              <a:gd name="connsiteX6" fmla="*/ 0 w 828000"/>
              <a:gd name="connsiteY6" fmla="*/ 637212 h 828000"/>
              <a:gd name="connsiteX7" fmla="*/ 0 w 828000"/>
              <a:gd name="connsiteY7" fmla="*/ 190788 h 828000"/>
              <a:gd name="connsiteX8" fmla="*/ 190788 w 828000"/>
              <a:gd name="connsiteY8"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000" h="828000">
                <a:moveTo>
                  <a:pt x="190788" y="0"/>
                </a:moveTo>
                <a:lnTo>
                  <a:pt x="637212" y="0"/>
                </a:lnTo>
                <a:cubicBezTo>
                  <a:pt x="742581" y="0"/>
                  <a:pt x="828000" y="85419"/>
                  <a:pt x="828000" y="190788"/>
                </a:cubicBezTo>
                <a:lnTo>
                  <a:pt x="828000" y="637212"/>
                </a:lnTo>
                <a:cubicBezTo>
                  <a:pt x="828000" y="742581"/>
                  <a:pt x="742581" y="828000"/>
                  <a:pt x="637212" y="828000"/>
                </a:cubicBezTo>
                <a:lnTo>
                  <a:pt x="190788" y="828000"/>
                </a:lnTo>
                <a:cubicBezTo>
                  <a:pt x="85419" y="828000"/>
                  <a:pt x="0" y="742581"/>
                  <a:pt x="0" y="637212"/>
                </a:cubicBezTo>
                <a:lnTo>
                  <a:pt x="0" y="190788"/>
                </a:lnTo>
                <a:cubicBezTo>
                  <a:pt x="0" y="85419"/>
                  <a:pt x="85419" y="0"/>
                  <a:pt x="190788"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167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a:extLst>
              <a:ext uri="{FF2B5EF4-FFF2-40B4-BE49-F238E27FC236}">
                <a16:creationId xmlns:a16="http://schemas.microsoft.com/office/drawing/2014/main" id="{04A24CF9-A07B-1C1B-0F12-88B169B543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7638" y="2266730"/>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C129D300-E542-E1E5-D702-2197653988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8422" y="2272501"/>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4" name="タイトル 1">
            <a:extLst>
              <a:ext uri="{FF2B5EF4-FFF2-40B4-BE49-F238E27FC236}">
                <a16:creationId xmlns:a16="http://schemas.microsoft.com/office/drawing/2014/main" id="{094291AA-7412-1CA1-74E9-871C6D7CCEDD}"/>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sp>
        <p:nvSpPr>
          <p:cNvPr id="15" name="字幕 14">
            <a:extLst>
              <a:ext uri="{FF2B5EF4-FFF2-40B4-BE49-F238E27FC236}">
                <a16:creationId xmlns:a16="http://schemas.microsoft.com/office/drawing/2014/main" id="{EC1F0522-BECA-590B-3A79-3A5182387EBD}"/>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アプリをインストールしましょう</a:t>
            </a:r>
          </a:p>
        </p:txBody>
      </p:sp>
      <p:sp>
        <p:nvSpPr>
          <p:cNvPr id="16" name="タイトル 1">
            <a:extLst>
              <a:ext uri="{FF2B5EF4-FFF2-40B4-BE49-F238E27FC236}">
                <a16:creationId xmlns:a16="http://schemas.microsoft.com/office/drawing/2014/main" id="{9F99745E-7384-314C-98FA-BBB637AE68D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画像から検索する</a:t>
            </a:r>
          </a:p>
        </p:txBody>
      </p:sp>
      <p:cxnSp>
        <p:nvCxnSpPr>
          <p:cNvPr id="17" name="直線コネクタ 16">
            <a:extLst>
              <a:ext uri="{FF2B5EF4-FFF2-40B4-BE49-F238E27FC236}">
                <a16:creationId xmlns:a16="http://schemas.microsoft.com/office/drawing/2014/main" id="{B6AF429B-7677-BAA5-B194-E7DE995AF4F1}"/>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8" name="四角形: 角を丸くする 7">
            <a:extLst>
              <a:ext uri="{FF2B5EF4-FFF2-40B4-BE49-F238E27FC236}">
                <a16:creationId xmlns:a16="http://schemas.microsoft.com/office/drawing/2014/main" id="{742D61A0-62BF-1DCE-6E3B-621C1F52094D}"/>
              </a:ext>
            </a:extLst>
          </p:cNvPr>
          <p:cNvSpPr/>
          <p:nvPr/>
        </p:nvSpPr>
        <p:spPr>
          <a:xfrm>
            <a:off x="2428750" y="4722059"/>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9" name="直線矢印コネクタ 8">
            <a:extLst>
              <a:ext uri="{FF2B5EF4-FFF2-40B4-BE49-F238E27FC236}">
                <a16:creationId xmlns:a16="http://schemas.microsoft.com/office/drawing/2014/main" id="{677FFD77-C3F4-2219-74F2-CEABF38500F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DCF377AB-AD6D-416D-896D-93F088236615}"/>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B240C5DC-E7E6-BC9A-4285-8C2764FFD15A}"/>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6F029F27-BE2D-1C9E-C2E2-5E8FD1E7ED3A}"/>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en-US" altLang="ja-JP" dirty="0">
                <a:latin typeface="+mn-ea"/>
              </a:rPr>
              <a:t>｢</a:t>
            </a:r>
            <a:r>
              <a:rPr lang="ja-JP" altLang="en-US" dirty="0">
                <a:latin typeface="+mn-ea"/>
              </a:rPr>
              <a:t>検索</a:t>
            </a:r>
            <a:r>
              <a:rPr lang="en-US" altLang="ja-JP" dirty="0">
                <a:latin typeface="+mn-ea"/>
              </a:rPr>
              <a:t>｣</a:t>
            </a:r>
            <a:r>
              <a:rPr lang="ja-JP" altLang="en-US" dirty="0">
                <a:latin typeface="+mn-ea"/>
              </a:rPr>
              <a:t>を押します</a:t>
            </a:r>
          </a:p>
        </p:txBody>
      </p:sp>
      <p:sp>
        <p:nvSpPr>
          <p:cNvPr id="21" name="テキスト ボックス 20">
            <a:extLst>
              <a:ext uri="{FF2B5EF4-FFF2-40B4-BE49-F238E27FC236}">
                <a16:creationId xmlns:a16="http://schemas.microsoft.com/office/drawing/2014/main" id="{91F39756-4A47-2498-421E-5258B44D86FF}"/>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mn-ea"/>
              </a:rPr>
              <a:t>ホーム画面で</a:t>
            </a:r>
            <a:r>
              <a:rPr lang="en-US" altLang="ja-JP" dirty="0">
                <a:latin typeface="+mn-ea"/>
              </a:rPr>
              <a:t>App Store</a:t>
            </a:r>
            <a:r>
              <a:rPr lang="ja-JP" altLang="en-US" dirty="0">
                <a:latin typeface="+mn-ea"/>
              </a:rPr>
              <a:t>　 　 　　を押します</a:t>
            </a:r>
          </a:p>
        </p:txBody>
      </p:sp>
      <p:pic>
        <p:nvPicPr>
          <p:cNvPr id="22" name="図 21">
            <a:extLst>
              <a:ext uri="{FF2B5EF4-FFF2-40B4-BE49-F238E27FC236}">
                <a16:creationId xmlns:a16="http://schemas.microsoft.com/office/drawing/2014/main" id="{A3F6F25E-4368-92F9-F53A-46FA4687EC12}"/>
              </a:ext>
            </a:extLst>
          </p:cNvPr>
          <p:cNvPicPr>
            <a:picLocks noChangeAspect="1"/>
          </p:cNvPicPr>
          <p:nvPr/>
        </p:nvPicPr>
        <p:blipFill>
          <a:blip r:embed="rId8"/>
          <a:stretch>
            <a:fillRect/>
          </a:stretch>
        </p:blipFill>
        <p:spPr>
          <a:xfrm>
            <a:off x="4100701" y="1525082"/>
            <a:ext cx="388341" cy="369331"/>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2" name="Slide Number Placeholder 5">
            <a:extLst>
              <a:ext uri="{FF2B5EF4-FFF2-40B4-BE49-F238E27FC236}">
                <a16:creationId xmlns:a16="http://schemas.microsoft.com/office/drawing/2014/main" id="{016E869D-F794-9BAF-9CB8-E906C5B40C02}"/>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11</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3" name="Picture 3">
            <a:extLst>
              <a:ext uri="{FF2B5EF4-FFF2-40B4-BE49-F238E27FC236}">
                <a16:creationId xmlns:a16="http://schemas.microsoft.com/office/drawing/2014/main" id="{943E8C72-9DD1-0DDA-472B-E56DBD0C734E}"/>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artisticBlur radius="20"/>
                    </a14:imgEffect>
                  </a14:imgLayer>
                </a14:imgProps>
              </a:ext>
              <a:ext uri="{28A0092B-C50C-407E-A947-70E740481C1C}">
                <a14:useLocalDpi xmlns:a14="http://schemas.microsoft.com/office/drawing/2010/main" val="0"/>
              </a:ext>
            </a:extLst>
          </a:blip>
          <a:srcRect t="51596" b="6641"/>
          <a:stretch/>
        </p:blipFill>
        <p:spPr bwMode="auto">
          <a:xfrm>
            <a:off x="5487103" y="4514248"/>
            <a:ext cx="2449026" cy="18191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5" name="四角形: 角を丸くする 24">
            <a:extLst>
              <a:ext uri="{FF2B5EF4-FFF2-40B4-BE49-F238E27FC236}">
                <a16:creationId xmlns:a16="http://schemas.microsoft.com/office/drawing/2014/main" id="{A4C4995C-D652-E6A2-5153-C15BD6C81814}"/>
              </a:ext>
            </a:extLst>
          </p:cNvPr>
          <p:cNvSpPr/>
          <p:nvPr/>
        </p:nvSpPr>
        <p:spPr>
          <a:xfrm>
            <a:off x="7447283" y="6228213"/>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134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5C878FF-5122-6422-DF5C-C49521A42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87" y="2274822"/>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214BA2DF-11FF-940F-E99E-125AC472EF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967" y="2276890"/>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タイトル 1">
            <a:extLst>
              <a:ext uri="{FF2B5EF4-FFF2-40B4-BE49-F238E27FC236}">
                <a16:creationId xmlns:a16="http://schemas.microsoft.com/office/drawing/2014/main" id="{65BC1D5F-33C1-30F8-4AEA-C0D69E8EF067}"/>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sp>
        <p:nvSpPr>
          <p:cNvPr id="16" name="字幕 14">
            <a:extLst>
              <a:ext uri="{FF2B5EF4-FFF2-40B4-BE49-F238E27FC236}">
                <a16:creationId xmlns:a16="http://schemas.microsoft.com/office/drawing/2014/main" id="{74B096C9-8B33-3889-C6B0-82D702669914}"/>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アプリをインストールしましょう</a:t>
            </a:r>
          </a:p>
        </p:txBody>
      </p:sp>
      <p:sp>
        <p:nvSpPr>
          <p:cNvPr id="17" name="タイトル 1">
            <a:extLst>
              <a:ext uri="{FF2B5EF4-FFF2-40B4-BE49-F238E27FC236}">
                <a16:creationId xmlns:a16="http://schemas.microsoft.com/office/drawing/2014/main" id="{8A26D30E-0E2B-18B8-361B-95BA7AB26A90}"/>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画像から検索する</a:t>
            </a:r>
          </a:p>
        </p:txBody>
      </p:sp>
      <p:cxnSp>
        <p:nvCxnSpPr>
          <p:cNvPr id="18" name="直線コネクタ 17">
            <a:extLst>
              <a:ext uri="{FF2B5EF4-FFF2-40B4-BE49-F238E27FC236}">
                <a16:creationId xmlns:a16="http://schemas.microsoft.com/office/drawing/2014/main" id="{8F1C8EE1-2CB7-ADA0-3BB6-D0A5BABD257D}"/>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8" name="直線矢印コネクタ 7">
            <a:extLst>
              <a:ext uri="{FF2B5EF4-FFF2-40B4-BE49-F238E27FC236}">
                <a16:creationId xmlns:a16="http://schemas.microsoft.com/office/drawing/2014/main" id="{D6E7F9A8-832B-79FA-C0BA-7346B6B9F755}"/>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AF99B712-E771-1E30-153F-43E9859ED271}"/>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6AD7F136-CB85-FCDF-455C-5B8ED1E84A1C}"/>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774BDD0F-5AC8-9CD9-460B-1D34A21E9BFA}"/>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mn-ea"/>
              </a:rPr>
              <a:t>右下の検索ボタンを</a:t>
            </a:r>
            <a:endParaRPr lang="en-US" altLang="ja-JP" dirty="0">
              <a:latin typeface="+mn-ea"/>
            </a:endParaRPr>
          </a:p>
          <a:p>
            <a:pPr>
              <a:lnSpc>
                <a:spcPct val="130000"/>
              </a:lnSpc>
            </a:pPr>
            <a:r>
              <a:rPr lang="ja-JP" altLang="en-US" dirty="0">
                <a:latin typeface="+mn-ea"/>
              </a:rPr>
              <a:t>押し検索します</a:t>
            </a:r>
          </a:p>
        </p:txBody>
      </p:sp>
      <p:sp>
        <p:nvSpPr>
          <p:cNvPr id="22" name="テキスト ボックス 21">
            <a:extLst>
              <a:ext uri="{FF2B5EF4-FFF2-40B4-BE49-F238E27FC236}">
                <a16:creationId xmlns:a16="http://schemas.microsoft.com/office/drawing/2014/main" id="{896C2A67-7599-9153-1872-C263263C8BB6}"/>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mn-ea"/>
              </a:rPr>
              <a:t>検索枠に「ぐーぐるあぷり」と</a:t>
            </a:r>
            <a:endParaRPr lang="en-US" altLang="ja-JP" dirty="0">
              <a:latin typeface="+mn-ea"/>
            </a:endParaRPr>
          </a:p>
          <a:p>
            <a:pPr>
              <a:lnSpc>
                <a:spcPct val="130000"/>
              </a:lnSpc>
            </a:pPr>
            <a:r>
              <a:rPr lang="ja-JP" altLang="en-US" dirty="0">
                <a:latin typeface="+mn-ea"/>
              </a:rPr>
              <a:t>入力します</a:t>
            </a:r>
          </a:p>
        </p:txBody>
      </p:sp>
      <p:sp>
        <p:nvSpPr>
          <p:cNvPr id="24" name="四角形: 角を丸くする 23">
            <a:extLst>
              <a:ext uri="{FF2B5EF4-FFF2-40B4-BE49-F238E27FC236}">
                <a16:creationId xmlns:a16="http://schemas.microsoft.com/office/drawing/2014/main" id="{70174355-42BC-4E52-1B8D-D2BA7D5E47B7}"/>
              </a:ext>
            </a:extLst>
          </p:cNvPr>
          <p:cNvSpPr/>
          <p:nvPr/>
        </p:nvSpPr>
        <p:spPr>
          <a:xfrm>
            <a:off x="1286046" y="2372752"/>
            <a:ext cx="1629523"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72DFE4C5-6352-DCC9-7BD9-83ACF3955466}"/>
              </a:ext>
            </a:extLst>
          </p:cNvPr>
          <p:cNvSpPr/>
          <p:nvPr/>
        </p:nvSpPr>
        <p:spPr>
          <a:xfrm>
            <a:off x="7395484" y="5907953"/>
            <a:ext cx="584774" cy="75572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C4601175-3FF8-9CAB-AB4A-C982980FE02C}"/>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3" name="Picture 2">
            <a:extLst>
              <a:ext uri="{FF2B5EF4-FFF2-40B4-BE49-F238E27FC236}">
                <a16:creationId xmlns:a16="http://schemas.microsoft.com/office/drawing/2014/main" id="{0942FC6C-F369-EEB4-FA55-2D6293BF49D7}"/>
              </a:ext>
            </a:extLst>
          </p:cNvPr>
          <p:cNvPicPr>
            <a:picLocks noChangeArrowheads="1"/>
          </p:cNvPicPr>
          <p:nvPr/>
        </p:nvPicPr>
        <p:blipFill rotWithShape="1">
          <a:blip r:embed="rId8">
            <a:extLst>
              <a:ext uri="{BEBA8EAE-BF5A-486C-A8C5-ECC9F3942E4B}">
                <a14:imgProps xmlns:a14="http://schemas.microsoft.com/office/drawing/2010/main">
                  <a14:imgLayer r:embed="rId9">
                    <a14:imgEffect>
                      <a14:artisticBlur radius="20"/>
                    </a14:imgEffect>
                  </a14:imgLayer>
                </a14:imgProps>
              </a:ext>
              <a:ext uri="{28A0092B-C50C-407E-A947-70E740481C1C}">
                <a14:useLocalDpi xmlns:a14="http://schemas.microsoft.com/office/drawing/2010/main" val="0"/>
              </a:ext>
            </a:extLst>
          </a:blip>
          <a:srcRect t="43235" b="39417"/>
          <a:stretch/>
        </p:blipFill>
        <p:spPr bwMode="auto">
          <a:xfrm>
            <a:off x="1176059" y="4177364"/>
            <a:ext cx="2412000" cy="75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670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a:extLst>
              <a:ext uri="{FF2B5EF4-FFF2-40B4-BE49-F238E27FC236}">
                <a16:creationId xmlns:a16="http://schemas.microsoft.com/office/drawing/2014/main" id="{995C8738-5C84-3EB0-6156-6A1F95758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748" y="2271404"/>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D54212C7-E2D8-C8BC-90FF-C034B8D7AA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3579" t="12463" r="4019" b="78674"/>
          <a:stretch/>
        </p:blipFill>
        <p:spPr bwMode="auto">
          <a:xfrm>
            <a:off x="2966721" y="2814321"/>
            <a:ext cx="548640" cy="38608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4C4BAFB0-15AF-A928-395F-DA314046AA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7638" y="2271404"/>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2" name="タイトル 1">
            <a:extLst>
              <a:ext uri="{FF2B5EF4-FFF2-40B4-BE49-F238E27FC236}">
                <a16:creationId xmlns:a16="http://schemas.microsoft.com/office/drawing/2014/main" id="{2ABA9C09-2B72-2FCC-E0EE-A9C783A72753}"/>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sp>
        <p:nvSpPr>
          <p:cNvPr id="18" name="タイトル 1">
            <a:extLst>
              <a:ext uri="{FF2B5EF4-FFF2-40B4-BE49-F238E27FC236}">
                <a16:creationId xmlns:a16="http://schemas.microsoft.com/office/drawing/2014/main" id="{7F6B2CCA-AB51-3AE9-4FAB-873D7419EFDD}"/>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画像から検索する</a:t>
            </a:r>
          </a:p>
        </p:txBody>
      </p:sp>
      <p:cxnSp>
        <p:nvCxnSpPr>
          <p:cNvPr id="19" name="直線コネクタ 18">
            <a:extLst>
              <a:ext uri="{FF2B5EF4-FFF2-40B4-BE49-F238E27FC236}">
                <a16:creationId xmlns:a16="http://schemas.microsoft.com/office/drawing/2014/main" id="{FE19DBDC-2AAD-6147-E03F-F91332E761F3}"/>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6" name="直線矢印コネクタ 5">
            <a:extLst>
              <a:ext uri="{FF2B5EF4-FFF2-40B4-BE49-F238E27FC236}">
                <a16:creationId xmlns:a16="http://schemas.microsoft.com/office/drawing/2014/main" id="{8C680E4A-0BE2-4519-D78C-AC83CB5058A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8C5414DF-6AA6-EBD3-1C0E-3A413EDF5FA8}"/>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250D4A28-ECBA-8B51-15EE-237BD7DBB64F}"/>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595E76C1-3421-852C-AFC9-E63DD771BD67}"/>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mn-ea"/>
              </a:rPr>
              <a:t>インストールが完了すると</a:t>
            </a:r>
          </a:p>
          <a:p>
            <a:pPr>
              <a:lnSpc>
                <a:spcPct val="130000"/>
              </a:lnSpc>
            </a:pPr>
            <a:r>
              <a:rPr lang="ja-JP" altLang="en-US" dirty="0">
                <a:latin typeface="+mn-ea"/>
              </a:rPr>
              <a:t>表示が「開く」に変わります</a:t>
            </a:r>
          </a:p>
        </p:txBody>
      </p:sp>
      <p:sp>
        <p:nvSpPr>
          <p:cNvPr id="22" name="テキスト ボックス 21">
            <a:extLst>
              <a:ext uri="{FF2B5EF4-FFF2-40B4-BE49-F238E27FC236}">
                <a16:creationId xmlns:a16="http://schemas.microsoft.com/office/drawing/2014/main" id="{ECBCA45A-DA02-FBA1-BE84-A44EC1FDDD3C}"/>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「入手」を押します</a:t>
            </a:r>
          </a:p>
        </p:txBody>
      </p:sp>
      <p:sp>
        <p:nvSpPr>
          <p:cNvPr id="23" name="四角形: 角を丸くする 22">
            <a:extLst>
              <a:ext uri="{FF2B5EF4-FFF2-40B4-BE49-F238E27FC236}">
                <a16:creationId xmlns:a16="http://schemas.microsoft.com/office/drawing/2014/main" id="{AE8B6018-004E-1F80-1ED1-BAB2BE4FAA1E}"/>
              </a:ext>
            </a:extLst>
          </p:cNvPr>
          <p:cNvSpPr/>
          <p:nvPr/>
        </p:nvSpPr>
        <p:spPr>
          <a:xfrm>
            <a:off x="7267171" y="2958681"/>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3E782833-57C0-DCC2-2536-DC0F8ECA0A6F}"/>
              </a:ext>
            </a:extLst>
          </p:cNvPr>
          <p:cNvSpPr/>
          <p:nvPr/>
        </p:nvSpPr>
        <p:spPr>
          <a:xfrm>
            <a:off x="2940747" y="2846922"/>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字幕 14">
            <a:extLst>
              <a:ext uri="{FF2B5EF4-FFF2-40B4-BE49-F238E27FC236}">
                <a16:creationId xmlns:a16="http://schemas.microsoft.com/office/drawing/2014/main" id="{F1888F76-14B5-8238-2C3A-D3857C0341DD}"/>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アプリをインストールしましょう</a:t>
            </a:r>
          </a:p>
        </p:txBody>
      </p:sp>
      <p:sp>
        <p:nvSpPr>
          <p:cNvPr id="2" name="Slide Number Placeholder 5">
            <a:extLst>
              <a:ext uri="{FF2B5EF4-FFF2-40B4-BE49-F238E27FC236}">
                <a16:creationId xmlns:a16="http://schemas.microsoft.com/office/drawing/2014/main" id="{A895D6FF-0FF3-C219-9497-49135599D9CD}"/>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3" name="Picture 4">
            <a:extLst>
              <a:ext uri="{FF2B5EF4-FFF2-40B4-BE49-F238E27FC236}">
                <a16:creationId xmlns:a16="http://schemas.microsoft.com/office/drawing/2014/main" id="{D4C40453-7D33-836F-E418-71C269D7E3B7}"/>
              </a:ext>
            </a:extLst>
          </p:cNvPr>
          <p:cNvPicPr>
            <a:picLocks noChangeArrowheads="1"/>
          </p:cNvPicPr>
          <p:nvPr/>
        </p:nvPicPr>
        <p:blipFill rotWithShape="1">
          <a:blip r:embed="rId9">
            <a:extLst>
              <a:ext uri="{BEBA8EAE-BF5A-486C-A8C5-ECC9F3942E4B}">
                <a14:imgProps xmlns:a14="http://schemas.microsoft.com/office/drawing/2010/main">
                  <a14:imgLayer r:embed="rId10">
                    <a14:imgEffect>
                      <a14:artisticBlur radius="20"/>
                    </a14:imgEffect>
                  </a14:imgLayer>
                </a14:imgProps>
              </a:ext>
              <a:ext uri="{28A0092B-C50C-407E-A947-70E740481C1C}">
                <a14:useLocalDpi xmlns:a14="http://schemas.microsoft.com/office/drawing/2010/main" val="0"/>
              </a:ext>
            </a:extLst>
          </a:blip>
          <a:srcRect t="65189" b="7411"/>
          <a:stretch/>
        </p:blipFill>
        <p:spPr bwMode="auto">
          <a:xfrm>
            <a:off x="1177374" y="5111014"/>
            <a:ext cx="2412000" cy="11935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0E3185BC-139B-E90D-999D-60D21C8899B6}"/>
              </a:ext>
            </a:extLst>
          </p:cNvPr>
          <p:cNvPicPr>
            <a:picLocks noChangeArrowheads="1"/>
          </p:cNvPicPr>
          <p:nvPr/>
        </p:nvPicPr>
        <p:blipFill rotWithShape="1">
          <a:blip r:embed="rId9">
            <a:extLst>
              <a:ext uri="{BEBA8EAE-BF5A-486C-A8C5-ECC9F3942E4B}">
                <a14:imgProps xmlns:a14="http://schemas.microsoft.com/office/drawing/2010/main">
                  <a14:imgLayer r:embed="rId10">
                    <a14:imgEffect>
                      <a14:artisticBlur radius="20"/>
                    </a14:imgEffect>
                  </a14:imgLayer>
                </a14:imgProps>
              </a:ext>
              <a:ext uri="{28A0092B-C50C-407E-A947-70E740481C1C}">
                <a14:useLocalDpi xmlns:a14="http://schemas.microsoft.com/office/drawing/2010/main" val="0"/>
              </a:ext>
            </a:extLst>
          </a:blip>
          <a:srcRect t="65189" b="7411"/>
          <a:stretch/>
        </p:blipFill>
        <p:spPr bwMode="auto">
          <a:xfrm>
            <a:off x="5505413" y="5111013"/>
            <a:ext cx="2412000" cy="11935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927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0F863483-FEF9-BAFD-5885-61CCE8062F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4165" y="2271404"/>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863DAA6-1670-B6BD-1FE9-F1A53D931E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967" y="2271404"/>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15" name="四角形: 角を丸くする 14">
            <a:extLst>
              <a:ext uri="{FF2B5EF4-FFF2-40B4-BE49-F238E27FC236}">
                <a16:creationId xmlns:a16="http://schemas.microsoft.com/office/drawing/2014/main" id="{D6F8DBAB-8A9E-659D-7EFE-0C8639EFF335}"/>
              </a:ext>
            </a:extLst>
          </p:cNvPr>
          <p:cNvSpPr/>
          <p:nvPr/>
        </p:nvSpPr>
        <p:spPr>
          <a:xfrm>
            <a:off x="1857533" y="2436059"/>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6" name="直線矢印コネクタ 15">
            <a:extLst>
              <a:ext uri="{FF2B5EF4-FFF2-40B4-BE49-F238E27FC236}">
                <a16:creationId xmlns:a16="http://schemas.microsoft.com/office/drawing/2014/main" id="{13A5CFB3-5FCC-898B-A1D0-B3E4A988801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C77923CB-BF83-CC75-51C3-DCFE74AC7DEE}"/>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A92E0EED-29FC-DB9D-2E1C-B60867DE737A}"/>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7DE65BDE-257D-340E-22BE-5885C421B166}"/>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en-US" altLang="ja-JP" dirty="0">
                <a:latin typeface="+mn-ea"/>
              </a:rPr>
              <a:t>Google</a:t>
            </a:r>
            <a:r>
              <a:rPr lang="ja-JP" altLang="en-US" dirty="0">
                <a:latin typeface="+mn-ea"/>
              </a:rPr>
              <a:t>レンズ</a:t>
            </a:r>
            <a:r>
              <a:rPr lang="en-US" altLang="ja-JP" sz="1800" dirty="0">
                <a:latin typeface="+mn-ea"/>
              </a:rPr>
              <a:t> </a:t>
            </a:r>
            <a:r>
              <a:rPr lang="ja-JP" altLang="en-US" sz="1800" dirty="0">
                <a:latin typeface="+mn-ea"/>
              </a:rPr>
              <a:t>    　を押します</a:t>
            </a:r>
            <a:endParaRPr lang="en-US" altLang="ja-JP" sz="1800" dirty="0">
              <a:latin typeface="+mn-ea"/>
            </a:endParaRPr>
          </a:p>
        </p:txBody>
      </p:sp>
      <p:sp>
        <p:nvSpPr>
          <p:cNvPr id="24" name="テキスト ボックス 23">
            <a:extLst>
              <a:ext uri="{FF2B5EF4-FFF2-40B4-BE49-F238E27FC236}">
                <a16:creationId xmlns:a16="http://schemas.microsoft.com/office/drawing/2014/main" id="{91979F7B-D138-29E5-9E81-DAFB5B78F6E7}"/>
              </a:ext>
            </a:extLst>
          </p:cNvPr>
          <p:cNvSpPr txBox="1"/>
          <p:nvPr/>
        </p:nvSpPr>
        <p:spPr>
          <a:xfrm>
            <a:off x="1412435" y="1489248"/>
            <a:ext cx="3484568" cy="722057"/>
          </a:xfrm>
          <a:prstGeom prst="rect">
            <a:avLst/>
          </a:prstGeom>
          <a:noFill/>
        </p:spPr>
        <p:txBody>
          <a:bodyPr wrap="square" lIns="91440" tIns="45720" rIns="91440" bIns="45720" rtlCol="0" anchor="t">
            <a:spAutoFit/>
          </a:bodyPr>
          <a:lstStyle/>
          <a:p>
            <a:pPr>
              <a:lnSpc>
                <a:spcPct val="130000"/>
              </a:lnSpc>
            </a:pPr>
            <a:r>
              <a:rPr lang="en-US" altLang="ja-JP" dirty="0">
                <a:latin typeface="+mn-ea"/>
              </a:rPr>
              <a:t>Google</a:t>
            </a:r>
            <a:r>
              <a:rPr lang="ja-JP" altLang="en-US" dirty="0">
                <a:latin typeface="+mn-ea"/>
              </a:rPr>
              <a:t>アプリ     　を押します</a:t>
            </a:r>
          </a:p>
          <a:p>
            <a:pPr>
              <a:lnSpc>
                <a:spcPct val="130000"/>
              </a:lnSpc>
            </a:pPr>
            <a:r>
              <a:rPr lang="en-US" altLang="ja-JP" sz="1600" dirty="0">
                <a:latin typeface="+mn-ea"/>
              </a:rPr>
              <a:t>※</a:t>
            </a:r>
            <a:r>
              <a:rPr lang="ja-JP" altLang="en-US" sz="1600" dirty="0">
                <a:latin typeface="+mn-ea"/>
              </a:rPr>
              <a:t>事前にインストールが必要です</a:t>
            </a:r>
          </a:p>
        </p:txBody>
      </p:sp>
      <p:sp>
        <p:nvSpPr>
          <p:cNvPr id="26" name="テキスト ボックス 25">
            <a:extLst>
              <a:ext uri="{FF2B5EF4-FFF2-40B4-BE49-F238E27FC236}">
                <a16:creationId xmlns:a16="http://schemas.microsoft.com/office/drawing/2014/main" id="{BFF06CFC-FEF6-11E7-5C77-2A53BC4D7319}"/>
              </a:ext>
            </a:extLst>
          </p:cNvPr>
          <p:cNvSpPr txBox="1"/>
          <p:nvPr/>
        </p:nvSpPr>
        <p:spPr>
          <a:xfrm>
            <a:off x="3668962" y="2350678"/>
            <a:ext cx="1091753" cy="646331"/>
          </a:xfrm>
          <a:prstGeom prst="rect">
            <a:avLst/>
          </a:prstGeom>
          <a:noFill/>
        </p:spPr>
        <p:txBody>
          <a:bodyPr wrap="square" rtlCol="0">
            <a:spAutoFit/>
          </a:bodyPr>
          <a:lstStyle/>
          <a:p>
            <a:r>
              <a:rPr kumimoji="1" lang="en-US" altLang="ja-JP" dirty="0">
                <a:latin typeface="BIZ UDPゴシック" panose="020B0400000000000000" pitchFamily="50" charset="-128"/>
                <a:ea typeface="BIZ UDPゴシック" panose="020B0400000000000000" pitchFamily="50" charset="-128"/>
              </a:rPr>
              <a:t>Google</a:t>
            </a:r>
            <a:r>
              <a:rPr kumimoji="1" lang="ja-JP" altLang="en-US" dirty="0">
                <a:latin typeface="BIZ UDPゴシック" panose="020B0400000000000000" pitchFamily="50" charset="-128"/>
                <a:ea typeface="BIZ UDPゴシック" panose="020B0400000000000000" pitchFamily="50" charset="-128"/>
              </a:rPr>
              <a:t>アプリ</a:t>
            </a:r>
          </a:p>
        </p:txBody>
      </p:sp>
      <p:cxnSp>
        <p:nvCxnSpPr>
          <p:cNvPr id="27" name="直線コネクタ 26">
            <a:extLst>
              <a:ext uri="{FF2B5EF4-FFF2-40B4-BE49-F238E27FC236}">
                <a16:creationId xmlns:a16="http://schemas.microsoft.com/office/drawing/2014/main" id="{456B2F83-24CC-7D8D-60E3-14B03B2B6D3B}"/>
              </a:ext>
            </a:extLst>
          </p:cNvPr>
          <p:cNvCxnSpPr>
            <a:cxnSpLocks/>
            <a:stCxn id="15" idx="3"/>
            <a:endCxn id="26" idx="1"/>
          </p:cNvCxnSpPr>
          <p:nvPr/>
        </p:nvCxnSpPr>
        <p:spPr>
          <a:xfrm>
            <a:off x="2332725" y="2672870"/>
            <a:ext cx="1336237" cy="974"/>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3" name="字幕 14">
            <a:extLst>
              <a:ext uri="{FF2B5EF4-FFF2-40B4-BE49-F238E27FC236}">
                <a16:creationId xmlns:a16="http://schemas.microsoft.com/office/drawing/2014/main" id="{3A6183A1-590A-60B2-3B30-72CC67E4C5EF}"/>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レンズで画像から検索してみましょう</a:t>
            </a:r>
          </a:p>
        </p:txBody>
      </p:sp>
      <p:pic>
        <p:nvPicPr>
          <p:cNvPr id="30" name="図 29">
            <a:extLst>
              <a:ext uri="{FF2B5EF4-FFF2-40B4-BE49-F238E27FC236}">
                <a16:creationId xmlns:a16="http://schemas.microsoft.com/office/drawing/2014/main" id="{DF9E8906-4C50-5412-040C-CAC5D79493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688" t="4691" r="53910" b="86650"/>
          <a:stretch/>
        </p:blipFill>
        <p:spPr bwMode="auto">
          <a:xfrm>
            <a:off x="3067136" y="1488700"/>
            <a:ext cx="431437" cy="431437"/>
          </a:xfrm>
          <a:custGeom>
            <a:avLst/>
            <a:gdLst>
              <a:gd name="connsiteX0" fmla="*/ 190788 w 828000"/>
              <a:gd name="connsiteY0" fmla="*/ 0 h 828000"/>
              <a:gd name="connsiteX1" fmla="*/ 637212 w 828000"/>
              <a:gd name="connsiteY1" fmla="*/ 0 h 828000"/>
              <a:gd name="connsiteX2" fmla="*/ 828000 w 828000"/>
              <a:gd name="connsiteY2" fmla="*/ 190788 h 828000"/>
              <a:gd name="connsiteX3" fmla="*/ 828000 w 828000"/>
              <a:gd name="connsiteY3" fmla="*/ 637212 h 828000"/>
              <a:gd name="connsiteX4" fmla="*/ 637212 w 828000"/>
              <a:gd name="connsiteY4" fmla="*/ 828000 h 828000"/>
              <a:gd name="connsiteX5" fmla="*/ 190788 w 828000"/>
              <a:gd name="connsiteY5" fmla="*/ 828000 h 828000"/>
              <a:gd name="connsiteX6" fmla="*/ 0 w 828000"/>
              <a:gd name="connsiteY6" fmla="*/ 637212 h 828000"/>
              <a:gd name="connsiteX7" fmla="*/ 0 w 828000"/>
              <a:gd name="connsiteY7" fmla="*/ 190788 h 828000"/>
              <a:gd name="connsiteX8" fmla="*/ 190788 w 828000"/>
              <a:gd name="connsiteY8"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000" h="828000">
                <a:moveTo>
                  <a:pt x="190788" y="0"/>
                </a:moveTo>
                <a:lnTo>
                  <a:pt x="637212" y="0"/>
                </a:lnTo>
                <a:cubicBezTo>
                  <a:pt x="742581" y="0"/>
                  <a:pt x="828000" y="85419"/>
                  <a:pt x="828000" y="190788"/>
                </a:cubicBezTo>
                <a:lnTo>
                  <a:pt x="828000" y="637212"/>
                </a:lnTo>
                <a:cubicBezTo>
                  <a:pt x="828000" y="742581"/>
                  <a:pt x="742581" y="828000"/>
                  <a:pt x="637212" y="828000"/>
                </a:cubicBezTo>
                <a:lnTo>
                  <a:pt x="190788" y="828000"/>
                </a:lnTo>
                <a:cubicBezTo>
                  <a:pt x="85419" y="828000"/>
                  <a:pt x="0" y="742581"/>
                  <a:pt x="0" y="637212"/>
                </a:cubicBezTo>
                <a:lnTo>
                  <a:pt x="0" y="190788"/>
                </a:lnTo>
                <a:cubicBezTo>
                  <a:pt x="0" y="85419"/>
                  <a:pt x="85419" y="0"/>
                  <a:pt x="190788"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1" name="四角形: 角を丸くする 30">
            <a:extLst>
              <a:ext uri="{FF2B5EF4-FFF2-40B4-BE49-F238E27FC236}">
                <a16:creationId xmlns:a16="http://schemas.microsoft.com/office/drawing/2014/main" id="{846A4A32-7BAC-6F7A-39E6-6AB9C9F7986F}"/>
              </a:ext>
            </a:extLst>
          </p:cNvPr>
          <p:cNvSpPr/>
          <p:nvPr/>
        </p:nvSpPr>
        <p:spPr>
          <a:xfrm>
            <a:off x="7424762" y="3518763"/>
            <a:ext cx="367517" cy="38533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024" name="図 1023">
            <a:extLst>
              <a:ext uri="{FF2B5EF4-FFF2-40B4-BE49-F238E27FC236}">
                <a16:creationId xmlns:a16="http://schemas.microsoft.com/office/drawing/2014/main" id="{FA0ACCEA-B341-46A9-CC60-3BC4F4C37F1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83" t="57155" r="78729" b="37105"/>
          <a:stretch/>
        </p:blipFill>
        <p:spPr bwMode="auto">
          <a:xfrm>
            <a:off x="7394021" y="1488700"/>
            <a:ext cx="426195" cy="426195"/>
          </a:xfrm>
          <a:custGeom>
            <a:avLst/>
            <a:gdLst>
              <a:gd name="connsiteX0" fmla="*/ 196132 w 511200"/>
              <a:gd name="connsiteY0" fmla="*/ 0 h 511200"/>
              <a:gd name="connsiteX1" fmla="*/ 315068 w 511200"/>
              <a:gd name="connsiteY1" fmla="*/ 0 h 511200"/>
              <a:gd name="connsiteX2" fmla="*/ 511200 w 511200"/>
              <a:gd name="connsiteY2" fmla="*/ 196132 h 511200"/>
              <a:gd name="connsiteX3" fmla="*/ 511200 w 511200"/>
              <a:gd name="connsiteY3" fmla="*/ 315068 h 511200"/>
              <a:gd name="connsiteX4" fmla="*/ 315068 w 511200"/>
              <a:gd name="connsiteY4" fmla="*/ 511200 h 511200"/>
              <a:gd name="connsiteX5" fmla="*/ 196132 w 511200"/>
              <a:gd name="connsiteY5" fmla="*/ 511200 h 511200"/>
              <a:gd name="connsiteX6" fmla="*/ 0 w 511200"/>
              <a:gd name="connsiteY6" fmla="*/ 315068 h 511200"/>
              <a:gd name="connsiteX7" fmla="*/ 0 w 511200"/>
              <a:gd name="connsiteY7" fmla="*/ 196132 h 511200"/>
              <a:gd name="connsiteX8" fmla="*/ 196132 w 511200"/>
              <a:gd name="connsiteY8" fmla="*/ 0 h 5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0" h="511200">
                <a:moveTo>
                  <a:pt x="196132" y="0"/>
                </a:moveTo>
                <a:lnTo>
                  <a:pt x="315068" y="0"/>
                </a:lnTo>
                <a:cubicBezTo>
                  <a:pt x="423389" y="0"/>
                  <a:pt x="511200" y="87811"/>
                  <a:pt x="511200" y="196132"/>
                </a:cubicBezTo>
                <a:lnTo>
                  <a:pt x="511200" y="315068"/>
                </a:lnTo>
                <a:cubicBezTo>
                  <a:pt x="511200" y="423389"/>
                  <a:pt x="423389" y="511200"/>
                  <a:pt x="315068" y="511200"/>
                </a:cubicBezTo>
                <a:lnTo>
                  <a:pt x="196132" y="511200"/>
                </a:lnTo>
                <a:cubicBezTo>
                  <a:pt x="87811" y="511200"/>
                  <a:pt x="0" y="423389"/>
                  <a:pt x="0" y="315068"/>
                </a:cubicBezTo>
                <a:lnTo>
                  <a:pt x="0" y="196132"/>
                </a:lnTo>
                <a:cubicBezTo>
                  <a:pt x="0" y="87811"/>
                  <a:pt x="87811" y="0"/>
                  <a:pt x="196132"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25" name="テキスト ボックス 1024">
            <a:extLst>
              <a:ext uri="{FF2B5EF4-FFF2-40B4-BE49-F238E27FC236}">
                <a16:creationId xmlns:a16="http://schemas.microsoft.com/office/drawing/2014/main" id="{DE98AA0B-A839-A5F3-4966-A37AE73EC3BE}"/>
              </a:ext>
            </a:extLst>
          </p:cNvPr>
          <p:cNvSpPr txBox="1"/>
          <p:nvPr/>
        </p:nvSpPr>
        <p:spPr>
          <a:xfrm>
            <a:off x="7980033" y="3388262"/>
            <a:ext cx="1117703" cy="646331"/>
          </a:xfrm>
          <a:prstGeom prst="rect">
            <a:avLst/>
          </a:prstGeom>
          <a:noFill/>
        </p:spPr>
        <p:txBody>
          <a:bodyPr wrap="square" rtlCol="0">
            <a:spAutoFit/>
          </a:bodyPr>
          <a:lstStyle/>
          <a:p>
            <a:pPr algn="ctr"/>
            <a:r>
              <a:rPr kumimoji="1" lang="en-US" altLang="ja-JP" dirty="0">
                <a:latin typeface="BIZ UDPゴシック" panose="020B0400000000000000" pitchFamily="50" charset="-128"/>
                <a:ea typeface="BIZ UDPゴシック" panose="020B0400000000000000" pitchFamily="50" charset="-128"/>
              </a:rPr>
              <a:t>Google</a:t>
            </a:r>
            <a:r>
              <a:rPr kumimoji="1" lang="ja-JP" altLang="en-US" dirty="0">
                <a:latin typeface="BIZ UDPゴシック" panose="020B0400000000000000" pitchFamily="50" charset="-128"/>
                <a:ea typeface="BIZ UDPゴシック" panose="020B0400000000000000" pitchFamily="50" charset="-128"/>
              </a:rPr>
              <a:t>レンズ</a:t>
            </a:r>
          </a:p>
        </p:txBody>
      </p:sp>
      <p:cxnSp>
        <p:nvCxnSpPr>
          <p:cNvPr id="1028" name="直線コネクタ 1027">
            <a:extLst>
              <a:ext uri="{FF2B5EF4-FFF2-40B4-BE49-F238E27FC236}">
                <a16:creationId xmlns:a16="http://schemas.microsoft.com/office/drawing/2014/main" id="{B0D5A732-6B2C-CD18-9016-75FAA5A9DBF0}"/>
              </a:ext>
            </a:extLst>
          </p:cNvPr>
          <p:cNvCxnSpPr>
            <a:cxnSpLocks/>
            <a:stCxn id="1025" idx="1"/>
            <a:endCxn id="31" idx="3"/>
          </p:cNvCxnSpPr>
          <p:nvPr/>
        </p:nvCxnSpPr>
        <p:spPr>
          <a:xfrm flipH="1">
            <a:off x="7792279" y="3711428"/>
            <a:ext cx="187754" cy="0"/>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139365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extLst>
              <a:ext uri="{FF2B5EF4-FFF2-40B4-BE49-F238E27FC236}">
                <a16:creationId xmlns:a16="http://schemas.microsoft.com/office/drawing/2014/main" id="{5DDBF5EF-7E17-7210-D6E9-87F26C022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787"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6A2DBC5F-40D8-64B2-7A90-D4640D589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4808"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18" name="四角形: 角を丸くする 17">
            <a:extLst>
              <a:ext uri="{FF2B5EF4-FFF2-40B4-BE49-F238E27FC236}">
                <a16:creationId xmlns:a16="http://schemas.microsoft.com/office/drawing/2014/main" id="{4F7A58AA-9DD9-CEF4-8C7D-DEA1DB4C13F9}"/>
              </a:ext>
            </a:extLst>
          </p:cNvPr>
          <p:cNvSpPr/>
          <p:nvPr/>
        </p:nvSpPr>
        <p:spPr>
          <a:xfrm>
            <a:off x="1361636" y="5943600"/>
            <a:ext cx="2062284" cy="40816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7CD84FB-AD62-2196-0F75-AA1211663545}"/>
              </a:ext>
            </a:extLst>
          </p:cNvPr>
          <p:cNvSpPr txBox="1"/>
          <p:nvPr/>
        </p:nvSpPr>
        <p:spPr>
          <a:xfrm>
            <a:off x="1412435" y="1489248"/>
            <a:ext cx="3056197"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mn-ea"/>
              </a:rPr>
              <a:t>「アクセスを許可」を押します</a:t>
            </a: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3263545" cy="755720"/>
          </a:xfrm>
          <a:prstGeom prst="rect">
            <a:avLst/>
          </a:prstGeom>
          <a:noFill/>
        </p:spPr>
        <p:txBody>
          <a:bodyPr wrap="square" rtlCol="0" anchor="ctr">
            <a:spAutoFit/>
          </a:bodyPr>
          <a:lstStyle/>
          <a:p>
            <a:pPr>
              <a:lnSpc>
                <a:spcPct val="130000"/>
              </a:lnSpc>
            </a:pPr>
            <a:r>
              <a:rPr lang="ja-JP" altLang="en-US" sz="1800" dirty="0">
                <a:latin typeface="+mn-ea"/>
              </a:rPr>
              <a:t>「</a:t>
            </a:r>
            <a:r>
              <a:rPr lang="ja-JP" altLang="en-US" dirty="0">
                <a:latin typeface="+mn-ea"/>
              </a:rPr>
              <a:t>すべての写真への</a:t>
            </a:r>
            <a:endParaRPr lang="en-US" altLang="ja-JP" dirty="0">
              <a:latin typeface="+mn-ea"/>
            </a:endParaRPr>
          </a:p>
          <a:p>
            <a:pPr>
              <a:lnSpc>
                <a:spcPct val="130000"/>
              </a:lnSpc>
            </a:pPr>
            <a:r>
              <a:rPr lang="ja-JP" altLang="en-US" sz="1800" dirty="0">
                <a:latin typeface="+mn-ea"/>
              </a:rPr>
              <a:t>アクセスを許可」を押します</a:t>
            </a:r>
          </a:p>
        </p:txBody>
      </p:sp>
      <p:sp>
        <p:nvSpPr>
          <p:cNvPr id="32" name="四角形: 角を丸くする 31">
            <a:extLst>
              <a:ext uri="{FF2B5EF4-FFF2-40B4-BE49-F238E27FC236}">
                <a16:creationId xmlns:a16="http://schemas.microsoft.com/office/drawing/2014/main" id="{5F8D5823-3D31-DE87-86A4-7CE820EBC497}"/>
              </a:ext>
            </a:extLst>
          </p:cNvPr>
          <p:cNvSpPr/>
          <p:nvPr/>
        </p:nvSpPr>
        <p:spPr>
          <a:xfrm>
            <a:off x="5863472" y="4840971"/>
            <a:ext cx="1706169" cy="31147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3" name="字幕 14">
            <a:extLst>
              <a:ext uri="{FF2B5EF4-FFF2-40B4-BE49-F238E27FC236}">
                <a16:creationId xmlns:a16="http://schemas.microsoft.com/office/drawing/2014/main" id="{E26368F0-FD7B-BF69-CBCC-6AF09F49CE2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レンズで画像から検索してみましょう</a:t>
            </a:r>
          </a:p>
        </p:txBody>
      </p:sp>
    </p:spTree>
    <p:extLst>
      <p:ext uri="{BB962C8B-B14F-4D97-AF65-F5344CB8AC3E}">
        <p14:creationId xmlns:p14="http://schemas.microsoft.com/office/powerpoint/2010/main" val="3999211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a:extLst>
              <a:ext uri="{FF2B5EF4-FFF2-40B4-BE49-F238E27FC236}">
                <a16:creationId xmlns:a16="http://schemas.microsoft.com/office/drawing/2014/main" id="{32CA60B2-FF63-2125-131A-00F1476D19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788"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C681A2E4-17E2-E93F-645C-4BEF4D7AAD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4807" y="2268821"/>
            <a:ext cx="2449025" cy="435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7CD84FB-AD62-2196-0F75-AA1211663545}"/>
              </a:ext>
            </a:extLst>
          </p:cNvPr>
          <p:cNvSpPr txBox="1"/>
          <p:nvPr/>
        </p:nvSpPr>
        <p:spPr>
          <a:xfrm>
            <a:off x="1412435" y="1489248"/>
            <a:ext cx="3406055" cy="395621"/>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画面を下から上にスライドします</a:t>
            </a: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3263545" cy="395621"/>
          </a:xfrm>
          <a:prstGeom prst="rect">
            <a:avLst/>
          </a:prstGeom>
          <a:noFill/>
        </p:spPr>
        <p:txBody>
          <a:bodyPr wrap="square" rtlCol="0" anchor="ctr">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検索したい画像を選択します</a:t>
            </a:r>
          </a:p>
        </p:txBody>
      </p:sp>
      <p:sp>
        <p:nvSpPr>
          <p:cNvPr id="3" name="字幕 14">
            <a:extLst>
              <a:ext uri="{FF2B5EF4-FFF2-40B4-BE49-F238E27FC236}">
                <a16:creationId xmlns:a16="http://schemas.microsoft.com/office/drawing/2014/main" id="{E26368F0-FD7B-BF69-CBCC-6AF09F49CE2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レンズで画像から検索してみましょう</a:t>
            </a:r>
          </a:p>
        </p:txBody>
      </p:sp>
      <p:pic>
        <p:nvPicPr>
          <p:cNvPr id="5" name="Picture 2">
            <a:extLst>
              <a:ext uri="{FF2B5EF4-FFF2-40B4-BE49-F238E27FC236}">
                <a16:creationId xmlns:a16="http://schemas.microsoft.com/office/drawing/2014/main" id="{C96EDF03-45E2-5102-BE8D-505EDA6DE21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artisticBlur radius="20"/>
                    </a14:imgEffect>
                  </a14:imgLayer>
                </a14:imgProps>
              </a:ext>
              <a:ext uri="{28A0092B-C50C-407E-A947-70E740481C1C}">
                <a14:useLocalDpi xmlns:a14="http://schemas.microsoft.com/office/drawing/2010/main" val="0"/>
              </a:ext>
            </a:extLst>
          </a:blip>
          <a:srcRect t="51231" b="9158"/>
          <a:stretch/>
        </p:blipFill>
        <p:spPr bwMode="auto">
          <a:xfrm>
            <a:off x="1188720" y="4500438"/>
            <a:ext cx="2410462" cy="17254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 name="上矢印 41">
            <a:extLst>
              <a:ext uri="{FF2B5EF4-FFF2-40B4-BE49-F238E27FC236}">
                <a16:creationId xmlns:a16="http://schemas.microsoft.com/office/drawing/2014/main" id="{3A41E4A9-7837-07FA-80DB-C10E872E217C}"/>
              </a:ext>
            </a:extLst>
          </p:cNvPr>
          <p:cNvSpPr>
            <a:spLocks/>
          </p:cNvSpPr>
          <p:nvPr/>
        </p:nvSpPr>
        <p:spPr>
          <a:xfrm>
            <a:off x="1973532" y="4339695"/>
            <a:ext cx="822591" cy="2046920"/>
          </a:xfrm>
          <a:prstGeom prst="upArrow">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rgbClr val="C00000"/>
                </a:solidFill>
              </a:ln>
              <a:solidFill>
                <a:srgbClr val="C00000"/>
              </a:solidFill>
            </a:endParaRPr>
          </a:p>
        </p:txBody>
      </p:sp>
      <p:pic>
        <p:nvPicPr>
          <p:cNvPr id="6" name="Picture 3">
            <a:extLst>
              <a:ext uri="{FF2B5EF4-FFF2-40B4-BE49-F238E27FC236}">
                <a16:creationId xmlns:a16="http://schemas.microsoft.com/office/drawing/2014/main" id="{26609789-9592-9384-CF60-045E3900CBC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artisticBlur radius="20"/>
                    </a14:imgEffect>
                  </a14:imgLayer>
                </a14:imgProps>
              </a:ext>
              <a:ext uri="{28A0092B-C50C-407E-A947-70E740481C1C}">
                <a14:useLocalDpi xmlns:a14="http://schemas.microsoft.com/office/drawing/2010/main" val="0"/>
              </a:ext>
            </a:extLst>
          </a:blip>
          <a:srcRect t="17003" b="43476"/>
          <a:stretch/>
        </p:blipFill>
        <p:spPr bwMode="auto">
          <a:xfrm>
            <a:off x="5485297" y="3009481"/>
            <a:ext cx="2449025" cy="172154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D0F64A7A-B00E-FBCF-4212-A2494A681A6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artisticBlur radius="20"/>
                    </a14:imgEffect>
                  </a14:imgLayer>
                </a14:imgProps>
              </a:ext>
              <a:ext uri="{28A0092B-C50C-407E-A947-70E740481C1C}">
                <a14:useLocalDpi xmlns:a14="http://schemas.microsoft.com/office/drawing/2010/main" val="0"/>
              </a:ext>
            </a:extLst>
          </a:blip>
          <a:srcRect t="76915"/>
          <a:stretch/>
        </p:blipFill>
        <p:spPr bwMode="auto">
          <a:xfrm>
            <a:off x="5485296" y="5621571"/>
            <a:ext cx="2449025" cy="10056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281898F6-78B3-8FEF-7FFF-C4023288EE7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artisticBlur radius="20"/>
                    </a14:imgEffect>
                  </a14:imgLayer>
                </a14:imgProps>
              </a:ext>
              <a:ext uri="{28A0092B-C50C-407E-A947-70E740481C1C}">
                <a14:useLocalDpi xmlns:a14="http://schemas.microsoft.com/office/drawing/2010/main" val="0"/>
              </a:ext>
            </a:extLst>
          </a:blip>
          <a:srcRect t="64138" r="27234" b="-1"/>
          <a:stretch/>
        </p:blipFill>
        <p:spPr bwMode="auto">
          <a:xfrm>
            <a:off x="5485429" y="5064981"/>
            <a:ext cx="1782063" cy="156219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2" name="四角形: 角を丸くする 31">
            <a:extLst>
              <a:ext uri="{FF2B5EF4-FFF2-40B4-BE49-F238E27FC236}">
                <a16:creationId xmlns:a16="http://schemas.microsoft.com/office/drawing/2014/main" id="{5F8D5823-3D31-DE87-86A4-7CE820EBC497}"/>
              </a:ext>
            </a:extLst>
          </p:cNvPr>
          <p:cNvSpPr/>
          <p:nvPr/>
        </p:nvSpPr>
        <p:spPr>
          <a:xfrm>
            <a:off x="7216692" y="5029272"/>
            <a:ext cx="666829" cy="628521"/>
          </a:xfrm>
          <a:prstGeom prst="roundRect">
            <a:avLst>
              <a:gd name="adj" fmla="val 1949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20653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933D514-8F18-BCEC-D363-4216ACAA4A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786"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4ECCE6DF-16A4-8B12-91F6-EC89FF7067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4807"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18" name="四角形: 角を丸くする 17">
            <a:extLst>
              <a:ext uri="{FF2B5EF4-FFF2-40B4-BE49-F238E27FC236}">
                <a16:creationId xmlns:a16="http://schemas.microsoft.com/office/drawing/2014/main" id="{4F7A58AA-9DD9-CEF4-8C7D-DEA1DB4C13F9}"/>
              </a:ext>
            </a:extLst>
          </p:cNvPr>
          <p:cNvSpPr/>
          <p:nvPr/>
        </p:nvSpPr>
        <p:spPr>
          <a:xfrm>
            <a:off x="5355558" y="3124506"/>
            <a:ext cx="2660682" cy="3262104"/>
          </a:xfrm>
          <a:prstGeom prst="roundRect">
            <a:avLst>
              <a:gd name="adj" fmla="val 335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7CD84FB-AD62-2196-0F75-AA1211663545}"/>
              </a:ext>
            </a:extLst>
          </p:cNvPr>
          <p:cNvSpPr txBox="1"/>
          <p:nvPr/>
        </p:nvSpPr>
        <p:spPr>
          <a:xfrm>
            <a:off x="1412434" y="1489248"/>
            <a:ext cx="3461715" cy="395621"/>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画面を下から上にスライドします</a:t>
            </a: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2811384" cy="755720"/>
          </a:xfrm>
          <a:prstGeom prst="rect">
            <a:avLst/>
          </a:prstGeom>
          <a:noFill/>
        </p:spPr>
        <p:txBody>
          <a:bodyPr wrap="square" rtlCol="0" anchor="ctr">
            <a:spAutoFit/>
          </a:bodyPr>
          <a:lstStyle/>
          <a:p>
            <a:pPr>
              <a:lnSpc>
                <a:spcPct val="130000"/>
              </a:lnSpc>
            </a:pPr>
            <a:r>
              <a:rPr lang="ja-JP" altLang="en-US" sz="1800" dirty="0">
                <a:latin typeface="+mn-ea"/>
              </a:rPr>
              <a:t>選択した画像に近い</a:t>
            </a:r>
            <a:endParaRPr lang="en-US" altLang="ja-JP" sz="1800" dirty="0">
              <a:latin typeface="+mn-ea"/>
            </a:endParaRPr>
          </a:p>
          <a:p>
            <a:pPr>
              <a:lnSpc>
                <a:spcPct val="130000"/>
              </a:lnSpc>
            </a:pPr>
            <a:r>
              <a:rPr lang="ja-JP" altLang="en-US" sz="1800" dirty="0">
                <a:latin typeface="+mn-ea"/>
              </a:rPr>
              <a:t>検索結果が表示されます</a:t>
            </a:r>
          </a:p>
        </p:txBody>
      </p:sp>
      <p:sp>
        <p:nvSpPr>
          <p:cNvPr id="3" name="字幕 14">
            <a:extLst>
              <a:ext uri="{FF2B5EF4-FFF2-40B4-BE49-F238E27FC236}">
                <a16:creationId xmlns:a16="http://schemas.microsoft.com/office/drawing/2014/main" id="{E26368F0-FD7B-BF69-CBCC-6AF09F49CE2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レンズで画像から検索してみましょう</a:t>
            </a:r>
          </a:p>
        </p:txBody>
      </p:sp>
      <p:sp>
        <p:nvSpPr>
          <p:cNvPr id="5" name="上矢印 41">
            <a:extLst>
              <a:ext uri="{FF2B5EF4-FFF2-40B4-BE49-F238E27FC236}">
                <a16:creationId xmlns:a16="http://schemas.microsoft.com/office/drawing/2014/main" id="{4FC0CB1C-3938-2C8A-FF90-F312894663DD}"/>
              </a:ext>
            </a:extLst>
          </p:cNvPr>
          <p:cNvSpPr>
            <a:spLocks/>
          </p:cNvSpPr>
          <p:nvPr/>
        </p:nvSpPr>
        <p:spPr>
          <a:xfrm>
            <a:off x="1973532" y="4339695"/>
            <a:ext cx="822591" cy="2046920"/>
          </a:xfrm>
          <a:prstGeom prst="upArrow">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rgbClr val="C00000"/>
                </a:solidFill>
              </a:ln>
              <a:solidFill>
                <a:srgbClr val="C00000"/>
              </a:solidFill>
            </a:endParaRPr>
          </a:p>
        </p:txBody>
      </p:sp>
    </p:spTree>
    <p:extLst>
      <p:ext uri="{BB962C8B-B14F-4D97-AF65-F5344CB8AC3E}">
        <p14:creationId xmlns:p14="http://schemas.microsoft.com/office/powerpoint/2010/main" val="3305279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sp>
        <p:nvSpPr>
          <p:cNvPr id="5" name="正方形/長方形 4">
            <a:extLst>
              <a:ext uri="{FF2B5EF4-FFF2-40B4-BE49-F238E27FC236}">
                <a16:creationId xmlns:a16="http://schemas.microsoft.com/office/drawing/2014/main" id="{A34A5467-C32D-7687-3EC1-83C33E10E376}"/>
              </a:ext>
            </a:extLst>
          </p:cNvPr>
          <p:cNvSpPr/>
          <p:nvPr/>
        </p:nvSpPr>
        <p:spPr>
          <a:xfrm>
            <a:off x="2547256" y="1714096"/>
            <a:ext cx="6229226" cy="3740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ブラウザとは</a:t>
            </a:r>
            <a:r>
              <a:rPr lang="en-US" altLang="ja-JP" dirty="0">
                <a:ln w="0"/>
                <a:solidFill>
                  <a:prstClr val="black"/>
                </a:solidFill>
                <a:latin typeface="BIZ UDPゴシック" panose="020B0400000000000000" pitchFamily="50" charset="-128"/>
                <a:ea typeface="BIZ UDPゴシック" panose="020B0400000000000000" pitchFamily="50" charset="-128"/>
              </a:rPr>
              <a:t>……………………………………………… P2</a:t>
            </a:r>
          </a:p>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Safari</a:t>
            </a:r>
            <a:r>
              <a:rPr lang="ja-JP" altLang="en-US" dirty="0">
                <a:ln w="0"/>
                <a:solidFill>
                  <a:prstClr val="black"/>
                </a:solidFill>
                <a:latin typeface="BIZ UDPゴシック" panose="020B0400000000000000" pitchFamily="50" charset="-128"/>
                <a:ea typeface="BIZ UDPゴシック" panose="020B0400000000000000" pitchFamily="50" charset="-128"/>
              </a:rPr>
              <a:t>（サファリ）とは</a:t>
            </a:r>
            <a:r>
              <a:rPr lang="en-US" altLang="ja-JP" dirty="0">
                <a:ln w="0"/>
                <a:solidFill>
                  <a:prstClr val="black"/>
                </a:solidFill>
                <a:latin typeface="BIZ UDPゴシック" panose="020B0400000000000000" pitchFamily="50" charset="-128"/>
                <a:ea typeface="BIZ UDPゴシック" panose="020B0400000000000000" pitchFamily="50" charset="-128"/>
              </a:rPr>
              <a:t>………………………………… P3</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サイトから検索する</a:t>
            </a:r>
            <a:r>
              <a:rPr lang="en-US" altLang="ja-JP" dirty="0">
                <a:ln w="0"/>
                <a:solidFill>
                  <a:prstClr val="black"/>
                </a:solidFill>
                <a:latin typeface="BIZ UDPゴシック" panose="020B0400000000000000" pitchFamily="50" charset="-128"/>
                <a:ea typeface="BIZ UDPゴシック" panose="020B0400000000000000" pitchFamily="50" charset="-128"/>
              </a:rPr>
              <a:t>………………………………………… P4</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画像から検索する</a:t>
            </a:r>
            <a:r>
              <a:rPr lang="en-US" altLang="ja-JP" dirty="0">
                <a:ln w="0"/>
                <a:solidFill>
                  <a:prstClr val="black"/>
                </a:solidFill>
                <a:latin typeface="BIZ UDPゴシック" panose="020B0400000000000000" pitchFamily="50" charset="-128"/>
                <a:ea typeface="BIZ UDPゴシック" panose="020B0400000000000000" pitchFamily="50" charset="-128"/>
              </a:rPr>
              <a:t>………………………………………… P10</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気に入ったページをブックマークする</a:t>
            </a:r>
            <a:r>
              <a:rPr lang="en-US" altLang="ja-JP" dirty="0">
                <a:ln w="0"/>
                <a:solidFill>
                  <a:prstClr val="black"/>
                </a:solidFill>
                <a:latin typeface="BIZ UDPゴシック" panose="020B0400000000000000" pitchFamily="50" charset="-128"/>
                <a:ea typeface="BIZ UDPゴシック" panose="020B0400000000000000" pitchFamily="50" charset="-128"/>
              </a:rPr>
              <a:t>………………… P25</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ブックマークからページを開く</a:t>
            </a:r>
            <a:r>
              <a:rPr lang="en-US" altLang="ja-JP" dirty="0">
                <a:ln w="0"/>
                <a:solidFill>
                  <a:prstClr val="black"/>
                </a:solidFill>
                <a:latin typeface="BIZ UDPゴシック" panose="020B0400000000000000" pitchFamily="50" charset="-128"/>
                <a:ea typeface="BIZ UDPゴシック" panose="020B0400000000000000" pitchFamily="50" charset="-128"/>
              </a:rPr>
              <a:t>………………………… P27</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ブックマークからページを削除する</a:t>
            </a:r>
            <a:r>
              <a:rPr lang="en-US" altLang="ja-JP" dirty="0">
                <a:ln w="0"/>
                <a:solidFill>
                  <a:prstClr val="black"/>
                </a:solidFill>
                <a:latin typeface="BIZ UDPゴシック" panose="020B0400000000000000" pitchFamily="50" charset="-128"/>
                <a:ea typeface="BIZ UDPゴシック" panose="020B0400000000000000" pitchFamily="50" charset="-128"/>
              </a:rPr>
              <a:t>…………………… P29</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履歴からページを開く</a:t>
            </a:r>
            <a:r>
              <a:rPr lang="en-US" altLang="ja-JP" dirty="0">
                <a:ln w="0"/>
                <a:solidFill>
                  <a:prstClr val="black"/>
                </a:solidFill>
                <a:latin typeface="BIZ UDPゴシック" panose="020B0400000000000000" pitchFamily="50" charset="-128"/>
                <a:ea typeface="BIZ UDPゴシック" panose="020B0400000000000000" pitchFamily="50" charset="-128"/>
              </a:rPr>
              <a:t>…………………………………… P30</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インターネットを使用する際の注意点</a:t>
            </a:r>
            <a:r>
              <a:rPr lang="en-US" altLang="ja-JP" dirty="0">
                <a:ln w="0"/>
                <a:solidFill>
                  <a:prstClr val="black"/>
                </a:solidFill>
                <a:latin typeface="BIZ UDPゴシック" panose="020B0400000000000000" pitchFamily="50" charset="-128"/>
                <a:ea typeface="BIZ UDPゴシック" panose="020B0400000000000000" pitchFamily="50" charset="-128"/>
              </a:rPr>
              <a:t>………………… P32</a:t>
            </a:r>
          </a:p>
        </p:txBody>
      </p:sp>
      <p:sp>
        <p:nvSpPr>
          <p:cNvPr id="6" name="正方形/長方形 5">
            <a:extLst>
              <a:ext uri="{FF2B5EF4-FFF2-40B4-BE49-F238E27FC236}">
                <a16:creationId xmlns:a16="http://schemas.microsoft.com/office/drawing/2014/main" id="{4F4834A5-10B2-3F94-B82F-4641C41A9BEE}"/>
              </a:ext>
            </a:extLst>
          </p:cNvPr>
          <p:cNvSpPr/>
          <p:nvPr/>
        </p:nvSpPr>
        <p:spPr>
          <a:xfrm>
            <a:off x="1871664" y="1714096"/>
            <a:ext cx="675592" cy="3740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1-C </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1-D</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1-E</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1-F</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1-G</a:t>
            </a:r>
          </a:p>
          <a:p>
            <a:pPr algn="dist">
              <a:lnSpc>
                <a:spcPct val="150000"/>
              </a:lnSpc>
            </a:pPr>
            <a:r>
              <a:rPr lang="en-US" altLang="ja-JP" dirty="0">
                <a:solidFill>
                  <a:schemeClr val="tx1"/>
                </a:solidFill>
                <a:latin typeface="BIZ UDPゴシック" panose="020B0400000000000000" pitchFamily="50" charset="-128"/>
                <a:ea typeface="BIZ UDPゴシック" panose="020B0400000000000000" pitchFamily="50" charset="-128"/>
                <a:cs typeface="Meiryo" charset="-128"/>
              </a:rPr>
              <a:t>1-H</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1-I</a:t>
            </a:r>
          </a:p>
        </p:txBody>
      </p:sp>
      <p:sp>
        <p:nvSpPr>
          <p:cNvPr id="7" name="テキスト ボックス 6">
            <a:extLst>
              <a:ext uri="{FF2B5EF4-FFF2-40B4-BE49-F238E27FC236}">
                <a16:creationId xmlns:a16="http://schemas.microsoft.com/office/drawing/2014/main" id="{DE24F227-F535-941D-FDA0-83791F4DE72D}"/>
              </a:ext>
            </a:extLst>
          </p:cNvPr>
          <p:cNvSpPr txBox="1"/>
          <p:nvPr/>
        </p:nvSpPr>
        <p:spPr>
          <a:xfrm>
            <a:off x="1818414" y="1252441"/>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１．インターネットをブラウザで閲覧する</a:t>
            </a:r>
          </a:p>
        </p:txBody>
      </p:sp>
    </p:spTree>
    <p:extLst>
      <p:ext uri="{BB962C8B-B14F-4D97-AF65-F5344CB8AC3E}">
        <p14:creationId xmlns:p14="http://schemas.microsoft.com/office/powerpoint/2010/main" val="1371715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4DA91ABF-2B1D-F31B-8C8A-189D9C6F42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5429"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98B9E89F-4CE6-0962-3DEC-7B4E9361AD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0450" y="2269364"/>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18" name="四角形: 角を丸くする 17">
            <a:extLst>
              <a:ext uri="{FF2B5EF4-FFF2-40B4-BE49-F238E27FC236}">
                <a16:creationId xmlns:a16="http://schemas.microsoft.com/office/drawing/2014/main" id="{4F7A58AA-9DD9-CEF4-8C7D-DEA1DB4C13F9}"/>
              </a:ext>
            </a:extLst>
          </p:cNvPr>
          <p:cNvSpPr/>
          <p:nvPr/>
        </p:nvSpPr>
        <p:spPr>
          <a:xfrm>
            <a:off x="2397606" y="5368752"/>
            <a:ext cx="1085065" cy="343672"/>
          </a:xfrm>
          <a:prstGeom prst="roundRect">
            <a:avLst>
              <a:gd name="adj" fmla="val 335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7CD84FB-AD62-2196-0F75-AA1211663545}"/>
              </a:ext>
            </a:extLst>
          </p:cNvPr>
          <p:cNvSpPr txBox="1"/>
          <p:nvPr/>
        </p:nvSpPr>
        <p:spPr>
          <a:xfrm>
            <a:off x="1412434" y="1489248"/>
            <a:ext cx="3461715"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「関連性の高い検索」から</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調べたい内容を押します</a:t>
            </a:r>
            <a:endParaRPr lang="en-US" altLang="ja-JP" dirty="0">
              <a:solidFill>
                <a:prstClr val="black"/>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2811384" cy="755720"/>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「関連性の高い検索」から</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latin typeface="+mn-ea"/>
              </a:rPr>
              <a:t>詳細情報が表示されます</a:t>
            </a:r>
          </a:p>
        </p:txBody>
      </p:sp>
      <p:sp>
        <p:nvSpPr>
          <p:cNvPr id="3" name="字幕 14">
            <a:extLst>
              <a:ext uri="{FF2B5EF4-FFF2-40B4-BE49-F238E27FC236}">
                <a16:creationId xmlns:a16="http://schemas.microsoft.com/office/drawing/2014/main" id="{E26368F0-FD7B-BF69-CBCC-6AF09F49CE2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レンズで画像から検索してみましょう</a:t>
            </a:r>
          </a:p>
        </p:txBody>
      </p:sp>
      <p:sp>
        <p:nvSpPr>
          <p:cNvPr id="4" name="四角形: 角を丸くする 3">
            <a:extLst>
              <a:ext uri="{FF2B5EF4-FFF2-40B4-BE49-F238E27FC236}">
                <a16:creationId xmlns:a16="http://schemas.microsoft.com/office/drawing/2014/main" id="{B1B2140F-77A5-CBE9-D437-3C6A55E03FE3}"/>
              </a:ext>
            </a:extLst>
          </p:cNvPr>
          <p:cNvSpPr/>
          <p:nvPr/>
        </p:nvSpPr>
        <p:spPr>
          <a:xfrm>
            <a:off x="5355558" y="3124506"/>
            <a:ext cx="2660682" cy="3262104"/>
          </a:xfrm>
          <a:prstGeom prst="roundRect">
            <a:avLst>
              <a:gd name="adj" fmla="val 335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17397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9E84275C-3D4C-D9B1-FF3C-B0F567687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487" y="2264248"/>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7" name="テキスト ボックス 6">
            <a:extLst>
              <a:ext uri="{FF2B5EF4-FFF2-40B4-BE49-F238E27FC236}">
                <a16:creationId xmlns:a16="http://schemas.microsoft.com/office/drawing/2014/main" id="{AE2773F2-5674-D6BF-CA2C-948C309A8C95}"/>
              </a:ext>
            </a:extLst>
          </p:cNvPr>
          <p:cNvSpPr txBox="1"/>
          <p:nvPr/>
        </p:nvSpPr>
        <p:spPr>
          <a:xfrm>
            <a:off x="3172459" y="1504290"/>
            <a:ext cx="4201812" cy="755720"/>
          </a:xfrm>
          <a:prstGeom prst="rect">
            <a:avLst/>
          </a:prstGeom>
          <a:noFill/>
        </p:spPr>
        <p:txBody>
          <a:bodyPr wrap="square" rtlCol="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画面を下から上にスライドすると</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検索画面が表示されます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A1CCAC11-C7EF-3A64-2ECE-481ABF39A1BF}"/>
              </a:ext>
            </a:extLst>
          </p:cNvPr>
          <p:cNvSpPr txBox="1"/>
          <p:nvPr/>
        </p:nvSpPr>
        <p:spPr>
          <a:xfrm>
            <a:off x="2632459"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 name="字幕 14">
            <a:extLst>
              <a:ext uri="{FF2B5EF4-FFF2-40B4-BE49-F238E27FC236}">
                <a16:creationId xmlns:a16="http://schemas.microsoft.com/office/drawing/2014/main" id="{895DF003-82C5-38DE-0ADC-7E6A8AA0F155}"/>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レンズで画像から検索してみましょう</a:t>
            </a:r>
          </a:p>
        </p:txBody>
      </p:sp>
      <p:sp>
        <p:nvSpPr>
          <p:cNvPr id="5" name="矢印: 右 4">
            <a:extLst>
              <a:ext uri="{FF2B5EF4-FFF2-40B4-BE49-F238E27FC236}">
                <a16:creationId xmlns:a16="http://schemas.microsoft.com/office/drawing/2014/main" id="{D8C87D73-121D-A9A0-7108-A9AFADFA64AC}"/>
              </a:ext>
            </a:extLst>
          </p:cNvPr>
          <p:cNvSpPr/>
          <p:nvPr/>
        </p:nvSpPr>
        <p:spPr>
          <a:xfrm rot="16200000">
            <a:off x="3509999" y="4221447"/>
            <a:ext cx="2124000" cy="608602"/>
          </a:xfrm>
          <a:prstGeom prst="rightArrow">
            <a:avLst>
              <a:gd name="adj1" fmla="val 47262"/>
              <a:gd name="adj2" fmla="val 53297"/>
            </a:avLst>
          </a:prstGeom>
          <a:solidFill>
            <a:srgbClr val="FFFFFF">
              <a:alpha val="69804"/>
            </a:srgbClr>
          </a:solidFill>
          <a:ln w="1905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2991727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1BEE6915-6F4B-6FE9-ADF4-2CA61E1B6E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7674" y="2271654"/>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20</a:t>
            </a:r>
          </a:p>
        </p:txBody>
      </p:sp>
      <p:sp>
        <p:nvSpPr>
          <p:cNvPr id="6" name="四角形: 角を丸くする 5">
            <a:extLst>
              <a:ext uri="{FF2B5EF4-FFF2-40B4-BE49-F238E27FC236}">
                <a16:creationId xmlns:a16="http://schemas.microsoft.com/office/drawing/2014/main" id="{CB2600A4-292D-A6FB-F8D8-CD331EBF5FC4}"/>
              </a:ext>
            </a:extLst>
          </p:cNvPr>
          <p:cNvSpPr/>
          <p:nvPr/>
        </p:nvSpPr>
        <p:spPr>
          <a:xfrm>
            <a:off x="1194461" y="2839059"/>
            <a:ext cx="2606783" cy="142284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 name="字幕 14">
            <a:extLst>
              <a:ext uri="{FF2B5EF4-FFF2-40B4-BE49-F238E27FC236}">
                <a16:creationId xmlns:a16="http://schemas.microsoft.com/office/drawing/2014/main" id="{895DF003-82C5-38DE-0ADC-7E6A8AA0F155}"/>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Google</a:t>
            </a:r>
            <a:r>
              <a:rPr lang="ja-JP" altLang="en-US" sz="2200" b="0" dirty="0">
                <a:latin typeface="+mn-ea"/>
                <a:ea typeface="+mn-ea"/>
              </a:rPr>
              <a:t>レンズで画像から検索してみましょう</a:t>
            </a:r>
          </a:p>
        </p:txBody>
      </p:sp>
      <p:sp>
        <p:nvSpPr>
          <p:cNvPr id="14" name="テキスト ボックス 13">
            <a:extLst>
              <a:ext uri="{FF2B5EF4-FFF2-40B4-BE49-F238E27FC236}">
                <a16:creationId xmlns:a16="http://schemas.microsoft.com/office/drawing/2014/main" id="{F211D2E6-D19C-B308-E49E-7AB223335DAA}"/>
              </a:ext>
            </a:extLst>
          </p:cNvPr>
          <p:cNvSpPr txBox="1"/>
          <p:nvPr/>
        </p:nvSpPr>
        <p:spPr>
          <a:xfrm>
            <a:off x="1112436" y="1504290"/>
            <a:ext cx="4201812" cy="755720"/>
          </a:xfrm>
          <a:prstGeom prst="rect">
            <a:avLst/>
          </a:prstGeom>
          <a:noFill/>
        </p:spPr>
        <p:txBody>
          <a:bodyPr wrap="square" rtlCol="0">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調べたい内容のサイトをクリックするとサイトが開きます</a:t>
            </a:r>
          </a:p>
        </p:txBody>
      </p:sp>
      <p:sp>
        <p:nvSpPr>
          <p:cNvPr id="15" name="テキスト ボックス 14">
            <a:extLst>
              <a:ext uri="{FF2B5EF4-FFF2-40B4-BE49-F238E27FC236}">
                <a16:creationId xmlns:a16="http://schemas.microsoft.com/office/drawing/2014/main" id="{E53D2CD9-A5D4-7DA9-754D-DDE691C290CD}"/>
              </a:ext>
            </a:extLst>
          </p:cNvPr>
          <p:cNvSpPr txBox="1"/>
          <p:nvPr/>
        </p:nvSpPr>
        <p:spPr>
          <a:xfrm>
            <a:off x="572436"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6139D6F7-3FE4-B231-F038-84202F9661DA}"/>
              </a:ext>
            </a:extLst>
          </p:cNvPr>
          <p:cNvSpPr txBox="1"/>
          <p:nvPr/>
        </p:nvSpPr>
        <p:spPr>
          <a:xfrm>
            <a:off x="3894458" y="3429000"/>
            <a:ext cx="4997570" cy="2556213"/>
          </a:xfrm>
          <a:prstGeom prst="rect">
            <a:avLst/>
          </a:prstGeom>
          <a:noFill/>
        </p:spPr>
        <p:txBody>
          <a:bodyPr wrap="square" rIns="36000" rtlCol="0" anchor="ctr">
            <a:spAutoFit/>
          </a:bodyPr>
          <a:lstStyle/>
          <a:p>
            <a:pPr>
              <a:lnSpc>
                <a:spcPct val="130000"/>
              </a:lnSpc>
            </a:pPr>
            <a:r>
              <a:rPr lang="en-US" altLang="ja-JP" dirty="0">
                <a:solidFill>
                  <a:srgbClr val="4472C4"/>
                </a:solidFill>
                <a:latin typeface="BIZ UDPゴシック" panose="020B0400000000000000" pitchFamily="50" charset="-128"/>
                <a:ea typeface="BIZ UDPゴシック" panose="020B0400000000000000" pitchFamily="50" charset="-128"/>
              </a:rPr>
              <a:t>※</a:t>
            </a:r>
            <a:r>
              <a:rPr lang="ja-JP" altLang="en-US" dirty="0">
                <a:solidFill>
                  <a:srgbClr val="4472C4"/>
                </a:solidFill>
                <a:latin typeface="BIZ UDPゴシック" panose="020B0400000000000000" pitchFamily="50" charset="-128"/>
                <a:ea typeface="BIZ UDPゴシック" panose="020B0400000000000000" pitchFamily="50" charset="-128"/>
              </a:rPr>
              <a:t>インターネット上には、悪意のある詐欺目的の</a:t>
            </a:r>
            <a:endParaRPr lang="en-US" altLang="ja-JP"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rgbClr val="4472C4"/>
                </a:solidFill>
                <a:latin typeface="BIZ UDPゴシック" panose="020B0400000000000000" pitchFamily="50" charset="-128"/>
                <a:ea typeface="BIZ UDPゴシック" panose="020B0400000000000000" pitchFamily="50" charset="-128"/>
              </a:rPr>
              <a:t>サイトやウイルス配布を行うサイトもあります。</a:t>
            </a:r>
          </a:p>
          <a:p>
            <a:pPr>
              <a:lnSpc>
                <a:spcPct val="130000"/>
              </a:lnSpc>
            </a:pPr>
            <a:endParaRPr lang="ja-JP" altLang="en-US"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rgbClr val="4472C4"/>
                </a:solidFill>
                <a:latin typeface="BIZ UDPゴシック" panose="020B0400000000000000" pitchFamily="50" charset="-128"/>
                <a:ea typeface="BIZ UDPゴシック" panose="020B0400000000000000" pitchFamily="50" charset="-128"/>
              </a:rPr>
              <a:t>信頼できるサイトを利用し、不用意に個人情報や</a:t>
            </a:r>
            <a:endParaRPr lang="en-US" altLang="ja-JP"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rgbClr val="4472C4"/>
                </a:solidFill>
                <a:latin typeface="BIZ UDPゴシック" panose="020B0400000000000000" pitchFamily="50" charset="-128"/>
                <a:ea typeface="BIZ UDPゴシック" panose="020B0400000000000000" pitchFamily="50" charset="-128"/>
              </a:rPr>
              <a:t>金融機関情報を入力しないようにするなど、</a:t>
            </a:r>
            <a:endParaRPr lang="en-US" altLang="ja-JP"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rgbClr val="4472C4"/>
                </a:solidFill>
                <a:latin typeface="BIZ UDPゴシック" panose="020B0400000000000000" pitchFamily="50" charset="-128"/>
                <a:ea typeface="BIZ UDPゴシック" panose="020B0400000000000000" pitchFamily="50" charset="-128"/>
              </a:rPr>
              <a:t>日ごろから注意してインターネットを</a:t>
            </a:r>
            <a:endParaRPr lang="en-US" altLang="ja-JP"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rgbClr val="4472C4"/>
                </a:solidFill>
                <a:latin typeface="BIZ UDPゴシック" panose="020B0400000000000000" pitchFamily="50" charset="-128"/>
                <a:ea typeface="BIZ UDPゴシック" panose="020B0400000000000000" pitchFamily="50" charset="-128"/>
              </a:rPr>
              <a:t>利用するようにしましょう。</a:t>
            </a:r>
          </a:p>
        </p:txBody>
      </p:sp>
    </p:spTree>
    <p:extLst>
      <p:ext uri="{BB962C8B-B14F-4D97-AF65-F5344CB8AC3E}">
        <p14:creationId xmlns:p14="http://schemas.microsoft.com/office/powerpoint/2010/main" val="2878277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1BBE7C2-28FB-BDA9-32CC-6EBA15653C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7478" y="2279595"/>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217" name="Picture 1">
            <a:extLst>
              <a:ext uri="{FF2B5EF4-FFF2-40B4-BE49-F238E27FC236}">
                <a16:creationId xmlns:a16="http://schemas.microsoft.com/office/drawing/2014/main" id="{6503BC41-05C7-14ED-26F0-A5496F365C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5359" y="2271404"/>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r>
              <a:rPr lang="ja-JP" altLang="en-US" sz="1800" dirty="0">
                <a:solidFill>
                  <a:schemeClr val="accent1"/>
                </a:solidFill>
                <a:latin typeface="BIZ UDPゴシック" panose="020B0400000000000000" pitchFamily="50" charset="-128"/>
                <a:ea typeface="BIZ UDPゴシック" panose="020B0400000000000000" pitchFamily="50" charset="-128"/>
              </a:rPr>
              <a:t>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15" name="四角形: 角を丸くする 14">
            <a:extLst>
              <a:ext uri="{FF2B5EF4-FFF2-40B4-BE49-F238E27FC236}">
                <a16:creationId xmlns:a16="http://schemas.microsoft.com/office/drawing/2014/main" id="{D6F8DBAB-8A9E-659D-7EFE-0C8639EFF335}"/>
              </a:ext>
            </a:extLst>
          </p:cNvPr>
          <p:cNvSpPr/>
          <p:nvPr/>
        </p:nvSpPr>
        <p:spPr>
          <a:xfrm>
            <a:off x="2424203" y="3579177"/>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6" name="直線矢印コネクタ 15">
            <a:extLst>
              <a:ext uri="{FF2B5EF4-FFF2-40B4-BE49-F238E27FC236}">
                <a16:creationId xmlns:a16="http://schemas.microsoft.com/office/drawing/2014/main" id="{13A5CFB3-5FCC-898B-A1D0-B3E4A988801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C77923CB-BF83-CC75-51C3-DCFE74AC7DEE}"/>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A92E0EED-29FC-DB9D-2E1C-B60867DE737A}"/>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7DE65BDE-257D-340E-22BE-5885C421B166}"/>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ja-JP" altLang="en-US" sz="1800" dirty="0">
                <a:latin typeface="+mn-ea"/>
              </a:rPr>
              <a:t>検索したい画像を選択します</a:t>
            </a:r>
            <a:endParaRPr lang="en-US" altLang="ja-JP" sz="1800" dirty="0">
              <a:latin typeface="+mn-ea"/>
            </a:endParaRPr>
          </a:p>
        </p:txBody>
      </p:sp>
      <p:sp>
        <p:nvSpPr>
          <p:cNvPr id="24" name="テキスト ボックス 23">
            <a:extLst>
              <a:ext uri="{FF2B5EF4-FFF2-40B4-BE49-F238E27FC236}">
                <a16:creationId xmlns:a16="http://schemas.microsoft.com/office/drawing/2014/main" id="{91979F7B-D138-29E5-9E81-DAFB5B78F6E7}"/>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ja-JP" altLang="en-US" dirty="0">
                <a:latin typeface="+mn-ea"/>
              </a:rPr>
              <a:t>写真     　を押します</a:t>
            </a:r>
          </a:p>
        </p:txBody>
      </p:sp>
      <p:sp>
        <p:nvSpPr>
          <p:cNvPr id="5" name="字幕 14">
            <a:extLst>
              <a:ext uri="{FF2B5EF4-FFF2-40B4-BE49-F238E27FC236}">
                <a16:creationId xmlns:a16="http://schemas.microsoft.com/office/drawing/2014/main" id="{20E1E574-2313-67F8-6B25-573CDAB86163}"/>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iPhone</a:t>
            </a:r>
            <a:r>
              <a:rPr lang="ja-JP" altLang="en-US" sz="2200" b="0" dirty="0">
                <a:latin typeface="+mn-ea"/>
                <a:ea typeface="+mn-ea"/>
              </a:rPr>
              <a:t>の機能で画像から検索してみましょう</a:t>
            </a:r>
          </a:p>
        </p:txBody>
      </p:sp>
      <p:pic>
        <p:nvPicPr>
          <p:cNvPr id="6" name="図 5">
            <a:extLst>
              <a:ext uri="{FF2B5EF4-FFF2-40B4-BE49-F238E27FC236}">
                <a16:creationId xmlns:a16="http://schemas.microsoft.com/office/drawing/2014/main" id="{14527E1C-43BD-C72C-D1C6-C2E22A5A5158}"/>
              </a:ext>
            </a:extLst>
          </p:cNvPr>
          <p:cNvPicPr>
            <a:picLocks noChangeAspect="1"/>
          </p:cNvPicPr>
          <p:nvPr/>
        </p:nvPicPr>
        <p:blipFill>
          <a:blip r:embed="rId8"/>
          <a:srcRect l="54231" t="31106" r="30787" b="60476"/>
          <a:stretch>
            <a:fillRect/>
          </a:stretch>
        </p:blipFill>
        <p:spPr>
          <a:xfrm>
            <a:off x="2042784" y="1523951"/>
            <a:ext cx="371894" cy="371894"/>
          </a:xfrm>
          <a:custGeom>
            <a:avLst/>
            <a:gdLst>
              <a:gd name="connsiteX0" fmla="*/ 153903 w 828147"/>
              <a:gd name="connsiteY0" fmla="*/ 0 h 828147"/>
              <a:gd name="connsiteX1" fmla="*/ 674244 w 828147"/>
              <a:gd name="connsiteY1" fmla="*/ 0 h 828147"/>
              <a:gd name="connsiteX2" fmla="*/ 828147 w 828147"/>
              <a:gd name="connsiteY2" fmla="*/ 153903 h 828147"/>
              <a:gd name="connsiteX3" fmla="*/ 828147 w 828147"/>
              <a:gd name="connsiteY3" fmla="*/ 674244 h 828147"/>
              <a:gd name="connsiteX4" fmla="*/ 674244 w 828147"/>
              <a:gd name="connsiteY4" fmla="*/ 828147 h 828147"/>
              <a:gd name="connsiteX5" fmla="*/ 153903 w 828147"/>
              <a:gd name="connsiteY5" fmla="*/ 828147 h 828147"/>
              <a:gd name="connsiteX6" fmla="*/ 0 w 828147"/>
              <a:gd name="connsiteY6" fmla="*/ 674244 h 828147"/>
              <a:gd name="connsiteX7" fmla="*/ 0 w 828147"/>
              <a:gd name="connsiteY7" fmla="*/ 153903 h 828147"/>
              <a:gd name="connsiteX8" fmla="*/ 153903 w 828147"/>
              <a:gd name="connsiteY8" fmla="*/ 0 h 8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147" h="828147">
                <a:moveTo>
                  <a:pt x="153903" y="0"/>
                </a:moveTo>
                <a:lnTo>
                  <a:pt x="674244" y="0"/>
                </a:lnTo>
                <a:cubicBezTo>
                  <a:pt x="759242" y="0"/>
                  <a:pt x="828147" y="68905"/>
                  <a:pt x="828147" y="153903"/>
                </a:cubicBezTo>
                <a:lnTo>
                  <a:pt x="828147" y="674244"/>
                </a:lnTo>
                <a:cubicBezTo>
                  <a:pt x="828147" y="759242"/>
                  <a:pt x="759242" y="828147"/>
                  <a:pt x="674244" y="828147"/>
                </a:cubicBezTo>
                <a:lnTo>
                  <a:pt x="153903" y="828147"/>
                </a:lnTo>
                <a:cubicBezTo>
                  <a:pt x="68905" y="828147"/>
                  <a:pt x="0" y="759242"/>
                  <a:pt x="0" y="674244"/>
                </a:cubicBezTo>
                <a:lnTo>
                  <a:pt x="0" y="153903"/>
                </a:lnTo>
                <a:cubicBezTo>
                  <a:pt x="0" y="68905"/>
                  <a:pt x="68905" y="0"/>
                  <a:pt x="153903" y="0"/>
                </a:cubicBezTo>
                <a:close/>
              </a:path>
            </a:pathLst>
          </a:custGeom>
          <a:ln>
            <a:noFill/>
          </a:ln>
          <a:effectLst/>
        </p:spPr>
      </p:pic>
      <p:sp>
        <p:nvSpPr>
          <p:cNvPr id="9222" name="テキスト ボックス 9221">
            <a:extLst>
              <a:ext uri="{FF2B5EF4-FFF2-40B4-BE49-F238E27FC236}">
                <a16:creationId xmlns:a16="http://schemas.microsoft.com/office/drawing/2014/main" id="{900494EC-CADB-4B46-90D4-05A8C34E30AA}"/>
              </a:ext>
            </a:extLst>
          </p:cNvPr>
          <p:cNvSpPr txBox="1"/>
          <p:nvPr/>
        </p:nvSpPr>
        <p:spPr>
          <a:xfrm>
            <a:off x="6061953" y="864195"/>
            <a:ext cx="3086045" cy="682046"/>
          </a:xfrm>
          <a:prstGeom prst="rect">
            <a:avLst/>
          </a:prstGeom>
          <a:noFill/>
        </p:spPr>
        <p:txBody>
          <a:bodyPr wrap="square">
            <a:spAutoFit/>
          </a:bodyPr>
          <a:lstStyle/>
          <a:p>
            <a:pPr>
              <a:lnSpc>
                <a:spcPct val="130000"/>
              </a:lnSpc>
            </a:pPr>
            <a:r>
              <a:rPr lang="en-US" altLang="ja-JP" sz="1600" b="0" i="0" dirty="0">
                <a:solidFill>
                  <a:srgbClr val="4472C4"/>
                </a:solidFill>
                <a:effectLst/>
                <a:latin typeface="+mn-ea"/>
              </a:rPr>
              <a:t>※iPhone</a:t>
            </a:r>
            <a:r>
              <a:rPr lang="ja-JP" altLang="en-US" sz="1600" b="0" i="0" dirty="0">
                <a:solidFill>
                  <a:srgbClr val="4472C4"/>
                </a:solidFill>
                <a:effectLst/>
                <a:latin typeface="+mn-ea"/>
              </a:rPr>
              <a:t>で</a:t>
            </a:r>
            <a:r>
              <a:rPr lang="ja-JP" altLang="en-US" sz="1600" dirty="0">
                <a:solidFill>
                  <a:srgbClr val="4472C4"/>
                </a:solidFill>
                <a:latin typeface="+mn-ea"/>
              </a:rPr>
              <a:t>こちらの機能</a:t>
            </a:r>
            <a:r>
              <a:rPr lang="ja-JP" altLang="en-US" sz="1600" b="0" i="0" dirty="0">
                <a:solidFill>
                  <a:srgbClr val="4472C4"/>
                </a:solidFill>
                <a:effectLst/>
                <a:latin typeface="+mn-ea"/>
              </a:rPr>
              <a:t>を</a:t>
            </a:r>
            <a:endParaRPr lang="en-US" altLang="ja-JP" sz="1600" b="0" i="0" dirty="0">
              <a:solidFill>
                <a:srgbClr val="4472C4"/>
              </a:solidFill>
              <a:effectLst/>
              <a:latin typeface="+mn-ea"/>
            </a:endParaRPr>
          </a:p>
          <a:p>
            <a:pPr>
              <a:lnSpc>
                <a:spcPct val="130000"/>
              </a:lnSpc>
            </a:pPr>
            <a:r>
              <a:rPr lang="ja-JP" altLang="en-US" sz="1600" b="0" i="0" dirty="0">
                <a:solidFill>
                  <a:srgbClr val="4472C4"/>
                </a:solidFill>
                <a:effectLst/>
                <a:latin typeface="+mn-ea"/>
              </a:rPr>
              <a:t>使うには</a:t>
            </a:r>
            <a:r>
              <a:rPr lang="en-US" altLang="ja-JP" sz="1600" b="0" i="0" dirty="0">
                <a:solidFill>
                  <a:srgbClr val="4472C4"/>
                </a:solidFill>
                <a:effectLst/>
                <a:latin typeface="+mn-ea"/>
              </a:rPr>
              <a:t>iOS15</a:t>
            </a:r>
            <a:r>
              <a:rPr lang="ja-JP" altLang="en-US" sz="1600" b="0" i="0" dirty="0">
                <a:solidFill>
                  <a:srgbClr val="4472C4"/>
                </a:solidFill>
                <a:effectLst/>
                <a:latin typeface="+mn-ea"/>
              </a:rPr>
              <a:t>以降が必要です</a:t>
            </a:r>
            <a:endParaRPr lang="ja-JP" altLang="en-US" sz="1600" dirty="0">
              <a:solidFill>
                <a:srgbClr val="4472C4"/>
              </a:solidFill>
              <a:latin typeface="+mn-ea"/>
            </a:endParaRPr>
          </a:p>
        </p:txBody>
      </p:sp>
      <p:pic>
        <p:nvPicPr>
          <p:cNvPr id="3" name="Picture 2">
            <a:extLst>
              <a:ext uri="{FF2B5EF4-FFF2-40B4-BE49-F238E27FC236}">
                <a16:creationId xmlns:a16="http://schemas.microsoft.com/office/drawing/2014/main" id="{E3D28B13-2ACF-C967-759C-FC5FFAB656A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artisticBlur radius="20"/>
                    </a14:imgEffect>
                  </a14:imgLayer>
                </a14:imgProps>
              </a:ext>
              <a:ext uri="{28A0092B-C50C-407E-A947-70E740481C1C}">
                <a14:useLocalDpi xmlns:a14="http://schemas.microsoft.com/office/drawing/2010/main" val="0"/>
              </a:ext>
            </a:extLst>
          </a:blip>
          <a:srcRect t="-1" b="33637"/>
          <a:stretch/>
        </p:blipFill>
        <p:spPr bwMode="auto">
          <a:xfrm>
            <a:off x="5471618" y="2271404"/>
            <a:ext cx="2449025" cy="289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四角形: 角を丸くする 30">
            <a:extLst>
              <a:ext uri="{FF2B5EF4-FFF2-40B4-BE49-F238E27FC236}">
                <a16:creationId xmlns:a16="http://schemas.microsoft.com/office/drawing/2014/main" id="{846A4A32-7BAC-6F7A-39E6-6AB9C9F7986F}"/>
              </a:ext>
            </a:extLst>
          </p:cNvPr>
          <p:cNvSpPr/>
          <p:nvPr/>
        </p:nvSpPr>
        <p:spPr>
          <a:xfrm>
            <a:off x="5406982" y="5101883"/>
            <a:ext cx="916103" cy="91312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36562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extLst>
              <a:ext uri="{FF2B5EF4-FFF2-40B4-BE49-F238E27FC236}">
                <a16:creationId xmlns:a16="http://schemas.microsoft.com/office/drawing/2014/main" id="{2ABEE2BB-8444-992D-5DD5-DF28A75451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0040"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ACB6718C-EAE9-39E7-4489-C6F5139AFD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4997"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197" name="Picture 5">
            <a:extLst>
              <a:ext uri="{FF2B5EF4-FFF2-40B4-BE49-F238E27FC236}">
                <a16:creationId xmlns:a16="http://schemas.microsoft.com/office/drawing/2014/main" id="{C09049C3-02CA-6A1B-69E4-8ABE31507C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8292" b="34558"/>
          <a:stretch/>
        </p:blipFill>
        <p:spPr bwMode="auto">
          <a:xfrm>
            <a:off x="5487003" y="4808025"/>
            <a:ext cx="2449025" cy="3114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8EE5C461-3D95-3ACB-45B1-5C6AC54A45B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93095"/>
          <a:stretch/>
        </p:blipFill>
        <p:spPr bwMode="auto">
          <a:xfrm>
            <a:off x="1165192" y="6324600"/>
            <a:ext cx="2449025" cy="30080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9"/>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22</a:t>
            </a:r>
          </a:p>
        </p:txBody>
      </p: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7CD84FB-AD62-2196-0F75-AA1211663545}"/>
              </a:ext>
            </a:extLst>
          </p:cNvPr>
          <p:cNvSpPr txBox="1"/>
          <p:nvPr/>
        </p:nvSpPr>
        <p:spPr>
          <a:xfrm>
            <a:off x="1412435" y="1489248"/>
            <a:ext cx="3056197" cy="395621"/>
          </a:xfrm>
          <a:prstGeom prst="rect">
            <a:avLst/>
          </a:prstGeom>
          <a:noFill/>
        </p:spPr>
        <p:txBody>
          <a:bodyPr wrap="square" lIns="91440" tIns="45720" rIns="91440" bIns="45720" rtlCol="0" anchor="t">
            <a:spAutoFit/>
          </a:bodyPr>
          <a:lstStyle/>
          <a:p>
            <a:pPr>
              <a:lnSpc>
                <a:spcPct val="130000"/>
              </a:lnSpc>
            </a:pPr>
            <a:r>
              <a:rPr lang="ja-JP" altLang="en-US" dirty="0">
                <a:latin typeface="+mn-ea"/>
              </a:rPr>
              <a:t>情報ボタン　　　</a:t>
            </a:r>
            <a:r>
              <a:rPr lang="ja-JP" altLang="en-US" sz="1800" dirty="0">
                <a:latin typeface="+mn-ea"/>
              </a:rPr>
              <a:t>を押します</a:t>
            </a:r>
            <a:endParaRPr lang="en-US" altLang="ja-JP" sz="1800" dirty="0">
              <a:latin typeface="+mn-ea"/>
            </a:endParaRP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506079"/>
            <a:ext cx="3422571" cy="722057"/>
          </a:xfrm>
          <a:prstGeom prst="rect">
            <a:avLst/>
          </a:prstGeom>
          <a:noFill/>
        </p:spPr>
        <p:txBody>
          <a:bodyPr wrap="square" rtlCol="0" anchor="ctr">
            <a:spAutoFit/>
          </a:bodyPr>
          <a:lstStyle/>
          <a:p>
            <a:pPr>
              <a:lnSpc>
                <a:spcPct val="130000"/>
              </a:lnSpc>
            </a:pPr>
            <a:r>
              <a:rPr lang="ja-JP" altLang="en-US" sz="1800" dirty="0">
                <a:latin typeface="+mn-ea"/>
              </a:rPr>
              <a:t>「調べる：</a:t>
            </a:r>
            <a:r>
              <a:rPr lang="ja-JP" altLang="en-US" sz="1800" b="1" dirty="0">
                <a:latin typeface="+mn-ea"/>
              </a:rPr>
              <a:t>犬</a:t>
            </a:r>
            <a:r>
              <a:rPr lang="ja-JP" altLang="en-US" sz="1800" dirty="0">
                <a:latin typeface="+mn-ea"/>
              </a:rPr>
              <a:t>＞」を押します</a:t>
            </a:r>
            <a:endParaRPr lang="en-US" altLang="ja-JP" sz="1800" dirty="0">
              <a:latin typeface="+mn-ea"/>
            </a:endParaRPr>
          </a:p>
          <a:p>
            <a:pPr>
              <a:lnSpc>
                <a:spcPct val="130000"/>
              </a:lnSpc>
            </a:pPr>
            <a:r>
              <a:rPr kumimoji="1" lang="en-US" altLang="ja-JP" sz="1600" dirty="0">
                <a:solidFill>
                  <a:srgbClr val="4472C4"/>
                </a:solidFill>
                <a:latin typeface="BIZ UDPゴシック" panose="020B0400000000000000" pitchFamily="50" charset="-128"/>
                <a:ea typeface="BIZ UDPゴシック" panose="020B0400000000000000" pitchFamily="50" charset="-128"/>
              </a:rPr>
              <a:t>※</a:t>
            </a:r>
            <a:r>
              <a:rPr kumimoji="1" lang="ja-JP" altLang="en-US" sz="1600" dirty="0">
                <a:solidFill>
                  <a:srgbClr val="4472C4"/>
                </a:solidFill>
                <a:latin typeface="BIZ UDPゴシック" panose="020B0400000000000000" pitchFamily="50" charset="-128"/>
                <a:ea typeface="BIZ UDPゴシック" panose="020B0400000000000000" pitchFamily="50" charset="-128"/>
              </a:rPr>
              <a:t>表現は写真毎に異なります</a:t>
            </a:r>
            <a:endParaRPr kumimoji="1" lang="en-US" altLang="ja-JP" sz="1600" dirty="0">
              <a:solidFill>
                <a:srgbClr val="4472C4"/>
              </a:solidFill>
              <a:latin typeface="BIZ UDPゴシック" panose="020B0400000000000000" pitchFamily="50" charset="-128"/>
              <a:ea typeface="BIZ UDPゴシック" panose="020B0400000000000000" pitchFamily="50" charset="-128"/>
            </a:endParaRPr>
          </a:p>
        </p:txBody>
      </p:sp>
      <p:sp>
        <p:nvSpPr>
          <p:cNvPr id="32" name="四角形: 角を丸くする 31">
            <a:extLst>
              <a:ext uri="{FF2B5EF4-FFF2-40B4-BE49-F238E27FC236}">
                <a16:creationId xmlns:a16="http://schemas.microsoft.com/office/drawing/2014/main" id="{5F8D5823-3D31-DE87-86A4-7CE820EBC497}"/>
              </a:ext>
            </a:extLst>
          </p:cNvPr>
          <p:cNvSpPr/>
          <p:nvPr/>
        </p:nvSpPr>
        <p:spPr>
          <a:xfrm>
            <a:off x="5514697" y="4808026"/>
            <a:ext cx="943253" cy="31147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4" name="字幕 14">
            <a:extLst>
              <a:ext uri="{FF2B5EF4-FFF2-40B4-BE49-F238E27FC236}">
                <a16:creationId xmlns:a16="http://schemas.microsoft.com/office/drawing/2014/main" id="{F6A274FB-6A38-000E-1E48-5AFA1A8DC9AF}"/>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iPhone</a:t>
            </a:r>
            <a:r>
              <a:rPr lang="ja-JP" altLang="en-US" sz="2200" b="0" dirty="0">
                <a:latin typeface="+mn-ea"/>
                <a:ea typeface="+mn-ea"/>
              </a:rPr>
              <a:t>の機能で画像から検索してみましょう</a:t>
            </a:r>
          </a:p>
        </p:txBody>
      </p:sp>
      <p:sp>
        <p:nvSpPr>
          <p:cNvPr id="5" name="四角形: 角を丸くする 4">
            <a:extLst>
              <a:ext uri="{FF2B5EF4-FFF2-40B4-BE49-F238E27FC236}">
                <a16:creationId xmlns:a16="http://schemas.microsoft.com/office/drawing/2014/main" id="{3509E69A-4E01-87E1-8F95-874FF73D1D33}"/>
              </a:ext>
            </a:extLst>
          </p:cNvPr>
          <p:cNvSpPr/>
          <p:nvPr/>
        </p:nvSpPr>
        <p:spPr>
          <a:xfrm>
            <a:off x="2572080" y="6324600"/>
            <a:ext cx="333045" cy="300173"/>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61DEF38A-10E7-01F0-FCDD-D1E2DBE6C7BB}"/>
              </a:ext>
            </a:extLst>
          </p:cNvPr>
          <p:cNvSpPr txBox="1"/>
          <p:nvPr/>
        </p:nvSpPr>
        <p:spPr>
          <a:xfrm>
            <a:off x="3725631" y="6150521"/>
            <a:ext cx="825898" cy="646331"/>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情報</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ボタン</a:t>
            </a:r>
            <a:endParaRPr kumimoji="1" lang="en-US" altLang="ja-JP" dirty="0">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4744F749-1B91-C9E6-7465-B61A1C7A035E}"/>
              </a:ext>
            </a:extLst>
          </p:cNvPr>
          <p:cNvCxnSpPr>
            <a:cxnSpLocks/>
            <a:stCxn id="6" idx="1"/>
            <a:endCxn id="5" idx="3"/>
          </p:cNvCxnSpPr>
          <p:nvPr/>
        </p:nvCxnSpPr>
        <p:spPr>
          <a:xfrm flipH="1">
            <a:off x="2905125" y="6473687"/>
            <a:ext cx="820506" cy="1000"/>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3" name="テキスト ボックス 12">
            <a:extLst>
              <a:ext uri="{FF2B5EF4-FFF2-40B4-BE49-F238E27FC236}">
                <a16:creationId xmlns:a16="http://schemas.microsoft.com/office/drawing/2014/main" id="{4AF3CC0F-39F0-B214-0C51-657E98EAF202}"/>
              </a:ext>
            </a:extLst>
          </p:cNvPr>
          <p:cNvSpPr txBox="1"/>
          <p:nvPr/>
        </p:nvSpPr>
        <p:spPr>
          <a:xfrm>
            <a:off x="3635285" y="4583952"/>
            <a:ext cx="1666693" cy="1168461"/>
          </a:xfrm>
          <a:prstGeom prst="rect">
            <a:avLst/>
          </a:prstGeom>
          <a:noFill/>
        </p:spPr>
        <p:txBody>
          <a:bodyPr wrap="square" lIns="72000" rIns="0" rtlCol="0">
            <a:spAutoFit/>
          </a:bodyPr>
          <a:lstStyle/>
          <a:p>
            <a:pPr>
              <a:lnSpc>
                <a:spcPct val="130000"/>
              </a:lnSpc>
            </a:pPr>
            <a:r>
              <a:rPr kumimoji="1" lang="en-US" altLang="ja-JP" sz="1400" dirty="0">
                <a:solidFill>
                  <a:srgbClr val="4472C4"/>
                </a:solidFill>
                <a:latin typeface="BIZ UDPゴシック" panose="020B0400000000000000" pitchFamily="50" charset="-128"/>
                <a:ea typeface="BIZ UDPゴシック" panose="020B0400000000000000" pitchFamily="50" charset="-128"/>
              </a:rPr>
              <a:t>※</a:t>
            </a:r>
            <a:r>
              <a:rPr kumimoji="1" lang="ja-JP" altLang="en-US" sz="1400" dirty="0">
                <a:solidFill>
                  <a:srgbClr val="4472C4"/>
                </a:solidFill>
                <a:latin typeface="BIZ UDPゴシック" panose="020B0400000000000000" pitchFamily="50" charset="-128"/>
                <a:ea typeface="BIZ UDPゴシック" panose="020B0400000000000000" pitchFamily="50" charset="-128"/>
              </a:rPr>
              <a:t>情報ボタンに星　　　がついていない場合、その写真は検索する機能を使えません。</a:t>
            </a:r>
          </a:p>
        </p:txBody>
      </p:sp>
      <p:pic>
        <p:nvPicPr>
          <p:cNvPr id="15" name="Picture 4">
            <a:extLst>
              <a:ext uri="{FF2B5EF4-FFF2-40B4-BE49-F238E27FC236}">
                <a16:creationId xmlns:a16="http://schemas.microsoft.com/office/drawing/2014/main" id="{F449D391-08F5-137D-433F-6C8F717AD19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8915" t="93838" r="30223" b="678"/>
          <a:stretch/>
        </p:blipFill>
        <p:spPr bwMode="auto">
          <a:xfrm>
            <a:off x="2647215" y="1530644"/>
            <a:ext cx="381882" cy="34296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7597E0C4-BD84-17F2-5C9F-3D57B8C28E7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8915" t="93838" r="30223" b="678"/>
          <a:stretch/>
        </p:blipFill>
        <p:spPr bwMode="auto">
          <a:xfrm>
            <a:off x="5120616" y="4618178"/>
            <a:ext cx="311692" cy="2799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00892048-83D3-BE4F-FBAA-5873E16EF082}"/>
              </a:ext>
            </a:extLst>
          </p:cNvPr>
          <p:cNvSpPr txBox="1"/>
          <p:nvPr/>
        </p:nvSpPr>
        <p:spPr>
          <a:xfrm>
            <a:off x="6061953" y="864195"/>
            <a:ext cx="3086045" cy="682046"/>
          </a:xfrm>
          <a:prstGeom prst="rect">
            <a:avLst/>
          </a:prstGeom>
          <a:noFill/>
        </p:spPr>
        <p:txBody>
          <a:bodyPr wrap="square">
            <a:spAutoFit/>
          </a:bodyPr>
          <a:lstStyle/>
          <a:p>
            <a:pPr>
              <a:lnSpc>
                <a:spcPct val="130000"/>
              </a:lnSpc>
            </a:pPr>
            <a:r>
              <a:rPr lang="en-US" altLang="ja-JP" sz="1600" b="0" i="0" dirty="0">
                <a:solidFill>
                  <a:srgbClr val="4472C4"/>
                </a:solidFill>
                <a:effectLst/>
                <a:latin typeface="+mn-ea"/>
              </a:rPr>
              <a:t>※iPhone</a:t>
            </a:r>
            <a:r>
              <a:rPr lang="ja-JP" altLang="en-US" sz="1600" b="0" i="0" dirty="0">
                <a:solidFill>
                  <a:srgbClr val="4472C4"/>
                </a:solidFill>
                <a:effectLst/>
                <a:latin typeface="+mn-ea"/>
              </a:rPr>
              <a:t>で</a:t>
            </a:r>
            <a:r>
              <a:rPr lang="ja-JP" altLang="en-US" sz="1600" dirty="0">
                <a:solidFill>
                  <a:srgbClr val="4472C4"/>
                </a:solidFill>
                <a:latin typeface="+mn-ea"/>
              </a:rPr>
              <a:t>こちらの機能</a:t>
            </a:r>
            <a:r>
              <a:rPr lang="ja-JP" altLang="en-US" sz="1600" b="0" i="0" dirty="0">
                <a:solidFill>
                  <a:srgbClr val="4472C4"/>
                </a:solidFill>
                <a:effectLst/>
                <a:latin typeface="+mn-ea"/>
              </a:rPr>
              <a:t>を</a:t>
            </a:r>
            <a:endParaRPr lang="en-US" altLang="ja-JP" sz="1600" b="0" i="0" dirty="0">
              <a:solidFill>
                <a:srgbClr val="4472C4"/>
              </a:solidFill>
              <a:effectLst/>
              <a:latin typeface="+mn-ea"/>
            </a:endParaRPr>
          </a:p>
          <a:p>
            <a:pPr>
              <a:lnSpc>
                <a:spcPct val="130000"/>
              </a:lnSpc>
            </a:pPr>
            <a:r>
              <a:rPr lang="ja-JP" altLang="en-US" sz="1600" b="0" i="0" dirty="0">
                <a:solidFill>
                  <a:srgbClr val="4472C4"/>
                </a:solidFill>
                <a:effectLst/>
                <a:latin typeface="+mn-ea"/>
              </a:rPr>
              <a:t>使うには</a:t>
            </a:r>
            <a:r>
              <a:rPr lang="en-US" altLang="ja-JP" sz="1600" b="0" i="0" dirty="0">
                <a:solidFill>
                  <a:srgbClr val="4472C4"/>
                </a:solidFill>
                <a:effectLst/>
                <a:latin typeface="+mn-ea"/>
              </a:rPr>
              <a:t>iOS15</a:t>
            </a:r>
            <a:r>
              <a:rPr lang="ja-JP" altLang="en-US" sz="1600" b="0" i="0" dirty="0">
                <a:solidFill>
                  <a:srgbClr val="4472C4"/>
                </a:solidFill>
                <a:effectLst/>
                <a:latin typeface="+mn-ea"/>
              </a:rPr>
              <a:t>以降が必要です</a:t>
            </a:r>
            <a:endParaRPr lang="ja-JP" altLang="en-US" sz="1600" dirty="0">
              <a:solidFill>
                <a:srgbClr val="4472C4"/>
              </a:solidFill>
              <a:latin typeface="+mn-ea"/>
            </a:endParaRPr>
          </a:p>
        </p:txBody>
      </p:sp>
    </p:spTree>
    <p:extLst>
      <p:ext uri="{BB962C8B-B14F-4D97-AF65-F5344CB8AC3E}">
        <p14:creationId xmlns:p14="http://schemas.microsoft.com/office/powerpoint/2010/main" val="949200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C11DC79-3665-D22C-D0FB-4D2F978B96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5382"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69" name="Picture 1">
            <a:extLst>
              <a:ext uri="{FF2B5EF4-FFF2-40B4-BE49-F238E27FC236}">
                <a16:creationId xmlns:a16="http://schemas.microsoft.com/office/drawing/2014/main" id="{174D2243-EEF2-89B1-8657-6D9DE66D06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4807"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23</a:t>
            </a:r>
          </a:p>
        </p:txBody>
      </p: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7CD84FB-AD62-2196-0F75-AA1211663545}"/>
              </a:ext>
            </a:extLst>
          </p:cNvPr>
          <p:cNvSpPr txBox="1"/>
          <p:nvPr/>
        </p:nvSpPr>
        <p:spPr>
          <a:xfrm>
            <a:off x="1412435" y="1489248"/>
            <a:ext cx="3406055" cy="395621"/>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「続ける」を押します</a:t>
            </a:r>
            <a:endParaRPr lang="en-US" altLang="ja-JP" dirty="0">
              <a:solidFill>
                <a:prstClr val="black"/>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3263545" cy="395621"/>
          </a:xfrm>
          <a:prstGeom prst="rect">
            <a:avLst/>
          </a:prstGeom>
          <a:noFill/>
        </p:spPr>
        <p:txBody>
          <a:bodyPr wrap="square" rtlCol="0" anchor="ctr">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検索結果が表示されます</a:t>
            </a:r>
          </a:p>
        </p:txBody>
      </p:sp>
      <p:sp>
        <p:nvSpPr>
          <p:cNvPr id="13" name="字幕 14">
            <a:extLst>
              <a:ext uri="{FF2B5EF4-FFF2-40B4-BE49-F238E27FC236}">
                <a16:creationId xmlns:a16="http://schemas.microsoft.com/office/drawing/2014/main" id="{7F70BEE1-A22E-DF0F-072D-E5B87B83BB61}"/>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iPhone</a:t>
            </a:r>
            <a:r>
              <a:rPr lang="ja-JP" altLang="en-US" sz="2200" b="0" dirty="0">
                <a:latin typeface="+mn-ea"/>
                <a:ea typeface="+mn-ea"/>
              </a:rPr>
              <a:t>の機能で画像から検索してみましょう</a:t>
            </a:r>
          </a:p>
        </p:txBody>
      </p:sp>
      <p:sp>
        <p:nvSpPr>
          <p:cNvPr id="14" name="四角形: 角を丸くする 13">
            <a:extLst>
              <a:ext uri="{FF2B5EF4-FFF2-40B4-BE49-F238E27FC236}">
                <a16:creationId xmlns:a16="http://schemas.microsoft.com/office/drawing/2014/main" id="{CA51F286-4A5B-52FE-FFB3-CEE2901FAD6C}"/>
              </a:ext>
            </a:extLst>
          </p:cNvPr>
          <p:cNvSpPr/>
          <p:nvPr/>
        </p:nvSpPr>
        <p:spPr>
          <a:xfrm>
            <a:off x="2099096" y="6062527"/>
            <a:ext cx="580445" cy="281123"/>
          </a:xfrm>
          <a:prstGeom prst="roundRect">
            <a:avLst>
              <a:gd name="adj" fmla="val 1949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15" name="四角形: 角を丸くする 14">
            <a:extLst>
              <a:ext uri="{FF2B5EF4-FFF2-40B4-BE49-F238E27FC236}">
                <a16:creationId xmlns:a16="http://schemas.microsoft.com/office/drawing/2014/main" id="{9BA0C05F-ADDF-9AB4-9C12-163A8AD9ECBF}"/>
              </a:ext>
            </a:extLst>
          </p:cNvPr>
          <p:cNvSpPr/>
          <p:nvPr/>
        </p:nvSpPr>
        <p:spPr>
          <a:xfrm>
            <a:off x="5415281" y="4622346"/>
            <a:ext cx="2583150" cy="2059167"/>
          </a:xfrm>
          <a:prstGeom prst="roundRect">
            <a:avLst>
              <a:gd name="adj" fmla="val 6454"/>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66D5408B-5709-EBFE-3259-E5D4D04B0C10}"/>
              </a:ext>
            </a:extLst>
          </p:cNvPr>
          <p:cNvSpPr txBox="1"/>
          <p:nvPr/>
        </p:nvSpPr>
        <p:spPr>
          <a:xfrm>
            <a:off x="6061953" y="864195"/>
            <a:ext cx="3086045" cy="682046"/>
          </a:xfrm>
          <a:prstGeom prst="rect">
            <a:avLst/>
          </a:prstGeom>
          <a:noFill/>
        </p:spPr>
        <p:txBody>
          <a:bodyPr wrap="square">
            <a:spAutoFit/>
          </a:bodyPr>
          <a:lstStyle/>
          <a:p>
            <a:pPr>
              <a:lnSpc>
                <a:spcPct val="130000"/>
              </a:lnSpc>
            </a:pPr>
            <a:r>
              <a:rPr lang="en-US" altLang="ja-JP" sz="1600" b="0" i="0" dirty="0">
                <a:solidFill>
                  <a:srgbClr val="4472C4"/>
                </a:solidFill>
                <a:effectLst/>
                <a:latin typeface="+mn-ea"/>
              </a:rPr>
              <a:t>※iPhone</a:t>
            </a:r>
            <a:r>
              <a:rPr lang="ja-JP" altLang="en-US" sz="1600" b="0" i="0" dirty="0">
                <a:solidFill>
                  <a:srgbClr val="4472C4"/>
                </a:solidFill>
                <a:effectLst/>
                <a:latin typeface="+mn-ea"/>
              </a:rPr>
              <a:t>で</a:t>
            </a:r>
            <a:r>
              <a:rPr lang="ja-JP" altLang="en-US" sz="1600" dirty="0">
                <a:solidFill>
                  <a:srgbClr val="4472C4"/>
                </a:solidFill>
                <a:latin typeface="+mn-ea"/>
              </a:rPr>
              <a:t>こちらの機能</a:t>
            </a:r>
            <a:r>
              <a:rPr lang="ja-JP" altLang="en-US" sz="1600" b="0" i="0" dirty="0">
                <a:solidFill>
                  <a:srgbClr val="4472C4"/>
                </a:solidFill>
                <a:effectLst/>
                <a:latin typeface="+mn-ea"/>
              </a:rPr>
              <a:t>を</a:t>
            </a:r>
            <a:endParaRPr lang="en-US" altLang="ja-JP" sz="1600" b="0" i="0" dirty="0">
              <a:solidFill>
                <a:srgbClr val="4472C4"/>
              </a:solidFill>
              <a:effectLst/>
              <a:latin typeface="+mn-ea"/>
            </a:endParaRPr>
          </a:p>
          <a:p>
            <a:pPr>
              <a:lnSpc>
                <a:spcPct val="130000"/>
              </a:lnSpc>
            </a:pPr>
            <a:r>
              <a:rPr lang="ja-JP" altLang="en-US" sz="1600" b="0" i="0" dirty="0">
                <a:solidFill>
                  <a:srgbClr val="4472C4"/>
                </a:solidFill>
                <a:effectLst/>
                <a:latin typeface="+mn-ea"/>
              </a:rPr>
              <a:t>使うには</a:t>
            </a:r>
            <a:r>
              <a:rPr lang="en-US" altLang="ja-JP" sz="1600" b="0" i="0" dirty="0">
                <a:solidFill>
                  <a:srgbClr val="4472C4"/>
                </a:solidFill>
                <a:effectLst/>
                <a:latin typeface="+mn-ea"/>
              </a:rPr>
              <a:t>iOS15</a:t>
            </a:r>
            <a:r>
              <a:rPr lang="ja-JP" altLang="en-US" sz="1600" b="0" i="0" dirty="0">
                <a:solidFill>
                  <a:srgbClr val="4472C4"/>
                </a:solidFill>
                <a:effectLst/>
                <a:latin typeface="+mn-ea"/>
              </a:rPr>
              <a:t>以降が必要です</a:t>
            </a:r>
            <a:endParaRPr lang="ja-JP" altLang="en-US" sz="1600" dirty="0">
              <a:solidFill>
                <a:srgbClr val="4472C4"/>
              </a:solidFill>
              <a:latin typeface="+mn-ea"/>
            </a:endParaRPr>
          </a:p>
        </p:txBody>
      </p:sp>
      <p:pic>
        <p:nvPicPr>
          <p:cNvPr id="4" name="Picture 2">
            <a:extLst>
              <a:ext uri="{FF2B5EF4-FFF2-40B4-BE49-F238E27FC236}">
                <a16:creationId xmlns:a16="http://schemas.microsoft.com/office/drawing/2014/main" id="{C964D0F5-1EE0-1945-52D9-1348EC8FE11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54502"/>
          <a:stretch/>
        </p:blipFill>
        <p:spPr bwMode="auto">
          <a:xfrm>
            <a:off x="1157926" y="2268821"/>
            <a:ext cx="2449025" cy="19819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475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11EA0AB0-649F-FE65-6425-D2B8150A30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989"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D05CEE12-F266-58F7-595C-1F29BB37A7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5456"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画像</a:t>
            </a:r>
            <a:r>
              <a:rPr lang="ja-JP" altLang="en-US" sz="2799" dirty="0">
                <a:solidFill>
                  <a:srgbClr val="4472C4"/>
                </a:solidFill>
              </a:rPr>
              <a:t>から</a:t>
            </a:r>
            <a:r>
              <a:rPr lang="ja-JP" altLang="en-US" sz="2799">
                <a:solidFill>
                  <a:srgbClr val="4472C4"/>
                </a:solidFill>
              </a:rPr>
              <a:t>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7CD84FB-AD62-2196-0F75-AA1211663545}"/>
              </a:ext>
            </a:extLst>
          </p:cNvPr>
          <p:cNvSpPr txBox="1"/>
          <p:nvPr/>
        </p:nvSpPr>
        <p:spPr>
          <a:xfrm>
            <a:off x="1412435" y="1489248"/>
            <a:ext cx="3406055"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検索結果の中から</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調べたい内容を押します</a:t>
            </a:r>
            <a:endParaRPr lang="en-US" altLang="ja-JP" dirty="0">
              <a:solidFill>
                <a:prstClr val="black"/>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3263545" cy="395621"/>
          </a:xfrm>
          <a:prstGeom prst="rect">
            <a:avLst/>
          </a:prstGeom>
          <a:noFill/>
        </p:spPr>
        <p:txBody>
          <a:bodyPr wrap="square" rtlCol="0" anchor="ctr">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詳細情報が表示されます</a:t>
            </a:r>
          </a:p>
        </p:txBody>
      </p:sp>
      <p:sp>
        <p:nvSpPr>
          <p:cNvPr id="13" name="字幕 14">
            <a:extLst>
              <a:ext uri="{FF2B5EF4-FFF2-40B4-BE49-F238E27FC236}">
                <a16:creationId xmlns:a16="http://schemas.microsoft.com/office/drawing/2014/main" id="{7F70BEE1-A22E-DF0F-072D-E5B87B83BB61}"/>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iPhone</a:t>
            </a:r>
            <a:r>
              <a:rPr lang="ja-JP" altLang="en-US" sz="2200" b="0" dirty="0">
                <a:latin typeface="+mn-ea"/>
                <a:ea typeface="+mn-ea"/>
              </a:rPr>
              <a:t>の機能で画像から検索してみましょう</a:t>
            </a:r>
          </a:p>
        </p:txBody>
      </p:sp>
      <p:sp>
        <p:nvSpPr>
          <p:cNvPr id="14" name="四角形: 角を丸くする 13">
            <a:extLst>
              <a:ext uri="{FF2B5EF4-FFF2-40B4-BE49-F238E27FC236}">
                <a16:creationId xmlns:a16="http://schemas.microsoft.com/office/drawing/2014/main" id="{CA51F286-4A5B-52FE-FFB3-CEE2901FAD6C}"/>
              </a:ext>
            </a:extLst>
          </p:cNvPr>
          <p:cNvSpPr/>
          <p:nvPr/>
        </p:nvSpPr>
        <p:spPr>
          <a:xfrm>
            <a:off x="1216690" y="4938577"/>
            <a:ext cx="1221710" cy="513303"/>
          </a:xfrm>
          <a:prstGeom prst="roundRect">
            <a:avLst>
              <a:gd name="adj" fmla="val 1949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15" name="四角形: 角を丸くする 14">
            <a:extLst>
              <a:ext uri="{FF2B5EF4-FFF2-40B4-BE49-F238E27FC236}">
                <a16:creationId xmlns:a16="http://schemas.microsoft.com/office/drawing/2014/main" id="{9BA0C05F-ADDF-9AB4-9C12-163A8AD9ECBF}"/>
              </a:ext>
            </a:extLst>
          </p:cNvPr>
          <p:cNvSpPr/>
          <p:nvPr/>
        </p:nvSpPr>
        <p:spPr>
          <a:xfrm>
            <a:off x="5405120" y="2712248"/>
            <a:ext cx="2598555" cy="2124375"/>
          </a:xfrm>
          <a:prstGeom prst="roundRect">
            <a:avLst>
              <a:gd name="adj" fmla="val 6454"/>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B631D56B-CB59-B497-32B2-DF9545F3A1D2}"/>
              </a:ext>
            </a:extLst>
          </p:cNvPr>
          <p:cNvSpPr txBox="1"/>
          <p:nvPr/>
        </p:nvSpPr>
        <p:spPr>
          <a:xfrm>
            <a:off x="6061953" y="864195"/>
            <a:ext cx="3086045" cy="682046"/>
          </a:xfrm>
          <a:prstGeom prst="rect">
            <a:avLst/>
          </a:prstGeom>
          <a:noFill/>
        </p:spPr>
        <p:txBody>
          <a:bodyPr wrap="square">
            <a:spAutoFit/>
          </a:bodyPr>
          <a:lstStyle/>
          <a:p>
            <a:pPr>
              <a:lnSpc>
                <a:spcPct val="130000"/>
              </a:lnSpc>
            </a:pPr>
            <a:r>
              <a:rPr lang="en-US" altLang="ja-JP" sz="1600" b="0" i="0" dirty="0">
                <a:solidFill>
                  <a:srgbClr val="4472C4"/>
                </a:solidFill>
                <a:effectLst/>
                <a:latin typeface="+mn-ea"/>
              </a:rPr>
              <a:t>※iPhone</a:t>
            </a:r>
            <a:r>
              <a:rPr lang="ja-JP" altLang="en-US" sz="1600" b="0" i="0" dirty="0">
                <a:solidFill>
                  <a:srgbClr val="4472C4"/>
                </a:solidFill>
                <a:effectLst/>
                <a:latin typeface="+mn-ea"/>
              </a:rPr>
              <a:t>で</a:t>
            </a:r>
            <a:r>
              <a:rPr lang="ja-JP" altLang="en-US" sz="1600" dirty="0">
                <a:solidFill>
                  <a:srgbClr val="4472C4"/>
                </a:solidFill>
                <a:latin typeface="+mn-ea"/>
              </a:rPr>
              <a:t>こちらの機能</a:t>
            </a:r>
            <a:r>
              <a:rPr lang="ja-JP" altLang="en-US" sz="1600" b="0" i="0" dirty="0">
                <a:solidFill>
                  <a:srgbClr val="4472C4"/>
                </a:solidFill>
                <a:effectLst/>
                <a:latin typeface="+mn-ea"/>
              </a:rPr>
              <a:t>を</a:t>
            </a:r>
            <a:endParaRPr lang="en-US" altLang="ja-JP" sz="1600" b="0" i="0" dirty="0">
              <a:solidFill>
                <a:srgbClr val="4472C4"/>
              </a:solidFill>
              <a:effectLst/>
              <a:latin typeface="+mn-ea"/>
            </a:endParaRPr>
          </a:p>
          <a:p>
            <a:pPr>
              <a:lnSpc>
                <a:spcPct val="130000"/>
              </a:lnSpc>
            </a:pPr>
            <a:r>
              <a:rPr lang="ja-JP" altLang="en-US" sz="1600" b="0" i="0" dirty="0">
                <a:solidFill>
                  <a:srgbClr val="4472C4"/>
                </a:solidFill>
                <a:effectLst/>
                <a:latin typeface="+mn-ea"/>
              </a:rPr>
              <a:t>使うには</a:t>
            </a:r>
            <a:r>
              <a:rPr lang="en-US" altLang="ja-JP" sz="1600" b="0" i="0" dirty="0">
                <a:solidFill>
                  <a:srgbClr val="4472C4"/>
                </a:solidFill>
                <a:effectLst/>
                <a:latin typeface="+mn-ea"/>
              </a:rPr>
              <a:t>iOS15</a:t>
            </a:r>
            <a:r>
              <a:rPr lang="ja-JP" altLang="en-US" sz="1600" b="0" i="0" dirty="0">
                <a:solidFill>
                  <a:srgbClr val="4472C4"/>
                </a:solidFill>
                <a:effectLst/>
                <a:latin typeface="+mn-ea"/>
              </a:rPr>
              <a:t>以降が必要です</a:t>
            </a:r>
            <a:endParaRPr lang="ja-JP" altLang="en-US" sz="1600" dirty="0">
              <a:solidFill>
                <a:srgbClr val="4472C4"/>
              </a:solidFill>
              <a:latin typeface="+mn-ea"/>
            </a:endParaRPr>
          </a:p>
        </p:txBody>
      </p:sp>
    </p:spTree>
    <p:extLst>
      <p:ext uri="{BB962C8B-B14F-4D97-AF65-F5344CB8AC3E}">
        <p14:creationId xmlns:p14="http://schemas.microsoft.com/office/powerpoint/2010/main" val="516969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画面の下部に「追加・共有・保存」のメニュー画面が表示された画像">
            <a:extLst>
              <a:ext uri="{FF2B5EF4-FFF2-40B4-BE49-F238E27FC236}">
                <a16:creationId xmlns:a16="http://schemas.microsoft.com/office/drawing/2014/main" id="{65AC00D6-7BD3-4838-DAC7-6A1049555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7435" y="2295556"/>
            <a:ext cx="2450749" cy="4359066"/>
          </a:xfrm>
          <a:prstGeom prst="rect">
            <a:avLst/>
          </a:prstGeom>
          <a:ln w="9525">
            <a:solidFill>
              <a:schemeClr val="tx1">
                <a:lumMod val="50000"/>
                <a:lumOff val="50000"/>
              </a:schemeClr>
            </a:solidFill>
          </a:ln>
        </p:spPr>
      </p:pic>
      <p:pic>
        <p:nvPicPr>
          <p:cNvPr id="14" name="図 13" descr="気に入ったインターネットのページを表示させている画像">
            <a:extLst>
              <a:ext uri="{FF2B5EF4-FFF2-40B4-BE49-F238E27FC236}">
                <a16:creationId xmlns:a16="http://schemas.microsoft.com/office/drawing/2014/main" id="{555AE791-EB25-4F0B-0B32-5FC54910E1E1}"/>
              </a:ext>
            </a:extLst>
          </p:cNvPr>
          <p:cNvPicPr>
            <a:picLocks noChangeAspect="1"/>
          </p:cNvPicPr>
          <p:nvPr/>
        </p:nvPicPr>
        <p:blipFill>
          <a:blip r:embed="rId5"/>
          <a:stretch>
            <a:fillRect/>
          </a:stretch>
        </p:blipFill>
        <p:spPr>
          <a:xfrm>
            <a:off x="1180824" y="2266374"/>
            <a:ext cx="2456011" cy="4354148"/>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8936686F-8ED4-FEEA-9D1C-EF0980E6F11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A2764507-BE9E-6B97-5463-35B7B449D0AE}"/>
              </a:ext>
            </a:extLst>
          </p:cNvPr>
          <p:cNvSpPr txBox="1"/>
          <p:nvPr/>
        </p:nvSpPr>
        <p:spPr>
          <a:xfrm>
            <a:off x="584684" y="16855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9E41549E-3DC1-6843-1E37-5AE2B414B7F0}"/>
              </a:ext>
            </a:extLst>
          </p:cNvPr>
          <p:cNvSpPr txBox="1"/>
          <p:nvPr/>
        </p:nvSpPr>
        <p:spPr>
          <a:xfrm>
            <a:off x="1107635" y="1755948"/>
            <a:ext cx="3519928" cy="395621"/>
          </a:xfrm>
          <a:prstGeom prst="rect">
            <a:avLst/>
          </a:prstGeom>
          <a:noFill/>
        </p:spPr>
        <p:txBody>
          <a:bodyPr wrap="square" lIns="91440" tIns="45720" rIns="91440" bIns="45720" rtlCol="0" anchor="t">
            <a:spAutoFit/>
          </a:bodyPr>
          <a:lstStyle/>
          <a:p>
            <a:pPr>
              <a:lnSpc>
                <a:spcPct val="130000"/>
              </a:lnSpc>
            </a:pPr>
            <a:r>
              <a:rPr lang="ja-JP" altLang="en-US" sz="1800">
                <a:latin typeface="+mn-ea"/>
              </a:rPr>
              <a:t>一番下の</a:t>
            </a:r>
            <a:r>
              <a:rPr lang="ja-JP" altLang="en-US">
                <a:latin typeface="+mn-ea"/>
              </a:rPr>
              <a:t>ボタン </a:t>
            </a:r>
            <a:r>
              <a:rPr lang="ja-JP" altLang="en-US" sz="1800">
                <a:latin typeface="+mn-ea"/>
              </a:rPr>
              <a:t>　  を押します</a:t>
            </a:r>
          </a:p>
        </p:txBody>
      </p:sp>
      <p:sp>
        <p:nvSpPr>
          <p:cNvPr id="28" name="テキスト ボックス 27">
            <a:extLst>
              <a:ext uri="{FF2B5EF4-FFF2-40B4-BE49-F238E27FC236}">
                <a16:creationId xmlns:a16="http://schemas.microsoft.com/office/drawing/2014/main" id="{72D251BD-CE1B-82BA-A881-D38BF1B3BFA7}"/>
              </a:ext>
            </a:extLst>
          </p:cNvPr>
          <p:cNvSpPr txBox="1"/>
          <p:nvPr/>
        </p:nvSpPr>
        <p:spPr>
          <a:xfrm>
            <a:off x="4902678" y="16855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タイトル 1">
            <a:extLst>
              <a:ext uri="{FF2B5EF4-FFF2-40B4-BE49-F238E27FC236}">
                <a16:creationId xmlns:a16="http://schemas.microsoft.com/office/drawing/2014/main" id="{B90DE740-0734-0DEA-177D-835A33E50BA6}"/>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1-E</a:t>
            </a:r>
            <a:endParaRPr kumimoji="0" lang="ja-JP" altLang="en-US" kern="0">
              <a:solidFill>
                <a:sysClr val="windowText" lastClr="000000"/>
              </a:solidFill>
            </a:endParaRPr>
          </a:p>
        </p:txBody>
      </p:sp>
      <p:sp>
        <p:nvSpPr>
          <p:cNvPr id="12" name="タイトル 1">
            <a:extLst>
              <a:ext uri="{FF2B5EF4-FFF2-40B4-BE49-F238E27FC236}">
                <a16:creationId xmlns:a16="http://schemas.microsoft.com/office/drawing/2014/main" id="{881A9C70-2BCB-6796-5145-2023B1496D5C}"/>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気に入ったページをブックマークする</a:t>
            </a:r>
          </a:p>
        </p:txBody>
      </p:sp>
      <p:sp>
        <p:nvSpPr>
          <p:cNvPr id="13" name="字幕 14">
            <a:extLst>
              <a:ext uri="{FF2B5EF4-FFF2-40B4-BE49-F238E27FC236}">
                <a16:creationId xmlns:a16="http://schemas.microsoft.com/office/drawing/2014/main" id="{4758123A-1F74-2F90-97B1-66A093FD6302}"/>
              </a:ext>
            </a:extLst>
          </p:cNvPr>
          <p:cNvSpPr txBox="1">
            <a:spLocks/>
          </p:cNvSpPr>
          <p:nvPr/>
        </p:nvSpPr>
        <p:spPr>
          <a:xfrm>
            <a:off x="297143" y="862856"/>
            <a:ext cx="8596031" cy="389883"/>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200" b="0" dirty="0">
                <a:latin typeface="+mn-ea"/>
                <a:ea typeface="+mn-ea"/>
              </a:rPr>
              <a:t>気に入ったページは、ブックマークに保存しておくと必要な時に</a:t>
            </a:r>
            <a:endParaRPr lang="en-US" altLang="ja-JP" sz="2200" b="0" dirty="0">
              <a:latin typeface="+mn-ea"/>
              <a:ea typeface="+mn-ea"/>
            </a:endParaRPr>
          </a:p>
          <a:p>
            <a:pPr>
              <a:lnSpc>
                <a:spcPct val="130000"/>
              </a:lnSpc>
              <a:spcBef>
                <a:spcPts val="0"/>
              </a:spcBef>
            </a:pPr>
            <a:r>
              <a:rPr lang="ja-JP" altLang="en-US" sz="2200" b="0" dirty="0">
                <a:latin typeface="+mn-ea"/>
                <a:ea typeface="+mn-ea"/>
              </a:rPr>
              <a:t>素早く閲覧できます</a:t>
            </a:r>
          </a:p>
        </p:txBody>
      </p:sp>
      <p:pic>
        <p:nvPicPr>
          <p:cNvPr id="15" name="図 14" descr="気に入ったインターネットのページを表示させている画像">
            <a:extLst>
              <a:ext uri="{FF2B5EF4-FFF2-40B4-BE49-F238E27FC236}">
                <a16:creationId xmlns:a16="http://schemas.microsoft.com/office/drawing/2014/main" id="{43AE6C6A-279F-6D2B-5524-0A538507BFC8}"/>
              </a:ext>
            </a:extLst>
          </p:cNvPr>
          <p:cNvPicPr>
            <a:picLocks noChangeAspect="1"/>
          </p:cNvPicPr>
          <p:nvPr/>
        </p:nvPicPr>
        <p:blipFill rotWithShape="1">
          <a:blip r:embed="rId5"/>
          <a:srcRect l="43814" t="92765" r="44366" b="566"/>
          <a:stretch/>
        </p:blipFill>
        <p:spPr>
          <a:xfrm>
            <a:off x="2807087" y="1847222"/>
            <a:ext cx="271343" cy="271343"/>
          </a:xfrm>
          <a:prstGeom prst="rect">
            <a:avLst/>
          </a:prstGeom>
          <a:ln w="9525">
            <a:noFill/>
          </a:ln>
          <a:effectLst/>
        </p:spPr>
      </p:pic>
      <p:sp>
        <p:nvSpPr>
          <p:cNvPr id="16" name="四角形: 角を丸くする 15">
            <a:extLst>
              <a:ext uri="{FF2B5EF4-FFF2-40B4-BE49-F238E27FC236}">
                <a16:creationId xmlns:a16="http://schemas.microsoft.com/office/drawing/2014/main" id="{99DFA2F3-4EE6-2AD0-B04B-E724D09BC62E}"/>
              </a:ext>
            </a:extLst>
          </p:cNvPr>
          <p:cNvSpPr/>
          <p:nvPr/>
        </p:nvSpPr>
        <p:spPr>
          <a:xfrm>
            <a:off x="2210959" y="6258674"/>
            <a:ext cx="374474" cy="37447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69997038-6111-8C05-7AF0-CF3AAEC793A3}"/>
              </a:ext>
            </a:extLst>
          </p:cNvPr>
          <p:cNvSpPr/>
          <p:nvPr/>
        </p:nvSpPr>
        <p:spPr>
          <a:xfrm>
            <a:off x="5576392" y="6116638"/>
            <a:ext cx="2246807" cy="36036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3579AD45-5192-4C2C-0CC6-CA6B72675157}"/>
              </a:ext>
            </a:extLst>
          </p:cNvPr>
          <p:cNvSpPr txBox="1"/>
          <p:nvPr/>
        </p:nvSpPr>
        <p:spPr>
          <a:xfrm>
            <a:off x="5416628" y="1769092"/>
            <a:ext cx="3519928" cy="369332"/>
          </a:xfrm>
          <a:prstGeom prst="rect">
            <a:avLst/>
          </a:prstGeom>
          <a:noFill/>
        </p:spPr>
        <p:txBody>
          <a:bodyPr wrap="square" lIns="91440" tIns="45720" rIns="91440" bIns="45720" rtlCol="0" anchor="t">
            <a:spAutoFit/>
          </a:bodyPr>
          <a:lstStyle/>
          <a:p>
            <a:r>
              <a:rPr lang="en-US" altLang="ja-JP" sz="1800">
                <a:latin typeface="+mn-ea"/>
              </a:rPr>
              <a:t>｢</a:t>
            </a:r>
            <a:r>
              <a:rPr lang="ja-JP" altLang="en-US" sz="1800">
                <a:latin typeface="+mn-ea"/>
              </a:rPr>
              <a:t>ブックマークを追加</a:t>
            </a:r>
            <a:r>
              <a:rPr lang="en-US" altLang="ja-JP" sz="1800">
                <a:latin typeface="+mn-ea"/>
              </a:rPr>
              <a:t>｣</a:t>
            </a:r>
            <a:r>
              <a:rPr lang="ja-JP" altLang="en-US" sz="1800">
                <a:latin typeface="+mn-ea"/>
              </a:rPr>
              <a:t>を押します</a:t>
            </a:r>
          </a:p>
        </p:txBody>
      </p:sp>
      <p:sp>
        <p:nvSpPr>
          <p:cNvPr id="39" name="Slide Number Placeholder 5">
            <a:extLst>
              <a:ext uri="{FF2B5EF4-FFF2-40B4-BE49-F238E27FC236}">
                <a16:creationId xmlns:a16="http://schemas.microsoft.com/office/drawing/2014/main" id="{64417731-7117-4D1B-2BAF-6587A4133C6D}"/>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25</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35230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10" name="タイトル 1">
            <a:extLst>
              <a:ext uri="{FF2B5EF4-FFF2-40B4-BE49-F238E27FC236}">
                <a16:creationId xmlns:a16="http://schemas.microsoft.com/office/drawing/2014/main" id="{B90DE740-0734-0DEA-177D-835A33E50BA6}"/>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1-E</a:t>
            </a:r>
            <a:endParaRPr kumimoji="0" lang="ja-JP" altLang="en-US" kern="0">
              <a:solidFill>
                <a:sysClr val="windowText" lastClr="000000"/>
              </a:solidFill>
            </a:endParaRPr>
          </a:p>
        </p:txBody>
      </p:sp>
      <p:sp>
        <p:nvSpPr>
          <p:cNvPr id="12" name="タイトル 1">
            <a:extLst>
              <a:ext uri="{FF2B5EF4-FFF2-40B4-BE49-F238E27FC236}">
                <a16:creationId xmlns:a16="http://schemas.microsoft.com/office/drawing/2014/main" id="{881A9C70-2BCB-6796-5145-2023B1496D5C}"/>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気に入ったページをブックマークする</a:t>
            </a:r>
          </a:p>
        </p:txBody>
      </p:sp>
      <p:sp>
        <p:nvSpPr>
          <p:cNvPr id="13" name="字幕 14">
            <a:extLst>
              <a:ext uri="{FF2B5EF4-FFF2-40B4-BE49-F238E27FC236}">
                <a16:creationId xmlns:a16="http://schemas.microsoft.com/office/drawing/2014/main" id="{4758123A-1F74-2F90-97B1-66A093FD6302}"/>
              </a:ext>
            </a:extLst>
          </p:cNvPr>
          <p:cNvSpPr txBox="1">
            <a:spLocks/>
          </p:cNvSpPr>
          <p:nvPr/>
        </p:nvSpPr>
        <p:spPr>
          <a:xfrm>
            <a:off x="297143" y="862856"/>
            <a:ext cx="8596031" cy="389883"/>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200" b="0" dirty="0">
                <a:latin typeface="+mn-ea"/>
                <a:ea typeface="+mn-ea"/>
              </a:rPr>
              <a:t>気に入ったページは、ブックマークに保存しておくと必要な時に</a:t>
            </a:r>
            <a:endParaRPr lang="en-US" altLang="ja-JP" sz="2200" b="0" dirty="0">
              <a:latin typeface="+mn-ea"/>
              <a:ea typeface="+mn-ea"/>
            </a:endParaRPr>
          </a:p>
          <a:p>
            <a:pPr>
              <a:lnSpc>
                <a:spcPct val="130000"/>
              </a:lnSpc>
              <a:spcBef>
                <a:spcPts val="0"/>
              </a:spcBef>
            </a:pPr>
            <a:r>
              <a:rPr lang="ja-JP" altLang="en-US" sz="2200" b="0" dirty="0">
                <a:latin typeface="+mn-ea"/>
                <a:ea typeface="+mn-ea"/>
              </a:rPr>
              <a:t>素早く閲覧できます</a:t>
            </a:r>
          </a:p>
        </p:txBody>
      </p:sp>
      <p:pic>
        <p:nvPicPr>
          <p:cNvPr id="2" name="図 1" descr="グラフィカル ユーザー インターフェイス, アプリケーション&#10;&#10;自動的に生成された説明">
            <a:extLst>
              <a:ext uri="{FF2B5EF4-FFF2-40B4-BE49-F238E27FC236}">
                <a16:creationId xmlns:a16="http://schemas.microsoft.com/office/drawing/2014/main" id="{30766F26-5EA9-EC24-8E04-3A27B9E808A6}"/>
              </a:ext>
            </a:extLst>
          </p:cNvPr>
          <p:cNvPicPr>
            <a:picLocks noChangeAspect="1"/>
          </p:cNvPicPr>
          <p:nvPr/>
        </p:nvPicPr>
        <p:blipFill>
          <a:blip r:embed="rId6"/>
          <a:stretch>
            <a:fillRect/>
          </a:stretch>
        </p:blipFill>
        <p:spPr>
          <a:xfrm>
            <a:off x="3357041" y="2271654"/>
            <a:ext cx="2429918" cy="4322013"/>
          </a:xfrm>
          <a:prstGeom prst="rect">
            <a:avLst/>
          </a:prstGeom>
          <a:ln>
            <a:solidFill>
              <a:schemeClr val="tx1"/>
            </a:solidFill>
          </a:ln>
        </p:spPr>
      </p:pic>
      <p:sp>
        <p:nvSpPr>
          <p:cNvPr id="3" name="テキスト ボックス 2">
            <a:extLst>
              <a:ext uri="{FF2B5EF4-FFF2-40B4-BE49-F238E27FC236}">
                <a16:creationId xmlns:a16="http://schemas.microsoft.com/office/drawing/2014/main" id="{6091436E-E459-CF72-F617-98EB0D120A73}"/>
              </a:ext>
            </a:extLst>
          </p:cNvPr>
          <p:cNvSpPr txBox="1"/>
          <p:nvPr/>
        </p:nvSpPr>
        <p:spPr>
          <a:xfrm>
            <a:off x="3693159" y="1796390"/>
            <a:ext cx="4201812" cy="369332"/>
          </a:xfrm>
          <a:prstGeom prst="rect">
            <a:avLst/>
          </a:prstGeom>
          <a:noFill/>
        </p:spPr>
        <p:txBody>
          <a:bodyPr wrap="square" rtlCol="0">
            <a:spAutoFit/>
          </a:bodyPr>
          <a:lstStyle/>
          <a:p>
            <a:r>
              <a:rPr lang="en-US" altLang="ja-JP" sz="1800">
                <a:latin typeface="+mn-ea"/>
              </a:rPr>
              <a:t>｢</a:t>
            </a:r>
            <a:r>
              <a:rPr lang="ja-JP" altLang="en-US" sz="1800">
                <a:latin typeface="+mn-ea"/>
              </a:rPr>
              <a:t>保存</a:t>
            </a:r>
            <a:r>
              <a:rPr lang="en-US" altLang="ja-JP" sz="1800">
                <a:latin typeface="+mn-ea"/>
              </a:rPr>
              <a:t>｣</a:t>
            </a:r>
            <a:r>
              <a:rPr lang="ja-JP" altLang="en-US" sz="1800">
                <a:latin typeface="+mn-ea"/>
              </a:rPr>
              <a:t>を押します</a:t>
            </a:r>
          </a:p>
        </p:txBody>
      </p:sp>
      <p:sp>
        <p:nvSpPr>
          <p:cNvPr id="4" name="テキスト ボックス 3">
            <a:extLst>
              <a:ext uri="{FF2B5EF4-FFF2-40B4-BE49-F238E27FC236}">
                <a16:creationId xmlns:a16="http://schemas.microsoft.com/office/drawing/2014/main" id="{28895307-77F7-90A3-10A2-1DEC42375400}"/>
              </a:ext>
            </a:extLst>
          </p:cNvPr>
          <p:cNvSpPr txBox="1"/>
          <p:nvPr/>
        </p:nvSpPr>
        <p:spPr>
          <a:xfrm>
            <a:off x="3153159" y="16855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pic>
        <p:nvPicPr>
          <p:cNvPr id="5" name="図 4" descr="「ブックマーク」画面の画像">
            <a:extLst>
              <a:ext uri="{FF2B5EF4-FFF2-40B4-BE49-F238E27FC236}">
                <a16:creationId xmlns:a16="http://schemas.microsoft.com/office/drawing/2014/main" id="{205E8EBB-5E0A-BA50-1EDB-9C3E05FDAA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7040" y="2270294"/>
            <a:ext cx="2429917" cy="4322013"/>
          </a:xfrm>
          <a:prstGeom prst="rect">
            <a:avLst/>
          </a:prstGeom>
          <a:ln w="9525">
            <a:solidFill>
              <a:schemeClr val="tx1">
                <a:lumMod val="50000"/>
                <a:lumOff val="50000"/>
              </a:schemeClr>
            </a:solidFill>
          </a:ln>
        </p:spPr>
      </p:pic>
      <p:sp>
        <p:nvSpPr>
          <p:cNvPr id="6" name="四角形: 角を丸くする 5">
            <a:extLst>
              <a:ext uri="{FF2B5EF4-FFF2-40B4-BE49-F238E27FC236}">
                <a16:creationId xmlns:a16="http://schemas.microsoft.com/office/drawing/2014/main" id="{35538896-8E1C-32D5-2DB9-7345EECE0B2F}"/>
              </a:ext>
            </a:extLst>
          </p:cNvPr>
          <p:cNvSpPr/>
          <p:nvPr/>
        </p:nvSpPr>
        <p:spPr>
          <a:xfrm>
            <a:off x="5401644" y="2511092"/>
            <a:ext cx="346891" cy="37447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8" name="Slide Number Placeholder 5">
            <a:extLst>
              <a:ext uri="{FF2B5EF4-FFF2-40B4-BE49-F238E27FC236}">
                <a16:creationId xmlns:a16="http://schemas.microsoft.com/office/drawing/2014/main" id="{EF6575F5-46D5-5316-6EFE-9808D286EEE9}"/>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26</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720718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図 51" descr="グラフ が含まれている画像&#10;&#10;自動的に生成された説明">
            <a:extLst>
              <a:ext uri="{FF2B5EF4-FFF2-40B4-BE49-F238E27FC236}">
                <a16:creationId xmlns:a16="http://schemas.microsoft.com/office/drawing/2014/main" id="{D19850C5-FF49-1D28-51DB-25AE9EEED368}"/>
              </a:ext>
            </a:extLst>
          </p:cNvPr>
          <p:cNvPicPr>
            <a:picLocks noChangeAspect="1"/>
          </p:cNvPicPr>
          <p:nvPr/>
        </p:nvPicPr>
        <p:blipFill rotWithShape="1">
          <a:blip r:embed="rId4"/>
          <a:srcRect b="-752"/>
          <a:stretch/>
        </p:blipFill>
        <p:spPr>
          <a:xfrm>
            <a:off x="5485850" y="2298485"/>
            <a:ext cx="2454680" cy="4351215"/>
          </a:xfrm>
          <a:prstGeom prst="rect">
            <a:avLst/>
          </a:prstGeom>
          <a:ln>
            <a:solidFill>
              <a:schemeClr val="bg1">
                <a:lumMod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1-F</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ブックマークからページを開く</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32" name="直線矢印コネクタ 31">
            <a:extLst>
              <a:ext uri="{FF2B5EF4-FFF2-40B4-BE49-F238E27FC236}">
                <a16:creationId xmlns:a16="http://schemas.microsoft.com/office/drawing/2014/main" id="{69FE8F4A-BB46-811D-BDF8-F4C23A393AB0}"/>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8A760E23-AA26-7683-71AC-9AC0ADC8B1D3}"/>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4" name="テキスト ボックス 33">
            <a:extLst>
              <a:ext uri="{FF2B5EF4-FFF2-40B4-BE49-F238E27FC236}">
                <a16:creationId xmlns:a16="http://schemas.microsoft.com/office/drawing/2014/main" id="{4FEBB057-27AC-52C6-3FF1-142A9E273EE9}"/>
              </a:ext>
            </a:extLst>
          </p:cNvPr>
          <p:cNvSpPr txBox="1"/>
          <p:nvPr/>
        </p:nvSpPr>
        <p:spPr>
          <a:xfrm>
            <a:off x="1412436" y="1489248"/>
            <a:ext cx="2829364" cy="755720"/>
          </a:xfrm>
          <a:prstGeom prst="rect">
            <a:avLst/>
          </a:prstGeom>
          <a:noFill/>
        </p:spPr>
        <p:txBody>
          <a:bodyPr wrap="square" lIns="91440" tIns="45720" rIns="91440" bIns="45720" rtlCol="0" anchor="t">
            <a:spAutoFit/>
          </a:bodyPr>
          <a:lstStyle/>
          <a:p>
            <a:pPr>
              <a:lnSpc>
                <a:spcPct val="130000"/>
              </a:lnSpc>
            </a:pPr>
            <a:r>
              <a:rPr lang="ja-JP" altLang="en-US" sz="1800">
                <a:latin typeface="+mn-ea"/>
              </a:rPr>
              <a:t>ブックマーク</a:t>
            </a:r>
            <a:r>
              <a:rPr lang="ja-JP" altLang="en-US" sz="1800">
                <a:solidFill>
                  <a:prstClr val="black"/>
                </a:solidFill>
                <a:latin typeface="BIZ UDPゴシック" panose="020B0400000000000000" pitchFamily="50" charset="-128"/>
                <a:ea typeface="BIZ UDPゴシック" panose="020B0400000000000000" pitchFamily="50" charset="-128"/>
              </a:rPr>
              <a:t>　　 </a:t>
            </a:r>
            <a:r>
              <a:rPr lang="ja-JP" altLang="en-US" sz="1800">
                <a:latin typeface="+mn-ea"/>
              </a:rPr>
              <a:t>から</a:t>
            </a:r>
            <a:endParaRPr lang="en-US" altLang="ja-JP" sz="1800">
              <a:latin typeface="+mn-ea"/>
            </a:endParaRPr>
          </a:p>
          <a:p>
            <a:pPr>
              <a:lnSpc>
                <a:spcPct val="130000"/>
              </a:lnSpc>
            </a:pPr>
            <a:r>
              <a:rPr lang="en-US" altLang="ja-JP" sz="1800">
                <a:latin typeface="+mn-ea"/>
              </a:rPr>
              <a:t>｢</a:t>
            </a:r>
            <a:r>
              <a:rPr lang="ja-JP" altLang="en-US" sz="1800">
                <a:latin typeface="+mn-ea"/>
              </a:rPr>
              <a:t>お気に入り</a:t>
            </a:r>
            <a:r>
              <a:rPr lang="en-US" altLang="ja-JP" sz="1800">
                <a:latin typeface="+mn-ea"/>
              </a:rPr>
              <a:t>｣</a:t>
            </a:r>
            <a:r>
              <a:rPr lang="ja-JP" altLang="en-US" sz="1800">
                <a:latin typeface="+mn-ea"/>
              </a:rPr>
              <a:t>を押します</a:t>
            </a:r>
          </a:p>
        </p:txBody>
      </p:sp>
      <p:sp>
        <p:nvSpPr>
          <p:cNvPr id="38" name="テキスト ボックス 37">
            <a:extLst>
              <a:ext uri="{FF2B5EF4-FFF2-40B4-BE49-F238E27FC236}">
                <a16:creationId xmlns:a16="http://schemas.microsoft.com/office/drawing/2014/main" id="{73EF5BBA-B646-C72B-10C9-1C53AD5069A5}"/>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9" name="テキスト ボックス 38">
            <a:extLst>
              <a:ext uri="{FF2B5EF4-FFF2-40B4-BE49-F238E27FC236}">
                <a16:creationId xmlns:a16="http://schemas.microsoft.com/office/drawing/2014/main" id="{5599FC8F-4D0F-577E-D4F1-7F158A74D236}"/>
              </a:ext>
            </a:extLst>
          </p:cNvPr>
          <p:cNvSpPr txBox="1"/>
          <p:nvPr/>
        </p:nvSpPr>
        <p:spPr>
          <a:xfrm>
            <a:off x="5721429" y="1489248"/>
            <a:ext cx="3098106" cy="395621"/>
          </a:xfrm>
          <a:prstGeom prst="rect">
            <a:avLst/>
          </a:prstGeom>
          <a:noFill/>
        </p:spPr>
        <p:txBody>
          <a:bodyPr wrap="square" rtlCol="0" anchor="ctr">
            <a:spAutoFit/>
          </a:bodyPr>
          <a:lstStyle/>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開きたいページを押します</a:t>
            </a:r>
          </a:p>
        </p:txBody>
      </p:sp>
      <p:sp>
        <p:nvSpPr>
          <p:cNvPr id="41" name="字幕 14">
            <a:extLst>
              <a:ext uri="{FF2B5EF4-FFF2-40B4-BE49-F238E27FC236}">
                <a16:creationId xmlns:a16="http://schemas.microsoft.com/office/drawing/2014/main" id="{D75EB4F3-1B99-C6FC-8ED7-5BCF4AE1BEB9}"/>
              </a:ext>
            </a:extLst>
          </p:cNvPr>
          <p:cNvSpPr txBox="1">
            <a:spLocks/>
          </p:cNvSpPr>
          <p:nvPr/>
        </p:nvSpPr>
        <p:spPr>
          <a:xfrm>
            <a:off x="297143" y="1007580"/>
            <a:ext cx="8522387" cy="395621"/>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mn-ea"/>
                <a:ea typeface="+mn-ea"/>
              </a:rPr>
              <a:t>下記の方法でブックマークから保存したぺージを開くことができます</a:t>
            </a:r>
          </a:p>
        </p:txBody>
      </p:sp>
      <p:pic>
        <p:nvPicPr>
          <p:cNvPr id="43" name="図 42">
            <a:extLst>
              <a:ext uri="{FF2B5EF4-FFF2-40B4-BE49-F238E27FC236}">
                <a16:creationId xmlns:a16="http://schemas.microsoft.com/office/drawing/2014/main" id="{F61E1406-8090-5310-7C48-0E9CC4B6891D}"/>
              </a:ext>
            </a:extLst>
          </p:cNvPr>
          <p:cNvPicPr>
            <a:picLocks noChangeAspect="1"/>
          </p:cNvPicPr>
          <p:nvPr/>
        </p:nvPicPr>
        <p:blipFill>
          <a:blip r:embed="rId7"/>
          <a:stretch>
            <a:fillRect/>
          </a:stretch>
        </p:blipFill>
        <p:spPr>
          <a:xfrm>
            <a:off x="2782739" y="1549476"/>
            <a:ext cx="315701" cy="292023"/>
          </a:xfrm>
          <a:prstGeom prst="rect">
            <a:avLst/>
          </a:prstGeom>
          <a:ln>
            <a:noFill/>
          </a:ln>
          <a:effectLst/>
        </p:spPr>
      </p:pic>
      <p:pic>
        <p:nvPicPr>
          <p:cNvPr id="45" name="図 44" descr="グラフィカル ユーザー インターフェイス, テキスト, アプリケーション&#10;&#10;自動的に生成された説明">
            <a:extLst>
              <a:ext uri="{FF2B5EF4-FFF2-40B4-BE49-F238E27FC236}">
                <a16:creationId xmlns:a16="http://schemas.microsoft.com/office/drawing/2014/main" id="{72C749FD-FC48-48F0-DA86-1019A9C9A419}"/>
              </a:ext>
            </a:extLst>
          </p:cNvPr>
          <p:cNvPicPr>
            <a:picLocks noChangeAspect="1"/>
          </p:cNvPicPr>
          <p:nvPr/>
        </p:nvPicPr>
        <p:blipFill rotWithShape="1">
          <a:blip r:embed="rId8"/>
          <a:srcRect t="69869"/>
          <a:stretch/>
        </p:blipFill>
        <p:spPr>
          <a:xfrm>
            <a:off x="1176351" y="2267095"/>
            <a:ext cx="2447651" cy="1311755"/>
          </a:xfrm>
          <a:prstGeom prst="rect">
            <a:avLst/>
          </a:prstGeom>
          <a:ln>
            <a:solidFill>
              <a:schemeClr val="bg1">
                <a:lumMod val="50000"/>
              </a:schemeClr>
            </a:solidFill>
          </a:ln>
        </p:spPr>
      </p:pic>
      <p:sp>
        <p:nvSpPr>
          <p:cNvPr id="49" name="四角形: 角を丸くする 48">
            <a:extLst>
              <a:ext uri="{FF2B5EF4-FFF2-40B4-BE49-F238E27FC236}">
                <a16:creationId xmlns:a16="http://schemas.microsoft.com/office/drawing/2014/main" id="{8F0608FB-8730-5D02-A832-A817AEB19486}"/>
              </a:ext>
            </a:extLst>
          </p:cNvPr>
          <p:cNvSpPr/>
          <p:nvPr/>
        </p:nvSpPr>
        <p:spPr>
          <a:xfrm>
            <a:off x="2777661" y="3282368"/>
            <a:ext cx="269571" cy="31860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grpSp>
        <p:nvGrpSpPr>
          <p:cNvPr id="51" name="グループ化 50">
            <a:extLst>
              <a:ext uri="{FF2B5EF4-FFF2-40B4-BE49-F238E27FC236}">
                <a16:creationId xmlns:a16="http://schemas.microsoft.com/office/drawing/2014/main" id="{7EC452AA-D4AC-9EA2-9447-92B9074E30DA}"/>
              </a:ext>
            </a:extLst>
          </p:cNvPr>
          <p:cNvGrpSpPr/>
          <p:nvPr/>
        </p:nvGrpSpPr>
        <p:grpSpPr>
          <a:xfrm>
            <a:off x="1545450" y="3855050"/>
            <a:ext cx="2441979" cy="2394924"/>
            <a:chOff x="1176351" y="3916294"/>
            <a:chExt cx="2441979" cy="2394924"/>
          </a:xfrm>
        </p:grpSpPr>
        <p:pic>
          <p:nvPicPr>
            <p:cNvPr id="46" name="図 45">
              <a:extLst>
                <a:ext uri="{FF2B5EF4-FFF2-40B4-BE49-F238E27FC236}">
                  <a16:creationId xmlns:a16="http://schemas.microsoft.com/office/drawing/2014/main" id="{DF3D087C-FDB9-8CF9-A295-1896F6AD9DF5}"/>
                </a:ext>
              </a:extLst>
            </p:cNvPr>
            <p:cNvPicPr>
              <a:picLocks noChangeAspect="1"/>
            </p:cNvPicPr>
            <p:nvPr/>
          </p:nvPicPr>
          <p:blipFill rotWithShape="1">
            <a:blip r:embed="rId9"/>
            <a:srcRect b="44748"/>
            <a:stretch/>
          </p:blipFill>
          <p:spPr>
            <a:xfrm>
              <a:off x="1176351" y="3916294"/>
              <a:ext cx="2441979" cy="2394924"/>
            </a:xfrm>
            <a:prstGeom prst="rect">
              <a:avLst/>
            </a:prstGeom>
            <a:ln w="9525">
              <a:solidFill>
                <a:schemeClr val="tx1">
                  <a:lumMod val="50000"/>
                  <a:lumOff val="50000"/>
                </a:schemeClr>
              </a:solidFill>
            </a:ln>
          </p:spPr>
        </p:pic>
        <p:sp>
          <p:nvSpPr>
            <p:cNvPr id="50" name="四角形: 角を丸くする 49">
              <a:extLst>
                <a:ext uri="{FF2B5EF4-FFF2-40B4-BE49-F238E27FC236}">
                  <a16:creationId xmlns:a16="http://schemas.microsoft.com/office/drawing/2014/main" id="{ABF27776-FBFF-BDF4-7635-680A1B5AE32C}"/>
                </a:ext>
              </a:extLst>
            </p:cNvPr>
            <p:cNvSpPr/>
            <p:nvPr/>
          </p:nvSpPr>
          <p:spPr>
            <a:xfrm>
              <a:off x="1221178" y="5067578"/>
              <a:ext cx="2384452" cy="28272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grpSp>
      <p:sp>
        <p:nvSpPr>
          <p:cNvPr id="53" name="四角形: 角を丸くする 52">
            <a:extLst>
              <a:ext uri="{FF2B5EF4-FFF2-40B4-BE49-F238E27FC236}">
                <a16:creationId xmlns:a16="http://schemas.microsoft.com/office/drawing/2014/main" id="{0C9FB0CB-D008-5B89-76E4-0DED8C5CF5AA}"/>
              </a:ext>
            </a:extLst>
          </p:cNvPr>
          <p:cNvSpPr/>
          <p:nvPr/>
        </p:nvSpPr>
        <p:spPr>
          <a:xfrm>
            <a:off x="5528278" y="3206168"/>
            <a:ext cx="2384452" cy="28272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sp>
        <p:nvSpPr>
          <p:cNvPr id="55" name="Slide Number Placeholder 5">
            <a:extLst>
              <a:ext uri="{FF2B5EF4-FFF2-40B4-BE49-F238E27FC236}">
                <a16:creationId xmlns:a16="http://schemas.microsoft.com/office/drawing/2014/main" id="{85ECC7CD-19B4-3B75-0C11-B9AA4BDE4D8F}"/>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27</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10674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AF1F9AC-2FFC-56CF-0C7F-707AEAF2D3D2}"/>
              </a:ext>
            </a:extLst>
          </p:cNvPr>
          <p:cNvSpPr/>
          <p:nvPr/>
        </p:nvSpPr>
        <p:spPr>
          <a:xfrm>
            <a:off x="616028" y="1916991"/>
            <a:ext cx="7805010" cy="273601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pic>
        <p:nvPicPr>
          <p:cNvPr id="5" name="図 4" descr="アイコン&#10;&#10;自動的に生成された説明">
            <a:extLst>
              <a:ext uri="{FF2B5EF4-FFF2-40B4-BE49-F238E27FC236}">
                <a16:creationId xmlns:a16="http://schemas.microsoft.com/office/drawing/2014/main" id="{F806AEA6-7CB7-A795-F2CF-C9B7D32DC45A}"/>
              </a:ext>
            </a:extLst>
          </p:cNvPr>
          <p:cNvPicPr>
            <a:picLocks noChangeAspect="1"/>
          </p:cNvPicPr>
          <p:nvPr/>
        </p:nvPicPr>
        <p:blipFill>
          <a:blip r:embed="rId3"/>
          <a:stretch>
            <a:fillRect/>
          </a:stretch>
        </p:blipFill>
        <p:spPr>
          <a:xfrm>
            <a:off x="323974" y="3861003"/>
            <a:ext cx="2163753" cy="2706020"/>
          </a:xfrm>
          <a:prstGeom prst="rect">
            <a:avLst/>
          </a:prstGeom>
        </p:spPr>
      </p:pic>
      <p:sp>
        <p:nvSpPr>
          <p:cNvPr id="6" name="サブタイトル 2">
            <a:extLst>
              <a:ext uri="{FF2B5EF4-FFF2-40B4-BE49-F238E27FC236}">
                <a16:creationId xmlns:a16="http://schemas.microsoft.com/office/drawing/2014/main" id="{5D40AB91-B276-0076-2C25-CECAFAC54809}"/>
              </a:ext>
            </a:extLst>
          </p:cNvPr>
          <p:cNvSpPr txBox="1">
            <a:spLocks/>
          </p:cNvSpPr>
          <p:nvPr/>
        </p:nvSpPr>
        <p:spPr>
          <a:xfrm>
            <a:off x="616029" y="2313608"/>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799">
                <a:solidFill>
                  <a:srgbClr val="4472C4"/>
                </a:solidFill>
                <a:latin typeface="BIZ UDPゴシック" panose="020B0400000000000000" pitchFamily="50" charset="-128"/>
                <a:ea typeface="BIZ UDPゴシック" panose="020B0400000000000000" pitchFamily="50" charset="-128"/>
              </a:rPr>
              <a:t>インターネットを</a:t>
            </a:r>
          </a:p>
          <a:p>
            <a:pPr algn="ctr" defTabSz="914305">
              <a:lnSpc>
                <a:spcPct val="120000"/>
              </a:lnSpc>
            </a:pPr>
            <a:r>
              <a:rPr lang="ja-JP" altLang="en-US" sz="4799">
                <a:solidFill>
                  <a:srgbClr val="4472C4"/>
                </a:solidFill>
                <a:latin typeface="BIZ UDPゴシック" panose="020B0400000000000000" pitchFamily="50" charset="-128"/>
                <a:ea typeface="BIZ UDPゴシック" panose="020B0400000000000000" pitchFamily="50" charset="-128"/>
              </a:rPr>
              <a:t> ブラウザで閲覧する</a:t>
            </a:r>
          </a:p>
        </p:txBody>
      </p:sp>
      <p:sp>
        <p:nvSpPr>
          <p:cNvPr id="3" name="テキスト ボックス 2">
            <a:extLst>
              <a:ext uri="{FF2B5EF4-FFF2-40B4-BE49-F238E27FC236}">
                <a16:creationId xmlns:a16="http://schemas.microsoft.com/office/drawing/2014/main" id="{FCCD213E-C1A7-04D4-EF08-2DA1D4929E88}"/>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a:solidFill>
                  <a:srgbClr val="4472C4"/>
                </a:solidFill>
              </a:rPr>
              <a:t>1</a:t>
            </a:r>
            <a:endParaRPr kumimoji="1" lang="ja-JP" altLang="en-US" sz="8800" b="1">
              <a:solidFill>
                <a:srgbClr val="4472C4"/>
              </a:solidFill>
            </a:endParaRPr>
          </a:p>
        </p:txBody>
      </p:sp>
      <p:sp>
        <p:nvSpPr>
          <p:cNvPr id="7" name="Slide Number Placeholder 5">
            <a:extLst>
              <a:ext uri="{FF2B5EF4-FFF2-40B4-BE49-F238E27FC236}">
                <a16:creationId xmlns:a16="http://schemas.microsoft.com/office/drawing/2014/main" id="{B04C04B3-4DBC-BCF5-908A-5C86D73B36C0}"/>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93760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インターネットのページの画像">
            <a:extLst>
              <a:ext uri="{FF2B5EF4-FFF2-40B4-BE49-F238E27FC236}">
                <a16:creationId xmlns:a16="http://schemas.microsoft.com/office/drawing/2014/main" id="{FA6BC0EC-977A-B1CE-4457-025187BC196B}"/>
              </a:ext>
            </a:extLst>
          </p:cNvPr>
          <p:cNvPicPr>
            <a:picLocks noChangeAspect="1"/>
          </p:cNvPicPr>
          <p:nvPr/>
        </p:nvPicPr>
        <p:blipFill>
          <a:blip r:embed="rId4"/>
          <a:stretch>
            <a:fillRect/>
          </a:stretch>
        </p:blipFill>
        <p:spPr>
          <a:xfrm>
            <a:off x="3346183" y="2274864"/>
            <a:ext cx="2437886" cy="4322013"/>
          </a:xfrm>
          <a:prstGeom prst="rect">
            <a:avLst/>
          </a:prstGeom>
          <a:ln w="9525">
            <a:solidFill>
              <a:schemeClr val="tx1">
                <a:lumMod val="65000"/>
                <a:lumOff val="35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1-F</a:t>
            </a:r>
            <a:endParaRPr kumimoji="0" lang="ja-JP" altLang="en-US" kern="0" dirty="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ブックマークからページを開く</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41" name="字幕 14">
            <a:extLst>
              <a:ext uri="{FF2B5EF4-FFF2-40B4-BE49-F238E27FC236}">
                <a16:creationId xmlns:a16="http://schemas.microsoft.com/office/drawing/2014/main" id="{D75EB4F3-1B99-C6FC-8ED7-5BCF4AE1BEB9}"/>
              </a:ext>
            </a:extLst>
          </p:cNvPr>
          <p:cNvSpPr txBox="1">
            <a:spLocks/>
          </p:cNvSpPr>
          <p:nvPr/>
        </p:nvSpPr>
        <p:spPr>
          <a:xfrm>
            <a:off x="297143" y="1007580"/>
            <a:ext cx="8522387" cy="395621"/>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mn-ea"/>
                <a:ea typeface="+mn-ea"/>
              </a:rPr>
              <a:t>下記の方法でブックマークから保存したぺージを開くことができます</a:t>
            </a:r>
          </a:p>
        </p:txBody>
      </p:sp>
      <p:sp>
        <p:nvSpPr>
          <p:cNvPr id="4" name="テキスト ボックス 3">
            <a:extLst>
              <a:ext uri="{FF2B5EF4-FFF2-40B4-BE49-F238E27FC236}">
                <a16:creationId xmlns:a16="http://schemas.microsoft.com/office/drawing/2014/main" id="{36953A70-046E-BCC3-9EF6-BB97D09B46A7}"/>
              </a:ext>
            </a:extLst>
          </p:cNvPr>
          <p:cNvSpPr txBox="1"/>
          <p:nvPr/>
        </p:nvSpPr>
        <p:spPr>
          <a:xfrm>
            <a:off x="3451859" y="1504290"/>
            <a:ext cx="4201812" cy="369332"/>
          </a:xfrm>
          <a:prstGeom prst="rect">
            <a:avLst/>
          </a:prstGeom>
          <a:noFill/>
        </p:spPr>
        <p:txBody>
          <a:bodyPr wrap="square" rtlCol="0">
            <a:spAutoFit/>
          </a:bodyPr>
          <a:lstStyle/>
          <a:p>
            <a:r>
              <a:rPr lang="ja-JP" altLang="en-US" sz="1800">
                <a:latin typeface="+mn-ea"/>
              </a:rPr>
              <a:t>ページが表示されます</a:t>
            </a:r>
          </a:p>
        </p:txBody>
      </p:sp>
      <p:sp>
        <p:nvSpPr>
          <p:cNvPr id="5" name="テキスト ボックス 4">
            <a:extLst>
              <a:ext uri="{FF2B5EF4-FFF2-40B4-BE49-F238E27FC236}">
                <a16:creationId xmlns:a16="http://schemas.microsoft.com/office/drawing/2014/main" id="{AC26446E-46D0-D3D1-FA79-6282CADEBEFB}"/>
              </a:ext>
            </a:extLst>
          </p:cNvPr>
          <p:cNvSpPr txBox="1"/>
          <p:nvPr/>
        </p:nvSpPr>
        <p:spPr>
          <a:xfrm>
            <a:off x="2911859"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8" name="Slide Number Placeholder 5">
            <a:extLst>
              <a:ext uri="{FF2B5EF4-FFF2-40B4-BE49-F238E27FC236}">
                <a16:creationId xmlns:a16="http://schemas.microsoft.com/office/drawing/2014/main" id="{F78BE429-E3EC-BF76-3813-C87DE2906A66}"/>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28</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55505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図 35" descr="グラフ が含まれている画像&#10;&#10;自動的に生成された説明">
            <a:extLst>
              <a:ext uri="{FF2B5EF4-FFF2-40B4-BE49-F238E27FC236}">
                <a16:creationId xmlns:a16="http://schemas.microsoft.com/office/drawing/2014/main" id="{68D01751-8766-C65C-6ED3-565D0DB0D65F}"/>
              </a:ext>
            </a:extLst>
          </p:cNvPr>
          <p:cNvPicPr>
            <a:picLocks noChangeAspect="1"/>
          </p:cNvPicPr>
          <p:nvPr/>
        </p:nvPicPr>
        <p:blipFill rotWithShape="1">
          <a:blip r:embed="rId4"/>
          <a:srcRect b="-902"/>
          <a:stretch/>
        </p:blipFill>
        <p:spPr>
          <a:xfrm>
            <a:off x="1176351" y="2267094"/>
            <a:ext cx="2441978" cy="4382606"/>
          </a:xfrm>
          <a:prstGeom prst="rect">
            <a:avLst/>
          </a:prstGeom>
          <a:ln>
            <a:solidFill>
              <a:schemeClr val="bg1">
                <a:lumMod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1-G</a:t>
            </a:r>
            <a:endParaRPr kumimoji="0" lang="ja-JP" altLang="en-US" kern="0" dirty="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ブックマークからページを削除する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字幕 14">
            <a:extLst>
              <a:ext uri="{FF2B5EF4-FFF2-40B4-BE49-F238E27FC236}">
                <a16:creationId xmlns:a16="http://schemas.microsoft.com/office/drawing/2014/main" id="{571C18F3-B1E5-CF79-A078-46ECD7345147}"/>
              </a:ext>
            </a:extLst>
          </p:cNvPr>
          <p:cNvSpPr txBox="1">
            <a:spLocks/>
          </p:cNvSpPr>
          <p:nvPr/>
        </p:nvSpPr>
        <p:spPr>
          <a:xfrm>
            <a:off x="297143" y="1007580"/>
            <a:ext cx="8522387" cy="395621"/>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mn-ea"/>
                <a:ea typeface="+mn-ea"/>
              </a:rPr>
              <a:t>下記の方法でブックマークから保存したぺージを削除できます</a:t>
            </a:r>
          </a:p>
        </p:txBody>
      </p:sp>
      <p:cxnSp>
        <p:nvCxnSpPr>
          <p:cNvPr id="10" name="直線矢印コネクタ 9">
            <a:extLst>
              <a:ext uri="{FF2B5EF4-FFF2-40B4-BE49-F238E27FC236}">
                <a16:creationId xmlns:a16="http://schemas.microsoft.com/office/drawing/2014/main" id="{45D96A60-D770-95BC-D765-A41405E78D9F}"/>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38E5B1F2-0D1E-C9AF-2DCC-700AB6531994}"/>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1066D515-8D32-C8E0-6915-E1A3597854EA}"/>
              </a:ext>
            </a:extLst>
          </p:cNvPr>
          <p:cNvSpPr txBox="1"/>
          <p:nvPr/>
        </p:nvSpPr>
        <p:spPr>
          <a:xfrm>
            <a:off x="1412435" y="1489248"/>
            <a:ext cx="3519927" cy="755720"/>
          </a:xfrm>
          <a:prstGeom prst="rect">
            <a:avLst/>
          </a:prstGeom>
          <a:noFill/>
        </p:spPr>
        <p:txBody>
          <a:bodyPr wrap="square" lIns="91440" tIns="45720" rIns="91440" bIns="45720" rtlCol="0" anchor="t">
            <a:spAutoFit/>
          </a:bodyPr>
          <a:lstStyle/>
          <a:p>
            <a:pPr>
              <a:lnSpc>
                <a:spcPct val="130000"/>
              </a:lnSpc>
            </a:pPr>
            <a:r>
              <a:rPr lang="en-US" altLang="ja-JP" sz="1800" dirty="0">
                <a:latin typeface="+mn-ea"/>
              </a:rPr>
              <a:t>P23</a:t>
            </a:r>
            <a:r>
              <a:rPr lang="ja-JP" altLang="en-US" sz="1800" dirty="0">
                <a:latin typeface="+mn-ea"/>
              </a:rPr>
              <a:t>で表示したブックマークのぺージを開き、「編集」を押します</a:t>
            </a:r>
          </a:p>
        </p:txBody>
      </p:sp>
      <p:sp>
        <p:nvSpPr>
          <p:cNvPr id="22" name="テキスト ボックス 21">
            <a:extLst>
              <a:ext uri="{FF2B5EF4-FFF2-40B4-BE49-F238E27FC236}">
                <a16:creationId xmlns:a16="http://schemas.microsoft.com/office/drawing/2014/main" id="{73136E87-148B-1CE0-52C7-9065FA31BE88}"/>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4AE99A0A-CF31-E698-AEAF-AD997F353ED6}"/>
              </a:ext>
            </a:extLst>
          </p:cNvPr>
          <p:cNvSpPr txBox="1"/>
          <p:nvPr/>
        </p:nvSpPr>
        <p:spPr>
          <a:xfrm>
            <a:off x="5721424" y="1489248"/>
            <a:ext cx="3422576" cy="755720"/>
          </a:xfrm>
          <a:prstGeom prst="rect">
            <a:avLst/>
          </a:prstGeom>
          <a:noFill/>
        </p:spPr>
        <p:txBody>
          <a:bodyPr wrap="square" rIns="0" rtlCol="0" anchor="ctr">
            <a:spAutoFit/>
          </a:bodyPr>
          <a:lstStyle/>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削除したいぺージの赤いマーク　</a:t>
            </a:r>
            <a:endParaRPr lang="en-US" altLang="ja-JP" sz="180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a:solidFill>
                  <a:prstClr val="black"/>
                </a:solidFill>
                <a:latin typeface="BIZ UDPゴシック" panose="020B0400000000000000" pitchFamily="50" charset="-128"/>
                <a:ea typeface="BIZ UDPゴシック" panose="020B0400000000000000" pitchFamily="50" charset="-128"/>
              </a:rPr>
              <a:t>　　 </a:t>
            </a:r>
            <a:r>
              <a:rPr lang="ja-JP" altLang="en-US" sz="1800">
                <a:solidFill>
                  <a:prstClr val="black"/>
                </a:solidFill>
                <a:latin typeface="BIZ UDPゴシック" panose="020B0400000000000000" pitchFamily="50" charset="-128"/>
                <a:ea typeface="BIZ UDPゴシック" panose="020B0400000000000000" pitchFamily="50" charset="-128"/>
              </a:rPr>
              <a:t>を押し、</a:t>
            </a:r>
            <a:r>
              <a:rPr lang="en-US" altLang="ja-JP" sz="1800">
                <a:solidFill>
                  <a:prstClr val="black"/>
                </a:solidFill>
                <a:latin typeface="BIZ UDPゴシック" panose="020B0400000000000000" pitchFamily="50" charset="-128"/>
                <a:ea typeface="BIZ UDPゴシック" panose="020B0400000000000000" pitchFamily="50" charset="-128"/>
              </a:rPr>
              <a:t>｢</a:t>
            </a:r>
            <a:r>
              <a:rPr lang="ja-JP" altLang="en-US" sz="1800" b="1">
                <a:solidFill>
                  <a:schemeClr val="bg1"/>
                </a:solidFill>
                <a:highlight>
                  <a:srgbClr val="FF0000"/>
                </a:highlight>
                <a:latin typeface="BIZ UDPゴシック" panose="020B0400000000000000" pitchFamily="50" charset="-128"/>
                <a:ea typeface="BIZ UDPゴシック" panose="020B0400000000000000" pitchFamily="50" charset="-128"/>
              </a:rPr>
              <a:t>削除</a:t>
            </a:r>
            <a:r>
              <a:rPr lang="en-US" altLang="ja-JP" sz="1800">
                <a:solidFill>
                  <a:prstClr val="black"/>
                </a:solidFill>
                <a:latin typeface="BIZ UDPゴシック" panose="020B0400000000000000" pitchFamily="50" charset="-128"/>
                <a:ea typeface="BIZ UDPゴシック" panose="020B0400000000000000" pitchFamily="50" charset="-128"/>
              </a:rPr>
              <a:t>｣</a:t>
            </a:r>
            <a:r>
              <a:rPr lang="ja-JP" altLang="en-US" sz="1800">
                <a:solidFill>
                  <a:prstClr val="black"/>
                </a:solidFill>
                <a:latin typeface="BIZ UDPゴシック" panose="020B0400000000000000" pitchFamily="50" charset="-128"/>
                <a:ea typeface="BIZ UDPゴシック" panose="020B0400000000000000" pitchFamily="50" charset="-128"/>
              </a:rPr>
              <a:t>を押します</a:t>
            </a:r>
          </a:p>
        </p:txBody>
      </p:sp>
      <p:sp>
        <p:nvSpPr>
          <p:cNvPr id="34" name="四角形: 角を丸くする 33">
            <a:extLst>
              <a:ext uri="{FF2B5EF4-FFF2-40B4-BE49-F238E27FC236}">
                <a16:creationId xmlns:a16="http://schemas.microsoft.com/office/drawing/2014/main" id="{DA21D6B9-85C8-DEE2-8D6A-68C47F2447CD}"/>
              </a:ext>
            </a:extLst>
          </p:cNvPr>
          <p:cNvSpPr/>
          <p:nvPr/>
        </p:nvSpPr>
        <p:spPr>
          <a:xfrm>
            <a:off x="5528278" y="3206168"/>
            <a:ext cx="2384452" cy="28272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pic>
        <p:nvPicPr>
          <p:cNvPr id="35" name="図 34">
            <a:extLst>
              <a:ext uri="{FF2B5EF4-FFF2-40B4-BE49-F238E27FC236}">
                <a16:creationId xmlns:a16="http://schemas.microsoft.com/office/drawing/2014/main" id="{C4FDE684-6E11-6C99-99F4-7A44D7FB34F2}"/>
              </a:ext>
            </a:extLst>
          </p:cNvPr>
          <p:cNvPicPr>
            <a:picLocks noChangeAspect="1"/>
          </p:cNvPicPr>
          <p:nvPr/>
        </p:nvPicPr>
        <p:blipFill rotWithShape="1">
          <a:blip r:embed="rId7"/>
          <a:srcRect l="10738" r="3363"/>
          <a:stretch/>
        </p:blipFill>
        <p:spPr>
          <a:xfrm>
            <a:off x="5846526" y="1923178"/>
            <a:ext cx="294198" cy="288000"/>
          </a:xfrm>
          <a:prstGeom prst="ellipse">
            <a:avLst/>
          </a:prstGeom>
          <a:ln>
            <a:noFill/>
          </a:ln>
          <a:effectLst/>
        </p:spPr>
      </p:pic>
      <p:sp>
        <p:nvSpPr>
          <p:cNvPr id="46" name="四角形: 角を丸くする 45">
            <a:extLst>
              <a:ext uri="{FF2B5EF4-FFF2-40B4-BE49-F238E27FC236}">
                <a16:creationId xmlns:a16="http://schemas.microsoft.com/office/drawing/2014/main" id="{9286FF20-D6C2-78E5-A1DF-02586B1D737D}"/>
              </a:ext>
            </a:extLst>
          </p:cNvPr>
          <p:cNvSpPr/>
          <p:nvPr/>
        </p:nvSpPr>
        <p:spPr>
          <a:xfrm>
            <a:off x="3237329" y="6362700"/>
            <a:ext cx="339536" cy="20391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dirty="0">
              <a:solidFill>
                <a:prstClr val="white"/>
              </a:solidFill>
              <a:latin typeface="BIZ UDPゴシック" panose="020B0400000000000000" pitchFamily="50" charset="-128"/>
              <a:ea typeface="BIZ UDPゴシック" panose="020B0400000000000000" pitchFamily="50" charset="-128"/>
            </a:endParaRPr>
          </a:p>
        </p:txBody>
      </p:sp>
      <p:pic>
        <p:nvPicPr>
          <p:cNvPr id="47" name="図 46" descr="グラフィカル ユーザー インターフェイス, アプリケーション&#10;&#10;自動的に生成された説明">
            <a:extLst>
              <a:ext uri="{FF2B5EF4-FFF2-40B4-BE49-F238E27FC236}">
                <a16:creationId xmlns:a16="http://schemas.microsoft.com/office/drawing/2014/main" id="{23E47359-E4F3-F5AA-DF93-855257AF3769}"/>
              </a:ext>
            </a:extLst>
          </p:cNvPr>
          <p:cNvPicPr>
            <a:picLocks noChangeAspect="1"/>
          </p:cNvPicPr>
          <p:nvPr/>
        </p:nvPicPr>
        <p:blipFill rotWithShape="1">
          <a:blip r:embed="rId8"/>
          <a:srcRect t="42997" b="-1622"/>
          <a:stretch/>
        </p:blipFill>
        <p:spPr>
          <a:xfrm>
            <a:off x="5490178" y="2299971"/>
            <a:ext cx="2445853" cy="2550414"/>
          </a:xfrm>
          <a:prstGeom prst="rect">
            <a:avLst/>
          </a:prstGeom>
          <a:ln w="12700">
            <a:solidFill>
              <a:schemeClr val="tx1"/>
            </a:solidFill>
          </a:ln>
        </p:spPr>
      </p:pic>
      <p:pic>
        <p:nvPicPr>
          <p:cNvPr id="48" name="図 47" descr="グラフィカル ユーザー インターフェイス, アプリケーション&#10;&#10;自動的に生成された説明">
            <a:extLst>
              <a:ext uri="{FF2B5EF4-FFF2-40B4-BE49-F238E27FC236}">
                <a16:creationId xmlns:a16="http://schemas.microsoft.com/office/drawing/2014/main" id="{6F88A5CF-031A-7328-047B-03586BB3448F}"/>
              </a:ext>
            </a:extLst>
          </p:cNvPr>
          <p:cNvPicPr>
            <a:picLocks noChangeAspect="1"/>
          </p:cNvPicPr>
          <p:nvPr/>
        </p:nvPicPr>
        <p:blipFill rotWithShape="1">
          <a:blip r:embed="rId9"/>
          <a:srcRect t="45667" b="17797"/>
          <a:stretch/>
        </p:blipFill>
        <p:spPr>
          <a:xfrm>
            <a:off x="5854149" y="3850247"/>
            <a:ext cx="2464506" cy="1601633"/>
          </a:xfrm>
          <a:prstGeom prst="rect">
            <a:avLst/>
          </a:prstGeom>
          <a:ln w="12700">
            <a:solidFill>
              <a:schemeClr val="tx1"/>
            </a:solidFill>
          </a:ln>
        </p:spPr>
      </p:pic>
      <p:sp>
        <p:nvSpPr>
          <p:cNvPr id="49" name="四角形: 角を丸くする 48">
            <a:extLst>
              <a:ext uri="{FF2B5EF4-FFF2-40B4-BE49-F238E27FC236}">
                <a16:creationId xmlns:a16="http://schemas.microsoft.com/office/drawing/2014/main" id="{84201084-1247-A9DE-AB38-9FF465AB6D4A}"/>
              </a:ext>
            </a:extLst>
          </p:cNvPr>
          <p:cNvSpPr/>
          <p:nvPr/>
        </p:nvSpPr>
        <p:spPr>
          <a:xfrm>
            <a:off x="5500442" y="3180768"/>
            <a:ext cx="339536" cy="20391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sp>
        <p:nvSpPr>
          <p:cNvPr id="50" name="四角形: 角を丸くする 49">
            <a:extLst>
              <a:ext uri="{FF2B5EF4-FFF2-40B4-BE49-F238E27FC236}">
                <a16:creationId xmlns:a16="http://schemas.microsoft.com/office/drawing/2014/main" id="{A0A2B529-EC10-9998-B383-EF1DA9C72A89}"/>
              </a:ext>
            </a:extLst>
          </p:cNvPr>
          <p:cNvSpPr/>
          <p:nvPr/>
        </p:nvSpPr>
        <p:spPr>
          <a:xfrm>
            <a:off x="7730262" y="4549104"/>
            <a:ext cx="677138" cy="356283"/>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sp>
        <p:nvSpPr>
          <p:cNvPr id="52" name="Slide Number Placeholder 5">
            <a:extLst>
              <a:ext uri="{FF2B5EF4-FFF2-40B4-BE49-F238E27FC236}">
                <a16:creationId xmlns:a16="http://schemas.microsoft.com/office/drawing/2014/main" id="{15655B05-49B9-5A04-0C6D-77B02CC05421}"/>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29</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08561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a:extLst>
              <a:ext uri="{FF2B5EF4-FFF2-40B4-BE49-F238E27FC236}">
                <a16:creationId xmlns:a16="http://schemas.microsoft.com/office/drawing/2014/main" id="{F9F78F67-9677-1164-A0ED-C86998C10C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 b="-274"/>
          <a:stretch/>
        </p:blipFill>
        <p:spPr>
          <a:xfrm>
            <a:off x="5485849" y="2303372"/>
            <a:ext cx="2441979" cy="4346327"/>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1-H</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履歴からページを開く</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8" name="直線矢印コネクタ 7">
            <a:extLst>
              <a:ext uri="{FF2B5EF4-FFF2-40B4-BE49-F238E27FC236}">
                <a16:creationId xmlns:a16="http://schemas.microsoft.com/office/drawing/2014/main" id="{B2291C0B-9DB4-0A87-FF21-CBC1A16CB25D}"/>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3A0DEF1E-DD88-562F-3C21-33FE9BB9BC14}"/>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8C23EFE7-9449-3BC3-6FD6-B90317CAA836}"/>
              </a:ext>
            </a:extLst>
          </p:cNvPr>
          <p:cNvSpPr txBox="1"/>
          <p:nvPr/>
        </p:nvSpPr>
        <p:spPr>
          <a:xfrm>
            <a:off x="1412436" y="1489248"/>
            <a:ext cx="2829364" cy="755720"/>
          </a:xfrm>
          <a:prstGeom prst="rect">
            <a:avLst/>
          </a:prstGeom>
          <a:noFill/>
        </p:spPr>
        <p:txBody>
          <a:bodyPr wrap="square" lIns="91440" tIns="45720" rIns="91440" bIns="45720" rtlCol="0" anchor="t">
            <a:spAutoFit/>
          </a:bodyPr>
          <a:lstStyle/>
          <a:p>
            <a:pPr>
              <a:lnSpc>
                <a:spcPct val="130000"/>
              </a:lnSpc>
            </a:pPr>
            <a:r>
              <a:rPr lang="ja-JP" altLang="en-US" sz="1800">
                <a:latin typeface="+mn-ea"/>
              </a:rPr>
              <a:t>ブックマーク</a:t>
            </a:r>
            <a:r>
              <a:rPr lang="ja-JP" altLang="en-US" sz="1800">
                <a:solidFill>
                  <a:prstClr val="black"/>
                </a:solidFill>
                <a:latin typeface="BIZ UDPゴシック" panose="020B0400000000000000" pitchFamily="50" charset="-128"/>
                <a:ea typeface="BIZ UDPゴシック" panose="020B0400000000000000" pitchFamily="50" charset="-128"/>
              </a:rPr>
              <a:t>　　 </a:t>
            </a:r>
            <a:r>
              <a:rPr lang="ja-JP" altLang="en-US" sz="1800">
                <a:latin typeface="+mn-ea"/>
              </a:rPr>
              <a:t>から</a:t>
            </a:r>
            <a:endParaRPr lang="en-US" altLang="ja-JP" sz="1800">
              <a:latin typeface="+mn-ea"/>
            </a:endParaRPr>
          </a:p>
          <a:p>
            <a:pPr>
              <a:lnSpc>
                <a:spcPct val="130000"/>
              </a:lnSpc>
            </a:pPr>
            <a:r>
              <a:rPr lang="en-US" altLang="ja-JP" sz="1800">
                <a:latin typeface="+mn-ea"/>
              </a:rPr>
              <a:t>｢</a:t>
            </a:r>
            <a:r>
              <a:rPr lang="ja-JP" altLang="en-US" sz="1800">
                <a:latin typeface="+mn-ea"/>
              </a:rPr>
              <a:t>履歴</a:t>
            </a:r>
            <a:r>
              <a:rPr lang="en-US" altLang="ja-JP" sz="1800">
                <a:latin typeface="+mn-ea"/>
              </a:rPr>
              <a:t>｣</a:t>
            </a:r>
            <a:r>
              <a:rPr lang="ja-JP" altLang="en-US" sz="1800">
                <a:latin typeface="+mn-ea"/>
              </a:rPr>
              <a:t>を押します</a:t>
            </a:r>
          </a:p>
        </p:txBody>
      </p:sp>
      <p:sp>
        <p:nvSpPr>
          <p:cNvPr id="14" name="テキスト ボックス 13">
            <a:extLst>
              <a:ext uri="{FF2B5EF4-FFF2-40B4-BE49-F238E27FC236}">
                <a16:creationId xmlns:a16="http://schemas.microsoft.com/office/drawing/2014/main" id="{EBCD58DE-577E-D864-5FF5-665455AB0D20}"/>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CEAFA08F-4C5E-C224-8BAB-DF45D05B067C}"/>
              </a:ext>
            </a:extLst>
          </p:cNvPr>
          <p:cNvSpPr txBox="1"/>
          <p:nvPr/>
        </p:nvSpPr>
        <p:spPr>
          <a:xfrm>
            <a:off x="5721429" y="1489248"/>
            <a:ext cx="3098106" cy="395621"/>
          </a:xfrm>
          <a:prstGeom prst="rect">
            <a:avLst/>
          </a:prstGeom>
          <a:noFill/>
        </p:spPr>
        <p:txBody>
          <a:bodyPr wrap="square" rtlCol="0" anchor="ctr">
            <a:spAutoFit/>
          </a:bodyPr>
          <a:lstStyle/>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開きたいページを押します</a:t>
            </a:r>
          </a:p>
        </p:txBody>
      </p:sp>
      <p:sp>
        <p:nvSpPr>
          <p:cNvPr id="22" name="字幕 14">
            <a:extLst>
              <a:ext uri="{FF2B5EF4-FFF2-40B4-BE49-F238E27FC236}">
                <a16:creationId xmlns:a16="http://schemas.microsoft.com/office/drawing/2014/main" id="{DD4699C9-3319-2995-8968-6AAFFCE395BF}"/>
              </a:ext>
            </a:extLst>
          </p:cNvPr>
          <p:cNvSpPr txBox="1">
            <a:spLocks/>
          </p:cNvSpPr>
          <p:nvPr/>
        </p:nvSpPr>
        <p:spPr>
          <a:xfrm>
            <a:off x="297143" y="1007580"/>
            <a:ext cx="8522387" cy="395621"/>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mn-ea"/>
                <a:ea typeface="+mn-ea"/>
              </a:rPr>
              <a:t>下記の方法で過去の履歴からページを開くことができます</a:t>
            </a:r>
          </a:p>
        </p:txBody>
      </p:sp>
      <p:pic>
        <p:nvPicPr>
          <p:cNvPr id="23" name="図 22">
            <a:extLst>
              <a:ext uri="{FF2B5EF4-FFF2-40B4-BE49-F238E27FC236}">
                <a16:creationId xmlns:a16="http://schemas.microsoft.com/office/drawing/2014/main" id="{4AE9FB87-0D75-0656-5383-9D73ECA1026A}"/>
              </a:ext>
            </a:extLst>
          </p:cNvPr>
          <p:cNvPicPr>
            <a:picLocks noChangeAspect="1"/>
          </p:cNvPicPr>
          <p:nvPr/>
        </p:nvPicPr>
        <p:blipFill>
          <a:blip r:embed="rId7"/>
          <a:stretch>
            <a:fillRect/>
          </a:stretch>
        </p:blipFill>
        <p:spPr>
          <a:xfrm>
            <a:off x="2782739" y="1549476"/>
            <a:ext cx="315701" cy="292023"/>
          </a:xfrm>
          <a:prstGeom prst="rect">
            <a:avLst/>
          </a:prstGeom>
          <a:ln>
            <a:noFill/>
          </a:ln>
          <a:effectLst/>
        </p:spPr>
      </p:pic>
      <p:pic>
        <p:nvPicPr>
          <p:cNvPr id="24" name="図 23" descr="グラフィカル ユーザー インターフェイス, テキスト, アプリケーション&#10;&#10;自動的に生成された説明">
            <a:extLst>
              <a:ext uri="{FF2B5EF4-FFF2-40B4-BE49-F238E27FC236}">
                <a16:creationId xmlns:a16="http://schemas.microsoft.com/office/drawing/2014/main" id="{A297D43D-D6A8-1FD2-7485-69C20B9874AE}"/>
              </a:ext>
            </a:extLst>
          </p:cNvPr>
          <p:cNvPicPr>
            <a:picLocks noChangeAspect="1"/>
          </p:cNvPicPr>
          <p:nvPr/>
        </p:nvPicPr>
        <p:blipFill rotWithShape="1">
          <a:blip r:embed="rId8"/>
          <a:srcRect t="69869"/>
          <a:stretch/>
        </p:blipFill>
        <p:spPr>
          <a:xfrm>
            <a:off x="1176351" y="2267095"/>
            <a:ext cx="2447651" cy="1311755"/>
          </a:xfrm>
          <a:prstGeom prst="rect">
            <a:avLst/>
          </a:prstGeom>
          <a:ln>
            <a:solidFill>
              <a:schemeClr val="bg1">
                <a:lumMod val="50000"/>
              </a:schemeClr>
            </a:solidFill>
          </a:ln>
        </p:spPr>
      </p:pic>
      <p:sp>
        <p:nvSpPr>
          <p:cNvPr id="25" name="四角形: 角を丸くする 24">
            <a:extLst>
              <a:ext uri="{FF2B5EF4-FFF2-40B4-BE49-F238E27FC236}">
                <a16:creationId xmlns:a16="http://schemas.microsoft.com/office/drawing/2014/main" id="{BFAE5AA6-4A39-26CD-8385-BF22BC66C9F2}"/>
              </a:ext>
            </a:extLst>
          </p:cNvPr>
          <p:cNvSpPr/>
          <p:nvPr/>
        </p:nvSpPr>
        <p:spPr>
          <a:xfrm>
            <a:off x="2777661" y="3282368"/>
            <a:ext cx="269571" cy="31860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grpSp>
        <p:nvGrpSpPr>
          <p:cNvPr id="26" name="グループ化 25">
            <a:extLst>
              <a:ext uri="{FF2B5EF4-FFF2-40B4-BE49-F238E27FC236}">
                <a16:creationId xmlns:a16="http://schemas.microsoft.com/office/drawing/2014/main" id="{11DA8B20-3B0E-A2FC-7660-24158B750BA8}"/>
              </a:ext>
            </a:extLst>
          </p:cNvPr>
          <p:cNvGrpSpPr/>
          <p:nvPr/>
        </p:nvGrpSpPr>
        <p:grpSpPr>
          <a:xfrm>
            <a:off x="1545450" y="3855050"/>
            <a:ext cx="2441979" cy="2394924"/>
            <a:chOff x="1176351" y="3916294"/>
            <a:chExt cx="2441979" cy="2394924"/>
          </a:xfrm>
        </p:grpSpPr>
        <p:pic>
          <p:nvPicPr>
            <p:cNvPr id="28" name="図 27">
              <a:extLst>
                <a:ext uri="{FF2B5EF4-FFF2-40B4-BE49-F238E27FC236}">
                  <a16:creationId xmlns:a16="http://schemas.microsoft.com/office/drawing/2014/main" id="{99DFE314-44FE-F7AF-8B9A-F55F12D38959}"/>
                </a:ext>
              </a:extLst>
            </p:cNvPr>
            <p:cNvPicPr>
              <a:picLocks noChangeAspect="1"/>
            </p:cNvPicPr>
            <p:nvPr/>
          </p:nvPicPr>
          <p:blipFill rotWithShape="1">
            <a:blip r:embed="rId9"/>
            <a:srcRect b="44748"/>
            <a:stretch/>
          </p:blipFill>
          <p:spPr>
            <a:xfrm>
              <a:off x="1176351" y="3916294"/>
              <a:ext cx="2441979" cy="2394924"/>
            </a:xfrm>
            <a:prstGeom prst="rect">
              <a:avLst/>
            </a:prstGeom>
            <a:ln w="9525">
              <a:solidFill>
                <a:schemeClr val="tx1">
                  <a:lumMod val="50000"/>
                  <a:lumOff val="50000"/>
                </a:schemeClr>
              </a:solidFill>
            </a:ln>
          </p:spPr>
        </p:pic>
        <p:sp>
          <p:nvSpPr>
            <p:cNvPr id="29" name="四角形: 角を丸くする 28">
              <a:extLst>
                <a:ext uri="{FF2B5EF4-FFF2-40B4-BE49-F238E27FC236}">
                  <a16:creationId xmlns:a16="http://schemas.microsoft.com/office/drawing/2014/main" id="{6EAAE080-A937-A8BC-B0D4-F383CED21452}"/>
                </a:ext>
              </a:extLst>
            </p:cNvPr>
            <p:cNvSpPr/>
            <p:nvPr/>
          </p:nvSpPr>
          <p:spPr>
            <a:xfrm>
              <a:off x="1221178" y="5423178"/>
              <a:ext cx="2384452" cy="28272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grpSp>
      <p:sp>
        <p:nvSpPr>
          <p:cNvPr id="31" name="四角形: 角を丸くする 30">
            <a:extLst>
              <a:ext uri="{FF2B5EF4-FFF2-40B4-BE49-F238E27FC236}">
                <a16:creationId xmlns:a16="http://schemas.microsoft.com/office/drawing/2014/main" id="{E4A81B08-B36D-EFB4-24E9-0D849F27C0C0}"/>
              </a:ext>
            </a:extLst>
          </p:cNvPr>
          <p:cNvSpPr/>
          <p:nvPr/>
        </p:nvSpPr>
        <p:spPr>
          <a:xfrm>
            <a:off x="5528278" y="3688768"/>
            <a:ext cx="2384452" cy="28272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sp>
        <p:nvSpPr>
          <p:cNvPr id="34" name="Slide Number Placeholder 5">
            <a:extLst>
              <a:ext uri="{FF2B5EF4-FFF2-40B4-BE49-F238E27FC236}">
                <a16:creationId xmlns:a16="http://schemas.microsoft.com/office/drawing/2014/main" id="{F6284569-5CBD-E48D-55F2-D3E32778B502}"/>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30</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84064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インターネットのページの画像">
            <a:extLst>
              <a:ext uri="{FF2B5EF4-FFF2-40B4-BE49-F238E27FC236}">
                <a16:creationId xmlns:a16="http://schemas.microsoft.com/office/drawing/2014/main" id="{FA6BC0EC-977A-B1CE-4457-025187BC196B}"/>
              </a:ext>
            </a:extLst>
          </p:cNvPr>
          <p:cNvPicPr>
            <a:picLocks noChangeAspect="1"/>
          </p:cNvPicPr>
          <p:nvPr/>
        </p:nvPicPr>
        <p:blipFill>
          <a:blip r:embed="rId4"/>
          <a:stretch>
            <a:fillRect/>
          </a:stretch>
        </p:blipFill>
        <p:spPr>
          <a:xfrm>
            <a:off x="3346183" y="2274864"/>
            <a:ext cx="2437886" cy="4322013"/>
          </a:xfrm>
          <a:prstGeom prst="rect">
            <a:avLst/>
          </a:prstGeom>
          <a:ln w="9525">
            <a:solidFill>
              <a:schemeClr val="tx1">
                <a:lumMod val="65000"/>
                <a:lumOff val="35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8" name="タイトル 1">
            <a:extLst>
              <a:ext uri="{FF2B5EF4-FFF2-40B4-BE49-F238E27FC236}">
                <a16:creationId xmlns:a16="http://schemas.microsoft.com/office/drawing/2014/main" id="{1DE7F8B1-B8AB-4FA9-3454-84CA978DC3C2}"/>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1-H</a:t>
            </a:r>
            <a:endParaRPr kumimoji="0" lang="ja-JP" altLang="en-US" kern="0">
              <a:solidFill>
                <a:sysClr val="windowText" lastClr="000000"/>
              </a:solidFill>
            </a:endParaRPr>
          </a:p>
        </p:txBody>
      </p:sp>
      <p:sp>
        <p:nvSpPr>
          <p:cNvPr id="9" name="タイトル 1">
            <a:extLst>
              <a:ext uri="{FF2B5EF4-FFF2-40B4-BE49-F238E27FC236}">
                <a16:creationId xmlns:a16="http://schemas.microsoft.com/office/drawing/2014/main" id="{7EE57F98-65F0-50F7-12BF-EEE4C5A10996}"/>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履歴からページを開く</a:t>
            </a:r>
          </a:p>
        </p:txBody>
      </p:sp>
      <p:sp>
        <p:nvSpPr>
          <p:cNvPr id="10" name="字幕 14">
            <a:extLst>
              <a:ext uri="{FF2B5EF4-FFF2-40B4-BE49-F238E27FC236}">
                <a16:creationId xmlns:a16="http://schemas.microsoft.com/office/drawing/2014/main" id="{1710A05C-878A-4C00-4858-9529CE1EC01C}"/>
              </a:ext>
            </a:extLst>
          </p:cNvPr>
          <p:cNvSpPr txBox="1">
            <a:spLocks/>
          </p:cNvSpPr>
          <p:nvPr/>
        </p:nvSpPr>
        <p:spPr>
          <a:xfrm>
            <a:off x="297143" y="1007580"/>
            <a:ext cx="8522387" cy="395621"/>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mn-ea"/>
                <a:ea typeface="+mn-ea"/>
              </a:rPr>
              <a:t>下記の方法で過去の履歴からページを開くことができます</a:t>
            </a:r>
          </a:p>
        </p:txBody>
      </p:sp>
      <p:sp>
        <p:nvSpPr>
          <p:cNvPr id="12" name="Slide Number Placeholder 5">
            <a:extLst>
              <a:ext uri="{FF2B5EF4-FFF2-40B4-BE49-F238E27FC236}">
                <a16:creationId xmlns:a16="http://schemas.microsoft.com/office/drawing/2014/main" id="{A669E187-302A-F553-1F2E-2D3FD398C1BE}"/>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31</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AA88C6AA-684D-F9F7-E917-A771BDDC10ED}"/>
              </a:ext>
            </a:extLst>
          </p:cNvPr>
          <p:cNvSpPr txBox="1"/>
          <p:nvPr/>
        </p:nvSpPr>
        <p:spPr>
          <a:xfrm>
            <a:off x="3451859" y="1504290"/>
            <a:ext cx="4201812" cy="369332"/>
          </a:xfrm>
          <a:prstGeom prst="rect">
            <a:avLst/>
          </a:prstGeom>
          <a:noFill/>
        </p:spPr>
        <p:txBody>
          <a:bodyPr wrap="square" rtlCol="0">
            <a:spAutoFit/>
          </a:bodyPr>
          <a:lstStyle/>
          <a:p>
            <a:r>
              <a:rPr lang="ja-JP" altLang="en-US" sz="1800">
                <a:latin typeface="+mn-ea"/>
              </a:rPr>
              <a:t>ページが表示されます</a:t>
            </a:r>
          </a:p>
        </p:txBody>
      </p:sp>
      <p:sp>
        <p:nvSpPr>
          <p:cNvPr id="3" name="テキスト ボックス 2">
            <a:extLst>
              <a:ext uri="{FF2B5EF4-FFF2-40B4-BE49-F238E27FC236}">
                <a16:creationId xmlns:a16="http://schemas.microsoft.com/office/drawing/2014/main" id="{14686221-7C0B-1D83-C343-402FB9285AFB}"/>
              </a:ext>
            </a:extLst>
          </p:cNvPr>
          <p:cNvSpPr txBox="1"/>
          <p:nvPr/>
        </p:nvSpPr>
        <p:spPr>
          <a:xfrm>
            <a:off x="2911859"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2284464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1-I</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インターネットを使用する際の注意点</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サブタイトル 2">
            <a:extLst>
              <a:ext uri="{FF2B5EF4-FFF2-40B4-BE49-F238E27FC236}">
                <a16:creationId xmlns:a16="http://schemas.microsoft.com/office/drawing/2014/main" id="{2E4B92D3-EF6D-3049-93C5-33F2CC9C5E91}"/>
              </a:ext>
            </a:extLst>
          </p:cNvPr>
          <p:cNvSpPr txBox="1">
            <a:spLocks/>
          </p:cNvSpPr>
          <p:nvPr/>
        </p:nvSpPr>
        <p:spPr>
          <a:xfrm>
            <a:off x="552451" y="1268413"/>
            <a:ext cx="8084806" cy="5008917"/>
          </a:xfrm>
          <a:prstGeom prst="rect">
            <a:avLst/>
          </a:prstGeom>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ja-JP" altLang="en-US" sz="2400" b="1">
                <a:solidFill>
                  <a:srgbClr val="4472C4"/>
                </a:solidFill>
                <a:latin typeface="+mn-ea"/>
              </a:rPr>
              <a:t>〇注意点</a:t>
            </a:r>
            <a:endParaRPr lang="en-US" altLang="ja-JP" sz="2400" b="1">
              <a:solidFill>
                <a:srgbClr val="4472C4"/>
              </a:solidFill>
              <a:latin typeface="+mn-ea"/>
            </a:endParaRPr>
          </a:p>
          <a:p>
            <a:pPr marL="0" indent="0">
              <a:lnSpc>
                <a:spcPct val="130000"/>
              </a:lnSpc>
              <a:spcBef>
                <a:spcPts val="0"/>
              </a:spcBef>
              <a:buNone/>
            </a:pPr>
            <a:r>
              <a:rPr lang="ja-JP" altLang="en-US" sz="2400">
                <a:latin typeface="+mn-ea"/>
              </a:rPr>
              <a:t>インターネット上には、さまざまなサイトが存在します。</a:t>
            </a:r>
            <a:endParaRPr lang="en-US" altLang="ja-JP" sz="2400">
              <a:latin typeface="+mn-ea"/>
            </a:endParaRPr>
          </a:p>
          <a:p>
            <a:pPr marL="0" indent="0">
              <a:lnSpc>
                <a:spcPct val="130000"/>
              </a:lnSpc>
              <a:spcBef>
                <a:spcPts val="0"/>
              </a:spcBef>
              <a:buNone/>
            </a:pPr>
            <a:r>
              <a:rPr lang="ja-JP" altLang="en-US" sz="2400">
                <a:latin typeface="+mn-ea"/>
              </a:rPr>
              <a:t>その中には、悪意を持って設置された、</a:t>
            </a:r>
            <a:r>
              <a:rPr lang="ja-JP" altLang="en-US" sz="2400">
                <a:solidFill>
                  <a:srgbClr val="FF3300"/>
                </a:solidFill>
                <a:latin typeface="+mn-ea"/>
              </a:rPr>
              <a:t>詐欺目的のサイトやウイルス配布を行うサイト</a:t>
            </a:r>
            <a:r>
              <a:rPr lang="ja-JP" altLang="en-US" sz="2400">
                <a:latin typeface="+mn-ea"/>
              </a:rPr>
              <a:t>もあります。</a:t>
            </a:r>
            <a:endParaRPr lang="en-US" altLang="ja-JP" sz="2400">
              <a:latin typeface="+mn-ea"/>
            </a:endParaRPr>
          </a:p>
          <a:p>
            <a:pPr marL="0" indent="0">
              <a:lnSpc>
                <a:spcPct val="130000"/>
              </a:lnSpc>
              <a:spcBef>
                <a:spcPts val="0"/>
              </a:spcBef>
              <a:buNone/>
            </a:pPr>
            <a:endParaRPr lang="en-US" altLang="ja-JP" sz="2400">
              <a:latin typeface="+mn-ea"/>
            </a:endParaRPr>
          </a:p>
          <a:p>
            <a:pPr marL="0" indent="0">
              <a:lnSpc>
                <a:spcPct val="130000"/>
              </a:lnSpc>
              <a:spcBef>
                <a:spcPts val="0"/>
              </a:spcBef>
              <a:buNone/>
            </a:pPr>
            <a:r>
              <a:rPr lang="ja-JP" altLang="en-US" sz="2400">
                <a:latin typeface="+mn-ea"/>
              </a:rPr>
              <a:t>インターネットを使用する際には、信頼できるサイトを利用し、</a:t>
            </a:r>
            <a:r>
              <a:rPr lang="ja-JP" altLang="en-US" sz="2400">
                <a:solidFill>
                  <a:srgbClr val="FF3300"/>
                </a:solidFill>
                <a:latin typeface="+mn-ea"/>
              </a:rPr>
              <a:t>不用意に個人情報や金融機関情報を入力しない</a:t>
            </a:r>
            <a:r>
              <a:rPr lang="ja-JP" altLang="en-US" sz="2400">
                <a:latin typeface="+mn-ea"/>
              </a:rPr>
              <a:t>ようにするなど、日ごろから注意してインターネットを利用するようにしましょう。</a:t>
            </a:r>
          </a:p>
          <a:p>
            <a:pPr marL="0" indent="0">
              <a:lnSpc>
                <a:spcPct val="130000"/>
              </a:lnSpc>
              <a:spcBef>
                <a:spcPts val="0"/>
              </a:spcBef>
              <a:buNone/>
            </a:pPr>
            <a:endParaRPr lang="en-US" altLang="ja-JP" sz="2400">
              <a:solidFill>
                <a:srgbClr val="4472C4"/>
              </a:solidFill>
              <a:latin typeface="+mn-ea"/>
            </a:endParaRPr>
          </a:p>
          <a:p>
            <a:pPr marL="0" indent="0">
              <a:lnSpc>
                <a:spcPct val="130000"/>
              </a:lnSpc>
              <a:spcBef>
                <a:spcPts val="0"/>
              </a:spcBef>
              <a:buClr>
                <a:srgbClr val="FF3399"/>
              </a:buClr>
              <a:buNone/>
            </a:pPr>
            <a:endParaRPr lang="en-US" altLang="ja-JP" sz="1600">
              <a:solidFill>
                <a:srgbClr val="4472C4"/>
              </a:solidFill>
              <a:latin typeface="+mn-ea"/>
            </a:endParaRPr>
          </a:p>
        </p:txBody>
      </p:sp>
      <p:sp>
        <p:nvSpPr>
          <p:cNvPr id="4" name="Slide Number Placeholder 5">
            <a:extLst>
              <a:ext uri="{FF2B5EF4-FFF2-40B4-BE49-F238E27FC236}">
                <a16:creationId xmlns:a16="http://schemas.microsoft.com/office/drawing/2014/main" id="{27BE7651-4C01-E270-ABA0-74E9F637D83D}"/>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48096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1-I</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インターネットを使用する際の注意点</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サブタイトル 2">
            <a:extLst>
              <a:ext uri="{FF2B5EF4-FFF2-40B4-BE49-F238E27FC236}">
                <a16:creationId xmlns:a16="http://schemas.microsoft.com/office/drawing/2014/main" id="{2E4B92D3-EF6D-3049-93C5-33F2CC9C5E91}"/>
              </a:ext>
            </a:extLst>
          </p:cNvPr>
          <p:cNvSpPr txBox="1">
            <a:spLocks/>
          </p:cNvSpPr>
          <p:nvPr/>
        </p:nvSpPr>
        <p:spPr>
          <a:xfrm>
            <a:off x="642845" y="1120421"/>
            <a:ext cx="7852591" cy="5008917"/>
          </a:xfrm>
          <a:prstGeom prst="rect">
            <a:avLst/>
          </a:prstGeom>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ja-JP" altLang="en-US" sz="1800" b="1" dirty="0">
                <a:solidFill>
                  <a:srgbClr val="4472C4"/>
                </a:solidFill>
                <a:latin typeface="+mn-ea"/>
              </a:rPr>
              <a:t>〇注意する事例</a:t>
            </a:r>
            <a:endParaRPr lang="en-US" altLang="ja-JP" sz="1800" b="1" dirty="0">
              <a:solidFill>
                <a:srgbClr val="4472C4"/>
              </a:solidFill>
              <a:latin typeface="+mn-ea"/>
            </a:endParaRPr>
          </a:p>
          <a:p>
            <a:pPr>
              <a:lnSpc>
                <a:spcPct val="130000"/>
              </a:lnSpc>
              <a:spcBef>
                <a:spcPts val="0"/>
              </a:spcBef>
              <a:buFont typeface="Wingdings" panose="05000000000000000000" pitchFamily="2" charset="2"/>
              <a:buChar char="u"/>
            </a:pPr>
            <a:r>
              <a:rPr lang="ja-JP" altLang="en-US" sz="1800" dirty="0">
                <a:latin typeface="+mn-ea"/>
              </a:rPr>
              <a:t>メール内に書かれた</a:t>
            </a:r>
            <a:r>
              <a:rPr lang="en-US" altLang="ja-JP" sz="1800" dirty="0">
                <a:latin typeface="+mn-ea"/>
              </a:rPr>
              <a:t>URL</a:t>
            </a:r>
            <a:r>
              <a:rPr lang="ja-JP" altLang="en-US" sz="1800" dirty="0">
                <a:latin typeface="+mn-ea"/>
              </a:rPr>
              <a:t>や、</a:t>
            </a:r>
            <a:r>
              <a:rPr lang="en-US" altLang="ja-JP" sz="1800" dirty="0">
                <a:latin typeface="+mn-ea"/>
              </a:rPr>
              <a:t>｢</a:t>
            </a:r>
            <a:r>
              <a:rPr lang="ja-JP" altLang="en-US" sz="1800" dirty="0">
                <a:latin typeface="+mn-ea"/>
              </a:rPr>
              <a:t>ここを選択してください</a:t>
            </a:r>
            <a:r>
              <a:rPr lang="en-US" altLang="ja-JP" sz="1800" dirty="0">
                <a:latin typeface="+mn-ea"/>
              </a:rPr>
              <a:t>｣</a:t>
            </a:r>
            <a:r>
              <a:rPr lang="ja-JP" altLang="en-US" sz="1800" dirty="0">
                <a:latin typeface="+mn-ea"/>
              </a:rPr>
              <a:t>などと記載されている箇所を選択すると、偽のサイトへ誘導し、ユーザ</a:t>
            </a:r>
            <a:r>
              <a:rPr lang="en-US" altLang="ja-JP" sz="1800" dirty="0">
                <a:latin typeface="+mn-ea"/>
              </a:rPr>
              <a:t>ID</a:t>
            </a:r>
            <a:r>
              <a:rPr lang="ja-JP" altLang="en-US" sz="1800" dirty="0">
                <a:latin typeface="+mn-ea"/>
              </a:rPr>
              <a:t>やパスワード、クレジットカードなどの情報を入力させて情報を盗み取ろうとするケースがあります。これらのメールをフィッシングメールといいます。</a:t>
            </a:r>
            <a:endParaRPr lang="en-US" altLang="ja-JP" sz="1800" dirty="0">
              <a:latin typeface="+mn-ea"/>
            </a:endParaRPr>
          </a:p>
          <a:p>
            <a:pPr marL="0" indent="0">
              <a:lnSpc>
                <a:spcPct val="130000"/>
              </a:lnSpc>
              <a:spcBef>
                <a:spcPts val="0"/>
              </a:spcBef>
              <a:buNone/>
            </a:pPr>
            <a:endParaRPr lang="en-US" altLang="ja-JP" sz="1800" dirty="0">
              <a:latin typeface="+mn-ea"/>
            </a:endParaRPr>
          </a:p>
          <a:p>
            <a:pPr>
              <a:lnSpc>
                <a:spcPct val="130000"/>
              </a:lnSpc>
              <a:spcBef>
                <a:spcPts val="0"/>
              </a:spcBef>
              <a:buFont typeface="Wingdings" panose="05000000000000000000" pitchFamily="2" charset="2"/>
              <a:buChar char="u"/>
            </a:pPr>
            <a:r>
              <a:rPr lang="en-US" altLang="ja-JP" sz="1800" dirty="0">
                <a:latin typeface="+mn-ea"/>
              </a:rPr>
              <a:t>WEB</a:t>
            </a:r>
            <a:r>
              <a:rPr lang="ja-JP" altLang="en-US" sz="1800" dirty="0">
                <a:latin typeface="+mn-ea"/>
              </a:rPr>
              <a:t>サイトや広告内の</a:t>
            </a:r>
            <a:r>
              <a:rPr lang="en-US" altLang="ja-JP" sz="1800" dirty="0">
                <a:latin typeface="+mn-ea"/>
              </a:rPr>
              <a:t>URL</a:t>
            </a:r>
            <a:r>
              <a:rPr lang="ja-JP" altLang="en-US" sz="1800" dirty="0">
                <a:latin typeface="+mn-ea"/>
              </a:rPr>
              <a:t>を一度クリックしただけで一方的にサービスへの入会などの契約成立を宣言され、多額の料金の支払いを求められるという詐欺をワンクリック詐欺といいます。</a:t>
            </a:r>
            <a:endParaRPr lang="en-US" altLang="ja-JP" sz="1800" dirty="0">
              <a:latin typeface="+mn-ea"/>
            </a:endParaRPr>
          </a:p>
          <a:p>
            <a:pPr marL="0" indent="0">
              <a:lnSpc>
                <a:spcPct val="130000"/>
              </a:lnSpc>
              <a:spcBef>
                <a:spcPts val="0"/>
              </a:spcBef>
              <a:buNone/>
            </a:pPr>
            <a:endParaRPr lang="en-US" altLang="ja-JP" sz="1800" dirty="0">
              <a:latin typeface="+mn-ea"/>
            </a:endParaRPr>
          </a:p>
          <a:p>
            <a:pPr>
              <a:lnSpc>
                <a:spcPct val="130000"/>
              </a:lnSpc>
              <a:spcBef>
                <a:spcPts val="0"/>
              </a:spcBef>
              <a:buFont typeface="Wingdings" panose="05000000000000000000" pitchFamily="2" charset="2"/>
              <a:buChar char="u"/>
            </a:pPr>
            <a:r>
              <a:rPr lang="ja-JP" altLang="en-US" sz="1800" dirty="0">
                <a:latin typeface="+mn-ea"/>
              </a:rPr>
              <a:t>インターネットやメールを使う際には、</a:t>
            </a:r>
            <a:r>
              <a:rPr lang="en-US" altLang="ja-JP" sz="1800" dirty="0">
                <a:latin typeface="+mn-ea"/>
              </a:rPr>
              <a:t>｢</a:t>
            </a:r>
            <a:r>
              <a:rPr lang="ja-JP" altLang="en-US" sz="1800" dirty="0">
                <a:latin typeface="+mn-ea"/>
              </a:rPr>
              <a:t>知らない人からのメール</a:t>
            </a:r>
            <a:r>
              <a:rPr lang="en-US" altLang="ja-JP" sz="1800" dirty="0">
                <a:latin typeface="+mn-ea"/>
              </a:rPr>
              <a:t>｣ ｢</a:t>
            </a:r>
            <a:r>
              <a:rPr lang="ja-JP" altLang="en-US" sz="1800" dirty="0">
                <a:latin typeface="+mn-ea"/>
              </a:rPr>
              <a:t>過度に魅力的な話が掲載されているサイト</a:t>
            </a:r>
            <a:r>
              <a:rPr lang="en-US" altLang="ja-JP" sz="1800" dirty="0">
                <a:latin typeface="+mn-ea"/>
              </a:rPr>
              <a:t>｣｢“</a:t>
            </a:r>
            <a:r>
              <a:rPr lang="ja-JP" altLang="en-US" sz="1800" dirty="0">
                <a:latin typeface="+mn-ea"/>
              </a:rPr>
              <a:t>有料です”と書かれているサイト</a:t>
            </a:r>
            <a:r>
              <a:rPr lang="en-US" altLang="ja-JP" sz="1800" dirty="0">
                <a:latin typeface="+mn-ea"/>
              </a:rPr>
              <a:t>｣</a:t>
            </a:r>
            <a:r>
              <a:rPr lang="ja-JP" altLang="en-US" sz="1800" dirty="0">
                <a:latin typeface="+mn-ea"/>
              </a:rPr>
              <a:t>などには細心の注意を払い、気軽にサイトや</a:t>
            </a:r>
            <a:r>
              <a:rPr lang="en-US" altLang="ja-JP" sz="1800" dirty="0">
                <a:latin typeface="+mn-ea"/>
              </a:rPr>
              <a:t>URL</a:t>
            </a:r>
            <a:r>
              <a:rPr lang="ja-JP" altLang="en-US" sz="1800" dirty="0">
                <a:latin typeface="+mn-ea"/>
              </a:rPr>
              <a:t>を開かないようにしましょう。</a:t>
            </a:r>
          </a:p>
          <a:p>
            <a:pPr marL="0" indent="0">
              <a:lnSpc>
                <a:spcPct val="130000"/>
              </a:lnSpc>
              <a:spcBef>
                <a:spcPts val="0"/>
              </a:spcBef>
              <a:buNone/>
            </a:pPr>
            <a:endParaRPr lang="en-US" altLang="ja-JP" sz="1800" dirty="0">
              <a:latin typeface="+mn-ea"/>
            </a:endParaRPr>
          </a:p>
          <a:p>
            <a:pPr marL="0" indent="0">
              <a:lnSpc>
                <a:spcPct val="130000"/>
              </a:lnSpc>
              <a:spcBef>
                <a:spcPts val="0"/>
              </a:spcBef>
              <a:buClr>
                <a:srgbClr val="FF3399"/>
              </a:buClr>
              <a:buNone/>
            </a:pPr>
            <a:endParaRPr lang="en-US" altLang="ja-JP" sz="1200" dirty="0">
              <a:latin typeface="+mn-ea"/>
            </a:endParaRPr>
          </a:p>
        </p:txBody>
      </p:sp>
      <p:sp>
        <p:nvSpPr>
          <p:cNvPr id="4" name="Slide Number Placeholder 5">
            <a:extLst>
              <a:ext uri="{FF2B5EF4-FFF2-40B4-BE49-F238E27FC236}">
                <a16:creationId xmlns:a16="http://schemas.microsoft.com/office/drawing/2014/main" id="{7F9AA445-547A-5EA6-5D04-FABBBF4FE3F2}"/>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781101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sp>
        <p:nvSpPr>
          <p:cNvPr id="9" name="タイトル 1">
            <a:extLst>
              <a:ext uri="{FF2B5EF4-FFF2-40B4-BE49-F238E27FC236}">
                <a16:creationId xmlns:a16="http://schemas.microsoft.com/office/drawing/2014/main" id="{57F2F444-9081-FC04-8C9A-DF33CA45805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教材一覧（基本講座）　</a:t>
            </a:r>
          </a:p>
        </p:txBody>
      </p:sp>
      <p:sp>
        <p:nvSpPr>
          <p:cNvPr id="5" name="正方形/長方形 4">
            <a:extLst>
              <a:ext uri="{FF2B5EF4-FFF2-40B4-BE49-F238E27FC236}">
                <a16:creationId xmlns:a16="http://schemas.microsoft.com/office/drawing/2014/main" id="{AB9006FF-D333-7DAD-1C6D-3941B45C622B}"/>
              </a:ext>
            </a:extLst>
          </p:cNvPr>
          <p:cNvSpPr/>
          <p:nvPr/>
        </p:nvSpPr>
        <p:spPr>
          <a:xfrm>
            <a:off x="4646907" y="1053737"/>
            <a:ext cx="4356000" cy="2736000"/>
          </a:xfrm>
          <a:prstGeom prst="rect">
            <a:avLst/>
          </a:prstGeom>
          <a:solidFill>
            <a:srgbClr val="8FC320"/>
          </a:solidFill>
          <a:ln>
            <a:solidFill>
              <a:srgbClr val="8F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683E27C-CE98-D206-0313-0AEEA6E2E14D}"/>
              </a:ext>
            </a:extLst>
          </p:cNvPr>
          <p:cNvSpPr/>
          <p:nvPr/>
        </p:nvSpPr>
        <p:spPr>
          <a:xfrm>
            <a:off x="4646907" y="3949333"/>
            <a:ext cx="4356000" cy="2736000"/>
          </a:xfrm>
          <a:prstGeom prst="rect">
            <a:avLst/>
          </a:prstGeom>
          <a:solidFill>
            <a:srgbClr val="F18101"/>
          </a:solidFill>
          <a:ln>
            <a:solidFill>
              <a:srgbClr val="F18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B008618F-C8E3-E5F0-8669-0772CF30D072}"/>
              </a:ext>
            </a:extLst>
          </p:cNvPr>
          <p:cNvSpPr/>
          <p:nvPr/>
        </p:nvSpPr>
        <p:spPr>
          <a:xfrm>
            <a:off x="139334" y="3949333"/>
            <a:ext cx="4356000" cy="2736000"/>
          </a:xfrm>
          <a:prstGeom prst="rect">
            <a:avLst/>
          </a:prstGeom>
          <a:solidFill>
            <a:srgbClr val="008CD7"/>
          </a:solidFill>
          <a:ln>
            <a:solidFill>
              <a:srgbClr val="008C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5850CDAF-F44A-69AD-9248-A826381B276F}"/>
              </a:ext>
            </a:extLst>
          </p:cNvPr>
          <p:cNvSpPr/>
          <p:nvPr/>
        </p:nvSpPr>
        <p:spPr>
          <a:xfrm>
            <a:off x="139332" y="1053737"/>
            <a:ext cx="4356000" cy="2736000"/>
          </a:xfrm>
          <a:prstGeom prst="rect">
            <a:avLst/>
          </a:prstGeom>
          <a:solidFill>
            <a:srgbClr val="FABD00"/>
          </a:solidFill>
          <a:ln>
            <a:solidFill>
              <a:srgbClr val="FA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0621A0D3-D9E4-FF6D-CAC0-86D486AD5356}"/>
              </a:ext>
            </a:extLst>
          </p:cNvPr>
          <p:cNvSpPr/>
          <p:nvPr/>
        </p:nvSpPr>
        <p:spPr>
          <a:xfrm>
            <a:off x="326571" y="1207269"/>
            <a:ext cx="8490858" cy="5324532"/>
          </a:xfrm>
          <a:prstGeom prst="roundRect">
            <a:avLst>
              <a:gd name="adj" fmla="val 1913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●電源の入れ方・ボタン操作の仕方を知ろう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●電話・カメラを使おう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●新しくアプリをインストールしてみよう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●インターネットを使ってみよう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●メールをしてみよう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●地図アプリを使おう</a:t>
            </a:r>
            <a:endParaRPr kumimoji="1" lang="en-US"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●メッセージアプリを使おう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●スマートフォンを安全に使うための基本的なポイントを知ろう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●オンライン会議アプリを使ってみよう</a:t>
            </a:r>
            <a:endParaRPr kumimoji="1" lang="ja-JP"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290787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FUN</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WALK</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アプリを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使って楽しく歩こう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病気やけがの緊急度を </a:t>
              </a:r>
              <a:endParaRPr lang="ja-JP" altLang="en-US" sz="1400" dirty="0">
                <a:latin typeface="BIZ UDPゴシック" panose="020B0400000000000000" pitchFamily="50" charset="-128"/>
                <a:ea typeface="BIZ UDPゴシック" panose="020B0400000000000000" pitchFamily="50" charset="-128"/>
              </a:endParaRPr>
            </a:p>
            <a:p>
              <a:pPr lvl="0"/>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●スマートフォン用電子証明書を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449840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ブラウザとは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24" name="字幕 14">
            <a:extLst>
              <a:ext uri="{FF2B5EF4-FFF2-40B4-BE49-F238E27FC236}">
                <a16:creationId xmlns:a16="http://schemas.microsoft.com/office/drawing/2014/main" id="{E924DA48-6A7A-CDFA-1C4B-11B834FDB64E}"/>
              </a:ext>
            </a:extLst>
          </p:cNvPr>
          <p:cNvSpPr txBox="1">
            <a:spLocks/>
          </p:cNvSpPr>
          <p:nvPr/>
        </p:nvSpPr>
        <p:spPr>
          <a:xfrm>
            <a:off x="453192" y="5147563"/>
            <a:ext cx="8237612" cy="1053212"/>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40000"/>
              </a:lnSpc>
              <a:spcBef>
                <a:spcPts val="0"/>
              </a:spcBef>
            </a:pPr>
            <a:r>
              <a:rPr lang="ja-JP" altLang="en-US" b="0" dirty="0">
                <a:solidFill>
                  <a:srgbClr val="4472C4"/>
                </a:solidFill>
                <a:latin typeface="BIZ UDPゴシック" panose="020B0400000000000000" pitchFamily="50" charset="-128"/>
                <a:ea typeface="BIZ UDPゴシック" panose="020B0400000000000000" pitchFamily="50" charset="-128"/>
              </a:rPr>
              <a:t>■ブラウザは以下のようなタイミングで使います。</a:t>
            </a:r>
            <a:endParaRPr lang="en-US" altLang="ja-JP" b="0" dirty="0">
              <a:solidFill>
                <a:srgbClr val="4472C4"/>
              </a:solidFill>
              <a:latin typeface="BIZ UDPゴシック" panose="020B0400000000000000" pitchFamily="50" charset="-128"/>
              <a:ea typeface="BIZ UDPゴシック" panose="020B0400000000000000" pitchFamily="50" charset="-128"/>
            </a:endParaRPr>
          </a:p>
          <a:p>
            <a:pPr>
              <a:lnSpc>
                <a:spcPct val="140000"/>
              </a:lnSpc>
              <a:spcBef>
                <a:spcPts val="0"/>
              </a:spcBef>
            </a:pPr>
            <a:r>
              <a:rPr lang="ja-JP" altLang="en-US" b="0" dirty="0">
                <a:latin typeface="BIZ UDPゴシック" panose="020B0400000000000000" pitchFamily="50" charset="-128"/>
                <a:ea typeface="BIZ UDPゴシック" panose="020B0400000000000000" pitchFamily="50" charset="-128"/>
              </a:rPr>
              <a:t>ニュースを見たい時　</a:t>
            </a:r>
            <a:r>
              <a:rPr lang="en-US" altLang="ja-JP" b="0" dirty="0">
                <a:latin typeface="BIZ UDPゴシック" panose="020B0400000000000000" pitchFamily="50" charset="-128"/>
                <a:ea typeface="BIZ UDPゴシック" panose="020B0400000000000000" pitchFamily="50" charset="-128"/>
              </a:rPr>
              <a:t>/</a:t>
            </a:r>
            <a:r>
              <a:rPr lang="ja-JP" altLang="en-US" b="0" dirty="0">
                <a:latin typeface="BIZ UDPゴシック" panose="020B0400000000000000" pitchFamily="50" charset="-128"/>
                <a:ea typeface="BIZ UDPゴシック" panose="020B0400000000000000" pitchFamily="50" charset="-128"/>
              </a:rPr>
              <a:t>　調べ物をしたい時　</a:t>
            </a:r>
            <a:r>
              <a:rPr lang="en-US" altLang="ja-JP" b="0" dirty="0">
                <a:latin typeface="BIZ UDPゴシック" panose="020B0400000000000000" pitchFamily="50" charset="-128"/>
                <a:ea typeface="BIZ UDPゴシック" panose="020B0400000000000000" pitchFamily="50" charset="-128"/>
              </a:rPr>
              <a:t>/</a:t>
            </a:r>
            <a:r>
              <a:rPr lang="ja-JP" altLang="en-US" b="0" dirty="0">
                <a:latin typeface="BIZ UDPゴシック" panose="020B0400000000000000" pitchFamily="50" charset="-128"/>
                <a:ea typeface="BIZ UDPゴシック" panose="020B0400000000000000" pitchFamily="50" charset="-128"/>
              </a:rPr>
              <a:t>　</a:t>
            </a:r>
            <a:r>
              <a:rPr lang="en-US" altLang="ja-JP" b="0" dirty="0">
                <a:latin typeface="BIZ UDPゴシック" panose="020B0400000000000000" pitchFamily="50" charset="-128"/>
                <a:ea typeface="BIZ UDPゴシック" panose="020B0400000000000000" pitchFamily="50" charset="-128"/>
              </a:rPr>
              <a:t>Web</a:t>
            </a:r>
            <a:r>
              <a:rPr lang="ja-JP" altLang="en-US" b="0" dirty="0">
                <a:latin typeface="BIZ UDPゴシック" panose="020B0400000000000000" pitchFamily="50" charset="-128"/>
                <a:ea typeface="BIZ UDPゴシック" panose="020B0400000000000000" pitchFamily="50" charset="-128"/>
              </a:rPr>
              <a:t>サイトを見たい時</a:t>
            </a:r>
          </a:p>
        </p:txBody>
      </p:sp>
      <p:pic>
        <p:nvPicPr>
          <p:cNvPr id="4" name="図 3" descr="アイコン&#10;&#10;自動的に生成された説明">
            <a:extLst>
              <a:ext uri="{FF2B5EF4-FFF2-40B4-BE49-F238E27FC236}">
                <a16:creationId xmlns:a16="http://schemas.microsoft.com/office/drawing/2014/main" id="{C9812169-7E89-CE56-9E72-BDFC54CFB7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6013" y="3231532"/>
            <a:ext cx="2391974" cy="1678062"/>
          </a:xfrm>
          <a:prstGeom prst="rect">
            <a:avLst/>
          </a:prstGeom>
        </p:spPr>
      </p:pic>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2" y="1070877"/>
            <a:ext cx="8237612"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ブラウザとは、インターネット上のサイトを検索したり、</a:t>
            </a:r>
            <a:endParaRPr lang="en-US" altLang="ja-JP"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閲覧するためのソフトウェアです。</a:t>
            </a:r>
            <a:endParaRPr lang="en-US" altLang="ja-JP"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一般に「ネットを見る」という場合はブラウザを使用して、</a:t>
            </a:r>
            <a:endParaRPr lang="en-US" altLang="ja-JP"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インターネット上のサイトにアクセスすることを指しています。</a:t>
            </a:r>
          </a:p>
        </p:txBody>
      </p:sp>
      <p:sp>
        <p:nvSpPr>
          <p:cNvPr id="6" name="Slide Number Placeholder 5">
            <a:extLst>
              <a:ext uri="{FF2B5EF4-FFF2-40B4-BE49-F238E27FC236}">
                <a16:creationId xmlns:a16="http://schemas.microsoft.com/office/drawing/2014/main" id="{FD0B41D3-224B-6977-34BE-A00EA5251BD5}"/>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2</a:t>
            </a:r>
            <a:endParaRPr lang="ja-JP" altLang="en-US" sz="180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81519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1-B</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Safari</a:t>
            </a:r>
            <a:r>
              <a:rPr lang="ja-JP" altLang="en-US" sz="2799">
                <a:solidFill>
                  <a:srgbClr val="4472C4"/>
                </a:solidFill>
              </a:rPr>
              <a:t>（サファリ）とは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字幕 5">
            <a:extLst>
              <a:ext uri="{FF2B5EF4-FFF2-40B4-BE49-F238E27FC236}">
                <a16:creationId xmlns:a16="http://schemas.microsoft.com/office/drawing/2014/main" id="{D23E907B-B737-666D-0A7B-AC190C98C667}"/>
              </a:ext>
            </a:extLst>
          </p:cNvPr>
          <p:cNvSpPr txBox="1">
            <a:spLocks/>
          </p:cNvSpPr>
          <p:nvPr/>
        </p:nvSpPr>
        <p:spPr>
          <a:xfrm>
            <a:off x="577456" y="5598117"/>
            <a:ext cx="7920000" cy="810928"/>
          </a:xfrm>
          <a:prstGeom prst="rect">
            <a:avLst/>
          </a:prstGeom>
        </p:spPr>
        <p:txBody>
          <a:bodyPr wrap="square" lIns="0" tIns="0" rIns="0" bIns="0">
            <a:spAutoFit/>
          </a:bodyPr>
          <a:lstStyle>
            <a:lvl1pPr marL="0" indent="0" algn="l">
              <a:buNone/>
              <a:defRPr sz="2647" b="1" i="0">
                <a:solidFill>
                  <a:schemeClr val="tx1"/>
                </a:solidFill>
                <a:latin typeface="Meiryo" charset="-128"/>
                <a:ea typeface="Meiryo" charset="-128"/>
                <a:cs typeface="Meiryo" charset="-128"/>
              </a:defRPr>
            </a:lvl1pPr>
            <a:lvl2pPr marL="504200" indent="0" algn="ctr">
              <a:buNone/>
              <a:defRPr sz="2206">
                <a:latin typeface="+mn-lt"/>
                <a:ea typeface="+mn-ea"/>
                <a:cs typeface="+mn-cs"/>
              </a:defRPr>
            </a:lvl2pPr>
            <a:lvl3pPr marL="1008400" indent="0" algn="ctr">
              <a:buNone/>
              <a:defRPr sz="1985">
                <a:latin typeface="+mn-lt"/>
                <a:ea typeface="+mn-ea"/>
                <a:cs typeface="+mn-cs"/>
              </a:defRPr>
            </a:lvl3pPr>
            <a:lvl4pPr marL="1512600" indent="0" algn="ctr">
              <a:buNone/>
              <a:defRPr sz="1764">
                <a:latin typeface="+mn-lt"/>
                <a:ea typeface="+mn-ea"/>
                <a:cs typeface="+mn-cs"/>
              </a:defRPr>
            </a:lvl4pPr>
            <a:lvl5pPr marL="2016801" indent="0" algn="ctr">
              <a:buNone/>
              <a:defRPr sz="1764">
                <a:latin typeface="+mn-lt"/>
                <a:ea typeface="+mn-ea"/>
                <a:cs typeface="+mn-cs"/>
              </a:defRPr>
            </a:lvl5pPr>
            <a:lvl6pPr marL="2521001" indent="0" algn="ctr">
              <a:buNone/>
              <a:defRPr sz="1764">
                <a:latin typeface="+mn-lt"/>
                <a:ea typeface="+mn-ea"/>
                <a:cs typeface="+mn-cs"/>
              </a:defRPr>
            </a:lvl6pPr>
            <a:lvl7pPr marL="3025201" indent="0" algn="ctr">
              <a:buNone/>
              <a:defRPr sz="1764">
                <a:latin typeface="+mn-lt"/>
                <a:ea typeface="+mn-ea"/>
                <a:cs typeface="+mn-cs"/>
              </a:defRPr>
            </a:lvl7pPr>
            <a:lvl8pPr marL="3529401" indent="0" algn="ctr">
              <a:buNone/>
              <a:defRPr sz="1764">
                <a:latin typeface="+mn-lt"/>
                <a:ea typeface="+mn-ea"/>
                <a:cs typeface="+mn-cs"/>
              </a:defRPr>
            </a:lvl8pPr>
            <a:lvl9pPr marL="4033601" indent="0" algn="ctr">
              <a:buNone/>
              <a:defRPr sz="1764">
                <a:latin typeface="+mn-lt"/>
                <a:ea typeface="+mn-ea"/>
                <a:cs typeface="+mn-cs"/>
              </a:defRPr>
            </a:lvl9pPr>
          </a:lstStyle>
          <a:p>
            <a:pPr>
              <a:lnSpc>
                <a:spcPct val="130000"/>
              </a:lnSpc>
            </a:pPr>
            <a:r>
              <a:rPr kumimoji="0" lang="en-US" altLang="ja-JP" sz="2200" b="0" kern="0" dirty="0">
                <a:solidFill>
                  <a:srgbClr val="4472C4"/>
                </a:solidFill>
                <a:latin typeface="+mn-ea"/>
                <a:ea typeface="+mn-ea"/>
              </a:rPr>
              <a:t>iPhone</a:t>
            </a:r>
            <a:r>
              <a:rPr kumimoji="0" lang="ja-JP" altLang="en-US" sz="2200" b="0" kern="0" dirty="0">
                <a:solidFill>
                  <a:srgbClr val="4472C4"/>
                </a:solidFill>
                <a:latin typeface="+mn-ea"/>
                <a:ea typeface="+mn-ea"/>
              </a:rPr>
              <a:t>には最初からインストールされています。</a:t>
            </a:r>
          </a:p>
          <a:p>
            <a:pPr>
              <a:lnSpc>
                <a:spcPct val="130000"/>
              </a:lnSpc>
            </a:pPr>
            <a:r>
              <a:rPr kumimoji="0" lang="ja-JP" altLang="en-US" sz="2200" b="0" kern="0" dirty="0">
                <a:solidFill>
                  <a:srgbClr val="4472C4"/>
                </a:solidFill>
                <a:latin typeface="+mn-ea"/>
                <a:ea typeface="+mn-ea"/>
              </a:rPr>
              <a:t>新規でのインストールは不要です。</a:t>
            </a:r>
          </a:p>
        </p:txBody>
      </p:sp>
      <p:graphicFrame>
        <p:nvGraphicFramePr>
          <p:cNvPr id="11" name="object 7" descr="「Safari（サファリ）」のアイコンと概要を説明する表の画像">
            <a:extLst>
              <a:ext uri="{FF2B5EF4-FFF2-40B4-BE49-F238E27FC236}">
                <a16:creationId xmlns:a16="http://schemas.microsoft.com/office/drawing/2014/main" id="{68C7B20D-4E06-4A73-BB9B-0B7DC60C7F28}"/>
              </a:ext>
            </a:extLst>
          </p:cNvPr>
          <p:cNvGraphicFramePr>
            <a:graphicFrameLocks noGrp="1"/>
          </p:cNvGraphicFramePr>
          <p:nvPr>
            <p:extLst>
              <p:ext uri="{D42A27DB-BD31-4B8C-83A1-F6EECF244321}">
                <p14:modId xmlns:p14="http://schemas.microsoft.com/office/powerpoint/2010/main" val="2318794140"/>
              </p:ext>
            </p:extLst>
          </p:nvPr>
        </p:nvGraphicFramePr>
        <p:xfrm>
          <a:off x="611255" y="3280624"/>
          <a:ext cx="8280771" cy="2110530"/>
        </p:xfrm>
        <a:graphic>
          <a:graphicData uri="http://schemas.openxmlformats.org/drawingml/2006/table">
            <a:tbl>
              <a:tblPr firstRow="1" bandRow="1">
                <a:tableStyleId>{2D5ABB26-0587-4C30-8999-92F81FD0307C}</a:tableStyleId>
              </a:tblPr>
              <a:tblGrid>
                <a:gridCol w="1280215">
                  <a:extLst>
                    <a:ext uri="{9D8B030D-6E8A-4147-A177-3AD203B41FA5}">
                      <a16:colId xmlns:a16="http://schemas.microsoft.com/office/drawing/2014/main" val="20000"/>
                    </a:ext>
                  </a:extLst>
                </a:gridCol>
                <a:gridCol w="4867663">
                  <a:extLst>
                    <a:ext uri="{9D8B030D-6E8A-4147-A177-3AD203B41FA5}">
                      <a16:colId xmlns:a16="http://schemas.microsoft.com/office/drawing/2014/main" val="20001"/>
                    </a:ext>
                  </a:extLst>
                </a:gridCol>
                <a:gridCol w="2132893">
                  <a:extLst>
                    <a:ext uri="{9D8B030D-6E8A-4147-A177-3AD203B41FA5}">
                      <a16:colId xmlns:a16="http://schemas.microsoft.com/office/drawing/2014/main" val="20002"/>
                    </a:ext>
                  </a:extLst>
                </a:gridCol>
              </a:tblGrid>
              <a:tr h="329745">
                <a:tc>
                  <a:txBody>
                    <a:bodyPr/>
                    <a:lstStyle/>
                    <a:p>
                      <a:pPr marL="0" indent="0" algn="ctr">
                        <a:lnSpc>
                          <a:spcPts val="1700"/>
                        </a:lnSpc>
                        <a:spcBef>
                          <a:spcPts val="405"/>
                        </a:spcBef>
                      </a:pPr>
                      <a:r>
                        <a:rPr lang="ja-JP" altLang="en-US" sz="1800" b="0" i="0" dirty="0">
                          <a:latin typeface="+mn-ea"/>
                          <a:ea typeface="+mn-ea"/>
                          <a:cs typeface="Meiryo" charset="-128"/>
                        </a:rPr>
                        <a:t>マーク</a:t>
                      </a:r>
                      <a:endParaRPr sz="1800" b="0" i="0" dirty="0">
                        <a:latin typeface="+mn-ea"/>
                        <a:ea typeface="+mn-ea"/>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algn="ctr">
                        <a:lnSpc>
                          <a:spcPts val="1700"/>
                        </a:lnSpc>
                        <a:spcBef>
                          <a:spcPts val="405"/>
                        </a:spcBef>
                        <a:tabLst/>
                      </a:pPr>
                      <a:r>
                        <a:rPr lang="ja-JP" altLang="en-US" sz="1800" b="0" i="0" dirty="0">
                          <a:latin typeface="+mn-ea"/>
                          <a:ea typeface="+mn-ea"/>
                          <a:cs typeface="Meiryo" charset="-128"/>
                        </a:rPr>
                        <a:t>概要</a:t>
                      </a:r>
                      <a:endParaRPr lang="en-US" altLang="ja-JP" sz="1800" b="0" i="0" dirty="0">
                        <a:latin typeface="+mn-ea"/>
                        <a:ea typeface="+mn-ea"/>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marL="0" indent="0" algn="ctr">
                        <a:lnSpc>
                          <a:spcPts val="1700"/>
                        </a:lnSpc>
                        <a:spcBef>
                          <a:spcPts val="405"/>
                        </a:spcBef>
                      </a:pPr>
                      <a:r>
                        <a:rPr lang="ja-JP" altLang="en-US" sz="1800" b="0" i="0" dirty="0">
                          <a:latin typeface="+mn-ea"/>
                          <a:ea typeface="+mn-ea"/>
                          <a:cs typeface="Meiryo" charset="-128"/>
                        </a:rPr>
                        <a:t>アプリ</a:t>
                      </a:r>
                      <a:endParaRPr sz="1800" b="0" i="0" dirty="0">
                        <a:latin typeface="+mn-ea"/>
                        <a:ea typeface="+mn-ea"/>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extLst>
                  <a:ext uri="{0D108BD9-81ED-4DB2-BD59-A6C34878D82A}">
                    <a16:rowId xmlns:a16="http://schemas.microsoft.com/office/drawing/2014/main" val="10000"/>
                  </a:ext>
                </a:extLst>
              </a:tr>
              <a:tr h="1780785">
                <a:tc>
                  <a:txBody>
                    <a:bodyPr/>
                    <a:lstStyle/>
                    <a:p>
                      <a:pPr>
                        <a:lnSpc>
                          <a:spcPts val="1700"/>
                        </a:lnSpc>
                      </a:pPr>
                      <a:endParaRPr sz="1200" b="0" i="0" dirty="0">
                        <a:latin typeface="+mn-ea"/>
                        <a:ea typeface="+mn-ea"/>
                        <a:cs typeface="Meiryo" charset="-128"/>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l">
                        <a:lnSpc>
                          <a:spcPct val="125000"/>
                        </a:lnSpc>
                      </a:pPr>
                      <a:r>
                        <a:rPr lang="en-US" altLang="ja-JP" sz="1800" b="0" i="0" kern="0" dirty="0">
                          <a:effectLst/>
                          <a:latin typeface="+mn-ea"/>
                          <a:ea typeface="+mn-ea"/>
                          <a:cs typeface="Meiryo" charset="-128"/>
                        </a:rPr>
                        <a:t>iPhone</a:t>
                      </a:r>
                      <a:r>
                        <a:rPr lang="ja-JP" altLang="ja-JP" sz="1800" b="0" i="0" kern="0" dirty="0">
                          <a:effectLst/>
                          <a:latin typeface="+mn-ea"/>
                          <a:ea typeface="+mn-ea"/>
                          <a:cs typeface="Meiryo" charset="-128"/>
                        </a:rPr>
                        <a:t>にはウェブブラウザの</a:t>
                      </a:r>
                      <a:r>
                        <a:rPr lang="en-US" altLang="ja-JP" sz="1800" b="0" i="0" kern="0" dirty="0">
                          <a:effectLst/>
                          <a:latin typeface="+mn-ea"/>
                          <a:ea typeface="+mn-ea"/>
                          <a:cs typeface="Meiryo" charset="-128"/>
                        </a:rPr>
                        <a:t>Safari</a:t>
                      </a:r>
                      <a:r>
                        <a:rPr lang="ja-JP" altLang="ja-JP" sz="1800" b="0" i="0" kern="0" dirty="0">
                          <a:effectLst/>
                          <a:latin typeface="+mn-ea"/>
                          <a:ea typeface="+mn-ea"/>
                          <a:cs typeface="Meiryo" charset="-128"/>
                        </a:rPr>
                        <a:t>が内蔵。</a:t>
                      </a:r>
                      <a:endParaRPr lang="en-US" altLang="ja-JP" sz="1800" b="0" i="0" kern="0" dirty="0">
                        <a:effectLst/>
                        <a:latin typeface="+mn-ea"/>
                        <a:ea typeface="+mn-ea"/>
                        <a:cs typeface="Meiryo" charset="-128"/>
                      </a:endParaRPr>
                    </a:p>
                    <a:p>
                      <a:pPr algn="l">
                        <a:lnSpc>
                          <a:spcPct val="125000"/>
                        </a:lnSpc>
                      </a:pPr>
                      <a:r>
                        <a:rPr lang="ja-JP" altLang="ja-JP" sz="1800" b="0" i="0" kern="0" dirty="0">
                          <a:effectLst/>
                          <a:latin typeface="+mn-ea"/>
                          <a:ea typeface="+mn-ea"/>
                          <a:cs typeface="Meiryo" charset="-128"/>
                        </a:rPr>
                        <a:t>このアプリを使って全世界の情報を見ること、</a:t>
                      </a:r>
                      <a:endParaRPr lang="en-US" altLang="ja-JP" sz="1800" b="0" i="0" kern="0" dirty="0">
                        <a:effectLst/>
                        <a:latin typeface="+mn-ea"/>
                        <a:ea typeface="+mn-ea"/>
                        <a:cs typeface="Meiryo" charset="-128"/>
                      </a:endParaRPr>
                    </a:p>
                    <a:p>
                      <a:pPr algn="l">
                        <a:lnSpc>
                          <a:spcPct val="125000"/>
                        </a:lnSpc>
                      </a:pPr>
                      <a:r>
                        <a:rPr lang="en-US" altLang="ja-JP" sz="1800" b="0" i="0" kern="0" dirty="0">
                          <a:effectLst/>
                          <a:latin typeface="+mn-ea"/>
                          <a:ea typeface="+mn-ea"/>
                          <a:cs typeface="Meiryo" charset="-128"/>
                        </a:rPr>
                        <a:t> </a:t>
                      </a:r>
                      <a:r>
                        <a:rPr lang="ja-JP" altLang="ja-JP" sz="1800" b="0" i="0" kern="0" dirty="0">
                          <a:effectLst/>
                          <a:latin typeface="+mn-ea"/>
                          <a:ea typeface="+mn-ea"/>
                          <a:cs typeface="Meiryo" charset="-128"/>
                        </a:rPr>
                        <a:t>調べ物をしたい時、新しい情報やニュースなどをいち早く取り入れたい時など、とても便利に取得できます。</a:t>
                      </a:r>
                      <a:endParaRPr lang="ja-JP" altLang="ja-JP" sz="1800" b="0" i="0" kern="100" dirty="0">
                        <a:effectLst/>
                        <a:latin typeface="+mn-ea"/>
                        <a:ea typeface="+mn-ea"/>
                        <a:cs typeface="Meiryo" charset="-128"/>
                      </a:endParaRPr>
                    </a:p>
                  </a:txBody>
                  <a:tcPr marL="72000" marR="3600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algn="l">
                        <a:lnSpc>
                          <a:spcPct val="125000"/>
                        </a:lnSpc>
                      </a:pPr>
                      <a:r>
                        <a:rPr lang="en-US" altLang="ja-JP" sz="1800" b="0" i="0" kern="0" dirty="0">
                          <a:effectLst/>
                          <a:latin typeface="+mn-ea"/>
                          <a:ea typeface="+mn-ea"/>
                          <a:cs typeface="Meiryo" charset="-128"/>
                        </a:rPr>
                        <a:t> Safari</a:t>
                      </a:r>
                      <a:endParaRPr lang="ja-JP" altLang="ja-JP" sz="1800" b="0" i="0" kern="100" dirty="0">
                        <a:effectLst/>
                        <a:latin typeface="+mn-ea"/>
                        <a:ea typeface="+mn-ea"/>
                        <a:cs typeface="Meiryo" charset="-128"/>
                      </a:endParaRPr>
                    </a:p>
                    <a:p>
                      <a:pPr algn="l">
                        <a:lnSpc>
                          <a:spcPct val="125000"/>
                        </a:lnSpc>
                      </a:pPr>
                      <a:r>
                        <a:rPr lang="en-US" altLang="ja-JP" sz="1800" b="0" i="0" kern="0" dirty="0">
                          <a:effectLst/>
                          <a:latin typeface="+mn-ea"/>
                          <a:ea typeface="+mn-ea"/>
                          <a:cs typeface="Meiryo" charset="-128"/>
                        </a:rPr>
                        <a:t> Apple</a:t>
                      </a:r>
                      <a:r>
                        <a:rPr lang="ja-JP" altLang="ja-JP" sz="1800" b="0" i="0" kern="0" dirty="0">
                          <a:effectLst/>
                          <a:latin typeface="+mn-ea"/>
                          <a:ea typeface="+mn-ea"/>
                          <a:cs typeface="Meiryo" charset="-128"/>
                        </a:rPr>
                        <a:t>社の標準の</a:t>
                      </a:r>
                      <a:r>
                        <a:rPr lang="en-US" altLang="ja-JP" sz="1800" b="0" i="0" kern="0" dirty="0">
                          <a:effectLst/>
                          <a:latin typeface="+mn-ea"/>
                          <a:ea typeface="+mn-ea"/>
                          <a:cs typeface="Meiryo" charset="-128"/>
                        </a:rPr>
                        <a:t> </a:t>
                      </a:r>
                      <a:br>
                        <a:rPr lang="en-US" altLang="ja-JP" sz="1800" b="0" i="0" kern="0" dirty="0">
                          <a:effectLst/>
                          <a:latin typeface="+mn-ea"/>
                          <a:ea typeface="+mn-ea"/>
                          <a:cs typeface="Meiryo" charset="-128"/>
                        </a:rPr>
                      </a:br>
                      <a:r>
                        <a:rPr lang="en-US" altLang="ja-JP" sz="1800" b="0" i="0" kern="0" dirty="0">
                          <a:effectLst/>
                          <a:latin typeface="+mn-ea"/>
                          <a:ea typeface="+mn-ea"/>
                          <a:cs typeface="Meiryo" charset="-128"/>
                        </a:rPr>
                        <a:t> </a:t>
                      </a:r>
                      <a:r>
                        <a:rPr lang="ja-JP" altLang="ja-JP" sz="1800" b="0" i="0" kern="0" dirty="0">
                          <a:effectLst/>
                          <a:latin typeface="+mn-ea"/>
                          <a:ea typeface="+mn-ea"/>
                          <a:cs typeface="Meiryo" charset="-128"/>
                        </a:rPr>
                        <a:t>ブラウザ</a:t>
                      </a:r>
                      <a:r>
                        <a:rPr lang="ja-JP" altLang="en-US" sz="1800" b="0" i="0" kern="0" dirty="0">
                          <a:effectLst/>
                          <a:latin typeface="+mn-ea"/>
                          <a:ea typeface="+mn-ea"/>
                          <a:cs typeface="Meiryo" charset="-128"/>
                        </a:rPr>
                        <a:t> </a:t>
                      </a:r>
                      <a:r>
                        <a:rPr lang="en-US" altLang="ja-JP" sz="1800" b="0" i="0" kern="0" dirty="0">
                          <a:effectLst/>
                          <a:latin typeface="+mn-ea"/>
                          <a:ea typeface="+mn-ea"/>
                          <a:cs typeface="Meiryo" charset="-128"/>
                        </a:rPr>
                        <a:t>Ver16.4</a:t>
                      </a:r>
                      <a:endParaRPr lang="ja-JP" altLang="ja-JP" sz="1800" b="0" i="0" kern="100" dirty="0">
                        <a:effectLst/>
                        <a:latin typeface="+mn-ea"/>
                        <a:ea typeface="+mn-ea"/>
                        <a:cs typeface="Meiryo" charset="-128"/>
                      </a:endParaRPr>
                    </a:p>
                  </a:txBody>
                  <a:tcPr marL="36000" marR="3600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テキスト ボックス 2">
            <a:extLst>
              <a:ext uri="{FF2B5EF4-FFF2-40B4-BE49-F238E27FC236}">
                <a16:creationId xmlns:a16="http://schemas.microsoft.com/office/drawing/2014/main" id="{8769D0AF-4185-2A49-F5CC-65D132327E46}"/>
              </a:ext>
            </a:extLst>
          </p:cNvPr>
          <p:cNvSpPr txBox="1"/>
          <p:nvPr/>
        </p:nvSpPr>
        <p:spPr>
          <a:xfrm>
            <a:off x="7187311" y="352532"/>
            <a:ext cx="1881034" cy="468141"/>
          </a:xfrm>
          <a:prstGeom prst="rect">
            <a:avLst/>
          </a:prstGeom>
          <a:noFill/>
        </p:spPr>
        <p:txBody>
          <a:bodyPr wrap="square" rtlCol="0">
            <a:spAutoFit/>
          </a:bodyPr>
          <a:lstStyle/>
          <a:p>
            <a:pPr>
              <a:lnSpc>
                <a:spcPct val="120000"/>
              </a:lnSpc>
            </a:pPr>
            <a:r>
              <a:rPr lang="zh-TW" altLang="en-US" sz="1100">
                <a:solidFill>
                  <a:srgbClr val="4472C4"/>
                </a:solidFill>
                <a:latin typeface="BIZ UDPゴシック" panose="020B0400000000000000" pitchFamily="50" charset="-128"/>
                <a:ea typeface="BIZ UDPゴシック" panose="020B0400000000000000" pitchFamily="50" charset="-128"/>
              </a:rPr>
              <a:t>掲載機種：</a:t>
            </a:r>
            <a:r>
              <a:rPr lang="en-US" altLang="zh-TW" sz="1100" err="1">
                <a:solidFill>
                  <a:srgbClr val="4472C4"/>
                </a:solidFill>
                <a:latin typeface="BIZ UDPゴシック" panose="020B0400000000000000" pitchFamily="50" charset="-128"/>
                <a:ea typeface="BIZ UDPゴシック" panose="020B0400000000000000" pitchFamily="50" charset="-128"/>
              </a:rPr>
              <a:t>i</a:t>
            </a:r>
            <a:r>
              <a:rPr lang="zh-TW" altLang="en-US" sz="1100">
                <a:solidFill>
                  <a:srgbClr val="4472C4"/>
                </a:solidFill>
                <a:latin typeface="BIZ UDPゴシック" panose="020B0400000000000000" pitchFamily="50" charset="-128"/>
                <a:ea typeface="BIZ UDPゴシック" panose="020B0400000000000000" pitchFamily="50" charset="-128"/>
              </a:rPr>
              <a:t>Ｐ</a:t>
            </a:r>
            <a:r>
              <a:rPr lang="en-US" altLang="zh-TW" sz="1100">
                <a:solidFill>
                  <a:srgbClr val="4472C4"/>
                </a:solidFill>
                <a:latin typeface="BIZ UDPゴシック" panose="020B0400000000000000" pitchFamily="50" charset="-128"/>
                <a:ea typeface="BIZ UDPゴシック" panose="020B0400000000000000" pitchFamily="50" charset="-128"/>
              </a:rPr>
              <a:t>hone </a:t>
            </a:r>
            <a:r>
              <a:rPr lang="en-US" altLang="ja-JP" sz="1100">
                <a:solidFill>
                  <a:srgbClr val="4472C4"/>
                </a:solidFill>
                <a:latin typeface="BIZ UDPゴシック" panose="020B0400000000000000" pitchFamily="50" charset="-128"/>
                <a:ea typeface="BIZ UDPゴシック" panose="020B0400000000000000" pitchFamily="50" charset="-128"/>
              </a:rPr>
              <a:t>SE</a:t>
            </a:r>
            <a:endParaRPr lang="en-US" altLang="zh-TW" sz="1100">
              <a:solidFill>
                <a:srgbClr val="4472C4"/>
              </a:solidFill>
              <a:latin typeface="BIZ UDPゴシック" panose="020B0400000000000000" pitchFamily="50" charset="-128"/>
              <a:ea typeface="BIZ UDPゴシック" panose="020B0400000000000000" pitchFamily="50" charset="-128"/>
            </a:endParaRPr>
          </a:p>
          <a:p>
            <a:pPr>
              <a:lnSpc>
                <a:spcPct val="120000"/>
              </a:lnSpc>
            </a:pPr>
            <a:r>
              <a:rPr lang="zh-TW" altLang="en-US" sz="1100">
                <a:solidFill>
                  <a:srgbClr val="4472C4"/>
                </a:solidFill>
                <a:latin typeface="BIZ UDPゴシック" panose="020B0400000000000000" pitchFamily="50" charset="-128"/>
                <a:ea typeface="BIZ UDPゴシック" panose="020B0400000000000000" pitchFamily="50" charset="-128"/>
              </a:rPr>
              <a:t>対応</a:t>
            </a:r>
            <a:r>
              <a:rPr lang="en-US" altLang="zh-TW" sz="1100">
                <a:solidFill>
                  <a:srgbClr val="4472C4"/>
                </a:solidFill>
                <a:latin typeface="BIZ UDPゴシック" panose="020B0400000000000000" pitchFamily="50" charset="-128"/>
                <a:ea typeface="BIZ UDPゴシック" panose="020B0400000000000000" pitchFamily="50" charset="-128"/>
              </a:rPr>
              <a:t>OS</a:t>
            </a:r>
            <a:r>
              <a:rPr lang="zh-TW" altLang="en-US" sz="1100">
                <a:solidFill>
                  <a:srgbClr val="4472C4"/>
                </a:solidFill>
                <a:latin typeface="BIZ UDPゴシック" panose="020B0400000000000000" pitchFamily="50" charset="-128"/>
                <a:ea typeface="BIZ UDPゴシック" panose="020B0400000000000000" pitchFamily="50" charset="-128"/>
              </a:rPr>
              <a:t>：</a:t>
            </a:r>
            <a:r>
              <a:rPr lang="en-US" altLang="zh-TW" sz="1100">
                <a:solidFill>
                  <a:srgbClr val="4472C4"/>
                </a:solidFill>
                <a:latin typeface="BIZ UDPゴシック" panose="020B0400000000000000" pitchFamily="50" charset="-128"/>
                <a:ea typeface="BIZ UDPゴシック" panose="020B0400000000000000" pitchFamily="50" charset="-128"/>
              </a:rPr>
              <a:t>iOS 1</a:t>
            </a:r>
            <a:r>
              <a:rPr lang="en-US" altLang="ja-JP" sz="1100">
                <a:solidFill>
                  <a:srgbClr val="4472C4"/>
                </a:solidFill>
                <a:latin typeface="BIZ UDPゴシック" panose="020B0400000000000000" pitchFamily="50" charset="-128"/>
                <a:ea typeface="BIZ UDPゴシック" panose="020B0400000000000000" pitchFamily="50" charset="-128"/>
              </a:rPr>
              <a:t>7</a:t>
            </a:r>
            <a:r>
              <a:rPr lang="en-US" altLang="zh-TW" sz="1100">
                <a:solidFill>
                  <a:srgbClr val="4472C4"/>
                </a:solidFill>
                <a:latin typeface="BIZ UDPゴシック" panose="020B0400000000000000" pitchFamily="50" charset="-128"/>
                <a:ea typeface="BIZ UDPゴシック" panose="020B0400000000000000" pitchFamily="50" charset="-128"/>
              </a:rPr>
              <a:t>.</a:t>
            </a:r>
            <a:r>
              <a:rPr lang="en-US" altLang="ja-JP" sz="1100">
                <a:solidFill>
                  <a:srgbClr val="4472C4"/>
                </a:solidFill>
                <a:latin typeface="BIZ UDPゴシック" panose="020B0400000000000000" pitchFamily="50" charset="-128"/>
                <a:ea typeface="BIZ UDPゴシック" panose="020B0400000000000000" pitchFamily="50" charset="-128"/>
              </a:rPr>
              <a:t>5.1</a:t>
            </a:r>
            <a:endParaRPr lang="en-US" altLang="zh-TW" sz="1100">
              <a:solidFill>
                <a:srgbClr val="4472C4"/>
              </a:solidFill>
              <a:latin typeface="BIZ UDPゴシック" panose="020B0400000000000000" pitchFamily="50" charset="-128"/>
              <a:ea typeface="BIZ UDPゴシック" panose="020B0400000000000000" pitchFamily="50" charset="-128"/>
            </a:endParaRPr>
          </a:p>
        </p:txBody>
      </p:sp>
      <p:sp>
        <p:nvSpPr>
          <p:cNvPr id="4" name="字幕 14">
            <a:extLst>
              <a:ext uri="{FF2B5EF4-FFF2-40B4-BE49-F238E27FC236}">
                <a16:creationId xmlns:a16="http://schemas.microsoft.com/office/drawing/2014/main" id="{FB9CC28B-7751-A2E4-6D41-972ECD16108D}"/>
              </a:ext>
            </a:extLst>
          </p:cNvPr>
          <p:cNvSpPr txBox="1">
            <a:spLocks/>
          </p:cNvSpPr>
          <p:nvPr/>
        </p:nvSpPr>
        <p:spPr>
          <a:xfrm>
            <a:off x="507804" y="1160953"/>
            <a:ext cx="8023451" cy="13955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None/>
            </a:pPr>
            <a:r>
              <a:rPr lang="ja-JP" altLang="en-US" sz="2400" dirty="0">
                <a:latin typeface="+mn-ea"/>
              </a:rPr>
              <a:t>インターネットを見るソフト（ブラウザ）は様々なものがあり、</a:t>
            </a:r>
            <a:r>
              <a:rPr lang="ja-JP" altLang="en-US" sz="2400" b="0" dirty="0">
                <a:latin typeface="BIZ UDPゴシック" panose="020B0400000000000000" pitchFamily="50" charset="-128"/>
                <a:ea typeface="BIZ UDPゴシック" panose="020B0400000000000000" pitchFamily="50" charset="-128"/>
              </a:rPr>
              <a:t>今回ご紹介するブラウザ以外に、ご自身でお好みのものを利用することもで</a:t>
            </a:r>
            <a:r>
              <a:rPr lang="ja-JP" altLang="en-US" sz="2400" dirty="0">
                <a:latin typeface="BIZ UDPゴシック" panose="020B0400000000000000" pitchFamily="50" charset="-128"/>
                <a:ea typeface="BIZ UDPゴシック" panose="020B0400000000000000" pitchFamily="50" charset="-128"/>
              </a:rPr>
              <a:t>き</a:t>
            </a:r>
            <a:r>
              <a:rPr lang="ja-JP" altLang="en-US" sz="2400" dirty="0">
                <a:latin typeface="+mn-ea"/>
              </a:rPr>
              <a:t>ますが、今回は</a:t>
            </a:r>
            <a:r>
              <a:rPr lang="en-US" altLang="ja-JP" sz="2400" dirty="0">
                <a:latin typeface="+mn-ea"/>
              </a:rPr>
              <a:t>Apple</a:t>
            </a:r>
            <a:r>
              <a:rPr lang="ja-JP" altLang="en-US" sz="2400" dirty="0">
                <a:latin typeface="+mn-ea"/>
              </a:rPr>
              <a:t>（アップル）社の</a:t>
            </a:r>
            <a:r>
              <a:rPr lang="en-US" altLang="ja-JP" sz="2400" dirty="0">
                <a:latin typeface="+mn-ea"/>
              </a:rPr>
              <a:t>Safari</a:t>
            </a:r>
            <a:r>
              <a:rPr lang="ja-JP" altLang="en-US" sz="2400" dirty="0">
                <a:latin typeface="+mn-ea"/>
              </a:rPr>
              <a:t>（サファリ）を使用してご説明します。</a:t>
            </a:r>
          </a:p>
        </p:txBody>
      </p:sp>
      <p:sp>
        <p:nvSpPr>
          <p:cNvPr id="7" name="Slide Number Placeholder 5">
            <a:extLst>
              <a:ext uri="{FF2B5EF4-FFF2-40B4-BE49-F238E27FC236}">
                <a16:creationId xmlns:a16="http://schemas.microsoft.com/office/drawing/2014/main" id="{E2A3E672-72C2-8EEA-D7B8-C0484B62594F}"/>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3</a:t>
            </a:r>
            <a:endParaRPr lang="ja-JP" altLang="en-US" sz="1800">
              <a:solidFill>
                <a:schemeClr val="accent1"/>
              </a:solidFill>
              <a:latin typeface="BIZ UDPゴシック" panose="020B0400000000000000" pitchFamily="50" charset="-128"/>
              <a:ea typeface="BIZ UDPゴシック" panose="020B0400000000000000" pitchFamily="50" charset="-128"/>
            </a:endParaRPr>
          </a:p>
        </p:txBody>
      </p:sp>
      <p:sp>
        <p:nvSpPr>
          <p:cNvPr id="12" name="角丸四角形 55" descr="「Safari（サファリ）」のアイコン">
            <a:extLst>
              <a:ext uri="{FF2B5EF4-FFF2-40B4-BE49-F238E27FC236}">
                <a16:creationId xmlns:a16="http://schemas.microsoft.com/office/drawing/2014/main" id="{0000F8A5-0E55-41C5-85CB-9980ED6B6604}"/>
              </a:ext>
            </a:extLst>
          </p:cNvPr>
          <p:cNvSpPr>
            <a:spLocks noChangeAspect="1"/>
          </p:cNvSpPr>
          <p:nvPr/>
        </p:nvSpPr>
        <p:spPr>
          <a:xfrm>
            <a:off x="790958" y="4003673"/>
            <a:ext cx="937713" cy="936000"/>
          </a:xfrm>
          <a:prstGeom prst="roundRect">
            <a:avLst>
              <a:gd name="adj" fmla="val 24606"/>
            </a:avLst>
          </a:prstGeom>
          <a:blipFill dpi="0" rotWithShape="1">
            <a:blip r:embed="rId6">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Tree>
    <p:extLst>
      <p:ext uri="{BB962C8B-B14F-4D97-AF65-F5344CB8AC3E}">
        <p14:creationId xmlns:p14="http://schemas.microsoft.com/office/powerpoint/2010/main" val="2913039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グループ化 36">
            <a:extLst>
              <a:ext uri="{FF2B5EF4-FFF2-40B4-BE49-F238E27FC236}">
                <a16:creationId xmlns:a16="http://schemas.microsoft.com/office/drawing/2014/main" id="{ADDDCC7B-061E-2A54-BC39-5FF672B22821}"/>
              </a:ext>
            </a:extLst>
          </p:cNvPr>
          <p:cNvGrpSpPr/>
          <p:nvPr/>
        </p:nvGrpSpPr>
        <p:grpSpPr>
          <a:xfrm>
            <a:off x="5487568" y="2295557"/>
            <a:ext cx="2454680" cy="4354149"/>
            <a:chOff x="3616531" y="2700634"/>
            <a:chExt cx="1963002" cy="3491526"/>
          </a:xfrm>
        </p:grpSpPr>
        <p:pic>
          <p:nvPicPr>
            <p:cNvPr id="35" name="図 34" descr="グラフィカル ユーザー インターフェイス, テキスト, アプリケーション&#10;&#10;自動的に生成された説明">
              <a:extLst>
                <a:ext uri="{FF2B5EF4-FFF2-40B4-BE49-F238E27FC236}">
                  <a16:creationId xmlns:a16="http://schemas.microsoft.com/office/drawing/2014/main" id="{34910F92-4A6F-865E-97F5-F5DCB6D925AF}"/>
                </a:ext>
              </a:extLst>
            </p:cNvPr>
            <p:cNvPicPr>
              <a:picLocks noChangeAspect="1"/>
            </p:cNvPicPr>
            <p:nvPr/>
          </p:nvPicPr>
          <p:blipFill>
            <a:blip r:embed="rId4"/>
            <a:stretch>
              <a:fillRect/>
            </a:stretch>
          </p:blipFill>
          <p:spPr>
            <a:xfrm>
              <a:off x="3616531" y="2700634"/>
              <a:ext cx="1963002" cy="3491526"/>
            </a:xfrm>
            <a:prstGeom prst="rect">
              <a:avLst/>
            </a:prstGeom>
            <a:ln>
              <a:solidFill>
                <a:schemeClr val="tx1"/>
              </a:solidFill>
            </a:ln>
          </p:spPr>
        </p:pic>
        <p:sp>
          <p:nvSpPr>
            <p:cNvPr id="36" name="四角形: 角を丸くする 35">
              <a:extLst>
                <a:ext uri="{FF2B5EF4-FFF2-40B4-BE49-F238E27FC236}">
                  <a16:creationId xmlns:a16="http://schemas.microsoft.com/office/drawing/2014/main" id="{CA545588-4A88-87D1-2918-638CDC24EA5F}"/>
                </a:ext>
              </a:extLst>
            </p:cNvPr>
            <p:cNvSpPr/>
            <p:nvPr/>
          </p:nvSpPr>
          <p:spPr>
            <a:xfrm>
              <a:off x="3652485" y="5644062"/>
              <a:ext cx="1873726" cy="37447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grpSp>
        <p:nvGrpSpPr>
          <p:cNvPr id="34" name="グループ化 33">
            <a:extLst>
              <a:ext uri="{FF2B5EF4-FFF2-40B4-BE49-F238E27FC236}">
                <a16:creationId xmlns:a16="http://schemas.microsoft.com/office/drawing/2014/main" id="{C3BF3D91-9D2E-694E-E3EA-43657907D378}"/>
              </a:ext>
            </a:extLst>
          </p:cNvPr>
          <p:cNvGrpSpPr/>
          <p:nvPr/>
        </p:nvGrpSpPr>
        <p:grpSpPr>
          <a:xfrm>
            <a:off x="1169323" y="2282137"/>
            <a:ext cx="2454680" cy="4396455"/>
            <a:chOff x="640287" y="2719260"/>
            <a:chExt cx="1934404" cy="3442671"/>
          </a:xfrm>
        </p:grpSpPr>
        <p:pic>
          <p:nvPicPr>
            <p:cNvPr id="32" name="図 31">
              <a:extLst>
                <a:ext uri="{FF2B5EF4-FFF2-40B4-BE49-F238E27FC236}">
                  <a16:creationId xmlns:a16="http://schemas.microsoft.com/office/drawing/2014/main" id="{8A69616E-6C46-4BB1-9423-FDE9E7E2387A}"/>
                </a:ext>
              </a:extLst>
            </p:cNvPr>
            <p:cNvPicPr>
              <a:picLocks noChangeAspect="1"/>
            </p:cNvPicPr>
            <p:nvPr/>
          </p:nvPicPr>
          <p:blipFill>
            <a:blip r:embed="rId5"/>
            <a:stretch>
              <a:fillRect/>
            </a:stretch>
          </p:blipFill>
          <p:spPr>
            <a:xfrm>
              <a:off x="640287" y="2719260"/>
              <a:ext cx="1934404" cy="3442671"/>
            </a:xfrm>
            <a:prstGeom prst="rect">
              <a:avLst/>
            </a:prstGeom>
          </p:spPr>
        </p:pic>
        <p:sp>
          <p:nvSpPr>
            <p:cNvPr id="33" name="四角形: 角を丸くする 32">
              <a:extLst>
                <a:ext uri="{FF2B5EF4-FFF2-40B4-BE49-F238E27FC236}">
                  <a16:creationId xmlns:a16="http://schemas.microsoft.com/office/drawing/2014/main" id="{98F3EF1C-9E54-E913-638F-7F9D557F1049}"/>
                </a:ext>
              </a:extLst>
            </p:cNvPr>
            <p:cNvSpPr/>
            <p:nvPr/>
          </p:nvSpPr>
          <p:spPr>
            <a:xfrm>
              <a:off x="1185329" y="5741455"/>
              <a:ext cx="374474" cy="37447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1-C</a:t>
            </a:r>
            <a:endParaRPr kumimoji="0" lang="ja-JP" altLang="en-US" kern="0">
              <a:solidFill>
                <a:sysClr val="windowText" lastClr="000000"/>
              </a:solidFill>
            </a:endParaRPr>
          </a:p>
        </p:txBody>
      </p:sp>
      <p:sp>
        <p:nvSpPr>
          <p:cNvPr id="11" name="字幕 14">
            <a:extLst>
              <a:ext uri="{FF2B5EF4-FFF2-40B4-BE49-F238E27FC236}">
                <a16:creationId xmlns:a16="http://schemas.microsoft.com/office/drawing/2014/main" id="{22CD7B59-2C66-6C94-347F-9A716B2F9CC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Safari</a:t>
            </a:r>
            <a:r>
              <a:rPr lang="ja-JP" altLang="en-US" sz="2200" b="0" dirty="0">
                <a:latin typeface="+mn-ea"/>
                <a:ea typeface="+mn-ea"/>
              </a:rPr>
              <a:t>でニュースを見てみましょう</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サイトから検索する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8936686F-8ED4-FEEA-9D1C-EF0980E6F11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A2764507-BE9E-6B97-5463-35B7B449D0AE}"/>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a:extLst>
              <a:ext uri="{FF2B5EF4-FFF2-40B4-BE49-F238E27FC236}">
                <a16:creationId xmlns:a16="http://schemas.microsoft.com/office/drawing/2014/main" id="{72D251BD-CE1B-82BA-A881-D38BF1B3BFA7}"/>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0" name="テキスト ボックス 29">
            <a:extLst>
              <a:ext uri="{FF2B5EF4-FFF2-40B4-BE49-F238E27FC236}">
                <a16:creationId xmlns:a16="http://schemas.microsoft.com/office/drawing/2014/main" id="{08390FF2-B2D7-1B28-A704-0502B76627A4}"/>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検索用の枠を押します（赤枠内）</a:t>
            </a:r>
          </a:p>
        </p:txBody>
      </p:sp>
      <p:sp>
        <p:nvSpPr>
          <p:cNvPr id="3" name="正方形/長方形 2">
            <a:extLst>
              <a:ext uri="{FF2B5EF4-FFF2-40B4-BE49-F238E27FC236}">
                <a16:creationId xmlns:a16="http://schemas.microsoft.com/office/drawing/2014/main" id="{ACD98BF4-3EFE-DC76-FFD3-FB92AC8C2587}"/>
              </a:ext>
            </a:extLst>
          </p:cNvPr>
          <p:cNvSpPr/>
          <p:nvPr/>
        </p:nvSpPr>
        <p:spPr>
          <a:xfrm>
            <a:off x="6728672" y="953417"/>
            <a:ext cx="2305613" cy="429806"/>
          </a:xfrm>
          <a:prstGeom prst="rect">
            <a:avLst/>
          </a:prstGeom>
          <a:solidFill>
            <a:srgbClr val="FFE699"/>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ysClr val="windowText" lastClr="000000"/>
                </a:solidFill>
                <a:latin typeface="+mn-ea"/>
              </a:rPr>
              <a:t>キーボード入力</a:t>
            </a:r>
          </a:p>
        </p:txBody>
      </p:sp>
      <p:sp>
        <p:nvSpPr>
          <p:cNvPr id="4" name="テキスト ボックス 3">
            <a:extLst>
              <a:ext uri="{FF2B5EF4-FFF2-40B4-BE49-F238E27FC236}">
                <a16:creationId xmlns:a16="http://schemas.microsoft.com/office/drawing/2014/main" id="{7A2E0230-9984-F6A5-8FB8-89853E66C089}"/>
              </a:ext>
            </a:extLst>
          </p:cNvPr>
          <p:cNvSpPr txBox="1"/>
          <p:nvPr/>
        </p:nvSpPr>
        <p:spPr>
          <a:xfrm>
            <a:off x="1412435" y="1489248"/>
            <a:ext cx="2868941" cy="395621"/>
          </a:xfrm>
          <a:prstGeom prst="rect">
            <a:avLst/>
          </a:prstGeom>
          <a:noFill/>
        </p:spPr>
        <p:txBody>
          <a:bodyPr wrap="square" lIns="91440" tIns="45720" rIns="91440" bIns="45720" rtlCol="0" anchor="t">
            <a:spAutoFit/>
          </a:bodyPr>
          <a:lstStyle/>
          <a:p>
            <a:pPr>
              <a:lnSpc>
                <a:spcPct val="130000"/>
              </a:lnSpc>
            </a:pPr>
            <a:r>
              <a:rPr lang="en-US" altLang="ja-JP" dirty="0">
                <a:latin typeface="+mn-ea"/>
              </a:rPr>
              <a:t>S</a:t>
            </a:r>
            <a:r>
              <a:rPr lang="en-US" altLang="ja-JP" sz="1800" dirty="0">
                <a:latin typeface="+mn-ea"/>
              </a:rPr>
              <a:t>afari</a:t>
            </a:r>
            <a:r>
              <a:rPr lang="ja-JP" altLang="en-US" sz="1800" dirty="0">
                <a:latin typeface="+mn-ea"/>
              </a:rPr>
              <a:t>    　を押します</a:t>
            </a:r>
            <a:endParaRPr lang="en-US" altLang="ja-JP" sz="1800" dirty="0">
              <a:latin typeface="+mn-ea"/>
            </a:endParaRPr>
          </a:p>
        </p:txBody>
      </p:sp>
      <p:sp>
        <p:nvSpPr>
          <p:cNvPr id="5" name="角丸四角形 55" descr="「Safari（サファリ）」のアイコン">
            <a:extLst>
              <a:ext uri="{FF2B5EF4-FFF2-40B4-BE49-F238E27FC236}">
                <a16:creationId xmlns:a16="http://schemas.microsoft.com/office/drawing/2014/main" id="{E071CDC1-1263-4FDB-6261-F9D9FECB4B05}"/>
              </a:ext>
            </a:extLst>
          </p:cNvPr>
          <p:cNvSpPr>
            <a:spLocks noChangeAspect="1"/>
          </p:cNvSpPr>
          <p:nvPr/>
        </p:nvSpPr>
        <p:spPr>
          <a:xfrm>
            <a:off x="2289509" y="1510654"/>
            <a:ext cx="406185" cy="405442"/>
          </a:xfrm>
          <a:prstGeom prst="roundRect">
            <a:avLst>
              <a:gd name="adj" fmla="val 24606"/>
            </a:avLst>
          </a:prstGeom>
          <a:blipFill dpi="0" rotWithShape="1">
            <a:blip r:embed="rId8">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 name="Slide Number Placeholder 5">
            <a:extLst>
              <a:ext uri="{FF2B5EF4-FFF2-40B4-BE49-F238E27FC236}">
                <a16:creationId xmlns:a16="http://schemas.microsoft.com/office/drawing/2014/main" id="{0FD45116-EC42-5171-FD07-807A03CF3411}"/>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4</a:t>
            </a:r>
            <a:endParaRPr lang="ja-JP" altLang="en-US" sz="1800">
              <a:solidFill>
                <a:schemeClr val="accent1"/>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C60FCBB0-42CD-C70F-F9E6-AAF212F7D2F7}"/>
              </a:ext>
            </a:extLst>
          </p:cNvPr>
          <p:cNvSpPr txBox="1"/>
          <p:nvPr/>
        </p:nvSpPr>
        <p:spPr>
          <a:xfrm>
            <a:off x="3910262" y="6192215"/>
            <a:ext cx="1091753" cy="369332"/>
          </a:xfrm>
          <a:prstGeom prst="rect">
            <a:avLst/>
          </a:prstGeom>
          <a:noFill/>
        </p:spPr>
        <p:txBody>
          <a:bodyPr wrap="square" rtlCol="0">
            <a:spAutoFit/>
          </a:bodyPr>
          <a:lstStyle/>
          <a:p>
            <a:r>
              <a:rPr kumimoji="1" lang="en-US" altLang="ja-JP" dirty="0">
                <a:latin typeface="BIZ UDPゴシック" panose="020B0400000000000000" pitchFamily="50" charset="-128"/>
                <a:ea typeface="BIZ UDPゴシック" panose="020B0400000000000000" pitchFamily="50" charset="-128"/>
              </a:rPr>
              <a:t>Safari</a:t>
            </a:r>
            <a:endParaRPr kumimoji="1" lang="ja-JP" altLang="en-US" dirty="0">
              <a:latin typeface="BIZ UDPゴシック" panose="020B0400000000000000" pitchFamily="50" charset="-128"/>
              <a:ea typeface="BIZ UDPゴシック" panose="020B0400000000000000" pitchFamily="50" charset="-128"/>
            </a:endParaRPr>
          </a:p>
        </p:txBody>
      </p:sp>
      <p:cxnSp>
        <p:nvCxnSpPr>
          <p:cNvPr id="13" name="直線コネクタ 12">
            <a:extLst>
              <a:ext uri="{FF2B5EF4-FFF2-40B4-BE49-F238E27FC236}">
                <a16:creationId xmlns:a16="http://schemas.microsoft.com/office/drawing/2014/main" id="{3457E3EB-94E3-9144-77A2-182BDD9F4917}"/>
              </a:ext>
            </a:extLst>
          </p:cNvPr>
          <p:cNvCxnSpPr>
            <a:cxnSpLocks/>
            <a:stCxn id="33" idx="3"/>
            <a:endCxn id="9" idx="1"/>
          </p:cNvCxnSpPr>
          <p:nvPr/>
        </p:nvCxnSpPr>
        <p:spPr>
          <a:xfrm flipV="1">
            <a:off x="2336151" y="6376881"/>
            <a:ext cx="1574111" cy="3854"/>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6" name="四角形: 角を丸くする 5">
            <a:extLst>
              <a:ext uri="{FF2B5EF4-FFF2-40B4-BE49-F238E27FC236}">
                <a16:creationId xmlns:a16="http://schemas.microsoft.com/office/drawing/2014/main" id="{D6D77AF2-5829-E297-EB92-FAFF2435B614}"/>
              </a:ext>
            </a:extLst>
          </p:cNvPr>
          <p:cNvSpPr/>
          <p:nvPr/>
        </p:nvSpPr>
        <p:spPr>
          <a:xfrm>
            <a:off x="2289509" y="1510654"/>
            <a:ext cx="406185" cy="405442"/>
          </a:xfrm>
          <a:prstGeom prst="roundRect">
            <a:avLst>
              <a:gd name="adj" fmla="val 22540"/>
            </a:avLst>
          </a:prstGeom>
          <a:noFill/>
          <a:ln w="9525">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dirty="0">
              <a:solidFill>
                <a:prstClr val="white"/>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754777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電子機器, キーボード が含まれている画像&#10;&#10;自動的に生成された説明">
            <a:extLst>
              <a:ext uri="{FF2B5EF4-FFF2-40B4-BE49-F238E27FC236}">
                <a16:creationId xmlns:a16="http://schemas.microsoft.com/office/drawing/2014/main" id="{375012D5-B5D4-FC34-C55B-952870F6E8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7041" y="2274866"/>
            <a:ext cx="2429917" cy="4322013"/>
          </a:xfrm>
          <a:prstGeom prst="rect">
            <a:avLst/>
          </a:prstGeom>
          <a:ln w="9525">
            <a:solidFill>
              <a:schemeClr val="tx1"/>
            </a:solidFill>
          </a:ln>
        </p:spPr>
      </p:pic>
      <p:sp>
        <p:nvSpPr>
          <p:cNvPr id="12" name="四角形: 角を丸くする 11">
            <a:extLst>
              <a:ext uri="{FF2B5EF4-FFF2-40B4-BE49-F238E27FC236}">
                <a16:creationId xmlns:a16="http://schemas.microsoft.com/office/drawing/2014/main" id="{F1C456B9-A96B-390D-FE4B-D5F5CE1F634F}"/>
              </a:ext>
            </a:extLst>
          </p:cNvPr>
          <p:cNvSpPr/>
          <p:nvPr/>
        </p:nvSpPr>
        <p:spPr>
          <a:xfrm>
            <a:off x="3499839" y="4586346"/>
            <a:ext cx="2124551" cy="35462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1-C</a:t>
            </a:r>
            <a:endParaRPr kumimoji="0" lang="ja-JP" altLang="en-US" kern="0">
              <a:solidFill>
                <a:sysClr val="windowText" lastClr="000000"/>
              </a:solidFill>
            </a:endParaRPr>
          </a:p>
        </p:txBody>
      </p:sp>
      <p:sp>
        <p:nvSpPr>
          <p:cNvPr id="11" name="字幕 14">
            <a:extLst>
              <a:ext uri="{FF2B5EF4-FFF2-40B4-BE49-F238E27FC236}">
                <a16:creationId xmlns:a16="http://schemas.microsoft.com/office/drawing/2014/main" id="{22CD7B59-2C66-6C94-347F-9A716B2F9CC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Safari</a:t>
            </a:r>
            <a:r>
              <a:rPr lang="ja-JP" altLang="en-US" sz="2200" b="0" dirty="0">
                <a:latin typeface="+mn-ea"/>
                <a:ea typeface="+mn-ea"/>
              </a:rPr>
              <a:t>でニュースを見てみましょう</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サイトから検索する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テキスト ボックス 5">
            <a:extLst>
              <a:ext uri="{FF2B5EF4-FFF2-40B4-BE49-F238E27FC236}">
                <a16:creationId xmlns:a16="http://schemas.microsoft.com/office/drawing/2014/main" id="{03DEF110-0A5E-DB26-B495-69D477768283}"/>
              </a:ext>
            </a:extLst>
          </p:cNvPr>
          <p:cNvSpPr txBox="1"/>
          <p:nvPr/>
        </p:nvSpPr>
        <p:spPr>
          <a:xfrm>
            <a:off x="3172459" y="1504290"/>
            <a:ext cx="4201812" cy="395621"/>
          </a:xfrm>
          <a:prstGeom prst="rect">
            <a:avLst/>
          </a:prstGeom>
          <a:noFill/>
        </p:spPr>
        <p:txBody>
          <a:bodyPr wrap="square" rtlCol="0">
            <a:spAutoFit/>
          </a:bodyPr>
          <a:lstStyle/>
          <a:p>
            <a:pPr>
              <a:lnSpc>
                <a:spcPct val="130000"/>
              </a:lnSpc>
            </a:pPr>
            <a:r>
              <a:rPr lang="ja-JP" altLang="en-US" kern="100">
                <a:latin typeface="BIZ UDPゴシック" panose="020B0400000000000000" pitchFamily="50" charset="-128"/>
                <a:ea typeface="BIZ UDPゴシック" panose="020B0400000000000000" pitchFamily="50" charset="-128"/>
                <a:cs typeface="Times New Roman" panose="02020603050405020304" pitchFamily="18" charset="0"/>
              </a:rPr>
              <a:t>「今日のニュース」と入力します</a:t>
            </a:r>
          </a:p>
        </p:txBody>
      </p:sp>
      <p:sp>
        <p:nvSpPr>
          <p:cNvPr id="7" name="テキスト ボックス 6">
            <a:extLst>
              <a:ext uri="{FF2B5EF4-FFF2-40B4-BE49-F238E27FC236}">
                <a16:creationId xmlns:a16="http://schemas.microsoft.com/office/drawing/2014/main" id="{D0EDB1F6-0BC4-A695-F791-4C13268467B1}"/>
              </a:ext>
            </a:extLst>
          </p:cNvPr>
          <p:cNvSpPr txBox="1"/>
          <p:nvPr/>
        </p:nvSpPr>
        <p:spPr>
          <a:xfrm>
            <a:off x="2632459"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 name="正方形/長方形 2">
            <a:extLst>
              <a:ext uri="{FF2B5EF4-FFF2-40B4-BE49-F238E27FC236}">
                <a16:creationId xmlns:a16="http://schemas.microsoft.com/office/drawing/2014/main" id="{74F5E10A-C8EB-CB73-D7C5-1F0B3889DC6D}"/>
              </a:ext>
            </a:extLst>
          </p:cNvPr>
          <p:cNvSpPr/>
          <p:nvPr/>
        </p:nvSpPr>
        <p:spPr>
          <a:xfrm>
            <a:off x="6728672" y="953417"/>
            <a:ext cx="2305613" cy="429806"/>
          </a:xfrm>
          <a:prstGeom prst="rect">
            <a:avLst/>
          </a:prstGeom>
          <a:solidFill>
            <a:srgbClr val="FFE699"/>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ysClr val="windowText" lastClr="000000"/>
                </a:solidFill>
                <a:latin typeface="+mn-ea"/>
              </a:rPr>
              <a:t>キーボード入力</a:t>
            </a:r>
          </a:p>
        </p:txBody>
      </p:sp>
      <p:sp>
        <p:nvSpPr>
          <p:cNvPr id="14" name="Slide Number Placeholder 5">
            <a:extLst>
              <a:ext uri="{FF2B5EF4-FFF2-40B4-BE49-F238E27FC236}">
                <a16:creationId xmlns:a16="http://schemas.microsoft.com/office/drawing/2014/main" id="{B79A33AD-252A-7B54-C7BC-23781EFAF65C}"/>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5</a:t>
            </a:r>
            <a:endParaRPr lang="ja-JP" altLang="en-US" sz="180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97966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グラフィカル ユーザー インターフェイス, テキスト&#10;&#10;自動的に生成された説明">
            <a:extLst>
              <a:ext uri="{FF2B5EF4-FFF2-40B4-BE49-F238E27FC236}">
                <a16:creationId xmlns:a16="http://schemas.microsoft.com/office/drawing/2014/main" id="{666825CF-E02C-9E92-3134-3E3530951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7479" y="2265661"/>
            <a:ext cx="2452623" cy="4362399"/>
          </a:xfrm>
          <a:prstGeom prst="rect">
            <a:avLst/>
          </a:prstGeom>
          <a:ln w="9525">
            <a:solidFill>
              <a:schemeClr val="tx1"/>
            </a:solidFill>
          </a:ln>
        </p:spPr>
      </p:pic>
      <p:pic>
        <p:nvPicPr>
          <p:cNvPr id="13" name="図 12" descr="電子機器, キーボード が含まれている画像&#10;&#10;自動的に生成された説明">
            <a:extLst>
              <a:ext uri="{FF2B5EF4-FFF2-40B4-BE49-F238E27FC236}">
                <a16:creationId xmlns:a16="http://schemas.microsoft.com/office/drawing/2014/main" id="{2BCDACF9-41E1-1259-4846-AC5FDEBED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9319" y="2241276"/>
            <a:ext cx="2466056" cy="4386291"/>
          </a:xfrm>
          <a:prstGeom prst="rect">
            <a:avLst/>
          </a:prstGeom>
          <a:ln w="9525">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1-C</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サイトから検索する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26" name="字幕 14">
            <a:extLst>
              <a:ext uri="{FF2B5EF4-FFF2-40B4-BE49-F238E27FC236}">
                <a16:creationId xmlns:a16="http://schemas.microsoft.com/office/drawing/2014/main" id="{8ED82E2D-12A8-2309-1D46-DCE8412BFBCB}"/>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Safari</a:t>
            </a:r>
            <a:r>
              <a:rPr lang="ja-JP" altLang="en-US" sz="2200" b="0" dirty="0">
                <a:latin typeface="+mn-ea"/>
                <a:ea typeface="+mn-ea"/>
              </a:rPr>
              <a:t>でニュースを見てみましょう</a:t>
            </a:r>
          </a:p>
        </p:txBody>
      </p:sp>
      <p:cxnSp>
        <p:nvCxnSpPr>
          <p:cNvPr id="28" name="直線矢印コネクタ 27">
            <a:extLst>
              <a:ext uri="{FF2B5EF4-FFF2-40B4-BE49-F238E27FC236}">
                <a16:creationId xmlns:a16="http://schemas.microsoft.com/office/drawing/2014/main" id="{98D7B53D-6CE4-630F-46DC-7AB7E1D56513}"/>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EFAA0828-C3AD-056C-ED31-17E64890B5FB}"/>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0" name="テキスト ボックス 29">
            <a:extLst>
              <a:ext uri="{FF2B5EF4-FFF2-40B4-BE49-F238E27FC236}">
                <a16:creationId xmlns:a16="http://schemas.microsoft.com/office/drawing/2014/main" id="{86EF9F70-672E-5086-E9B1-54D7B8672FC7}"/>
              </a:ext>
            </a:extLst>
          </p:cNvPr>
          <p:cNvSpPr txBox="1"/>
          <p:nvPr/>
        </p:nvSpPr>
        <p:spPr>
          <a:xfrm>
            <a:off x="1412436" y="1489248"/>
            <a:ext cx="2629946" cy="755720"/>
          </a:xfrm>
          <a:prstGeom prst="rect">
            <a:avLst/>
          </a:prstGeom>
          <a:noFill/>
        </p:spPr>
        <p:txBody>
          <a:bodyPr wrap="square" lIns="91440" tIns="45720" rIns="91440" bIns="45720" rtlCol="0" anchor="t">
            <a:spAutoFit/>
          </a:bodyPr>
          <a:lstStyle/>
          <a:p>
            <a:pPr>
              <a:lnSpc>
                <a:spcPct val="130000"/>
              </a:lnSpc>
            </a:pPr>
            <a:r>
              <a:rPr lang="ja-JP" altLang="en-US" sz="1800">
                <a:latin typeface="+mn-ea"/>
              </a:rPr>
              <a:t>画面右下のボタン</a:t>
            </a:r>
          </a:p>
          <a:p>
            <a:pPr>
              <a:lnSpc>
                <a:spcPct val="130000"/>
              </a:lnSpc>
            </a:pPr>
            <a:r>
              <a:rPr lang="ja-JP" altLang="en-US" sz="1800">
                <a:latin typeface="+mn-ea"/>
              </a:rPr>
              <a:t>「開く」を押します</a:t>
            </a:r>
          </a:p>
        </p:txBody>
      </p:sp>
      <p:sp>
        <p:nvSpPr>
          <p:cNvPr id="31" name="テキスト ボックス 30">
            <a:extLst>
              <a:ext uri="{FF2B5EF4-FFF2-40B4-BE49-F238E27FC236}">
                <a16:creationId xmlns:a16="http://schemas.microsoft.com/office/drawing/2014/main" id="{CB48FC47-1251-1FDD-F83F-793D125332FE}"/>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2" name="テキスト ボックス 31">
            <a:extLst>
              <a:ext uri="{FF2B5EF4-FFF2-40B4-BE49-F238E27FC236}">
                <a16:creationId xmlns:a16="http://schemas.microsoft.com/office/drawing/2014/main" id="{32700C4F-7EFD-675F-CA40-DE0603CC0820}"/>
              </a:ext>
            </a:extLst>
          </p:cNvPr>
          <p:cNvSpPr txBox="1"/>
          <p:nvPr/>
        </p:nvSpPr>
        <p:spPr>
          <a:xfrm>
            <a:off x="5721429" y="1489248"/>
            <a:ext cx="3098106" cy="755720"/>
          </a:xfrm>
          <a:prstGeom prst="rect">
            <a:avLst/>
          </a:prstGeom>
          <a:noFill/>
        </p:spPr>
        <p:txBody>
          <a:bodyPr wrap="square" rtlCol="0" anchor="ctr">
            <a:spAutoFit/>
          </a:bodyPr>
          <a:lstStyle/>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検索結果の中から</a:t>
            </a:r>
          </a:p>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見たい項目を選択します</a:t>
            </a:r>
          </a:p>
        </p:txBody>
      </p:sp>
      <p:sp>
        <p:nvSpPr>
          <p:cNvPr id="41" name="正方形/長方形 40">
            <a:extLst>
              <a:ext uri="{FF2B5EF4-FFF2-40B4-BE49-F238E27FC236}">
                <a16:creationId xmlns:a16="http://schemas.microsoft.com/office/drawing/2014/main" id="{CDC597AB-BB98-319C-941A-87C08D4A3CF0}"/>
              </a:ext>
            </a:extLst>
          </p:cNvPr>
          <p:cNvSpPr/>
          <p:nvPr/>
        </p:nvSpPr>
        <p:spPr>
          <a:xfrm>
            <a:off x="6728672" y="953417"/>
            <a:ext cx="2305613" cy="429806"/>
          </a:xfrm>
          <a:prstGeom prst="rect">
            <a:avLst/>
          </a:prstGeom>
          <a:solidFill>
            <a:srgbClr val="FFE699"/>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ysClr val="windowText" lastClr="000000"/>
                </a:solidFill>
                <a:latin typeface="+mn-ea"/>
              </a:rPr>
              <a:t>キーボード入力</a:t>
            </a:r>
          </a:p>
        </p:txBody>
      </p:sp>
      <p:sp>
        <p:nvSpPr>
          <p:cNvPr id="43" name="Slide Number Placeholder 5">
            <a:extLst>
              <a:ext uri="{FF2B5EF4-FFF2-40B4-BE49-F238E27FC236}">
                <a16:creationId xmlns:a16="http://schemas.microsoft.com/office/drawing/2014/main" id="{9869A7A3-0810-83B2-9406-7F9EBAE2DDAB}"/>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6</a:t>
            </a:r>
            <a:endParaRPr lang="ja-JP" altLang="en-US" sz="1800">
              <a:solidFill>
                <a:schemeClr val="accent1"/>
              </a:solidFill>
              <a:latin typeface="BIZ UDPゴシック" panose="020B0400000000000000" pitchFamily="50" charset="-128"/>
              <a:ea typeface="BIZ UDPゴシック" panose="020B0400000000000000" pitchFamily="50" charset="-128"/>
            </a:endParaRPr>
          </a:p>
        </p:txBody>
      </p:sp>
      <p:sp>
        <p:nvSpPr>
          <p:cNvPr id="36" name="四角形: 角を丸くする 35">
            <a:extLst>
              <a:ext uri="{FF2B5EF4-FFF2-40B4-BE49-F238E27FC236}">
                <a16:creationId xmlns:a16="http://schemas.microsoft.com/office/drawing/2014/main" id="{71D8007B-AE22-F175-9115-6559CC3C58E7}"/>
              </a:ext>
            </a:extLst>
          </p:cNvPr>
          <p:cNvSpPr/>
          <p:nvPr/>
        </p:nvSpPr>
        <p:spPr>
          <a:xfrm>
            <a:off x="3132403" y="5904583"/>
            <a:ext cx="502971" cy="71687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9" name="四角形: 角を丸くする 38">
            <a:extLst>
              <a:ext uri="{FF2B5EF4-FFF2-40B4-BE49-F238E27FC236}">
                <a16:creationId xmlns:a16="http://schemas.microsoft.com/office/drawing/2014/main" id="{735360DE-0783-7D47-2426-3463E7BA625E}"/>
              </a:ext>
            </a:extLst>
          </p:cNvPr>
          <p:cNvSpPr/>
          <p:nvPr/>
        </p:nvSpPr>
        <p:spPr>
          <a:xfrm>
            <a:off x="5627478" y="5204858"/>
            <a:ext cx="2014202" cy="79654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32652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グラフィカル ユーザー インターフェイス&#10;&#10;自動的に生成された説明">
            <a:extLst>
              <a:ext uri="{FF2B5EF4-FFF2-40B4-BE49-F238E27FC236}">
                <a16:creationId xmlns:a16="http://schemas.microsoft.com/office/drawing/2014/main" id="{FE61FECE-06D4-A750-FFC2-35E1A2C386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0975" y="2258769"/>
            <a:ext cx="2464049" cy="4382721"/>
          </a:xfrm>
          <a:prstGeom prst="rect">
            <a:avLst/>
          </a:prstGeom>
          <a:ln w="9525">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1-C</a:t>
            </a:r>
            <a:endParaRPr kumimoji="0" lang="ja-JP" altLang="en-US" kern="0">
              <a:solidFill>
                <a:sysClr val="windowText" lastClr="000000"/>
              </a:solidFill>
            </a:endParaRPr>
          </a:p>
        </p:txBody>
      </p:sp>
      <p:sp>
        <p:nvSpPr>
          <p:cNvPr id="11" name="字幕 14">
            <a:extLst>
              <a:ext uri="{FF2B5EF4-FFF2-40B4-BE49-F238E27FC236}">
                <a16:creationId xmlns:a16="http://schemas.microsoft.com/office/drawing/2014/main" id="{22CD7B59-2C66-6C94-347F-9A716B2F9CC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mn-ea"/>
                <a:ea typeface="+mn-ea"/>
              </a:rPr>
              <a:t>Safari</a:t>
            </a:r>
            <a:r>
              <a:rPr lang="ja-JP" altLang="en-US" sz="2200" b="0" dirty="0">
                <a:latin typeface="+mn-ea"/>
                <a:ea typeface="+mn-ea"/>
              </a:rPr>
              <a:t>でニュースを見てみましょう</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サイトから検索する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テキスト ボックス 5">
            <a:extLst>
              <a:ext uri="{FF2B5EF4-FFF2-40B4-BE49-F238E27FC236}">
                <a16:creationId xmlns:a16="http://schemas.microsoft.com/office/drawing/2014/main" id="{03DEF110-0A5E-DB26-B495-69D477768283}"/>
              </a:ext>
            </a:extLst>
          </p:cNvPr>
          <p:cNvSpPr txBox="1"/>
          <p:nvPr/>
        </p:nvSpPr>
        <p:spPr>
          <a:xfrm>
            <a:off x="3172459" y="1504290"/>
            <a:ext cx="4201812" cy="395621"/>
          </a:xfrm>
          <a:prstGeom prst="rect">
            <a:avLst/>
          </a:prstGeom>
          <a:noFill/>
        </p:spPr>
        <p:txBody>
          <a:bodyPr wrap="square" rtlCol="0">
            <a:spAutoFit/>
          </a:bodyPr>
          <a:lstStyle/>
          <a:p>
            <a:pPr>
              <a:lnSpc>
                <a:spcPct val="130000"/>
              </a:lnSpc>
            </a:pPr>
            <a:r>
              <a:rPr lang="ja-JP" altLang="en-US" kern="100">
                <a:latin typeface="BIZ UDPゴシック" panose="020B0400000000000000" pitchFamily="50" charset="-128"/>
                <a:ea typeface="BIZ UDPゴシック" panose="020B0400000000000000" pitchFamily="50" charset="-128"/>
                <a:cs typeface="Times New Roman" panose="02020603050405020304" pitchFamily="18" charset="0"/>
              </a:rPr>
              <a:t>ニュースが表示されます</a:t>
            </a:r>
          </a:p>
        </p:txBody>
      </p:sp>
      <p:sp>
        <p:nvSpPr>
          <p:cNvPr id="7" name="テキスト ボックス 6">
            <a:extLst>
              <a:ext uri="{FF2B5EF4-FFF2-40B4-BE49-F238E27FC236}">
                <a16:creationId xmlns:a16="http://schemas.microsoft.com/office/drawing/2014/main" id="{D0EDB1F6-0BC4-A695-F791-4C13268467B1}"/>
              </a:ext>
            </a:extLst>
          </p:cNvPr>
          <p:cNvSpPr txBox="1"/>
          <p:nvPr/>
        </p:nvSpPr>
        <p:spPr>
          <a:xfrm>
            <a:off x="2632459"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9" name="Slide Number Placeholder 5">
            <a:extLst>
              <a:ext uri="{FF2B5EF4-FFF2-40B4-BE49-F238E27FC236}">
                <a16:creationId xmlns:a16="http://schemas.microsoft.com/office/drawing/2014/main" id="{1C9C3336-FD59-F04A-7415-99CBF3E1DFA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a:solidFill>
                  <a:schemeClr val="accent1"/>
                </a:solidFill>
                <a:latin typeface="BIZ UDPゴシック" panose="020B0400000000000000" pitchFamily="50" charset="-128"/>
                <a:ea typeface="BIZ UDPゴシック" panose="020B0400000000000000" pitchFamily="50" charset="-128"/>
              </a:rPr>
              <a:t>７</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69AF365B-B8D6-1F04-329A-2F81F1B8698F}"/>
              </a:ext>
            </a:extLst>
          </p:cNvPr>
          <p:cNvSpPr/>
          <p:nvPr/>
        </p:nvSpPr>
        <p:spPr>
          <a:xfrm>
            <a:off x="6728672" y="953417"/>
            <a:ext cx="2305613" cy="429806"/>
          </a:xfrm>
          <a:prstGeom prst="rect">
            <a:avLst/>
          </a:prstGeom>
          <a:solidFill>
            <a:srgbClr val="FFE699"/>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ysClr val="windowText" lastClr="000000"/>
                </a:solidFill>
                <a:latin typeface="+mn-ea"/>
              </a:rPr>
              <a:t>キーボード入力</a:t>
            </a:r>
          </a:p>
        </p:txBody>
      </p:sp>
    </p:spTree>
    <p:extLst>
      <p:ext uri="{BB962C8B-B14F-4D97-AF65-F5344CB8AC3E}">
        <p14:creationId xmlns:p14="http://schemas.microsoft.com/office/powerpoint/2010/main" val="37867286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3">
      <a:majorFont>
        <a:latin typeface="BIZ UDPゴシック"/>
        <a:ea typeface="BIZ UDPゴシック"/>
        <a:cs typeface=""/>
      </a:majorFont>
      <a:minorFont>
        <a:latin typeface="BIZ UDPゴシック"/>
        <a:ea typeface="BIZ UDP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3300"/>
          </a:solidFill>
          <a:prstDash val="sysDot"/>
        </a:ln>
      </a:spPr>
      <a:bodyPr rtlCol="0" anchor="ctr"/>
      <a:lstStyle>
        <a:defPPr algn="ctr">
          <a:defRPr kumimoji="1" sz="1633" dirty="0">
            <a:solidFill>
              <a:prstClr val="white"/>
            </a:solidFill>
            <a:latin typeface="Calibri" panose="020F0502020204030204"/>
            <a:ea typeface="游ゴシック" panose="020B0400000000000000"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6F37CC57251AD49BD16DFA498AB63FA" ma:contentTypeVersion="3" ma:contentTypeDescription="新しいドキュメントを作成します。" ma:contentTypeScope="" ma:versionID="bf344255bbe02639e698b8bc647e6d9c">
  <xsd:schema xmlns:xsd="http://www.w3.org/2001/XMLSchema" xmlns:xs="http://www.w3.org/2001/XMLSchema" xmlns:p="http://schemas.microsoft.com/office/2006/metadata/properties" xmlns:ns2="5ee39776-654d-4190-9d41-90b94a876707" targetNamespace="http://schemas.microsoft.com/office/2006/metadata/properties" ma:root="true" ma:fieldsID="b8c9495fd9b6367b6023c581ca679b4f" ns2:_="">
    <xsd:import namespace="5ee39776-654d-4190-9d41-90b94a876707"/>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e39776-654d-4190-9d41-90b94a8767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4C914AF-F106-4D87-8423-6A32BA9F21E0}">
  <ds:schemaRefs>
    <ds:schemaRef ds:uri="http://schemas.microsoft.com/sharepoint/v3/contenttype/forms"/>
  </ds:schemaRefs>
</ds:datastoreItem>
</file>

<file path=customXml/itemProps2.xml><?xml version="1.0" encoding="utf-8"?>
<ds:datastoreItem xmlns:ds="http://schemas.openxmlformats.org/officeDocument/2006/customXml" ds:itemID="{9DD0E71D-2FFD-427C-9BBF-EEC50644D443}"/>
</file>

<file path=customXml/itemProps3.xml><?xml version="1.0" encoding="utf-8"?>
<ds:datastoreItem xmlns:ds="http://schemas.openxmlformats.org/officeDocument/2006/customXml" ds:itemID="{55C86E14-CBE0-426D-BB75-09D51833A2F2}">
  <ds:schemaRefs>
    <ds:schemaRef ds:uri="2c894bec-798d-4cf3-95d8-8ea6401a7b86"/>
    <ds:schemaRef ds:uri="http://schemas.microsoft.com/office/2006/documentManagement/types"/>
    <ds:schemaRef ds:uri="http://schemas.microsoft.com/office/2006/metadata/properties"/>
    <ds:schemaRef ds:uri="079a4871-f4a2-4665-9954-203da50962a5"/>
    <ds:schemaRef ds:uri="http://purl.org/dc/elements/1.1/"/>
    <ds:schemaRef ds:uri="http://schemas.openxmlformats.org/package/2006/metadata/core-properties"/>
    <ds:schemaRef ds:uri="http://purl.org/dc/term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472</TotalTime>
  <Words>2014</Words>
  <Application>Microsoft Office PowerPoint</Application>
  <PresentationFormat>画面に合わせる (4:3)</PresentationFormat>
  <Paragraphs>432</Paragraphs>
  <Slides>37</Slides>
  <Notes>37</Notes>
  <HiddenSlides>0</HiddenSlides>
  <MMClips>0</MMClips>
  <ScaleCrop>false</ScaleCrop>
  <HeadingPairs>
    <vt:vector size="8" baseType="variant">
      <vt:variant>
        <vt:lpstr>使用されているフォント</vt:lpstr>
      </vt:variant>
      <vt:variant>
        <vt:i4>5</vt:i4>
      </vt:variant>
      <vt:variant>
        <vt:lpstr>テーマ</vt:lpstr>
      </vt:variant>
      <vt:variant>
        <vt:i4>1</vt:i4>
      </vt:variant>
      <vt:variant>
        <vt:lpstr>埋め込まれた OLE サーバー</vt:lpstr>
      </vt:variant>
      <vt:variant>
        <vt:i4>1</vt:i4>
      </vt:variant>
      <vt:variant>
        <vt:lpstr>スライド タイトル</vt:lpstr>
      </vt:variant>
      <vt:variant>
        <vt:i4>37</vt:i4>
      </vt:variant>
    </vt:vector>
  </HeadingPairs>
  <TitlesOfParts>
    <vt:vector size="44" baseType="lpstr">
      <vt:lpstr>BIZ UDPゴシック</vt:lpstr>
      <vt:lpstr>游ゴシック</vt:lpstr>
      <vt:lpstr>Arial</vt:lpstr>
      <vt:lpstr>Calibri</vt:lpstr>
      <vt:lpstr>Wingdings</vt:lpstr>
      <vt:lpstr>Office テーマ</vt:lpstr>
      <vt:lpstr>think-cell スライド</vt:lpstr>
      <vt:lpstr>PowerPoint プレゼンテーション</vt:lpstr>
      <vt:lpstr>PowerPoint プレゼンテーション</vt:lpstr>
      <vt:lpstr>PowerPoint プレゼンテーション</vt:lpstr>
      <vt:lpstr>1-A</vt:lpstr>
      <vt:lpstr>1-B</vt:lpstr>
      <vt:lpstr>1-C</vt:lpstr>
      <vt:lpstr>1-C</vt:lpstr>
      <vt:lpstr>1-C</vt:lpstr>
      <vt:lpstr>1-C</vt:lpstr>
      <vt:lpstr>1-C</vt:lpstr>
      <vt:lpstr>1-C</vt:lpstr>
      <vt:lpstr>1-D</vt:lpstr>
      <vt:lpstr>1-D</vt:lpstr>
      <vt:lpstr>1-D</vt:lpstr>
      <vt:lpstr>1-D</vt:lpstr>
      <vt:lpstr>1-D</vt:lpstr>
      <vt:lpstr>1-D</vt:lpstr>
      <vt:lpstr>1-D</vt:lpstr>
      <vt:lpstr>1-D</vt:lpstr>
      <vt:lpstr>1-D</vt:lpstr>
      <vt:lpstr>1-D</vt:lpstr>
      <vt:lpstr>1-D</vt:lpstr>
      <vt:lpstr>1-D</vt:lpstr>
      <vt:lpstr>1-D</vt:lpstr>
      <vt:lpstr>1-D</vt:lpstr>
      <vt:lpstr>1-D</vt:lpstr>
      <vt:lpstr>1-E</vt:lpstr>
      <vt:lpstr>1-E</vt:lpstr>
      <vt:lpstr>1-F</vt:lpstr>
      <vt:lpstr>1-F</vt:lpstr>
      <vt:lpstr>1-G</vt:lpstr>
      <vt:lpstr>1-H</vt:lpstr>
      <vt:lpstr>1-H</vt:lpstr>
      <vt:lpstr>1-I</vt:lpstr>
      <vt:lpstr>1-I</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齋藤 将大</dc:creator>
  <cp:lastModifiedBy>佐藤 悠哉</cp:lastModifiedBy>
  <cp:revision>18</cp:revision>
  <cp:lastPrinted>2024-09-06T10:15:50Z</cp:lastPrinted>
  <dcterms:created xsi:type="dcterms:W3CDTF">2024-07-07T09:06:49Z</dcterms:created>
  <dcterms:modified xsi:type="dcterms:W3CDTF">2025-04-04T01:17:51Z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0x01010086F37CC57251AD49BD16DFA498AB63FA</vt:lpwstr>
  </property>
  <property fmtid="{D5CDD505-2E9C-101B-9397-08002B2CF9AE}" pid="3" name="MediaServiceImageTags">
    <vt:lpwstr/>
  </property>
</Properties>
</file>