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3"/>
  </p:notesMasterIdLst>
  <p:sldIdLst>
    <p:sldId id="1027" r:id="rId5"/>
    <p:sldId id="1028" r:id="rId6"/>
    <p:sldId id="1029" r:id="rId7"/>
    <p:sldId id="1032" r:id="rId8"/>
    <p:sldId id="1031" r:id="rId9"/>
    <p:sldId id="1033" r:id="rId10"/>
    <p:sldId id="1034" r:id="rId11"/>
    <p:sldId id="1035" r:id="rId12"/>
    <p:sldId id="1036" r:id="rId13"/>
    <p:sldId id="1071" r:id="rId14"/>
    <p:sldId id="1072" r:id="rId15"/>
    <p:sldId id="1038" r:id="rId16"/>
    <p:sldId id="1037" r:id="rId17"/>
    <p:sldId id="1039" r:id="rId18"/>
    <p:sldId id="1040" r:id="rId19"/>
    <p:sldId id="1073" r:id="rId20"/>
    <p:sldId id="1074" r:id="rId21"/>
    <p:sldId id="1041" r:id="rId22"/>
    <p:sldId id="1043" r:id="rId23"/>
    <p:sldId id="1075" r:id="rId24"/>
    <p:sldId id="1046" r:id="rId25"/>
    <p:sldId id="1045" r:id="rId26"/>
    <p:sldId id="1048" r:id="rId27"/>
    <p:sldId id="1077" r:id="rId28"/>
    <p:sldId id="1049" r:id="rId29"/>
    <p:sldId id="1047" r:id="rId30"/>
    <p:sldId id="1050" r:id="rId31"/>
    <p:sldId id="1055" r:id="rId32"/>
    <p:sldId id="1085" r:id="rId33"/>
    <p:sldId id="1086" r:id="rId34"/>
    <p:sldId id="1087" r:id="rId35"/>
    <p:sldId id="1088" r:id="rId36"/>
    <p:sldId id="1064" r:id="rId37"/>
    <p:sldId id="1051" r:id="rId38"/>
    <p:sldId id="1079" r:id="rId39"/>
    <p:sldId id="1089" r:id="rId40"/>
    <p:sldId id="1090" r:id="rId41"/>
    <p:sldId id="1066" r:id="rId42"/>
    <p:sldId id="1067" r:id="rId43"/>
    <p:sldId id="1080" r:id="rId44"/>
    <p:sldId id="1058" r:id="rId45"/>
    <p:sldId id="1081" r:id="rId46"/>
    <p:sldId id="1060" r:id="rId47"/>
    <p:sldId id="1082" r:id="rId48"/>
    <p:sldId id="1061" r:id="rId49"/>
    <p:sldId id="1083" r:id="rId50"/>
    <p:sldId id="1084" r:id="rId51"/>
    <p:sldId id="1063" r:id="rId52"/>
  </p:sldIdLst>
  <p:sldSz cx="9144000" cy="6858000" type="screen4x3"/>
  <p:notesSz cx="6737350" cy="9869488"/>
  <p:custDataLst>
    <p:tags r:id="rId5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727"/>
    <a:srgbClr val="5D2727"/>
    <a:srgbClr val="652C25"/>
    <a:srgbClr val="602926"/>
    <a:srgbClr val="5A2628"/>
    <a:srgbClr val="6B2F25"/>
    <a:srgbClr val="632B26"/>
    <a:srgbClr val="5E2627"/>
    <a:srgbClr val="6A3025"/>
    <a:srgbClr val="5624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D6C752-D4DC-4B18-BED1-2FF506386F2E}" v="4" dt="2025-03-27T14:41:20.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58907" autoAdjust="0"/>
  </p:normalViewPr>
  <p:slideViewPr>
    <p:cSldViewPr snapToGrid="0" snapToObjects="1">
      <p:cViewPr varScale="1">
        <p:scale>
          <a:sx n="35" d="100"/>
          <a:sy n="35" d="100"/>
        </p:scale>
        <p:origin x="2044" y="4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401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2025/4/2</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8" name="スライド イメージ プレースホルダー 7">
            <a:extLst>
              <a:ext uri="{FF2B5EF4-FFF2-40B4-BE49-F238E27FC236}">
                <a16:creationId xmlns:a16="http://schemas.microsoft.com/office/drawing/2014/main" id="{E152404F-854E-044C-F059-B0EAAB8AB622}"/>
              </a:ext>
            </a:extLst>
          </p:cNvPr>
          <p:cNvSpPr>
            <a:spLocks noGrp="1" noRot="1" noChangeAspect="1"/>
          </p:cNvSpPr>
          <p:nvPr>
            <p:ph type="sldImg"/>
          </p:nvPr>
        </p:nvSpPr>
        <p:spPr/>
      </p:sp>
    </p:spTree>
    <p:extLst>
      <p:ext uri="{BB962C8B-B14F-4D97-AF65-F5344CB8AC3E}">
        <p14:creationId xmlns:p14="http://schemas.microsoft.com/office/powerpoint/2010/main" val="291589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8" name="スライド イメージ プレースホルダー 7">
            <a:extLst>
              <a:ext uri="{FF2B5EF4-FFF2-40B4-BE49-F238E27FC236}">
                <a16:creationId xmlns:a16="http://schemas.microsoft.com/office/drawing/2014/main" id="{C502F253-488D-646D-D950-41CCD094672A}"/>
              </a:ext>
            </a:extLst>
          </p:cNvPr>
          <p:cNvSpPr>
            <a:spLocks noGrp="1" noRot="1" noChangeAspect="1"/>
          </p:cNvSpPr>
          <p:nvPr>
            <p:ph type="sldImg"/>
          </p:nvPr>
        </p:nvSpPr>
        <p:spPr/>
      </p:sp>
    </p:spTree>
    <p:extLst>
      <p:ext uri="{BB962C8B-B14F-4D97-AF65-F5344CB8AC3E}">
        <p14:creationId xmlns:p14="http://schemas.microsoft.com/office/powerpoint/2010/main" val="76013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8" name="スライド イメージ プレースホルダー 7">
            <a:extLst>
              <a:ext uri="{FF2B5EF4-FFF2-40B4-BE49-F238E27FC236}">
                <a16:creationId xmlns:a16="http://schemas.microsoft.com/office/drawing/2014/main" id="{9973247B-51F6-AAA4-003C-1F1F197EE297}"/>
              </a:ext>
            </a:extLst>
          </p:cNvPr>
          <p:cNvSpPr>
            <a:spLocks noGrp="1" noRot="1" noChangeAspect="1"/>
          </p:cNvSpPr>
          <p:nvPr>
            <p:ph type="sldImg"/>
          </p:nvPr>
        </p:nvSpPr>
        <p:spPr/>
      </p:sp>
    </p:spTree>
    <p:extLst>
      <p:ext uri="{BB962C8B-B14F-4D97-AF65-F5344CB8AC3E}">
        <p14:creationId xmlns:p14="http://schemas.microsoft.com/office/powerpoint/2010/main" val="3718807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8" name="スライド イメージ プレースホルダー 7">
            <a:extLst>
              <a:ext uri="{FF2B5EF4-FFF2-40B4-BE49-F238E27FC236}">
                <a16:creationId xmlns:a16="http://schemas.microsoft.com/office/drawing/2014/main" id="{32D934E6-62B3-B832-7DBE-9FBFC1CD9228}"/>
              </a:ext>
            </a:extLst>
          </p:cNvPr>
          <p:cNvSpPr>
            <a:spLocks noGrp="1" noRot="1" noChangeAspect="1"/>
          </p:cNvSpPr>
          <p:nvPr>
            <p:ph type="sldImg"/>
          </p:nvPr>
        </p:nvSpPr>
        <p:spPr/>
      </p:sp>
    </p:spTree>
    <p:extLst>
      <p:ext uri="{BB962C8B-B14F-4D97-AF65-F5344CB8AC3E}">
        <p14:creationId xmlns:p14="http://schemas.microsoft.com/office/powerpoint/2010/main" val="95140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11" name="スライド イメージ プレースホルダー 10">
            <a:extLst>
              <a:ext uri="{FF2B5EF4-FFF2-40B4-BE49-F238E27FC236}">
                <a16:creationId xmlns:a16="http://schemas.microsoft.com/office/drawing/2014/main" id="{CA512405-8F55-B8F6-F8D2-296F1D1A7A37}"/>
              </a:ext>
            </a:extLst>
          </p:cNvPr>
          <p:cNvSpPr>
            <a:spLocks noGrp="1" noRot="1" noChangeAspect="1"/>
          </p:cNvSpPr>
          <p:nvPr>
            <p:ph type="sldImg"/>
          </p:nvPr>
        </p:nvSpPr>
        <p:spPr/>
      </p:sp>
    </p:spTree>
    <p:extLst>
      <p:ext uri="{BB962C8B-B14F-4D97-AF65-F5344CB8AC3E}">
        <p14:creationId xmlns:p14="http://schemas.microsoft.com/office/powerpoint/2010/main" val="252571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8" name="スライド イメージ プレースホルダー 7">
            <a:extLst>
              <a:ext uri="{FF2B5EF4-FFF2-40B4-BE49-F238E27FC236}">
                <a16:creationId xmlns:a16="http://schemas.microsoft.com/office/drawing/2014/main" id="{78A53E5C-89E5-62F6-C2F5-EC471F9C2CFE}"/>
              </a:ext>
            </a:extLst>
          </p:cNvPr>
          <p:cNvSpPr>
            <a:spLocks noGrp="1" noRot="1" noChangeAspect="1"/>
          </p:cNvSpPr>
          <p:nvPr>
            <p:ph type="sldImg"/>
          </p:nvPr>
        </p:nvSpPr>
        <p:spPr/>
      </p:sp>
    </p:spTree>
    <p:extLst>
      <p:ext uri="{BB962C8B-B14F-4D97-AF65-F5344CB8AC3E}">
        <p14:creationId xmlns:p14="http://schemas.microsoft.com/office/powerpoint/2010/main" val="72622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8" name="スライド イメージ プレースホルダー 7">
            <a:extLst>
              <a:ext uri="{FF2B5EF4-FFF2-40B4-BE49-F238E27FC236}">
                <a16:creationId xmlns:a16="http://schemas.microsoft.com/office/drawing/2014/main" id="{3BAC2C9C-2BAB-541B-0EF0-607BB6AAB15E}"/>
              </a:ext>
            </a:extLst>
          </p:cNvPr>
          <p:cNvSpPr>
            <a:spLocks noGrp="1" noRot="1" noChangeAspect="1"/>
          </p:cNvSpPr>
          <p:nvPr>
            <p:ph type="sldImg"/>
          </p:nvPr>
        </p:nvSpPr>
        <p:spPr/>
      </p:sp>
    </p:spTree>
    <p:extLst>
      <p:ext uri="{BB962C8B-B14F-4D97-AF65-F5344CB8AC3E}">
        <p14:creationId xmlns:p14="http://schemas.microsoft.com/office/powerpoint/2010/main" val="388613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8" name="スライド イメージ プレースホルダー 7">
            <a:extLst>
              <a:ext uri="{FF2B5EF4-FFF2-40B4-BE49-F238E27FC236}">
                <a16:creationId xmlns:a16="http://schemas.microsoft.com/office/drawing/2014/main" id="{E7DDAD2D-C8ED-3580-B179-419EB4F1ACD3}"/>
              </a:ext>
            </a:extLst>
          </p:cNvPr>
          <p:cNvSpPr>
            <a:spLocks noGrp="1" noRot="1" noChangeAspect="1"/>
          </p:cNvSpPr>
          <p:nvPr>
            <p:ph type="sldImg"/>
          </p:nvPr>
        </p:nvSpPr>
        <p:spPr/>
      </p:sp>
    </p:spTree>
    <p:extLst>
      <p:ext uri="{BB962C8B-B14F-4D97-AF65-F5344CB8AC3E}">
        <p14:creationId xmlns:p14="http://schemas.microsoft.com/office/powerpoint/2010/main" val="151793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ノート プレースホルダー 6">
            <a:extLst>
              <a:ext uri="{FF2B5EF4-FFF2-40B4-BE49-F238E27FC236}">
                <a16:creationId xmlns:a16="http://schemas.microsoft.com/office/drawing/2014/main" id="{F3D26FEC-9B68-11D2-4126-9B514774DD55}"/>
              </a:ext>
            </a:extLst>
          </p:cNvPr>
          <p:cNvSpPr>
            <a:spLocks noGrp="1"/>
          </p:cNvSpPr>
          <p:nvPr>
            <p:ph type="body" idx="1"/>
          </p:nvPr>
        </p:nvSpPr>
        <p:spPr>
          <a:xfrm>
            <a:off x="384379" y="4614210"/>
            <a:ext cx="5968590" cy="4760092"/>
          </a:xfrm>
          <a:prstGeom prst="rect">
            <a:avLst/>
          </a:prstGeom>
        </p:spPr>
        <p:txBody>
          <a:bodyPr/>
          <a:lstStyle/>
          <a:p>
            <a:pPr lvl="0"/>
            <a:endParaRPr lang="ja-JP" altLang="en-US" dirty="0"/>
          </a:p>
        </p:txBody>
      </p:sp>
      <p:sp>
        <p:nvSpPr>
          <p:cNvPr id="9" name="スライド イメージ プレースホルダー 8">
            <a:extLst>
              <a:ext uri="{FF2B5EF4-FFF2-40B4-BE49-F238E27FC236}">
                <a16:creationId xmlns:a16="http://schemas.microsoft.com/office/drawing/2014/main" id="{AF6B5783-7A18-3B8B-296D-E857316D63F9}"/>
              </a:ext>
            </a:extLst>
          </p:cNvPr>
          <p:cNvSpPr>
            <a:spLocks noGrp="1" noRot="1" noChangeAspect="1"/>
          </p:cNvSpPr>
          <p:nvPr>
            <p:ph type="sldImg"/>
          </p:nvPr>
        </p:nvSpPr>
        <p:spPr/>
      </p:sp>
    </p:spTree>
    <p:extLst>
      <p:ext uri="{BB962C8B-B14F-4D97-AF65-F5344CB8AC3E}">
        <p14:creationId xmlns:p14="http://schemas.microsoft.com/office/powerpoint/2010/main" val="2574400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7004964D-A584-7C7C-289B-F9B7D1DE2B78}"/>
              </a:ext>
            </a:extLst>
          </p:cNvPr>
          <p:cNvSpPr>
            <a:spLocks noGrp="1" noRot="1" noChangeAspect="1"/>
          </p:cNvSpPr>
          <p:nvPr>
            <p:ph type="sldImg"/>
          </p:nvPr>
        </p:nvSpPr>
        <p:spPr/>
      </p:sp>
    </p:spTree>
    <p:extLst>
      <p:ext uri="{BB962C8B-B14F-4D97-AF65-F5344CB8AC3E}">
        <p14:creationId xmlns:p14="http://schemas.microsoft.com/office/powerpoint/2010/main" val="101014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8" name="スライド イメージ プレースホルダー 7">
            <a:extLst>
              <a:ext uri="{FF2B5EF4-FFF2-40B4-BE49-F238E27FC236}">
                <a16:creationId xmlns:a16="http://schemas.microsoft.com/office/drawing/2014/main" id="{ABD12E3A-349A-FCB2-99E4-7C156F4E5400}"/>
              </a:ext>
            </a:extLst>
          </p:cNvPr>
          <p:cNvSpPr>
            <a:spLocks noGrp="1" noRot="1" noChangeAspect="1"/>
          </p:cNvSpPr>
          <p:nvPr>
            <p:ph type="sldImg"/>
          </p:nvPr>
        </p:nvSpPr>
        <p:spPr/>
      </p:sp>
    </p:spTree>
    <p:extLst>
      <p:ext uri="{BB962C8B-B14F-4D97-AF65-F5344CB8AC3E}">
        <p14:creationId xmlns:p14="http://schemas.microsoft.com/office/powerpoint/2010/main" val="24801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a:xfrm>
            <a:off x="384379" y="4614210"/>
            <a:ext cx="5968590" cy="4760092"/>
          </a:xfrm>
          <a:prstGeom prst="rect">
            <a:avLst/>
          </a:prstGeom>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8B9AB2F6-2B11-B7CB-0F13-BBF305523C49}"/>
              </a:ext>
            </a:extLst>
          </p:cNvPr>
          <p:cNvSpPr>
            <a:spLocks noGrp="1" noRot="1" noChangeAspect="1"/>
          </p:cNvSpPr>
          <p:nvPr>
            <p:ph type="sldImg"/>
          </p:nvPr>
        </p:nvSpPr>
        <p:spPr/>
      </p:sp>
    </p:spTree>
    <p:extLst>
      <p:ext uri="{BB962C8B-B14F-4D97-AF65-F5344CB8AC3E}">
        <p14:creationId xmlns:p14="http://schemas.microsoft.com/office/powerpoint/2010/main" val="400049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8" name="スライド イメージ プレースホルダー 7">
            <a:extLst>
              <a:ext uri="{FF2B5EF4-FFF2-40B4-BE49-F238E27FC236}">
                <a16:creationId xmlns:a16="http://schemas.microsoft.com/office/drawing/2014/main" id="{A2ADB011-2046-AF37-A3F8-D921917D50A1}"/>
              </a:ext>
            </a:extLst>
          </p:cNvPr>
          <p:cNvSpPr>
            <a:spLocks noGrp="1" noRot="1" noChangeAspect="1"/>
          </p:cNvSpPr>
          <p:nvPr>
            <p:ph type="sldImg"/>
          </p:nvPr>
        </p:nvSpPr>
        <p:spPr/>
      </p:sp>
    </p:spTree>
    <p:extLst>
      <p:ext uri="{BB962C8B-B14F-4D97-AF65-F5344CB8AC3E}">
        <p14:creationId xmlns:p14="http://schemas.microsoft.com/office/powerpoint/2010/main" val="254474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8" name="スライド イメージ プレースホルダー 7">
            <a:extLst>
              <a:ext uri="{FF2B5EF4-FFF2-40B4-BE49-F238E27FC236}">
                <a16:creationId xmlns:a16="http://schemas.microsoft.com/office/drawing/2014/main" id="{653A4EFE-D0A6-2845-B2B9-32ED53C6D939}"/>
              </a:ext>
            </a:extLst>
          </p:cNvPr>
          <p:cNvSpPr>
            <a:spLocks noGrp="1" noRot="1" noChangeAspect="1"/>
          </p:cNvSpPr>
          <p:nvPr>
            <p:ph type="sldImg"/>
          </p:nvPr>
        </p:nvSpPr>
        <p:spPr/>
      </p:sp>
    </p:spTree>
    <p:extLst>
      <p:ext uri="{BB962C8B-B14F-4D97-AF65-F5344CB8AC3E}">
        <p14:creationId xmlns:p14="http://schemas.microsoft.com/office/powerpoint/2010/main" val="344002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8" name="スライド イメージ プレースホルダー 7">
            <a:extLst>
              <a:ext uri="{FF2B5EF4-FFF2-40B4-BE49-F238E27FC236}">
                <a16:creationId xmlns:a16="http://schemas.microsoft.com/office/drawing/2014/main" id="{173C5C91-E9E4-F177-F482-20649512C276}"/>
              </a:ext>
            </a:extLst>
          </p:cNvPr>
          <p:cNvSpPr>
            <a:spLocks noGrp="1" noRot="1" noChangeAspect="1"/>
          </p:cNvSpPr>
          <p:nvPr>
            <p:ph type="sldImg"/>
          </p:nvPr>
        </p:nvSpPr>
        <p:spPr/>
      </p:sp>
    </p:spTree>
    <p:extLst>
      <p:ext uri="{BB962C8B-B14F-4D97-AF65-F5344CB8AC3E}">
        <p14:creationId xmlns:p14="http://schemas.microsoft.com/office/powerpoint/2010/main" val="237152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8" name="スライド イメージ プレースホルダー 7">
            <a:extLst>
              <a:ext uri="{FF2B5EF4-FFF2-40B4-BE49-F238E27FC236}">
                <a16:creationId xmlns:a16="http://schemas.microsoft.com/office/drawing/2014/main" id="{293951B7-B105-2A8C-101F-5835FFE32D23}"/>
              </a:ext>
            </a:extLst>
          </p:cNvPr>
          <p:cNvSpPr>
            <a:spLocks noGrp="1" noRot="1" noChangeAspect="1"/>
          </p:cNvSpPr>
          <p:nvPr>
            <p:ph type="sldImg"/>
          </p:nvPr>
        </p:nvSpPr>
        <p:spPr/>
      </p:sp>
    </p:spTree>
    <p:extLst>
      <p:ext uri="{BB962C8B-B14F-4D97-AF65-F5344CB8AC3E}">
        <p14:creationId xmlns:p14="http://schemas.microsoft.com/office/powerpoint/2010/main" val="487735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8" name="スライド イメージ プレースホルダー 7">
            <a:extLst>
              <a:ext uri="{FF2B5EF4-FFF2-40B4-BE49-F238E27FC236}">
                <a16:creationId xmlns:a16="http://schemas.microsoft.com/office/drawing/2014/main" id="{1F863885-4EA0-6850-579F-56A8C27ACCE0}"/>
              </a:ext>
            </a:extLst>
          </p:cNvPr>
          <p:cNvSpPr>
            <a:spLocks noGrp="1" noRot="1" noChangeAspect="1"/>
          </p:cNvSpPr>
          <p:nvPr>
            <p:ph type="sldImg"/>
          </p:nvPr>
        </p:nvSpPr>
        <p:spPr/>
      </p:sp>
    </p:spTree>
    <p:extLst>
      <p:ext uri="{BB962C8B-B14F-4D97-AF65-F5344CB8AC3E}">
        <p14:creationId xmlns:p14="http://schemas.microsoft.com/office/powerpoint/2010/main" val="1006386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8" name="スライド イメージ プレースホルダー 7">
            <a:extLst>
              <a:ext uri="{FF2B5EF4-FFF2-40B4-BE49-F238E27FC236}">
                <a16:creationId xmlns:a16="http://schemas.microsoft.com/office/drawing/2014/main" id="{0484F583-71A2-ED5D-4377-EB9C40EF6115}"/>
              </a:ext>
            </a:extLst>
          </p:cNvPr>
          <p:cNvSpPr>
            <a:spLocks noGrp="1" noRot="1" noChangeAspect="1"/>
          </p:cNvSpPr>
          <p:nvPr>
            <p:ph type="sldImg"/>
          </p:nvPr>
        </p:nvSpPr>
        <p:spPr/>
      </p:sp>
    </p:spTree>
    <p:extLst>
      <p:ext uri="{BB962C8B-B14F-4D97-AF65-F5344CB8AC3E}">
        <p14:creationId xmlns:p14="http://schemas.microsoft.com/office/powerpoint/2010/main" val="3144293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8" name="スライド イメージ プレースホルダー 7">
            <a:extLst>
              <a:ext uri="{FF2B5EF4-FFF2-40B4-BE49-F238E27FC236}">
                <a16:creationId xmlns:a16="http://schemas.microsoft.com/office/drawing/2014/main" id="{467A208E-B695-B64B-7C78-5D533F8B3A2C}"/>
              </a:ext>
            </a:extLst>
          </p:cNvPr>
          <p:cNvSpPr>
            <a:spLocks noGrp="1" noRot="1" noChangeAspect="1"/>
          </p:cNvSpPr>
          <p:nvPr>
            <p:ph type="sldImg"/>
          </p:nvPr>
        </p:nvSpPr>
        <p:spPr/>
      </p:sp>
    </p:spTree>
    <p:extLst>
      <p:ext uri="{BB962C8B-B14F-4D97-AF65-F5344CB8AC3E}">
        <p14:creationId xmlns:p14="http://schemas.microsoft.com/office/powerpoint/2010/main" val="396302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8" name="スライド イメージ プレースホルダー 7">
            <a:extLst>
              <a:ext uri="{FF2B5EF4-FFF2-40B4-BE49-F238E27FC236}">
                <a16:creationId xmlns:a16="http://schemas.microsoft.com/office/drawing/2014/main" id="{5826F789-23C7-231D-F246-95CA09354C44}"/>
              </a:ext>
            </a:extLst>
          </p:cNvPr>
          <p:cNvSpPr>
            <a:spLocks noGrp="1" noRot="1" noChangeAspect="1"/>
          </p:cNvSpPr>
          <p:nvPr>
            <p:ph type="sldImg"/>
          </p:nvPr>
        </p:nvSpPr>
        <p:spPr/>
      </p:sp>
    </p:spTree>
    <p:extLst>
      <p:ext uri="{BB962C8B-B14F-4D97-AF65-F5344CB8AC3E}">
        <p14:creationId xmlns:p14="http://schemas.microsoft.com/office/powerpoint/2010/main" val="1836737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8" name="スライド イメージ プレースホルダー 7">
            <a:extLst>
              <a:ext uri="{FF2B5EF4-FFF2-40B4-BE49-F238E27FC236}">
                <a16:creationId xmlns:a16="http://schemas.microsoft.com/office/drawing/2014/main" id="{E2D65174-3851-B039-A0E6-69369D85B5F7}"/>
              </a:ext>
            </a:extLst>
          </p:cNvPr>
          <p:cNvSpPr>
            <a:spLocks noGrp="1" noRot="1" noChangeAspect="1"/>
          </p:cNvSpPr>
          <p:nvPr>
            <p:ph type="sldImg"/>
          </p:nvPr>
        </p:nvSpPr>
        <p:spPr/>
      </p:sp>
    </p:spTree>
    <p:extLst>
      <p:ext uri="{BB962C8B-B14F-4D97-AF65-F5344CB8AC3E}">
        <p14:creationId xmlns:p14="http://schemas.microsoft.com/office/powerpoint/2010/main" val="1732501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8" name="スライド イメージ プレースホルダー 7">
            <a:extLst>
              <a:ext uri="{FF2B5EF4-FFF2-40B4-BE49-F238E27FC236}">
                <a16:creationId xmlns:a16="http://schemas.microsoft.com/office/drawing/2014/main" id="{8B08B38B-8252-A87B-DA62-AB76C7CA0E1B}"/>
              </a:ext>
            </a:extLst>
          </p:cNvPr>
          <p:cNvSpPr>
            <a:spLocks noGrp="1" noRot="1" noChangeAspect="1"/>
          </p:cNvSpPr>
          <p:nvPr>
            <p:ph type="sldImg"/>
          </p:nvPr>
        </p:nvSpPr>
        <p:spPr/>
      </p:sp>
    </p:spTree>
    <p:extLst>
      <p:ext uri="{BB962C8B-B14F-4D97-AF65-F5344CB8AC3E}">
        <p14:creationId xmlns:p14="http://schemas.microsoft.com/office/powerpoint/2010/main" val="360141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8" name="スライド イメージ プレースホルダー 7">
            <a:extLst>
              <a:ext uri="{FF2B5EF4-FFF2-40B4-BE49-F238E27FC236}">
                <a16:creationId xmlns:a16="http://schemas.microsoft.com/office/drawing/2014/main" id="{8E386EA7-8586-77E7-6441-5E5300416974}"/>
              </a:ext>
            </a:extLst>
          </p:cNvPr>
          <p:cNvSpPr>
            <a:spLocks noGrp="1" noRot="1" noChangeAspect="1"/>
          </p:cNvSpPr>
          <p:nvPr>
            <p:ph type="sldImg"/>
          </p:nvPr>
        </p:nvSpPr>
        <p:spPr/>
      </p:sp>
    </p:spTree>
    <p:extLst>
      <p:ext uri="{BB962C8B-B14F-4D97-AF65-F5344CB8AC3E}">
        <p14:creationId xmlns:p14="http://schemas.microsoft.com/office/powerpoint/2010/main" val="2307539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8" name="スライド イメージ プレースホルダー 7">
            <a:extLst>
              <a:ext uri="{FF2B5EF4-FFF2-40B4-BE49-F238E27FC236}">
                <a16:creationId xmlns:a16="http://schemas.microsoft.com/office/drawing/2014/main" id="{8B08B38B-8252-A87B-DA62-AB76C7CA0E1B}"/>
              </a:ext>
            </a:extLst>
          </p:cNvPr>
          <p:cNvSpPr>
            <a:spLocks noGrp="1" noRot="1" noChangeAspect="1"/>
          </p:cNvSpPr>
          <p:nvPr>
            <p:ph type="sldImg"/>
          </p:nvPr>
        </p:nvSpPr>
        <p:spPr/>
      </p:sp>
    </p:spTree>
    <p:extLst>
      <p:ext uri="{BB962C8B-B14F-4D97-AF65-F5344CB8AC3E}">
        <p14:creationId xmlns:p14="http://schemas.microsoft.com/office/powerpoint/2010/main" val="3966787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8" name="スライド イメージ プレースホルダー 7">
            <a:extLst>
              <a:ext uri="{FF2B5EF4-FFF2-40B4-BE49-F238E27FC236}">
                <a16:creationId xmlns:a16="http://schemas.microsoft.com/office/drawing/2014/main" id="{8B08B38B-8252-A87B-DA62-AB76C7CA0E1B}"/>
              </a:ext>
            </a:extLst>
          </p:cNvPr>
          <p:cNvSpPr>
            <a:spLocks noGrp="1" noRot="1" noChangeAspect="1"/>
          </p:cNvSpPr>
          <p:nvPr>
            <p:ph type="sldImg"/>
          </p:nvPr>
        </p:nvSpPr>
        <p:spPr/>
      </p:sp>
    </p:spTree>
    <p:extLst>
      <p:ext uri="{BB962C8B-B14F-4D97-AF65-F5344CB8AC3E}">
        <p14:creationId xmlns:p14="http://schemas.microsoft.com/office/powerpoint/2010/main" val="1802665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8" name="スライド イメージ プレースホルダー 7">
            <a:extLst>
              <a:ext uri="{FF2B5EF4-FFF2-40B4-BE49-F238E27FC236}">
                <a16:creationId xmlns:a16="http://schemas.microsoft.com/office/drawing/2014/main" id="{8B08B38B-8252-A87B-DA62-AB76C7CA0E1B}"/>
              </a:ext>
            </a:extLst>
          </p:cNvPr>
          <p:cNvSpPr>
            <a:spLocks noGrp="1" noRot="1" noChangeAspect="1"/>
          </p:cNvSpPr>
          <p:nvPr>
            <p:ph type="sldImg"/>
          </p:nvPr>
        </p:nvSpPr>
        <p:spPr/>
      </p:sp>
    </p:spTree>
    <p:extLst>
      <p:ext uri="{BB962C8B-B14F-4D97-AF65-F5344CB8AC3E}">
        <p14:creationId xmlns:p14="http://schemas.microsoft.com/office/powerpoint/2010/main" val="2440869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8" name="スライド イメージ プレースホルダー 7">
            <a:extLst>
              <a:ext uri="{FF2B5EF4-FFF2-40B4-BE49-F238E27FC236}">
                <a16:creationId xmlns:a16="http://schemas.microsoft.com/office/drawing/2014/main" id="{8B08B38B-8252-A87B-DA62-AB76C7CA0E1B}"/>
              </a:ext>
            </a:extLst>
          </p:cNvPr>
          <p:cNvSpPr>
            <a:spLocks noGrp="1" noRot="1" noChangeAspect="1"/>
          </p:cNvSpPr>
          <p:nvPr>
            <p:ph type="sldImg"/>
          </p:nvPr>
        </p:nvSpPr>
        <p:spPr/>
      </p:sp>
    </p:spTree>
    <p:extLst>
      <p:ext uri="{BB962C8B-B14F-4D97-AF65-F5344CB8AC3E}">
        <p14:creationId xmlns:p14="http://schemas.microsoft.com/office/powerpoint/2010/main" val="1076795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8" name="スライド イメージ プレースホルダー 7">
            <a:extLst>
              <a:ext uri="{FF2B5EF4-FFF2-40B4-BE49-F238E27FC236}">
                <a16:creationId xmlns:a16="http://schemas.microsoft.com/office/drawing/2014/main" id="{7E80BCD2-5E25-2106-9552-8D0C05B891A0}"/>
              </a:ext>
            </a:extLst>
          </p:cNvPr>
          <p:cNvSpPr>
            <a:spLocks noGrp="1" noRot="1" noChangeAspect="1"/>
          </p:cNvSpPr>
          <p:nvPr>
            <p:ph type="sldImg"/>
          </p:nvPr>
        </p:nvSpPr>
        <p:spPr/>
      </p:sp>
    </p:spTree>
    <p:extLst>
      <p:ext uri="{BB962C8B-B14F-4D97-AF65-F5344CB8AC3E}">
        <p14:creationId xmlns:p14="http://schemas.microsoft.com/office/powerpoint/2010/main" val="681186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8" name="スライド イメージ プレースホルダー 7">
            <a:extLst>
              <a:ext uri="{FF2B5EF4-FFF2-40B4-BE49-F238E27FC236}">
                <a16:creationId xmlns:a16="http://schemas.microsoft.com/office/drawing/2014/main" id="{6E91E882-5CD6-466E-79AC-8065611F61E8}"/>
              </a:ext>
            </a:extLst>
          </p:cNvPr>
          <p:cNvSpPr>
            <a:spLocks noGrp="1" noRot="1" noChangeAspect="1"/>
          </p:cNvSpPr>
          <p:nvPr>
            <p:ph type="sldImg"/>
          </p:nvPr>
        </p:nvSpPr>
        <p:spPr/>
      </p:sp>
    </p:spTree>
    <p:extLst>
      <p:ext uri="{BB962C8B-B14F-4D97-AF65-F5344CB8AC3E}">
        <p14:creationId xmlns:p14="http://schemas.microsoft.com/office/powerpoint/2010/main" val="2563999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8" name="スライド イメージ プレースホルダー 7">
            <a:extLst>
              <a:ext uri="{FF2B5EF4-FFF2-40B4-BE49-F238E27FC236}">
                <a16:creationId xmlns:a16="http://schemas.microsoft.com/office/drawing/2014/main" id="{441A8F47-1B21-2D2D-1937-970A9E8EC5A3}"/>
              </a:ext>
            </a:extLst>
          </p:cNvPr>
          <p:cNvSpPr>
            <a:spLocks noGrp="1" noRot="1" noChangeAspect="1"/>
          </p:cNvSpPr>
          <p:nvPr>
            <p:ph type="sldImg"/>
          </p:nvPr>
        </p:nvSpPr>
        <p:spPr/>
      </p:sp>
    </p:spTree>
    <p:extLst>
      <p:ext uri="{BB962C8B-B14F-4D97-AF65-F5344CB8AC3E}">
        <p14:creationId xmlns:p14="http://schemas.microsoft.com/office/powerpoint/2010/main" val="1153209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8" name="スライド イメージ プレースホルダー 7">
            <a:extLst>
              <a:ext uri="{FF2B5EF4-FFF2-40B4-BE49-F238E27FC236}">
                <a16:creationId xmlns:a16="http://schemas.microsoft.com/office/drawing/2014/main" id="{441A8F47-1B21-2D2D-1937-970A9E8EC5A3}"/>
              </a:ext>
            </a:extLst>
          </p:cNvPr>
          <p:cNvSpPr>
            <a:spLocks noGrp="1" noRot="1" noChangeAspect="1"/>
          </p:cNvSpPr>
          <p:nvPr>
            <p:ph type="sldImg"/>
          </p:nvPr>
        </p:nvSpPr>
        <p:spPr/>
      </p:sp>
    </p:spTree>
    <p:extLst>
      <p:ext uri="{BB962C8B-B14F-4D97-AF65-F5344CB8AC3E}">
        <p14:creationId xmlns:p14="http://schemas.microsoft.com/office/powerpoint/2010/main" val="1585467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8" name="スライド イメージ プレースホルダー 7">
            <a:extLst>
              <a:ext uri="{FF2B5EF4-FFF2-40B4-BE49-F238E27FC236}">
                <a16:creationId xmlns:a16="http://schemas.microsoft.com/office/drawing/2014/main" id="{A9CCCB3E-6878-EA0D-2716-21576A38AC88}"/>
              </a:ext>
            </a:extLst>
          </p:cNvPr>
          <p:cNvSpPr>
            <a:spLocks noGrp="1" noRot="1" noChangeAspect="1"/>
          </p:cNvSpPr>
          <p:nvPr>
            <p:ph type="sldImg"/>
          </p:nvPr>
        </p:nvSpPr>
        <p:spPr/>
      </p:sp>
    </p:spTree>
    <p:extLst>
      <p:ext uri="{BB962C8B-B14F-4D97-AF65-F5344CB8AC3E}">
        <p14:creationId xmlns:p14="http://schemas.microsoft.com/office/powerpoint/2010/main" val="1237097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8" name="スライド イメージ プレースホルダー 7">
            <a:extLst>
              <a:ext uri="{FF2B5EF4-FFF2-40B4-BE49-F238E27FC236}">
                <a16:creationId xmlns:a16="http://schemas.microsoft.com/office/drawing/2014/main" id="{FB1D8CE5-1D31-8E71-DA7B-017FE51FB22F}"/>
              </a:ext>
            </a:extLst>
          </p:cNvPr>
          <p:cNvSpPr>
            <a:spLocks noGrp="1" noRot="1" noChangeAspect="1"/>
          </p:cNvSpPr>
          <p:nvPr>
            <p:ph type="sldImg"/>
          </p:nvPr>
        </p:nvSpPr>
        <p:spPr/>
      </p:sp>
    </p:spTree>
    <p:extLst>
      <p:ext uri="{BB962C8B-B14F-4D97-AF65-F5344CB8AC3E}">
        <p14:creationId xmlns:p14="http://schemas.microsoft.com/office/powerpoint/2010/main" val="320340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8" name="スライド イメージ プレースホルダー 7">
            <a:extLst>
              <a:ext uri="{FF2B5EF4-FFF2-40B4-BE49-F238E27FC236}">
                <a16:creationId xmlns:a16="http://schemas.microsoft.com/office/drawing/2014/main" id="{39C5757C-3365-1327-0CC7-5EDF07871C20}"/>
              </a:ext>
            </a:extLst>
          </p:cNvPr>
          <p:cNvSpPr>
            <a:spLocks noGrp="1" noRot="1" noChangeAspect="1"/>
          </p:cNvSpPr>
          <p:nvPr>
            <p:ph type="sldImg"/>
          </p:nvPr>
        </p:nvSpPr>
        <p:spPr/>
      </p:sp>
    </p:spTree>
    <p:extLst>
      <p:ext uri="{BB962C8B-B14F-4D97-AF65-F5344CB8AC3E}">
        <p14:creationId xmlns:p14="http://schemas.microsoft.com/office/powerpoint/2010/main" val="17595171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ノート プレースホルダー 6">
            <a:extLst>
              <a:ext uri="{FF2B5EF4-FFF2-40B4-BE49-F238E27FC236}">
                <a16:creationId xmlns:a16="http://schemas.microsoft.com/office/drawing/2014/main" id="{994C3E69-4B4A-03C3-6C82-E04AC9A5B8D7}"/>
              </a:ext>
            </a:extLst>
          </p:cNvPr>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9" name="スライド イメージ プレースホルダー 8">
            <a:extLst>
              <a:ext uri="{FF2B5EF4-FFF2-40B4-BE49-F238E27FC236}">
                <a16:creationId xmlns:a16="http://schemas.microsoft.com/office/drawing/2014/main" id="{556106BB-C2B3-6DE4-0F38-234471E67788}"/>
              </a:ext>
            </a:extLst>
          </p:cNvPr>
          <p:cNvSpPr>
            <a:spLocks noGrp="1" noRot="1" noChangeAspect="1"/>
          </p:cNvSpPr>
          <p:nvPr>
            <p:ph type="sldImg"/>
          </p:nvPr>
        </p:nvSpPr>
        <p:spPr/>
      </p:sp>
    </p:spTree>
    <p:extLst>
      <p:ext uri="{BB962C8B-B14F-4D97-AF65-F5344CB8AC3E}">
        <p14:creationId xmlns:p14="http://schemas.microsoft.com/office/powerpoint/2010/main" val="994532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8" name="スライド イメージ プレースホルダー 7">
            <a:extLst>
              <a:ext uri="{FF2B5EF4-FFF2-40B4-BE49-F238E27FC236}">
                <a16:creationId xmlns:a16="http://schemas.microsoft.com/office/drawing/2014/main" id="{F8A1E926-1643-01BA-490C-7F76D2B81FB7}"/>
              </a:ext>
            </a:extLst>
          </p:cNvPr>
          <p:cNvSpPr>
            <a:spLocks noGrp="1" noRot="1" noChangeAspect="1"/>
          </p:cNvSpPr>
          <p:nvPr>
            <p:ph type="sldImg"/>
          </p:nvPr>
        </p:nvSpPr>
        <p:spPr/>
      </p:sp>
    </p:spTree>
    <p:extLst>
      <p:ext uri="{BB962C8B-B14F-4D97-AF65-F5344CB8AC3E}">
        <p14:creationId xmlns:p14="http://schemas.microsoft.com/office/powerpoint/2010/main" val="2453182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8" name="スライド イメージ プレースホルダー 7">
            <a:extLst>
              <a:ext uri="{FF2B5EF4-FFF2-40B4-BE49-F238E27FC236}">
                <a16:creationId xmlns:a16="http://schemas.microsoft.com/office/drawing/2014/main" id="{8636FC43-95A9-61AF-1281-924134CEF3F1}"/>
              </a:ext>
            </a:extLst>
          </p:cNvPr>
          <p:cNvSpPr>
            <a:spLocks noGrp="1" noRot="1" noChangeAspect="1"/>
          </p:cNvSpPr>
          <p:nvPr>
            <p:ph type="sldImg"/>
          </p:nvPr>
        </p:nvSpPr>
        <p:spPr/>
      </p:sp>
    </p:spTree>
    <p:extLst>
      <p:ext uri="{BB962C8B-B14F-4D97-AF65-F5344CB8AC3E}">
        <p14:creationId xmlns:p14="http://schemas.microsoft.com/office/powerpoint/2010/main" val="329494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43</a:t>
            </a:fld>
            <a:endParaRPr lang="ja-JP" altLang="en-US" dirty="0"/>
          </a:p>
        </p:txBody>
      </p:sp>
      <p:sp>
        <p:nvSpPr>
          <p:cNvPr id="8" name="スライド イメージ プレースホルダー 7">
            <a:extLst>
              <a:ext uri="{FF2B5EF4-FFF2-40B4-BE49-F238E27FC236}">
                <a16:creationId xmlns:a16="http://schemas.microsoft.com/office/drawing/2014/main" id="{3532F5F2-2C1D-2875-5742-FDC4CE34EA43}"/>
              </a:ext>
            </a:extLst>
          </p:cNvPr>
          <p:cNvSpPr>
            <a:spLocks noGrp="1" noRot="1" noChangeAspect="1"/>
          </p:cNvSpPr>
          <p:nvPr>
            <p:ph type="sldImg"/>
          </p:nvPr>
        </p:nvSpPr>
        <p:spPr/>
      </p:sp>
    </p:spTree>
    <p:extLst>
      <p:ext uri="{BB962C8B-B14F-4D97-AF65-F5344CB8AC3E}">
        <p14:creationId xmlns:p14="http://schemas.microsoft.com/office/powerpoint/2010/main" val="3098519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175" y="4614863"/>
            <a:ext cx="5969000" cy="4759325"/>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44</a:t>
            </a:fld>
            <a:endParaRPr lang="ja-JP" altLang="en-US" dirty="0"/>
          </a:p>
        </p:txBody>
      </p:sp>
      <p:sp>
        <p:nvSpPr>
          <p:cNvPr id="6" name="スライド イメージ プレースホルダー 5">
            <a:extLst>
              <a:ext uri="{FF2B5EF4-FFF2-40B4-BE49-F238E27FC236}">
                <a16:creationId xmlns:a16="http://schemas.microsoft.com/office/drawing/2014/main" id="{1A3263C5-6175-4715-2ABF-A7AB45D9D2AD}"/>
              </a:ext>
            </a:extLst>
          </p:cNvPr>
          <p:cNvSpPr>
            <a:spLocks noGrp="1" noRot="1" noChangeAspect="1"/>
          </p:cNvSpPr>
          <p:nvPr>
            <p:ph type="sldImg"/>
          </p:nvPr>
        </p:nvSpPr>
        <p:spPr/>
      </p:sp>
    </p:spTree>
    <p:extLst>
      <p:ext uri="{BB962C8B-B14F-4D97-AF65-F5344CB8AC3E}">
        <p14:creationId xmlns:p14="http://schemas.microsoft.com/office/powerpoint/2010/main" val="4290820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45</a:t>
            </a:fld>
            <a:endParaRPr lang="ja-JP" altLang="en-US" dirty="0"/>
          </a:p>
        </p:txBody>
      </p:sp>
      <p:sp>
        <p:nvSpPr>
          <p:cNvPr id="7" name="スライド イメージ プレースホルダー 6">
            <a:extLst>
              <a:ext uri="{FF2B5EF4-FFF2-40B4-BE49-F238E27FC236}">
                <a16:creationId xmlns:a16="http://schemas.microsoft.com/office/drawing/2014/main" id="{79ED4DAB-D254-234B-3880-4D48913FDD71}"/>
              </a:ext>
            </a:extLst>
          </p:cNvPr>
          <p:cNvSpPr>
            <a:spLocks noGrp="1" noRot="1" noChangeAspect="1"/>
          </p:cNvSpPr>
          <p:nvPr>
            <p:ph type="sldImg"/>
          </p:nvPr>
        </p:nvSpPr>
        <p:spPr/>
      </p:sp>
    </p:spTree>
    <p:extLst>
      <p:ext uri="{BB962C8B-B14F-4D97-AF65-F5344CB8AC3E}">
        <p14:creationId xmlns:p14="http://schemas.microsoft.com/office/powerpoint/2010/main" val="1259563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46</a:t>
            </a:fld>
            <a:endParaRPr lang="ja-JP" altLang="en-US" dirty="0"/>
          </a:p>
        </p:txBody>
      </p:sp>
      <p:sp>
        <p:nvSpPr>
          <p:cNvPr id="8" name="スライド イメージ プレースホルダー 7">
            <a:extLst>
              <a:ext uri="{FF2B5EF4-FFF2-40B4-BE49-F238E27FC236}">
                <a16:creationId xmlns:a16="http://schemas.microsoft.com/office/drawing/2014/main" id="{22F637FD-13C4-481A-52C9-54675F76AAD4}"/>
              </a:ext>
            </a:extLst>
          </p:cNvPr>
          <p:cNvSpPr>
            <a:spLocks noGrp="1" noRot="1" noChangeAspect="1"/>
          </p:cNvSpPr>
          <p:nvPr>
            <p:ph type="sldImg"/>
          </p:nvPr>
        </p:nvSpPr>
        <p:spPr/>
      </p:sp>
    </p:spTree>
    <p:extLst>
      <p:ext uri="{BB962C8B-B14F-4D97-AF65-F5344CB8AC3E}">
        <p14:creationId xmlns:p14="http://schemas.microsoft.com/office/powerpoint/2010/main" val="23778904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8" name="スライド イメージ プレースホルダー 7">
            <a:extLst>
              <a:ext uri="{FF2B5EF4-FFF2-40B4-BE49-F238E27FC236}">
                <a16:creationId xmlns:a16="http://schemas.microsoft.com/office/drawing/2014/main" id="{546624FA-1930-719E-F7F6-05A2C70E3566}"/>
              </a:ext>
            </a:extLst>
          </p:cNvPr>
          <p:cNvSpPr>
            <a:spLocks noGrp="1" noRot="1" noChangeAspect="1"/>
          </p:cNvSpPr>
          <p:nvPr>
            <p:ph type="sldImg"/>
          </p:nvPr>
        </p:nvSpPr>
        <p:spPr/>
      </p:sp>
    </p:spTree>
    <p:extLst>
      <p:ext uri="{BB962C8B-B14F-4D97-AF65-F5344CB8AC3E}">
        <p14:creationId xmlns:p14="http://schemas.microsoft.com/office/powerpoint/2010/main" val="4231706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48</a:t>
            </a:fld>
            <a:endParaRPr lang="ja-JP" altLang="en-US" dirty="0"/>
          </a:p>
        </p:txBody>
      </p:sp>
      <p:sp>
        <p:nvSpPr>
          <p:cNvPr id="8" name="スライド イメージ プレースホルダー 7">
            <a:extLst>
              <a:ext uri="{FF2B5EF4-FFF2-40B4-BE49-F238E27FC236}">
                <a16:creationId xmlns:a16="http://schemas.microsoft.com/office/drawing/2014/main" id="{13F2D6E5-91A1-8E84-A767-3D032AABCB06}"/>
              </a:ext>
            </a:extLst>
          </p:cNvPr>
          <p:cNvSpPr>
            <a:spLocks noGrp="1" noRot="1" noChangeAspect="1"/>
          </p:cNvSpPr>
          <p:nvPr>
            <p:ph type="sldImg"/>
          </p:nvPr>
        </p:nvSpPr>
        <p:spPr/>
      </p:sp>
    </p:spTree>
    <p:extLst>
      <p:ext uri="{BB962C8B-B14F-4D97-AF65-F5344CB8AC3E}">
        <p14:creationId xmlns:p14="http://schemas.microsoft.com/office/powerpoint/2010/main" val="417494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8" name="スライド イメージ プレースホルダー 7">
            <a:extLst>
              <a:ext uri="{FF2B5EF4-FFF2-40B4-BE49-F238E27FC236}">
                <a16:creationId xmlns:a16="http://schemas.microsoft.com/office/drawing/2014/main" id="{1A8F5CFC-2AD2-B897-FE10-E3ABEB9DEC4D}"/>
              </a:ext>
            </a:extLst>
          </p:cNvPr>
          <p:cNvSpPr>
            <a:spLocks noGrp="1" noRot="1" noChangeAspect="1"/>
          </p:cNvSpPr>
          <p:nvPr>
            <p:ph type="sldImg"/>
          </p:nvPr>
        </p:nvSpPr>
        <p:spPr/>
      </p:sp>
    </p:spTree>
    <p:extLst>
      <p:ext uri="{BB962C8B-B14F-4D97-AF65-F5344CB8AC3E}">
        <p14:creationId xmlns:p14="http://schemas.microsoft.com/office/powerpoint/2010/main" val="360900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A7B7E131-5137-ACB7-48EC-E5ABF922DCC9}"/>
              </a:ext>
            </a:extLst>
          </p:cNvPr>
          <p:cNvSpPr>
            <a:spLocks noGrp="1" noRot="1" noChangeAspect="1"/>
          </p:cNvSpPr>
          <p:nvPr>
            <p:ph type="sldImg"/>
          </p:nvPr>
        </p:nvSpPr>
        <p:spPr/>
      </p:sp>
    </p:spTree>
    <p:extLst>
      <p:ext uri="{BB962C8B-B14F-4D97-AF65-F5344CB8AC3E}">
        <p14:creationId xmlns:p14="http://schemas.microsoft.com/office/powerpoint/2010/main" val="331227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8" name="スライド イメージ プレースホルダー 7">
            <a:extLst>
              <a:ext uri="{FF2B5EF4-FFF2-40B4-BE49-F238E27FC236}">
                <a16:creationId xmlns:a16="http://schemas.microsoft.com/office/drawing/2014/main" id="{2D8956A0-D23D-58BF-D4D2-EC5BD4D128B6}"/>
              </a:ext>
            </a:extLst>
          </p:cNvPr>
          <p:cNvSpPr>
            <a:spLocks noGrp="1" noRot="1" noChangeAspect="1"/>
          </p:cNvSpPr>
          <p:nvPr>
            <p:ph type="sldImg"/>
          </p:nvPr>
        </p:nvSpPr>
        <p:spPr/>
      </p:sp>
    </p:spTree>
    <p:extLst>
      <p:ext uri="{BB962C8B-B14F-4D97-AF65-F5344CB8AC3E}">
        <p14:creationId xmlns:p14="http://schemas.microsoft.com/office/powerpoint/2010/main" val="128636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8" name="スライド イメージ プレースホルダー 7">
            <a:extLst>
              <a:ext uri="{FF2B5EF4-FFF2-40B4-BE49-F238E27FC236}">
                <a16:creationId xmlns:a16="http://schemas.microsoft.com/office/drawing/2014/main" id="{5A725E82-BA00-1DF7-FCD2-503AAFD64129}"/>
              </a:ext>
            </a:extLst>
          </p:cNvPr>
          <p:cNvSpPr>
            <a:spLocks noGrp="1" noRot="1" noChangeAspect="1"/>
          </p:cNvSpPr>
          <p:nvPr>
            <p:ph type="sldImg"/>
          </p:nvPr>
        </p:nvSpPr>
        <p:spPr/>
      </p:sp>
    </p:spTree>
    <p:extLst>
      <p:ext uri="{BB962C8B-B14F-4D97-AF65-F5344CB8AC3E}">
        <p14:creationId xmlns:p14="http://schemas.microsoft.com/office/powerpoint/2010/main" val="265674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384379" y="4614210"/>
            <a:ext cx="5968590" cy="4760092"/>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8" name="スライド イメージ プレースホルダー 7">
            <a:extLst>
              <a:ext uri="{FF2B5EF4-FFF2-40B4-BE49-F238E27FC236}">
                <a16:creationId xmlns:a16="http://schemas.microsoft.com/office/drawing/2014/main" id="{C50BCE62-9389-4729-BA60-33D44FF7C9E0}"/>
              </a:ext>
            </a:extLst>
          </p:cNvPr>
          <p:cNvSpPr>
            <a:spLocks noGrp="1" noRot="1" noChangeAspect="1"/>
          </p:cNvSpPr>
          <p:nvPr>
            <p:ph type="sldImg"/>
          </p:nvPr>
        </p:nvSpPr>
        <p:spPr/>
      </p:sp>
    </p:spTree>
    <p:extLst>
      <p:ext uri="{BB962C8B-B14F-4D97-AF65-F5344CB8AC3E}">
        <p14:creationId xmlns:p14="http://schemas.microsoft.com/office/powerpoint/2010/main" val="739317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2025/4/2</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2025/4/2</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2025/4/2</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3.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8.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13.bin"/><Relationship Id="rId5" Type="http://schemas.openxmlformats.org/officeDocument/2006/relationships/image" Target="../media/image12.jfi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8.bin"/><Relationship Id="rId5" Type="http://schemas.openxmlformats.org/officeDocument/2006/relationships/image" Target="../media/image8.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oleObject" Target="../embeddings/oleObject22.bin"/><Relationship Id="rId5" Type="http://schemas.openxmlformats.org/officeDocument/2006/relationships/image" Target="../media/image8.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oleObject" Target="../embeddings/oleObject25.bin"/><Relationship Id="rId5" Type="http://schemas.openxmlformats.org/officeDocument/2006/relationships/image" Target="../media/image8.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33.bin"/><Relationship Id="rId5" Type="http://schemas.openxmlformats.org/officeDocument/2006/relationships/image" Target="../media/image20.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35.bin"/><Relationship Id="rId5" Type="http://schemas.openxmlformats.org/officeDocument/2006/relationships/image" Target="../media/image8.jpe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2.jfif"/><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3.xml"/><Relationship Id="rId7"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2.jfif"/><Relationship Id="rId2" Type="http://schemas.openxmlformats.org/officeDocument/2006/relationships/slideLayout" Target="../slideLayouts/slideLayout4.xml"/><Relationship Id="rId1" Type="http://schemas.openxmlformats.org/officeDocument/2006/relationships/tags" Target="../tags/tag44.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7.xml"/><Relationship Id="rId7"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電話を使ってみよう</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9BA2BCE-0206-05AB-A4BE-A83B21FA796A}"/>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06A9434-9510-9287-87E9-744249F897E4}"/>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146309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8C026D0-2BC9-F7D0-FA6D-F5D4E15DE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155" y="242305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発信先を訊ねられるので、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自宅</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や</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携帯電話</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と伝えます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を使って電話をかけてみましょう</a:t>
            </a:r>
          </a:p>
        </p:txBody>
      </p:sp>
      <p:sp>
        <p:nvSpPr>
          <p:cNvPr id="2" name="テキスト ボックス 1">
            <a:extLst>
              <a:ext uri="{FF2B5EF4-FFF2-40B4-BE49-F238E27FC236}">
                <a16:creationId xmlns:a16="http://schemas.microsoft.com/office/drawing/2014/main" id="{686EFAA4-4FB7-740A-8000-9A05A4638356}"/>
              </a:ext>
            </a:extLst>
          </p:cNvPr>
          <p:cNvSpPr txBox="1"/>
          <p:nvPr/>
        </p:nvSpPr>
        <p:spPr>
          <a:xfrm>
            <a:off x="5759891" y="2582937"/>
            <a:ext cx="3384109" cy="1115818"/>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発信相手の連絡先に複数の電話番号を登録している場合のみ</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こちらの対応が必要です</a:t>
            </a:r>
          </a:p>
        </p:txBody>
      </p:sp>
      <p:sp>
        <p:nvSpPr>
          <p:cNvPr id="3" name="テキスト ボックス 2">
            <a:extLst>
              <a:ext uri="{FF2B5EF4-FFF2-40B4-BE49-F238E27FC236}">
                <a16:creationId xmlns:a16="http://schemas.microsoft.com/office/drawing/2014/main" id="{C6C9904C-D149-B426-78AC-303D5FB73A24}"/>
              </a:ext>
            </a:extLst>
          </p:cNvPr>
          <p:cNvSpPr txBox="1"/>
          <p:nvPr/>
        </p:nvSpPr>
        <p:spPr>
          <a:xfrm>
            <a:off x="5759891" y="3738215"/>
            <a:ext cx="3351541" cy="1115818"/>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 ｢</a:t>
            </a:r>
            <a:r>
              <a:rPr lang="ja-JP" altLang="en-US" dirty="0">
                <a:solidFill>
                  <a:schemeClr val="accent1"/>
                </a:solidFill>
                <a:latin typeface="BIZ UDPゴシック" panose="020B0400000000000000" pitchFamily="50" charset="-128"/>
                <a:ea typeface="BIZ UDPゴシック" panose="020B0400000000000000" pitchFamily="50" charset="-128"/>
              </a:rPr>
              <a:t>自宅</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や</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携帯電話</a:t>
            </a:r>
            <a:r>
              <a:rPr lang="en-US" altLang="ja-JP"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といったラベル名の設定は</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連絡先アプリで行います</a:t>
            </a:r>
          </a:p>
        </p:txBody>
      </p:sp>
    </p:spTree>
    <p:extLst>
      <p:ext uri="{BB962C8B-B14F-4D97-AF65-F5344CB8AC3E}">
        <p14:creationId xmlns:p14="http://schemas.microsoft.com/office/powerpoint/2010/main" val="292430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FFAE0F13-B5E9-660C-2D41-7FA5FBD01983}"/>
              </a:ext>
            </a:extLst>
          </p:cNvPr>
          <p:cNvPicPr>
            <a:picLocks noChangeAspect="1"/>
          </p:cNvPicPr>
          <p:nvPr/>
        </p:nvPicPr>
        <p:blipFill>
          <a:blip r:embed="rId4"/>
          <a:stretch>
            <a:fillRect/>
          </a:stretch>
        </p:blipFill>
        <p:spPr>
          <a:xfrm>
            <a:off x="3351540" y="2411992"/>
            <a:ext cx="2424615"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電話を切る際は、画面上のどこでも</a:t>
            </a:r>
            <a:b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良いので２本指でダブルタップします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を使って電話をかけてみましょう</a:t>
            </a:r>
          </a:p>
        </p:txBody>
      </p:sp>
      <p:sp>
        <p:nvSpPr>
          <p:cNvPr id="20" name="楕円 19">
            <a:extLst>
              <a:ext uri="{FF2B5EF4-FFF2-40B4-BE49-F238E27FC236}">
                <a16:creationId xmlns:a16="http://schemas.microsoft.com/office/drawing/2014/main" id="{8863CA62-05B6-48A6-4A31-7DD8532272F3}"/>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3D2AA123-3376-A8EA-188B-F61AD57F4CFD}"/>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859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D0813BF-1765-A0DD-7827-135916CBD1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1540" y="241133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0" name="テキスト ボックス 19">
            <a:extLst>
              <a:ext uri="{FF2B5EF4-FFF2-40B4-BE49-F238E27FC236}">
                <a16:creationId xmlns:a16="http://schemas.microsoft.com/office/drawing/2014/main" id="{AD8FFB27-6C12-258F-D062-6A8870C99F1B}"/>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｢00-○○○○-××××</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に電話</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4" name="サブタイトル 2">
            <a:extLst>
              <a:ext uri="{FF2B5EF4-FFF2-40B4-BE49-F238E27FC236}">
                <a16:creationId xmlns:a16="http://schemas.microsoft.com/office/drawing/2014/main" id="{A081BD2C-0FE2-99F7-C879-7570EF2E0B0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電話番号で発信してみましょう</a:t>
            </a:r>
          </a:p>
        </p:txBody>
      </p:sp>
      <p:sp>
        <p:nvSpPr>
          <p:cNvPr id="4" name="テキスト ボックス 3">
            <a:extLst>
              <a:ext uri="{FF2B5EF4-FFF2-40B4-BE49-F238E27FC236}">
                <a16:creationId xmlns:a16="http://schemas.microsoft.com/office/drawing/2014/main" id="{31FDC8D8-88D0-2549-42F7-2FF5E4EA5EC5}"/>
              </a:ext>
            </a:extLst>
          </p:cNvPr>
          <p:cNvSpPr txBox="1"/>
          <p:nvPr/>
        </p:nvSpPr>
        <p:spPr>
          <a:xfrm>
            <a:off x="5828044" y="3748987"/>
            <a:ext cx="3141355" cy="755720"/>
          </a:xfrm>
          <a:prstGeom prst="rect">
            <a:avLst/>
          </a:prstGeom>
          <a:noFill/>
        </p:spPr>
        <p:txBody>
          <a:bodyPr wrap="square" lIns="72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電話の発信前に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Siri</a:t>
            </a:r>
            <a:r>
              <a:rPr lang="ja-JP" altLang="en-US" dirty="0">
                <a:solidFill>
                  <a:schemeClr val="accent1"/>
                </a:solidFill>
                <a:latin typeface="BIZ UDPゴシック" panose="020B0400000000000000" pitchFamily="50" charset="-128"/>
                <a:ea typeface="BIZ UDPゴシック" panose="020B0400000000000000" pitchFamily="50" charset="-128"/>
              </a:rPr>
              <a:t>が発信番号を復唱します</a:t>
            </a:r>
          </a:p>
        </p:txBody>
      </p:sp>
      <p:sp>
        <p:nvSpPr>
          <p:cNvPr id="5" name="テキスト ボックス 4">
            <a:extLst>
              <a:ext uri="{FF2B5EF4-FFF2-40B4-BE49-F238E27FC236}">
                <a16:creationId xmlns:a16="http://schemas.microsoft.com/office/drawing/2014/main" id="{AAA7B881-E0AC-C65D-F5EB-F20283F92597}"/>
              </a:ext>
            </a:extLst>
          </p:cNvPr>
          <p:cNvSpPr txBox="1"/>
          <p:nvPr/>
        </p:nvSpPr>
        <p:spPr>
          <a:xfrm>
            <a:off x="230535" y="2886312"/>
            <a:ext cx="3121005" cy="1836015"/>
          </a:xfrm>
          <a:prstGeom prst="rect">
            <a:avLst/>
          </a:prstGeom>
          <a:noFill/>
        </p:spPr>
        <p:txBody>
          <a:bodyPr wrap="square" lIns="0" rIns="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電話番号で発信する場合</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はっきりした口調でゆっくりと話す</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のがコツです</a:t>
            </a: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早口で話してしまうと誤った</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番号で認識する場合があります</a:t>
            </a:r>
          </a:p>
        </p:txBody>
      </p:sp>
    </p:spTree>
    <p:extLst>
      <p:ext uri="{BB962C8B-B14F-4D97-AF65-F5344CB8AC3E}">
        <p14:creationId xmlns:p14="http://schemas.microsoft.com/office/powerpoint/2010/main" val="63122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C1203DD-8576-CDA0-AF8A-2491BBD827F7}"/>
              </a:ext>
            </a:extLst>
          </p:cNvPr>
          <p:cNvPicPr>
            <a:picLocks noChangeAspect="1"/>
          </p:cNvPicPr>
          <p:nvPr/>
        </p:nvPicPr>
        <p:blipFill>
          <a:blip r:embed="rId4"/>
          <a:stretch>
            <a:fillRect/>
          </a:stretch>
        </p:blipFill>
        <p:spPr>
          <a:xfrm>
            <a:off x="5476859" y="2406592"/>
            <a:ext cx="2424615" cy="4320000"/>
          </a:xfrm>
          <a:prstGeom prst="rect">
            <a:avLst/>
          </a:prstGeom>
        </p:spPr>
      </p:pic>
      <p:sp>
        <p:nvSpPr>
          <p:cNvPr id="3" name="楕円 2">
            <a:extLst>
              <a:ext uri="{FF2B5EF4-FFF2-40B4-BE49-F238E27FC236}">
                <a16:creationId xmlns:a16="http://schemas.microsoft.com/office/drawing/2014/main" id="{383CA3E9-4C8A-5BF7-5C66-A6DF7989A6A9}"/>
              </a:ext>
            </a:extLst>
          </p:cNvPr>
          <p:cNvSpPr/>
          <p:nvPr/>
        </p:nvSpPr>
        <p:spPr>
          <a:xfrm>
            <a:off x="1468732" y="3879888"/>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25C48F48-3BCE-F945-0714-CF9DD82B6D55}"/>
              </a:ext>
            </a:extLst>
          </p:cNvPr>
          <p:cNvSpPr/>
          <p:nvPr/>
        </p:nvSpPr>
        <p:spPr>
          <a:xfrm rot="10800000">
            <a:off x="6455003" y="45659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583151"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32317"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番号に間違いがあれば、ホーム</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ボタンや</a:t>
            </a:r>
            <a:r>
              <a:rPr lang="ja-JP" altLang="en-US" dirty="0">
                <a:solidFill>
                  <a:prstClr val="black"/>
                </a:solidFill>
                <a:latin typeface="BIZ UDPゴシック" panose="020B0400000000000000" pitchFamily="50" charset="-128"/>
                <a:ea typeface="BIZ UDPゴシック" panose="020B0400000000000000" pitchFamily="50" charset="-128"/>
              </a:rPr>
              <a:t>電源</a:t>
            </a:r>
            <a:r>
              <a:rPr lang="ja-JP" altLang="en-US" sz="1800" dirty="0">
                <a:solidFill>
                  <a:prstClr val="black"/>
                </a:solidFill>
                <a:latin typeface="BIZ UDPゴシック" panose="020B0400000000000000" pitchFamily="50" charset="-128"/>
                <a:ea typeface="BIZ UDPゴシック" panose="020B0400000000000000" pitchFamily="50" charset="-128"/>
              </a:rPr>
              <a:t>ボタンを押します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847851"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61802" y="1512998"/>
            <a:ext cx="3908384"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電話を切る際は、画面上のどこでも良いので２本指でダブルタップします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4" name="テキスト ボックス 23">
            <a:extLst>
              <a:ext uri="{FF2B5EF4-FFF2-40B4-BE49-F238E27FC236}">
                <a16:creationId xmlns:a16="http://schemas.microsoft.com/office/drawing/2014/main" id="{008CF93C-89A0-E1F1-1F2C-D18D675EBBE4}"/>
              </a:ext>
            </a:extLst>
          </p:cNvPr>
          <p:cNvSpPr txBox="1"/>
          <p:nvPr/>
        </p:nvSpPr>
        <p:spPr>
          <a:xfrm>
            <a:off x="587584" y="6303451"/>
            <a:ext cx="3450202" cy="361959"/>
          </a:xfrm>
          <a:prstGeom prst="rect">
            <a:avLst/>
          </a:prstGeom>
          <a:noFill/>
        </p:spPr>
        <p:txBody>
          <a:bodyPr wrap="square" rtlCol="0" anchor="t" anchorCtr="0">
            <a:spAutoFit/>
          </a:bodyPr>
          <a:lstStyle/>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発信がキャンセルされます</a:t>
            </a:r>
          </a:p>
        </p:txBody>
      </p:sp>
      <p:pic>
        <p:nvPicPr>
          <p:cNvPr id="29" name="図 28">
            <a:extLst>
              <a:ext uri="{FF2B5EF4-FFF2-40B4-BE49-F238E27FC236}">
                <a16:creationId xmlns:a16="http://schemas.microsoft.com/office/drawing/2014/main" id="{F0D3167B-B8B6-A21A-A0AB-164915231440}"/>
              </a:ext>
            </a:extLst>
          </p:cNvPr>
          <p:cNvPicPr>
            <a:picLocks noChangeAspect="1"/>
          </p:cNvPicPr>
          <p:nvPr/>
        </p:nvPicPr>
        <p:blipFill>
          <a:blip r:embed="rId7"/>
          <a:stretch>
            <a:fillRect/>
          </a:stretch>
        </p:blipFill>
        <p:spPr>
          <a:xfrm>
            <a:off x="472808" y="2642233"/>
            <a:ext cx="1762944" cy="3625994"/>
          </a:xfrm>
          <a:prstGeom prst="rect">
            <a:avLst/>
          </a:prstGeom>
        </p:spPr>
      </p:pic>
      <p:sp>
        <p:nvSpPr>
          <p:cNvPr id="33" name="四角形: 角を丸くする 32">
            <a:extLst>
              <a:ext uri="{FF2B5EF4-FFF2-40B4-BE49-F238E27FC236}">
                <a16:creationId xmlns:a16="http://schemas.microsoft.com/office/drawing/2014/main" id="{AB61919C-AAF4-F23E-2EAE-CB11233633EA}"/>
              </a:ext>
            </a:extLst>
          </p:cNvPr>
          <p:cNvSpPr/>
          <p:nvPr/>
        </p:nvSpPr>
        <p:spPr>
          <a:xfrm>
            <a:off x="1164332" y="5850668"/>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466AD1FB-4ADC-3600-2175-074A20B47249}"/>
              </a:ext>
            </a:extLst>
          </p:cNvPr>
          <p:cNvSpPr/>
          <p:nvPr/>
        </p:nvSpPr>
        <p:spPr>
          <a:xfrm>
            <a:off x="2134534" y="3203718"/>
            <a:ext cx="136386" cy="44700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7D39A7EF-B84D-7B46-B768-8B3E9A489899}"/>
              </a:ext>
            </a:extLst>
          </p:cNvPr>
          <p:cNvGrpSpPr>
            <a:grpSpLocks noChangeAspect="1"/>
          </p:cNvGrpSpPr>
          <p:nvPr/>
        </p:nvGrpSpPr>
        <p:grpSpPr>
          <a:xfrm>
            <a:off x="2270920" y="2545486"/>
            <a:ext cx="2015490" cy="3812217"/>
            <a:chOff x="8105508" y="2354464"/>
            <a:chExt cx="2164535" cy="4094130"/>
          </a:xfrm>
        </p:grpSpPr>
        <p:pic>
          <p:nvPicPr>
            <p:cNvPr id="40" name="図 39" descr="ホーム画面の画像">
              <a:extLst>
                <a:ext uri="{FF2B5EF4-FFF2-40B4-BE49-F238E27FC236}">
                  <a16:creationId xmlns:a16="http://schemas.microsoft.com/office/drawing/2014/main" id="{EAF90A5E-1A6B-C976-EFA7-0B49A2310129}"/>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5508" y="2354464"/>
              <a:ext cx="2164535" cy="4094130"/>
            </a:xfrm>
            <a:prstGeom prst="rect">
              <a:avLst/>
            </a:prstGeom>
          </p:spPr>
        </p:pic>
        <p:sp>
          <p:nvSpPr>
            <p:cNvPr id="42" name="四角形: 角を丸くする 41">
              <a:extLst>
                <a:ext uri="{FF2B5EF4-FFF2-40B4-BE49-F238E27FC236}">
                  <a16:creationId xmlns:a16="http://schemas.microsoft.com/office/drawing/2014/main" id="{55A34F64-4C3D-EA9F-9079-A3D5DA60163B}"/>
                </a:ext>
              </a:extLst>
            </p:cNvPr>
            <p:cNvSpPr/>
            <p:nvPr/>
          </p:nvSpPr>
          <p:spPr>
            <a:xfrm>
              <a:off x="10059804" y="3374290"/>
              <a:ext cx="136386" cy="576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pSp>
      <p:sp>
        <p:nvSpPr>
          <p:cNvPr id="45" name="サブタイトル 2">
            <a:extLst>
              <a:ext uri="{FF2B5EF4-FFF2-40B4-BE49-F238E27FC236}">
                <a16:creationId xmlns:a16="http://schemas.microsoft.com/office/drawing/2014/main" id="{60437BA2-CE6B-A5D0-40A5-894BC710300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電話番号で発信してみましょう</a:t>
            </a:r>
          </a:p>
        </p:txBody>
      </p:sp>
      <p:sp>
        <p:nvSpPr>
          <p:cNvPr id="5" name="楕円 4">
            <a:extLst>
              <a:ext uri="{FF2B5EF4-FFF2-40B4-BE49-F238E27FC236}">
                <a16:creationId xmlns:a16="http://schemas.microsoft.com/office/drawing/2014/main" id="{2C6F338D-44F3-81B6-ABAC-8EE516ACE74A}"/>
              </a:ext>
            </a:extLst>
          </p:cNvPr>
          <p:cNvSpPr/>
          <p:nvPr/>
        </p:nvSpPr>
        <p:spPr>
          <a:xfrm>
            <a:off x="6263034"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36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3ECB1D21-14E7-C294-B2B0-28C03C8CBC6F}"/>
              </a:ext>
            </a:extLst>
          </p:cNvPr>
          <p:cNvPicPr>
            <a:picLocks noChangeAspect="1"/>
          </p:cNvPicPr>
          <p:nvPr/>
        </p:nvPicPr>
        <p:blipFill>
          <a:blip r:embed="rId4"/>
          <a:stretch>
            <a:fillRect/>
          </a:stretch>
        </p:blipFill>
        <p:spPr>
          <a:xfrm>
            <a:off x="5433856" y="2396653"/>
            <a:ext cx="2444708" cy="4322439"/>
          </a:xfrm>
          <a:prstGeom prst="rect">
            <a:avLst/>
          </a:prstGeom>
        </p:spPr>
      </p:pic>
      <p:pic>
        <p:nvPicPr>
          <p:cNvPr id="23" name="Picture 2">
            <a:extLst>
              <a:ext uri="{FF2B5EF4-FFF2-40B4-BE49-F238E27FC236}">
                <a16:creationId xmlns:a16="http://schemas.microsoft.com/office/drawing/2014/main" id="{3CA80372-DF41-4842-5853-CA8E8B242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6128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「検索フィールド」と読み上げるまで１本指で右にスワイプします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連絡先アプリを使った電話のかけ方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25" name="テキスト ボックス 24">
            <a:extLst>
              <a:ext uri="{FF2B5EF4-FFF2-40B4-BE49-F238E27FC236}">
                <a16:creationId xmlns:a16="http://schemas.microsoft.com/office/drawing/2014/main" id="{00FF0537-4084-1B38-15EA-9D18467DD78A}"/>
              </a:ext>
            </a:extLst>
          </p:cNvPr>
          <p:cNvSpPr txBox="1"/>
          <p:nvPr/>
        </p:nvSpPr>
        <p:spPr>
          <a:xfrm>
            <a:off x="3656671" y="4301120"/>
            <a:ext cx="1793030" cy="1836015"/>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連絡先アプリはホーム画面からジェスチャー操作でも開けます</a:t>
            </a:r>
          </a:p>
        </p:txBody>
      </p:sp>
      <p:sp>
        <p:nvSpPr>
          <p:cNvPr id="12" name="サブタイトル 2">
            <a:extLst>
              <a:ext uri="{FF2B5EF4-FFF2-40B4-BE49-F238E27FC236}">
                <a16:creationId xmlns:a16="http://schemas.microsoft.com/office/drawing/2014/main" id="{C4DAD772-ABD2-5A4B-06DF-4F68FE32389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連絡先アプリから電話をかけてみましょう</a:t>
            </a:r>
          </a:p>
        </p:txBody>
      </p:sp>
      <p:sp>
        <p:nvSpPr>
          <p:cNvPr id="32" name="四角形: 角を丸くする 31">
            <a:extLst>
              <a:ext uri="{FF2B5EF4-FFF2-40B4-BE49-F238E27FC236}">
                <a16:creationId xmlns:a16="http://schemas.microsoft.com/office/drawing/2014/main" id="{1AA991BA-49C2-0559-35AB-AFDB254F254C}"/>
              </a:ext>
            </a:extLst>
          </p:cNvPr>
          <p:cNvSpPr/>
          <p:nvPr/>
        </p:nvSpPr>
        <p:spPr>
          <a:xfrm>
            <a:off x="5558703" y="2792780"/>
            <a:ext cx="2175137" cy="2708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6505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A333B90F-863B-666A-0D7F-DF88015C3110}"/>
              </a:ext>
            </a:extLst>
          </p:cNvPr>
          <p:cNvPicPr>
            <a:picLocks noChangeAspect="1"/>
          </p:cNvPicPr>
          <p:nvPr/>
        </p:nvPicPr>
        <p:blipFill>
          <a:blip r:embed="rId4"/>
          <a:stretch>
            <a:fillRect/>
          </a:stretch>
        </p:blipFill>
        <p:spPr>
          <a:xfrm>
            <a:off x="1237184" y="2406592"/>
            <a:ext cx="2444708" cy="4322439"/>
          </a:xfrm>
          <a:prstGeom prst="rect">
            <a:avLst/>
          </a:prstGeom>
        </p:spPr>
      </p:pic>
      <p:pic>
        <p:nvPicPr>
          <p:cNvPr id="16" name="図 15">
            <a:extLst>
              <a:ext uri="{FF2B5EF4-FFF2-40B4-BE49-F238E27FC236}">
                <a16:creationId xmlns:a16="http://schemas.microsoft.com/office/drawing/2014/main" id="{EB10831B-DE00-7326-46FF-FD17E94B8A00}"/>
              </a:ext>
            </a:extLst>
          </p:cNvPr>
          <p:cNvPicPr>
            <a:picLocks noChangeAspect="1"/>
          </p:cNvPicPr>
          <p:nvPr/>
        </p:nvPicPr>
        <p:blipFill>
          <a:blip r:embed="rId5"/>
          <a:stretch>
            <a:fillRect/>
          </a:stretch>
        </p:blipFill>
        <p:spPr>
          <a:xfrm>
            <a:off x="5449700" y="2406592"/>
            <a:ext cx="2396855" cy="4263206"/>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72052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253412" y="1512998"/>
            <a:ext cx="3914938" cy="755720"/>
          </a:xfrm>
          <a:prstGeom prst="rect">
            <a:avLst/>
          </a:prstGeom>
          <a:noFill/>
        </p:spPr>
        <p:txBody>
          <a:bodyPr wrap="square" lIns="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「セクションの索引」と読み上げたら１本指</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下・右スワイプし相手を探します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相手を見つけたらダブルタップして、その方の詳細情報に進みます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連絡先アプリを使った電話のかけ方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23" name="テキスト ボックス 22">
            <a:extLst>
              <a:ext uri="{FF2B5EF4-FFF2-40B4-BE49-F238E27FC236}">
                <a16:creationId xmlns:a16="http://schemas.microsoft.com/office/drawing/2014/main" id="{F5F2365C-4DBA-781D-71D6-BAFCECF40686}"/>
              </a:ext>
            </a:extLst>
          </p:cNvPr>
          <p:cNvSpPr txBox="1"/>
          <p:nvPr/>
        </p:nvSpPr>
        <p:spPr>
          <a:xfrm>
            <a:off x="3686488" y="4390193"/>
            <a:ext cx="1793030"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下スワイプすると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あ</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か</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た</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な</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の順で、右スワイプすると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1</a:t>
            </a:r>
            <a:r>
              <a:rPr lang="ja-JP" altLang="en-US" sz="1600" dirty="0">
                <a:solidFill>
                  <a:schemeClr val="accent1"/>
                </a:solidFill>
                <a:latin typeface="BIZ UDPゴシック" panose="020B0400000000000000" pitchFamily="50" charset="-128"/>
                <a:ea typeface="BIZ UDPゴシック" panose="020B0400000000000000" pitchFamily="50" charset="-128"/>
              </a:rPr>
              <a:t>人ずつ名前を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読み上げますので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相手を探します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サブタイトル 2">
            <a:extLst>
              <a:ext uri="{FF2B5EF4-FFF2-40B4-BE49-F238E27FC236}">
                <a16:creationId xmlns:a16="http://schemas.microsoft.com/office/drawing/2014/main" id="{3AD06D4B-28A5-31FC-DA4F-C06A3405B2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連絡先アプリから電話をかけてみましょう</a:t>
            </a:r>
          </a:p>
        </p:txBody>
      </p:sp>
      <p:pic>
        <p:nvPicPr>
          <p:cNvPr id="37" name="図 36">
            <a:extLst>
              <a:ext uri="{FF2B5EF4-FFF2-40B4-BE49-F238E27FC236}">
                <a16:creationId xmlns:a16="http://schemas.microsoft.com/office/drawing/2014/main" id="{FAB77ADE-8473-3656-144F-9F42C1FBF1BA}"/>
              </a:ext>
            </a:extLst>
          </p:cNvPr>
          <p:cNvPicPr>
            <a:picLocks noChangeAspect="1"/>
          </p:cNvPicPr>
          <p:nvPr/>
        </p:nvPicPr>
        <p:blipFill>
          <a:blip r:embed="rId4"/>
          <a:stretch>
            <a:fillRect/>
          </a:stretch>
        </p:blipFill>
        <p:spPr>
          <a:xfrm>
            <a:off x="5440683" y="2396652"/>
            <a:ext cx="2444708" cy="4322439"/>
          </a:xfrm>
          <a:prstGeom prst="rect">
            <a:avLst/>
          </a:prstGeom>
        </p:spPr>
      </p:pic>
      <p:sp>
        <p:nvSpPr>
          <p:cNvPr id="38" name="四角形: 角を丸くする 37">
            <a:extLst>
              <a:ext uri="{FF2B5EF4-FFF2-40B4-BE49-F238E27FC236}">
                <a16:creationId xmlns:a16="http://schemas.microsoft.com/office/drawing/2014/main" id="{7EBD6AB8-7EA8-CC84-3306-0F1B6258A4A0}"/>
              </a:ext>
            </a:extLst>
          </p:cNvPr>
          <p:cNvSpPr/>
          <p:nvPr/>
        </p:nvSpPr>
        <p:spPr>
          <a:xfrm>
            <a:off x="5509008" y="4104746"/>
            <a:ext cx="2175137" cy="2708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9" name="四角形: 角を丸くする 38">
            <a:extLst>
              <a:ext uri="{FF2B5EF4-FFF2-40B4-BE49-F238E27FC236}">
                <a16:creationId xmlns:a16="http://schemas.microsoft.com/office/drawing/2014/main" id="{0275A977-30D4-B1C9-E681-863F1D2EC459}"/>
              </a:ext>
            </a:extLst>
          </p:cNvPr>
          <p:cNvSpPr/>
          <p:nvPr/>
        </p:nvSpPr>
        <p:spPr>
          <a:xfrm>
            <a:off x="1297445" y="3710493"/>
            <a:ext cx="2226633" cy="2670428"/>
          </a:xfrm>
          <a:prstGeom prst="roundRect">
            <a:avLst>
              <a:gd name="adj" fmla="val 5123"/>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1395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71BF566-55FE-0158-730F-ED0A4B70C1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連絡先アプリを使った電話のかけ方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3AD06D4B-28A5-31FC-DA4F-C06A3405B2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連絡先アプリから電話をかけてみましょう</a:t>
            </a:r>
          </a:p>
        </p:txBody>
      </p:sp>
      <p:sp>
        <p:nvSpPr>
          <p:cNvPr id="2" name="テキスト ボックス 1">
            <a:extLst>
              <a:ext uri="{FF2B5EF4-FFF2-40B4-BE49-F238E27FC236}">
                <a16:creationId xmlns:a16="http://schemas.microsoft.com/office/drawing/2014/main" id="{B4DD9A82-9703-F80B-DE8B-B861D79E9F48}"/>
              </a:ext>
            </a:extLst>
          </p:cNvPr>
          <p:cNvSpPr txBox="1"/>
          <p:nvPr/>
        </p:nvSpPr>
        <p:spPr>
          <a:xfrm>
            <a:off x="1312942"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7FB953FE-65A3-FA2B-4FBC-B90978E49046}"/>
              </a:ext>
            </a:extLst>
          </p:cNvPr>
          <p:cNvSpPr txBox="1"/>
          <p:nvPr/>
        </p:nvSpPr>
        <p:spPr>
          <a:xfrm>
            <a:off x="1835892" y="1512998"/>
            <a:ext cx="630425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詳細情報が表示され</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ますので、</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自宅</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などのラベル名と一緒に電話番号を読み上げる場所まで右スワイプを繰り返します</a:t>
            </a:r>
          </a:p>
        </p:txBody>
      </p:sp>
      <p:sp>
        <p:nvSpPr>
          <p:cNvPr id="5" name="四角形: 角を丸くする 4">
            <a:extLst>
              <a:ext uri="{FF2B5EF4-FFF2-40B4-BE49-F238E27FC236}">
                <a16:creationId xmlns:a16="http://schemas.microsoft.com/office/drawing/2014/main" id="{7CCF52E8-2696-A498-4AEB-95E4A100F465}"/>
              </a:ext>
            </a:extLst>
          </p:cNvPr>
          <p:cNvSpPr/>
          <p:nvPr/>
        </p:nvSpPr>
        <p:spPr>
          <a:xfrm>
            <a:off x="3397047" y="4730911"/>
            <a:ext cx="2327892" cy="45731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058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CB839CD3-6EC7-AADA-C1BA-B16478DF4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連絡先アプリを使った電話のかけ方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3AD06D4B-28A5-31FC-DA4F-C06A3405B2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連絡先アプリから電話をかけてみましょう</a:t>
            </a:r>
          </a:p>
        </p:txBody>
      </p:sp>
      <p:sp>
        <p:nvSpPr>
          <p:cNvPr id="3" name="テキスト ボックス 2">
            <a:extLst>
              <a:ext uri="{FF2B5EF4-FFF2-40B4-BE49-F238E27FC236}">
                <a16:creationId xmlns:a16="http://schemas.microsoft.com/office/drawing/2014/main" id="{11AF7491-3057-42DE-D975-57B29CE20C37}"/>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03004FAC-3F7C-3734-9EFE-BB629CBE3BA6}"/>
              </a:ext>
            </a:extLst>
          </p:cNvPr>
          <p:cNvSpPr txBox="1"/>
          <p:nvPr/>
        </p:nvSpPr>
        <p:spPr>
          <a:xfrm>
            <a:off x="3485787" y="1512998"/>
            <a:ext cx="411585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ダブルタップして発信します</a:t>
            </a:r>
          </a:p>
        </p:txBody>
      </p:sp>
      <p:sp>
        <p:nvSpPr>
          <p:cNvPr id="7" name="四角形: 角を丸くする 6">
            <a:extLst>
              <a:ext uri="{FF2B5EF4-FFF2-40B4-BE49-F238E27FC236}">
                <a16:creationId xmlns:a16="http://schemas.microsoft.com/office/drawing/2014/main" id="{DF438FEC-B635-7753-939C-99CA941E54D8}"/>
              </a:ext>
            </a:extLst>
          </p:cNvPr>
          <p:cNvSpPr/>
          <p:nvPr/>
        </p:nvSpPr>
        <p:spPr>
          <a:xfrm>
            <a:off x="3397047" y="4730911"/>
            <a:ext cx="2327892" cy="45731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0" name="楕円 9">
            <a:extLst>
              <a:ext uri="{FF2B5EF4-FFF2-40B4-BE49-F238E27FC236}">
                <a16:creationId xmlns:a16="http://schemas.microsoft.com/office/drawing/2014/main" id="{DBDFF5AB-7E02-5697-ECBD-9986843906A4}"/>
              </a:ext>
            </a:extLst>
          </p:cNvPr>
          <p:cNvSpPr/>
          <p:nvPr/>
        </p:nvSpPr>
        <p:spPr>
          <a:xfrm>
            <a:off x="4229999" y="4617568"/>
            <a:ext cx="684000" cy="684000"/>
          </a:xfrm>
          <a:prstGeom prst="ellipse">
            <a:avLst/>
          </a:prstGeom>
          <a:gradFill flip="none" rotWithShape="1">
            <a:gsLst>
              <a:gs pos="0">
                <a:schemeClr val="accent1">
                  <a:lumMod val="60000"/>
                  <a:lumOff val="40000"/>
                  <a:alpha val="90000"/>
                </a:schemeClr>
              </a:gs>
              <a:gs pos="58400">
                <a:schemeClr val="accent1">
                  <a:lumMod val="40000"/>
                  <a:lumOff val="60000"/>
                  <a:alpha val="90000"/>
                </a:schemeClr>
              </a:gs>
              <a:gs pos="100000">
                <a:schemeClr val="accent1">
                  <a:lumMod val="20000"/>
                  <a:lumOff val="80000"/>
                  <a:alpha val="9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583E063F-C70D-9DE9-1C25-9A8693EF6D2B}"/>
              </a:ext>
            </a:extLst>
          </p:cNvPr>
          <p:cNvSpPr/>
          <p:nvPr/>
        </p:nvSpPr>
        <p:spPr>
          <a:xfrm rot="10800000">
            <a:off x="4329684" y="5255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83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C5F92EC7-D8DA-8622-7508-5A5932650C51}"/>
              </a:ext>
            </a:extLst>
          </p:cNvPr>
          <p:cNvPicPr>
            <a:picLocks noChangeAspect="1"/>
          </p:cNvPicPr>
          <p:nvPr/>
        </p:nvPicPr>
        <p:blipFill>
          <a:blip r:embed="rId4"/>
          <a:stretch>
            <a:fillRect/>
          </a:stretch>
        </p:blipFill>
        <p:spPr>
          <a:xfrm>
            <a:off x="3359676" y="2415650"/>
            <a:ext cx="2426418" cy="431634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連絡先アプリを使った電話のかけ方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9" name="テキスト ボックス 18">
            <a:extLst>
              <a:ext uri="{FF2B5EF4-FFF2-40B4-BE49-F238E27FC236}">
                <a16:creationId xmlns:a16="http://schemas.microsoft.com/office/drawing/2014/main" id="{945920C7-7371-B0BF-7329-9347DC239083}"/>
              </a:ext>
            </a:extLst>
          </p:cNvPr>
          <p:cNvSpPr txBox="1"/>
          <p:nvPr/>
        </p:nvSpPr>
        <p:spPr>
          <a:xfrm>
            <a:off x="5786094" y="2682136"/>
            <a:ext cx="3357906" cy="2196114"/>
          </a:xfrm>
          <a:prstGeom prst="rect">
            <a:avLst/>
          </a:prstGeom>
          <a:noFill/>
        </p:spPr>
        <p:txBody>
          <a:bodyPr wrap="square" lIns="72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en-US" altLang="ja-JP" dirty="0" err="1">
                <a:solidFill>
                  <a:schemeClr val="accent1"/>
                </a:solidFill>
                <a:latin typeface="BIZ UDPゴシック" panose="020B0400000000000000" pitchFamily="50" charset="-128"/>
                <a:ea typeface="BIZ UDPゴシック" panose="020B0400000000000000" pitchFamily="50" charset="-128"/>
              </a:rPr>
              <a:t>VoiceOver</a:t>
            </a:r>
            <a:r>
              <a:rPr lang="ja-JP" altLang="en-US" dirty="0">
                <a:solidFill>
                  <a:schemeClr val="accent1"/>
                </a:solidFill>
                <a:latin typeface="BIZ UDPゴシック" panose="020B0400000000000000" pitchFamily="50" charset="-128"/>
                <a:ea typeface="BIZ UDPゴシック" panose="020B0400000000000000" pitchFamily="50" charset="-128"/>
              </a:rPr>
              <a:t>がオフであれば、</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さんの連絡先を出して</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と</a:t>
            </a:r>
            <a:r>
              <a:rPr lang="en-US" altLang="ja-JP" dirty="0">
                <a:solidFill>
                  <a:schemeClr val="accent1"/>
                </a:solidFill>
                <a:latin typeface="BIZ UDPゴシック" panose="020B0400000000000000" pitchFamily="50" charset="-128"/>
                <a:ea typeface="BIZ UDPゴシック" panose="020B0400000000000000" pitchFamily="50" charset="-128"/>
              </a:rPr>
              <a:t>Siri</a:t>
            </a:r>
            <a:r>
              <a:rPr lang="ja-JP" altLang="en-US" dirty="0">
                <a:solidFill>
                  <a:schemeClr val="accent1"/>
                </a:solidFill>
                <a:latin typeface="BIZ UDPゴシック" panose="020B0400000000000000" pitchFamily="50" charset="-128"/>
                <a:ea typeface="BIZ UDPゴシック" panose="020B0400000000000000" pitchFamily="50" charset="-128"/>
              </a:rPr>
              <a:t>に声をかけることで、連絡先に登録された個人の詳細情報を簡単に呼び出すことが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できます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94A3CE4-C0E4-1D86-93D2-750E4B6F3523}"/>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電話を切る際は、画面上のどこでも</a:t>
            </a:r>
            <a:b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良いので２本指でダブルタップします</a:t>
            </a:r>
          </a:p>
        </p:txBody>
      </p:sp>
      <p:sp>
        <p:nvSpPr>
          <p:cNvPr id="23" name="楕円 22">
            <a:extLst>
              <a:ext uri="{FF2B5EF4-FFF2-40B4-BE49-F238E27FC236}">
                <a16:creationId xmlns:a16="http://schemas.microsoft.com/office/drawing/2014/main" id="{CD0808B7-7604-9264-70B3-9AD8AE7F5992}"/>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5AD9EF52-E925-4FD1-4E9A-AF7E0D92AD68}"/>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サブタイトル 2">
            <a:extLst>
              <a:ext uri="{FF2B5EF4-FFF2-40B4-BE49-F238E27FC236}">
                <a16:creationId xmlns:a16="http://schemas.microsoft.com/office/drawing/2014/main" id="{361ADD0F-D90A-0204-67D2-2A45E763ED2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連絡先アプリから電話をかけてみましょう</a:t>
            </a:r>
          </a:p>
        </p:txBody>
      </p:sp>
    </p:spTree>
    <p:extLst>
      <p:ext uri="{BB962C8B-B14F-4D97-AF65-F5344CB8AC3E}">
        <p14:creationId xmlns:p14="http://schemas.microsoft.com/office/powerpoint/2010/main" val="4499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発着信履歴を使った電話のかけ方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9" name="サブタイトル 2">
            <a:extLst>
              <a:ext uri="{FF2B5EF4-FFF2-40B4-BE49-F238E27FC236}">
                <a16:creationId xmlns:a16="http://schemas.microsoft.com/office/drawing/2014/main" id="{1933BDB6-5240-B934-E02D-F9E08013E6B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発着信履歴から電話をかける際の注意点です</a:t>
            </a:r>
          </a:p>
        </p:txBody>
      </p:sp>
      <p:sp>
        <p:nvSpPr>
          <p:cNvPr id="30" name="テキスト ボックス 29">
            <a:extLst>
              <a:ext uri="{FF2B5EF4-FFF2-40B4-BE49-F238E27FC236}">
                <a16:creationId xmlns:a16="http://schemas.microsoft.com/office/drawing/2014/main" id="{F051BE43-4156-9344-56A0-3986001BE0E4}"/>
              </a:ext>
            </a:extLst>
          </p:cNvPr>
          <p:cNvSpPr txBox="1"/>
          <p:nvPr/>
        </p:nvSpPr>
        <p:spPr>
          <a:xfrm>
            <a:off x="783646" y="2427843"/>
            <a:ext cx="7576708" cy="2584832"/>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16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sz="2400" dirty="0"/>
              <a:t>電話アプリを開いた際には前回使用した時に最後に表示していたタブ</a:t>
            </a:r>
            <a:r>
              <a:rPr lang="en-US" altLang="ja-JP" sz="2400" dirty="0"/>
              <a:t>(</a:t>
            </a:r>
            <a:r>
              <a:rPr lang="ja-JP" altLang="en-US" sz="2400" dirty="0"/>
              <a:t>履歴や連絡先、キーパッドなど</a:t>
            </a:r>
            <a:r>
              <a:rPr lang="en-US" altLang="ja-JP" sz="2400" dirty="0"/>
              <a:t>)</a:t>
            </a:r>
            <a:r>
              <a:rPr lang="ja-JP" altLang="en-US" sz="2400" dirty="0"/>
              <a:t>が表示されます。</a:t>
            </a:r>
          </a:p>
          <a:p>
            <a:r>
              <a:rPr lang="ja-JP" altLang="en-US" sz="2400" dirty="0"/>
              <a:t>本資料では、最後に表示していたタブを「連絡先」として</a:t>
            </a:r>
          </a:p>
          <a:p>
            <a:r>
              <a:rPr lang="ja-JP" altLang="en-US" sz="2400" dirty="0"/>
              <a:t>発着信履歴を使った電話のかけ方をご説明いたします。</a:t>
            </a:r>
          </a:p>
        </p:txBody>
      </p:sp>
    </p:spTree>
    <p:extLst>
      <p:ext uri="{BB962C8B-B14F-4D97-AF65-F5344CB8AC3E}">
        <p14:creationId xmlns:p14="http://schemas.microsoft.com/office/powerpoint/2010/main" val="75379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47256" y="1059581"/>
            <a:ext cx="6229226" cy="2540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電話の受け方</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電話の切り方</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を使った電話のかけ方</a:t>
            </a:r>
            <a:r>
              <a:rPr lang="en-US" altLang="ja-JP" dirty="0">
                <a:ln w="0"/>
                <a:solidFill>
                  <a:prstClr val="black"/>
                </a:solidFill>
                <a:latin typeface="BIZ UDPゴシック" panose="020B0400000000000000" pitchFamily="50" charset="-128"/>
                <a:ea typeface="BIZ UDPゴシック" panose="020B0400000000000000" pitchFamily="50" charset="-128"/>
              </a:rPr>
              <a:t>…………………………………P6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連絡先アプリを使った電話のかけ方</a:t>
            </a:r>
            <a:r>
              <a:rPr lang="en-US" altLang="ja-JP" dirty="0">
                <a:ln w="0"/>
                <a:solidFill>
                  <a:prstClr val="black"/>
                </a:solidFill>
                <a:latin typeface="BIZ UDPゴシック" panose="020B0400000000000000" pitchFamily="50" charset="-128"/>
                <a:ea typeface="BIZ UDPゴシック" panose="020B0400000000000000" pitchFamily="50" charset="-128"/>
              </a:rPr>
              <a:t>……………………P12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発着信履歴を使った電話のかけ方</a:t>
            </a:r>
            <a:r>
              <a:rPr lang="en-US" altLang="ja-JP" dirty="0">
                <a:ln w="0"/>
                <a:solidFill>
                  <a:prstClr val="black"/>
                </a:solidFill>
                <a:latin typeface="BIZ UDPゴシック" panose="020B0400000000000000" pitchFamily="50" charset="-128"/>
                <a:ea typeface="BIZ UDPゴシック" panose="020B0400000000000000" pitchFamily="50" charset="-128"/>
              </a:rPr>
              <a:t>………………………P17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キーパッドを使った電話のかけ方</a:t>
            </a:r>
            <a:r>
              <a:rPr lang="en-US" altLang="ja-JP" dirty="0">
                <a:ln w="0"/>
                <a:solidFill>
                  <a:prstClr val="black"/>
                </a:solidFill>
                <a:latin typeface="BIZ UDPゴシック" panose="020B0400000000000000" pitchFamily="50" charset="-128"/>
                <a:ea typeface="BIZ UDPゴシック" panose="020B0400000000000000" pitchFamily="50" charset="-128"/>
              </a:rPr>
              <a:t>………………………P21</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059581"/>
            <a:ext cx="675592" cy="2540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597925"/>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１．電話の使い方</a:t>
            </a:r>
          </a:p>
        </p:txBody>
      </p:sp>
      <p:sp>
        <p:nvSpPr>
          <p:cNvPr id="8" name="正方形/長方形 7">
            <a:extLst>
              <a:ext uri="{FF2B5EF4-FFF2-40B4-BE49-F238E27FC236}">
                <a16:creationId xmlns:a16="http://schemas.microsoft.com/office/drawing/2014/main" id="{33CD15AB-1CCB-73FA-100E-B6B21C7E0F0A}"/>
              </a:ext>
            </a:extLst>
          </p:cNvPr>
          <p:cNvSpPr/>
          <p:nvPr/>
        </p:nvSpPr>
        <p:spPr>
          <a:xfrm>
            <a:off x="2547256" y="4321498"/>
            <a:ext cx="6229226" cy="1360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連絡先の登録</a:t>
            </a:r>
            <a:r>
              <a:rPr lang="en-US" altLang="ja-JP" dirty="0">
                <a:ln w="0"/>
                <a:solidFill>
                  <a:prstClr val="black"/>
                </a:solidFill>
                <a:latin typeface="BIZ UDPゴシック" panose="020B0400000000000000" pitchFamily="50" charset="-128"/>
                <a:ea typeface="BIZ UDPゴシック" panose="020B0400000000000000" pitchFamily="50" charset="-128"/>
              </a:rPr>
              <a:t>……………………………………………P26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履歴を使った連絡先の登録</a:t>
            </a:r>
            <a:r>
              <a:rPr lang="en-US" altLang="ja-JP" dirty="0">
                <a:ln w="0"/>
                <a:solidFill>
                  <a:prstClr val="black"/>
                </a:solidFill>
                <a:latin typeface="BIZ UDPゴシック" panose="020B0400000000000000" pitchFamily="50" charset="-128"/>
                <a:ea typeface="BIZ UDPゴシック" panose="020B0400000000000000" pitchFamily="50" charset="-128"/>
              </a:rPr>
              <a:t>………………………………P32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連絡先の編集</a:t>
            </a:r>
            <a:r>
              <a:rPr lang="en-US" altLang="ja-JP" dirty="0">
                <a:ln w="0"/>
                <a:solidFill>
                  <a:prstClr val="black"/>
                </a:solidFill>
                <a:latin typeface="BIZ UDPゴシック" panose="020B0400000000000000" pitchFamily="50" charset="-128"/>
                <a:ea typeface="BIZ UDPゴシック" panose="020B0400000000000000" pitchFamily="50" charset="-128"/>
              </a:rPr>
              <a:t>………………………………………………P39</a:t>
            </a:r>
          </a:p>
        </p:txBody>
      </p:sp>
      <p:sp>
        <p:nvSpPr>
          <p:cNvPr id="9" name="正方形/長方形 8">
            <a:extLst>
              <a:ext uri="{FF2B5EF4-FFF2-40B4-BE49-F238E27FC236}">
                <a16:creationId xmlns:a16="http://schemas.microsoft.com/office/drawing/2014/main" id="{BA681B49-8C03-F31A-CF4A-3870725D7ED2}"/>
              </a:ext>
            </a:extLst>
          </p:cNvPr>
          <p:cNvSpPr/>
          <p:nvPr/>
        </p:nvSpPr>
        <p:spPr>
          <a:xfrm>
            <a:off x="1871664" y="4321498"/>
            <a:ext cx="675592" cy="1360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10" name="テキスト ボックス 9">
            <a:extLst>
              <a:ext uri="{FF2B5EF4-FFF2-40B4-BE49-F238E27FC236}">
                <a16:creationId xmlns:a16="http://schemas.microsoft.com/office/drawing/2014/main" id="{53020863-539A-5E1E-8735-E66AE138500A}"/>
              </a:ext>
            </a:extLst>
          </p:cNvPr>
          <p:cNvSpPr txBox="1"/>
          <p:nvPr/>
        </p:nvSpPr>
        <p:spPr>
          <a:xfrm>
            <a:off x="1818414" y="385984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２．連絡先の登録と編集</a:t>
            </a:r>
          </a:p>
        </p:txBody>
      </p:sp>
    </p:spTree>
    <p:extLst>
      <p:ext uri="{BB962C8B-B14F-4D97-AF65-F5344CB8AC3E}">
        <p14:creationId xmlns:p14="http://schemas.microsoft.com/office/powerpoint/2010/main" val="404996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6F61122-D524-7DEF-C558-0FCA65FF4204}"/>
              </a:ext>
            </a:extLst>
          </p:cNvPr>
          <p:cNvPicPr>
            <a:picLocks noChangeAspect="1"/>
          </p:cNvPicPr>
          <p:nvPr/>
        </p:nvPicPr>
        <p:blipFill>
          <a:blip r:embed="rId4"/>
          <a:stretch>
            <a:fillRect/>
          </a:stretch>
        </p:blipFill>
        <p:spPr>
          <a:xfrm>
            <a:off x="5440683" y="2396652"/>
            <a:ext cx="2444708" cy="4322439"/>
          </a:xfrm>
          <a:prstGeom prst="rect">
            <a:avLst/>
          </a:prstGeom>
        </p:spPr>
      </p:pic>
      <p:pic>
        <p:nvPicPr>
          <p:cNvPr id="25" name="Picture 2">
            <a:extLst>
              <a:ext uri="{FF2B5EF4-FFF2-40B4-BE49-F238E27FC236}">
                <a16:creationId xmlns:a16="http://schemas.microsoft.com/office/drawing/2014/main" id="{6244C8B2-D6DB-69A6-E03D-C7EA44A5B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692602"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06553" y="1512998"/>
            <a:ext cx="3937448"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右・左スワイプで履歴ボタンを探し、「履歴ボタン」をダブルタップします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発着信履歴を使った電話のかけ方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3" name="テキスト ボックス 22">
            <a:extLst>
              <a:ext uri="{FF2B5EF4-FFF2-40B4-BE49-F238E27FC236}">
                <a16:creationId xmlns:a16="http://schemas.microsoft.com/office/drawing/2014/main" id="{8716116F-CEC2-ACFC-9ACF-1F7253A9B076}"/>
              </a:ext>
            </a:extLst>
          </p:cNvPr>
          <p:cNvSpPr txBox="1"/>
          <p:nvPr/>
        </p:nvSpPr>
        <p:spPr>
          <a:xfrm>
            <a:off x="3679446" y="2483014"/>
            <a:ext cx="1793030" cy="1322221"/>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電話アプリはホーム画面からジェスチャー操作</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でも開けます</a:t>
            </a:r>
          </a:p>
        </p:txBody>
      </p:sp>
      <p:sp>
        <p:nvSpPr>
          <p:cNvPr id="27" name="テキスト ボックス 26">
            <a:extLst>
              <a:ext uri="{FF2B5EF4-FFF2-40B4-BE49-F238E27FC236}">
                <a16:creationId xmlns:a16="http://schemas.microsoft.com/office/drawing/2014/main" id="{64B4FCFB-9D85-B3D7-C1D6-70544C67663F}"/>
              </a:ext>
            </a:extLst>
          </p:cNvPr>
          <p:cNvSpPr txBox="1"/>
          <p:nvPr/>
        </p:nvSpPr>
        <p:spPr>
          <a:xfrm>
            <a:off x="7879172" y="2623808"/>
            <a:ext cx="1090227" cy="228248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最初にキーパッドタブが表示された場合、❷の手順を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飛ばして構いません</a:t>
            </a:r>
          </a:p>
        </p:txBody>
      </p:sp>
      <p:sp>
        <p:nvSpPr>
          <p:cNvPr id="2" name="サブタイトル 2">
            <a:extLst>
              <a:ext uri="{FF2B5EF4-FFF2-40B4-BE49-F238E27FC236}">
                <a16:creationId xmlns:a16="http://schemas.microsoft.com/office/drawing/2014/main" id="{017B6E0F-3FB9-3931-0D33-3E8101392F5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発着信履歴から電話をかけてみましょう</a:t>
            </a:r>
          </a:p>
        </p:txBody>
      </p:sp>
      <p:sp>
        <p:nvSpPr>
          <p:cNvPr id="4" name="四角形: 角を丸くする 3">
            <a:extLst>
              <a:ext uri="{FF2B5EF4-FFF2-40B4-BE49-F238E27FC236}">
                <a16:creationId xmlns:a16="http://schemas.microsoft.com/office/drawing/2014/main" id="{089846D9-7920-73F3-5795-3281AA9F0B13}"/>
              </a:ext>
            </a:extLst>
          </p:cNvPr>
          <p:cNvSpPr/>
          <p:nvPr/>
        </p:nvSpPr>
        <p:spPr>
          <a:xfrm>
            <a:off x="6011331" y="6376416"/>
            <a:ext cx="30995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7206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235719E9-1104-5608-9AFA-1763D80C2072}"/>
              </a:ext>
            </a:extLst>
          </p:cNvPr>
          <p:cNvPicPr>
            <a:picLocks noChangeAspect="1"/>
          </p:cNvPicPr>
          <p:nvPr/>
        </p:nvPicPr>
        <p:blipFill>
          <a:blip r:embed="rId4"/>
          <a:stretch>
            <a:fillRect/>
          </a:stretch>
        </p:blipFill>
        <p:spPr>
          <a:xfrm>
            <a:off x="3357604" y="2412235"/>
            <a:ext cx="242878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481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かけたい</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ダブルタップして発信します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発着信履歴を使った電話のかけ方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0" name="テキスト ボックス 19">
            <a:extLst>
              <a:ext uri="{FF2B5EF4-FFF2-40B4-BE49-F238E27FC236}">
                <a16:creationId xmlns:a16="http://schemas.microsoft.com/office/drawing/2014/main" id="{944AFFF7-1984-B142-D0C2-D96C5FD5EA36}"/>
              </a:ext>
            </a:extLst>
          </p:cNvPr>
          <p:cNvSpPr txBox="1"/>
          <p:nvPr/>
        </p:nvSpPr>
        <p:spPr>
          <a:xfrm>
            <a:off x="5860697" y="3007624"/>
            <a:ext cx="3108702" cy="1836015"/>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新しい履歴は画面上から</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下にスワイプすると探しやすいです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左右スワイプすると、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古い履歴から読み上げます</a:t>
            </a:r>
          </a:p>
        </p:txBody>
      </p:sp>
      <p:sp>
        <p:nvSpPr>
          <p:cNvPr id="12" name="サブタイトル 2">
            <a:extLst>
              <a:ext uri="{FF2B5EF4-FFF2-40B4-BE49-F238E27FC236}">
                <a16:creationId xmlns:a16="http://schemas.microsoft.com/office/drawing/2014/main" id="{7DE2A686-D5DF-0FD9-2682-390FB449812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発着信履歴から電話をかけてみましょう</a:t>
            </a:r>
          </a:p>
        </p:txBody>
      </p:sp>
      <p:sp>
        <p:nvSpPr>
          <p:cNvPr id="23" name="四角形: 角を丸くする 22">
            <a:extLst>
              <a:ext uri="{FF2B5EF4-FFF2-40B4-BE49-F238E27FC236}">
                <a16:creationId xmlns:a16="http://schemas.microsoft.com/office/drawing/2014/main" id="{870DB9E9-47CC-2504-7F1D-73EEF96A6E0E}"/>
              </a:ext>
            </a:extLst>
          </p:cNvPr>
          <p:cNvSpPr/>
          <p:nvPr/>
        </p:nvSpPr>
        <p:spPr>
          <a:xfrm>
            <a:off x="3357604" y="2827624"/>
            <a:ext cx="2428784"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28514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FA3897F7-1582-7F01-0A10-9F98B3658BF5}"/>
              </a:ext>
            </a:extLst>
          </p:cNvPr>
          <p:cNvPicPr>
            <a:picLocks noChangeAspect="1"/>
          </p:cNvPicPr>
          <p:nvPr/>
        </p:nvPicPr>
        <p:blipFill>
          <a:blip r:embed="rId4"/>
          <a:stretch>
            <a:fillRect/>
          </a:stretch>
        </p:blipFill>
        <p:spPr>
          <a:xfrm>
            <a:off x="3358791" y="2413164"/>
            <a:ext cx="2426418" cy="431634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発着信履歴を使った電話のかけ方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9" name="サブタイトル 2">
            <a:extLst>
              <a:ext uri="{FF2B5EF4-FFF2-40B4-BE49-F238E27FC236}">
                <a16:creationId xmlns:a16="http://schemas.microsoft.com/office/drawing/2014/main" id="{A6074D19-FD46-781E-41D9-53E0FE38ACBC}"/>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発着信履歴から電話をかけてみましょう</a:t>
            </a:r>
          </a:p>
        </p:txBody>
      </p:sp>
      <p:sp>
        <p:nvSpPr>
          <p:cNvPr id="22" name="テキスト ボックス 21">
            <a:extLst>
              <a:ext uri="{FF2B5EF4-FFF2-40B4-BE49-F238E27FC236}">
                <a16:creationId xmlns:a16="http://schemas.microsoft.com/office/drawing/2014/main" id="{C9261E7C-E2BE-1021-9A1B-F02B87CE8C61}"/>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電話を切る際は、画面上のどこでも</a:t>
            </a:r>
            <a:b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良いので２本指でダブルタップします</a:t>
            </a:r>
          </a:p>
        </p:txBody>
      </p:sp>
      <p:sp>
        <p:nvSpPr>
          <p:cNvPr id="23" name="楕円 22">
            <a:extLst>
              <a:ext uri="{FF2B5EF4-FFF2-40B4-BE49-F238E27FC236}">
                <a16:creationId xmlns:a16="http://schemas.microsoft.com/office/drawing/2014/main" id="{ED4F3B03-E4F7-C0F0-D8A9-E7FD21B39F3C}"/>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BC1ADC8F-6E16-7D40-ED74-EB7BA64494A7}"/>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872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キーパッドを使った電話のかけ方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32" name="テキスト ボックス 31">
            <a:extLst>
              <a:ext uri="{FF2B5EF4-FFF2-40B4-BE49-F238E27FC236}">
                <a16:creationId xmlns:a16="http://schemas.microsoft.com/office/drawing/2014/main" id="{97C69412-AF17-9CF9-58F2-DC06CB1C0334}"/>
              </a:ext>
            </a:extLst>
          </p:cNvPr>
          <p:cNvSpPr txBox="1"/>
          <p:nvPr/>
        </p:nvSpPr>
        <p:spPr>
          <a:xfrm>
            <a:off x="575818" y="2175971"/>
            <a:ext cx="7992364" cy="3957200"/>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16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sz="2400" dirty="0"/>
              <a:t>キーパッドを利用して電話番号を入力するときには</a:t>
            </a:r>
            <a:endParaRPr lang="en-US" altLang="ja-JP" sz="2400" dirty="0"/>
          </a:p>
          <a:p>
            <a:r>
              <a:rPr lang="en-US" altLang="ja-JP" sz="2400" dirty="0"/>
              <a:t>｢</a:t>
            </a:r>
            <a:r>
              <a:rPr lang="ja-JP" altLang="en-US" sz="2400" dirty="0"/>
              <a:t>スプリットタップ</a:t>
            </a:r>
            <a:r>
              <a:rPr lang="en-US" altLang="ja-JP" sz="2400" dirty="0"/>
              <a:t>｣</a:t>
            </a:r>
            <a:r>
              <a:rPr lang="ja-JP" altLang="en-US" sz="2400" dirty="0"/>
              <a:t>というジェスチャー操作がおすすめです。</a:t>
            </a:r>
            <a:endParaRPr lang="en-US" altLang="ja-JP" sz="2400" dirty="0"/>
          </a:p>
          <a:p>
            <a:r>
              <a:rPr lang="ja-JP" altLang="en-US" sz="2400" dirty="0"/>
              <a:t>〇スプリットタップのやり方</a:t>
            </a:r>
            <a:endParaRPr lang="en-US" altLang="ja-JP" sz="2400" dirty="0"/>
          </a:p>
          <a:p>
            <a:r>
              <a:rPr lang="ja-JP" altLang="en-US" sz="2400" dirty="0"/>
              <a:t>１本指で画面をスライドして目的の番号を見つけたら、</a:t>
            </a:r>
            <a:endParaRPr lang="en-US" altLang="ja-JP" sz="2400" dirty="0"/>
          </a:p>
          <a:p>
            <a:r>
              <a:rPr lang="ja-JP" altLang="en-US" sz="2400" dirty="0"/>
              <a:t>そのまま指を離さずにもう１本の指で画面を１回タップすることで番号を入力できます。</a:t>
            </a:r>
            <a:endParaRPr lang="en-US" altLang="ja-JP" sz="2400" dirty="0"/>
          </a:p>
          <a:p>
            <a:r>
              <a:rPr lang="ja-JP" altLang="en-US" sz="2400" dirty="0"/>
              <a:t>また、数字を一つずつダブルタップして入力することもできます。</a:t>
            </a:r>
          </a:p>
        </p:txBody>
      </p:sp>
      <p:sp>
        <p:nvSpPr>
          <p:cNvPr id="33" name="サブタイトル 2">
            <a:extLst>
              <a:ext uri="{FF2B5EF4-FFF2-40B4-BE49-F238E27FC236}">
                <a16:creationId xmlns:a16="http://schemas.microsoft.com/office/drawing/2014/main" id="{D43C02B6-1356-E5EC-0445-A6A5B9004BC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キーパッドを使って電話をかける際のポイント</a:t>
            </a:r>
          </a:p>
        </p:txBody>
      </p:sp>
    </p:spTree>
    <p:extLst>
      <p:ext uri="{BB962C8B-B14F-4D97-AF65-F5344CB8AC3E}">
        <p14:creationId xmlns:p14="http://schemas.microsoft.com/office/powerpoint/2010/main" val="3515193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51D178E-2589-5DA0-3CFF-3669E7D544A5}"/>
              </a:ext>
            </a:extLst>
          </p:cNvPr>
          <p:cNvPicPr>
            <a:picLocks noChangeAspect="1"/>
          </p:cNvPicPr>
          <p:nvPr/>
        </p:nvPicPr>
        <p:blipFill>
          <a:blip r:embed="rId4"/>
          <a:stretch>
            <a:fillRect/>
          </a:stretch>
        </p:blipFill>
        <p:spPr>
          <a:xfrm>
            <a:off x="5440683" y="2396652"/>
            <a:ext cx="2444708" cy="4322439"/>
          </a:xfrm>
          <a:prstGeom prst="rect">
            <a:avLst/>
          </a:prstGeom>
        </p:spPr>
      </p:pic>
      <p:pic>
        <p:nvPicPr>
          <p:cNvPr id="26" name="Picture 2">
            <a:extLst>
              <a:ext uri="{FF2B5EF4-FFF2-40B4-BE49-F238E27FC236}">
                <a16:creationId xmlns:a16="http://schemas.microsoft.com/office/drawing/2014/main" id="{3CEC21B7-583B-83D4-7B18-657307F7C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キーパッドを使った電話のかけ方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24" name="テキスト ボックス 23">
            <a:extLst>
              <a:ext uri="{FF2B5EF4-FFF2-40B4-BE49-F238E27FC236}">
                <a16:creationId xmlns:a16="http://schemas.microsoft.com/office/drawing/2014/main" id="{121D5196-E729-C176-8C1F-4C6BFA28A420}"/>
              </a:ext>
            </a:extLst>
          </p:cNvPr>
          <p:cNvSpPr txBox="1"/>
          <p:nvPr/>
        </p:nvSpPr>
        <p:spPr>
          <a:xfrm>
            <a:off x="4421233"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サブタイトル 2">
            <a:extLst>
              <a:ext uri="{FF2B5EF4-FFF2-40B4-BE49-F238E27FC236}">
                <a16:creationId xmlns:a16="http://schemas.microsoft.com/office/drawing/2014/main" id="{5E78F3C5-4741-2BBB-D952-0528D9A9DBF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キーパッドを使って電話をかけてみましょう</a:t>
            </a:r>
          </a:p>
        </p:txBody>
      </p:sp>
      <p:sp>
        <p:nvSpPr>
          <p:cNvPr id="4" name="テキスト ボックス 3">
            <a:extLst>
              <a:ext uri="{FF2B5EF4-FFF2-40B4-BE49-F238E27FC236}">
                <a16:creationId xmlns:a16="http://schemas.microsoft.com/office/drawing/2014/main" id="{7ED580F4-7BB2-5090-E1B3-1C2C050943E6}"/>
              </a:ext>
            </a:extLst>
          </p:cNvPr>
          <p:cNvSpPr txBox="1"/>
          <p:nvPr/>
        </p:nvSpPr>
        <p:spPr>
          <a:xfrm>
            <a:off x="4928257" y="1512998"/>
            <a:ext cx="4215743" cy="755720"/>
          </a:xfrm>
          <a:prstGeom prst="rect">
            <a:avLst/>
          </a:prstGeom>
          <a:noFill/>
        </p:spPr>
        <p:txBody>
          <a:bodyPr wrap="square" rIns="0"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右・左スワイプでキーパッドボタンを探し、「キーパッドボタン」をダブルタップします</a:t>
            </a:r>
          </a:p>
        </p:txBody>
      </p:sp>
      <p:sp>
        <p:nvSpPr>
          <p:cNvPr id="5" name="四角形: 角を丸くする 4">
            <a:extLst>
              <a:ext uri="{FF2B5EF4-FFF2-40B4-BE49-F238E27FC236}">
                <a16:creationId xmlns:a16="http://schemas.microsoft.com/office/drawing/2014/main" id="{FA174FAC-1A35-4A77-4000-E42D75A9E7BF}"/>
              </a:ext>
            </a:extLst>
          </p:cNvPr>
          <p:cNvSpPr/>
          <p:nvPr/>
        </p:nvSpPr>
        <p:spPr>
          <a:xfrm>
            <a:off x="6955551" y="6376416"/>
            <a:ext cx="360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B964CE7-08CC-FD92-B4F1-435B5E3559D6}"/>
              </a:ext>
            </a:extLst>
          </p:cNvPr>
          <p:cNvSpPr txBox="1"/>
          <p:nvPr/>
        </p:nvSpPr>
        <p:spPr>
          <a:xfrm>
            <a:off x="3679446" y="2483014"/>
            <a:ext cx="1793030" cy="1322221"/>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電話アプリはホーム画面からジェスチャー操作</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でも開けます</a:t>
            </a:r>
          </a:p>
        </p:txBody>
      </p:sp>
      <p:sp>
        <p:nvSpPr>
          <p:cNvPr id="7" name="テキスト ボックス 6">
            <a:extLst>
              <a:ext uri="{FF2B5EF4-FFF2-40B4-BE49-F238E27FC236}">
                <a16:creationId xmlns:a16="http://schemas.microsoft.com/office/drawing/2014/main" id="{0A8981F3-7330-F69F-AA8C-A0EB1758A736}"/>
              </a:ext>
            </a:extLst>
          </p:cNvPr>
          <p:cNvSpPr txBox="1"/>
          <p:nvPr/>
        </p:nvSpPr>
        <p:spPr>
          <a:xfrm>
            <a:off x="7879172" y="2623808"/>
            <a:ext cx="1090227" cy="228248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最初にキーパッドタブが表示された場合、❷の手順を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飛ばして構いません</a:t>
            </a:r>
          </a:p>
        </p:txBody>
      </p:sp>
    </p:spTree>
    <p:extLst>
      <p:ext uri="{BB962C8B-B14F-4D97-AF65-F5344CB8AC3E}">
        <p14:creationId xmlns:p14="http://schemas.microsoft.com/office/powerpoint/2010/main" val="338625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7FF7EDC5-E090-A652-7B5A-9B21458769F1}"/>
              </a:ext>
            </a:extLst>
          </p:cNvPr>
          <p:cNvPicPr>
            <a:picLocks noChangeAspect="1"/>
          </p:cNvPicPr>
          <p:nvPr/>
        </p:nvPicPr>
        <p:blipFill>
          <a:blip r:embed="rId4"/>
          <a:stretch>
            <a:fillRect/>
          </a:stretch>
        </p:blipFill>
        <p:spPr>
          <a:xfrm>
            <a:off x="5433484" y="2403322"/>
            <a:ext cx="2441473" cy="4320000"/>
          </a:xfrm>
          <a:prstGeom prst="rect">
            <a:avLst/>
          </a:prstGeom>
        </p:spPr>
      </p:pic>
      <p:pic>
        <p:nvPicPr>
          <p:cNvPr id="38" name="図 37">
            <a:extLst>
              <a:ext uri="{FF2B5EF4-FFF2-40B4-BE49-F238E27FC236}">
                <a16:creationId xmlns:a16="http://schemas.microsoft.com/office/drawing/2014/main" id="{D72A30A9-B608-D0E9-EAC0-7A479AD0AE53}"/>
              </a:ext>
            </a:extLst>
          </p:cNvPr>
          <p:cNvPicPr>
            <a:picLocks noChangeAspect="1"/>
          </p:cNvPicPr>
          <p:nvPr/>
        </p:nvPicPr>
        <p:blipFill>
          <a:blip r:embed="rId4"/>
          <a:stretch>
            <a:fillRect/>
          </a:stretch>
        </p:blipFill>
        <p:spPr>
          <a:xfrm>
            <a:off x="1226310" y="2403322"/>
            <a:ext cx="2441473"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226573"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749524" y="1512998"/>
            <a:ext cx="431521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スプリットタップで電話番号を入力するか、タッチやスワイプ操作で数字を選びます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緑色の受話器マーク　　 </a:t>
            </a:r>
            <a:r>
              <a:rPr lang="ja-JP" altLang="en-US" dirty="0">
                <a:solidFill>
                  <a:prstClr val="black"/>
                </a:solidFill>
                <a:latin typeface="BIZ UDPゴシック" panose="020B0400000000000000" pitchFamily="50" charset="-128"/>
                <a:ea typeface="BIZ UDPゴシック" panose="020B0400000000000000" pitchFamily="50" charset="-128"/>
              </a:rPr>
              <a:t>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ダブルタップして発信します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キーパッドを使った電話のかけ方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23" name="テキスト ボックス 22">
            <a:extLst>
              <a:ext uri="{FF2B5EF4-FFF2-40B4-BE49-F238E27FC236}">
                <a16:creationId xmlns:a16="http://schemas.microsoft.com/office/drawing/2014/main" id="{D295B7AE-F6E2-E807-9997-E8B811898065}"/>
              </a:ext>
            </a:extLst>
          </p:cNvPr>
          <p:cNvSpPr txBox="1"/>
          <p:nvPr/>
        </p:nvSpPr>
        <p:spPr>
          <a:xfrm>
            <a:off x="3678085" y="4304106"/>
            <a:ext cx="1755399" cy="1475917"/>
          </a:xfrm>
          <a:prstGeom prst="rect">
            <a:avLst/>
          </a:prstGeom>
          <a:noFill/>
        </p:spPr>
        <p:txBody>
          <a:bodyPr wrap="square" lIns="91440" tIns="45720" rIns="91440" bIns="45720" rtlCol="0" anchor="t">
            <a:spAutoFit/>
          </a:bodyPr>
          <a:lstStyle/>
          <a:p>
            <a:pPr>
              <a:lnSpc>
                <a:spcPct val="130000"/>
              </a:lnSpc>
            </a:pPr>
            <a:r>
              <a:rPr lang="en-US" altLang="ja-JP"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数字はダブルタップで決定を繰り返し、</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4" name="サブタイトル 2">
            <a:extLst>
              <a:ext uri="{FF2B5EF4-FFF2-40B4-BE49-F238E27FC236}">
                <a16:creationId xmlns:a16="http://schemas.microsoft.com/office/drawing/2014/main" id="{AF06BC80-F7A1-4F78-D10D-85A5D8B8338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キーパッドを使って電話をかけてみましょう</a:t>
            </a:r>
          </a:p>
        </p:txBody>
      </p:sp>
      <p:sp>
        <p:nvSpPr>
          <p:cNvPr id="39" name="四角形: 角を丸くする 38">
            <a:extLst>
              <a:ext uri="{FF2B5EF4-FFF2-40B4-BE49-F238E27FC236}">
                <a16:creationId xmlns:a16="http://schemas.microsoft.com/office/drawing/2014/main" id="{2FD511E5-7107-0ADF-30CA-1933C9F7BE28}"/>
              </a:ext>
            </a:extLst>
          </p:cNvPr>
          <p:cNvSpPr/>
          <p:nvPr/>
        </p:nvSpPr>
        <p:spPr>
          <a:xfrm>
            <a:off x="1392691" y="3246028"/>
            <a:ext cx="2095944" cy="2419275"/>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291E5A24-DC06-820C-9157-DAB8E787FECE}"/>
              </a:ext>
            </a:extLst>
          </p:cNvPr>
          <p:cNvSpPr/>
          <p:nvPr/>
        </p:nvSpPr>
        <p:spPr>
          <a:xfrm>
            <a:off x="6335752" y="5635486"/>
            <a:ext cx="621639" cy="586398"/>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02ADE758-4095-8A92-0016-D6D2ED63D75D}"/>
              </a:ext>
            </a:extLst>
          </p:cNvPr>
          <p:cNvPicPr>
            <a:picLocks noChangeAspect="1"/>
          </p:cNvPicPr>
          <p:nvPr/>
        </p:nvPicPr>
        <p:blipFill>
          <a:blip r:embed="rId7"/>
          <a:srcRect l="83173" t="6133" r="6568" b="88134"/>
          <a:stretch>
            <a:fillRect/>
          </a:stretch>
        </p:blipFill>
        <p:spPr>
          <a:xfrm>
            <a:off x="7710022" y="1546692"/>
            <a:ext cx="360000" cy="360000"/>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Tree>
    <p:extLst>
      <p:ext uri="{BB962C8B-B14F-4D97-AF65-F5344CB8AC3E}">
        <p14:creationId xmlns:p14="http://schemas.microsoft.com/office/powerpoint/2010/main" val="4238074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キーパッドを使った電話のかけ方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9" name="サブタイトル 2">
            <a:extLst>
              <a:ext uri="{FF2B5EF4-FFF2-40B4-BE49-F238E27FC236}">
                <a16:creationId xmlns:a16="http://schemas.microsoft.com/office/drawing/2014/main" id="{39B21F0C-8377-FA3D-957B-2D8DE07D7E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キーパッドを使って電話をかけてみましょう</a:t>
            </a:r>
          </a:p>
        </p:txBody>
      </p:sp>
      <p:pic>
        <p:nvPicPr>
          <p:cNvPr id="20" name="図 19">
            <a:extLst>
              <a:ext uri="{FF2B5EF4-FFF2-40B4-BE49-F238E27FC236}">
                <a16:creationId xmlns:a16="http://schemas.microsoft.com/office/drawing/2014/main" id="{6309956F-9ABD-97BC-FE5D-44FA78230243}"/>
              </a:ext>
            </a:extLst>
          </p:cNvPr>
          <p:cNvPicPr>
            <a:picLocks noChangeAspect="1"/>
          </p:cNvPicPr>
          <p:nvPr/>
        </p:nvPicPr>
        <p:blipFill>
          <a:blip r:embed="rId6"/>
          <a:stretch>
            <a:fillRect/>
          </a:stretch>
        </p:blipFill>
        <p:spPr>
          <a:xfrm>
            <a:off x="3358791" y="2413164"/>
            <a:ext cx="2426418" cy="4316342"/>
          </a:xfrm>
          <a:prstGeom prst="rect">
            <a:avLst/>
          </a:prstGeom>
        </p:spPr>
      </p:pic>
      <p:sp>
        <p:nvSpPr>
          <p:cNvPr id="22" name="テキスト ボックス 21">
            <a:extLst>
              <a:ext uri="{FF2B5EF4-FFF2-40B4-BE49-F238E27FC236}">
                <a16:creationId xmlns:a16="http://schemas.microsoft.com/office/drawing/2014/main" id="{3769611C-21CC-2133-4B92-BC543C87441E}"/>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電話を切る際は、画面上のどこでも</a:t>
            </a:r>
            <a:b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良い</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ので２本指でダブルタップします</a:t>
            </a:r>
          </a:p>
        </p:txBody>
      </p:sp>
      <p:sp>
        <p:nvSpPr>
          <p:cNvPr id="23" name="楕円 22">
            <a:extLst>
              <a:ext uri="{FF2B5EF4-FFF2-40B4-BE49-F238E27FC236}">
                <a16:creationId xmlns:a16="http://schemas.microsoft.com/office/drawing/2014/main" id="{8A9BF987-BB90-FAD5-F522-83925A191ABE}"/>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下 23">
            <a:extLst>
              <a:ext uri="{FF2B5EF4-FFF2-40B4-BE49-F238E27FC236}">
                <a16:creationId xmlns:a16="http://schemas.microsoft.com/office/drawing/2014/main" id="{BAA8C589-A392-69D9-1EAF-FED3AD830932}"/>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599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連絡先の登録と編集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２</a:t>
            </a:r>
          </a:p>
        </p:txBody>
      </p:sp>
      <p:sp>
        <p:nvSpPr>
          <p:cNvPr id="3" name="Slide Number Placeholder 5">
            <a:extLst>
              <a:ext uri="{FF2B5EF4-FFF2-40B4-BE49-F238E27FC236}">
                <a16:creationId xmlns:a16="http://schemas.microsoft.com/office/drawing/2014/main" id="{BCF02E91-C92D-5B3C-3740-5016A7AD4C44}"/>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Tree>
    <p:extLst>
      <p:ext uri="{BB962C8B-B14F-4D97-AF65-F5344CB8AC3E}">
        <p14:creationId xmlns:p14="http://schemas.microsoft.com/office/powerpoint/2010/main" val="381910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CD5A27AC-AF64-F60E-C1FA-99E2050B3BB4}"/>
              </a:ext>
            </a:extLst>
          </p:cNvPr>
          <p:cNvPicPr>
            <a:picLocks noChangeAspect="1"/>
          </p:cNvPicPr>
          <p:nvPr/>
        </p:nvPicPr>
        <p:blipFill>
          <a:blip r:embed="rId4"/>
          <a:stretch>
            <a:fillRect/>
          </a:stretch>
        </p:blipFill>
        <p:spPr>
          <a:xfrm>
            <a:off x="5440683" y="2396652"/>
            <a:ext cx="2444708" cy="4322439"/>
          </a:xfrm>
          <a:prstGeom prst="rect">
            <a:avLst/>
          </a:prstGeom>
        </p:spPr>
      </p:pic>
      <p:pic>
        <p:nvPicPr>
          <p:cNvPr id="24" name="Picture 2">
            <a:extLst>
              <a:ext uri="{FF2B5EF4-FFF2-40B4-BE49-F238E27FC236}">
                <a16:creationId xmlns:a16="http://schemas.microsoft.com/office/drawing/2014/main" id="{AB76BD11-C38B-D046-7808-B114EC16C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右スワイプで追加</a:t>
            </a:r>
            <a:r>
              <a:rPr lang="ja-JP" altLang="en-US" dirty="0">
                <a:solidFill>
                  <a:prstClr val="black"/>
                </a:solidFill>
                <a:latin typeface="BIZ UDPゴシック" panose="020B0400000000000000" pitchFamily="50" charset="-128"/>
                <a:ea typeface="BIZ UDPゴシック" panose="020B0400000000000000" pitchFamily="50" charset="-128"/>
              </a:rPr>
              <a:t>マーク　　　</a:t>
            </a:r>
            <a:r>
              <a:rPr lang="ja-JP" altLang="en-US" sz="1800" dirty="0">
                <a:solidFill>
                  <a:prstClr val="black"/>
                </a:solidFill>
                <a:latin typeface="BIZ UDPゴシック" panose="020B0400000000000000" pitchFamily="50" charset="-128"/>
                <a:ea typeface="BIZ UDPゴシック" panose="020B0400000000000000" pitchFamily="50" charset="-128"/>
              </a:rPr>
              <a:t>まで進み、ダブルタップします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4216333C-B460-6323-675E-9EF730E80AE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連絡先を登録してみましょう</a:t>
            </a:r>
          </a:p>
        </p:txBody>
      </p:sp>
      <p:sp>
        <p:nvSpPr>
          <p:cNvPr id="25" name="テキスト ボックス 24">
            <a:extLst>
              <a:ext uri="{FF2B5EF4-FFF2-40B4-BE49-F238E27FC236}">
                <a16:creationId xmlns:a16="http://schemas.microsoft.com/office/drawing/2014/main" id="{AC948E29-1F42-C6F9-5DF1-0D13D3EEF5C5}"/>
              </a:ext>
            </a:extLst>
          </p:cNvPr>
          <p:cNvSpPr txBox="1"/>
          <p:nvPr/>
        </p:nvSpPr>
        <p:spPr>
          <a:xfrm>
            <a:off x="3647200" y="4301120"/>
            <a:ext cx="1793030" cy="1322221"/>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連絡先アプリはホーム画面からジェスチャー操作</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でも開けます</a:t>
            </a:r>
          </a:p>
        </p:txBody>
      </p:sp>
      <p:sp>
        <p:nvSpPr>
          <p:cNvPr id="29" name="四角形: 角を丸くする 28">
            <a:extLst>
              <a:ext uri="{FF2B5EF4-FFF2-40B4-BE49-F238E27FC236}">
                <a16:creationId xmlns:a16="http://schemas.microsoft.com/office/drawing/2014/main" id="{AB69A9DD-7318-90F6-D958-8EB3BA331E0D}"/>
              </a:ext>
            </a:extLst>
          </p:cNvPr>
          <p:cNvSpPr/>
          <p:nvPr/>
        </p:nvSpPr>
        <p:spPr>
          <a:xfrm>
            <a:off x="7534816" y="2577422"/>
            <a:ext cx="310820" cy="207627"/>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BD9930A4-0CC3-DD37-0C4F-18D538F51635}"/>
              </a:ext>
            </a:extLst>
          </p:cNvPr>
          <p:cNvPicPr>
            <a:picLocks noChangeAspect="1"/>
          </p:cNvPicPr>
          <p:nvPr/>
        </p:nvPicPr>
        <p:blipFill rotWithShape="1">
          <a:blip r:embed="rId4"/>
          <a:srcRect l="89576" t="5081" r="4774" b="91901"/>
          <a:stretch/>
        </p:blipFill>
        <p:spPr>
          <a:xfrm>
            <a:off x="8123907" y="1623182"/>
            <a:ext cx="234457" cy="221412"/>
          </a:xfrm>
          <a:prstGeom prst="rect">
            <a:avLst/>
          </a:prstGeom>
        </p:spPr>
      </p:pic>
    </p:spTree>
    <p:extLst>
      <p:ext uri="{BB962C8B-B14F-4D97-AF65-F5344CB8AC3E}">
        <p14:creationId xmlns:p14="http://schemas.microsoft.com/office/powerpoint/2010/main" val="807949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88B78FE-D3A1-674B-2CFD-FB0239AAC790}"/>
              </a:ext>
            </a:extLst>
          </p:cNvPr>
          <p:cNvPicPr>
            <a:picLocks noChangeAspect="1"/>
          </p:cNvPicPr>
          <p:nvPr/>
        </p:nvPicPr>
        <p:blipFill>
          <a:blip r:embed="rId4"/>
          <a:stretch>
            <a:fillRect/>
          </a:stretch>
        </p:blipFill>
        <p:spPr>
          <a:xfrm>
            <a:off x="3357607"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A7EE1A94-65C2-49CD-2C89-A1F08B4F6E1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連絡先を登録してみましょう</a:t>
            </a:r>
          </a:p>
        </p:txBody>
      </p:sp>
      <p:sp>
        <p:nvSpPr>
          <p:cNvPr id="2" name="テキスト ボックス 1">
            <a:extLst>
              <a:ext uri="{FF2B5EF4-FFF2-40B4-BE49-F238E27FC236}">
                <a16:creationId xmlns:a16="http://schemas.microsoft.com/office/drawing/2014/main" id="{1DCDC0CF-8FE8-6ABE-914B-EC54789EF817}"/>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6B4FD692-3C0E-0146-9730-21E91028A7DA}"/>
              </a:ext>
            </a:extLst>
          </p:cNvPr>
          <p:cNvSpPr txBox="1"/>
          <p:nvPr/>
        </p:nvSpPr>
        <p:spPr>
          <a:xfrm>
            <a:off x="3485787" y="1512998"/>
            <a:ext cx="411585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新規連絡先登録画面が表示されます</a:t>
            </a:r>
          </a:p>
        </p:txBody>
      </p:sp>
    </p:spTree>
    <p:extLst>
      <p:ext uri="{BB962C8B-B14F-4D97-AF65-F5344CB8AC3E}">
        <p14:creationId xmlns:p14="http://schemas.microsoft.com/office/powerpoint/2010/main" val="170787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電話の使い方</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44CF3DBC-138D-DE53-6738-390508123580}"/>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3481687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D2E869-F30D-4155-5CC7-7615804E7854}"/>
              </a:ext>
            </a:extLst>
          </p:cNvPr>
          <p:cNvPicPr>
            <a:picLocks noChangeAspect="1"/>
          </p:cNvPicPr>
          <p:nvPr/>
        </p:nvPicPr>
        <p:blipFill>
          <a:blip r:embed="rId4"/>
          <a:stretch>
            <a:fillRect/>
          </a:stretch>
        </p:blipFill>
        <p:spPr>
          <a:xfrm>
            <a:off x="3357607" y="2406592"/>
            <a:ext cx="2428786"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A7EE1A94-65C2-49CD-2C89-A1F08B4F6E1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連絡先を登録してみましょう</a:t>
            </a:r>
          </a:p>
        </p:txBody>
      </p:sp>
      <p:sp>
        <p:nvSpPr>
          <p:cNvPr id="2" name="テキスト ボックス 1">
            <a:extLst>
              <a:ext uri="{FF2B5EF4-FFF2-40B4-BE49-F238E27FC236}">
                <a16:creationId xmlns:a16="http://schemas.microsoft.com/office/drawing/2014/main" id="{1DCDC0CF-8FE8-6ABE-914B-EC54789EF817}"/>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6B4FD692-3C0E-0146-9730-21E91028A7DA}"/>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電話を切る際は、画面上のどこでも</a:t>
            </a:r>
            <a:br>
              <a:rPr lang="en-US" altLang="ja-JP"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8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良い</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ので２本指でダブルタップします</a:t>
            </a:r>
          </a:p>
        </p:txBody>
      </p:sp>
      <p:sp>
        <p:nvSpPr>
          <p:cNvPr id="4" name="テキスト ボックス 3">
            <a:extLst>
              <a:ext uri="{FF2B5EF4-FFF2-40B4-BE49-F238E27FC236}">
                <a16:creationId xmlns:a16="http://schemas.microsoft.com/office/drawing/2014/main" id="{2A512646-FEF5-087C-0A27-C9033E4AF15B}"/>
              </a:ext>
            </a:extLst>
          </p:cNvPr>
          <p:cNvSpPr txBox="1"/>
          <p:nvPr/>
        </p:nvSpPr>
        <p:spPr>
          <a:xfrm>
            <a:off x="787638" y="3905481"/>
            <a:ext cx="2407597" cy="1115818"/>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タッチやスワイプで入力したい項目を</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順番に選びます</a:t>
            </a:r>
          </a:p>
        </p:txBody>
      </p:sp>
      <p:sp>
        <p:nvSpPr>
          <p:cNvPr id="6" name="サブタイトル 2">
            <a:extLst>
              <a:ext uri="{FF2B5EF4-FFF2-40B4-BE49-F238E27FC236}">
                <a16:creationId xmlns:a16="http://schemas.microsoft.com/office/drawing/2014/main" id="{279095E6-F492-63E2-A46D-22D04E0D106B}"/>
              </a:ext>
            </a:extLst>
          </p:cNvPr>
          <p:cNvSpPr txBox="1">
            <a:spLocks/>
          </p:cNvSpPr>
          <p:nvPr/>
        </p:nvSpPr>
        <p:spPr>
          <a:xfrm>
            <a:off x="5953394" y="3185283"/>
            <a:ext cx="2712164" cy="2556213"/>
          </a:xfrm>
          <a:prstGeom prst="rect">
            <a:avLst/>
          </a:prstGeom>
          <a:noFill/>
        </p:spPr>
        <p:txBody>
          <a:bodyPr wrap="square" lIns="36000" tIns="45720" rIns="36000" bIns="45720" rtlCol="0" anchor="t">
            <a:spAutoFit/>
          </a:bodyPr>
          <a:lstStyle>
            <a:defPPr>
              <a:defRPr lang="ja-JP"/>
            </a:defPPr>
            <a:lvl1pPr>
              <a:lnSpc>
                <a:spcPct val="130000"/>
              </a:lnSpc>
              <a:defRPr kern="10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a:t>
            </a:r>
            <a:r>
              <a:rPr lang="ja-JP" altLang="en-US" dirty="0"/>
              <a:t>音声入力も可能ですが、同じ読みでも異なる漢字が選択されてしまったり、フリガナが自動で漢字に変換されてしまうことがあるため、手入力がおすすめです</a:t>
            </a:r>
          </a:p>
        </p:txBody>
      </p:sp>
      <p:sp>
        <p:nvSpPr>
          <p:cNvPr id="7" name="四角形: 角を丸くする 6">
            <a:extLst>
              <a:ext uri="{FF2B5EF4-FFF2-40B4-BE49-F238E27FC236}">
                <a16:creationId xmlns:a16="http://schemas.microsoft.com/office/drawing/2014/main" id="{89571A8A-2145-B576-34C7-40B6939926C2}"/>
              </a:ext>
            </a:extLst>
          </p:cNvPr>
          <p:cNvSpPr/>
          <p:nvPr/>
        </p:nvSpPr>
        <p:spPr>
          <a:xfrm>
            <a:off x="3363695" y="3027252"/>
            <a:ext cx="2395937"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831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2CD9BAF-6708-AB0C-4EE8-F86FBF5D6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0521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A7EE1A94-65C2-49CD-2C89-A1F08B4F6E1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連絡先を登録してみましょう</a:t>
            </a:r>
          </a:p>
        </p:txBody>
      </p:sp>
      <p:sp>
        <p:nvSpPr>
          <p:cNvPr id="2" name="テキスト ボックス 1">
            <a:extLst>
              <a:ext uri="{FF2B5EF4-FFF2-40B4-BE49-F238E27FC236}">
                <a16:creationId xmlns:a16="http://schemas.microsoft.com/office/drawing/2014/main" id="{1DCDC0CF-8FE8-6ABE-914B-EC54789EF817}"/>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6B4FD692-3C0E-0146-9730-21E91028A7DA}"/>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電話番号入力後、</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電話の項目をタップし左スワイプで項目を一つ戻ります</a:t>
            </a:r>
          </a:p>
        </p:txBody>
      </p:sp>
      <p:sp>
        <p:nvSpPr>
          <p:cNvPr id="6" name="四角形: 角を丸くする 5">
            <a:extLst>
              <a:ext uri="{FF2B5EF4-FFF2-40B4-BE49-F238E27FC236}">
                <a16:creationId xmlns:a16="http://schemas.microsoft.com/office/drawing/2014/main" id="{F37EB3FC-522C-A7C7-0C81-B131EA0DA366}"/>
              </a:ext>
            </a:extLst>
          </p:cNvPr>
          <p:cNvSpPr/>
          <p:nvPr/>
        </p:nvSpPr>
        <p:spPr>
          <a:xfrm>
            <a:off x="3623410" y="4353695"/>
            <a:ext cx="546098"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4232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89B33E-F882-EF55-0C57-A80735A19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A7EE1A94-65C2-49CD-2C89-A1F08B4F6E1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連絡先を登録してみましょう</a:t>
            </a:r>
          </a:p>
        </p:txBody>
      </p:sp>
      <p:sp>
        <p:nvSpPr>
          <p:cNvPr id="2" name="テキスト ボックス 1">
            <a:extLst>
              <a:ext uri="{FF2B5EF4-FFF2-40B4-BE49-F238E27FC236}">
                <a16:creationId xmlns:a16="http://schemas.microsoft.com/office/drawing/2014/main" id="{1DCDC0CF-8FE8-6ABE-914B-EC54789EF817}"/>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6B4FD692-3C0E-0146-9730-21E91028A7DA}"/>
              </a:ext>
            </a:extLst>
          </p:cNvPr>
          <p:cNvSpPr txBox="1"/>
          <p:nvPr/>
        </p:nvSpPr>
        <p:spPr>
          <a:xfrm>
            <a:off x="3485787" y="1512998"/>
            <a:ext cx="3283003"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携帯電話</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などの</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ラベル名を確認します</a:t>
            </a:r>
          </a:p>
        </p:txBody>
      </p:sp>
      <p:sp>
        <p:nvSpPr>
          <p:cNvPr id="6" name="テキスト ボックス 5">
            <a:extLst>
              <a:ext uri="{FF2B5EF4-FFF2-40B4-BE49-F238E27FC236}">
                <a16:creationId xmlns:a16="http://schemas.microsoft.com/office/drawing/2014/main" id="{9E116F61-40C3-F46A-0F80-DDFC315CE230}"/>
              </a:ext>
            </a:extLst>
          </p:cNvPr>
          <p:cNvSpPr txBox="1"/>
          <p:nvPr/>
        </p:nvSpPr>
        <p:spPr>
          <a:xfrm>
            <a:off x="5872971" y="3325495"/>
            <a:ext cx="3204124" cy="2196114"/>
          </a:xfrm>
          <a:prstGeom prst="rect">
            <a:avLst/>
          </a:prstGeom>
          <a:noFill/>
        </p:spPr>
        <p:txBody>
          <a:bodyPr wrap="square" rIns="72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変更が必要な場合、</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ダブルタップし左右の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スワイプで</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自宅</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や</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勤務先</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など適切なラベル名を選び、</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再びダブルタップして</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決定します</a:t>
            </a:r>
          </a:p>
        </p:txBody>
      </p:sp>
    </p:spTree>
    <p:extLst>
      <p:ext uri="{BB962C8B-B14F-4D97-AF65-F5344CB8AC3E}">
        <p14:creationId xmlns:p14="http://schemas.microsoft.com/office/powerpoint/2010/main" val="341269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CCDE997-EB7C-DD40-0861-A875A7AF3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2314"/>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05703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579985" y="1512998"/>
            <a:ext cx="6716992" cy="760657"/>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タッチやスワイプで画面右上の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を選び、ダブルタップしますこれで登録完了です​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9" name="テキスト ボックス 18">
            <a:extLst>
              <a:ext uri="{FF2B5EF4-FFF2-40B4-BE49-F238E27FC236}">
                <a16:creationId xmlns:a16="http://schemas.microsoft.com/office/drawing/2014/main" id="{4B3C5E85-F899-EF1D-6C9B-7DCAD740A853}"/>
              </a:ext>
            </a:extLst>
          </p:cNvPr>
          <p:cNvSpPr txBox="1"/>
          <p:nvPr/>
        </p:nvSpPr>
        <p:spPr>
          <a:xfrm>
            <a:off x="5826938" y="4014405"/>
            <a:ext cx="3317065" cy="1115818"/>
          </a:xfrm>
          <a:prstGeom prst="rect">
            <a:avLst/>
          </a:prstGeom>
          <a:noFill/>
        </p:spPr>
        <p:txBody>
          <a:bodyPr wrap="square" lIns="36000" rIns="36000"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を利用して電話をかける</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際は、❻の手順で選択したラベル名が使用されます</a:t>
            </a:r>
          </a:p>
        </p:txBody>
      </p:sp>
      <p:sp>
        <p:nvSpPr>
          <p:cNvPr id="12" name="サブタイトル 2">
            <a:extLst>
              <a:ext uri="{FF2B5EF4-FFF2-40B4-BE49-F238E27FC236}">
                <a16:creationId xmlns:a16="http://schemas.microsoft.com/office/drawing/2014/main" id="{A7EE1A94-65C2-49CD-2C89-A1F08B4F6E1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連絡先を登録してみましょう</a:t>
            </a:r>
          </a:p>
        </p:txBody>
      </p:sp>
      <p:sp>
        <p:nvSpPr>
          <p:cNvPr id="20" name="四角形: 角を丸くする 19">
            <a:extLst>
              <a:ext uri="{FF2B5EF4-FFF2-40B4-BE49-F238E27FC236}">
                <a16:creationId xmlns:a16="http://schemas.microsoft.com/office/drawing/2014/main" id="{729446F5-BCED-B5A6-B5AE-F2A62D4A529B}"/>
              </a:ext>
            </a:extLst>
          </p:cNvPr>
          <p:cNvSpPr/>
          <p:nvPr/>
        </p:nvSpPr>
        <p:spPr>
          <a:xfrm>
            <a:off x="3652924" y="6162510"/>
            <a:ext cx="546098"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23" name="コネクタ: カギ線 22">
            <a:extLst>
              <a:ext uri="{FF2B5EF4-FFF2-40B4-BE49-F238E27FC236}">
                <a16:creationId xmlns:a16="http://schemas.microsoft.com/office/drawing/2014/main" id="{A8C5F47C-85CD-A98E-C659-424B4555687E}"/>
              </a:ext>
            </a:extLst>
          </p:cNvPr>
          <p:cNvCxnSpPr>
            <a:cxnSpLocks/>
            <a:stCxn id="19" idx="2"/>
            <a:endCxn id="20" idx="0"/>
          </p:cNvCxnSpPr>
          <p:nvPr/>
        </p:nvCxnSpPr>
        <p:spPr>
          <a:xfrm rot="5400000">
            <a:off x="5189579" y="3866617"/>
            <a:ext cx="1032287" cy="3559498"/>
          </a:xfrm>
          <a:prstGeom prst="bentConnector3">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9DB0BD-60D9-3AFA-3CAE-A582B083C58C}"/>
              </a:ext>
            </a:extLst>
          </p:cNvPr>
          <p:cNvSpPr/>
          <p:nvPr/>
        </p:nvSpPr>
        <p:spPr>
          <a:xfrm>
            <a:off x="5397473" y="2598829"/>
            <a:ext cx="352824" cy="160436"/>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626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テキスト ボックス 11">
            <a:extLst>
              <a:ext uri="{FF2B5EF4-FFF2-40B4-BE49-F238E27FC236}">
                <a16:creationId xmlns:a16="http://schemas.microsoft.com/office/drawing/2014/main" id="{C4240AFF-1725-71C1-E517-184511BA9367}"/>
              </a:ext>
            </a:extLst>
          </p:cNvPr>
          <p:cNvSpPr txBox="1"/>
          <p:nvPr/>
        </p:nvSpPr>
        <p:spPr>
          <a:xfrm>
            <a:off x="783646" y="2427843"/>
            <a:ext cx="7576708" cy="2584832"/>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16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sz="2400" dirty="0"/>
              <a:t>電話アプリを開いた際には前回使用した時に最後に表示していたタブ</a:t>
            </a:r>
            <a:r>
              <a:rPr lang="en-US" altLang="ja-JP" sz="2400" dirty="0"/>
              <a:t>(</a:t>
            </a:r>
            <a:r>
              <a:rPr lang="ja-JP" altLang="en-US" sz="2400" dirty="0"/>
              <a:t>履歴や連絡先、キーパッドなど</a:t>
            </a:r>
            <a:r>
              <a:rPr lang="en-US" altLang="ja-JP" sz="2400" dirty="0"/>
              <a:t>)</a:t>
            </a:r>
            <a:r>
              <a:rPr lang="ja-JP" altLang="en-US" sz="2400" dirty="0"/>
              <a:t>が表示されます。</a:t>
            </a:r>
          </a:p>
          <a:p>
            <a:r>
              <a:rPr lang="ja-JP" altLang="en-US" sz="2400" dirty="0"/>
              <a:t>本資料では、最後に表示していたタブを「連絡先」として</a:t>
            </a:r>
          </a:p>
          <a:p>
            <a:r>
              <a:rPr lang="ja-JP" altLang="en-US" sz="2400" dirty="0"/>
              <a:t>発着信履歴を使った電話のかけ方をご説明いたします。</a:t>
            </a:r>
          </a:p>
        </p:txBody>
      </p:sp>
      <p:sp>
        <p:nvSpPr>
          <p:cNvPr id="14" name="サブタイトル 2">
            <a:extLst>
              <a:ext uri="{FF2B5EF4-FFF2-40B4-BE49-F238E27FC236}">
                <a16:creationId xmlns:a16="http://schemas.microsoft.com/office/drawing/2014/main" id="{0E4CBFEC-C596-4133-DEA4-B32907A37B3F}"/>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履歴から連絡先を登録する際の注意点です</a:t>
            </a:r>
          </a:p>
        </p:txBody>
      </p:sp>
    </p:spTree>
    <p:extLst>
      <p:ext uri="{BB962C8B-B14F-4D97-AF65-F5344CB8AC3E}">
        <p14:creationId xmlns:p14="http://schemas.microsoft.com/office/powerpoint/2010/main" val="189289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085DF-2C60-44F7-6E07-A096C6585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30" name="テキスト ボックス 29">
            <a:extLst>
              <a:ext uri="{FF2B5EF4-FFF2-40B4-BE49-F238E27FC236}">
                <a16:creationId xmlns:a16="http://schemas.microsoft.com/office/drawing/2014/main" id="{D1D21D5C-56C2-D2A9-AC28-0D61FFE640B0}"/>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777D21B7-5A55-67CA-D548-72DB85A4377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 name="サブタイトル 2">
            <a:extLst>
              <a:ext uri="{FF2B5EF4-FFF2-40B4-BE49-F238E27FC236}">
                <a16:creationId xmlns:a16="http://schemas.microsoft.com/office/drawing/2014/main" id="{D4A419C1-5066-4700-A625-3404D6FEE40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履歴から連絡先を登録してみましょう</a:t>
            </a:r>
          </a:p>
        </p:txBody>
      </p:sp>
      <p:pic>
        <p:nvPicPr>
          <p:cNvPr id="4" name="図 3">
            <a:extLst>
              <a:ext uri="{FF2B5EF4-FFF2-40B4-BE49-F238E27FC236}">
                <a16:creationId xmlns:a16="http://schemas.microsoft.com/office/drawing/2014/main" id="{D792DBC5-86AD-CC54-260E-0587520B3169}"/>
              </a:ext>
            </a:extLst>
          </p:cNvPr>
          <p:cNvPicPr>
            <a:picLocks noChangeAspect="1"/>
          </p:cNvPicPr>
          <p:nvPr/>
        </p:nvPicPr>
        <p:blipFill>
          <a:blip r:embed="rId7"/>
          <a:stretch>
            <a:fillRect/>
          </a:stretch>
        </p:blipFill>
        <p:spPr>
          <a:xfrm>
            <a:off x="5440683" y="2396652"/>
            <a:ext cx="2444708" cy="4322439"/>
          </a:xfrm>
          <a:prstGeom prst="rect">
            <a:avLst/>
          </a:prstGeom>
        </p:spPr>
      </p:pic>
      <p:sp>
        <p:nvSpPr>
          <p:cNvPr id="5" name="四角形: 角を丸くする 4">
            <a:extLst>
              <a:ext uri="{FF2B5EF4-FFF2-40B4-BE49-F238E27FC236}">
                <a16:creationId xmlns:a16="http://schemas.microsoft.com/office/drawing/2014/main" id="{65020351-6F0C-8B09-D992-C0DCC9A62550}"/>
              </a:ext>
            </a:extLst>
          </p:cNvPr>
          <p:cNvSpPr/>
          <p:nvPr/>
        </p:nvSpPr>
        <p:spPr>
          <a:xfrm>
            <a:off x="6011331" y="6376416"/>
            <a:ext cx="30995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1AE7717-8D81-AC83-39F0-90C705F3CF5C}"/>
              </a:ext>
            </a:extLst>
          </p:cNvPr>
          <p:cNvSpPr txBox="1"/>
          <p:nvPr/>
        </p:nvSpPr>
        <p:spPr>
          <a:xfrm>
            <a:off x="4692602"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 name="テキスト ボックス 6">
            <a:extLst>
              <a:ext uri="{FF2B5EF4-FFF2-40B4-BE49-F238E27FC236}">
                <a16:creationId xmlns:a16="http://schemas.microsoft.com/office/drawing/2014/main" id="{18BF2A8A-E0F6-93F1-D265-4FC7D73624EE}"/>
              </a:ext>
            </a:extLst>
          </p:cNvPr>
          <p:cNvSpPr txBox="1"/>
          <p:nvPr/>
        </p:nvSpPr>
        <p:spPr>
          <a:xfrm>
            <a:off x="5206553" y="1512998"/>
            <a:ext cx="3937448"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右・左スワイプで履歴ボタンを探し、「履歴ボタン」をダブルタップします</a:t>
            </a:r>
          </a:p>
        </p:txBody>
      </p:sp>
      <p:sp>
        <p:nvSpPr>
          <p:cNvPr id="16" name="テキスト ボックス 15">
            <a:extLst>
              <a:ext uri="{FF2B5EF4-FFF2-40B4-BE49-F238E27FC236}">
                <a16:creationId xmlns:a16="http://schemas.microsoft.com/office/drawing/2014/main" id="{5ABE2855-99C7-E5AC-C3A3-57C339E24E74}"/>
              </a:ext>
            </a:extLst>
          </p:cNvPr>
          <p:cNvSpPr txBox="1"/>
          <p:nvPr/>
        </p:nvSpPr>
        <p:spPr>
          <a:xfrm>
            <a:off x="3679446" y="2483014"/>
            <a:ext cx="1793030" cy="1322221"/>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電話アプリはホーム画面からジェスチャー操作</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でも開けます</a:t>
            </a:r>
          </a:p>
        </p:txBody>
      </p:sp>
      <p:sp>
        <p:nvSpPr>
          <p:cNvPr id="17" name="テキスト ボックス 16">
            <a:extLst>
              <a:ext uri="{FF2B5EF4-FFF2-40B4-BE49-F238E27FC236}">
                <a16:creationId xmlns:a16="http://schemas.microsoft.com/office/drawing/2014/main" id="{0607E866-1DB1-AC1E-CC29-1244037FBF48}"/>
              </a:ext>
            </a:extLst>
          </p:cNvPr>
          <p:cNvSpPr txBox="1"/>
          <p:nvPr/>
        </p:nvSpPr>
        <p:spPr>
          <a:xfrm>
            <a:off x="7879172" y="2623808"/>
            <a:ext cx="1090227" cy="2282484"/>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最初にキーパッドタブが表示された場合、❷の手順を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飛ばして構いません</a:t>
            </a:r>
          </a:p>
        </p:txBody>
      </p:sp>
    </p:spTree>
    <p:extLst>
      <p:ext uri="{BB962C8B-B14F-4D97-AF65-F5344CB8AC3E}">
        <p14:creationId xmlns:p14="http://schemas.microsoft.com/office/powerpoint/2010/main" val="163015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65AD28D-B55E-A077-686C-E1315E65C0B1}"/>
              </a:ext>
            </a:extLst>
          </p:cNvPr>
          <p:cNvPicPr>
            <a:picLocks noChangeAspect="1"/>
          </p:cNvPicPr>
          <p:nvPr/>
        </p:nvPicPr>
        <p:blipFill>
          <a:blip r:embed="rId4"/>
          <a:stretch>
            <a:fillRect/>
          </a:stretch>
        </p:blipFill>
        <p:spPr>
          <a:xfrm>
            <a:off x="3357500" y="2406981"/>
            <a:ext cx="242878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3" name="サブタイトル 2">
            <a:extLst>
              <a:ext uri="{FF2B5EF4-FFF2-40B4-BE49-F238E27FC236}">
                <a16:creationId xmlns:a16="http://schemas.microsoft.com/office/drawing/2014/main" id="{88C593D5-BAAB-B8D3-AAD7-F196544487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履歴から連絡先を登録してみましょう</a:t>
            </a:r>
          </a:p>
        </p:txBody>
      </p:sp>
      <p:sp>
        <p:nvSpPr>
          <p:cNvPr id="3" name="テキスト ボックス 2">
            <a:extLst>
              <a:ext uri="{FF2B5EF4-FFF2-40B4-BE49-F238E27FC236}">
                <a16:creationId xmlns:a16="http://schemas.microsoft.com/office/drawing/2014/main" id="{D932035F-4B02-4970-3021-CB12E8ACA08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8D0E1E2F-15DD-09CD-E818-1C420CCE2117}"/>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選択後、</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詳細情報</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読みあげるまで</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下スワイプし、ダブルタップします</a:t>
            </a:r>
          </a:p>
        </p:txBody>
      </p:sp>
      <p:sp>
        <p:nvSpPr>
          <p:cNvPr id="6" name="テキスト ボックス 5">
            <a:extLst>
              <a:ext uri="{FF2B5EF4-FFF2-40B4-BE49-F238E27FC236}">
                <a16:creationId xmlns:a16="http://schemas.microsoft.com/office/drawing/2014/main" id="{6E7F74BB-CDB9-7406-CA26-A2AAC1989D73}"/>
              </a:ext>
            </a:extLst>
          </p:cNvPr>
          <p:cNvSpPr txBox="1"/>
          <p:nvPr/>
        </p:nvSpPr>
        <p:spPr>
          <a:xfrm>
            <a:off x="5826356" y="4072841"/>
            <a:ext cx="3057618" cy="755720"/>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左右スワイプすると、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古い履歴から読みあげます</a:t>
            </a:r>
          </a:p>
        </p:txBody>
      </p:sp>
      <p:sp>
        <p:nvSpPr>
          <p:cNvPr id="7" name="四角形: 角を丸くする 6">
            <a:extLst>
              <a:ext uri="{FF2B5EF4-FFF2-40B4-BE49-F238E27FC236}">
                <a16:creationId xmlns:a16="http://schemas.microsoft.com/office/drawing/2014/main" id="{C036E549-C29E-FD0E-F960-AF2DD29503CF}"/>
              </a:ext>
            </a:extLst>
          </p:cNvPr>
          <p:cNvSpPr/>
          <p:nvPr/>
        </p:nvSpPr>
        <p:spPr>
          <a:xfrm>
            <a:off x="3331357" y="2819683"/>
            <a:ext cx="2494999"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240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DAA2A20-8FA2-0B27-7077-642DC3D41FE1}"/>
              </a:ext>
            </a:extLst>
          </p:cNvPr>
          <p:cNvPicPr>
            <a:picLocks noChangeAspect="1"/>
          </p:cNvPicPr>
          <p:nvPr/>
        </p:nvPicPr>
        <p:blipFill>
          <a:blip r:embed="rId4"/>
          <a:stretch>
            <a:fillRect/>
          </a:stretch>
        </p:blipFill>
        <p:spPr>
          <a:xfrm>
            <a:off x="3348480" y="2405219"/>
            <a:ext cx="2438020"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3" name="サブタイトル 2">
            <a:extLst>
              <a:ext uri="{FF2B5EF4-FFF2-40B4-BE49-F238E27FC236}">
                <a16:creationId xmlns:a16="http://schemas.microsoft.com/office/drawing/2014/main" id="{88C593D5-BAAB-B8D3-AAD7-F1965444876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履歴から連絡先を登録してみましょう</a:t>
            </a:r>
          </a:p>
        </p:txBody>
      </p:sp>
      <p:sp>
        <p:nvSpPr>
          <p:cNvPr id="3" name="テキスト ボックス 2">
            <a:extLst>
              <a:ext uri="{FF2B5EF4-FFF2-40B4-BE49-F238E27FC236}">
                <a16:creationId xmlns:a16="http://schemas.microsoft.com/office/drawing/2014/main" id="{D932035F-4B02-4970-3021-CB12E8ACA08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8D0E1E2F-15DD-09CD-E818-1C420CCE2117}"/>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新規連絡先を作成</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と読み上げるまで右スワイプし、ダブルタップします</a:t>
            </a:r>
          </a:p>
        </p:txBody>
      </p:sp>
      <p:sp>
        <p:nvSpPr>
          <p:cNvPr id="6" name="テキスト ボックス 5">
            <a:extLst>
              <a:ext uri="{FF2B5EF4-FFF2-40B4-BE49-F238E27FC236}">
                <a16:creationId xmlns:a16="http://schemas.microsoft.com/office/drawing/2014/main" id="{F8CF471E-CACF-8A10-F6C9-A9A81E0C8992}"/>
              </a:ext>
            </a:extLst>
          </p:cNvPr>
          <p:cNvSpPr txBox="1"/>
          <p:nvPr/>
        </p:nvSpPr>
        <p:spPr>
          <a:xfrm>
            <a:off x="5786501" y="3845731"/>
            <a:ext cx="3357500" cy="1115818"/>
          </a:xfrm>
          <a:prstGeom prst="rect">
            <a:avLst/>
          </a:prstGeom>
          <a:noFill/>
        </p:spPr>
        <p:txBody>
          <a:bodyPr wrap="square" lIns="36000" rIns="7200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既存の連絡先に追加</a:t>
            </a: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を選び、すでに登録のある連絡先に番号を追加登録することも可能です</a:t>
            </a:r>
          </a:p>
        </p:txBody>
      </p:sp>
    </p:spTree>
    <p:extLst>
      <p:ext uri="{BB962C8B-B14F-4D97-AF65-F5344CB8AC3E}">
        <p14:creationId xmlns:p14="http://schemas.microsoft.com/office/powerpoint/2010/main" val="139534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 name="Picture 2">
            <a:extLst>
              <a:ext uri="{FF2B5EF4-FFF2-40B4-BE49-F238E27FC236}">
                <a16:creationId xmlns:a16="http://schemas.microsoft.com/office/drawing/2014/main" id="{13D8E0DE-91CB-2254-B0FA-AF48F7B8D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611"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626" name="Picture 2">
            <a:extLst>
              <a:ext uri="{FF2B5EF4-FFF2-40B4-BE49-F238E27FC236}">
                <a16:creationId xmlns:a16="http://schemas.microsoft.com/office/drawing/2014/main" id="{CA730C49-9529-F235-3EAD-B77151638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960" y="2402296"/>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新規連絡先登録画面が表示されます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28349"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項目ごとにダブルタップしてから入力を行います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12" name="テキスト ボックス 11">
            <a:extLst>
              <a:ext uri="{FF2B5EF4-FFF2-40B4-BE49-F238E27FC236}">
                <a16:creationId xmlns:a16="http://schemas.microsoft.com/office/drawing/2014/main" id="{6056734C-8B6E-0F2D-DF5C-0B0CAC995C14}"/>
              </a:ext>
            </a:extLst>
          </p:cNvPr>
          <p:cNvSpPr txBox="1"/>
          <p:nvPr/>
        </p:nvSpPr>
        <p:spPr>
          <a:xfrm>
            <a:off x="7862026" y="4289005"/>
            <a:ext cx="1245111" cy="1322221"/>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項目ごとにこの操作を繰り返します</a:t>
            </a:r>
          </a:p>
        </p:txBody>
      </p:sp>
      <p:sp>
        <p:nvSpPr>
          <p:cNvPr id="23" name="サブタイトル 2">
            <a:extLst>
              <a:ext uri="{FF2B5EF4-FFF2-40B4-BE49-F238E27FC236}">
                <a16:creationId xmlns:a16="http://schemas.microsoft.com/office/drawing/2014/main" id="{649E5972-CBFC-B88A-89A4-8B2A3BB99EF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履歴から連絡先を登録してみましょう</a:t>
            </a:r>
          </a:p>
        </p:txBody>
      </p:sp>
      <p:sp>
        <p:nvSpPr>
          <p:cNvPr id="29" name="四角形: 角を丸くする 28">
            <a:extLst>
              <a:ext uri="{FF2B5EF4-FFF2-40B4-BE49-F238E27FC236}">
                <a16:creationId xmlns:a16="http://schemas.microsoft.com/office/drawing/2014/main" id="{25946836-9E57-602F-CD56-C03EDE4D699A}"/>
              </a:ext>
            </a:extLst>
          </p:cNvPr>
          <p:cNvSpPr/>
          <p:nvPr/>
        </p:nvSpPr>
        <p:spPr>
          <a:xfrm>
            <a:off x="5449699" y="3412266"/>
            <a:ext cx="2395937"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B68515F-59E8-2B78-4231-C379CEB9ADDE}"/>
              </a:ext>
            </a:extLst>
          </p:cNvPr>
          <p:cNvSpPr txBox="1"/>
          <p:nvPr/>
        </p:nvSpPr>
        <p:spPr>
          <a:xfrm>
            <a:off x="3694992" y="4289005"/>
            <a:ext cx="1754707" cy="1322221"/>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タッチやスワイプで入力したい項目を順番に選びます</a:t>
            </a:r>
          </a:p>
        </p:txBody>
      </p:sp>
    </p:spTree>
    <p:extLst>
      <p:ext uri="{BB962C8B-B14F-4D97-AF65-F5344CB8AC3E}">
        <p14:creationId xmlns:p14="http://schemas.microsoft.com/office/powerpoint/2010/main" val="924458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28FF4C8B-B9F8-6051-9346-27CB52563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286" y="240521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C9667D0C-F293-D13C-66E0-56DE8E477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650" y="2405219"/>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4" name="サブタイトル 2">
            <a:extLst>
              <a:ext uri="{FF2B5EF4-FFF2-40B4-BE49-F238E27FC236}">
                <a16:creationId xmlns:a16="http://schemas.microsoft.com/office/drawing/2014/main" id="{8A02127C-FDC5-39BF-62E0-66C843F38C1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履歴から連絡先を登録してみましょう</a:t>
            </a:r>
          </a:p>
        </p:txBody>
      </p:sp>
      <p:sp>
        <p:nvSpPr>
          <p:cNvPr id="29" name="テキスト ボックス 28">
            <a:extLst>
              <a:ext uri="{FF2B5EF4-FFF2-40B4-BE49-F238E27FC236}">
                <a16:creationId xmlns:a16="http://schemas.microsoft.com/office/drawing/2014/main" id="{293C838F-5461-EDDF-C7D8-BABE5FD92CE3}"/>
              </a:ext>
            </a:extLst>
          </p:cNvPr>
          <p:cNvSpPr txBox="1"/>
          <p:nvPr/>
        </p:nvSpPr>
        <p:spPr>
          <a:xfrm>
            <a:off x="1412435" y="1512998"/>
            <a:ext cx="3821301" cy="755720"/>
          </a:xfrm>
          <a:prstGeom prst="rect">
            <a:avLst/>
          </a:prstGeom>
          <a:noFill/>
        </p:spPr>
        <p:txBody>
          <a:bodyPr wrap="square" lIns="3600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電話の項目をタップし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左スワイプで項目を一つ戻ります</a:t>
            </a:r>
          </a:p>
        </p:txBody>
      </p:sp>
      <p:sp>
        <p:nvSpPr>
          <p:cNvPr id="30" name="テキスト ボックス 29">
            <a:extLst>
              <a:ext uri="{FF2B5EF4-FFF2-40B4-BE49-F238E27FC236}">
                <a16:creationId xmlns:a16="http://schemas.microsoft.com/office/drawing/2014/main" id="{2CF0472D-9417-4CEC-E1E2-EDBA2CA3DC83}"/>
              </a:ext>
            </a:extLst>
          </p:cNvPr>
          <p:cNvSpPr txBox="1"/>
          <p:nvPr/>
        </p:nvSpPr>
        <p:spPr>
          <a:xfrm>
            <a:off x="5607128" y="1512998"/>
            <a:ext cx="2396855"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携帯電話</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などの</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ラベル名を確認します</a:t>
            </a:r>
          </a:p>
        </p:txBody>
      </p:sp>
      <p:sp>
        <p:nvSpPr>
          <p:cNvPr id="32" name="四角形: 角を丸くする 31">
            <a:extLst>
              <a:ext uri="{FF2B5EF4-FFF2-40B4-BE49-F238E27FC236}">
                <a16:creationId xmlns:a16="http://schemas.microsoft.com/office/drawing/2014/main" id="{34C07E30-B81C-36FC-7953-2C3200D362C3}"/>
              </a:ext>
            </a:extLst>
          </p:cNvPr>
          <p:cNvSpPr/>
          <p:nvPr/>
        </p:nvSpPr>
        <p:spPr>
          <a:xfrm>
            <a:off x="1499271" y="5425516"/>
            <a:ext cx="546098"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5334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8E856FF-1F7C-14CA-B5F9-753E1787CFE9}"/>
              </a:ext>
            </a:extLst>
          </p:cNvPr>
          <p:cNvPicPr>
            <a:picLocks noChangeAspect="1"/>
          </p:cNvPicPr>
          <p:nvPr/>
        </p:nvPicPr>
        <p:blipFill>
          <a:blip r:embed="rId4"/>
          <a:stretch>
            <a:fillRect/>
          </a:stretch>
        </p:blipFill>
        <p:spPr>
          <a:xfrm>
            <a:off x="3368852" y="2410678"/>
            <a:ext cx="2406296" cy="432131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18319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706141" y="1512998"/>
            <a:ext cx="442808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着信音が鳴っている間に画面上を２本指でダブルタップして通話に応答します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電話の受け方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VoiceOver</a:t>
            </a:r>
            <a:r>
              <a:rPr lang="ja-JP" altLang="en-US" sz="2200" dirty="0">
                <a:latin typeface="BIZ UDPゴシック" panose="020B0400000000000000" pitchFamily="50" charset="-128"/>
                <a:ea typeface="BIZ UDPゴシック" panose="020B0400000000000000" pitchFamily="50" charset="-128"/>
              </a:rPr>
              <a:t>使用時の電話の受け方です</a:t>
            </a:r>
          </a:p>
        </p:txBody>
      </p:sp>
      <p:sp>
        <p:nvSpPr>
          <p:cNvPr id="19" name="テキスト ボックス 18">
            <a:extLst>
              <a:ext uri="{FF2B5EF4-FFF2-40B4-BE49-F238E27FC236}">
                <a16:creationId xmlns:a16="http://schemas.microsoft.com/office/drawing/2014/main" id="{003C2899-6999-7168-58FB-9E59AAA68F50}"/>
              </a:ext>
            </a:extLst>
          </p:cNvPr>
          <p:cNvSpPr txBox="1"/>
          <p:nvPr/>
        </p:nvSpPr>
        <p:spPr>
          <a:xfrm>
            <a:off x="5895042" y="2391397"/>
            <a:ext cx="2769986" cy="1115818"/>
          </a:xfrm>
          <a:prstGeom prst="rect">
            <a:avLst/>
          </a:prstGeom>
          <a:noFill/>
        </p:spPr>
        <p:txBody>
          <a:bodyPr wrap="square" rtlCol="0" anchor="t" anchorCtr="0">
            <a:spAutoFit/>
          </a:bodyPr>
          <a:lstStyle/>
          <a:p>
            <a:pPr>
              <a:lnSpc>
                <a:spcPct val="130000"/>
              </a:lnSpc>
            </a:pPr>
            <a:r>
              <a:rPr lang="en-US" altLang="ja-JP" sz="1800" dirty="0" err="1">
                <a:solidFill>
                  <a:sysClr val="windowText" lastClr="000000"/>
                </a:solidFill>
                <a:latin typeface="BIZ UDPゴシック" panose="020B0400000000000000" pitchFamily="50" charset="-128"/>
                <a:ea typeface="BIZ UDPゴシック" panose="020B0400000000000000" pitchFamily="50" charset="-128"/>
              </a:rPr>
              <a:t>VoiceOver</a:t>
            </a: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使用中は</a:t>
            </a:r>
            <a:endParaRPr lang="en-US" altLang="ja-JP" sz="1800" dirty="0">
              <a:solidFill>
                <a:sysClr val="windowText" lastClr="000000"/>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発信者の名前が音声で</a:t>
            </a:r>
            <a:endParaRPr lang="en-US" altLang="ja-JP" sz="1800" dirty="0">
              <a:solidFill>
                <a:sysClr val="windowText" lastClr="000000"/>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ysClr val="windowText" lastClr="000000"/>
                </a:solidFill>
                <a:latin typeface="BIZ UDPゴシック" panose="020B0400000000000000" pitchFamily="50" charset="-128"/>
                <a:ea typeface="BIZ UDPゴシック" panose="020B0400000000000000" pitchFamily="50" charset="-128"/>
              </a:rPr>
              <a:t>読み上げられます</a:t>
            </a:r>
          </a:p>
        </p:txBody>
      </p:sp>
      <p:sp>
        <p:nvSpPr>
          <p:cNvPr id="3" name="四角形: 角を丸くする 2">
            <a:extLst>
              <a:ext uri="{FF2B5EF4-FFF2-40B4-BE49-F238E27FC236}">
                <a16:creationId xmlns:a16="http://schemas.microsoft.com/office/drawing/2014/main" id="{CE052CFF-6FAF-95EB-B0C9-A9EF7ED3284A}"/>
              </a:ext>
            </a:extLst>
          </p:cNvPr>
          <p:cNvSpPr/>
          <p:nvPr/>
        </p:nvSpPr>
        <p:spPr>
          <a:xfrm>
            <a:off x="4047087" y="2732814"/>
            <a:ext cx="1049823" cy="432985"/>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39FB4FF-9E82-F919-1E0C-E95927562D51}"/>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8AAAB90B-2EDB-B09E-1733-FAF9C6627C3A}"/>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F1D3488-369D-8E1A-AC12-7DBB0CAA54D7}"/>
              </a:ext>
            </a:extLst>
          </p:cNvPr>
          <p:cNvCxnSpPr>
            <a:stCxn id="3" idx="3"/>
            <a:endCxn id="19" idx="1"/>
          </p:cNvCxnSpPr>
          <p:nvPr/>
        </p:nvCxnSpPr>
        <p:spPr>
          <a:xfrm flipV="1">
            <a:off x="5096910" y="2949306"/>
            <a:ext cx="798132" cy="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04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36BDC86E-6D04-056A-C31D-2B99CE003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844" y="2412314"/>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履歴を使った連絡先の登録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24" name="サブタイトル 2">
            <a:extLst>
              <a:ext uri="{FF2B5EF4-FFF2-40B4-BE49-F238E27FC236}">
                <a16:creationId xmlns:a16="http://schemas.microsoft.com/office/drawing/2014/main" id="{8A02127C-FDC5-39BF-62E0-66C843F38C1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履歴から連絡先を登録してみましょう</a:t>
            </a:r>
          </a:p>
        </p:txBody>
      </p:sp>
      <p:sp>
        <p:nvSpPr>
          <p:cNvPr id="3" name="テキスト ボックス 2">
            <a:extLst>
              <a:ext uri="{FF2B5EF4-FFF2-40B4-BE49-F238E27FC236}">
                <a16:creationId xmlns:a16="http://schemas.microsoft.com/office/drawing/2014/main" id="{3188263E-769D-D653-BCA6-CFB7098BA133}"/>
              </a:ext>
            </a:extLst>
          </p:cNvPr>
          <p:cNvSpPr txBox="1"/>
          <p:nvPr/>
        </p:nvSpPr>
        <p:spPr>
          <a:xfrm>
            <a:off x="105703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47876D70-9586-FD32-C1F3-584BF484F861}"/>
              </a:ext>
            </a:extLst>
          </p:cNvPr>
          <p:cNvSpPr txBox="1"/>
          <p:nvPr/>
        </p:nvSpPr>
        <p:spPr>
          <a:xfrm>
            <a:off x="1579985" y="1512998"/>
            <a:ext cx="6716992" cy="760657"/>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タッチやスワイプで画面右上の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を選び、ダブルタップしますこれで登録完了です​</a:t>
            </a:r>
          </a:p>
        </p:txBody>
      </p:sp>
      <p:sp>
        <p:nvSpPr>
          <p:cNvPr id="6" name="四角形: 角を丸くする 5">
            <a:extLst>
              <a:ext uri="{FF2B5EF4-FFF2-40B4-BE49-F238E27FC236}">
                <a16:creationId xmlns:a16="http://schemas.microsoft.com/office/drawing/2014/main" id="{FB9758F4-61D8-17EE-C59F-B9523F6C49AF}"/>
              </a:ext>
            </a:extLst>
          </p:cNvPr>
          <p:cNvSpPr/>
          <p:nvPr/>
        </p:nvSpPr>
        <p:spPr>
          <a:xfrm>
            <a:off x="3652924" y="5272174"/>
            <a:ext cx="546098"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7" name="コネクタ: カギ線 6">
            <a:extLst>
              <a:ext uri="{FF2B5EF4-FFF2-40B4-BE49-F238E27FC236}">
                <a16:creationId xmlns:a16="http://schemas.microsoft.com/office/drawing/2014/main" id="{6E10F5E4-1D8E-9E31-853F-13398A3BEAC6}"/>
              </a:ext>
            </a:extLst>
          </p:cNvPr>
          <p:cNvCxnSpPr>
            <a:cxnSpLocks/>
            <a:stCxn id="11" idx="2"/>
            <a:endCxn id="6" idx="0"/>
          </p:cNvCxnSpPr>
          <p:nvPr/>
        </p:nvCxnSpPr>
        <p:spPr>
          <a:xfrm rot="5400000">
            <a:off x="5358020" y="3144722"/>
            <a:ext cx="695405" cy="3559498"/>
          </a:xfrm>
          <a:prstGeom prst="bentConnector3">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0" name="四角形: 角を丸くする 9">
            <a:extLst>
              <a:ext uri="{FF2B5EF4-FFF2-40B4-BE49-F238E27FC236}">
                <a16:creationId xmlns:a16="http://schemas.microsoft.com/office/drawing/2014/main" id="{4DD22EE4-7F19-5C13-BD18-F56E1BC92BDD}"/>
              </a:ext>
            </a:extLst>
          </p:cNvPr>
          <p:cNvSpPr/>
          <p:nvPr/>
        </p:nvSpPr>
        <p:spPr>
          <a:xfrm>
            <a:off x="5397473" y="2767274"/>
            <a:ext cx="352824" cy="160436"/>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ACCC4DA-B0ED-4B50-AC23-A612FE9ED96E}"/>
              </a:ext>
            </a:extLst>
          </p:cNvPr>
          <p:cNvSpPr txBox="1"/>
          <p:nvPr/>
        </p:nvSpPr>
        <p:spPr>
          <a:xfrm>
            <a:off x="5826938" y="3460951"/>
            <a:ext cx="3317065" cy="1115818"/>
          </a:xfrm>
          <a:prstGeom prst="rect">
            <a:avLst/>
          </a:prstGeom>
          <a:noFill/>
        </p:spPr>
        <p:txBody>
          <a:bodyPr wrap="square" lIns="36000" rIns="36000"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を利用して電話をかける</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際は、❽の手順で選択したラベル名が使用されます</a:t>
            </a:r>
          </a:p>
        </p:txBody>
      </p:sp>
    </p:spTree>
    <p:extLst>
      <p:ext uri="{BB962C8B-B14F-4D97-AF65-F5344CB8AC3E}">
        <p14:creationId xmlns:p14="http://schemas.microsoft.com/office/powerpoint/2010/main" val="320019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D480A16C-EAE7-7C35-4619-3B697D6ABEE6}"/>
              </a:ext>
            </a:extLst>
          </p:cNvPr>
          <p:cNvPicPr>
            <a:picLocks noChangeAspect="1"/>
          </p:cNvPicPr>
          <p:nvPr/>
        </p:nvPicPr>
        <p:blipFill>
          <a:blip r:embed="rId4"/>
          <a:stretch>
            <a:fillRect/>
          </a:stretch>
        </p:blipFill>
        <p:spPr>
          <a:xfrm>
            <a:off x="5440683" y="2396652"/>
            <a:ext cx="2444708" cy="4322439"/>
          </a:xfrm>
          <a:prstGeom prst="rect">
            <a:avLst/>
          </a:prstGeom>
        </p:spPr>
      </p:pic>
      <p:pic>
        <p:nvPicPr>
          <p:cNvPr id="25" name="Picture 2">
            <a:extLst>
              <a:ext uri="{FF2B5EF4-FFF2-40B4-BE49-F238E27FC236}">
                <a16:creationId xmlns:a16="http://schemas.microsoft.com/office/drawing/2014/main" id="{9E194578-7F1C-847A-5B07-A1D4173A0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右スワイプを繰り返し、連絡先の中から編集したい相手を探します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3" name="テキスト ボックス 22">
            <a:extLst>
              <a:ext uri="{FF2B5EF4-FFF2-40B4-BE49-F238E27FC236}">
                <a16:creationId xmlns:a16="http://schemas.microsoft.com/office/drawing/2014/main" id="{7D552CB4-A5FB-4FF0-C4A9-EC3BB9FB3770}"/>
              </a:ext>
            </a:extLst>
          </p:cNvPr>
          <p:cNvSpPr txBox="1"/>
          <p:nvPr/>
        </p:nvSpPr>
        <p:spPr>
          <a:xfrm>
            <a:off x="3656671" y="4301120"/>
            <a:ext cx="1793030"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連絡先アプリはホーム画面からジェスチャー操作でも開けます</a:t>
            </a:r>
          </a:p>
        </p:txBody>
      </p:sp>
      <p:sp>
        <p:nvSpPr>
          <p:cNvPr id="12" name="サブタイトル 2">
            <a:extLst>
              <a:ext uri="{FF2B5EF4-FFF2-40B4-BE49-F238E27FC236}">
                <a16:creationId xmlns:a16="http://schemas.microsoft.com/office/drawing/2014/main" id="{78796062-450B-01F8-4171-3A95D09DDA0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連絡先を編集してみましょう</a:t>
            </a:r>
          </a:p>
        </p:txBody>
      </p:sp>
      <p:sp>
        <p:nvSpPr>
          <p:cNvPr id="29" name="四角形: 角を丸くする 28">
            <a:extLst>
              <a:ext uri="{FF2B5EF4-FFF2-40B4-BE49-F238E27FC236}">
                <a16:creationId xmlns:a16="http://schemas.microsoft.com/office/drawing/2014/main" id="{C46B6FEF-2997-16B8-CFA4-362993E5A639}"/>
              </a:ext>
            </a:extLst>
          </p:cNvPr>
          <p:cNvSpPr/>
          <p:nvPr/>
        </p:nvSpPr>
        <p:spPr>
          <a:xfrm>
            <a:off x="5449699" y="4074003"/>
            <a:ext cx="2395937"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905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A350C1F4-F202-6D04-2BC8-F065EC8D187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連絡先を編集してみましょう</a:t>
            </a:r>
          </a:p>
        </p:txBody>
      </p:sp>
      <p:pic>
        <p:nvPicPr>
          <p:cNvPr id="2" name="図 1">
            <a:extLst>
              <a:ext uri="{FF2B5EF4-FFF2-40B4-BE49-F238E27FC236}">
                <a16:creationId xmlns:a16="http://schemas.microsoft.com/office/drawing/2014/main" id="{2EAC76C4-3027-A67F-502F-17011C8A5470}"/>
              </a:ext>
            </a:extLst>
          </p:cNvPr>
          <p:cNvPicPr>
            <a:picLocks noChangeAspect="1"/>
          </p:cNvPicPr>
          <p:nvPr/>
        </p:nvPicPr>
        <p:blipFill>
          <a:blip r:embed="rId6"/>
          <a:stretch>
            <a:fillRect/>
          </a:stretch>
        </p:blipFill>
        <p:spPr>
          <a:xfrm>
            <a:off x="1237184" y="2406592"/>
            <a:ext cx="2444708" cy="4322439"/>
          </a:xfrm>
          <a:prstGeom prst="rect">
            <a:avLst/>
          </a:prstGeom>
        </p:spPr>
      </p:pic>
      <p:pic>
        <p:nvPicPr>
          <p:cNvPr id="3" name="図 2">
            <a:extLst>
              <a:ext uri="{FF2B5EF4-FFF2-40B4-BE49-F238E27FC236}">
                <a16:creationId xmlns:a16="http://schemas.microsoft.com/office/drawing/2014/main" id="{EFF89AC8-9ECB-F570-5F2E-796773A4F1C3}"/>
              </a:ext>
            </a:extLst>
          </p:cNvPr>
          <p:cNvPicPr>
            <a:picLocks noChangeAspect="1"/>
          </p:cNvPicPr>
          <p:nvPr/>
        </p:nvPicPr>
        <p:blipFill>
          <a:blip r:embed="rId7"/>
          <a:stretch>
            <a:fillRect/>
          </a:stretch>
        </p:blipFill>
        <p:spPr>
          <a:xfrm>
            <a:off x="5449700" y="2406592"/>
            <a:ext cx="2396855" cy="4263206"/>
          </a:xfrm>
          <a:prstGeom prst="rect">
            <a:avLst/>
          </a:prstGeom>
          <a:ln>
            <a:solidFill>
              <a:schemeClr val="tx1"/>
            </a:solidFill>
          </a:ln>
        </p:spPr>
      </p:pic>
      <p:cxnSp>
        <p:nvCxnSpPr>
          <p:cNvPr id="4" name="直線矢印コネクタ 3">
            <a:extLst>
              <a:ext uri="{FF2B5EF4-FFF2-40B4-BE49-F238E27FC236}">
                <a16:creationId xmlns:a16="http://schemas.microsoft.com/office/drawing/2014/main" id="{869B0712-8167-6563-AA32-6F9EC855972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267A0D02-3687-2880-0BB0-92926E08F9F7}"/>
              </a:ext>
            </a:extLst>
          </p:cNvPr>
          <p:cNvSpPr txBox="1"/>
          <p:nvPr/>
        </p:nvSpPr>
        <p:spPr>
          <a:xfrm>
            <a:off x="72052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ED70CA9A-7B9E-107E-7F19-6908BD945775}"/>
              </a:ext>
            </a:extLst>
          </p:cNvPr>
          <p:cNvSpPr txBox="1"/>
          <p:nvPr/>
        </p:nvSpPr>
        <p:spPr>
          <a:xfrm>
            <a:off x="1253412" y="1512998"/>
            <a:ext cx="3914938" cy="755720"/>
          </a:xfrm>
          <a:prstGeom prst="rect">
            <a:avLst/>
          </a:prstGeom>
          <a:noFill/>
        </p:spPr>
        <p:txBody>
          <a:bodyPr wrap="square" lIns="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「セクションの索引」と読み上げたら１本指</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下・右スワイプし相手を探します</a:t>
            </a:r>
          </a:p>
        </p:txBody>
      </p:sp>
      <p:sp>
        <p:nvSpPr>
          <p:cNvPr id="7" name="テキスト ボックス 6">
            <a:extLst>
              <a:ext uri="{FF2B5EF4-FFF2-40B4-BE49-F238E27FC236}">
                <a16:creationId xmlns:a16="http://schemas.microsoft.com/office/drawing/2014/main" id="{0B6D45DC-71EC-F51D-B975-9EEB700360C0}"/>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DAA454FD-BAEF-A1E1-0445-5375592C15CF}"/>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相手を見つけたらダブルタップして、その方の詳細情報に進みます</a:t>
            </a:r>
          </a:p>
        </p:txBody>
      </p:sp>
      <p:sp>
        <p:nvSpPr>
          <p:cNvPr id="11" name="テキスト ボックス 10">
            <a:extLst>
              <a:ext uri="{FF2B5EF4-FFF2-40B4-BE49-F238E27FC236}">
                <a16:creationId xmlns:a16="http://schemas.microsoft.com/office/drawing/2014/main" id="{481ECF56-BFA5-29A6-E995-AB973F51C477}"/>
              </a:ext>
            </a:extLst>
          </p:cNvPr>
          <p:cNvSpPr txBox="1"/>
          <p:nvPr/>
        </p:nvSpPr>
        <p:spPr>
          <a:xfrm>
            <a:off x="3686488" y="4390193"/>
            <a:ext cx="1793030"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下スワイプすると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あ</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か</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た</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な</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の順で、右スワイプすると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1</a:t>
            </a:r>
            <a:r>
              <a:rPr lang="ja-JP" altLang="en-US" sz="1600" dirty="0">
                <a:solidFill>
                  <a:schemeClr val="accent1"/>
                </a:solidFill>
                <a:latin typeface="BIZ UDPゴシック" panose="020B0400000000000000" pitchFamily="50" charset="-128"/>
                <a:ea typeface="BIZ UDPゴシック" panose="020B0400000000000000" pitchFamily="50" charset="-128"/>
              </a:rPr>
              <a:t>人ずつ名前を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読み上げますので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相手を探します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0D99CA45-4EE4-0BD1-C068-6BA2220D9378}"/>
              </a:ext>
            </a:extLst>
          </p:cNvPr>
          <p:cNvPicPr>
            <a:picLocks noChangeAspect="1"/>
          </p:cNvPicPr>
          <p:nvPr/>
        </p:nvPicPr>
        <p:blipFill>
          <a:blip r:embed="rId6"/>
          <a:stretch>
            <a:fillRect/>
          </a:stretch>
        </p:blipFill>
        <p:spPr>
          <a:xfrm>
            <a:off x="5440683" y="2396652"/>
            <a:ext cx="2444708" cy="4322439"/>
          </a:xfrm>
          <a:prstGeom prst="rect">
            <a:avLst/>
          </a:prstGeom>
        </p:spPr>
      </p:pic>
      <p:sp>
        <p:nvSpPr>
          <p:cNvPr id="19" name="四角形: 角を丸くする 18">
            <a:extLst>
              <a:ext uri="{FF2B5EF4-FFF2-40B4-BE49-F238E27FC236}">
                <a16:creationId xmlns:a16="http://schemas.microsoft.com/office/drawing/2014/main" id="{9AE9D354-64D2-7D13-3700-1D5907706ACE}"/>
              </a:ext>
            </a:extLst>
          </p:cNvPr>
          <p:cNvSpPr/>
          <p:nvPr/>
        </p:nvSpPr>
        <p:spPr>
          <a:xfrm>
            <a:off x="5509008" y="4104746"/>
            <a:ext cx="2175137" cy="2708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0EADC3C-6803-FD8B-1EA3-F5E807FFC88F}"/>
              </a:ext>
            </a:extLst>
          </p:cNvPr>
          <p:cNvSpPr/>
          <p:nvPr/>
        </p:nvSpPr>
        <p:spPr>
          <a:xfrm>
            <a:off x="1297445" y="3710493"/>
            <a:ext cx="2226633" cy="2670428"/>
          </a:xfrm>
          <a:prstGeom prst="roundRect">
            <a:avLst>
              <a:gd name="adj" fmla="val 5123"/>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5" name="Slide Number Placeholder 5">
            <a:extLst>
              <a:ext uri="{FF2B5EF4-FFF2-40B4-BE49-F238E27FC236}">
                <a16:creationId xmlns:a16="http://schemas.microsoft.com/office/drawing/2014/main" id="{9225C845-E810-8A63-DBE1-2CBDFE87FC61}"/>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p>
        </p:txBody>
      </p:sp>
    </p:spTree>
    <p:extLst>
      <p:ext uri="{BB962C8B-B14F-4D97-AF65-F5344CB8AC3E}">
        <p14:creationId xmlns:p14="http://schemas.microsoft.com/office/powerpoint/2010/main" val="952063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2C9A91CD-1A43-C737-0620-D4F60DA404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628" y="24117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1669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「編集」をダブルタップします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663057"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右スワイプで編集したい項目まで進み、ダブルタップ後に編集します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662DB833-700D-785C-C8BB-B1E1B644FA1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連絡先を編集してみましょう</a:t>
            </a:r>
          </a:p>
        </p:txBody>
      </p:sp>
      <p:pic>
        <p:nvPicPr>
          <p:cNvPr id="24" name="Picture 4">
            <a:extLst>
              <a:ext uri="{FF2B5EF4-FFF2-40B4-BE49-F238E27FC236}">
                <a16:creationId xmlns:a16="http://schemas.microsoft.com/office/drawing/2014/main" id="{FBB869A2-2C18-9A6D-0412-C6F7787408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71" y="24117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四角形: 角を丸くする 24">
            <a:extLst>
              <a:ext uri="{FF2B5EF4-FFF2-40B4-BE49-F238E27FC236}">
                <a16:creationId xmlns:a16="http://schemas.microsoft.com/office/drawing/2014/main" id="{672C41FE-3AA5-39D6-C725-81D54FEC3EBC}"/>
              </a:ext>
            </a:extLst>
          </p:cNvPr>
          <p:cNvSpPr/>
          <p:nvPr/>
        </p:nvSpPr>
        <p:spPr>
          <a:xfrm>
            <a:off x="3296652" y="2573037"/>
            <a:ext cx="342133" cy="2303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0FBB619B-248E-7444-713D-20BEB4E707C2}"/>
              </a:ext>
            </a:extLst>
          </p:cNvPr>
          <p:cNvSpPr/>
          <p:nvPr/>
        </p:nvSpPr>
        <p:spPr>
          <a:xfrm>
            <a:off x="5445660" y="4895608"/>
            <a:ext cx="2416968" cy="3260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12799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A6839CA6-EEDE-7819-77EB-AE1AFFF85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844" y="2412314"/>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3" name="テキスト ボックス 2">
            <a:extLst>
              <a:ext uri="{FF2B5EF4-FFF2-40B4-BE49-F238E27FC236}">
                <a16:creationId xmlns:a16="http://schemas.microsoft.com/office/drawing/2014/main" id="{3188263E-769D-D653-BCA6-CFB7098BA133}"/>
              </a:ext>
            </a:extLst>
          </p:cNvPr>
          <p:cNvSpPr txBox="1"/>
          <p:nvPr/>
        </p:nvSpPr>
        <p:spPr>
          <a:xfrm>
            <a:off x="105703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 name="テキスト ボックス 3">
            <a:extLst>
              <a:ext uri="{FF2B5EF4-FFF2-40B4-BE49-F238E27FC236}">
                <a16:creationId xmlns:a16="http://schemas.microsoft.com/office/drawing/2014/main" id="{47876D70-9586-FD32-C1F3-584BF484F861}"/>
              </a:ext>
            </a:extLst>
          </p:cNvPr>
          <p:cNvSpPr txBox="1"/>
          <p:nvPr/>
        </p:nvSpPr>
        <p:spPr>
          <a:xfrm>
            <a:off x="1579985" y="1512998"/>
            <a:ext cx="6716992" cy="760657"/>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タッチやスワイプで画面右上の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完了</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を選び、ダブルタップしますこれで編集完了です​</a:t>
            </a:r>
          </a:p>
        </p:txBody>
      </p:sp>
      <p:sp>
        <p:nvSpPr>
          <p:cNvPr id="10" name="四角形: 角を丸くする 9">
            <a:extLst>
              <a:ext uri="{FF2B5EF4-FFF2-40B4-BE49-F238E27FC236}">
                <a16:creationId xmlns:a16="http://schemas.microsoft.com/office/drawing/2014/main" id="{4DD22EE4-7F19-5C13-BD18-F56E1BC92BDD}"/>
              </a:ext>
            </a:extLst>
          </p:cNvPr>
          <p:cNvSpPr/>
          <p:nvPr/>
        </p:nvSpPr>
        <p:spPr>
          <a:xfrm>
            <a:off x="5397473" y="2610862"/>
            <a:ext cx="352824" cy="160436"/>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A0E3D649-28C7-FBC9-DBC9-8D53F903B85F}"/>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13" name="タイトル 1">
            <a:extLst>
              <a:ext uri="{FF2B5EF4-FFF2-40B4-BE49-F238E27FC236}">
                <a16:creationId xmlns:a16="http://schemas.microsoft.com/office/drawing/2014/main" id="{D1C7FB16-AEBA-9358-D1D9-C342A39DD95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4" name="サブタイトル 2">
            <a:extLst>
              <a:ext uri="{FF2B5EF4-FFF2-40B4-BE49-F238E27FC236}">
                <a16:creationId xmlns:a16="http://schemas.microsoft.com/office/drawing/2014/main" id="{307D7A2E-E3CD-B2F6-6A3A-67829CF56F4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連絡先を編集してみましょう</a:t>
            </a:r>
          </a:p>
        </p:txBody>
      </p:sp>
    </p:spTree>
    <p:extLst>
      <p:ext uri="{BB962C8B-B14F-4D97-AF65-F5344CB8AC3E}">
        <p14:creationId xmlns:p14="http://schemas.microsoft.com/office/powerpoint/2010/main" val="2188013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B36FBFB0-0F83-B147-ACF7-5803E6D6C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24" name="サブタイトル 2">
            <a:extLst>
              <a:ext uri="{FF2B5EF4-FFF2-40B4-BE49-F238E27FC236}">
                <a16:creationId xmlns:a16="http://schemas.microsoft.com/office/drawing/2014/main" id="{D181A790-2BEE-A6A0-AB75-F29196CC97E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連絡先を削除してみましょう</a:t>
            </a:r>
          </a:p>
        </p:txBody>
      </p:sp>
      <p:pic>
        <p:nvPicPr>
          <p:cNvPr id="27" name="図 26">
            <a:extLst>
              <a:ext uri="{FF2B5EF4-FFF2-40B4-BE49-F238E27FC236}">
                <a16:creationId xmlns:a16="http://schemas.microsoft.com/office/drawing/2014/main" id="{3761F04C-71CD-F6EF-D95E-224A2202ABF3}"/>
              </a:ext>
            </a:extLst>
          </p:cNvPr>
          <p:cNvPicPr>
            <a:picLocks noChangeAspect="1"/>
          </p:cNvPicPr>
          <p:nvPr/>
        </p:nvPicPr>
        <p:blipFill>
          <a:blip r:embed="rId7"/>
          <a:stretch>
            <a:fillRect/>
          </a:stretch>
        </p:blipFill>
        <p:spPr>
          <a:xfrm>
            <a:off x="5440683" y="2396652"/>
            <a:ext cx="2444708" cy="4322439"/>
          </a:xfrm>
          <a:prstGeom prst="rect">
            <a:avLst/>
          </a:prstGeom>
        </p:spPr>
      </p:pic>
      <p:sp>
        <p:nvSpPr>
          <p:cNvPr id="28" name="テキスト ボックス 27">
            <a:extLst>
              <a:ext uri="{FF2B5EF4-FFF2-40B4-BE49-F238E27FC236}">
                <a16:creationId xmlns:a16="http://schemas.microsoft.com/office/drawing/2014/main" id="{A7B75FEC-DDED-3759-6DFC-2A85C4A009D7}"/>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右スワイプを繰り返し、連絡先の中から編集したい相手を探します</a:t>
            </a:r>
          </a:p>
        </p:txBody>
      </p:sp>
      <p:sp>
        <p:nvSpPr>
          <p:cNvPr id="30" name="テキスト ボックス 29">
            <a:extLst>
              <a:ext uri="{FF2B5EF4-FFF2-40B4-BE49-F238E27FC236}">
                <a16:creationId xmlns:a16="http://schemas.microsoft.com/office/drawing/2014/main" id="{B978A63B-C738-CBFF-0AB0-78E71EE07F49}"/>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9351C4DB-C151-39E9-0FC5-3CB27E378DD8}"/>
              </a:ext>
            </a:extLst>
          </p:cNvPr>
          <p:cNvSpPr txBox="1"/>
          <p:nvPr/>
        </p:nvSpPr>
        <p:spPr>
          <a:xfrm>
            <a:off x="3656671" y="4301120"/>
            <a:ext cx="1793030"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連絡先アプリはホーム画面からジェスチャー操作でも開けます</a:t>
            </a:r>
          </a:p>
        </p:txBody>
      </p:sp>
      <p:sp>
        <p:nvSpPr>
          <p:cNvPr id="33" name="四角形: 角を丸くする 32">
            <a:extLst>
              <a:ext uri="{FF2B5EF4-FFF2-40B4-BE49-F238E27FC236}">
                <a16:creationId xmlns:a16="http://schemas.microsoft.com/office/drawing/2014/main" id="{399DB66E-5F6A-2A1E-2DBD-EBB6E2E478FA}"/>
              </a:ext>
            </a:extLst>
          </p:cNvPr>
          <p:cNvSpPr/>
          <p:nvPr/>
        </p:nvSpPr>
        <p:spPr>
          <a:xfrm>
            <a:off x="5449699" y="4074003"/>
            <a:ext cx="2395937" cy="320872"/>
          </a:xfrm>
          <a:prstGeom prst="roundRect">
            <a:avLst>
              <a:gd name="adj" fmla="val 810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4076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pic>
        <p:nvPicPr>
          <p:cNvPr id="2" name="図 1">
            <a:extLst>
              <a:ext uri="{FF2B5EF4-FFF2-40B4-BE49-F238E27FC236}">
                <a16:creationId xmlns:a16="http://schemas.microsoft.com/office/drawing/2014/main" id="{2EAC76C4-3027-A67F-502F-17011C8A5470}"/>
              </a:ext>
            </a:extLst>
          </p:cNvPr>
          <p:cNvPicPr>
            <a:picLocks noChangeAspect="1"/>
          </p:cNvPicPr>
          <p:nvPr/>
        </p:nvPicPr>
        <p:blipFill>
          <a:blip r:embed="rId6"/>
          <a:stretch>
            <a:fillRect/>
          </a:stretch>
        </p:blipFill>
        <p:spPr>
          <a:xfrm>
            <a:off x="1237184" y="2406592"/>
            <a:ext cx="2444708" cy="4322439"/>
          </a:xfrm>
          <a:prstGeom prst="rect">
            <a:avLst/>
          </a:prstGeom>
        </p:spPr>
      </p:pic>
      <p:pic>
        <p:nvPicPr>
          <p:cNvPr id="3" name="図 2">
            <a:extLst>
              <a:ext uri="{FF2B5EF4-FFF2-40B4-BE49-F238E27FC236}">
                <a16:creationId xmlns:a16="http://schemas.microsoft.com/office/drawing/2014/main" id="{EFF89AC8-9ECB-F570-5F2E-796773A4F1C3}"/>
              </a:ext>
            </a:extLst>
          </p:cNvPr>
          <p:cNvPicPr>
            <a:picLocks noChangeAspect="1"/>
          </p:cNvPicPr>
          <p:nvPr/>
        </p:nvPicPr>
        <p:blipFill>
          <a:blip r:embed="rId7"/>
          <a:stretch>
            <a:fillRect/>
          </a:stretch>
        </p:blipFill>
        <p:spPr>
          <a:xfrm>
            <a:off x="5449700" y="2406592"/>
            <a:ext cx="2396855" cy="4263206"/>
          </a:xfrm>
          <a:prstGeom prst="rect">
            <a:avLst/>
          </a:prstGeom>
          <a:ln>
            <a:solidFill>
              <a:schemeClr val="tx1"/>
            </a:solidFill>
          </a:ln>
        </p:spPr>
      </p:pic>
      <p:cxnSp>
        <p:nvCxnSpPr>
          <p:cNvPr id="4" name="直線矢印コネクタ 3">
            <a:extLst>
              <a:ext uri="{FF2B5EF4-FFF2-40B4-BE49-F238E27FC236}">
                <a16:creationId xmlns:a16="http://schemas.microsoft.com/office/drawing/2014/main" id="{869B0712-8167-6563-AA32-6F9EC855972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267A0D02-3687-2880-0BB0-92926E08F9F7}"/>
              </a:ext>
            </a:extLst>
          </p:cNvPr>
          <p:cNvSpPr txBox="1"/>
          <p:nvPr/>
        </p:nvSpPr>
        <p:spPr>
          <a:xfrm>
            <a:off x="72052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ED70CA9A-7B9E-107E-7F19-6908BD945775}"/>
              </a:ext>
            </a:extLst>
          </p:cNvPr>
          <p:cNvSpPr txBox="1"/>
          <p:nvPr/>
        </p:nvSpPr>
        <p:spPr>
          <a:xfrm>
            <a:off x="1253412" y="1512998"/>
            <a:ext cx="3914938" cy="755720"/>
          </a:xfrm>
          <a:prstGeom prst="rect">
            <a:avLst/>
          </a:prstGeom>
          <a:noFill/>
        </p:spPr>
        <p:txBody>
          <a:bodyPr wrap="square" lIns="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「セクションの索引」と読み上げたら１本指</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下・右スワイプし相手を探します</a:t>
            </a:r>
          </a:p>
        </p:txBody>
      </p:sp>
      <p:sp>
        <p:nvSpPr>
          <p:cNvPr id="7" name="テキスト ボックス 6">
            <a:extLst>
              <a:ext uri="{FF2B5EF4-FFF2-40B4-BE49-F238E27FC236}">
                <a16:creationId xmlns:a16="http://schemas.microsoft.com/office/drawing/2014/main" id="{0B6D45DC-71EC-F51D-B975-9EEB700360C0}"/>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DAA454FD-BAEF-A1E1-0445-5375592C15CF}"/>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相手を見つけたらダブルタップして、その方の詳細情報に進みます</a:t>
            </a:r>
          </a:p>
        </p:txBody>
      </p:sp>
      <p:sp>
        <p:nvSpPr>
          <p:cNvPr id="11" name="テキスト ボックス 10">
            <a:extLst>
              <a:ext uri="{FF2B5EF4-FFF2-40B4-BE49-F238E27FC236}">
                <a16:creationId xmlns:a16="http://schemas.microsoft.com/office/drawing/2014/main" id="{481ECF56-BFA5-29A6-E995-AB973F51C477}"/>
              </a:ext>
            </a:extLst>
          </p:cNvPr>
          <p:cNvSpPr txBox="1"/>
          <p:nvPr/>
        </p:nvSpPr>
        <p:spPr>
          <a:xfrm>
            <a:off x="3686488" y="4390193"/>
            <a:ext cx="1793030" cy="228248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下スワイプすると</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あ</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か</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さ</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た</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な</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の順で、右スワイプすると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1</a:t>
            </a:r>
            <a:r>
              <a:rPr lang="ja-JP" altLang="en-US" sz="1600" dirty="0">
                <a:solidFill>
                  <a:schemeClr val="accent1"/>
                </a:solidFill>
                <a:latin typeface="BIZ UDPゴシック" panose="020B0400000000000000" pitchFamily="50" charset="-128"/>
                <a:ea typeface="BIZ UDPゴシック" panose="020B0400000000000000" pitchFamily="50" charset="-128"/>
              </a:rPr>
              <a:t>人ずつ名前を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読み上げますので</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相手を探します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0D99CA45-4EE4-0BD1-C068-6BA2220D9378}"/>
              </a:ext>
            </a:extLst>
          </p:cNvPr>
          <p:cNvPicPr>
            <a:picLocks noChangeAspect="1"/>
          </p:cNvPicPr>
          <p:nvPr/>
        </p:nvPicPr>
        <p:blipFill>
          <a:blip r:embed="rId6"/>
          <a:stretch>
            <a:fillRect/>
          </a:stretch>
        </p:blipFill>
        <p:spPr>
          <a:xfrm>
            <a:off x="5440683" y="2396652"/>
            <a:ext cx="2444708" cy="4322439"/>
          </a:xfrm>
          <a:prstGeom prst="rect">
            <a:avLst/>
          </a:prstGeom>
        </p:spPr>
      </p:pic>
      <p:sp>
        <p:nvSpPr>
          <p:cNvPr id="19" name="四角形: 角を丸くする 18">
            <a:extLst>
              <a:ext uri="{FF2B5EF4-FFF2-40B4-BE49-F238E27FC236}">
                <a16:creationId xmlns:a16="http://schemas.microsoft.com/office/drawing/2014/main" id="{9AE9D354-64D2-7D13-3700-1D5907706ACE}"/>
              </a:ext>
            </a:extLst>
          </p:cNvPr>
          <p:cNvSpPr/>
          <p:nvPr/>
        </p:nvSpPr>
        <p:spPr>
          <a:xfrm>
            <a:off x="5509008" y="4104746"/>
            <a:ext cx="2175137" cy="27085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E0EADC3C-6803-FD8B-1EA3-F5E807FFC88F}"/>
              </a:ext>
            </a:extLst>
          </p:cNvPr>
          <p:cNvSpPr/>
          <p:nvPr/>
        </p:nvSpPr>
        <p:spPr>
          <a:xfrm>
            <a:off x="1297445" y="3710493"/>
            <a:ext cx="2226633" cy="2670428"/>
          </a:xfrm>
          <a:prstGeom prst="roundRect">
            <a:avLst>
              <a:gd name="adj" fmla="val 5123"/>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サブタイトル 2">
            <a:extLst>
              <a:ext uri="{FF2B5EF4-FFF2-40B4-BE49-F238E27FC236}">
                <a16:creationId xmlns:a16="http://schemas.microsoft.com/office/drawing/2014/main" id="{13BF0404-2116-254B-59E1-A9E53E40B16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連絡先を削除してみましょう</a:t>
            </a:r>
          </a:p>
        </p:txBody>
      </p:sp>
      <p:sp>
        <p:nvSpPr>
          <p:cNvPr id="14" name="Slide Number Placeholder 5">
            <a:extLst>
              <a:ext uri="{FF2B5EF4-FFF2-40B4-BE49-F238E27FC236}">
                <a16:creationId xmlns:a16="http://schemas.microsoft.com/office/drawing/2014/main" id="{8A6CB79B-D214-882F-8D51-86E2FE10C3F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Tree>
    <p:extLst>
      <p:ext uri="{BB962C8B-B14F-4D97-AF65-F5344CB8AC3E}">
        <p14:creationId xmlns:p14="http://schemas.microsoft.com/office/powerpoint/2010/main" val="157544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5DE913A0-67B9-1216-DA50-3725D2DA9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3628" y="2415643"/>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1669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「編集」をダブルタップします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2" cy="755720"/>
          </a:xfrm>
          <a:prstGeom prst="rect">
            <a:avLst/>
          </a:prstGeom>
          <a:noFill/>
        </p:spPr>
        <p:txBody>
          <a:bodyPr wrap="square" rIns="0"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スワイプで</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連絡先を削除</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まで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進んでダブルタップします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662DB833-700D-785C-C8BB-B1E1B644FA1D}"/>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連絡先を削除してみましょう</a:t>
            </a:r>
          </a:p>
        </p:txBody>
      </p:sp>
      <p:pic>
        <p:nvPicPr>
          <p:cNvPr id="24" name="Picture 4">
            <a:extLst>
              <a:ext uri="{FF2B5EF4-FFF2-40B4-BE49-F238E27FC236}">
                <a16:creationId xmlns:a16="http://schemas.microsoft.com/office/drawing/2014/main" id="{FBB869A2-2C18-9A6D-0412-C6F7787408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8271" y="2411761"/>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四角形: 角を丸くする 24">
            <a:extLst>
              <a:ext uri="{FF2B5EF4-FFF2-40B4-BE49-F238E27FC236}">
                <a16:creationId xmlns:a16="http://schemas.microsoft.com/office/drawing/2014/main" id="{672C41FE-3AA5-39D6-C725-81D54FEC3EBC}"/>
              </a:ext>
            </a:extLst>
          </p:cNvPr>
          <p:cNvSpPr/>
          <p:nvPr/>
        </p:nvSpPr>
        <p:spPr>
          <a:xfrm>
            <a:off x="3296652" y="2573037"/>
            <a:ext cx="342133" cy="23032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0FBB619B-248E-7444-713D-20BEB4E707C2}"/>
              </a:ext>
            </a:extLst>
          </p:cNvPr>
          <p:cNvSpPr/>
          <p:nvPr/>
        </p:nvSpPr>
        <p:spPr>
          <a:xfrm>
            <a:off x="5445660" y="5882199"/>
            <a:ext cx="2416968" cy="32609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2564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F5E250B0-447B-4E35-577F-B0FFCA282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連絡先の編集</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152111" y="2997717"/>
            <a:ext cx="3205496" cy="755720"/>
          </a:xfrm>
          <a:prstGeom prst="rect">
            <a:avLst/>
          </a:prstGeom>
          <a:noFill/>
        </p:spPr>
        <p:txBody>
          <a:bodyPr wrap="square" rtlCol="0" anchor="t" anchorCtr="0">
            <a:spAutoFit/>
          </a:bodyPr>
          <a:lstStyle>
            <a:defPPr>
              <a:defRPr lang="ja-JP"/>
            </a:defPPr>
            <a:lvl1pPr>
              <a:lnSpc>
                <a:spcPct val="130000"/>
              </a:lnSpc>
              <a:defRPr>
                <a:solidFill>
                  <a:schemeClr val="accent1"/>
                </a:solidFill>
                <a:latin typeface="BIZ UDPゴシック" panose="020B0400000000000000" pitchFamily="50" charset="-128"/>
                <a:ea typeface="BIZ UDPゴシック" panose="020B0400000000000000"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a:t>
            </a:r>
            <a:r>
              <a:rPr lang="ja-JP" altLang="en-US" dirty="0"/>
              <a:t>削除した連絡先は元に</a:t>
            </a:r>
            <a:endParaRPr lang="en-US" altLang="ja-JP" dirty="0"/>
          </a:p>
          <a:p>
            <a:r>
              <a:rPr lang="ja-JP" altLang="en-US" dirty="0"/>
              <a:t>戻せないので注意が必要です</a:t>
            </a:r>
          </a:p>
        </p:txBody>
      </p:sp>
      <p:sp>
        <p:nvSpPr>
          <p:cNvPr id="19" name="テキスト ボックス 18">
            <a:extLst>
              <a:ext uri="{FF2B5EF4-FFF2-40B4-BE49-F238E27FC236}">
                <a16:creationId xmlns:a16="http://schemas.microsoft.com/office/drawing/2014/main" id="{4B3C5E85-F899-EF1D-6C9B-7DCAD740A853}"/>
              </a:ext>
            </a:extLst>
          </p:cNvPr>
          <p:cNvSpPr txBox="1"/>
          <p:nvPr/>
        </p:nvSpPr>
        <p:spPr>
          <a:xfrm>
            <a:off x="5742714" y="2997717"/>
            <a:ext cx="3401286" cy="3276410"/>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「連絡先を削除」はページの最後に書かれている項目のため、一気に最後の項目に移動できる</a:t>
            </a: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４本指で画面の半分より下を１回タップ</a:t>
            </a: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するジェスチャーを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おすすめ</a:t>
            </a:r>
            <a:r>
              <a:rPr lang="ja-JP" altLang="en-US" sz="1800" dirty="0">
                <a:solidFill>
                  <a:schemeClr val="accent1"/>
                </a:solidFill>
                <a:latin typeface="BIZ UDPゴシック" panose="020B0400000000000000" pitchFamily="50" charset="-128"/>
                <a:ea typeface="BIZ UDPゴシック" panose="020B0400000000000000" pitchFamily="50" charset="-128"/>
              </a:rPr>
              <a:t>します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なお、画面の半分より上をタップすることで最初の項目に移動することもできます</a:t>
            </a:r>
          </a:p>
        </p:txBody>
      </p:sp>
      <p:sp>
        <p:nvSpPr>
          <p:cNvPr id="20" name="サブタイトル 2">
            <a:extLst>
              <a:ext uri="{FF2B5EF4-FFF2-40B4-BE49-F238E27FC236}">
                <a16:creationId xmlns:a16="http://schemas.microsoft.com/office/drawing/2014/main" id="{07CEC79E-0433-B0A4-88AB-9378A0C6752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連絡先を削除してみましょう</a:t>
            </a:r>
          </a:p>
        </p:txBody>
      </p:sp>
      <p:sp>
        <p:nvSpPr>
          <p:cNvPr id="22" name="テキスト ボックス 21">
            <a:extLst>
              <a:ext uri="{FF2B5EF4-FFF2-40B4-BE49-F238E27FC236}">
                <a16:creationId xmlns:a16="http://schemas.microsoft.com/office/drawing/2014/main" id="{C436F80A-3400-D668-A8EF-61EA204971C5}"/>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F31816E0-A4C3-3F29-9336-A05E842D9F8E}"/>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連絡先を削除</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これで連絡先は削除されます</a:t>
            </a:r>
          </a:p>
        </p:txBody>
      </p:sp>
    </p:spTree>
    <p:extLst>
      <p:ext uri="{BB962C8B-B14F-4D97-AF65-F5344CB8AC3E}">
        <p14:creationId xmlns:p14="http://schemas.microsoft.com/office/powerpoint/2010/main" val="148173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6FF086C-56A5-7445-8420-38CB14D637DC}"/>
              </a:ext>
            </a:extLst>
          </p:cNvPr>
          <p:cNvPicPr>
            <a:picLocks noChangeAspect="1"/>
          </p:cNvPicPr>
          <p:nvPr/>
        </p:nvPicPr>
        <p:blipFill>
          <a:blip r:embed="rId4"/>
          <a:stretch>
            <a:fillRect/>
          </a:stretch>
        </p:blipFill>
        <p:spPr>
          <a:xfrm>
            <a:off x="5441244" y="2381599"/>
            <a:ext cx="2406296" cy="4321314"/>
          </a:xfrm>
          <a:prstGeom prst="rect">
            <a:avLst/>
          </a:prstGeom>
          <a:ln>
            <a:solidFill>
              <a:schemeClr val="tx1"/>
            </a:solidFill>
          </a:ln>
        </p:spPr>
      </p:pic>
      <p:pic>
        <p:nvPicPr>
          <p:cNvPr id="29" name="図 28">
            <a:extLst>
              <a:ext uri="{FF2B5EF4-FFF2-40B4-BE49-F238E27FC236}">
                <a16:creationId xmlns:a16="http://schemas.microsoft.com/office/drawing/2014/main" id="{12F6BEBA-ED9C-1844-53DB-08B1CE5686CD}"/>
              </a:ext>
            </a:extLst>
          </p:cNvPr>
          <p:cNvPicPr>
            <a:picLocks noChangeAspect="1"/>
          </p:cNvPicPr>
          <p:nvPr/>
        </p:nvPicPr>
        <p:blipFill>
          <a:blip r:embed="rId5"/>
          <a:stretch>
            <a:fillRect/>
          </a:stretch>
        </p:blipFill>
        <p:spPr>
          <a:xfrm>
            <a:off x="1227637" y="2399918"/>
            <a:ext cx="243861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652096"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175047" y="1512998"/>
            <a:ext cx="3380946"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画面上部の緑色の受話器マーク　　</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をタッチして応答します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556243"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070193" y="1512998"/>
            <a:ext cx="3677049"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画面下部の緑の受話器ボタンを右にスライドさせて通話に応答します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電話の受け方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23" name="テキスト ボックス 22">
            <a:extLst>
              <a:ext uri="{FF2B5EF4-FFF2-40B4-BE49-F238E27FC236}">
                <a16:creationId xmlns:a16="http://schemas.microsoft.com/office/drawing/2014/main" id="{E9F9D58F-8A02-A699-0CE2-6EA2C1F6B8D9}"/>
              </a:ext>
            </a:extLst>
          </p:cNvPr>
          <p:cNvSpPr txBox="1"/>
          <p:nvPr/>
        </p:nvSpPr>
        <p:spPr>
          <a:xfrm>
            <a:off x="3655132" y="2635004"/>
            <a:ext cx="1171871"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操作中に電話がかかって来た場合</a:t>
            </a:r>
          </a:p>
        </p:txBody>
      </p:sp>
      <p:sp>
        <p:nvSpPr>
          <p:cNvPr id="25" name="テキスト ボックス 24">
            <a:extLst>
              <a:ext uri="{FF2B5EF4-FFF2-40B4-BE49-F238E27FC236}">
                <a16:creationId xmlns:a16="http://schemas.microsoft.com/office/drawing/2014/main" id="{8C174CA1-A388-2112-6CFF-095E0B0AA7B2}"/>
              </a:ext>
            </a:extLst>
          </p:cNvPr>
          <p:cNvSpPr txBox="1"/>
          <p:nvPr/>
        </p:nvSpPr>
        <p:spPr>
          <a:xfrm>
            <a:off x="7834851" y="2635004"/>
            <a:ext cx="1330087" cy="1475917"/>
          </a:xfrm>
          <a:prstGeom prst="rect">
            <a:avLst/>
          </a:prstGeom>
          <a:noFill/>
        </p:spPr>
        <p:txBody>
          <a:bodyPr wrap="square" lIns="91440" tIns="45720" rIns="9144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スリープ中に電話がかかってきた場合</a:t>
            </a:r>
          </a:p>
        </p:txBody>
      </p:sp>
      <p:sp>
        <p:nvSpPr>
          <p:cNvPr id="13" name="サブタイトル 2">
            <a:extLst>
              <a:ext uri="{FF2B5EF4-FFF2-40B4-BE49-F238E27FC236}">
                <a16:creationId xmlns:a16="http://schemas.microsoft.com/office/drawing/2014/main" id="{B518B887-2E4A-FE53-7749-D38B426DB96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VoiceOver</a:t>
            </a:r>
            <a:r>
              <a:rPr lang="ja-JP" altLang="en-US" sz="2200" dirty="0">
                <a:latin typeface="BIZ UDPゴシック" panose="020B0400000000000000" pitchFamily="50" charset="-128"/>
                <a:ea typeface="BIZ UDPゴシック" panose="020B0400000000000000" pitchFamily="50" charset="-128"/>
              </a:rPr>
              <a:t>未使用時の電話の受け方です</a:t>
            </a:r>
          </a:p>
        </p:txBody>
      </p:sp>
      <p:pic>
        <p:nvPicPr>
          <p:cNvPr id="28" name="図 27">
            <a:extLst>
              <a:ext uri="{FF2B5EF4-FFF2-40B4-BE49-F238E27FC236}">
                <a16:creationId xmlns:a16="http://schemas.microsoft.com/office/drawing/2014/main" id="{46A1AF07-EBC8-8F61-7CAF-4216BB915440}"/>
              </a:ext>
            </a:extLst>
          </p:cNvPr>
          <p:cNvPicPr>
            <a:picLocks noChangeAspect="1"/>
          </p:cNvPicPr>
          <p:nvPr/>
        </p:nvPicPr>
        <p:blipFill>
          <a:blip r:embed="rId8"/>
          <a:srcRect l="83173" t="6133" r="6568" b="88134"/>
          <a:stretch>
            <a:fillRect/>
          </a:stretch>
        </p:blipFill>
        <p:spPr>
          <a:xfrm>
            <a:off x="1225676" y="1904671"/>
            <a:ext cx="360000" cy="360000"/>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30" name="四角形: 角を丸くする 29">
            <a:extLst>
              <a:ext uri="{FF2B5EF4-FFF2-40B4-BE49-F238E27FC236}">
                <a16:creationId xmlns:a16="http://schemas.microsoft.com/office/drawing/2014/main" id="{8BF4EC99-69C1-1318-857B-B6BBE6511753}"/>
              </a:ext>
            </a:extLst>
          </p:cNvPr>
          <p:cNvSpPr/>
          <p:nvPr/>
        </p:nvSpPr>
        <p:spPr>
          <a:xfrm>
            <a:off x="3187370" y="2629569"/>
            <a:ext cx="346405" cy="342231"/>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C03153FE-FBD5-1A3D-223A-37FD8CF7BD24}"/>
              </a:ext>
            </a:extLst>
          </p:cNvPr>
          <p:cNvSpPr>
            <a:spLocks noChangeAspect="1"/>
          </p:cNvSpPr>
          <p:nvPr/>
        </p:nvSpPr>
        <p:spPr>
          <a:xfrm rot="5400000">
            <a:off x="6544810" y="5654346"/>
            <a:ext cx="296224" cy="1458641"/>
          </a:xfrm>
          <a:custGeom>
            <a:avLst/>
            <a:gdLst>
              <a:gd name="connsiteX0" fmla="*/ 0 w 250621"/>
              <a:gd name="connsiteY0" fmla="*/ 125311 h 1234085"/>
              <a:gd name="connsiteX1" fmla="*/ 125311 w 250621"/>
              <a:gd name="connsiteY1" fmla="*/ 0 h 1234085"/>
              <a:gd name="connsiteX2" fmla="*/ 250621 w 250621"/>
              <a:gd name="connsiteY2" fmla="*/ 125311 h 1234085"/>
              <a:gd name="connsiteX3" fmla="*/ 187966 w 250621"/>
              <a:gd name="connsiteY3" fmla="*/ 125311 h 1234085"/>
              <a:gd name="connsiteX4" fmla="*/ 187966 w 250621"/>
              <a:gd name="connsiteY4" fmla="*/ 1043416 h 1234085"/>
              <a:gd name="connsiteX5" fmla="*/ 200725 w 250621"/>
              <a:gd name="connsiteY5" fmla="*/ 1052018 h 1234085"/>
              <a:gd name="connsiteX6" fmla="*/ 231963 w 250621"/>
              <a:gd name="connsiteY6" fmla="*/ 1127433 h 1234085"/>
              <a:gd name="connsiteX7" fmla="*/ 125311 w 250621"/>
              <a:gd name="connsiteY7" fmla="*/ 1234085 h 1234085"/>
              <a:gd name="connsiteX8" fmla="*/ 18659 w 250621"/>
              <a:gd name="connsiteY8" fmla="*/ 1127433 h 1234085"/>
              <a:gd name="connsiteX9" fmla="*/ 49897 w 250621"/>
              <a:gd name="connsiteY9" fmla="*/ 1052018 h 1234085"/>
              <a:gd name="connsiteX10" fmla="*/ 62655 w 250621"/>
              <a:gd name="connsiteY10" fmla="*/ 1043416 h 1234085"/>
              <a:gd name="connsiteX11" fmla="*/ 62655 w 250621"/>
              <a:gd name="connsiteY11" fmla="*/ 125311 h 123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621" h="1234085">
                <a:moveTo>
                  <a:pt x="0" y="125311"/>
                </a:moveTo>
                <a:lnTo>
                  <a:pt x="125311" y="0"/>
                </a:lnTo>
                <a:lnTo>
                  <a:pt x="250621" y="125311"/>
                </a:lnTo>
                <a:lnTo>
                  <a:pt x="187966" y="125311"/>
                </a:lnTo>
                <a:lnTo>
                  <a:pt x="187966" y="1043416"/>
                </a:lnTo>
                <a:lnTo>
                  <a:pt x="200725" y="1052018"/>
                </a:lnTo>
                <a:cubicBezTo>
                  <a:pt x="220025" y="1071319"/>
                  <a:pt x="231963" y="1097982"/>
                  <a:pt x="231963" y="1127433"/>
                </a:cubicBezTo>
                <a:cubicBezTo>
                  <a:pt x="231963" y="1186335"/>
                  <a:pt x="184213" y="1234085"/>
                  <a:pt x="125311" y="1234085"/>
                </a:cubicBezTo>
                <a:cubicBezTo>
                  <a:pt x="66409" y="1234085"/>
                  <a:pt x="18659" y="1186335"/>
                  <a:pt x="18659" y="1127433"/>
                </a:cubicBezTo>
                <a:cubicBezTo>
                  <a:pt x="18659" y="1097982"/>
                  <a:pt x="30596" y="1071319"/>
                  <a:pt x="49897" y="1052018"/>
                </a:cubicBezTo>
                <a:lnTo>
                  <a:pt x="62655" y="1043416"/>
                </a:lnTo>
                <a:lnTo>
                  <a:pt x="62655" y="125311"/>
                </a:lnTo>
                <a:close/>
              </a:path>
            </a:pathLst>
          </a:custGeom>
          <a:solidFill>
            <a:schemeClr val="bg1"/>
          </a:solidFill>
          <a:ln w="19050">
            <a:solidFill>
              <a:srgbClr val="FF3300"/>
            </a:solidFill>
            <a:prstDash val="sysDash"/>
          </a:ln>
          <a:effectLst>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dirty="0">
              <a:ea typeface="BIZ UDPゴシック" panose="020B0400000000000000" pitchFamily="50" charset="-128"/>
            </a:endParaRPr>
          </a:p>
        </p:txBody>
      </p:sp>
    </p:spTree>
    <p:extLst>
      <p:ext uri="{BB962C8B-B14F-4D97-AF65-F5344CB8AC3E}">
        <p14:creationId xmlns:p14="http://schemas.microsoft.com/office/powerpoint/2010/main" val="2461487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図 40960">
            <a:extLst>
              <a:ext uri="{FF2B5EF4-FFF2-40B4-BE49-F238E27FC236}">
                <a16:creationId xmlns:a16="http://schemas.microsoft.com/office/drawing/2014/main" id="{5DAFE36E-E78D-8A20-2BBB-F63D2FB6DBDA}"/>
              </a:ext>
            </a:extLst>
          </p:cNvPr>
          <p:cNvPicPr>
            <a:picLocks noChangeAspect="1"/>
          </p:cNvPicPr>
          <p:nvPr/>
        </p:nvPicPr>
        <p:blipFill>
          <a:blip r:embed="rId4"/>
          <a:stretch>
            <a:fillRect/>
          </a:stretch>
        </p:blipFill>
        <p:spPr>
          <a:xfrm>
            <a:off x="3351540" y="2411992"/>
            <a:ext cx="2424615"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18319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706141" y="1512998"/>
            <a:ext cx="444380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画面上を２本指でダブルタップして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通話を終了します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電話の切り方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VoiceOver</a:t>
            </a:r>
            <a:r>
              <a:rPr lang="ja-JP" altLang="en-US" sz="2200" dirty="0">
                <a:latin typeface="BIZ UDPゴシック" panose="020B0400000000000000" pitchFamily="50" charset="-128"/>
                <a:ea typeface="BIZ UDPゴシック" panose="020B0400000000000000" pitchFamily="50" charset="-128"/>
              </a:rPr>
              <a:t>使用時の電話の切り方です</a:t>
            </a:r>
          </a:p>
        </p:txBody>
      </p:sp>
      <p:sp>
        <p:nvSpPr>
          <p:cNvPr id="27" name="楕円 26">
            <a:extLst>
              <a:ext uri="{FF2B5EF4-FFF2-40B4-BE49-F238E27FC236}">
                <a16:creationId xmlns:a16="http://schemas.microsoft.com/office/drawing/2014/main" id="{47EF32D1-5906-4565-FDC5-25FDA3E34B70}"/>
              </a:ext>
            </a:extLst>
          </p:cNvPr>
          <p:cNvSpPr/>
          <p:nvPr/>
        </p:nvSpPr>
        <p:spPr>
          <a:xfrm>
            <a:off x="4122000" y="3671335"/>
            <a:ext cx="900000" cy="900000"/>
          </a:xfrm>
          <a:prstGeom prst="ellipse">
            <a:avLst/>
          </a:prstGeom>
          <a:gradFill flip="none" rotWithShape="1">
            <a:gsLst>
              <a:gs pos="0">
                <a:schemeClr val="accent1">
                  <a:lumMod val="60000"/>
                  <a:lumOff val="40000"/>
                  <a:alpha val="30000"/>
                </a:schemeClr>
              </a:gs>
              <a:gs pos="58400">
                <a:schemeClr val="accent1">
                  <a:lumMod val="40000"/>
                  <a:lumOff val="60000"/>
                  <a:alpha val="50000"/>
                </a:schemeClr>
              </a:gs>
              <a:gs pos="100000">
                <a:schemeClr val="accent1">
                  <a:lumMod val="20000"/>
                  <a:lumOff val="80000"/>
                  <a:alpha val="5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下 27">
            <a:extLst>
              <a:ext uri="{FF2B5EF4-FFF2-40B4-BE49-F238E27FC236}">
                <a16:creationId xmlns:a16="http://schemas.microsoft.com/office/drawing/2014/main" id="{AAE1C595-2866-8659-F364-4A96C1DF3BC2}"/>
              </a:ext>
            </a:extLst>
          </p:cNvPr>
          <p:cNvSpPr/>
          <p:nvPr/>
        </p:nvSpPr>
        <p:spPr>
          <a:xfrm rot="10800000">
            <a:off x="4329684" y="4571335"/>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4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3AAC239-4A51-66F8-ABA3-F9E5D4F1E33E}"/>
              </a:ext>
            </a:extLst>
          </p:cNvPr>
          <p:cNvPicPr>
            <a:picLocks noChangeAspect="1"/>
          </p:cNvPicPr>
          <p:nvPr/>
        </p:nvPicPr>
        <p:blipFill>
          <a:blip r:embed="rId4"/>
          <a:stretch>
            <a:fillRect/>
          </a:stretch>
        </p:blipFill>
        <p:spPr>
          <a:xfrm>
            <a:off x="3351540" y="2411992"/>
            <a:ext cx="2424615"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18319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706141" y="1512998"/>
            <a:ext cx="423367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画面下部の</a:t>
            </a:r>
            <a:r>
              <a:rPr lang="ja-JP" altLang="en-US" sz="1800" dirty="0">
                <a:solidFill>
                  <a:prstClr val="black"/>
                </a:solidFill>
                <a:latin typeface="BIZ UDPゴシック" panose="020B0400000000000000" pitchFamily="50" charset="-128"/>
                <a:ea typeface="BIZ UDPゴシック" panose="020B0400000000000000" pitchFamily="50" charset="-128"/>
              </a:rPr>
              <a:t>赤色の受話器</a:t>
            </a:r>
            <a:r>
              <a:rPr lang="ja-JP" altLang="en-US" dirty="0">
                <a:solidFill>
                  <a:prstClr val="black"/>
                </a:solidFill>
                <a:latin typeface="BIZ UDPゴシック" panose="020B0400000000000000" pitchFamily="50" charset="-128"/>
                <a:ea typeface="BIZ UDPゴシック" panose="020B0400000000000000" pitchFamily="50" charset="-128"/>
              </a:rPr>
              <a:t>マーク　　　をタッチして</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通話を終了します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電話の切り方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err="1">
                <a:latin typeface="BIZ UDPゴシック" panose="020B0400000000000000" pitchFamily="50" charset="-128"/>
                <a:ea typeface="BIZ UDPゴシック" panose="020B0400000000000000" pitchFamily="50" charset="-128"/>
              </a:rPr>
              <a:t>VoiceOver</a:t>
            </a:r>
            <a:r>
              <a:rPr lang="ja-JP" altLang="en-US" sz="2200" dirty="0">
                <a:latin typeface="BIZ UDPゴシック" panose="020B0400000000000000" pitchFamily="50" charset="-128"/>
                <a:ea typeface="BIZ UDPゴシック" panose="020B0400000000000000" pitchFamily="50" charset="-128"/>
              </a:rPr>
              <a:t>未使用時の電話の切り方です</a:t>
            </a:r>
          </a:p>
        </p:txBody>
      </p:sp>
      <p:sp>
        <p:nvSpPr>
          <p:cNvPr id="22" name="四角形: 角を丸くする 21">
            <a:extLst>
              <a:ext uri="{FF2B5EF4-FFF2-40B4-BE49-F238E27FC236}">
                <a16:creationId xmlns:a16="http://schemas.microsoft.com/office/drawing/2014/main" id="{D2ACD7E4-3350-AD99-66B1-9A81CB8A653C}"/>
              </a:ext>
            </a:extLst>
          </p:cNvPr>
          <p:cNvSpPr/>
          <p:nvPr/>
        </p:nvSpPr>
        <p:spPr>
          <a:xfrm>
            <a:off x="4276075" y="5912730"/>
            <a:ext cx="576000" cy="572389"/>
          </a:xfrm>
          <a:prstGeom prst="roundRect">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3ADB5D2C-08E6-6A63-2FB6-91C15EDD0B88}"/>
              </a:ext>
            </a:extLst>
          </p:cNvPr>
          <p:cNvPicPr>
            <a:picLocks noChangeAspect="1"/>
          </p:cNvPicPr>
          <p:nvPr/>
        </p:nvPicPr>
        <p:blipFill>
          <a:blip r:embed="rId7"/>
          <a:srcRect l="41531" t="82866" r="41322" b="7493"/>
          <a:stretch>
            <a:fillRect/>
          </a:stretch>
        </p:blipFill>
        <p:spPr>
          <a:xfrm>
            <a:off x="5991325" y="1553131"/>
            <a:ext cx="360000" cy="360000"/>
          </a:xfrm>
          <a:custGeom>
            <a:avLst/>
            <a:gdLst>
              <a:gd name="connsiteX0" fmla="*/ 206304 w 412608"/>
              <a:gd name="connsiteY0" fmla="*/ 0 h 412608"/>
              <a:gd name="connsiteX1" fmla="*/ 412608 w 412608"/>
              <a:gd name="connsiteY1" fmla="*/ 206304 h 412608"/>
              <a:gd name="connsiteX2" fmla="*/ 206304 w 412608"/>
              <a:gd name="connsiteY2" fmla="*/ 412608 h 412608"/>
              <a:gd name="connsiteX3" fmla="*/ 0 w 412608"/>
              <a:gd name="connsiteY3" fmla="*/ 206304 h 412608"/>
              <a:gd name="connsiteX4" fmla="*/ 206304 w 412608"/>
              <a:gd name="connsiteY4" fmla="*/ 0 h 4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08" h="412608">
                <a:moveTo>
                  <a:pt x="206304" y="0"/>
                </a:moveTo>
                <a:cubicBezTo>
                  <a:pt x="320243" y="0"/>
                  <a:pt x="412608" y="92365"/>
                  <a:pt x="412608" y="206304"/>
                </a:cubicBezTo>
                <a:cubicBezTo>
                  <a:pt x="412608" y="320243"/>
                  <a:pt x="320243" y="412608"/>
                  <a:pt x="206304" y="412608"/>
                </a:cubicBezTo>
                <a:cubicBezTo>
                  <a:pt x="92365" y="412608"/>
                  <a:pt x="0" y="320243"/>
                  <a:pt x="0" y="206304"/>
                </a:cubicBezTo>
                <a:cubicBezTo>
                  <a:pt x="0" y="92365"/>
                  <a:pt x="92365" y="0"/>
                  <a:pt x="206304" y="0"/>
                </a:cubicBezTo>
                <a:close/>
              </a:path>
            </a:pathLst>
          </a:custGeom>
          <a:ln>
            <a:noFill/>
          </a:ln>
          <a:effectLst/>
        </p:spPr>
      </p:pic>
      <p:sp>
        <p:nvSpPr>
          <p:cNvPr id="24" name="テキスト ボックス 23">
            <a:extLst>
              <a:ext uri="{FF2B5EF4-FFF2-40B4-BE49-F238E27FC236}">
                <a16:creationId xmlns:a16="http://schemas.microsoft.com/office/drawing/2014/main" id="{559C2F46-2B7B-2B67-7A20-BD3187D53F11}"/>
              </a:ext>
            </a:extLst>
          </p:cNvPr>
          <p:cNvSpPr txBox="1"/>
          <p:nvPr/>
        </p:nvSpPr>
        <p:spPr>
          <a:xfrm>
            <a:off x="5815296" y="2517878"/>
            <a:ext cx="3288808" cy="3882922"/>
          </a:xfrm>
          <a:prstGeom prst="rect">
            <a:avLst/>
          </a:prstGeom>
          <a:ln w="28575">
            <a:solidFill>
              <a:schemeClr val="accent1"/>
            </a:solidFill>
            <a:prstDash val="dash"/>
          </a:ln>
        </p:spPr>
        <p:txBody>
          <a:bodyPr vert="horz" lIns="72000" tIns="45720" rIns="72000" bIns="45720" numCol="1" rtlCol="0">
            <a:noAutofit/>
          </a:bodyPr>
          <a:lstStyle>
            <a:defPPr>
              <a:defRPr lang="ja-JP"/>
            </a:defPPr>
            <a:lvl1pPr indent="0">
              <a:lnSpc>
                <a:spcPct val="130000"/>
              </a:lnSpc>
              <a:spcBef>
                <a:spcPts val="0"/>
              </a:spcBef>
              <a:buFont typeface="Arial" panose="020B0604020202020204" pitchFamily="34" charset="0"/>
              <a:buNone/>
              <a:defRPr sz="16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dirty="0"/>
              <a:t>〇電話の切り忘れに注意</a:t>
            </a:r>
          </a:p>
          <a:p>
            <a:r>
              <a:rPr lang="ja-JP" altLang="en-US" dirty="0"/>
              <a:t>電話を切ろうとして「ホームボタン」を押しても、電話を切ることはできません。</a:t>
            </a:r>
          </a:p>
          <a:p>
            <a:r>
              <a:rPr lang="en-US" altLang="ja-JP" dirty="0"/>
              <a:t>｢</a:t>
            </a:r>
            <a:r>
              <a:rPr lang="ja-JP" altLang="en-US" dirty="0"/>
              <a:t>ホームボタン</a:t>
            </a:r>
            <a:r>
              <a:rPr lang="en-US" altLang="ja-JP" dirty="0"/>
              <a:t>｣</a:t>
            </a:r>
            <a:r>
              <a:rPr lang="ja-JP" altLang="en-US" dirty="0"/>
              <a:t>を押すと、通話画面が隠れて見えなくなるために通話が終了したように見えますが、実際には通話状態が継続しています。</a:t>
            </a:r>
          </a:p>
          <a:p>
            <a:r>
              <a:rPr lang="ja-JP" altLang="en-US" dirty="0"/>
              <a:t>相手も電話を切っていない場合は、後から高額な通話料金を請求されることもありますので、必ず左記の方法で電話を切るようにしましょう。</a:t>
            </a:r>
          </a:p>
        </p:txBody>
      </p:sp>
    </p:spTree>
    <p:extLst>
      <p:ext uri="{BB962C8B-B14F-4D97-AF65-F5344CB8AC3E}">
        <p14:creationId xmlns:p14="http://schemas.microsoft.com/office/powerpoint/2010/main" val="373677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を使った電話のかけ方</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7" name="テキスト ボックス 26">
            <a:extLst>
              <a:ext uri="{FF2B5EF4-FFF2-40B4-BE49-F238E27FC236}">
                <a16:creationId xmlns:a16="http://schemas.microsoft.com/office/drawing/2014/main" id="{1797FC4F-A7A0-1032-2D0B-42ED3E84BE02}"/>
              </a:ext>
            </a:extLst>
          </p:cNvPr>
          <p:cNvSpPr txBox="1"/>
          <p:nvPr/>
        </p:nvSpPr>
        <p:spPr>
          <a:xfrm>
            <a:off x="783646" y="2427843"/>
            <a:ext cx="7576708" cy="2584832"/>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16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sz="2400" dirty="0"/>
              <a:t>Siri</a:t>
            </a:r>
            <a:r>
              <a:rPr lang="ja-JP" altLang="en-US" sz="2400" dirty="0"/>
              <a:t>を使って相手の名前で電話をかける場合、相手の名前や電話番号をあらかじめ</a:t>
            </a:r>
            <a:r>
              <a:rPr lang="en-US" altLang="ja-JP" sz="2400" dirty="0"/>
              <a:t>iPhone</a:t>
            </a:r>
            <a:r>
              <a:rPr lang="ja-JP" altLang="en-US" sz="2400" dirty="0"/>
              <a:t>に登録しておかなければなりません。</a:t>
            </a:r>
            <a:endParaRPr lang="en-US" altLang="ja-JP" sz="2400" dirty="0"/>
          </a:p>
          <a:p>
            <a:r>
              <a:rPr lang="ja-JP" altLang="en-US" sz="2400" dirty="0"/>
              <a:t>また、ニックネームや略称で登録している場合は、そのニックネームや略称で</a:t>
            </a:r>
            <a:r>
              <a:rPr lang="en-US" altLang="ja-JP" sz="2400" dirty="0"/>
              <a:t>Siri</a:t>
            </a:r>
            <a:r>
              <a:rPr lang="ja-JP" altLang="en-US" sz="2400" dirty="0"/>
              <a:t>に声をかける必要があります。</a:t>
            </a:r>
            <a:endParaRPr lang="en-US" altLang="ja-JP" sz="2400" dirty="0"/>
          </a:p>
        </p:txBody>
      </p:sp>
      <p:sp>
        <p:nvSpPr>
          <p:cNvPr id="29" name="サブタイトル 2">
            <a:extLst>
              <a:ext uri="{FF2B5EF4-FFF2-40B4-BE49-F238E27FC236}">
                <a16:creationId xmlns:a16="http://schemas.microsoft.com/office/drawing/2014/main" id="{B70CEA24-13A5-8900-71BA-316AF4B6DD4A}"/>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を使って電話をかける際の注意点です</a:t>
            </a:r>
          </a:p>
        </p:txBody>
      </p:sp>
    </p:spTree>
    <p:extLst>
      <p:ext uri="{BB962C8B-B14F-4D97-AF65-F5344CB8AC3E}">
        <p14:creationId xmlns:p14="http://schemas.microsoft.com/office/powerpoint/2010/main" val="224012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B0C19E77-5CFF-6619-5E32-6F1781B1E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155" y="242305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11585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さんに電話</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と声をかけて発信します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を使った電話のかけ方</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を使って電話をかけてみましょう</a:t>
            </a:r>
          </a:p>
        </p:txBody>
      </p:sp>
    </p:spTree>
    <p:extLst>
      <p:ext uri="{BB962C8B-B14F-4D97-AF65-F5344CB8AC3E}">
        <p14:creationId xmlns:p14="http://schemas.microsoft.com/office/powerpoint/2010/main" val="3416261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2B1C15-B4D6-4C76-ADA0-9FFA81A12144}"/>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2607</Words>
  <Application>Microsoft Office PowerPoint</Application>
  <PresentationFormat>画面に合わせる (4:3)</PresentationFormat>
  <Paragraphs>473</Paragraphs>
  <Slides>48</Slides>
  <Notes>48</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48</vt:i4>
      </vt:variant>
    </vt:vector>
  </HeadingPairs>
  <TitlesOfParts>
    <vt:vector size="54"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電話の受け方</vt:lpstr>
      <vt:lpstr>電話の受け方</vt:lpstr>
      <vt:lpstr>電話の切り方</vt:lpstr>
      <vt:lpstr>電話の切り方</vt:lpstr>
      <vt:lpstr>Siriを使った電話のかけ方</vt:lpstr>
      <vt:lpstr>Siriを使った電話のかけ方</vt:lpstr>
      <vt:lpstr>Siriを使った電話のかけ方</vt:lpstr>
      <vt:lpstr>Siriを使った電話のかけ方</vt:lpstr>
      <vt:lpstr>Siriを使った電話のかけ方</vt:lpstr>
      <vt:lpstr>Siriを使った電話のかけ方</vt:lpstr>
      <vt:lpstr>連絡先アプリを使った電話のかけ方</vt:lpstr>
      <vt:lpstr>連絡先アプリを使った電話のかけ方</vt:lpstr>
      <vt:lpstr>連絡先アプリを使った電話のかけ方</vt:lpstr>
      <vt:lpstr>連絡先アプリを使った電話のかけ方</vt:lpstr>
      <vt:lpstr>連絡先アプリを使った電話のかけ方</vt:lpstr>
      <vt:lpstr>発着信履歴を使った電話のかけ方</vt:lpstr>
      <vt:lpstr>発着信履歴を使った電話のかけ方</vt:lpstr>
      <vt:lpstr>発着信履歴を使った電話のかけ方</vt:lpstr>
      <vt:lpstr>発着信履歴を使った電話のかけ方</vt:lpstr>
      <vt:lpstr>キーパッドを使った電話のかけ方</vt:lpstr>
      <vt:lpstr>キーパッドを使った電話のかけ方</vt:lpstr>
      <vt:lpstr>キーパッドを使った電話のかけ方</vt:lpstr>
      <vt:lpstr>キーパッドを使った電話のかけ方</vt:lpstr>
      <vt:lpstr>PowerPoint プレゼンテーション</vt:lpstr>
      <vt:lpstr>連絡先の登録</vt:lpstr>
      <vt:lpstr>連絡先の登録</vt:lpstr>
      <vt:lpstr>連絡先の登録</vt:lpstr>
      <vt:lpstr>連絡先の登録</vt:lpstr>
      <vt:lpstr>連絡先の登録</vt:lpstr>
      <vt:lpstr>連絡先の登録</vt:lpstr>
      <vt:lpstr>履歴を使った連絡先の登録</vt:lpstr>
      <vt:lpstr>履歴を使った連絡先の登録</vt:lpstr>
      <vt:lpstr>履歴を使った連絡先の登録</vt:lpstr>
      <vt:lpstr>履歴を使った連絡先の登録</vt:lpstr>
      <vt:lpstr>履歴を使った連絡先の登録</vt:lpstr>
      <vt:lpstr>履歴を使った連絡先の登録</vt:lpstr>
      <vt:lpstr>履歴を使った連絡先の登録</vt:lpstr>
      <vt:lpstr>連絡先の編集</vt:lpstr>
      <vt:lpstr>連絡先の編集</vt:lpstr>
      <vt:lpstr>連絡先の編集</vt:lpstr>
      <vt:lpstr>連絡先の編集</vt:lpstr>
      <vt:lpstr>連絡先の編集</vt:lpstr>
      <vt:lpstr>連絡先の編集</vt:lpstr>
      <vt:lpstr>連絡先の編集</vt:lpstr>
      <vt:lpstr>連絡先の編集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2025-04-02T01:12:32Z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