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ags/tag2.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3.xml" ContentType="application/vnd.openxmlformats-officedocument.presentationml.tags+xml"/>
  <Override PartName="/ppt/notesSlides/notesSlide4.xml" ContentType="application/vnd.openxmlformats-officedocument.presentationml.notesSlide+xml"/>
  <Override PartName="/ppt/tags/tag4.xml" ContentType="application/vnd.openxmlformats-officedocument.presentationml.tags+xml"/>
  <Override PartName="/ppt/notesSlides/notesSlide5.xml" ContentType="application/vnd.openxmlformats-officedocument.presentationml.notesSlide+xml"/>
  <Override PartName="/ppt/tags/tag5.xml" ContentType="application/vnd.openxmlformats-officedocument.presentationml.tags+xml"/>
  <Override PartName="/ppt/notesSlides/notesSlide6.xml" ContentType="application/vnd.openxmlformats-officedocument.presentationml.notesSlide+xml"/>
  <Override PartName="/ppt/tags/tag6.xml" ContentType="application/vnd.openxmlformats-officedocument.presentationml.tags+xml"/>
  <Override PartName="/ppt/notesSlides/notesSlide7.xml" ContentType="application/vnd.openxmlformats-officedocument.presentationml.notesSlide+xml"/>
  <Override PartName="/ppt/tags/tag7.xml" ContentType="application/vnd.openxmlformats-officedocument.presentationml.tags+xml"/>
  <Override PartName="/ppt/notesSlides/notesSlide8.xml" ContentType="application/vnd.openxmlformats-officedocument.presentationml.notesSlide+xml"/>
  <Override PartName="/ppt/tags/tag8.xml" ContentType="application/vnd.openxmlformats-officedocument.presentationml.tags+xml"/>
  <Override PartName="/ppt/notesSlides/notesSlide9.xml" ContentType="application/vnd.openxmlformats-officedocument.presentationml.notesSlide+xml"/>
  <Override PartName="/ppt/tags/tag9.xml" ContentType="application/vnd.openxmlformats-officedocument.presentationml.tags+xml"/>
  <Override PartName="/ppt/notesSlides/notesSlide10.xml" ContentType="application/vnd.openxmlformats-officedocument.presentationml.notesSlide+xml"/>
  <Override PartName="/ppt/tags/tag10.xml" ContentType="application/vnd.openxmlformats-officedocument.presentationml.tags+xml"/>
  <Override PartName="/ppt/notesSlides/notesSlide11.xml" ContentType="application/vnd.openxmlformats-officedocument.presentationml.notesSlide+xml"/>
  <Override PartName="/ppt/tags/tag11.xml" ContentType="application/vnd.openxmlformats-officedocument.presentationml.tags+xml"/>
  <Override PartName="/ppt/notesSlides/notesSlide12.xml" ContentType="application/vnd.openxmlformats-officedocument.presentationml.notesSlide+xml"/>
  <Override PartName="/ppt/tags/tag12.xml" ContentType="application/vnd.openxmlformats-officedocument.presentationml.tags+xml"/>
  <Override PartName="/ppt/notesSlides/notesSlide13.xml" ContentType="application/vnd.openxmlformats-officedocument.presentationml.notesSlide+xml"/>
  <Override PartName="/ppt/tags/tag13.xml" ContentType="application/vnd.openxmlformats-officedocument.presentationml.tags+xml"/>
  <Override PartName="/ppt/notesSlides/notesSlide14.xml" ContentType="application/vnd.openxmlformats-officedocument.presentationml.notesSlide+xml"/>
  <Override PartName="/ppt/tags/tag14.xml" ContentType="application/vnd.openxmlformats-officedocument.presentationml.tags+xml"/>
  <Override PartName="/ppt/notesSlides/notesSlide15.xml" ContentType="application/vnd.openxmlformats-officedocument.presentationml.notesSlide+xml"/>
  <Override PartName="/ppt/tags/tag15.xml" ContentType="application/vnd.openxmlformats-officedocument.presentationml.tags+xml"/>
  <Override PartName="/ppt/notesSlides/notesSlide16.xml" ContentType="application/vnd.openxmlformats-officedocument.presentationml.notesSlide+xml"/>
  <Override PartName="/ppt/tags/tag16.xml" ContentType="application/vnd.openxmlformats-officedocument.presentationml.tags+xml"/>
  <Override PartName="/ppt/notesSlides/notesSlide17.xml" ContentType="application/vnd.openxmlformats-officedocument.presentationml.notesSlide+xml"/>
  <Override PartName="/ppt/tags/tag17.xml" ContentType="application/vnd.openxmlformats-officedocument.presentationml.tag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tags/tag18.xml" ContentType="application/vnd.openxmlformats-officedocument.presentationml.tags+xml"/>
  <Override PartName="/ppt/notesSlides/notesSlide20.xml" ContentType="application/vnd.openxmlformats-officedocument.presentationml.notesSlide+xml"/>
  <Override PartName="/ppt/tags/tag19.xml" ContentType="application/vnd.openxmlformats-officedocument.presentationml.tags+xml"/>
  <Override PartName="/ppt/notesSlides/notesSlide21.xml" ContentType="application/vnd.openxmlformats-officedocument.presentationml.notesSlide+xml"/>
  <Override PartName="/ppt/tags/tag20.xml" ContentType="application/vnd.openxmlformats-officedocument.presentationml.tags+xml"/>
  <Override PartName="/ppt/notesSlides/notesSlide22.xml" ContentType="application/vnd.openxmlformats-officedocument.presentationml.notesSlide+xml"/>
  <Override PartName="/ppt/tags/tag21.xml" ContentType="application/vnd.openxmlformats-officedocument.presentationml.tags+xml"/>
  <Override PartName="/ppt/notesSlides/notesSlide23.xml" ContentType="application/vnd.openxmlformats-officedocument.presentationml.notesSlide+xml"/>
  <Override PartName="/ppt/tags/tag22.xml" ContentType="application/vnd.openxmlformats-officedocument.presentationml.tags+xml"/>
  <Override PartName="/ppt/notesSlides/notesSlide24.xml" ContentType="application/vnd.openxmlformats-officedocument.presentationml.notesSlide+xml"/>
  <Override PartName="/ppt/tags/tag23.xml" ContentType="application/vnd.openxmlformats-officedocument.presentationml.tags+xml"/>
  <Override PartName="/ppt/notesSlides/notesSlide25.xml" ContentType="application/vnd.openxmlformats-officedocument.presentationml.notesSlide+xml"/>
  <Override PartName="/ppt/tags/tag24.xml" ContentType="application/vnd.openxmlformats-officedocument.presentationml.tags+xml"/>
  <Override PartName="/ppt/notesSlides/notesSlide26.xml" ContentType="application/vnd.openxmlformats-officedocument.presentationml.notesSlide+xml"/>
  <Override PartName="/ppt/tags/tag25.xml" ContentType="application/vnd.openxmlformats-officedocument.presentationml.tags+xml"/>
  <Override PartName="/ppt/notesSlides/notesSlide27.xml" ContentType="application/vnd.openxmlformats-officedocument.presentationml.notesSlide+xml"/>
  <Override PartName="/ppt/tags/tag26.xml" ContentType="application/vnd.openxmlformats-officedocument.presentationml.tags+xml"/>
  <Override PartName="/ppt/notesSlides/notesSlide28.xml" ContentType="application/vnd.openxmlformats-officedocument.presentationml.notesSlide+xml"/>
  <Override PartName="/ppt/tags/tag27.xml" ContentType="application/vnd.openxmlformats-officedocument.presentationml.tags+xml"/>
  <Override PartName="/ppt/notesSlides/notesSlide29.xml" ContentType="application/vnd.openxmlformats-officedocument.presentationml.notesSlide+xml"/>
  <Override PartName="/ppt/tags/tag28.xml" ContentType="application/vnd.openxmlformats-officedocument.presentationml.tags+xml"/>
  <Override PartName="/ppt/notesSlides/notesSlide30.xml" ContentType="application/vnd.openxmlformats-officedocument.presentationml.notesSlide+xml"/>
  <Override PartName="/ppt/tags/tag29.xml" ContentType="application/vnd.openxmlformats-officedocument.presentationml.tags+xml"/>
  <Override PartName="/ppt/notesSlides/notesSlide31.xml" ContentType="application/vnd.openxmlformats-officedocument.presentationml.notesSlide+xml"/>
  <Override PartName="/ppt/tags/tag30.xml" ContentType="application/vnd.openxmlformats-officedocument.presentationml.tags+xml"/>
  <Override PartName="/ppt/notesSlides/notesSlide32.xml" ContentType="application/vnd.openxmlformats-officedocument.presentationml.notesSlide+xml"/>
  <Override PartName="/ppt/tags/tag31.xml" ContentType="application/vnd.openxmlformats-officedocument.presentationml.tags+xml"/>
  <Override PartName="/ppt/notesSlides/notesSlide33.xml" ContentType="application/vnd.openxmlformats-officedocument.presentationml.notesSlide+xml"/>
  <Override PartName="/ppt/tags/tag32.xml" ContentType="application/vnd.openxmlformats-officedocument.presentationml.tags+xml"/>
  <Override PartName="/ppt/notesSlides/notesSlide34.xml" ContentType="application/vnd.openxmlformats-officedocument.presentationml.notesSlide+xml"/>
  <Override PartName="/ppt/tags/tag33.xml" ContentType="application/vnd.openxmlformats-officedocument.presentationml.tags+xml"/>
  <Override PartName="/ppt/notesSlides/notesSlide35.xml" ContentType="application/vnd.openxmlformats-officedocument.presentationml.notesSlide+xml"/>
  <Override PartName="/ppt/tags/tag34.xml" ContentType="application/vnd.openxmlformats-officedocument.presentationml.tags+xml"/>
  <Override PartName="/ppt/notesSlides/notesSlide36.xml" ContentType="application/vnd.openxmlformats-officedocument.presentationml.notesSlide+xml"/>
  <Override PartName="/ppt/tags/tag35.xml" ContentType="application/vnd.openxmlformats-officedocument.presentationml.tags+xml"/>
  <Override PartName="/ppt/notesSlides/notesSlide37.xml" ContentType="application/vnd.openxmlformats-officedocument.presentationml.notesSlide+xml"/>
  <Override PartName="/ppt/tags/tag36.xml" ContentType="application/vnd.openxmlformats-officedocument.presentationml.tags+xml"/>
  <Override PartName="/ppt/notesSlides/notesSlide3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60" r:id="rId4"/>
  </p:sldMasterIdLst>
  <p:notesMasterIdLst>
    <p:notesMasterId r:id="rId43"/>
  </p:notesMasterIdLst>
  <p:sldIdLst>
    <p:sldId id="1027" r:id="rId5"/>
    <p:sldId id="1028" r:id="rId6"/>
    <p:sldId id="1029" r:id="rId7"/>
    <p:sldId id="1030" r:id="rId8"/>
    <p:sldId id="1031" r:id="rId9"/>
    <p:sldId id="1032" r:id="rId10"/>
    <p:sldId id="1061" r:id="rId11"/>
    <p:sldId id="1034" r:id="rId12"/>
    <p:sldId id="1062" r:id="rId13"/>
    <p:sldId id="1064" r:id="rId14"/>
    <p:sldId id="1063" r:id="rId15"/>
    <p:sldId id="1065" r:id="rId16"/>
    <p:sldId id="1039" r:id="rId17"/>
    <p:sldId id="1040" r:id="rId18"/>
    <p:sldId id="1041" r:id="rId19"/>
    <p:sldId id="1042" r:id="rId20"/>
    <p:sldId id="1043" r:id="rId21"/>
    <p:sldId id="1044" r:id="rId22"/>
    <p:sldId id="1045" r:id="rId23"/>
    <p:sldId id="1046" r:id="rId24"/>
    <p:sldId id="1047" r:id="rId25"/>
    <p:sldId id="1066" r:id="rId26"/>
    <p:sldId id="1067" r:id="rId27"/>
    <p:sldId id="1080" r:id="rId28"/>
    <p:sldId id="1081" r:id="rId29"/>
    <p:sldId id="1069" r:id="rId30"/>
    <p:sldId id="1070" r:id="rId31"/>
    <p:sldId id="1071" r:id="rId32"/>
    <p:sldId id="1051" r:id="rId33"/>
    <p:sldId id="1052" r:id="rId34"/>
    <p:sldId id="1073" r:id="rId35"/>
    <p:sldId id="1074" r:id="rId36"/>
    <p:sldId id="1072" r:id="rId37"/>
    <p:sldId id="1078" r:id="rId38"/>
    <p:sldId id="1076" r:id="rId39"/>
    <p:sldId id="1060" r:id="rId40"/>
    <p:sldId id="1077" r:id="rId41"/>
    <p:sldId id="1058" r:id="rId42"/>
  </p:sldIdLst>
  <p:sldSz cx="9144000" cy="6858000" type="screen4x3"/>
  <p:notesSz cx="6737350" cy="9869488"/>
  <p:custDataLst>
    <p:tags r:id="rId44"/>
  </p:custDataLst>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3109" userDrawn="1">
          <p15:clr>
            <a:srgbClr val="A4A3A4"/>
          </p15:clr>
        </p15:guide>
        <p15:guide id="2" pos="2123"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成者" initials="A" lastIdx="8"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F3300"/>
    <a:srgbClr val="ED7D31"/>
    <a:srgbClr val="0B57CF"/>
    <a:srgbClr val="1A1A1D"/>
    <a:srgbClr val="323332"/>
    <a:srgbClr val="2FD159"/>
    <a:srgbClr val="1A1A25"/>
    <a:srgbClr val="4472C4"/>
    <a:srgbClr val="00965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9473173-395E-448F-979C-59C8C38BC565}" v="4" dt="2025-03-27T14:40:29.75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271" autoAdjust="0"/>
    <p:restoredTop sz="58670" autoAdjust="0"/>
  </p:normalViewPr>
  <p:slideViewPr>
    <p:cSldViewPr snapToGrid="0" snapToObjects="1">
      <p:cViewPr varScale="1">
        <p:scale>
          <a:sx n="35" d="100"/>
          <a:sy n="35" d="100"/>
        </p:scale>
        <p:origin x="2044" y="36"/>
      </p:cViewPr>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00" d="100"/>
        <a:sy n="100" d="100"/>
      </p:scale>
      <p:origin x="0" y="-28"/>
    </p:cViewPr>
  </p:sorterViewPr>
  <p:notesViewPr>
    <p:cSldViewPr snapToGrid="0" snapToObjects="1" showGuides="1">
      <p:cViewPr varScale="1">
        <p:scale>
          <a:sx n="80" d="100"/>
          <a:sy n="80" d="100"/>
        </p:scale>
        <p:origin x="4032" y="84"/>
      </p:cViewPr>
      <p:guideLst>
        <p:guide orient="horz" pos="3109"/>
        <p:guide pos="2123"/>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viewProps" Target="viewProps.xml"/><Relationship Id="rId50"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ags" Target="tags/tag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notesMaster" Target="notesMasters/notesMaster1.xml"/><Relationship Id="rId48" Type="http://schemas.openxmlformats.org/officeDocument/2006/relationships/theme" Target="theme/theme1.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2"/>
            <a:ext cx="2919519" cy="495188"/>
          </a:xfrm>
          <a:prstGeom prst="rect">
            <a:avLst/>
          </a:prstGeom>
        </p:spPr>
        <p:txBody>
          <a:bodyPr vert="horz" lIns="90332" tIns="45166" rIns="90332" bIns="45166" rtlCol="0"/>
          <a:lstStyle>
            <a:lvl1pPr algn="l">
              <a:defRPr sz="1200">
                <a:latin typeface="BIZ UDPゴシック" panose="020B0400000000000000" pitchFamily="50" charset="-128"/>
                <a:ea typeface="BIZ UDPゴシック" panose="020B0400000000000000" pitchFamily="50" charset="-128"/>
              </a:defRPr>
            </a:lvl1pPr>
          </a:lstStyle>
          <a:p>
            <a:endParaRPr lang="ja-JP" altLang="en-US" dirty="0"/>
          </a:p>
        </p:txBody>
      </p:sp>
      <p:sp>
        <p:nvSpPr>
          <p:cNvPr id="3" name="日付プレースホルダー 2"/>
          <p:cNvSpPr>
            <a:spLocks noGrp="1"/>
          </p:cNvSpPr>
          <p:nvPr>
            <p:ph type="dt" idx="1"/>
          </p:nvPr>
        </p:nvSpPr>
        <p:spPr>
          <a:xfrm>
            <a:off x="3816274" y="2"/>
            <a:ext cx="2919519" cy="495188"/>
          </a:xfrm>
          <a:prstGeom prst="rect">
            <a:avLst/>
          </a:prstGeom>
        </p:spPr>
        <p:txBody>
          <a:bodyPr vert="horz" lIns="90332" tIns="45166" rIns="90332" bIns="45166" rtlCol="0"/>
          <a:lstStyle>
            <a:lvl1pPr algn="r">
              <a:defRPr sz="1200">
                <a:latin typeface="BIZ UDPゴシック" panose="020B0400000000000000" pitchFamily="50" charset="-128"/>
                <a:ea typeface="BIZ UDPゴシック" panose="020B0400000000000000" pitchFamily="50" charset="-128"/>
              </a:defRPr>
            </a:lvl1pPr>
          </a:lstStyle>
          <a:p>
            <a:fld id="{4FE7F398-C44E-EB48-B175-4278262AA32A}" type="datetimeFigureOut">
              <a:rPr lang="ja-JP" altLang="en-US" smtClean="0"/>
              <a:pPr/>
              <a:t>2025/3/27</a:t>
            </a:fld>
            <a:endParaRPr lang="ja-JP" altLang="en-US" dirty="0"/>
          </a:p>
        </p:txBody>
      </p:sp>
      <p:sp>
        <p:nvSpPr>
          <p:cNvPr id="4" name="スライド イメージ プレースホルダー 3"/>
          <p:cNvSpPr>
            <a:spLocks noGrp="1" noRot="1" noChangeAspect="1"/>
          </p:cNvSpPr>
          <p:nvPr>
            <p:ph type="sldImg" idx="2"/>
          </p:nvPr>
        </p:nvSpPr>
        <p:spPr>
          <a:xfrm>
            <a:off x="712788" y="582613"/>
            <a:ext cx="5311775" cy="3983037"/>
          </a:xfrm>
          <a:prstGeom prst="rect">
            <a:avLst/>
          </a:prstGeom>
          <a:noFill/>
          <a:ln w="12700">
            <a:solidFill>
              <a:prstClr val="black"/>
            </a:solidFill>
          </a:ln>
        </p:spPr>
        <p:txBody>
          <a:bodyPr vert="horz" lIns="90332" tIns="45166" rIns="90332" bIns="45166" rtlCol="0" anchor="ctr"/>
          <a:lstStyle/>
          <a:p>
            <a:endParaRPr lang="ja-JP" altLang="en-US" dirty="0"/>
          </a:p>
        </p:txBody>
      </p:sp>
      <p:sp>
        <p:nvSpPr>
          <p:cNvPr id="5" name="ノート プレースホルダー 4"/>
          <p:cNvSpPr>
            <a:spLocks noGrp="1"/>
          </p:cNvSpPr>
          <p:nvPr>
            <p:ph type="body" sz="quarter" idx="3"/>
          </p:nvPr>
        </p:nvSpPr>
        <p:spPr>
          <a:xfrm>
            <a:off x="384379" y="4614210"/>
            <a:ext cx="5968590" cy="4760092"/>
          </a:xfrm>
          <a:prstGeom prst="rect">
            <a:avLst/>
          </a:prstGeom>
        </p:spPr>
        <p:txBody>
          <a:bodyPr vert="horz" lIns="90332" tIns="45166" rIns="90332" bIns="45166" rtlCol="0"/>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6" name="フッター プレースホルダー 5"/>
          <p:cNvSpPr>
            <a:spLocks noGrp="1"/>
          </p:cNvSpPr>
          <p:nvPr>
            <p:ph type="ftr" sz="quarter" idx="4"/>
          </p:nvPr>
        </p:nvSpPr>
        <p:spPr>
          <a:xfrm>
            <a:off x="1" y="9374303"/>
            <a:ext cx="2919519" cy="495187"/>
          </a:xfrm>
          <a:prstGeom prst="rect">
            <a:avLst/>
          </a:prstGeom>
        </p:spPr>
        <p:txBody>
          <a:bodyPr vert="horz" lIns="90332" tIns="45166" rIns="90332" bIns="45166" rtlCol="0" anchor="b"/>
          <a:lstStyle>
            <a:lvl1pPr algn="l">
              <a:defRPr sz="1200">
                <a:latin typeface="BIZ UDPゴシック" panose="020B0400000000000000" pitchFamily="50" charset="-128"/>
                <a:ea typeface="BIZ UDPゴシック" panose="020B0400000000000000" pitchFamily="50" charset="-128"/>
              </a:defRPr>
            </a:lvl1pPr>
          </a:lstStyle>
          <a:p>
            <a:endParaRPr lang="ja-JP" altLang="en-US" dirty="0"/>
          </a:p>
        </p:txBody>
      </p:sp>
      <p:sp>
        <p:nvSpPr>
          <p:cNvPr id="7" name="スライド番号プレースホルダー 6"/>
          <p:cNvSpPr>
            <a:spLocks noGrp="1"/>
          </p:cNvSpPr>
          <p:nvPr>
            <p:ph type="sldNum" sz="quarter" idx="5"/>
          </p:nvPr>
        </p:nvSpPr>
        <p:spPr>
          <a:xfrm>
            <a:off x="3816274" y="9374303"/>
            <a:ext cx="2919519" cy="495187"/>
          </a:xfrm>
          <a:prstGeom prst="rect">
            <a:avLst/>
          </a:prstGeom>
        </p:spPr>
        <p:txBody>
          <a:bodyPr vert="horz" lIns="90332" tIns="45166" rIns="90332" bIns="45166" rtlCol="0" anchor="b"/>
          <a:lstStyle>
            <a:lvl1pPr algn="r">
              <a:defRPr sz="1200">
                <a:latin typeface="BIZ UDPゴシック" panose="020B0400000000000000" pitchFamily="50" charset="-128"/>
                <a:ea typeface="BIZ UDPゴシック" panose="020B0400000000000000" pitchFamily="50" charset="-128"/>
              </a:defRPr>
            </a:lvl1pPr>
          </a:lstStyle>
          <a:p>
            <a:fld id="{2E1C7AFC-CFB2-404C-A69D-ECFBCE546BF5}" type="slidenum">
              <a:rPr lang="ja-JP" altLang="en-US" smtClean="0"/>
              <a:pPr/>
              <a:t>‹#›</a:t>
            </a:fld>
            <a:endParaRPr lang="ja-JP" altLang="en-US" dirty="0"/>
          </a:p>
        </p:txBody>
      </p:sp>
    </p:spTree>
    <p:extLst>
      <p:ext uri="{BB962C8B-B14F-4D97-AF65-F5344CB8AC3E}">
        <p14:creationId xmlns:p14="http://schemas.microsoft.com/office/powerpoint/2010/main" val="2011993653"/>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100" kern="1200">
        <a:solidFill>
          <a:schemeClr val="tx1"/>
        </a:solidFill>
        <a:latin typeface="BIZ UDPゴシック" panose="020B0400000000000000" pitchFamily="50" charset="-128"/>
        <a:ea typeface="BIZ UDPゴシック" panose="020B0400000000000000" pitchFamily="50" charset="-128"/>
        <a:cs typeface="+mn-cs"/>
      </a:defRPr>
    </a:lvl1pPr>
    <a:lvl2pPr marL="457200" algn="l" defTabSz="914400" rtl="0" eaLnBrk="1" latinLnBrk="0" hangingPunct="1">
      <a:defRPr kumimoji="1" sz="1100" kern="1200">
        <a:solidFill>
          <a:schemeClr val="tx1"/>
        </a:solidFill>
        <a:latin typeface="BIZ UDPゴシック" panose="020B0400000000000000" pitchFamily="50" charset="-128"/>
        <a:ea typeface="BIZ UDPゴシック" panose="020B0400000000000000" pitchFamily="50" charset="-128"/>
        <a:cs typeface="+mn-cs"/>
      </a:defRPr>
    </a:lvl2pPr>
    <a:lvl3pPr marL="914400" algn="l" defTabSz="914400" rtl="0" eaLnBrk="1" latinLnBrk="0" hangingPunct="1">
      <a:defRPr kumimoji="1" sz="1100" kern="1200">
        <a:solidFill>
          <a:schemeClr val="tx1"/>
        </a:solidFill>
        <a:latin typeface="BIZ UDPゴシック" panose="020B0400000000000000" pitchFamily="50" charset="-128"/>
        <a:ea typeface="BIZ UDPゴシック" panose="020B0400000000000000" pitchFamily="50" charset="-128"/>
        <a:cs typeface="+mn-cs"/>
      </a:defRPr>
    </a:lvl3pPr>
    <a:lvl4pPr marL="1371600" algn="l" defTabSz="914400" rtl="0" eaLnBrk="1" latinLnBrk="0" hangingPunct="1">
      <a:defRPr kumimoji="1" sz="1100" kern="1200">
        <a:solidFill>
          <a:schemeClr val="tx1"/>
        </a:solidFill>
        <a:latin typeface="BIZ UDPゴシック" panose="020B0400000000000000" pitchFamily="50" charset="-128"/>
        <a:ea typeface="BIZ UDPゴシック" panose="020B0400000000000000" pitchFamily="50" charset="-128"/>
        <a:cs typeface="+mn-cs"/>
      </a:defRPr>
    </a:lvl4pPr>
    <a:lvl5pPr marL="1828800" algn="l" defTabSz="914400" rtl="0" eaLnBrk="1" latinLnBrk="0" hangingPunct="1">
      <a:defRPr kumimoji="1" sz="1100" kern="1200">
        <a:solidFill>
          <a:schemeClr val="tx1"/>
        </a:solidFill>
        <a:latin typeface="BIZ UDPゴシック" panose="020B0400000000000000" pitchFamily="50" charset="-128"/>
        <a:ea typeface="BIZ UDPゴシック" panose="020B0400000000000000" pitchFamily="50"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1</a:t>
            </a:fld>
            <a:endParaRPr lang="ja-JP" altLang="en-US" dirty="0"/>
          </a:p>
        </p:txBody>
      </p:sp>
      <p:sp>
        <p:nvSpPr>
          <p:cNvPr id="8" name="スライド イメージ プレースホルダー 7">
            <a:extLst>
              <a:ext uri="{FF2B5EF4-FFF2-40B4-BE49-F238E27FC236}">
                <a16:creationId xmlns:a16="http://schemas.microsoft.com/office/drawing/2014/main" id="{338EF4D8-FAF2-329E-0E5A-576BDA4D5C49}"/>
              </a:ext>
            </a:extLst>
          </p:cNvPr>
          <p:cNvSpPr>
            <a:spLocks noGrp="1" noRot="1" noChangeAspect="1"/>
          </p:cNvSpPr>
          <p:nvPr>
            <p:ph type="sldImg"/>
          </p:nvPr>
        </p:nvSpPr>
        <p:spPr/>
      </p:sp>
    </p:spTree>
    <p:extLst>
      <p:ext uri="{BB962C8B-B14F-4D97-AF65-F5344CB8AC3E}">
        <p14:creationId xmlns:p14="http://schemas.microsoft.com/office/powerpoint/2010/main" val="25353205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10</a:t>
            </a:fld>
            <a:endParaRPr lang="ja-JP" altLang="en-US" dirty="0"/>
          </a:p>
        </p:txBody>
      </p:sp>
      <p:sp>
        <p:nvSpPr>
          <p:cNvPr id="8" name="スライド イメージ プレースホルダー 7">
            <a:extLst>
              <a:ext uri="{FF2B5EF4-FFF2-40B4-BE49-F238E27FC236}">
                <a16:creationId xmlns:a16="http://schemas.microsoft.com/office/drawing/2014/main" id="{710FFAC7-6AEE-11A2-6D04-E970AA1F7F7C}"/>
              </a:ext>
            </a:extLst>
          </p:cNvPr>
          <p:cNvSpPr>
            <a:spLocks noGrp="1" noRot="1" noChangeAspect="1"/>
          </p:cNvSpPr>
          <p:nvPr>
            <p:ph type="sldImg"/>
          </p:nvPr>
        </p:nvSpPr>
        <p:spPr/>
      </p:sp>
    </p:spTree>
    <p:extLst>
      <p:ext uri="{BB962C8B-B14F-4D97-AF65-F5344CB8AC3E}">
        <p14:creationId xmlns:p14="http://schemas.microsoft.com/office/powerpoint/2010/main" val="10907741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11</a:t>
            </a:fld>
            <a:endParaRPr lang="ja-JP" altLang="en-US" dirty="0"/>
          </a:p>
        </p:txBody>
      </p:sp>
      <p:sp>
        <p:nvSpPr>
          <p:cNvPr id="8" name="スライド イメージ プレースホルダー 7">
            <a:extLst>
              <a:ext uri="{FF2B5EF4-FFF2-40B4-BE49-F238E27FC236}">
                <a16:creationId xmlns:a16="http://schemas.microsoft.com/office/drawing/2014/main" id="{BB601F84-6172-8007-8E8C-12914DF55F22}"/>
              </a:ext>
            </a:extLst>
          </p:cNvPr>
          <p:cNvSpPr>
            <a:spLocks noGrp="1" noRot="1" noChangeAspect="1"/>
          </p:cNvSpPr>
          <p:nvPr>
            <p:ph type="sldImg"/>
          </p:nvPr>
        </p:nvSpPr>
        <p:spPr/>
      </p:sp>
    </p:spTree>
    <p:extLst>
      <p:ext uri="{BB962C8B-B14F-4D97-AF65-F5344CB8AC3E}">
        <p14:creationId xmlns:p14="http://schemas.microsoft.com/office/powerpoint/2010/main" val="19296444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12</a:t>
            </a:fld>
            <a:endParaRPr lang="ja-JP" altLang="en-US" dirty="0"/>
          </a:p>
        </p:txBody>
      </p:sp>
      <p:sp>
        <p:nvSpPr>
          <p:cNvPr id="7" name="ノート プレースホルダー 6">
            <a:extLst>
              <a:ext uri="{FF2B5EF4-FFF2-40B4-BE49-F238E27FC236}">
                <a16:creationId xmlns:a16="http://schemas.microsoft.com/office/drawing/2014/main" id="{39E99CCC-A1E3-25B4-E395-93FD5CA025D6}"/>
              </a:ext>
            </a:extLst>
          </p:cNvPr>
          <p:cNvSpPr>
            <a:spLocks noGrp="1"/>
          </p:cNvSpPr>
          <p:nvPr>
            <p:ph type="body" idx="1"/>
          </p:nvPr>
        </p:nvSpPr>
        <p:spPr/>
        <p:txBody>
          <a:bodyPr/>
          <a:lstStyle/>
          <a:p>
            <a:endParaRPr lang="ja-JP" altLang="en-US" dirty="0"/>
          </a:p>
        </p:txBody>
      </p:sp>
      <p:sp>
        <p:nvSpPr>
          <p:cNvPr id="9" name="スライド イメージ プレースホルダー 8">
            <a:extLst>
              <a:ext uri="{FF2B5EF4-FFF2-40B4-BE49-F238E27FC236}">
                <a16:creationId xmlns:a16="http://schemas.microsoft.com/office/drawing/2014/main" id="{0333A48B-15E7-83C7-D4BC-5770D6B454F3}"/>
              </a:ext>
            </a:extLst>
          </p:cNvPr>
          <p:cNvSpPr>
            <a:spLocks noGrp="1" noRot="1" noChangeAspect="1"/>
          </p:cNvSpPr>
          <p:nvPr>
            <p:ph type="sldImg"/>
          </p:nvPr>
        </p:nvSpPr>
        <p:spPr/>
      </p:sp>
    </p:spTree>
    <p:extLst>
      <p:ext uri="{BB962C8B-B14F-4D97-AF65-F5344CB8AC3E}">
        <p14:creationId xmlns:p14="http://schemas.microsoft.com/office/powerpoint/2010/main" val="38372087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13</a:t>
            </a:fld>
            <a:endParaRPr lang="ja-JP" altLang="en-US" dirty="0"/>
          </a:p>
        </p:txBody>
      </p:sp>
      <p:sp>
        <p:nvSpPr>
          <p:cNvPr id="8" name="スライド イメージ プレースホルダー 7">
            <a:extLst>
              <a:ext uri="{FF2B5EF4-FFF2-40B4-BE49-F238E27FC236}">
                <a16:creationId xmlns:a16="http://schemas.microsoft.com/office/drawing/2014/main" id="{53546391-B1DE-8E6C-35AA-319DD2AB36D4}"/>
              </a:ext>
            </a:extLst>
          </p:cNvPr>
          <p:cNvSpPr>
            <a:spLocks noGrp="1" noRot="1" noChangeAspect="1"/>
          </p:cNvSpPr>
          <p:nvPr>
            <p:ph type="sldImg"/>
          </p:nvPr>
        </p:nvSpPr>
        <p:spPr/>
      </p:sp>
    </p:spTree>
    <p:extLst>
      <p:ext uri="{BB962C8B-B14F-4D97-AF65-F5344CB8AC3E}">
        <p14:creationId xmlns:p14="http://schemas.microsoft.com/office/powerpoint/2010/main" val="15482738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14</a:t>
            </a:fld>
            <a:endParaRPr lang="ja-JP" altLang="en-US" dirty="0"/>
          </a:p>
        </p:txBody>
      </p:sp>
      <p:sp>
        <p:nvSpPr>
          <p:cNvPr id="8" name="スライド イメージ プレースホルダー 7">
            <a:extLst>
              <a:ext uri="{FF2B5EF4-FFF2-40B4-BE49-F238E27FC236}">
                <a16:creationId xmlns:a16="http://schemas.microsoft.com/office/drawing/2014/main" id="{DABE2BDC-2819-F245-FE7D-1A34DB939461}"/>
              </a:ext>
            </a:extLst>
          </p:cNvPr>
          <p:cNvSpPr>
            <a:spLocks noGrp="1" noRot="1" noChangeAspect="1"/>
          </p:cNvSpPr>
          <p:nvPr>
            <p:ph type="sldImg"/>
          </p:nvPr>
        </p:nvSpPr>
        <p:spPr/>
      </p:sp>
    </p:spTree>
    <p:extLst>
      <p:ext uri="{BB962C8B-B14F-4D97-AF65-F5344CB8AC3E}">
        <p14:creationId xmlns:p14="http://schemas.microsoft.com/office/powerpoint/2010/main" val="15609425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15</a:t>
            </a:fld>
            <a:endParaRPr lang="ja-JP" altLang="en-US" dirty="0"/>
          </a:p>
        </p:txBody>
      </p:sp>
      <p:sp>
        <p:nvSpPr>
          <p:cNvPr id="11" name="スライド イメージ プレースホルダー 10">
            <a:extLst>
              <a:ext uri="{FF2B5EF4-FFF2-40B4-BE49-F238E27FC236}">
                <a16:creationId xmlns:a16="http://schemas.microsoft.com/office/drawing/2014/main" id="{801214D2-B73C-C70F-2AFA-10D5C30708EB}"/>
              </a:ext>
            </a:extLst>
          </p:cNvPr>
          <p:cNvSpPr>
            <a:spLocks noGrp="1" noRot="1" noChangeAspect="1"/>
          </p:cNvSpPr>
          <p:nvPr>
            <p:ph type="sldImg"/>
          </p:nvPr>
        </p:nvSpPr>
        <p:spPr/>
      </p:sp>
    </p:spTree>
    <p:extLst>
      <p:ext uri="{BB962C8B-B14F-4D97-AF65-F5344CB8AC3E}">
        <p14:creationId xmlns:p14="http://schemas.microsoft.com/office/powerpoint/2010/main" val="9034486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16</a:t>
            </a:fld>
            <a:endParaRPr lang="ja-JP" altLang="en-US" dirty="0"/>
          </a:p>
        </p:txBody>
      </p:sp>
      <p:sp>
        <p:nvSpPr>
          <p:cNvPr id="6" name="スライド イメージ プレースホルダー 5">
            <a:extLst>
              <a:ext uri="{FF2B5EF4-FFF2-40B4-BE49-F238E27FC236}">
                <a16:creationId xmlns:a16="http://schemas.microsoft.com/office/drawing/2014/main" id="{A6AEA12D-1EE1-5FEA-7017-C7A867D715D2}"/>
              </a:ext>
            </a:extLst>
          </p:cNvPr>
          <p:cNvSpPr>
            <a:spLocks noGrp="1" noRot="1" noChangeAspect="1"/>
          </p:cNvSpPr>
          <p:nvPr>
            <p:ph type="sldImg"/>
          </p:nvPr>
        </p:nvSpPr>
        <p:spPr/>
      </p:sp>
    </p:spTree>
    <p:extLst>
      <p:ext uri="{BB962C8B-B14F-4D97-AF65-F5344CB8AC3E}">
        <p14:creationId xmlns:p14="http://schemas.microsoft.com/office/powerpoint/2010/main" val="40758322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17</a:t>
            </a:fld>
            <a:endParaRPr lang="ja-JP" altLang="en-US"/>
          </a:p>
        </p:txBody>
      </p:sp>
      <p:sp>
        <p:nvSpPr>
          <p:cNvPr id="6" name="ノート プレースホルダー 5">
            <a:extLst>
              <a:ext uri="{FF2B5EF4-FFF2-40B4-BE49-F238E27FC236}">
                <a16:creationId xmlns:a16="http://schemas.microsoft.com/office/drawing/2014/main" id="{78E9E53F-6F6F-CE74-3285-553C6781F454}"/>
              </a:ext>
            </a:extLst>
          </p:cNvPr>
          <p:cNvSpPr>
            <a:spLocks noGrp="1"/>
          </p:cNvSpPr>
          <p:nvPr>
            <p:ph type="body" sz="quarter" idx="3"/>
          </p:nvPr>
        </p:nvSpPr>
        <p:spPr/>
        <p:txBody>
          <a:bodyPr/>
          <a:lstStyle/>
          <a:p>
            <a:endParaRPr lang="en-US" altLang="ja-JP" dirty="0"/>
          </a:p>
        </p:txBody>
      </p:sp>
      <p:sp>
        <p:nvSpPr>
          <p:cNvPr id="5" name="スライド イメージ プレースホルダー 4">
            <a:extLst>
              <a:ext uri="{FF2B5EF4-FFF2-40B4-BE49-F238E27FC236}">
                <a16:creationId xmlns:a16="http://schemas.microsoft.com/office/drawing/2014/main" id="{BBEE5D84-29D8-E2A0-5B22-E2EBA2354671}"/>
              </a:ext>
            </a:extLst>
          </p:cNvPr>
          <p:cNvSpPr>
            <a:spLocks noGrp="1" noRot="1" noChangeAspect="1"/>
          </p:cNvSpPr>
          <p:nvPr>
            <p:ph type="sldImg"/>
          </p:nvPr>
        </p:nvSpPr>
        <p:spPr/>
      </p:sp>
    </p:spTree>
    <p:extLst>
      <p:ext uri="{BB962C8B-B14F-4D97-AF65-F5344CB8AC3E}">
        <p14:creationId xmlns:p14="http://schemas.microsoft.com/office/powerpoint/2010/main" val="10664743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18</a:t>
            </a:fld>
            <a:endParaRPr lang="ja-JP" altLang="en-US"/>
          </a:p>
        </p:txBody>
      </p:sp>
      <p:sp>
        <p:nvSpPr>
          <p:cNvPr id="6" name="ノート プレースホルダー 5">
            <a:extLst>
              <a:ext uri="{FF2B5EF4-FFF2-40B4-BE49-F238E27FC236}">
                <a16:creationId xmlns:a16="http://schemas.microsoft.com/office/drawing/2014/main" id="{78E9E53F-6F6F-CE74-3285-553C6781F454}"/>
              </a:ext>
            </a:extLst>
          </p:cNvPr>
          <p:cNvSpPr>
            <a:spLocks noGrp="1"/>
          </p:cNvSpPr>
          <p:nvPr>
            <p:ph type="body" sz="quarter" idx="3"/>
          </p:nvPr>
        </p:nvSpPr>
        <p:spPr/>
        <p:txBody>
          <a:bodyPr/>
          <a:lstStyle/>
          <a:p>
            <a:endParaRPr lang="en-US" altLang="ja-JP" dirty="0"/>
          </a:p>
        </p:txBody>
      </p:sp>
      <p:sp>
        <p:nvSpPr>
          <p:cNvPr id="8" name="スライド イメージ プレースホルダー 7">
            <a:extLst>
              <a:ext uri="{FF2B5EF4-FFF2-40B4-BE49-F238E27FC236}">
                <a16:creationId xmlns:a16="http://schemas.microsoft.com/office/drawing/2014/main" id="{809EF446-0B23-1544-4B1E-75C9BDC5C4D3}"/>
              </a:ext>
            </a:extLst>
          </p:cNvPr>
          <p:cNvSpPr>
            <a:spLocks noGrp="1" noRot="1" noChangeAspect="1"/>
          </p:cNvSpPr>
          <p:nvPr>
            <p:ph type="sldImg"/>
          </p:nvPr>
        </p:nvSpPr>
        <p:spPr/>
      </p:sp>
    </p:spTree>
    <p:extLst>
      <p:ext uri="{BB962C8B-B14F-4D97-AF65-F5344CB8AC3E}">
        <p14:creationId xmlns:p14="http://schemas.microsoft.com/office/powerpoint/2010/main" val="277377175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19</a:t>
            </a:fld>
            <a:endParaRPr lang="ja-JP" altLang="en-US" dirty="0"/>
          </a:p>
        </p:txBody>
      </p:sp>
      <p:sp>
        <p:nvSpPr>
          <p:cNvPr id="8" name="スライド イメージ プレースホルダー 7">
            <a:extLst>
              <a:ext uri="{FF2B5EF4-FFF2-40B4-BE49-F238E27FC236}">
                <a16:creationId xmlns:a16="http://schemas.microsoft.com/office/drawing/2014/main" id="{73E371EA-94FA-B341-A23D-4E93449A01AD}"/>
              </a:ext>
            </a:extLst>
          </p:cNvPr>
          <p:cNvSpPr>
            <a:spLocks noGrp="1" noRot="1" noChangeAspect="1"/>
          </p:cNvSpPr>
          <p:nvPr>
            <p:ph type="sldImg"/>
          </p:nvPr>
        </p:nvSpPr>
        <p:spPr/>
      </p:sp>
    </p:spTree>
    <p:extLst>
      <p:ext uri="{BB962C8B-B14F-4D97-AF65-F5344CB8AC3E}">
        <p14:creationId xmlns:p14="http://schemas.microsoft.com/office/powerpoint/2010/main" val="41358082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2</a:t>
            </a:fld>
            <a:endParaRPr lang="ja-JP" altLang="en-US"/>
          </a:p>
        </p:txBody>
      </p:sp>
      <p:sp>
        <p:nvSpPr>
          <p:cNvPr id="6" name="ノート プレースホルダー 5">
            <a:extLst>
              <a:ext uri="{FF2B5EF4-FFF2-40B4-BE49-F238E27FC236}">
                <a16:creationId xmlns:a16="http://schemas.microsoft.com/office/drawing/2014/main" id="{55D3BFE1-4C8C-9C78-2392-F7AE3231D6B8}"/>
              </a:ext>
            </a:extLst>
          </p:cNvPr>
          <p:cNvSpPr>
            <a:spLocks noGrp="1"/>
          </p:cNvSpPr>
          <p:nvPr>
            <p:ph type="body" sz="quarter" idx="3"/>
          </p:nvPr>
        </p:nvSpPr>
        <p:spPr/>
        <p:txBody>
          <a:bodyPr/>
          <a:lstStyle/>
          <a:p>
            <a:endParaRPr lang="ja-JP" altLang="en-US" dirty="0"/>
          </a:p>
        </p:txBody>
      </p:sp>
      <p:sp>
        <p:nvSpPr>
          <p:cNvPr id="8" name="スライド イメージ プレースホルダー 7">
            <a:extLst>
              <a:ext uri="{FF2B5EF4-FFF2-40B4-BE49-F238E27FC236}">
                <a16:creationId xmlns:a16="http://schemas.microsoft.com/office/drawing/2014/main" id="{8DC23A59-174B-451E-1D0B-B6358F26A2BB}"/>
              </a:ext>
            </a:extLst>
          </p:cNvPr>
          <p:cNvSpPr>
            <a:spLocks noGrp="1" noRot="1" noChangeAspect="1"/>
          </p:cNvSpPr>
          <p:nvPr>
            <p:ph type="sldImg"/>
          </p:nvPr>
        </p:nvSpPr>
        <p:spPr/>
      </p:sp>
    </p:spTree>
    <p:extLst>
      <p:ext uri="{BB962C8B-B14F-4D97-AF65-F5344CB8AC3E}">
        <p14:creationId xmlns:p14="http://schemas.microsoft.com/office/powerpoint/2010/main" val="336908161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20</a:t>
            </a:fld>
            <a:endParaRPr lang="ja-JP" altLang="en-US" dirty="0"/>
          </a:p>
        </p:txBody>
      </p:sp>
      <p:sp>
        <p:nvSpPr>
          <p:cNvPr id="8" name="スライド イメージ プレースホルダー 7">
            <a:extLst>
              <a:ext uri="{FF2B5EF4-FFF2-40B4-BE49-F238E27FC236}">
                <a16:creationId xmlns:a16="http://schemas.microsoft.com/office/drawing/2014/main" id="{90017AD0-4641-4226-124A-E621CEEDF25D}"/>
              </a:ext>
            </a:extLst>
          </p:cNvPr>
          <p:cNvSpPr>
            <a:spLocks noGrp="1" noRot="1" noChangeAspect="1"/>
          </p:cNvSpPr>
          <p:nvPr>
            <p:ph type="sldImg"/>
          </p:nvPr>
        </p:nvSpPr>
        <p:spPr/>
      </p:sp>
    </p:spTree>
    <p:extLst>
      <p:ext uri="{BB962C8B-B14F-4D97-AF65-F5344CB8AC3E}">
        <p14:creationId xmlns:p14="http://schemas.microsoft.com/office/powerpoint/2010/main" val="236937421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21</a:t>
            </a:fld>
            <a:endParaRPr lang="ja-JP" altLang="en-US" dirty="0"/>
          </a:p>
        </p:txBody>
      </p:sp>
      <p:sp>
        <p:nvSpPr>
          <p:cNvPr id="8" name="スライド イメージ プレースホルダー 7">
            <a:extLst>
              <a:ext uri="{FF2B5EF4-FFF2-40B4-BE49-F238E27FC236}">
                <a16:creationId xmlns:a16="http://schemas.microsoft.com/office/drawing/2014/main" id="{8651E72F-1A27-EB15-A088-C2D8CDC18C88}"/>
              </a:ext>
            </a:extLst>
          </p:cNvPr>
          <p:cNvSpPr>
            <a:spLocks noGrp="1" noRot="1" noChangeAspect="1"/>
          </p:cNvSpPr>
          <p:nvPr>
            <p:ph type="sldImg"/>
          </p:nvPr>
        </p:nvSpPr>
        <p:spPr/>
      </p:sp>
    </p:spTree>
    <p:extLst>
      <p:ext uri="{BB962C8B-B14F-4D97-AF65-F5344CB8AC3E}">
        <p14:creationId xmlns:p14="http://schemas.microsoft.com/office/powerpoint/2010/main" val="391819018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22</a:t>
            </a:fld>
            <a:endParaRPr lang="ja-JP" altLang="en-US" dirty="0"/>
          </a:p>
        </p:txBody>
      </p:sp>
      <p:sp>
        <p:nvSpPr>
          <p:cNvPr id="8" name="スライド イメージ プレースホルダー 7">
            <a:extLst>
              <a:ext uri="{FF2B5EF4-FFF2-40B4-BE49-F238E27FC236}">
                <a16:creationId xmlns:a16="http://schemas.microsoft.com/office/drawing/2014/main" id="{8A1F7C53-B44D-AEF4-2571-0D06151EFCA7}"/>
              </a:ext>
            </a:extLst>
          </p:cNvPr>
          <p:cNvSpPr>
            <a:spLocks noGrp="1" noRot="1" noChangeAspect="1"/>
          </p:cNvSpPr>
          <p:nvPr>
            <p:ph type="sldImg"/>
          </p:nvPr>
        </p:nvSpPr>
        <p:spPr/>
      </p:sp>
    </p:spTree>
    <p:extLst>
      <p:ext uri="{BB962C8B-B14F-4D97-AF65-F5344CB8AC3E}">
        <p14:creationId xmlns:p14="http://schemas.microsoft.com/office/powerpoint/2010/main" val="284451951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23</a:t>
            </a:fld>
            <a:endParaRPr lang="ja-JP" altLang="en-US" dirty="0"/>
          </a:p>
        </p:txBody>
      </p:sp>
      <p:sp>
        <p:nvSpPr>
          <p:cNvPr id="6" name="スライド イメージ プレースホルダー 5">
            <a:extLst>
              <a:ext uri="{FF2B5EF4-FFF2-40B4-BE49-F238E27FC236}">
                <a16:creationId xmlns:a16="http://schemas.microsoft.com/office/drawing/2014/main" id="{E83C7597-E01F-9D66-4FD8-77D6378AE2BF}"/>
              </a:ext>
            </a:extLst>
          </p:cNvPr>
          <p:cNvSpPr>
            <a:spLocks noGrp="1" noRot="1" noChangeAspect="1"/>
          </p:cNvSpPr>
          <p:nvPr>
            <p:ph type="sldImg"/>
          </p:nvPr>
        </p:nvSpPr>
        <p:spPr/>
      </p:sp>
    </p:spTree>
    <p:extLst>
      <p:ext uri="{BB962C8B-B14F-4D97-AF65-F5344CB8AC3E}">
        <p14:creationId xmlns:p14="http://schemas.microsoft.com/office/powerpoint/2010/main" val="65226411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24</a:t>
            </a:fld>
            <a:endParaRPr lang="ja-JP" altLang="en-US" dirty="0"/>
          </a:p>
        </p:txBody>
      </p:sp>
      <p:sp>
        <p:nvSpPr>
          <p:cNvPr id="6" name="スライド イメージ プレースホルダー 5">
            <a:extLst>
              <a:ext uri="{FF2B5EF4-FFF2-40B4-BE49-F238E27FC236}">
                <a16:creationId xmlns:a16="http://schemas.microsoft.com/office/drawing/2014/main" id="{4821AFCF-7A60-79EB-4AB9-FC9B54A1A944}"/>
              </a:ext>
            </a:extLst>
          </p:cNvPr>
          <p:cNvSpPr>
            <a:spLocks noGrp="1" noRot="1" noChangeAspect="1"/>
          </p:cNvSpPr>
          <p:nvPr>
            <p:ph type="sldImg"/>
          </p:nvPr>
        </p:nvSpPr>
        <p:spPr/>
      </p:sp>
    </p:spTree>
    <p:extLst>
      <p:ext uri="{BB962C8B-B14F-4D97-AF65-F5344CB8AC3E}">
        <p14:creationId xmlns:p14="http://schemas.microsoft.com/office/powerpoint/2010/main" val="181893151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25</a:t>
            </a:fld>
            <a:endParaRPr lang="ja-JP" altLang="en-US" dirty="0"/>
          </a:p>
        </p:txBody>
      </p:sp>
      <p:sp>
        <p:nvSpPr>
          <p:cNvPr id="6" name="スライド イメージ プレースホルダー 5">
            <a:extLst>
              <a:ext uri="{FF2B5EF4-FFF2-40B4-BE49-F238E27FC236}">
                <a16:creationId xmlns:a16="http://schemas.microsoft.com/office/drawing/2014/main" id="{4821AFCF-7A60-79EB-4AB9-FC9B54A1A944}"/>
              </a:ext>
            </a:extLst>
          </p:cNvPr>
          <p:cNvSpPr>
            <a:spLocks noGrp="1" noRot="1" noChangeAspect="1"/>
          </p:cNvSpPr>
          <p:nvPr>
            <p:ph type="sldImg"/>
          </p:nvPr>
        </p:nvSpPr>
        <p:spPr/>
      </p:sp>
    </p:spTree>
    <p:extLst>
      <p:ext uri="{BB962C8B-B14F-4D97-AF65-F5344CB8AC3E}">
        <p14:creationId xmlns:p14="http://schemas.microsoft.com/office/powerpoint/2010/main" val="341857603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26</a:t>
            </a:fld>
            <a:endParaRPr lang="ja-JP" altLang="en-US" dirty="0"/>
          </a:p>
        </p:txBody>
      </p:sp>
      <p:sp>
        <p:nvSpPr>
          <p:cNvPr id="7" name="ノート プレースホルダー 6">
            <a:extLst>
              <a:ext uri="{FF2B5EF4-FFF2-40B4-BE49-F238E27FC236}">
                <a16:creationId xmlns:a16="http://schemas.microsoft.com/office/drawing/2014/main" id="{C6EADB53-E90C-83BD-EFE6-DDD84E5AC6D3}"/>
              </a:ext>
            </a:extLst>
          </p:cNvPr>
          <p:cNvSpPr>
            <a:spLocks noGrp="1"/>
          </p:cNvSpPr>
          <p:nvPr>
            <p:ph type="body" idx="1"/>
          </p:nvPr>
        </p:nvSpPr>
        <p:spPr/>
        <p:txBody>
          <a:bodyPr/>
          <a:lstStyle/>
          <a:p>
            <a:endParaRPr lang="ja-JP" altLang="en-US" dirty="0"/>
          </a:p>
        </p:txBody>
      </p:sp>
      <p:sp>
        <p:nvSpPr>
          <p:cNvPr id="9" name="スライド イメージ プレースホルダー 8">
            <a:extLst>
              <a:ext uri="{FF2B5EF4-FFF2-40B4-BE49-F238E27FC236}">
                <a16:creationId xmlns:a16="http://schemas.microsoft.com/office/drawing/2014/main" id="{CEC7D1EE-400B-EAD4-42D9-9D2F77DE8241}"/>
              </a:ext>
            </a:extLst>
          </p:cNvPr>
          <p:cNvSpPr>
            <a:spLocks noGrp="1" noRot="1" noChangeAspect="1"/>
          </p:cNvSpPr>
          <p:nvPr>
            <p:ph type="sldImg"/>
          </p:nvPr>
        </p:nvSpPr>
        <p:spPr/>
      </p:sp>
    </p:spTree>
    <p:extLst>
      <p:ext uri="{BB962C8B-B14F-4D97-AF65-F5344CB8AC3E}">
        <p14:creationId xmlns:p14="http://schemas.microsoft.com/office/powerpoint/2010/main" val="319510567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27</a:t>
            </a:fld>
            <a:endParaRPr lang="ja-JP" altLang="en-US" dirty="0"/>
          </a:p>
        </p:txBody>
      </p:sp>
      <p:sp>
        <p:nvSpPr>
          <p:cNvPr id="7" name="ノート プレースホルダー 6">
            <a:extLst>
              <a:ext uri="{FF2B5EF4-FFF2-40B4-BE49-F238E27FC236}">
                <a16:creationId xmlns:a16="http://schemas.microsoft.com/office/drawing/2014/main" id="{A0760BD4-6EFE-CFF6-A9EB-0621EBBEA605}"/>
              </a:ext>
            </a:extLst>
          </p:cNvPr>
          <p:cNvSpPr>
            <a:spLocks noGrp="1"/>
          </p:cNvSpPr>
          <p:nvPr>
            <p:ph type="body" idx="1"/>
          </p:nvPr>
        </p:nvSpPr>
        <p:spPr/>
        <p:txBody>
          <a:bodyPr/>
          <a:lstStyle/>
          <a:p>
            <a:pPr lvl="0"/>
            <a:endParaRPr lang="ja-JP" altLang="en-US" dirty="0"/>
          </a:p>
        </p:txBody>
      </p:sp>
      <p:sp>
        <p:nvSpPr>
          <p:cNvPr id="9" name="スライド イメージ プレースホルダー 8">
            <a:extLst>
              <a:ext uri="{FF2B5EF4-FFF2-40B4-BE49-F238E27FC236}">
                <a16:creationId xmlns:a16="http://schemas.microsoft.com/office/drawing/2014/main" id="{953461D8-68E4-1716-0396-B21D3578CE6E}"/>
              </a:ext>
            </a:extLst>
          </p:cNvPr>
          <p:cNvSpPr>
            <a:spLocks noGrp="1" noRot="1" noChangeAspect="1"/>
          </p:cNvSpPr>
          <p:nvPr>
            <p:ph type="sldImg"/>
          </p:nvPr>
        </p:nvSpPr>
        <p:spPr/>
      </p:sp>
    </p:spTree>
    <p:extLst>
      <p:ext uri="{BB962C8B-B14F-4D97-AF65-F5344CB8AC3E}">
        <p14:creationId xmlns:p14="http://schemas.microsoft.com/office/powerpoint/2010/main" val="313103975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28</a:t>
            </a:fld>
            <a:endParaRPr lang="ja-JP" altLang="en-US" dirty="0"/>
          </a:p>
        </p:txBody>
      </p:sp>
      <p:sp>
        <p:nvSpPr>
          <p:cNvPr id="7" name="ノート プレースホルダー 6">
            <a:extLst>
              <a:ext uri="{FF2B5EF4-FFF2-40B4-BE49-F238E27FC236}">
                <a16:creationId xmlns:a16="http://schemas.microsoft.com/office/drawing/2014/main" id="{8BBBD415-0747-0B79-40D2-FE779D9720F2}"/>
              </a:ext>
            </a:extLst>
          </p:cNvPr>
          <p:cNvSpPr>
            <a:spLocks noGrp="1"/>
          </p:cNvSpPr>
          <p:nvPr>
            <p:ph type="body" idx="1"/>
          </p:nvPr>
        </p:nvSpPr>
        <p:spPr/>
        <p:txBody>
          <a:bodyPr/>
          <a:lstStyle/>
          <a:p>
            <a:endParaRPr lang="ja-JP" altLang="en-US" dirty="0"/>
          </a:p>
        </p:txBody>
      </p:sp>
      <p:sp>
        <p:nvSpPr>
          <p:cNvPr id="9" name="スライド イメージ プレースホルダー 8">
            <a:extLst>
              <a:ext uri="{FF2B5EF4-FFF2-40B4-BE49-F238E27FC236}">
                <a16:creationId xmlns:a16="http://schemas.microsoft.com/office/drawing/2014/main" id="{DED6D73A-9D1F-AD4E-6190-2FD43718A521}"/>
              </a:ext>
            </a:extLst>
          </p:cNvPr>
          <p:cNvSpPr>
            <a:spLocks noGrp="1" noRot="1" noChangeAspect="1"/>
          </p:cNvSpPr>
          <p:nvPr>
            <p:ph type="sldImg"/>
          </p:nvPr>
        </p:nvSpPr>
        <p:spPr/>
      </p:sp>
    </p:spTree>
    <p:extLst>
      <p:ext uri="{BB962C8B-B14F-4D97-AF65-F5344CB8AC3E}">
        <p14:creationId xmlns:p14="http://schemas.microsoft.com/office/powerpoint/2010/main" val="222956790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29</a:t>
            </a:fld>
            <a:endParaRPr lang="ja-JP" altLang="en-US" dirty="0"/>
          </a:p>
        </p:txBody>
      </p:sp>
      <p:sp>
        <p:nvSpPr>
          <p:cNvPr id="8" name="スライド イメージ プレースホルダー 7">
            <a:extLst>
              <a:ext uri="{FF2B5EF4-FFF2-40B4-BE49-F238E27FC236}">
                <a16:creationId xmlns:a16="http://schemas.microsoft.com/office/drawing/2014/main" id="{E997F492-07B1-B19A-D72B-CA8AE451D51B}"/>
              </a:ext>
            </a:extLst>
          </p:cNvPr>
          <p:cNvSpPr>
            <a:spLocks noGrp="1" noRot="1" noChangeAspect="1"/>
          </p:cNvSpPr>
          <p:nvPr>
            <p:ph type="sldImg"/>
          </p:nvPr>
        </p:nvSpPr>
        <p:spPr/>
      </p:sp>
    </p:spTree>
    <p:extLst>
      <p:ext uri="{BB962C8B-B14F-4D97-AF65-F5344CB8AC3E}">
        <p14:creationId xmlns:p14="http://schemas.microsoft.com/office/powerpoint/2010/main" val="2350220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3</a:t>
            </a:fld>
            <a:endParaRPr lang="ja-JP" altLang="en-US" dirty="0"/>
          </a:p>
        </p:txBody>
      </p:sp>
      <p:sp>
        <p:nvSpPr>
          <p:cNvPr id="8" name="スライド イメージ プレースホルダー 7">
            <a:extLst>
              <a:ext uri="{FF2B5EF4-FFF2-40B4-BE49-F238E27FC236}">
                <a16:creationId xmlns:a16="http://schemas.microsoft.com/office/drawing/2014/main" id="{43C5C855-2759-A69B-9483-E29362FBC4AE}"/>
              </a:ext>
            </a:extLst>
          </p:cNvPr>
          <p:cNvSpPr>
            <a:spLocks noGrp="1" noRot="1" noChangeAspect="1"/>
          </p:cNvSpPr>
          <p:nvPr>
            <p:ph type="sldImg"/>
          </p:nvPr>
        </p:nvSpPr>
        <p:spPr/>
      </p:sp>
    </p:spTree>
    <p:extLst>
      <p:ext uri="{BB962C8B-B14F-4D97-AF65-F5344CB8AC3E}">
        <p14:creationId xmlns:p14="http://schemas.microsoft.com/office/powerpoint/2010/main" val="386920784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30</a:t>
            </a:fld>
            <a:endParaRPr lang="ja-JP" altLang="en-US"/>
          </a:p>
        </p:txBody>
      </p:sp>
      <p:sp>
        <p:nvSpPr>
          <p:cNvPr id="6" name="ノート プレースホルダー 5">
            <a:extLst>
              <a:ext uri="{FF2B5EF4-FFF2-40B4-BE49-F238E27FC236}">
                <a16:creationId xmlns:a16="http://schemas.microsoft.com/office/drawing/2014/main" id="{78E9E53F-6F6F-CE74-3285-553C6781F454}"/>
              </a:ext>
            </a:extLst>
          </p:cNvPr>
          <p:cNvSpPr>
            <a:spLocks noGrp="1"/>
          </p:cNvSpPr>
          <p:nvPr>
            <p:ph type="body" sz="quarter" idx="3"/>
          </p:nvPr>
        </p:nvSpPr>
        <p:spPr/>
        <p:txBody>
          <a:bodyPr/>
          <a:lstStyle/>
          <a:p>
            <a:endParaRPr lang="en-US" altLang="ja-JP" dirty="0"/>
          </a:p>
        </p:txBody>
      </p:sp>
      <p:sp>
        <p:nvSpPr>
          <p:cNvPr id="5" name="スライド イメージ プレースホルダー 4">
            <a:extLst>
              <a:ext uri="{FF2B5EF4-FFF2-40B4-BE49-F238E27FC236}">
                <a16:creationId xmlns:a16="http://schemas.microsoft.com/office/drawing/2014/main" id="{F02AC903-CDA3-0E48-86F3-506FE1C7DC32}"/>
              </a:ext>
            </a:extLst>
          </p:cNvPr>
          <p:cNvSpPr>
            <a:spLocks noGrp="1" noRot="1" noChangeAspect="1"/>
          </p:cNvSpPr>
          <p:nvPr>
            <p:ph type="sldImg"/>
          </p:nvPr>
        </p:nvSpPr>
        <p:spPr/>
      </p:sp>
    </p:spTree>
    <p:extLst>
      <p:ext uri="{BB962C8B-B14F-4D97-AF65-F5344CB8AC3E}">
        <p14:creationId xmlns:p14="http://schemas.microsoft.com/office/powerpoint/2010/main" val="32293829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31</a:t>
            </a:fld>
            <a:endParaRPr lang="ja-JP" altLang="en-US"/>
          </a:p>
        </p:txBody>
      </p:sp>
      <p:sp>
        <p:nvSpPr>
          <p:cNvPr id="6" name="ノート プレースホルダー 5">
            <a:extLst>
              <a:ext uri="{FF2B5EF4-FFF2-40B4-BE49-F238E27FC236}">
                <a16:creationId xmlns:a16="http://schemas.microsoft.com/office/drawing/2014/main" id="{78E9E53F-6F6F-CE74-3285-553C6781F454}"/>
              </a:ext>
            </a:extLst>
          </p:cNvPr>
          <p:cNvSpPr>
            <a:spLocks noGrp="1"/>
          </p:cNvSpPr>
          <p:nvPr>
            <p:ph type="body" sz="quarter" idx="3"/>
          </p:nvPr>
        </p:nvSpPr>
        <p:spPr/>
        <p:txBody>
          <a:bodyPr/>
          <a:lstStyle/>
          <a:p>
            <a:endParaRPr lang="en-US" altLang="ja-JP" dirty="0"/>
          </a:p>
        </p:txBody>
      </p:sp>
      <p:sp>
        <p:nvSpPr>
          <p:cNvPr id="5" name="スライド イメージ プレースホルダー 4">
            <a:extLst>
              <a:ext uri="{FF2B5EF4-FFF2-40B4-BE49-F238E27FC236}">
                <a16:creationId xmlns:a16="http://schemas.microsoft.com/office/drawing/2014/main" id="{E5F2D954-0411-F0C7-AFE6-C8422412954C}"/>
              </a:ext>
            </a:extLst>
          </p:cNvPr>
          <p:cNvSpPr>
            <a:spLocks noGrp="1" noRot="1" noChangeAspect="1"/>
          </p:cNvSpPr>
          <p:nvPr>
            <p:ph type="sldImg"/>
          </p:nvPr>
        </p:nvSpPr>
        <p:spPr/>
      </p:sp>
    </p:spTree>
    <p:extLst>
      <p:ext uri="{BB962C8B-B14F-4D97-AF65-F5344CB8AC3E}">
        <p14:creationId xmlns:p14="http://schemas.microsoft.com/office/powerpoint/2010/main" val="409238744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32</a:t>
            </a:fld>
            <a:endParaRPr lang="ja-JP" altLang="en-US"/>
          </a:p>
        </p:txBody>
      </p:sp>
      <p:sp>
        <p:nvSpPr>
          <p:cNvPr id="6" name="ノート プレースホルダー 5">
            <a:extLst>
              <a:ext uri="{FF2B5EF4-FFF2-40B4-BE49-F238E27FC236}">
                <a16:creationId xmlns:a16="http://schemas.microsoft.com/office/drawing/2014/main" id="{78E9E53F-6F6F-CE74-3285-553C6781F454}"/>
              </a:ext>
            </a:extLst>
          </p:cNvPr>
          <p:cNvSpPr>
            <a:spLocks noGrp="1"/>
          </p:cNvSpPr>
          <p:nvPr>
            <p:ph type="body" sz="quarter" idx="3"/>
          </p:nvPr>
        </p:nvSpPr>
        <p:spPr/>
        <p:txBody>
          <a:bodyPr/>
          <a:lstStyle/>
          <a:p>
            <a:endParaRPr lang="en-US" altLang="ja-JP" dirty="0"/>
          </a:p>
        </p:txBody>
      </p:sp>
      <p:sp>
        <p:nvSpPr>
          <p:cNvPr id="8" name="スライド イメージ プレースホルダー 7">
            <a:extLst>
              <a:ext uri="{FF2B5EF4-FFF2-40B4-BE49-F238E27FC236}">
                <a16:creationId xmlns:a16="http://schemas.microsoft.com/office/drawing/2014/main" id="{6D5E6505-4F23-7590-497D-2A124F9C82DD}"/>
              </a:ext>
            </a:extLst>
          </p:cNvPr>
          <p:cNvSpPr>
            <a:spLocks noGrp="1" noRot="1" noChangeAspect="1"/>
          </p:cNvSpPr>
          <p:nvPr>
            <p:ph type="sldImg"/>
          </p:nvPr>
        </p:nvSpPr>
        <p:spPr/>
      </p:sp>
    </p:spTree>
    <p:extLst>
      <p:ext uri="{BB962C8B-B14F-4D97-AF65-F5344CB8AC3E}">
        <p14:creationId xmlns:p14="http://schemas.microsoft.com/office/powerpoint/2010/main" val="372495668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33</a:t>
            </a:fld>
            <a:endParaRPr lang="ja-JP" altLang="en-US"/>
          </a:p>
        </p:txBody>
      </p:sp>
      <p:sp>
        <p:nvSpPr>
          <p:cNvPr id="6" name="ノート プレースホルダー 5">
            <a:extLst>
              <a:ext uri="{FF2B5EF4-FFF2-40B4-BE49-F238E27FC236}">
                <a16:creationId xmlns:a16="http://schemas.microsoft.com/office/drawing/2014/main" id="{78E9E53F-6F6F-CE74-3285-553C6781F454}"/>
              </a:ext>
            </a:extLst>
          </p:cNvPr>
          <p:cNvSpPr>
            <a:spLocks noGrp="1"/>
          </p:cNvSpPr>
          <p:nvPr>
            <p:ph type="body" sz="quarter" idx="3"/>
          </p:nvPr>
        </p:nvSpPr>
        <p:spPr/>
        <p:txBody>
          <a:bodyPr/>
          <a:lstStyle/>
          <a:p>
            <a:endParaRPr lang="en-US" altLang="ja-JP" dirty="0"/>
          </a:p>
        </p:txBody>
      </p:sp>
      <p:sp>
        <p:nvSpPr>
          <p:cNvPr id="8" name="スライド イメージ プレースホルダー 7">
            <a:extLst>
              <a:ext uri="{FF2B5EF4-FFF2-40B4-BE49-F238E27FC236}">
                <a16:creationId xmlns:a16="http://schemas.microsoft.com/office/drawing/2014/main" id="{CC067F98-1F39-2C56-E643-8D02E94D992E}"/>
              </a:ext>
            </a:extLst>
          </p:cNvPr>
          <p:cNvSpPr>
            <a:spLocks noGrp="1" noRot="1" noChangeAspect="1"/>
          </p:cNvSpPr>
          <p:nvPr>
            <p:ph type="sldImg"/>
          </p:nvPr>
        </p:nvSpPr>
        <p:spPr/>
      </p:sp>
    </p:spTree>
    <p:extLst>
      <p:ext uri="{BB962C8B-B14F-4D97-AF65-F5344CB8AC3E}">
        <p14:creationId xmlns:p14="http://schemas.microsoft.com/office/powerpoint/2010/main" val="292427003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34</a:t>
            </a:fld>
            <a:endParaRPr lang="ja-JP" altLang="en-US" dirty="0"/>
          </a:p>
        </p:txBody>
      </p:sp>
      <p:sp>
        <p:nvSpPr>
          <p:cNvPr id="7" name="スライド イメージ プレースホルダー 6">
            <a:extLst>
              <a:ext uri="{FF2B5EF4-FFF2-40B4-BE49-F238E27FC236}">
                <a16:creationId xmlns:a16="http://schemas.microsoft.com/office/drawing/2014/main" id="{AB910504-36A8-1428-95FE-8E438EB8FA59}"/>
              </a:ext>
            </a:extLst>
          </p:cNvPr>
          <p:cNvSpPr>
            <a:spLocks noGrp="1" noRot="1" noChangeAspect="1"/>
          </p:cNvSpPr>
          <p:nvPr>
            <p:ph type="sldImg"/>
          </p:nvPr>
        </p:nvSpPr>
        <p:spPr/>
      </p:sp>
    </p:spTree>
    <p:extLst>
      <p:ext uri="{BB962C8B-B14F-4D97-AF65-F5344CB8AC3E}">
        <p14:creationId xmlns:p14="http://schemas.microsoft.com/office/powerpoint/2010/main" val="161199128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35</a:t>
            </a:fld>
            <a:endParaRPr lang="ja-JP" altLang="en-US"/>
          </a:p>
        </p:txBody>
      </p:sp>
      <p:sp>
        <p:nvSpPr>
          <p:cNvPr id="6" name="ノート プレースホルダー 5">
            <a:extLst>
              <a:ext uri="{FF2B5EF4-FFF2-40B4-BE49-F238E27FC236}">
                <a16:creationId xmlns:a16="http://schemas.microsoft.com/office/drawing/2014/main" id="{78E9E53F-6F6F-CE74-3285-553C6781F454}"/>
              </a:ext>
            </a:extLst>
          </p:cNvPr>
          <p:cNvSpPr>
            <a:spLocks noGrp="1"/>
          </p:cNvSpPr>
          <p:nvPr>
            <p:ph type="body" sz="quarter" idx="3"/>
          </p:nvPr>
        </p:nvSpPr>
        <p:spPr/>
        <p:txBody>
          <a:bodyPr/>
          <a:lstStyle/>
          <a:p>
            <a:endParaRPr lang="ja-JP" altLang="ja-JP" dirty="0"/>
          </a:p>
        </p:txBody>
      </p:sp>
      <p:sp>
        <p:nvSpPr>
          <p:cNvPr id="5" name="スライド イメージ プレースホルダー 4">
            <a:extLst>
              <a:ext uri="{FF2B5EF4-FFF2-40B4-BE49-F238E27FC236}">
                <a16:creationId xmlns:a16="http://schemas.microsoft.com/office/drawing/2014/main" id="{B7CD8E15-AB18-48D3-40E4-B999D1E0BAF0}"/>
              </a:ext>
            </a:extLst>
          </p:cNvPr>
          <p:cNvSpPr>
            <a:spLocks noGrp="1" noRot="1" noChangeAspect="1"/>
          </p:cNvSpPr>
          <p:nvPr>
            <p:ph type="sldImg"/>
          </p:nvPr>
        </p:nvSpPr>
        <p:spPr/>
      </p:sp>
    </p:spTree>
    <p:extLst>
      <p:ext uri="{BB962C8B-B14F-4D97-AF65-F5344CB8AC3E}">
        <p14:creationId xmlns:p14="http://schemas.microsoft.com/office/powerpoint/2010/main" val="185459224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36</a:t>
            </a:fld>
            <a:endParaRPr lang="ja-JP" altLang="en-US"/>
          </a:p>
        </p:txBody>
      </p:sp>
      <p:sp>
        <p:nvSpPr>
          <p:cNvPr id="6" name="ノート プレースホルダー 5">
            <a:extLst>
              <a:ext uri="{FF2B5EF4-FFF2-40B4-BE49-F238E27FC236}">
                <a16:creationId xmlns:a16="http://schemas.microsoft.com/office/drawing/2014/main" id="{78E9E53F-6F6F-CE74-3285-553C6781F454}"/>
              </a:ext>
            </a:extLst>
          </p:cNvPr>
          <p:cNvSpPr>
            <a:spLocks noGrp="1"/>
          </p:cNvSpPr>
          <p:nvPr>
            <p:ph type="body" sz="quarter" idx="3"/>
          </p:nvPr>
        </p:nvSpPr>
        <p:spPr/>
        <p:txBody>
          <a:bodyPr/>
          <a:lstStyle/>
          <a:p>
            <a:endParaRPr lang="en-US" altLang="ja-JP" dirty="0"/>
          </a:p>
        </p:txBody>
      </p:sp>
      <p:sp>
        <p:nvSpPr>
          <p:cNvPr id="5" name="スライド イメージ プレースホルダー 4">
            <a:extLst>
              <a:ext uri="{FF2B5EF4-FFF2-40B4-BE49-F238E27FC236}">
                <a16:creationId xmlns:a16="http://schemas.microsoft.com/office/drawing/2014/main" id="{01BC961A-54D6-55E4-A96A-CE0B08F77C01}"/>
              </a:ext>
            </a:extLst>
          </p:cNvPr>
          <p:cNvSpPr>
            <a:spLocks noGrp="1" noRot="1" noChangeAspect="1"/>
          </p:cNvSpPr>
          <p:nvPr>
            <p:ph type="sldImg"/>
          </p:nvPr>
        </p:nvSpPr>
        <p:spPr/>
      </p:sp>
    </p:spTree>
    <p:extLst>
      <p:ext uri="{BB962C8B-B14F-4D97-AF65-F5344CB8AC3E}">
        <p14:creationId xmlns:p14="http://schemas.microsoft.com/office/powerpoint/2010/main" val="238683537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37</a:t>
            </a:fld>
            <a:endParaRPr lang="ja-JP" altLang="en-US" dirty="0"/>
          </a:p>
        </p:txBody>
      </p:sp>
      <p:sp>
        <p:nvSpPr>
          <p:cNvPr id="8" name="スライド イメージ プレースホルダー 7">
            <a:extLst>
              <a:ext uri="{FF2B5EF4-FFF2-40B4-BE49-F238E27FC236}">
                <a16:creationId xmlns:a16="http://schemas.microsoft.com/office/drawing/2014/main" id="{EE6E7019-F519-35E9-1653-1C4184CE5EB5}"/>
              </a:ext>
            </a:extLst>
          </p:cNvPr>
          <p:cNvSpPr>
            <a:spLocks noGrp="1" noRot="1" noChangeAspect="1"/>
          </p:cNvSpPr>
          <p:nvPr>
            <p:ph type="sldImg"/>
          </p:nvPr>
        </p:nvSpPr>
        <p:spPr/>
      </p:sp>
    </p:spTree>
    <p:extLst>
      <p:ext uri="{BB962C8B-B14F-4D97-AF65-F5344CB8AC3E}">
        <p14:creationId xmlns:p14="http://schemas.microsoft.com/office/powerpoint/2010/main" val="129554576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38</a:t>
            </a:fld>
            <a:endParaRPr lang="ja-JP" altLang="en-US" dirty="0"/>
          </a:p>
        </p:txBody>
      </p:sp>
      <p:sp>
        <p:nvSpPr>
          <p:cNvPr id="8" name="スライド イメージ プレースホルダー 7">
            <a:extLst>
              <a:ext uri="{FF2B5EF4-FFF2-40B4-BE49-F238E27FC236}">
                <a16:creationId xmlns:a16="http://schemas.microsoft.com/office/drawing/2014/main" id="{D21F2956-3A62-9C5A-F801-527B06403E03}"/>
              </a:ext>
            </a:extLst>
          </p:cNvPr>
          <p:cNvSpPr>
            <a:spLocks noGrp="1" noRot="1" noChangeAspect="1"/>
          </p:cNvSpPr>
          <p:nvPr>
            <p:ph type="sldImg"/>
          </p:nvPr>
        </p:nvSpPr>
        <p:spPr/>
      </p:sp>
    </p:spTree>
    <p:extLst>
      <p:ext uri="{BB962C8B-B14F-4D97-AF65-F5344CB8AC3E}">
        <p14:creationId xmlns:p14="http://schemas.microsoft.com/office/powerpoint/2010/main" val="1355508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4</a:t>
            </a:fld>
            <a:endParaRPr lang="ja-JP" altLang="en-US"/>
          </a:p>
        </p:txBody>
      </p:sp>
      <p:sp>
        <p:nvSpPr>
          <p:cNvPr id="6" name="ノート プレースホルダー 5">
            <a:extLst>
              <a:ext uri="{FF2B5EF4-FFF2-40B4-BE49-F238E27FC236}">
                <a16:creationId xmlns:a16="http://schemas.microsoft.com/office/drawing/2014/main" id="{78E9E53F-6F6F-CE74-3285-553C6781F454}"/>
              </a:ext>
            </a:extLst>
          </p:cNvPr>
          <p:cNvSpPr>
            <a:spLocks noGrp="1"/>
          </p:cNvSpPr>
          <p:nvPr>
            <p:ph type="body" sz="quarter" idx="3"/>
          </p:nvPr>
        </p:nvSpPr>
        <p:spPr/>
        <p:txBody>
          <a:bodyPr/>
          <a:lstStyle/>
          <a:p>
            <a:endParaRPr lang="en-US" altLang="ja-JP" dirty="0"/>
          </a:p>
        </p:txBody>
      </p:sp>
      <p:sp>
        <p:nvSpPr>
          <p:cNvPr id="8" name="スライド イメージ プレースホルダー 7">
            <a:extLst>
              <a:ext uri="{FF2B5EF4-FFF2-40B4-BE49-F238E27FC236}">
                <a16:creationId xmlns:a16="http://schemas.microsoft.com/office/drawing/2014/main" id="{4BB9BC08-1DA0-667F-E6CC-8A578C099750}"/>
              </a:ext>
            </a:extLst>
          </p:cNvPr>
          <p:cNvSpPr>
            <a:spLocks noGrp="1" noRot="1" noChangeAspect="1"/>
          </p:cNvSpPr>
          <p:nvPr>
            <p:ph type="sldImg"/>
          </p:nvPr>
        </p:nvSpPr>
        <p:spPr/>
      </p:sp>
    </p:spTree>
    <p:extLst>
      <p:ext uri="{BB962C8B-B14F-4D97-AF65-F5344CB8AC3E}">
        <p14:creationId xmlns:p14="http://schemas.microsoft.com/office/powerpoint/2010/main" val="15423752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5</a:t>
            </a:fld>
            <a:endParaRPr lang="ja-JP" altLang="en-US"/>
          </a:p>
        </p:txBody>
      </p:sp>
      <p:sp>
        <p:nvSpPr>
          <p:cNvPr id="6" name="ノート プレースホルダー 5">
            <a:extLst>
              <a:ext uri="{FF2B5EF4-FFF2-40B4-BE49-F238E27FC236}">
                <a16:creationId xmlns:a16="http://schemas.microsoft.com/office/drawing/2014/main" id="{78E9E53F-6F6F-CE74-3285-553C6781F454}"/>
              </a:ext>
            </a:extLst>
          </p:cNvPr>
          <p:cNvSpPr>
            <a:spLocks noGrp="1"/>
          </p:cNvSpPr>
          <p:nvPr>
            <p:ph type="body" sz="quarter" idx="3"/>
          </p:nvPr>
        </p:nvSpPr>
        <p:spPr/>
        <p:txBody>
          <a:bodyPr/>
          <a:lstStyle/>
          <a:p>
            <a:endParaRPr lang="en-US" altLang="ja-JP" dirty="0"/>
          </a:p>
        </p:txBody>
      </p:sp>
      <p:sp>
        <p:nvSpPr>
          <p:cNvPr id="12" name="スライド イメージ プレースホルダー 11">
            <a:extLst>
              <a:ext uri="{FF2B5EF4-FFF2-40B4-BE49-F238E27FC236}">
                <a16:creationId xmlns:a16="http://schemas.microsoft.com/office/drawing/2014/main" id="{22641FAE-0918-DDC9-B9BE-9DEDDD27AE4D}"/>
              </a:ext>
            </a:extLst>
          </p:cNvPr>
          <p:cNvSpPr>
            <a:spLocks noGrp="1" noRot="1" noChangeAspect="1"/>
          </p:cNvSpPr>
          <p:nvPr>
            <p:ph type="sldImg"/>
          </p:nvPr>
        </p:nvSpPr>
        <p:spPr/>
      </p:sp>
    </p:spTree>
    <p:extLst>
      <p:ext uri="{BB962C8B-B14F-4D97-AF65-F5344CB8AC3E}">
        <p14:creationId xmlns:p14="http://schemas.microsoft.com/office/powerpoint/2010/main" val="19959281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6</a:t>
            </a:fld>
            <a:endParaRPr lang="ja-JP" altLang="en-US"/>
          </a:p>
        </p:txBody>
      </p:sp>
      <p:sp>
        <p:nvSpPr>
          <p:cNvPr id="6" name="ノート プレースホルダー 5">
            <a:extLst>
              <a:ext uri="{FF2B5EF4-FFF2-40B4-BE49-F238E27FC236}">
                <a16:creationId xmlns:a16="http://schemas.microsoft.com/office/drawing/2014/main" id="{78E9E53F-6F6F-CE74-3285-553C6781F454}"/>
              </a:ext>
            </a:extLst>
          </p:cNvPr>
          <p:cNvSpPr>
            <a:spLocks noGrp="1"/>
          </p:cNvSpPr>
          <p:nvPr>
            <p:ph type="body" sz="quarter" idx="3"/>
          </p:nvPr>
        </p:nvSpPr>
        <p:spPr/>
        <p:txBody>
          <a:bodyPr/>
          <a:lstStyle/>
          <a:p>
            <a:endParaRPr lang="en-US" altLang="ja-JP" dirty="0"/>
          </a:p>
        </p:txBody>
      </p:sp>
      <p:sp>
        <p:nvSpPr>
          <p:cNvPr id="8" name="スライド イメージ プレースホルダー 7">
            <a:extLst>
              <a:ext uri="{FF2B5EF4-FFF2-40B4-BE49-F238E27FC236}">
                <a16:creationId xmlns:a16="http://schemas.microsoft.com/office/drawing/2014/main" id="{F7132A44-7804-CFAA-0724-36F6FA5BB1F7}"/>
              </a:ext>
            </a:extLst>
          </p:cNvPr>
          <p:cNvSpPr>
            <a:spLocks noGrp="1" noRot="1" noChangeAspect="1"/>
          </p:cNvSpPr>
          <p:nvPr>
            <p:ph type="sldImg"/>
          </p:nvPr>
        </p:nvSpPr>
        <p:spPr/>
      </p:sp>
    </p:spTree>
    <p:extLst>
      <p:ext uri="{BB962C8B-B14F-4D97-AF65-F5344CB8AC3E}">
        <p14:creationId xmlns:p14="http://schemas.microsoft.com/office/powerpoint/2010/main" val="1198644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7</a:t>
            </a:fld>
            <a:endParaRPr lang="ja-JP" altLang="en-US" dirty="0"/>
          </a:p>
        </p:txBody>
      </p:sp>
      <p:sp>
        <p:nvSpPr>
          <p:cNvPr id="8" name="スライド イメージ プレースホルダー 7">
            <a:extLst>
              <a:ext uri="{FF2B5EF4-FFF2-40B4-BE49-F238E27FC236}">
                <a16:creationId xmlns:a16="http://schemas.microsoft.com/office/drawing/2014/main" id="{1E6024DF-CF78-8469-BEE4-B5A4F1A2DC5F}"/>
              </a:ext>
            </a:extLst>
          </p:cNvPr>
          <p:cNvSpPr>
            <a:spLocks noGrp="1" noRot="1" noChangeAspect="1"/>
          </p:cNvSpPr>
          <p:nvPr>
            <p:ph type="sldImg"/>
          </p:nvPr>
        </p:nvSpPr>
        <p:spPr/>
      </p:sp>
    </p:spTree>
    <p:extLst>
      <p:ext uri="{BB962C8B-B14F-4D97-AF65-F5344CB8AC3E}">
        <p14:creationId xmlns:p14="http://schemas.microsoft.com/office/powerpoint/2010/main" val="23289673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8</a:t>
            </a:fld>
            <a:endParaRPr lang="ja-JP" altLang="en-US" dirty="0"/>
          </a:p>
        </p:txBody>
      </p:sp>
      <p:sp>
        <p:nvSpPr>
          <p:cNvPr id="6" name="スライド イメージ プレースホルダー 5">
            <a:extLst>
              <a:ext uri="{FF2B5EF4-FFF2-40B4-BE49-F238E27FC236}">
                <a16:creationId xmlns:a16="http://schemas.microsoft.com/office/drawing/2014/main" id="{EEEC79F7-8862-90EE-9DC0-E0DEB3964DA6}"/>
              </a:ext>
            </a:extLst>
          </p:cNvPr>
          <p:cNvSpPr>
            <a:spLocks noGrp="1" noRot="1" noChangeAspect="1"/>
          </p:cNvSpPr>
          <p:nvPr>
            <p:ph type="sldImg"/>
          </p:nvPr>
        </p:nvSpPr>
        <p:spPr/>
      </p:sp>
    </p:spTree>
    <p:extLst>
      <p:ext uri="{BB962C8B-B14F-4D97-AF65-F5344CB8AC3E}">
        <p14:creationId xmlns:p14="http://schemas.microsoft.com/office/powerpoint/2010/main" val="40094606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9</a:t>
            </a:fld>
            <a:endParaRPr lang="ja-JP" altLang="en-US" dirty="0"/>
          </a:p>
        </p:txBody>
      </p:sp>
      <p:sp>
        <p:nvSpPr>
          <p:cNvPr id="7" name="ノート プレースホルダー 6">
            <a:extLst>
              <a:ext uri="{FF2B5EF4-FFF2-40B4-BE49-F238E27FC236}">
                <a16:creationId xmlns:a16="http://schemas.microsoft.com/office/drawing/2014/main" id="{94D32EEF-A303-7D59-6171-E2BDF400BE85}"/>
              </a:ext>
            </a:extLst>
          </p:cNvPr>
          <p:cNvSpPr>
            <a:spLocks noGrp="1"/>
          </p:cNvSpPr>
          <p:nvPr>
            <p:ph type="body" idx="1"/>
          </p:nvPr>
        </p:nvSpPr>
        <p:spPr/>
        <p:txBody>
          <a:bodyPr/>
          <a:lstStyle/>
          <a:p>
            <a:endParaRPr lang="ja-JP" altLang="en-US" dirty="0"/>
          </a:p>
        </p:txBody>
      </p:sp>
      <p:sp>
        <p:nvSpPr>
          <p:cNvPr id="9" name="スライド イメージ プレースホルダー 8">
            <a:extLst>
              <a:ext uri="{FF2B5EF4-FFF2-40B4-BE49-F238E27FC236}">
                <a16:creationId xmlns:a16="http://schemas.microsoft.com/office/drawing/2014/main" id="{F15893FE-C69E-6A98-F845-4DFB8FCBC751}"/>
              </a:ext>
            </a:extLst>
          </p:cNvPr>
          <p:cNvSpPr>
            <a:spLocks noGrp="1" noRot="1" noChangeAspect="1"/>
          </p:cNvSpPr>
          <p:nvPr>
            <p:ph type="sldImg"/>
          </p:nvPr>
        </p:nvSpPr>
        <p:spPr/>
      </p:sp>
    </p:spTree>
    <p:extLst>
      <p:ext uri="{BB962C8B-B14F-4D97-AF65-F5344CB8AC3E}">
        <p14:creationId xmlns:p14="http://schemas.microsoft.com/office/powerpoint/2010/main" val="344336972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4_タイトル スライド">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CE1F010E-C0DA-281E-FE4C-383C2608482E}"/>
              </a:ext>
            </a:extLst>
          </p:cNvPr>
          <p:cNvSpPr/>
          <p:nvPr userDrawn="1"/>
        </p:nvSpPr>
        <p:spPr>
          <a:xfrm>
            <a:off x="616027" y="1916832"/>
            <a:ext cx="7805010" cy="2736304"/>
          </a:xfrm>
          <a:prstGeom prst="rect">
            <a:avLst/>
          </a:prstGeom>
          <a:solidFill>
            <a:srgbClr val="F9FBFD"/>
          </a:solidFill>
          <a:ln w="28575">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dirty="0">
              <a:solidFill>
                <a:prstClr val="white"/>
              </a:solidFill>
              <a:latin typeface="Abadi" panose="020B0604020104020204" pitchFamily="34" charset="0"/>
              <a:ea typeface="游ゴシック" panose="020B0400000000000000" pitchFamily="50" charset="-128"/>
            </a:endParaRPr>
          </a:p>
        </p:txBody>
      </p:sp>
      <p:pic>
        <p:nvPicPr>
          <p:cNvPr id="3" name="図 2" descr="「デジタル活用支援推進事業」を表すロゴマーク">
            <a:extLst>
              <a:ext uri="{FF2B5EF4-FFF2-40B4-BE49-F238E27FC236}">
                <a16:creationId xmlns:a16="http://schemas.microsoft.com/office/drawing/2014/main" id="{2614BDF3-30E3-857F-5CBD-663F0BEAEBB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045961" y="290775"/>
            <a:ext cx="750152" cy="1113738"/>
          </a:xfrm>
          <a:prstGeom prst="rect">
            <a:avLst/>
          </a:prstGeom>
        </p:spPr>
      </p:pic>
      <p:sp>
        <p:nvSpPr>
          <p:cNvPr id="4" name="サブタイトル 2">
            <a:extLst>
              <a:ext uri="{FF2B5EF4-FFF2-40B4-BE49-F238E27FC236}">
                <a16:creationId xmlns:a16="http://schemas.microsoft.com/office/drawing/2014/main" id="{ACDC2D4B-8F51-46EE-EA26-F3AE489BB560}"/>
              </a:ext>
            </a:extLst>
          </p:cNvPr>
          <p:cNvSpPr txBox="1">
            <a:spLocks/>
          </p:cNvSpPr>
          <p:nvPr userDrawn="1"/>
        </p:nvSpPr>
        <p:spPr>
          <a:xfrm>
            <a:off x="616027" y="2249887"/>
            <a:ext cx="7805010" cy="2197422"/>
          </a:xfrm>
          <a:prstGeom prst="rect">
            <a:avLst/>
          </a:prstGeom>
        </p:spPr>
        <p:txBody>
          <a:bodyPr>
            <a:noAutofit/>
          </a:bodyPr>
          <a:lstStyle>
            <a:lvl1pPr marL="0" indent="0" algn="l" defTabSz="914400" rtl="0" eaLnBrk="1" latinLnBrk="0" hangingPunct="1">
              <a:lnSpc>
                <a:spcPct val="90000"/>
              </a:lnSpc>
              <a:spcBef>
                <a:spcPts val="1000"/>
              </a:spcBef>
              <a:buFontTx/>
              <a:buNone/>
              <a:defRPr kumimoji="1" sz="2000" b="1" i="0" kern="1200">
                <a:solidFill>
                  <a:schemeClr val="tx1"/>
                </a:solidFill>
                <a:latin typeface="Meiryo" charset="-128"/>
                <a:ea typeface="Meiryo" charset="-128"/>
                <a:cs typeface="Meiryo" charset="-128"/>
              </a:defRPr>
            </a:lvl1pPr>
            <a:lvl2pPr marL="457200" indent="0" algn="l" defTabSz="914400" rtl="0" eaLnBrk="1" latinLnBrk="0" hangingPunct="1">
              <a:lnSpc>
                <a:spcPct val="90000"/>
              </a:lnSpc>
              <a:spcBef>
                <a:spcPts val="500"/>
              </a:spcBef>
              <a:buFontTx/>
              <a:buNone/>
              <a:defRPr kumimoji="1" sz="1600" b="1" i="0" kern="1200">
                <a:solidFill>
                  <a:schemeClr val="tx1"/>
                </a:solidFill>
                <a:latin typeface="Meiryo" charset="-128"/>
                <a:ea typeface="Meiryo" charset="-128"/>
                <a:cs typeface="Meiryo" charset="-128"/>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1600" b="1" i="0" kern="1200">
                <a:solidFill>
                  <a:schemeClr val="tx1"/>
                </a:solidFill>
                <a:latin typeface="Meiryo" charset="-128"/>
                <a:ea typeface="Meiryo" charset="-128"/>
                <a:cs typeface="Meiryo" charset="-128"/>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gn="ctr" defTabSz="1007943">
              <a:lnSpc>
                <a:spcPct val="120000"/>
              </a:lnSpc>
              <a:spcBef>
                <a:spcPts val="1102"/>
              </a:spcBef>
            </a:pPr>
            <a:endParaRPr lang="ja-JP" altLang="en-US" sz="5291" dirty="0">
              <a:solidFill>
                <a:srgbClr val="4472C4"/>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342463953"/>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pos="158">
          <p15:clr>
            <a:srgbClr val="FBAE40"/>
          </p15:clr>
        </p15:guide>
        <p15:guide id="4" pos="5602">
          <p15:clr>
            <a:srgbClr val="FBAE40"/>
          </p15:clr>
        </p15:guide>
        <p15:guide id="5" orient="horz" pos="119">
          <p15:clr>
            <a:srgbClr val="FBAE40"/>
          </p15:clr>
        </p15:guide>
        <p15:guide id="6" orient="horz" pos="4088">
          <p15:clr>
            <a:srgbClr val="FBAE40"/>
          </p15:clr>
        </p15:guide>
        <p15:guide id="7" orient="horz" pos="799">
          <p15:clr>
            <a:srgbClr val="FBAE40"/>
          </p15:clr>
        </p15:guide>
        <p15:guide id="8" pos="1066">
          <p15:clr>
            <a:srgbClr val="FBAE40"/>
          </p15:clr>
        </p15:guide>
        <p15:guide id="9" orient="horz" pos="572">
          <p15:clr>
            <a:srgbClr val="FBAE40"/>
          </p15:clr>
        </p15:guide>
        <p15:guide id="11" orient="horz" pos="346">
          <p15:clr>
            <a:srgbClr val="FBAE40"/>
          </p15:clr>
        </p15:guide>
        <p15:guide id="12" pos="385">
          <p15:clr>
            <a:srgbClr val="FBAE40"/>
          </p15:clr>
        </p15:guide>
        <p15:guide id="13" pos="1179">
          <p15:clr>
            <a:srgbClr val="FBAE40"/>
          </p15:clr>
        </p15:guide>
        <p15:guide id="14" orient="horz" pos="913">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5_タイトル スライド">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CE1F010E-C0DA-281E-FE4C-383C2608482E}"/>
              </a:ext>
            </a:extLst>
          </p:cNvPr>
          <p:cNvSpPr/>
          <p:nvPr userDrawn="1"/>
        </p:nvSpPr>
        <p:spPr>
          <a:xfrm>
            <a:off x="616027" y="1916832"/>
            <a:ext cx="7805010" cy="2736304"/>
          </a:xfrm>
          <a:prstGeom prst="rect">
            <a:avLst/>
          </a:prstGeom>
          <a:solidFill>
            <a:srgbClr val="F9FBFD"/>
          </a:solidFill>
          <a:ln w="28575">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dirty="0">
              <a:solidFill>
                <a:prstClr val="white"/>
              </a:solidFill>
              <a:latin typeface="Abadi" panose="020B0604020104020204" pitchFamily="34" charset="0"/>
              <a:ea typeface="游ゴシック" panose="020B0400000000000000" pitchFamily="50" charset="-128"/>
            </a:endParaRPr>
          </a:p>
        </p:txBody>
      </p:sp>
      <p:sp>
        <p:nvSpPr>
          <p:cNvPr id="5" name="サブタイトル 2">
            <a:extLst>
              <a:ext uri="{FF2B5EF4-FFF2-40B4-BE49-F238E27FC236}">
                <a16:creationId xmlns:a16="http://schemas.microsoft.com/office/drawing/2014/main" id="{608ACC57-BCD1-0924-F1A4-2149C1120BBA}"/>
              </a:ext>
            </a:extLst>
          </p:cNvPr>
          <p:cNvSpPr txBox="1">
            <a:spLocks/>
          </p:cNvSpPr>
          <p:nvPr userDrawn="1"/>
        </p:nvSpPr>
        <p:spPr>
          <a:xfrm>
            <a:off x="616027" y="2249887"/>
            <a:ext cx="7805010" cy="2197422"/>
          </a:xfrm>
          <a:prstGeom prst="rect">
            <a:avLst/>
          </a:prstGeom>
        </p:spPr>
        <p:txBody>
          <a:bodyPr>
            <a:noAutofit/>
          </a:bodyPr>
          <a:lstStyle>
            <a:lvl1pPr marL="0" indent="0" algn="l" defTabSz="914400" rtl="0" eaLnBrk="1" latinLnBrk="0" hangingPunct="1">
              <a:lnSpc>
                <a:spcPct val="90000"/>
              </a:lnSpc>
              <a:spcBef>
                <a:spcPts val="1000"/>
              </a:spcBef>
              <a:buFontTx/>
              <a:buNone/>
              <a:defRPr kumimoji="1" sz="2000" b="1" i="0" kern="1200">
                <a:solidFill>
                  <a:schemeClr val="tx1"/>
                </a:solidFill>
                <a:latin typeface="Meiryo" charset="-128"/>
                <a:ea typeface="Meiryo" charset="-128"/>
                <a:cs typeface="Meiryo" charset="-128"/>
              </a:defRPr>
            </a:lvl1pPr>
            <a:lvl2pPr marL="457200" indent="0" algn="l" defTabSz="914400" rtl="0" eaLnBrk="1" latinLnBrk="0" hangingPunct="1">
              <a:lnSpc>
                <a:spcPct val="90000"/>
              </a:lnSpc>
              <a:spcBef>
                <a:spcPts val="500"/>
              </a:spcBef>
              <a:buFontTx/>
              <a:buNone/>
              <a:defRPr kumimoji="1" sz="1600" b="1" i="0" kern="1200">
                <a:solidFill>
                  <a:schemeClr val="tx1"/>
                </a:solidFill>
                <a:latin typeface="Meiryo" charset="-128"/>
                <a:ea typeface="Meiryo" charset="-128"/>
                <a:cs typeface="Meiryo" charset="-128"/>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1600" b="1" i="0" kern="1200">
                <a:solidFill>
                  <a:schemeClr val="tx1"/>
                </a:solidFill>
                <a:latin typeface="Meiryo" charset="-128"/>
                <a:ea typeface="Meiryo" charset="-128"/>
                <a:cs typeface="Meiryo" charset="-128"/>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gn="ctr" defTabSz="1007943">
              <a:lnSpc>
                <a:spcPct val="120000"/>
              </a:lnSpc>
              <a:spcBef>
                <a:spcPts val="1102"/>
              </a:spcBef>
            </a:pPr>
            <a:endParaRPr lang="ja-JP" altLang="en-US" sz="5291" dirty="0">
              <a:solidFill>
                <a:srgbClr val="4472C4"/>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759573772"/>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pos="158">
          <p15:clr>
            <a:srgbClr val="FBAE40"/>
          </p15:clr>
        </p15:guide>
        <p15:guide id="4" pos="5602">
          <p15:clr>
            <a:srgbClr val="FBAE40"/>
          </p15:clr>
        </p15:guide>
        <p15:guide id="5" orient="horz" pos="119">
          <p15:clr>
            <a:srgbClr val="FBAE40"/>
          </p15:clr>
        </p15:guide>
        <p15:guide id="6" orient="horz" pos="4088">
          <p15:clr>
            <a:srgbClr val="FBAE40"/>
          </p15:clr>
        </p15:guide>
        <p15:guide id="7" orient="horz" pos="799">
          <p15:clr>
            <a:srgbClr val="FBAE40"/>
          </p15:clr>
        </p15:guide>
        <p15:guide id="8" pos="1066">
          <p15:clr>
            <a:srgbClr val="FBAE40"/>
          </p15:clr>
        </p15:guide>
        <p15:guide id="9" orient="horz" pos="572">
          <p15:clr>
            <a:srgbClr val="FBAE40"/>
          </p15:clr>
        </p15:guide>
        <p15:guide id="11" orient="horz" pos="346">
          <p15:clr>
            <a:srgbClr val="FBAE40"/>
          </p15:clr>
        </p15:guide>
        <p15:guide id="12" pos="385">
          <p15:clr>
            <a:srgbClr val="FBAE40"/>
          </p15:clr>
        </p15:guide>
        <p15:guide id="13" pos="1179">
          <p15:clr>
            <a:srgbClr val="FBAE40"/>
          </p15:clr>
        </p15:guide>
        <p15:guide id="14" orient="horz" pos="913">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6_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766AE36-9F42-95F7-2A0D-FB48F00EDCA6}"/>
              </a:ext>
            </a:extLst>
          </p:cNvPr>
          <p:cNvSpPr txBox="1">
            <a:spLocks/>
          </p:cNvSpPr>
          <p:nvPr userDrawn="1"/>
        </p:nvSpPr>
        <p:spPr>
          <a:xfrm>
            <a:off x="61340" y="2998113"/>
            <a:ext cx="1447648" cy="861774"/>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defTabSz="914305"/>
            <a:r>
              <a:rPr lang="ja-JP" altLang="en-US" sz="3599" b="1" dirty="0">
                <a:solidFill>
                  <a:srgbClr val="4472C4"/>
                </a:solidFill>
                <a:latin typeface="BIZ UDPゴシック" panose="020B0400000000000000" pitchFamily="50" charset="-128"/>
                <a:ea typeface="BIZ UDPゴシック" panose="020B0400000000000000" pitchFamily="50" charset="-128"/>
                <a:cs typeface="Meiryo" charset="-128"/>
              </a:rPr>
              <a:t>目次</a:t>
            </a:r>
          </a:p>
        </p:txBody>
      </p:sp>
      <p:sp>
        <p:nvSpPr>
          <p:cNvPr id="5" name="正方形/長方形 4">
            <a:extLst>
              <a:ext uri="{FF2B5EF4-FFF2-40B4-BE49-F238E27FC236}">
                <a16:creationId xmlns:a16="http://schemas.microsoft.com/office/drawing/2014/main" id="{80F89827-1E19-81CF-8F3F-57C9212B374E}"/>
              </a:ext>
            </a:extLst>
          </p:cNvPr>
          <p:cNvSpPr/>
          <p:nvPr userDrawn="1"/>
        </p:nvSpPr>
        <p:spPr>
          <a:xfrm>
            <a:off x="2217907" y="1279270"/>
            <a:ext cx="6541182" cy="16561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endParaRPr lang="en-US" altLang="ja-JP" sz="1600" dirty="0">
              <a:ln w="0"/>
              <a:solidFill>
                <a:prstClr val="black"/>
              </a:solidFill>
              <a:latin typeface="BIZ UDPゴシック" panose="020B0400000000000000" pitchFamily="50" charset="-128"/>
              <a:ea typeface="BIZ UDPゴシック" panose="020B0400000000000000" pitchFamily="50" charset="-128"/>
            </a:endParaRPr>
          </a:p>
        </p:txBody>
      </p:sp>
      <p:sp>
        <p:nvSpPr>
          <p:cNvPr id="6" name="正方形/長方形 5">
            <a:extLst>
              <a:ext uri="{FF2B5EF4-FFF2-40B4-BE49-F238E27FC236}">
                <a16:creationId xmlns:a16="http://schemas.microsoft.com/office/drawing/2014/main" id="{AE12839A-CB3D-7912-3FF0-4D7609C95C78}"/>
              </a:ext>
            </a:extLst>
          </p:cNvPr>
          <p:cNvSpPr/>
          <p:nvPr userDrawn="1"/>
        </p:nvSpPr>
        <p:spPr>
          <a:xfrm>
            <a:off x="2217907" y="4556695"/>
            <a:ext cx="6541182" cy="16561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endParaRPr lang="ja-JP" altLang="en-US" sz="1600" dirty="0">
              <a:ln w="0"/>
              <a:solidFill>
                <a:prstClr val="black"/>
              </a:solidFill>
              <a:latin typeface="BIZ UDPゴシック" panose="020B0400000000000000" pitchFamily="50" charset="-128"/>
              <a:ea typeface="BIZ UDPゴシック" panose="020B0400000000000000" pitchFamily="50" charset="-128"/>
            </a:endParaRPr>
          </a:p>
        </p:txBody>
      </p:sp>
      <p:cxnSp>
        <p:nvCxnSpPr>
          <p:cNvPr id="7" name="直線コネクタ 6">
            <a:extLst>
              <a:ext uri="{FF2B5EF4-FFF2-40B4-BE49-F238E27FC236}">
                <a16:creationId xmlns:a16="http://schemas.microsoft.com/office/drawing/2014/main" id="{0D93717F-3492-1233-DAA6-6947010ACB45}"/>
              </a:ext>
            </a:extLst>
          </p:cNvPr>
          <p:cNvCxnSpPr>
            <a:cxnSpLocks/>
          </p:cNvCxnSpPr>
          <p:nvPr userDrawn="1"/>
        </p:nvCxnSpPr>
        <p:spPr>
          <a:xfrm flipV="1">
            <a:off x="1699621" y="0"/>
            <a:ext cx="0" cy="685800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925382244"/>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pos="158">
          <p15:clr>
            <a:srgbClr val="FBAE40"/>
          </p15:clr>
        </p15:guide>
        <p15:guide id="4" pos="5602">
          <p15:clr>
            <a:srgbClr val="FBAE40"/>
          </p15:clr>
        </p15:guide>
        <p15:guide id="5" orient="horz" pos="119">
          <p15:clr>
            <a:srgbClr val="FBAE40"/>
          </p15:clr>
        </p15:guide>
        <p15:guide id="6" orient="horz" pos="4088">
          <p15:clr>
            <a:srgbClr val="FBAE40"/>
          </p15:clr>
        </p15:guide>
        <p15:guide id="7" orient="horz" pos="799">
          <p15:clr>
            <a:srgbClr val="FBAE40"/>
          </p15:clr>
        </p15:guide>
        <p15:guide id="8" pos="1066">
          <p15:clr>
            <a:srgbClr val="FBAE40"/>
          </p15:clr>
        </p15:guide>
        <p15:guide id="9" orient="horz" pos="572">
          <p15:clr>
            <a:srgbClr val="FBAE40"/>
          </p15:clr>
        </p15:guide>
        <p15:guide id="11" orient="horz" pos="346">
          <p15:clr>
            <a:srgbClr val="FBAE40"/>
          </p15:clr>
        </p15:guide>
        <p15:guide id="12" pos="385">
          <p15:clr>
            <a:srgbClr val="FBAE40"/>
          </p15:clr>
        </p15:guide>
        <p15:guide id="13" pos="1179">
          <p15:clr>
            <a:srgbClr val="FBAE40"/>
          </p15:clr>
        </p15:guide>
        <p15:guide id="14" orient="horz" pos="913">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7_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1392691" y="220736"/>
            <a:ext cx="7576708" cy="486326"/>
          </a:xfrm>
          <a:noFill/>
        </p:spPr>
        <p:txBody>
          <a:bodyPr anchor="b">
            <a:noAutofit/>
          </a:bodyPr>
          <a:lstStyle>
            <a:lvl1pPr algn="l">
              <a:defRPr sz="2799" b="1" i="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dirty="0"/>
              <a:t>マスター タイトルの書式設定</a:t>
            </a:r>
            <a:endParaRPr lang="en-US" dirty="0"/>
          </a:p>
        </p:txBody>
      </p:sp>
      <p:sp>
        <p:nvSpPr>
          <p:cNvPr id="5" name="タイトル 1">
            <a:extLst>
              <a:ext uri="{FF2B5EF4-FFF2-40B4-BE49-F238E27FC236}">
                <a16:creationId xmlns:a16="http://schemas.microsoft.com/office/drawing/2014/main" id="{90A431E3-8D31-43B3-F00E-7F96E173702A}"/>
              </a:ext>
            </a:extLst>
          </p:cNvPr>
          <p:cNvSpPr txBox="1">
            <a:spLocks noChangeAspect="1"/>
          </p:cNvSpPr>
          <p:nvPr userDrawn="1"/>
        </p:nvSpPr>
        <p:spPr>
          <a:xfrm>
            <a:off x="0" y="1"/>
            <a:ext cx="1259467" cy="894433"/>
          </a:xfrm>
          <a:prstGeom prst="rect">
            <a:avLst/>
          </a:prstGeom>
          <a:noFill/>
        </p:spPr>
        <p:txBody>
          <a:bodyPr vert="horz" wrap="none" lIns="91431" tIns="45715" rIns="91431" bIns="45715" rtlCol="0" anchor="ctr">
            <a:noAutofit/>
          </a:bodyPr>
          <a:lstStyle>
            <a:lvl1pPr algn="l" defTabSz="914400" rtl="0" eaLnBrk="1" latinLnBrk="0" hangingPunct="1">
              <a:lnSpc>
                <a:spcPct val="90000"/>
              </a:lnSpc>
              <a:spcBef>
                <a:spcPct val="0"/>
              </a:spcBef>
              <a:buNone/>
              <a:defRPr kumimoji="1" sz="4400" kern="1200">
                <a:solidFill>
                  <a:schemeClr val="tx1"/>
                </a:solidFill>
                <a:latin typeface="BIZ UDPゴシック" panose="020B0400000000000000" pitchFamily="50" charset="-128"/>
                <a:ea typeface="BIZ UDPゴシック" panose="020B0400000000000000" pitchFamily="50" charset="-128"/>
                <a:cs typeface="+mj-cs"/>
              </a:defRPr>
            </a:lvl1pPr>
          </a:lstStyle>
          <a:p>
            <a:pPr algn="ctr">
              <a:lnSpc>
                <a:spcPct val="100000"/>
              </a:lnSpc>
            </a:pPr>
            <a:endParaRPr kumimoji="0" lang="ja-JP" altLang="en-US" sz="2799" kern="0" dirty="0">
              <a:solidFill>
                <a:sysClr val="windowText" lastClr="000000"/>
              </a:solidFill>
              <a:latin typeface="BIZ UDPゴシック" panose="020B0400000000000000" pitchFamily="50" charset="-128"/>
              <a:ea typeface="BIZ UDPゴシック" panose="020B0400000000000000" pitchFamily="50" charset="-128"/>
            </a:endParaRPr>
          </a:p>
        </p:txBody>
      </p:sp>
      <p:cxnSp>
        <p:nvCxnSpPr>
          <p:cNvPr id="7" name="直線コネクタ 6">
            <a:extLst>
              <a:ext uri="{FF2B5EF4-FFF2-40B4-BE49-F238E27FC236}">
                <a16:creationId xmlns:a16="http://schemas.microsoft.com/office/drawing/2014/main" id="{A867F53A-A2E3-20A8-C6D4-8A30BB21636A}"/>
              </a:ext>
            </a:extLst>
          </p:cNvPr>
          <p:cNvCxnSpPr>
            <a:cxnSpLocks/>
          </p:cNvCxnSpPr>
          <p:nvPr userDrawn="1"/>
        </p:nvCxnSpPr>
        <p:spPr>
          <a:xfrm flipV="1">
            <a:off x="1259476" y="1"/>
            <a:ext cx="0" cy="883627"/>
          </a:xfrm>
          <a:prstGeom prst="line">
            <a:avLst/>
          </a:prstGeom>
        </p:spPr>
        <p:style>
          <a:lnRef idx="1">
            <a:schemeClr val="dk1"/>
          </a:lnRef>
          <a:fillRef idx="0">
            <a:schemeClr val="dk1"/>
          </a:fillRef>
          <a:effectRef idx="0">
            <a:schemeClr val="dk1"/>
          </a:effectRef>
          <a:fontRef idx="minor">
            <a:schemeClr val="tx1"/>
          </a:fontRef>
        </p:style>
      </p:cxnSp>
      <p:cxnSp>
        <p:nvCxnSpPr>
          <p:cNvPr id="8" name="直線コネクタ 7">
            <a:extLst>
              <a:ext uri="{FF2B5EF4-FFF2-40B4-BE49-F238E27FC236}">
                <a16:creationId xmlns:a16="http://schemas.microsoft.com/office/drawing/2014/main" id="{72624192-E038-7FEC-F1BF-3CD723E1694F}"/>
              </a:ext>
            </a:extLst>
          </p:cNvPr>
          <p:cNvCxnSpPr/>
          <p:nvPr userDrawn="1"/>
        </p:nvCxnSpPr>
        <p:spPr>
          <a:xfrm>
            <a:off x="-36512" y="883627"/>
            <a:ext cx="918051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449259"/>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pos="158">
          <p15:clr>
            <a:srgbClr val="FBAE40"/>
          </p15:clr>
        </p15:guide>
        <p15:guide id="4" pos="5602">
          <p15:clr>
            <a:srgbClr val="FBAE40"/>
          </p15:clr>
        </p15:guide>
        <p15:guide id="5" orient="horz" pos="119">
          <p15:clr>
            <a:srgbClr val="FBAE40"/>
          </p15:clr>
        </p15:guide>
        <p15:guide id="6" orient="horz" pos="4088">
          <p15:clr>
            <a:srgbClr val="FBAE40"/>
          </p15:clr>
        </p15:guide>
        <p15:guide id="7" orient="horz" pos="799">
          <p15:clr>
            <a:srgbClr val="FBAE40"/>
          </p15:clr>
        </p15:guide>
        <p15:guide id="8" pos="1066">
          <p15:clr>
            <a:srgbClr val="FBAE40"/>
          </p15:clr>
        </p15:guide>
        <p15:guide id="9" orient="horz" pos="663">
          <p15:clr>
            <a:srgbClr val="FBAE40"/>
          </p15:clr>
        </p15:guide>
        <p15:guide id="11" orient="horz" pos="346">
          <p15:clr>
            <a:srgbClr val="FBAE40"/>
          </p15:clr>
        </p15:guide>
        <p15:guide id="12" pos="385">
          <p15:clr>
            <a:srgbClr val="FBAE40"/>
          </p15:clr>
        </p15:guide>
        <p15:guide id="13" pos="1179">
          <p15:clr>
            <a:srgbClr val="FBAE40"/>
          </p15:clr>
        </p15:guide>
        <p15:guide id="14" orient="horz" pos="913">
          <p15:clr>
            <a:srgbClr val="FBAE40"/>
          </p15:clr>
        </p15:guide>
        <p15:guide id="15" pos="2064">
          <p15:clr>
            <a:srgbClr val="FBAE40"/>
          </p15:clr>
        </p15:guide>
        <p15:guide id="16" pos="3787">
          <p15:clr>
            <a:srgbClr val="FBAE40"/>
          </p15:clr>
        </p15:guide>
        <p15:guide id="17" pos="5375">
          <p15:clr>
            <a:srgbClr val="FBAE40"/>
          </p15:clr>
        </p15:guide>
        <p15:guide id="18" orient="horz" pos="1253">
          <p15:clr>
            <a:srgbClr val="FBAE40"/>
          </p15:clr>
        </p15:guide>
        <p15:guide id="19" orient="horz" pos="1026">
          <p15:clr>
            <a:srgbClr val="FBAE40"/>
          </p15:clr>
        </p15:guide>
        <p15:guide id="20" orient="horz" pos="1480">
          <p15:clr>
            <a:srgbClr val="FBAE40"/>
          </p15:clr>
        </p15:guide>
        <p15:guide id="21" orient="horz" pos="1706">
          <p15:clr>
            <a:srgbClr val="FBAE40"/>
          </p15:clr>
        </p15:guide>
        <p15:guide id="22" orient="horz" pos="3861">
          <p15:clr>
            <a:srgbClr val="FBAE40"/>
          </p15:clr>
        </p15:guide>
        <p15:guide id="23" pos="1837">
          <p15:clr>
            <a:srgbClr val="FBAE40"/>
          </p15:clr>
        </p15:guide>
        <p15:guide id="24" pos="4014">
          <p15:clr>
            <a:srgbClr val="FBAE40"/>
          </p15:clr>
        </p15:guide>
        <p15:guide id="25" pos="2290">
          <p15:clr>
            <a:srgbClr val="FBAE40"/>
          </p15:clr>
        </p15:guide>
        <p15:guide id="26" pos="612">
          <p15:clr>
            <a:srgbClr val="FBAE40"/>
          </p15:clr>
        </p15:guide>
        <p15:guide id="27" pos="3107">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タイトル スライド">
    <p:spTree>
      <p:nvGrpSpPr>
        <p:cNvPr id="1" name=""/>
        <p:cNvGrpSpPr/>
        <p:nvPr/>
      </p:nvGrpSpPr>
      <p:grpSpPr>
        <a:xfrm>
          <a:off x="0" y="0"/>
          <a:ext cx="0" cy="0"/>
          <a:chOff x="0" y="0"/>
          <a:chExt cx="0" cy="0"/>
        </a:xfrm>
      </p:grpSpPr>
      <p:sp>
        <p:nvSpPr>
          <p:cNvPr id="8" name="円/楕円 7"/>
          <p:cNvSpPr/>
          <p:nvPr userDrawn="1"/>
        </p:nvSpPr>
        <p:spPr>
          <a:xfrm>
            <a:off x="4397496" y="6317066"/>
            <a:ext cx="360000" cy="360000"/>
          </a:xfrm>
          <a:prstGeom prst="ellipse">
            <a:avLst/>
          </a:prstGeom>
          <a:solidFill>
            <a:schemeClr val="bg1"/>
          </a:solidFill>
          <a:ln w="19050">
            <a:solidFill>
              <a:srgbClr val="0096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Abadi" panose="020B0604020104020204" pitchFamily="34" charset="0"/>
            </a:endParaRPr>
          </a:p>
        </p:txBody>
      </p:sp>
      <p:sp>
        <p:nvSpPr>
          <p:cNvPr id="16" name="Slide Number Placeholder 5"/>
          <p:cNvSpPr txBox="1">
            <a:spLocks/>
          </p:cNvSpPr>
          <p:nvPr userDrawn="1"/>
        </p:nvSpPr>
        <p:spPr>
          <a:xfrm>
            <a:off x="4221932" y="6328430"/>
            <a:ext cx="720000" cy="360000"/>
          </a:xfrm>
          <a:prstGeom prst="rect">
            <a:avLst/>
          </a:prstGeom>
        </p:spPr>
        <p:txBody>
          <a:bodyPr vert="horz" lIns="91440" tIns="45720" rIns="91440" bIns="45720"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BD61DC6C-4581-DC44-8E22-5B060113FAEC}" type="slidenum">
              <a:rPr lang="ja-JP" altLang="en-US" smtClean="0">
                <a:latin typeface="BIZ UDPゴシック" panose="020B0400000000000000" pitchFamily="50" charset="-128"/>
                <a:ea typeface="BIZ UDPゴシック" panose="020B0400000000000000" pitchFamily="50" charset="-128"/>
              </a:rPr>
              <a:pPr/>
              <a:t>‹#›</a:t>
            </a:fld>
            <a:endParaRPr lang="ja-JP" altLang="en-US" dirty="0">
              <a:latin typeface="BIZ UDPゴシック" panose="020B0400000000000000" pitchFamily="50" charset="-128"/>
              <a:ea typeface="BIZ UDPゴシック" panose="020B0400000000000000" pitchFamily="50" charset="-128"/>
            </a:endParaRPr>
          </a:p>
        </p:txBody>
      </p:sp>
      <p:sp>
        <p:nvSpPr>
          <p:cNvPr id="2" name="タイトル 1"/>
          <p:cNvSpPr>
            <a:spLocks noGrp="1"/>
          </p:cNvSpPr>
          <p:nvPr>
            <p:ph type="title"/>
          </p:nvPr>
        </p:nvSpPr>
        <p:spPr/>
        <p:txBody>
          <a:bodyPr/>
          <a:lstStyle>
            <a:lvl1pPr>
              <a:defRPr>
                <a:latin typeface="BIZ UDPゴシック" panose="020B0400000000000000" pitchFamily="50" charset="-128"/>
              </a:defRPr>
            </a:lvl1pPr>
          </a:lstStyle>
          <a:p>
            <a:r>
              <a:rPr kumimoji="1" lang="ja-JP" altLang="en-US" dirty="0"/>
              <a:t>マスター タイトルの書式設定</a:t>
            </a:r>
          </a:p>
        </p:txBody>
      </p:sp>
      <p:sp>
        <p:nvSpPr>
          <p:cNvPr id="3" name="日付プレースホルダー 2"/>
          <p:cNvSpPr>
            <a:spLocks noGrp="1"/>
          </p:cNvSpPr>
          <p:nvPr>
            <p:ph type="dt" sz="half" idx="10"/>
          </p:nvPr>
        </p:nvSpPr>
        <p:spPr/>
        <p:txBody>
          <a:bodyPr/>
          <a:lstStyle>
            <a:lvl1pPr>
              <a:defRPr>
                <a:latin typeface="Abadi" panose="020B0604020104020204" pitchFamily="34" charset="0"/>
              </a:defRPr>
            </a:lvl1pPr>
          </a:lstStyle>
          <a:p>
            <a:fld id="{764C1CBF-02BE-C949-8A80-6278B6932A94}" type="datetimeFigureOut">
              <a:rPr lang="ja-JP" altLang="en-US" smtClean="0"/>
              <a:pPr/>
              <a:t>2025/3/27</a:t>
            </a:fld>
            <a:endParaRPr lang="ja-JP" altLang="en-US" dirty="0"/>
          </a:p>
        </p:txBody>
      </p:sp>
      <p:sp>
        <p:nvSpPr>
          <p:cNvPr id="4" name="フッター プレースホルダー 3"/>
          <p:cNvSpPr>
            <a:spLocks noGrp="1"/>
          </p:cNvSpPr>
          <p:nvPr>
            <p:ph type="ftr" sz="quarter" idx="11"/>
          </p:nvPr>
        </p:nvSpPr>
        <p:spPr/>
        <p:txBody>
          <a:bodyPr/>
          <a:lstStyle>
            <a:lvl1pPr>
              <a:defRPr>
                <a:latin typeface="Abadi" panose="020B0604020104020204" pitchFamily="34" charset="0"/>
              </a:defRPr>
            </a:lvl1pPr>
          </a:lstStyle>
          <a:p>
            <a:endParaRPr lang="ja-JP" altLang="en-US" dirty="0"/>
          </a:p>
        </p:txBody>
      </p:sp>
      <p:sp>
        <p:nvSpPr>
          <p:cNvPr id="5" name="スライド番号プレースホルダー 4"/>
          <p:cNvSpPr>
            <a:spLocks noGrp="1"/>
          </p:cNvSpPr>
          <p:nvPr>
            <p:ph type="sldNum" sz="quarter" idx="12"/>
          </p:nvPr>
        </p:nvSpPr>
        <p:spPr/>
        <p:txBody>
          <a:bodyPr/>
          <a:lstStyle>
            <a:lvl1pPr>
              <a:defRPr>
                <a:latin typeface="Abadi" panose="020B0604020104020204" pitchFamily="34" charset="0"/>
              </a:defRPr>
            </a:lvl1pPr>
          </a:lstStyle>
          <a:p>
            <a:fld id="{BD61DC6C-4581-DC44-8E22-5B060113FAEC}" type="slidenum">
              <a:rPr lang="ja-JP" altLang="en-US" smtClean="0"/>
              <a:pPr/>
              <a:t>‹#›</a:t>
            </a:fld>
            <a:endParaRPr lang="ja-JP" altLang="en-US" dirty="0"/>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pos="158">
          <p15:clr>
            <a:srgbClr val="FBAE40"/>
          </p15:clr>
        </p15:guide>
        <p15:guide id="4" pos="5602">
          <p15:clr>
            <a:srgbClr val="FBAE40"/>
          </p15:clr>
        </p15:guide>
        <p15:guide id="5" orient="horz" pos="119">
          <p15:clr>
            <a:srgbClr val="FBAE40"/>
          </p15:clr>
        </p15:guide>
        <p15:guide id="6" orient="horz" pos="4088">
          <p15:clr>
            <a:srgbClr val="FBAE40"/>
          </p15:clr>
        </p15:guide>
        <p15:guide id="7" orient="horz" pos="799">
          <p15:clr>
            <a:srgbClr val="FBAE40"/>
          </p15:clr>
        </p15:guide>
        <p15:guide id="8" pos="1066">
          <p15:clr>
            <a:srgbClr val="FBAE40"/>
          </p15:clr>
        </p15:guide>
        <p15:guide id="9" orient="horz" pos="572">
          <p15:clr>
            <a:srgbClr val="FBAE40"/>
          </p15:clr>
        </p15:guide>
        <p15:guide id="11" orient="horz" pos="346">
          <p15:clr>
            <a:srgbClr val="FBAE40"/>
          </p15:clr>
        </p15:guide>
        <p15:guide id="12" pos="385">
          <p15:clr>
            <a:srgbClr val="FBAE40"/>
          </p15:clr>
        </p15:guide>
        <p15:guide id="13" pos="1179">
          <p15:clr>
            <a:srgbClr val="FBAE40"/>
          </p15:clr>
        </p15:guide>
        <p15:guide id="14" orient="horz" pos="913">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タイトル スライド">
    <p:spTree>
      <p:nvGrpSpPr>
        <p:cNvPr id="1" name=""/>
        <p:cNvGrpSpPr/>
        <p:nvPr/>
      </p:nvGrpSpPr>
      <p:grpSpPr>
        <a:xfrm>
          <a:off x="0" y="0"/>
          <a:ext cx="0" cy="0"/>
          <a:chOff x="0" y="0"/>
          <a:chExt cx="0" cy="0"/>
        </a:xfrm>
      </p:grpSpPr>
    </p:spTree>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pos="158">
          <p15:clr>
            <a:srgbClr val="FBAE40"/>
          </p15:clr>
        </p15:guide>
        <p15:guide id="4" pos="5602">
          <p15:clr>
            <a:srgbClr val="FBAE40"/>
          </p15:clr>
        </p15:guide>
        <p15:guide id="5" orient="horz" pos="119">
          <p15:clr>
            <a:srgbClr val="FBAE40"/>
          </p15:clr>
        </p15:guide>
        <p15:guide id="6" orient="horz" pos="4088">
          <p15:clr>
            <a:srgbClr val="FBAE40"/>
          </p15:clr>
        </p15:guide>
        <p15:guide id="7" orient="horz" pos="799">
          <p15:clr>
            <a:srgbClr val="FBAE40"/>
          </p15:clr>
        </p15:guide>
        <p15:guide id="8" pos="1066">
          <p15:clr>
            <a:srgbClr val="FBAE40"/>
          </p15:clr>
        </p15:guide>
        <p15:guide id="9" orient="horz" pos="572">
          <p15:clr>
            <a:srgbClr val="FBAE40"/>
          </p15:clr>
        </p15:guide>
        <p15:guide id="11" orient="horz" pos="346">
          <p15:clr>
            <a:srgbClr val="FBAE40"/>
          </p15:clr>
        </p15:guide>
        <p15:guide id="12" pos="385">
          <p15:clr>
            <a:srgbClr val="FBAE40"/>
          </p15:clr>
        </p15:guide>
        <p15:guide id="13" pos="1179">
          <p15:clr>
            <a:srgbClr val="FBAE40"/>
          </p15:clr>
        </p15:guide>
        <p15:guide id="14" orient="horz" pos="913">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7" name="角丸四角形 6"/>
          <p:cNvSpPr/>
          <p:nvPr userDrawn="1"/>
        </p:nvSpPr>
        <p:spPr>
          <a:xfrm>
            <a:off x="251289" y="188465"/>
            <a:ext cx="8640000" cy="6300000"/>
          </a:xfrm>
          <a:prstGeom prst="roundRect">
            <a:avLst>
              <a:gd name="adj" fmla="val 11066"/>
            </a:avLst>
          </a:prstGeom>
          <a:noFill/>
          <a:ln w="19050">
            <a:solidFill>
              <a:srgbClr val="0096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dirty="0">
              <a:latin typeface="Abadi" panose="020B0604020104020204" pitchFamily="34" charset="0"/>
            </a:endParaRPr>
          </a:p>
        </p:txBody>
      </p:sp>
      <p:sp>
        <p:nvSpPr>
          <p:cNvPr id="8" name="円/楕円 7"/>
          <p:cNvSpPr/>
          <p:nvPr userDrawn="1"/>
        </p:nvSpPr>
        <p:spPr>
          <a:xfrm>
            <a:off x="4397496" y="6317066"/>
            <a:ext cx="360000" cy="360000"/>
          </a:xfrm>
          <a:prstGeom prst="ellipse">
            <a:avLst/>
          </a:prstGeom>
          <a:solidFill>
            <a:schemeClr val="bg1"/>
          </a:solidFill>
          <a:ln w="19050">
            <a:solidFill>
              <a:srgbClr val="0096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Abadi" panose="020B0604020104020204" pitchFamily="34" charset="0"/>
            </a:endParaRPr>
          </a:p>
        </p:txBody>
      </p:sp>
      <p:sp>
        <p:nvSpPr>
          <p:cNvPr id="2" name="Title 1"/>
          <p:cNvSpPr>
            <a:spLocks noGrp="1"/>
          </p:cNvSpPr>
          <p:nvPr>
            <p:ph type="ctrTitle"/>
          </p:nvPr>
        </p:nvSpPr>
        <p:spPr>
          <a:xfrm>
            <a:off x="1767718" y="529052"/>
            <a:ext cx="7200000" cy="540000"/>
          </a:xfrm>
        </p:spPr>
        <p:txBody>
          <a:bodyPr anchor="b">
            <a:normAutofit/>
          </a:bodyPr>
          <a:lstStyle>
            <a:lvl1pPr algn="l">
              <a:defRPr sz="3200" b="1" i="0">
                <a:solidFill>
                  <a:srgbClr val="009650"/>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dirty="0"/>
              <a:t>マスター タイトルの書式設定</a:t>
            </a:r>
            <a:endParaRPr lang="en-US" dirty="0"/>
          </a:p>
        </p:txBody>
      </p:sp>
      <p:sp>
        <p:nvSpPr>
          <p:cNvPr id="3" name="Subtitle 2"/>
          <p:cNvSpPr>
            <a:spLocks noGrp="1"/>
          </p:cNvSpPr>
          <p:nvPr>
            <p:ph type="subTitle" idx="1"/>
          </p:nvPr>
        </p:nvSpPr>
        <p:spPr>
          <a:xfrm>
            <a:off x="1771210" y="1459133"/>
            <a:ext cx="6858000" cy="1655762"/>
          </a:xfrm>
        </p:spPr>
        <p:txBody>
          <a:bodyPr/>
          <a:lstStyle>
            <a:lvl1pPr marL="0" indent="0" algn="l">
              <a:buNone/>
              <a:defRPr sz="2400" b="1" i="0">
                <a:latin typeface="BIZ UDPゴシック" panose="020B0400000000000000" pitchFamily="50" charset="-128"/>
                <a:ea typeface="BIZ UDPゴシック" panose="020B0400000000000000" pitchFamily="50" charset="-128"/>
                <a:cs typeface="BIZ UDPゴシック" panose="020B0400000000000000" pitchFamily="50" charset="-128"/>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dirty="0"/>
              <a:t>マスター サブタイトルの書式設定</a:t>
            </a:r>
            <a:endParaRPr lang="en-US" dirty="0"/>
          </a:p>
        </p:txBody>
      </p:sp>
      <p:cxnSp>
        <p:nvCxnSpPr>
          <p:cNvPr id="11" name="直線コネクタ 10"/>
          <p:cNvCxnSpPr/>
          <p:nvPr userDrawn="1"/>
        </p:nvCxnSpPr>
        <p:spPr>
          <a:xfrm>
            <a:off x="251289" y="1268413"/>
            <a:ext cx="8640000" cy="0"/>
          </a:xfrm>
          <a:prstGeom prst="line">
            <a:avLst/>
          </a:prstGeom>
          <a:ln w="19050">
            <a:solidFill>
              <a:srgbClr val="009650"/>
            </a:solidFill>
          </a:ln>
        </p:spPr>
        <p:style>
          <a:lnRef idx="1">
            <a:schemeClr val="accent1"/>
          </a:lnRef>
          <a:fillRef idx="0">
            <a:schemeClr val="accent1"/>
          </a:fillRef>
          <a:effectRef idx="0">
            <a:schemeClr val="accent1"/>
          </a:effectRef>
          <a:fontRef idx="minor">
            <a:schemeClr val="tx1"/>
          </a:fontRef>
        </p:style>
      </p:cxnSp>
      <p:cxnSp>
        <p:nvCxnSpPr>
          <p:cNvPr id="14" name="直線コネクタ 13"/>
          <p:cNvCxnSpPr/>
          <p:nvPr userDrawn="1"/>
        </p:nvCxnSpPr>
        <p:spPr>
          <a:xfrm>
            <a:off x="1692275" y="1269700"/>
            <a:ext cx="0" cy="5220000"/>
          </a:xfrm>
          <a:prstGeom prst="line">
            <a:avLst/>
          </a:prstGeom>
          <a:ln w="19050">
            <a:solidFill>
              <a:srgbClr val="009650"/>
            </a:solidFill>
          </a:ln>
        </p:spPr>
        <p:style>
          <a:lnRef idx="1">
            <a:schemeClr val="accent1"/>
          </a:lnRef>
          <a:fillRef idx="0">
            <a:schemeClr val="accent1"/>
          </a:fillRef>
          <a:effectRef idx="0">
            <a:schemeClr val="accent1"/>
          </a:effectRef>
          <a:fontRef idx="minor">
            <a:schemeClr val="tx1"/>
          </a:fontRef>
        </p:style>
      </p:cxnSp>
      <p:sp>
        <p:nvSpPr>
          <p:cNvPr id="16" name="Slide Number Placeholder 5"/>
          <p:cNvSpPr txBox="1">
            <a:spLocks/>
          </p:cNvSpPr>
          <p:nvPr userDrawn="1"/>
        </p:nvSpPr>
        <p:spPr>
          <a:xfrm>
            <a:off x="4221932" y="6328430"/>
            <a:ext cx="720000" cy="360000"/>
          </a:xfrm>
          <a:prstGeom prst="rect">
            <a:avLst/>
          </a:prstGeom>
        </p:spPr>
        <p:txBody>
          <a:bodyPr vert="horz" lIns="91440" tIns="45720" rIns="91440" bIns="45720"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BD61DC6C-4581-DC44-8E22-5B060113FAEC}" type="slidenum">
              <a:rPr lang="ja-JP" altLang="en-US" smtClean="0">
                <a:latin typeface="BIZ UDPゴシック" panose="020B0400000000000000" pitchFamily="50" charset="-128"/>
                <a:ea typeface="BIZ UDPゴシック" panose="020B0400000000000000" pitchFamily="50" charset="-128"/>
              </a:rPr>
              <a:pPr/>
              <a:t>‹#›</a:t>
            </a:fld>
            <a:endParaRPr lang="ja-JP" altLang="en-US" dirty="0">
              <a:latin typeface="BIZ UDPゴシック" panose="020B0400000000000000" pitchFamily="50" charset="-128"/>
              <a:ea typeface="BIZ UDPゴシック" panose="020B0400000000000000" pitchFamily="50" charset="-128"/>
            </a:endParaRPr>
          </a:p>
        </p:txBody>
      </p:sp>
    </p:spTree>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guide id="3" pos="158" userDrawn="1">
          <p15:clr>
            <a:srgbClr val="FBAE40"/>
          </p15:clr>
        </p15:guide>
        <p15:guide id="4" pos="5602" userDrawn="1">
          <p15:clr>
            <a:srgbClr val="FBAE40"/>
          </p15:clr>
        </p15:guide>
        <p15:guide id="5" orient="horz" pos="119" userDrawn="1">
          <p15:clr>
            <a:srgbClr val="FBAE40"/>
          </p15:clr>
        </p15:guide>
        <p15:guide id="6" orient="horz" pos="4088" userDrawn="1">
          <p15:clr>
            <a:srgbClr val="FBAE40"/>
          </p15:clr>
        </p15:guide>
        <p15:guide id="7" orient="horz" pos="799" userDrawn="1">
          <p15:clr>
            <a:srgbClr val="FBAE40"/>
          </p15:clr>
        </p15:guide>
        <p15:guide id="8" pos="1066" userDrawn="1">
          <p15:clr>
            <a:srgbClr val="FBAE40"/>
          </p15:clr>
        </p15:guide>
        <p15:guide id="9" orient="horz" pos="572" userDrawn="1">
          <p15:clr>
            <a:srgbClr val="FBAE40"/>
          </p15:clr>
        </p15:guide>
        <p15:guide id="11" orient="horz" pos="346" userDrawn="1">
          <p15:clr>
            <a:srgbClr val="FBAE40"/>
          </p15:clr>
        </p15:guide>
        <p15:guide id="12" pos="385" userDrawn="1">
          <p15:clr>
            <a:srgbClr val="FBAE40"/>
          </p15:clr>
        </p15:guide>
        <p15:guide id="13" pos="1179" userDrawn="1">
          <p15:clr>
            <a:srgbClr val="FBAE40"/>
          </p15:clr>
        </p15:guide>
        <p15:guide id="14" orient="horz" pos="913"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1_タイトル スライド">
    <p:spTree>
      <p:nvGrpSpPr>
        <p:cNvPr id="1" name=""/>
        <p:cNvGrpSpPr/>
        <p:nvPr/>
      </p:nvGrpSpPr>
      <p:grpSpPr>
        <a:xfrm>
          <a:off x="0" y="0"/>
          <a:ext cx="0" cy="0"/>
          <a:chOff x="0" y="0"/>
          <a:chExt cx="0" cy="0"/>
        </a:xfrm>
      </p:grpSpPr>
      <p:sp>
        <p:nvSpPr>
          <p:cNvPr id="7" name="角丸四角形 6"/>
          <p:cNvSpPr/>
          <p:nvPr userDrawn="1"/>
        </p:nvSpPr>
        <p:spPr>
          <a:xfrm>
            <a:off x="251289" y="188465"/>
            <a:ext cx="8640000" cy="6300000"/>
          </a:xfrm>
          <a:prstGeom prst="roundRect">
            <a:avLst>
              <a:gd name="adj" fmla="val 11066"/>
            </a:avLst>
          </a:prstGeom>
          <a:noFill/>
          <a:ln w="19050">
            <a:solidFill>
              <a:srgbClr val="0096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dirty="0">
              <a:latin typeface="Abadi" panose="020B0604020104020204" pitchFamily="34" charset="0"/>
            </a:endParaRPr>
          </a:p>
        </p:txBody>
      </p:sp>
      <p:sp>
        <p:nvSpPr>
          <p:cNvPr id="8" name="円/楕円 7"/>
          <p:cNvSpPr/>
          <p:nvPr userDrawn="1"/>
        </p:nvSpPr>
        <p:spPr>
          <a:xfrm>
            <a:off x="4397496" y="6317066"/>
            <a:ext cx="360000" cy="360000"/>
          </a:xfrm>
          <a:prstGeom prst="ellipse">
            <a:avLst/>
          </a:prstGeom>
          <a:solidFill>
            <a:schemeClr val="bg1"/>
          </a:solidFill>
          <a:ln w="19050">
            <a:solidFill>
              <a:srgbClr val="0096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Abadi" panose="020B0604020104020204" pitchFamily="34" charset="0"/>
            </a:endParaRPr>
          </a:p>
        </p:txBody>
      </p:sp>
      <p:sp>
        <p:nvSpPr>
          <p:cNvPr id="2" name="Title 1"/>
          <p:cNvSpPr>
            <a:spLocks noGrp="1"/>
          </p:cNvSpPr>
          <p:nvPr>
            <p:ph type="ctrTitle"/>
          </p:nvPr>
        </p:nvSpPr>
        <p:spPr>
          <a:xfrm>
            <a:off x="1767718" y="529052"/>
            <a:ext cx="7200000" cy="540000"/>
          </a:xfrm>
        </p:spPr>
        <p:txBody>
          <a:bodyPr anchor="b">
            <a:normAutofit/>
          </a:bodyPr>
          <a:lstStyle>
            <a:lvl1pPr algn="l">
              <a:defRPr sz="3200" b="1" i="0">
                <a:solidFill>
                  <a:srgbClr val="009650"/>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dirty="0"/>
              <a:t>マスター タイトルの書式設定</a:t>
            </a:r>
            <a:endParaRPr lang="en-US" dirty="0"/>
          </a:p>
        </p:txBody>
      </p:sp>
      <p:sp>
        <p:nvSpPr>
          <p:cNvPr id="3" name="Subtitle 2"/>
          <p:cNvSpPr>
            <a:spLocks noGrp="1"/>
          </p:cNvSpPr>
          <p:nvPr>
            <p:ph type="subTitle" idx="1"/>
          </p:nvPr>
        </p:nvSpPr>
        <p:spPr>
          <a:xfrm>
            <a:off x="507804" y="1459133"/>
            <a:ext cx="8280000" cy="1655762"/>
          </a:xfrm>
        </p:spPr>
        <p:txBody>
          <a:bodyPr/>
          <a:lstStyle>
            <a:lvl1pPr marL="0" indent="0" algn="l">
              <a:buNone/>
              <a:defRPr sz="2400" b="1" i="0">
                <a:latin typeface="BIZ UDPゴシック" panose="020B0400000000000000" pitchFamily="50" charset="-128"/>
                <a:ea typeface="BIZ UDPゴシック" panose="020B0400000000000000" pitchFamily="50" charset="-128"/>
                <a:cs typeface="BIZ UDPゴシック" panose="020B0400000000000000" pitchFamily="50" charset="-128"/>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dirty="0"/>
              <a:t>マスター サブタイトルの書式設定</a:t>
            </a:r>
            <a:endParaRPr lang="en-US" dirty="0"/>
          </a:p>
        </p:txBody>
      </p:sp>
      <p:cxnSp>
        <p:nvCxnSpPr>
          <p:cNvPr id="11" name="直線コネクタ 10"/>
          <p:cNvCxnSpPr/>
          <p:nvPr userDrawn="1"/>
        </p:nvCxnSpPr>
        <p:spPr>
          <a:xfrm>
            <a:off x="251289" y="1268413"/>
            <a:ext cx="8640000" cy="0"/>
          </a:xfrm>
          <a:prstGeom prst="line">
            <a:avLst/>
          </a:prstGeom>
          <a:ln w="19050">
            <a:solidFill>
              <a:srgbClr val="009650"/>
            </a:solidFill>
          </a:ln>
        </p:spPr>
        <p:style>
          <a:lnRef idx="1">
            <a:schemeClr val="accent1"/>
          </a:lnRef>
          <a:fillRef idx="0">
            <a:schemeClr val="accent1"/>
          </a:fillRef>
          <a:effectRef idx="0">
            <a:schemeClr val="accent1"/>
          </a:effectRef>
          <a:fontRef idx="minor">
            <a:schemeClr val="tx1"/>
          </a:fontRef>
        </p:style>
      </p:cxnSp>
      <p:sp>
        <p:nvSpPr>
          <p:cNvPr id="16" name="Slide Number Placeholder 5"/>
          <p:cNvSpPr txBox="1">
            <a:spLocks/>
          </p:cNvSpPr>
          <p:nvPr userDrawn="1"/>
        </p:nvSpPr>
        <p:spPr>
          <a:xfrm>
            <a:off x="4221932" y="6328430"/>
            <a:ext cx="720000" cy="360000"/>
          </a:xfrm>
          <a:prstGeom prst="rect">
            <a:avLst/>
          </a:prstGeom>
        </p:spPr>
        <p:txBody>
          <a:bodyPr vert="horz" lIns="91440" tIns="45720" rIns="91440" bIns="45720"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BD61DC6C-4581-DC44-8E22-5B060113FAEC}" type="slidenum">
              <a:rPr lang="ja-JP" altLang="en-US" smtClean="0">
                <a:latin typeface="BIZ UDPゴシック" panose="020B0400000000000000" pitchFamily="50" charset="-128"/>
                <a:ea typeface="BIZ UDPゴシック" panose="020B0400000000000000" pitchFamily="50" charset="-128"/>
              </a:rPr>
              <a:pPr/>
              <a:t>‹#›</a:t>
            </a:fld>
            <a:endParaRPr lang="ja-JP" altLang="en-US" dirty="0">
              <a:latin typeface="BIZ UDPゴシック" panose="020B0400000000000000" pitchFamily="50" charset="-128"/>
              <a:ea typeface="BIZ UDPゴシック" panose="020B0400000000000000" pitchFamily="50" charset="-128"/>
            </a:endParaRPr>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pos="158">
          <p15:clr>
            <a:srgbClr val="FBAE40"/>
          </p15:clr>
        </p15:guide>
        <p15:guide id="4" pos="5602">
          <p15:clr>
            <a:srgbClr val="FBAE40"/>
          </p15:clr>
        </p15:guide>
        <p15:guide id="5" orient="horz" pos="119">
          <p15:clr>
            <a:srgbClr val="FBAE40"/>
          </p15:clr>
        </p15:guide>
        <p15:guide id="6" orient="horz" pos="4088">
          <p15:clr>
            <a:srgbClr val="FBAE40"/>
          </p15:clr>
        </p15:guide>
        <p15:guide id="7" orient="horz" pos="799">
          <p15:clr>
            <a:srgbClr val="FBAE40"/>
          </p15:clr>
        </p15:guide>
        <p15:guide id="8" pos="1066">
          <p15:clr>
            <a:srgbClr val="FBAE40"/>
          </p15:clr>
        </p15:guide>
        <p15:guide id="9" orient="horz" pos="572">
          <p15:clr>
            <a:srgbClr val="FBAE40"/>
          </p15:clr>
        </p15:guide>
        <p15:guide id="11" orient="horz" pos="346">
          <p15:clr>
            <a:srgbClr val="FBAE40"/>
          </p15:clr>
        </p15:guide>
        <p15:guide id="12" pos="385">
          <p15:clr>
            <a:srgbClr val="FBAE40"/>
          </p15:clr>
        </p15:guide>
        <p15:guide id="13" pos="1179">
          <p15:clr>
            <a:srgbClr val="FBAE40"/>
          </p15:clr>
        </p15:guide>
        <p15:guide id="14" orient="horz" pos="913">
          <p15:clr>
            <a:srgbClr val="FBAE40"/>
          </p15:clr>
        </p15:guide>
        <p15:guide id="15" pos="2086" userDrawn="1">
          <p15:clr>
            <a:srgbClr val="FBAE40"/>
          </p15:clr>
        </p15:guide>
        <p15:guide id="16" pos="4127" userDrawn="1">
          <p15:clr>
            <a:srgbClr val="FBAE40"/>
          </p15:clr>
        </p15:guide>
        <p15:guide id="17" pos="5375" userDrawn="1">
          <p15:clr>
            <a:srgbClr val="FBAE40"/>
          </p15:clr>
        </p15:guide>
        <p15:guide id="18" pos="2767" userDrawn="1">
          <p15:clr>
            <a:srgbClr val="FBAE40"/>
          </p15:clr>
        </p15:guide>
        <p15:guide id="19" pos="2993" userDrawn="1">
          <p15:clr>
            <a:srgbClr val="FBAE40"/>
          </p15:clr>
        </p15:guide>
        <p15:guide id="20" orient="horz" pos="1933" userDrawn="1">
          <p15:clr>
            <a:srgbClr val="FBAE40"/>
          </p15:clr>
        </p15:guide>
        <p15:guide id="21" orient="horz" pos="1706" userDrawn="1">
          <p15:clr>
            <a:srgbClr val="FBAE40"/>
          </p15:clr>
        </p15:guide>
        <p15:guide id="22" orient="horz" pos="1480" userDrawn="1">
          <p15:clr>
            <a:srgbClr val="FBAE40"/>
          </p15:clr>
        </p15:guide>
        <p15:guide id="23" orient="horz" pos="1253" userDrawn="1">
          <p15:clr>
            <a:srgbClr val="FBAE40"/>
          </p15:clr>
        </p15:guide>
        <p15:guide id="24" orient="horz" pos="2387" userDrawn="1">
          <p15:clr>
            <a:srgbClr val="FBAE40"/>
          </p15:clr>
        </p15:guide>
        <p15:guide id="25" orient="horz" pos="2614" userDrawn="1">
          <p15:clr>
            <a:srgbClr val="FBAE40"/>
          </p15:clr>
        </p15:guide>
        <p15:guide id="26" orient="horz" pos="3861" userDrawn="1">
          <p15:clr>
            <a:srgbClr val="FBAE40"/>
          </p15:clr>
        </p15:guide>
        <p15:guide id="27" pos="4354" userDrawn="1">
          <p15:clr>
            <a:srgbClr val="FBAE40"/>
          </p15:clr>
        </p15:guide>
        <p15:guide id="28" pos="3107" userDrawn="1">
          <p15:clr>
            <a:srgbClr val="FBAE40"/>
          </p15:clr>
        </p15:guide>
        <p15:guide id="29" pos="3334" userDrawn="1">
          <p15:clr>
            <a:srgbClr val="FBAE40"/>
          </p15:clr>
        </p15:guide>
        <p15:guide id="30" pos="2653" userDrawn="1">
          <p15:clr>
            <a:srgbClr val="FBAE40"/>
          </p15:clr>
        </p15:guide>
        <p15:guide id="31" pos="1859" userDrawn="1">
          <p15:clr>
            <a:srgbClr val="FBAE40"/>
          </p15:clr>
        </p15:guide>
        <p15:guide id="32" pos="4468"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BIZ UDPゴシック" panose="020B0400000000000000" pitchFamily="50" charset="-128"/>
              </a:defRPr>
            </a:lvl1pPr>
          </a:lstStyle>
          <a:p>
            <a:r>
              <a:rPr lang="ja-JP" altLang="en-US" dirty="0"/>
              <a:t>マスター タイトルの書式設定</a:t>
            </a:r>
            <a:endParaRPr lang="en-US" dirty="0"/>
          </a:p>
        </p:txBody>
      </p:sp>
      <p:sp>
        <p:nvSpPr>
          <p:cNvPr id="3" name="Content Placeholder 2"/>
          <p:cNvSpPr>
            <a:spLocks noGrp="1"/>
          </p:cNvSpPr>
          <p:nvPr>
            <p:ph idx="1"/>
          </p:nvPr>
        </p:nvSpPr>
        <p:spPr/>
        <p:txBody>
          <a:bodyPr/>
          <a:lstStyle>
            <a:lvl1pPr>
              <a:defRPr>
                <a:latin typeface="Abadi" panose="020B0604020104020204" pitchFamily="34" charset="0"/>
              </a:defRPr>
            </a:lvl1pPr>
            <a:lvl2pPr>
              <a:defRPr>
                <a:latin typeface="Abadi" panose="020B0604020104020204" pitchFamily="34" charset="0"/>
              </a:defRPr>
            </a:lvl2pPr>
            <a:lvl3pPr>
              <a:defRPr>
                <a:latin typeface="Abadi" panose="020B0604020104020204" pitchFamily="34" charset="0"/>
              </a:defRPr>
            </a:lvl3pPr>
            <a:lvl4pPr>
              <a:defRPr>
                <a:latin typeface="Abadi" panose="020B0604020104020204" pitchFamily="34" charset="0"/>
              </a:defRPr>
            </a:lvl4pPr>
            <a:lvl5pPr>
              <a:defRPr>
                <a:latin typeface="Abadi" panose="020B0604020104020204" pitchFamily="34" charset="0"/>
              </a:defRPr>
            </a:lvl5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Date Placeholder 3"/>
          <p:cNvSpPr>
            <a:spLocks noGrp="1"/>
          </p:cNvSpPr>
          <p:nvPr>
            <p:ph type="dt" sz="half" idx="10"/>
          </p:nvPr>
        </p:nvSpPr>
        <p:spPr/>
        <p:txBody>
          <a:bodyPr/>
          <a:lstStyle>
            <a:lvl1pPr>
              <a:defRPr>
                <a:latin typeface="Abadi" panose="020B0604020104020204" pitchFamily="34" charset="0"/>
              </a:defRPr>
            </a:lvl1pPr>
          </a:lstStyle>
          <a:p>
            <a:fld id="{764C1CBF-02BE-C949-8A80-6278B6932A94}" type="datetimeFigureOut">
              <a:rPr lang="ja-JP" altLang="en-US" smtClean="0"/>
              <a:pPr/>
              <a:t>2025/3/27</a:t>
            </a:fld>
            <a:endParaRPr lang="ja-JP" altLang="en-US" dirty="0"/>
          </a:p>
        </p:txBody>
      </p:sp>
      <p:sp>
        <p:nvSpPr>
          <p:cNvPr id="5" name="Footer Placeholder 4"/>
          <p:cNvSpPr>
            <a:spLocks noGrp="1"/>
          </p:cNvSpPr>
          <p:nvPr>
            <p:ph type="ftr" sz="quarter" idx="11"/>
          </p:nvPr>
        </p:nvSpPr>
        <p:spPr/>
        <p:txBody>
          <a:bodyPr/>
          <a:lstStyle>
            <a:lvl1pPr>
              <a:defRPr>
                <a:latin typeface="Abadi" panose="020B0604020104020204" pitchFamily="34" charset="0"/>
              </a:defRPr>
            </a:lvl1pPr>
          </a:lstStyle>
          <a:p>
            <a:endParaRPr lang="ja-JP" altLang="en-US" dirty="0"/>
          </a:p>
        </p:txBody>
      </p:sp>
      <p:sp>
        <p:nvSpPr>
          <p:cNvPr id="6" name="Slide Number Placeholder 5"/>
          <p:cNvSpPr>
            <a:spLocks noGrp="1"/>
          </p:cNvSpPr>
          <p:nvPr>
            <p:ph type="sldNum" sz="quarter" idx="12"/>
          </p:nvPr>
        </p:nvSpPr>
        <p:spPr/>
        <p:txBody>
          <a:bodyPr/>
          <a:lstStyle>
            <a:lvl1pPr>
              <a:defRPr>
                <a:latin typeface="Abadi" panose="020B0604020104020204" pitchFamily="34" charset="0"/>
              </a:defRPr>
            </a:lvl1pPr>
          </a:lstStyle>
          <a:p>
            <a:fld id="{BD61DC6C-4581-DC44-8E22-5B060113FAEC}" type="slidenum">
              <a:rPr lang="ja-JP" altLang="en-US" smtClean="0"/>
              <a:pPr/>
              <a:t>‹#›</a:t>
            </a:fld>
            <a:endParaRPr lang="ja-JP" alt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ags" Target="../tags/tag2.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8" name="オブジェクト 7" hidden="1">
            <a:extLst>
              <a:ext uri="{FF2B5EF4-FFF2-40B4-BE49-F238E27FC236}">
                <a16:creationId xmlns:a16="http://schemas.microsoft.com/office/drawing/2014/main" id="{3A4B5AD0-CDA6-4BE0-927E-7B562244D7C5}"/>
              </a:ext>
            </a:extLst>
          </p:cNvPr>
          <p:cNvGraphicFramePr>
            <a:graphicFrameLocks noChangeAspect="1"/>
          </p:cNvGraphicFramePr>
          <p:nvPr userDrawn="1">
            <p:custDataLst>
              <p:tags r:id="rId11"/>
            </p:custDataLst>
            <p:extLst>
              <p:ext uri="{D42A27DB-BD31-4B8C-83A1-F6EECF244321}">
                <p14:modId xmlns:p14="http://schemas.microsoft.com/office/powerpoint/2010/main" val="400227933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12" imgW="554" imgH="551" progId="TCLayout.ActiveDocument.1">
                  <p:embed/>
                </p:oleObj>
              </mc:Choice>
              <mc:Fallback>
                <p:oleObj name="think-cell スライド" r:id="rId12" imgW="554" imgH="551" progId="TCLayout.ActiveDocument.1">
                  <p:embed/>
                  <p:pic>
                    <p:nvPicPr>
                      <p:cNvPr id="8" name="オブジェクト 7" hidden="1">
                        <a:extLst>
                          <a:ext uri="{FF2B5EF4-FFF2-40B4-BE49-F238E27FC236}">
                            <a16:creationId xmlns:a16="http://schemas.microsoft.com/office/drawing/2014/main" id="{3A4B5AD0-CDA6-4BE0-927E-7B562244D7C5}"/>
                          </a:ext>
                        </a:extLst>
                      </p:cNvPr>
                      <p:cNvPicPr/>
                      <p:nvPr/>
                    </p:nvPicPr>
                    <p:blipFill>
                      <a:blip r:embed="rId13"/>
                      <a:stretch>
                        <a:fillRect/>
                      </a:stretch>
                    </p:blipFill>
                    <p:spPr>
                      <a:xfrm>
                        <a:off x="1588" y="1588"/>
                        <a:ext cx="1588" cy="1588"/>
                      </a:xfrm>
                      <a:prstGeom prst="rect">
                        <a:avLst/>
                      </a:prstGeom>
                    </p:spPr>
                  </p:pic>
                </p:oleObj>
              </mc:Fallback>
            </mc:AlternateContent>
          </a:graphicData>
        </a:graphic>
      </p:graphicFrame>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dirty="0"/>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latin typeface="Abadi" panose="020B0604020104020204" pitchFamily="34" charset="0"/>
              </a:defRPr>
            </a:lvl1pPr>
          </a:lstStyle>
          <a:p>
            <a:fld id="{764C1CBF-02BE-C949-8A80-6278B6932A94}" type="datetimeFigureOut">
              <a:rPr lang="ja-JP" altLang="en-US" smtClean="0"/>
              <a:pPr/>
              <a:t>2025/3/27</a:t>
            </a:fld>
            <a:endParaRPr lang="ja-JP" alt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latin typeface="Abadi" panose="020B0604020104020204" pitchFamily="34" charset="0"/>
              </a:defRPr>
            </a:lvl1pPr>
          </a:lstStyle>
          <a:p>
            <a:endParaRPr lang="ja-JP" alt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latin typeface="Abadi" panose="020B0604020104020204" pitchFamily="34" charset="0"/>
              </a:defRPr>
            </a:lvl1pPr>
          </a:lstStyle>
          <a:p>
            <a:fld id="{BD61DC6C-4581-DC44-8E22-5B060113FAEC}" type="slidenum">
              <a:rPr lang="ja-JP" altLang="en-US" smtClean="0"/>
              <a:pPr/>
              <a:t>‹#›</a:t>
            </a:fld>
            <a:endParaRPr lang="ja-JP" altLang="en-US" dirty="0"/>
          </a:p>
        </p:txBody>
      </p:sp>
    </p:spTree>
    <p:extLst>
      <p:ext uri="{BB962C8B-B14F-4D97-AF65-F5344CB8AC3E}">
        <p14:creationId xmlns:p14="http://schemas.microsoft.com/office/powerpoint/2010/main" val="1141903494"/>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65" r:id="rId5"/>
    <p:sldLayoutId id="2147483664" r:id="rId6"/>
    <p:sldLayoutId id="2147483661" r:id="rId7"/>
    <p:sldLayoutId id="2147483663" r:id="rId8"/>
    <p:sldLayoutId id="2147483662" r:id="rId9"/>
  </p:sldLayoutIdLst>
  <p:txStyles>
    <p:titleStyle>
      <a:lvl1pPr algn="l" defTabSz="914400" rtl="0" eaLnBrk="1" latinLnBrk="0" hangingPunct="1">
        <a:lnSpc>
          <a:spcPct val="90000"/>
        </a:lnSpc>
        <a:spcBef>
          <a:spcPct val="0"/>
        </a:spcBef>
        <a:buNone/>
        <a:defRPr kumimoji="1" sz="4400" kern="1200">
          <a:solidFill>
            <a:schemeClr val="tx1"/>
          </a:solidFill>
          <a:latin typeface="BIZ UDPゴシック" panose="020B0400000000000000" pitchFamily="50" charset="-128"/>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notesSlide" Target="../notesSlides/notesSlide10.xml"/><Relationship Id="rId7" Type="http://schemas.openxmlformats.org/officeDocument/2006/relationships/image" Target="../media/image1.emf"/><Relationship Id="rId2" Type="http://schemas.openxmlformats.org/officeDocument/2006/relationships/slideLayout" Target="../slideLayouts/slideLayout4.xml"/><Relationship Id="rId1" Type="http://schemas.openxmlformats.org/officeDocument/2006/relationships/tags" Target="../tags/tag9.xml"/><Relationship Id="rId6" Type="http://schemas.openxmlformats.org/officeDocument/2006/relationships/oleObject" Target="../embeddings/oleObject7.bin"/><Relationship Id="rId5" Type="http://schemas.openxmlformats.org/officeDocument/2006/relationships/image" Target="../media/image12.png"/><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7" Type="http://schemas.openxmlformats.org/officeDocument/2006/relationships/image" Target="../media/image1.emf"/><Relationship Id="rId2" Type="http://schemas.openxmlformats.org/officeDocument/2006/relationships/slideLayout" Target="../slideLayouts/slideLayout4.xml"/><Relationship Id="rId1" Type="http://schemas.openxmlformats.org/officeDocument/2006/relationships/tags" Target="../tags/tag10.xml"/><Relationship Id="rId6" Type="http://schemas.openxmlformats.org/officeDocument/2006/relationships/oleObject" Target="../embeddings/oleObject4.bin"/><Relationship Id="rId5" Type="http://schemas.openxmlformats.org/officeDocument/2006/relationships/image" Target="../media/image15.pn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4.xml"/><Relationship Id="rId1" Type="http://schemas.openxmlformats.org/officeDocument/2006/relationships/tags" Target="../tags/tag11.xml"/><Relationship Id="rId6" Type="http://schemas.openxmlformats.org/officeDocument/2006/relationships/image" Target="../media/image1.emf"/><Relationship Id="rId5" Type="http://schemas.openxmlformats.org/officeDocument/2006/relationships/oleObject" Target="../embeddings/oleObject6.bin"/><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7" Type="http://schemas.openxmlformats.org/officeDocument/2006/relationships/image" Target="../media/image9.png"/><Relationship Id="rId2" Type="http://schemas.openxmlformats.org/officeDocument/2006/relationships/slideLayout" Target="../slideLayouts/slideLayout4.xml"/><Relationship Id="rId1" Type="http://schemas.openxmlformats.org/officeDocument/2006/relationships/tags" Target="../tags/tag12.xml"/><Relationship Id="rId6" Type="http://schemas.openxmlformats.org/officeDocument/2006/relationships/image" Target="../media/image1.emf"/><Relationship Id="rId5" Type="http://schemas.openxmlformats.org/officeDocument/2006/relationships/oleObject" Target="../embeddings/oleObject8.bin"/><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4.xml"/><Relationship Id="rId1" Type="http://schemas.openxmlformats.org/officeDocument/2006/relationships/tags" Target="../tags/tag13.xml"/><Relationship Id="rId6" Type="http://schemas.openxmlformats.org/officeDocument/2006/relationships/image" Target="../media/image1.emf"/><Relationship Id="rId5" Type="http://schemas.openxmlformats.org/officeDocument/2006/relationships/oleObject" Target="../embeddings/oleObject9.bin"/><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7" Type="http://schemas.openxmlformats.org/officeDocument/2006/relationships/image" Target="../media/image13.png"/><Relationship Id="rId2" Type="http://schemas.openxmlformats.org/officeDocument/2006/relationships/slideLayout" Target="../slideLayouts/slideLayout4.xml"/><Relationship Id="rId1" Type="http://schemas.openxmlformats.org/officeDocument/2006/relationships/tags" Target="../tags/tag14.xml"/><Relationship Id="rId6" Type="http://schemas.openxmlformats.org/officeDocument/2006/relationships/image" Target="../media/image1.emf"/><Relationship Id="rId5" Type="http://schemas.openxmlformats.org/officeDocument/2006/relationships/oleObject" Target="../embeddings/oleObject10.bin"/><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4.xml"/><Relationship Id="rId1" Type="http://schemas.openxmlformats.org/officeDocument/2006/relationships/tags" Target="../tags/tag15.xml"/><Relationship Id="rId6" Type="http://schemas.openxmlformats.org/officeDocument/2006/relationships/image" Target="../media/image1.emf"/><Relationship Id="rId5" Type="http://schemas.openxmlformats.org/officeDocument/2006/relationships/oleObject" Target="../embeddings/oleObject11.bin"/><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4.xml"/><Relationship Id="rId1" Type="http://schemas.openxmlformats.org/officeDocument/2006/relationships/tags" Target="../tags/tag16.xml"/><Relationship Id="rId5" Type="http://schemas.openxmlformats.org/officeDocument/2006/relationships/image" Target="../media/image1.emf"/><Relationship Id="rId4" Type="http://schemas.openxmlformats.org/officeDocument/2006/relationships/oleObject" Target="../embeddings/oleObject12.bin"/></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4.xml"/><Relationship Id="rId1" Type="http://schemas.openxmlformats.org/officeDocument/2006/relationships/tags" Target="../tags/tag17.xml"/><Relationship Id="rId5" Type="http://schemas.openxmlformats.org/officeDocument/2006/relationships/image" Target="../media/image1.emf"/><Relationship Id="rId4" Type="http://schemas.openxmlformats.org/officeDocument/2006/relationships/oleObject" Target="../embeddings/oleObject13.bin"/></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4.xml"/><Relationship Id="rId1" Type="http://schemas.openxmlformats.org/officeDocument/2006/relationships/tags" Target="../tags/tag18.xml"/><Relationship Id="rId6" Type="http://schemas.openxmlformats.org/officeDocument/2006/relationships/image" Target="../media/image1.emf"/><Relationship Id="rId5" Type="http://schemas.openxmlformats.org/officeDocument/2006/relationships/oleObject" Target="../embeddings/oleObject14.bin"/><Relationship Id="rId4" Type="http://schemas.openxmlformats.org/officeDocument/2006/relationships/image" Target="../media/image19.jpe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4.xml"/><Relationship Id="rId1" Type="http://schemas.openxmlformats.org/officeDocument/2006/relationships/tags" Target="../tags/tag19.xml"/><Relationship Id="rId6" Type="http://schemas.openxmlformats.org/officeDocument/2006/relationships/image" Target="../media/image1.emf"/><Relationship Id="rId5" Type="http://schemas.openxmlformats.org/officeDocument/2006/relationships/oleObject" Target="../embeddings/oleObject15.bin"/><Relationship Id="rId4" Type="http://schemas.openxmlformats.org/officeDocument/2006/relationships/image" Target="../media/image20.jpe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4.xml"/><Relationship Id="rId1" Type="http://schemas.openxmlformats.org/officeDocument/2006/relationships/tags" Target="../tags/tag20.xml"/><Relationship Id="rId6" Type="http://schemas.openxmlformats.org/officeDocument/2006/relationships/image" Target="../media/image1.emf"/><Relationship Id="rId5" Type="http://schemas.openxmlformats.org/officeDocument/2006/relationships/oleObject" Target="../embeddings/oleObject14.bin"/><Relationship Id="rId4" Type="http://schemas.openxmlformats.org/officeDocument/2006/relationships/image" Target="../media/image21.jpe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7" Type="http://schemas.openxmlformats.org/officeDocument/2006/relationships/image" Target="../media/image1.emf"/><Relationship Id="rId2" Type="http://schemas.openxmlformats.org/officeDocument/2006/relationships/slideLayout" Target="../slideLayouts/slideLayout4.xml"/><Relationship Id="rId1" Type="http://schemas.openxmlformats.org/officeDocument/2006/relationships/tags" Target="../tags/tag21.xml"/><Relationship Id="rId6" Type="http://schemas.openxmlformats.org/officeDocument/2006/relationships/oleObject" Target="../embeddings/oleObject16.bin"/><Relationship Id="rId5" Type="http://schemas.openxmlformats.org/officeDocument/2006/relationships/image" Target="../media/image22.jpeg"/><Relationship Id="rId4" Type="http://schemas.openxmlformats.org/officeDocument/2006/relationships/image" Target="../media/image21.jpe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4.xml"/><Relationship Id="rId1" Type="http://schemas.openxmlformats.org/officeDocument/2006/relationships/tags" Target="../tags/tag22.xml"/><Relationship Id="rId6" Type="http://schemas.openxmlformats.org/officeDocument/2006/relationships/image" Target="../media/image1.emf"/><Relationship Id="rId5" Type="http://schemas.openxmlformats.org/officeDocument/2006/relationships/oleObject" Target="../embeddings/oleObject17.bin"/><Relationship Id="rId4" Type="http://schemas.openxmlformats.org/officeDocument/2006/relationships/image" Target="../media/image22.jpe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4.xml"/><Relationship Id="rId1" Type="http://schemas.openxmlformats.org/officeDocument/2006/relationships/tags" Target="../tags/tag23.xml"/><Relationship Id="rId6" Type="http://schemas.openxmlformats.org/officeDocument/2006/relationships/image" Target="../media/image1.emf"/><Relationship Id="rId5" Type="http://schemas.openxmlformats.org/officeDocument/2006/relationships/oleObject" Target="../embeddings/oleObject18.bin"/><Relationship Id="rId4" Type="http://schemas.openxmlformats.org/officeDocument/2006/relationships/image" Target="../media/image23.jpe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4.xml"/><Relationship Id="rId1" Type="http://schemas.openxmlformats.org/officeDocument/2006/relationships/tags" Target="../tags/tag24.xml"/><Relationship Id="rId6" Type="http://schemas.openxmlformats.org/officeDocument/2006/relationships/image" Target="../media/image1.emf"/><Relationship Id="rId5" Type="http://schemas.openxmlformats.org/officeDocument/2006/relationships/oleObject" Target="../embeddings/oleObject19.bin"/><Relationship Id="rId4" Type="http://schemas.openxmlformats.org/officeDocument/2006/relationships/image" Target="../media/image23.jpe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4.xml"/><Relationship Id="rId1" Type="http://schemas.openxmlformats.org/officeDocument/2006/relationships/tags" Target="../tags/tag25.xml"/><Relationship Id="rId6" Type="http://schemas.openxmlformats.org/officeDocument/2006/relationships/image" Target="../media/image1.emf"/><Relationship Id="rId5" Type="http://schemas.openxmlformats.org/officeDocument/2006/relationships/oleObject" Target="../embeddings/oleObject20.bin"/><Relationship Id="rId4" Type="http://schemas.openxmlformats.org/officeDocument/2006/relationships/image" Target="../media/image24.jpe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4.xml"/><Relationship Id="rId1" Type="http://schemas.openxmlformats.org/officeDocument/2006/relationships/tags" Target="../tags/tag26.xml"/><Relationship Id="rId6" Type="http://schemas.openxmlformats.org/officeDocument/2006/relationships/image" Target="../media/image1.emf"/><Relationship Id="rId5" Type="http://schemas.openxmlformats.org/officeDocument/2006/relationships/oleObject" Target="../embeddings/oleObject15.bin"/><Relationship Id="rId4" Type="http://schemas.openxmlformats.org/officeDocument/2006/relationships/image" Target="../media/image25.jpe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7" Type="http://schemas.openxmlformats.org/officeDocument/2006/relationships/image" Target="../media/image1.emf"/><Relationship Id="rId2" Type="http://schemas.openxmlformats.org/officeDocument/2006/relationships/slideLayout" Target="../slideLayouts/slideLayout4.xml"/><Relationship Id="rId1" Type="http://schemas.openxmlformats.org/officeDocument/2006/relationships/tags" Target="../tags/tag27.xml"/><Relationship Id="rId6" Type="http://schemas.openxmlformats.org/officeDocument/2006/relationships/oleObject" Target="../embeddings/oleObject21.bin"/><Relationship Id="rId5" Type="http://schemas.openxmlformats.org/officeDocument/2006/relationships/image" Target="../media/image27.jpeg"/><Relationship Id="rId4" Type="http://schemas.openxmlformats.org/officeDocument/2006/relationships/image" Target="../media/image26.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4.xml"/><Relationship Id="rId1" Type="http://schemas.openxmlformats.org/officeDocument/2006/relationships/tags" Target="../tags/tag28.xml"/><Relationship Id="rId6" Type="http://schemas.openxmlformats.org/officeDocument/2006/relationships/image" Target="../media/image21.jpeg"/><Relationship Id="rId5" Type="http://schemas.openxmlformats.org/officeDocument/2006/relationships/image" Target="../media/image1.emf"/><Relationship Id="rId4" Type="http://schemas.openxmlformats.org/officeDocument/2006/relationships/oleObject" Target="../embeddings/oleObject22.bin"/></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7" Type="http://schemas.openxmlformats.org/officeDocument/2006/relationships/image" Target="../media/image22.jpeg"/><Relationship Id="rId2" Type="http://schemas.openxmlformats.org/officeDocument/2006/relationships/slideLayout" Target="../slideLayouts/slideLayout4.xml"/><Relationship Id="rId1" Type="http://schemas.openxmlformats.org/officeDocument/2006/relationships/tags" Target="../tags/tag29.xml"/><Relationship Id="rId6" Type="http://schemas.openxmlformats.org/officeDocument/2006/relationships/image" Target="../media/image21.jpeg"/><Relationship Id="rId5" Type="http://schemas.openxmlformats.org/officeDocument/2006/relationships/image" Target="../media/image1.emf"/><Relationship Id="rId4" Type="http://schemas.openxmlformats.org/officeDocument/2006/relationships/oleObject" Target="../embeddings/oleObject23.bin"/></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7" Type="http://schemas.openxmlformats.org/officeDocument/2006/relationships/image" Target="../media/image22.jpeg"/><Relationship Id="rId2" Type="http://schemas.openxmlformats.org/officeDocument/2006/relationships/slideLayout" Target="../slideLayouts/slideLayout4.xml"/><Relationship Id="rId1" Type="http://schemas.openxmlformats.org/officeDocument/2006/relationships/tags" Target="../tags/tag30.xml"/><Relationship Id="rId6" Type="http://schemas.openxmlformats.org/officeDocument/2006/relationships/image" Target="../media/image1.emf"/><Relationship Id="rId5" Type="http://schemas.openxmlformats.org/officeDocument/2006/relationships/oleObject" Target="../embeddings/oleObject24.bin"/><Relationship Id="rId4" Type="http://schemas.openxmlformats.org/officeDocument/2006/relationships/image" Target="../media/image28.jpeg"/></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7" Type="http://schemas.openxmlformats.org/officeDocument/2006/relationships/image" Target="../media/image1.emf"/><Relationship Id="rId2" Type="http://schemas.openxmlformats.org/officeDocument/2006/relationships/slideLayout" Target="../slideLayouts/slideLayout4.xml"/><Relationship Id="rId1" Type="http://schemas.openxmlformats.org/officeDocument/2006/relationships/tags" Target="../tags/tag31.xml"/><Relationship Id="rId6" Type="http://schemas.openxmlformats.org/officeDocument/2006/relationships/oleObject" Target="../embeddings/oleObject25.bin"/><Relationship Id="rId5" Type="http://schemas.openxmlformats.org/officeDocument/2006/relationships/image" Target="../media/image30.jpeg"/><Relationship Id="rId4" Type="http://schemas.openxmlformats.org/officeDocument/2006/relationships/image" Target="../media/image29.jpeg"/></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7" Type="http://schemas.openxmlformats.org/officeDocument/2006/relationships/image" Target="../media/image1.emf"/><Relationship Id="rId2" Type="http://schemas.openxmlformats.org/officeDocument/2006/relationships/slideLayout" Target="../slideLayouts/slideLayout4.xml"/><Relationship Id="rId1" Type="http://schemas.openxmlformats.org/officeDocument/2006/relationships/tags" Target="../tags/tag32.xml"/><Relationship Id="rId6" Type="http://schemas.openxmlformats.org/officeDocument/2006/relationships/oleObject" Target="../embeddings/oleObject26.bin"/><Relationship Id="rId5" Type="http://schemas.openxmlformats.org/officeDocument/2006/relationships/image" Target="../media/image27.jpeg"/><Relationship Id="rId4" Type="http://schemas.openxmlformats.org/officeDocument/2006/relationships/image" Target="../media/image31.jpeg"/></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7" Type="http://schemas.openxmlformats.org/officeDocument/2006/relationships/image" Target="../media/image1.emf"/><Relationship Id="rId2" Type="http://schemas.openxmlformats.org/officeDocument/2006/relationships/slideLayout" Target="../slideLayouts/slideLayout4.xml"/><Relationship Id="rId1" Type="http://schemas.openxmlformats.org/officeDocument/2006/relationships/tags" Target="../tags/tag33.xml"/><Relationship Id="rId6" Type="http://schemas.openxmlformats.org/officeDocument/2006/relationships/oleObject" Target="../embeddings/oleObject24.bin"/><Relationship Id="rId5" Type="http://schemas.openxmlformats.org/officeDocument/2006/relationships/image" Target="../media/image31.jpeg"/><Relationship Id="rId4" Type="http://schemas.openxmlformats.org/officeDocument/2006/relationships/image" Target="../media/image32.jpeg"/></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4.xml"/><Relationship Id="rId1" Type="http://schemas.openxmlformats.org/officeDocument/2006/relationships/tags" Target="../tags/tag34.xml"/><Relationship Id="rId5" Type="http://schemas.openxmlformats.org/officeDocument/2006/relationships/image" Target="../media/image1.emf"/><Relationship Id="rId4" Type="http://schemas.openxmlformats.org/officeDocument/2006/relationships/oleObject" Target="../embeddings/oleObject27.bin"/></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7.xml"/><Relationship Id="rId7" Type="http://schemas.openxmlformats.org/officeDocument/2006/relationships/image" Target="../media/image33.jpeg"/><Relationship Id="rId2" Type="http://schemas.openxmlformats.org/officeDocument/2006/relationships/slideLayout" Target="../slideLayouts/slideLayout4.xml"/><Relationship Id="rId1" Type="http://schemas.openxmlformats.org/officeDocument/2006/relationships/tags" Target="../tags/tag35.xml"/><Relationship Id="rId6" Type="http://schemas.openxmlformats.org/officeDocument/2006/relationships/image" Target="../media/image1.emf"/><Relationship Id="rId5" Type="http://schemas.openxmlformats.org/officeDocument/2006/relationships/oleObject" Target="../embeddings/oleObject21.bin"/><Relationship Id="rId4" Type="http://schemas.openxmlformats.org/officeDocument/2006/relationships/image" Target="../media/image27.jpeg"/></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4.xml"/><Relationship Id="rId1" Type="http://schemas.openxmlformats.org/officeDocument/2006/relationships/tags" Target="../tags/tag36.xml"/><Relationship Id="rId6" Type="http://schemas.openxmlformats.org/officeDocument/2006/relationships/image" Target="../media/image1.emf"/><Relationship Id="rId5" Type="http://schemas.openxmlformats.org/officeDocument/2006/relationships/oleObject" Target="../embeddings/oleObject28.bin"/><Relationship Id="rId4" Type="http://schemas.openxmlformats.org/officeDocument/2006/relationships/image" Target="../media/image34.jpe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4.xml"/><Relationship Id="rId1" Type="http://schemas.openxmlformats.org/officeDocument/2006/relationships/tags" Target="../tags/tag3.xml"/><Relationship Id="rId6" Type="http://schemas.openxmlformats.org/officeDocument/2006/relationships/image" Target="../media/image3.png"/><Relationship Id="rId5" Type="http://schemas.openxmlformats.org/officeDocument/2006/relationships/image" Target="../media/image1.emf"/><Relationship Id="rId4" Type="http://schemas.openxmlformats.org/officeDocument/2006/relationships/oleObject" Target="../embeddings/oleObject2.bin"/></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4.xml"/><Relationship Id="rId1" Type="http://schemas.openxmlformats.org/officeDocument/2006/relationships/tags" Target="../tags/tag4.xml"/><Relationship Id="rId6" Type="http://schemas.openxmlformats.org/officeDocument/2006/relationships/image" Target="../media/image4.png"/><Relationship Id="rId5" Type="http://schemas.openxmlformats.org/officeDocument/2006/relationships/image" Target="../media/image1.emf"/><Relationship Id="rId4" Type="http://schemas.openxmlformats.org/officeDocument/2006/relationships/oleObject" Target="../embeddings/oleObject2.bin"/></Relationships>
</file>

<file path=ppt/slides/_rels/slide6.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notesSlide" Target="../notesSlides/notesSlide6.xml"/><Relationship Id="rId7" Type="http://schemas.openxmlformats.org/officeDocument/2006/relationships/image" Target="../media/image6.png"/><Relationship Id="rId2" Type="http://schemas.openxmlformats.org/officeDocument/2006/relationships/slideLayout" Target="../slideLayouts/slideLayout4.xml"/><Relationship Id="rId1" Type="http://schemas.openxmlformats.org/officeDocument/2006/relationships/tags" Target="../tags/tag5.xml"/><Relationship Id="rId6" Type="http://schemas.openxmlformats.org/officeDocument/2006/relationships/image" Target="../media/image5.jpeg"/><Relationship Id="rId5" Type="http://schemas.openxmlformats.org/officeDocument/2006/relationships/image" Target="../media/image1.emf"/><Relationship Id="rId4" Type="http://schemas.openxmlformats.org/officeDocument/2006/relationships/oleObject" Target="../embeddings/oleObject3.bin"/></Relationships>
</file>

<file path=ppt/slides/_rels/slide7.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notesSlide" Target="../notesSlides/notesSlide7.xml"/><Relationship Id="rId7" Type="http://schemas.openxmlformats.org/officeDocument/2006/relationships/image" Target="../media/image1.emf"/><Relationship Id="rId2" Type="http://schemas.openxmlformats.org/officeDocument/2006/relationships/slideLayout" Target="../slideLayouts/slideLayout4.xml"/><Relationship Id="rId1" Type="http://schemas.openxmlformats.org/officeDocument/2006/relationships/tags" Target="../tags/tag6.xml"/><Relationship Id="rId6" Type="http://schemas.openxmlformats.org/officeDocument/2006/relationships/oleObject" Target="../embeddings/oleObject4.bin"/><Relationship Id="rId5" Type="http://schemas.openxmlformats.org/officeDocument/2006/relationships/image" Target="../media/image8.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4.xml"/><Relationship Id="rId1" Type="http://schemas.openxmlformats.org/officeDocument/2006/relationships/tags" Target="../tags/tag7.xml"/><Relationship Id="rId6" Type="http://schemas.openxmlformats.org/officeDocument/2006/relationships/image" Target="../media/image1.emf"/><Relationship Id="rId5" Type="http://schemas.openxmlformats.org/officeDocument/2006/relationships/oleObject" Target="../embeddings/oleObject5.bin"/><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4.xml"/><Relationship Id="rId1" Type="http://schemas.openxmlformats.org/officeDocument/2006/relationships/tags" Target="../tags/tag8.xml"/><Relationship Id="rId6" Type="http://schemas.openxmlformats.org/officeDocument/2006/relationships/image" Target="../media/image1.emf"/><Relationship Id="rId5" Type="http://schemas.openxmlformats.org/officeDocument/2006/relationships/oleObject" Target="../embeddings/oleObject6.bin"/><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サブタイトル 2">
            <a:extLst>
              <a:ext uri="{FF2B5EF4-FFF2-40B4-BE49-F238E27FC236}">
                <a16:creationId xmlns:a16="http://schemas.microsoft.com/office/drawing/2014/main" id="{3333F582-E97D-3090-FD33-D56CFC51F086}"/>
              </a:ext>
            </a:extLst>
          </p:cNvPr>
          <p:cNvSpPr txBox="1">
            <a:spLocks/>
          </p:cNvSpPr>
          <p:nvPr/>
        </p:nvSpPr>
        <p:spPr>
          <a:xfrm>
            <a:off x="620029" y="2305116"/>
            <a:ext cx="7805009" cy="1942781"/>
          </a:xfrm>
          <a:prstGeom prst="rect">
            <a:avLst/>
          </a:prstGeom>
        </p:spPr>
        <p:txBody>
          <a:bodyPr anchor="ctr">
            <a:noAutofit/>
          </a:bodyPr>
          <a:lstStyle>
            <a:lvl1pPr marL="0" indent="0" algn="l" defTabSz="914400" rtl="0" eaLnBrk="1" latinLnBrk="0" hangingPunct="1">
              <a:lnSpc>
                <a:spcPct val="90000"/>
              </a:lnSpc>
              <a:spcBef>
                <a:spcPts val="1000"/>
              </a:spcBef>
              <a:buFontTx/>
              <a:buNone/>
              <a:defRPr kumimoji="1" sz="2000" b="1" i="0" kern="1200">
                <a:solidFill>
                  <a:schemeClr val="tx1"/>
                </a:solidFill>
                <a:latin typeface="Meiryo" charset="-128"/>
                <a:ea typeface="Meiryo" charset="-128"/>
                <a:cs typeface="Meiryo" charset="-128"/>
              </a:defRPr>
            </a:lvl1pPr>
            <a:lvl2pPr marL="457200" indent="0" algn="l" defTabSz="914400" rtl="0" eaLnBrk="1" latinLnBrk="0" hangingPunct="1">
              <a:lnSpc>
                <a:spcPct val="90000"/>
              </a:lnSpc>
              <a:spcBef>
                <a:spcPts val="500"/>
              </a:spcBef>
              <a:buFontTx/>
              <a:buNone/>
              <a:defRPr kumimoji="1" sz="1600" b="1" i="0" kern="1200">
                <a:solidFill>
                  <a:schemeClr val="tx1"/>
                </a:solidFill>
                <a:latin typeface="Meiryo" charset="-128"/>
                <a:ea typeface="Meiryo" charset="-128"/>
                <a:cs typeface="Meiryo" charset="-128"/>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1600" b="1" i="0" kern="1200">
                <a:solidFill>
                  <a:schemeClr val="tx1"/>
                </a:solidFill>
                <a:latin typeface="Meiryo" charset="-128"/>
                <a:ea typeface="Meiryo" charset="-128"/>
                <a:cs typeface="Meiryo" charset="-128"/>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gn="ctr" defTabSz="914305">
              <a:lnSpc>
                <a:spcPct val="120000"/>
              </a:lnSpc>
            </a:pPr>
            <a:r>
              <a:rPr lang="en-US" altLang="ja-JP" sz="4400" dirty="0">
                <a:solidFill>
                  <a:srgbClr val="4472C4"/>
                </a:solidFill>
                <a:latin typeface="BIZ UDPゴシック" panose="020B0400000000000000" pitchFamily="50" charset="-128"/>
                <a:ea typeface="BIZ UDPゴシック" panose="020B0400000000000000" pitchFamily="50" charset="-128"/>
              </a:rPr>
              <a:t>iPhone</a:t>
            </a:r>
            <a:r>
              <a:rPr lang="ja-JP" altLang="en-US" sz="4400" dirty="0">
                <a:solidFill>
                  <a:srgbClr val="4472C4"/>
                </a:solidFill>
                <a:latin typeface="BIZ UDPゴシック" panose="020B0400000000000000" pitchFamily="50" charset="-128"/>
                <a:ea typeface="BIZ UDPゴシック" panose="020B0400000000000000" pitchFamily="50" charset="-128"/>
              </a:rPr>
              <a:t>の基礎・</a:t>
            </a:r>
          </a:p>
          <a:p>
            <a:pPr algn="ctr" defTabSz="914305">
              <a:lnSpc>
                <a:spcPct val="120000"/>
              </a:lnSpc>
            </a:pPr>
            <a:r>
              <a:rPr lang="ja-JP" altLang="en-US" sz="4400" dirty="0">
                <a:solidFill>
                  <a:srgbClr val="4472C4"/>
                </a:solidFill>
                <a:latin typeface="BIZ UDPゴシック" panose="020B0400000000000000" pitchFamily="50" charset="-128"/>
                <a:ea typeface="BIZ UDPゴシック" panose="020B0400000000000000" pitchFamily="50" charset="-128"/>
              </a:rPr>
              <a:t>アクセシビリティ設定に</a:t>
            </a:r>
            <a:endParaRPr lang="en-US" altLang="ja-JP" sz="4400" dirty="0">
              <a:solidFill>
                <a:srgbClr val="4472C4"/>
              </a:solidFill>
              <a:latin typeface="BIZ UDPゴシック" panose="020B0400000000000000" pitchFamily="50" charset="-128"/>
              <a:ea typeface="BIZ UDPゴシック" panose="020B0400000000000000" pitchFamily="50" charset="-128"/>
            </a:endParaRPr>
          </a:p>
          <a:p>
            <a:pPr algn="ctr" defTabSz="914305">
              <a:lnSpc>
                <a:spcPct val="120000"/>
              </a:lnSpc>
            </a:pPr>
            <a:r>
              <a:rPr lang="ja-JP" altLang="en-US" sz="4400" dirty="0">
                <a:solidFill>
                  <a:srgbClr val="4472C4"/>
                </a:solidFill>
                <a:latin typeface="BIZ UDPゴシック" panose="020B0400000000000000" pitchFamily="50" charset="-128"/>
                <a:ea typeface="BIZ UDPゴシック" panose="020B0400000000000000" pitchFamily="50" charset="-128"/>
              </a:rPr>
              <a:t>ついて知ろう</a:t>
            </a:r>
          </a:p>
        </p:txBody>
      </p:sp>
      <p:sp>
        <p:nvSpPr>
          <p:cNvPr id="2" name="テキスト ボックス 1">
            <a:extLst>
              <a:ext uri="{FF2B5EF4-FFF2-40B4-BE49-F238E27FC236}">
                <a16:creationId xmlns:a16="http://schemas.microsoft.com/office/drawing/2014/main" id="{3E604500-14AB-D0E4-D742-BC0B24AEDC6D}"/>
              </a:ext>
            </a:extLst>
          </p:cNvPr>
          <p:cNvSpPr txBox="1"/>
          <p:nvPr/>
        </p:nvSpPr>
        <p:spPr>
          <a:xfrm>
            <a:off x="796826" y="571149"/>
            <a:ext cx="6484600" cy="1200329"/>
          </a:xfrm>
          <a:prstGeom prst="rect">
            <a:avLst/>
          </a:prstGeom>
          <a:noFill/>
        </p:spPr>
        <p:txBody>
          <a:bodyPr wrap="square" rtlCol="0">
            <a:spAutoFit/>
          </a:bodyPr>
          <a:lstStyle/>
          <a:p>
            <a:r>
              <a:rPr lang="ja-JP" altLang="en-US" sz="3600" dirty="0">
                <a:latin typeface="BIZ UDPゴシック" panose="020B0400000000000000" pitchFamily="50" charset="-128"/>
                <a:ea typeface="BIZ UDPゴシック" panose="020B0400000000000000" pitchFamily="50" charset="-128"/>
              </a:rPr>
              <a:t>ス</a:t>
            </a:r>
            <a:r>
              <a:rPr kumimoji="1" lang="ja-JP" altLang="en-US" sz="3600" dirty="0">
                <a:latin typeface="BIZ UDPゴシック" panose="020B0400000000000000" pitchFamily="50" charset="-128"/>
                <a:ea typeface="BIZ UDPゴシック" panose="020B0400000000000000" pitchFamily="50" charset="-128"/>
              </a:rPr>
              <a:t>マートフォン</a:t>
            </a:r>
            <a:endParaRPr kumimoji="1" lang="en-US" altLang="ja-JP" sz="3600" dirty="0">
              <a:latin typeface="BIZ UDPゴシック" panose="020B0400000000000000" pitchFamily="50" charset="-128"/>
              <a:ea typeface="BIZ UDPゴシック" panose="020B0400000000000000" pitchFamily="50" charset="-128"/>
            </a:endParaRPr>
          </a:p>
          <a:p>
            <a:r>
              <a:rPr kumimoji="1" lang="en-US" altLang="ja-JP" sz="3600" dirty="0">
                <a:latin typeface="BIZ UDPゴシック" panose="020B0400000000000000" pitchFamily="50" charset="-128"/>
                <a:ea typeface="BIZ UDPゴシック" panose="020B0400000000000000" pitchFamily="50" charset="-128"/>
              </a:rPr>
              <a:t>iPhone</a:t>
            </a:r>
            <a:r>
              <a:rPr lang="ja-JP" altLang="en-US" sz="3600" dirty="0">
                <a:latin typeface="BIZ UDPゴシック" panose="020B0400000000000000" pitchFamily="50" charset="-128"/>
                <a:ea typeface="BIZ UDPゴシック" panose="020B0400000000000000" pitchFamily="50" charset="-128"/>
              </a:rPr>
              <a:t>基本</a:t>
            </a:r>
            <a:r>
              <a:rPr kumimoji="1" lang="ja-JP" altLang="en-US" sz="3600" dirty="0">
                <a:latin typeface="BIZ UDPゴシック" panose="020B0400000000000000" pitchFamily="50" charset="-128"/>
                <a:ea typeface="BIZ UDPゴシック" panose="020B0400000000000000" pitchFamily="50" charset="-128"/>
              </a:rPr>
              <a:t>編</a:t>
            </a:r>
            <a:r>
              <a:rPr kumimoji="1" lang="en-US" altLang="ja-JP" sz="3600" dirty="0">
                <a:latin typeface="BIZ UDPゴシック" panose="020B0400000000000000" pitchFamily="50" charset="-128"/>
                <a:ea typeface="BIZ UDPゴシック" panose="020B0400000000000000" pitchFamily="50" charset="-128"/>
              </a:rPr>
              <a:t> </a:t>
            </a:r>
            <a:endParaRPr kumimoji="1" lang="ja-JP" altLang="en-US" sz="3600" dirty="0">
              <a:latin typeface="BIZ UDPゴシック" panose="020B0400000000000000" pitchFamily="50" charset="-128"/>
              <a:ea typeface="BIZ UDPゴシック" panose="020B0400000000000000" pitchFamily="50" charset="-128"/>
            </a:endParaRPr>
          </a:p>
        </p:txBody>
      </p:sp>
      <p:sp>
        <p:nvSpPr>
          <p:cNvPr id="3" name="テキスト ボックス 2">
            <a:extLst>
              <a:ext uri="{FF2B5EF4-FFF2-40B4-BE49-F238E27FC236}">
                <a16:creationId xmlns:a16="http://schemas.microsoft.com/office/drawing/2014/main" id="{8FC9EAD9-2334-C2E2-4348-A08FDB35A974}"/>
              </a:ext>
            </a:extLst>
          </p:cNvPr>
          <p:cNvSpPr txBox="1"/>
          <p:nvPr/>
        </p:nvSpPr>
        <p:spPr>
          <a:xfrm>
            <a:off x="620030" y="6090110"/>
            <a:ext cx="2159773" cy="307777"/>
          </a:xfrm>
          <a:prstGeom prst="rect">
            <a:avLst/>
          </a:prstGeom>
          <a:noFill/>
        </p:spPr>
        <p:txBody>
          <a:bodyPr wrap="square" rtlCol="0">
            <a:spAutoFit/>
          </a:bodyPr>
          <a:lstStyle/>
          <a:p>
            <a:r>
              <a:rPr lang="ja-JP" altLang="en-US" sz="1400" b="1" dirty="0">
                <a:solidFill>
                  <a:prstClr val="black"/>
                </a:solidFill>
                <a:latin typeface="BIZ UDPゴシック" panose="020B0400000000000000" pitchFamily="50" charset="-128"/>
                <a:ea typeface="BIZ UDPゴシック" panose="020B0400000000000000" pitchFamily="50" charset="-128"/>
                <a:cs typeface="Meiryo" charset="-128"/>
              </a:rPr>
              <a:t>令和</a:t>
            </a:r>
            <a:r>
              <a:rPr lang="en-US" altLang="ja-JP" sz="1400" b="1" dirty="0">
                <a:solidFill>
                  <a:prstClr val="black"/>
                </a:solidFill>
                <a:latin typeface="BIZ UDPゴシック" panose="020B0400000000000000" pitchFamily="50" charset="-128"/>
                <a:ea typeface="BIZ UDPゴシック" panose="020B0400000000000000" pitchFamily="50" charset="-128"/>
                <a:cs typeface="Meiryo" charset="-128"/>
              </a:rPr>
              <a:t>7</a:t>
            </a:r>
            <a:r>
              <a:rPr lang="ja-JP" altLang="en-US" sz="1400" b="1" dirty="0">
                <a:solidFill>
                  <a:prstClr val="black"/>
                </a:solidFill>
                <a:latin typeface="BIZ UDPゴシック" panose="020B0400000000000000" pitchFamily="50" charset="-128"/>
                <a:ea typeface="BIZ UDPゴシック" panose="020B0400000000000000" pitchFamily="50" charset="-128"/>
                <a:cs typeface="Meiryo" charset="-128"/>
              </a:rPr>
              <a:t>年</a:t>
            </a:r>
            <a:r>
              <a:rPr lang="en-US" altLang="ja-JP" sz="1400" b="1" dirty="0">
                <a:solidFill>
                  <a:prstClr val="black"/>
                </a:solidFill>
                <a:latin typeface="BIZ UDPゴシック" panose="020B0400000000000000" pitchFamily="50" charset="-128"/>
                <a:ea typeface="BIZ UDPゴシック" panose="020B0400000000000000" pitchFamily="50" charset="-128"/>
                <a:cs typeface="Meiryo" charset="-128"/>
              </a:rPr>
              <a:t>4</a:t>
            </a:r>
            <a:r>
              <a:rPr lang="ja-JP" altLang="en-US" sz="1400" b="1" dirty="0">
                <a:solidFill>
                  <a:prstClr val="black"/>
                </a:solidFill>
                <a:latin typeface="BIZ UDPゴシック" panose="020B0400000000000000" pitchFamily="50" charset="-128"/>
                <a:ea typeface="BIZ UDPゴシック" panose="020B0400000000000000" pitchFamily="50" charset="-128"/>
                <a:cs typeface="Meiryo" charset="-128"/>
              </a:rPr>
              <a:t>月</a:t>
            </a:r>
          </a:p>
        </p:txBody>
      </p:sp>
    </p:spTree>
    <p:extLst>
      <p:ext uri="{BB962C8B-B14F-4D97-AF65-F5344CB8AC3E}">
        <p14:creationId xmlns:p14="http://schemas.microsoft.com/office/powerpoint/2010/main" val="31876077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図 29">
            <a:extLst>
              <a:ext uri="{FF2B5EF4-FFF2-40B4-BE49-F238E27FC236}">
                <a16:creationId xmlns:a16="http://schemas.microsoft.com/office/drawing/2014/main" id="{03CDBE51-6AA3-EC54-2DFE-ED57026E075D}"/>
              </a:ext>
            </a:extLst>
          </p:cNvPr>
          <p:cNvPicPr>
            <a:picLocks noChangeAspect="1"/>
          </p:cNvPicPr>
          <p:nvPr/>
        </p:nvPicPr>
        <p:blipFill>
          <a:blip r:embed="rId4"/>
          <a:stretch>
            <a:fillRect/>
          </a:stretch>
        </p:blipFill>
        <p:spPr>
          <a:xfrm>
            <a:off x="5607052" y="2227781"/>
            <a:ext cx="2408129" cy="4554107"/>
          </a:xfrm>
          <a:prstGeom prst="rect">
            <a:avLst/>
          </a:prstGeom>
        </p:spPr>
      </p:pic>
      <p:pic>
        <p:nvPicPr>
          <p:cNvPr id="27" name="図 26">
            <a:extLst>
              <a:ext uri="{FF2B5EF4-FFF2-40B4-BE49-F238E27FC236}">
                <a16:creationId xmlns:a16="http://schemas.microsoft.com/office/drawing/2014/main" id="{470FCF6B-40AC-26D0-684B-E00F76B6C615}"/>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1134234" y="2220065"/>
            <a:ext cx="2408129" cy="4554107"/>
          </a:xfrm>
          <a:prstGeom prst="rect">
            <a:avLst/>
          </a:prstGeom>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8</a:t>
            </a:r>
          </a:p>
        </p:txBody>
      </p:sp>
      <p:sp>
        <p:nvSpPr>
          <p:cNvPr id="8" name="タイトル 1">
            <a:extLst>
              <a:ext uri="{FF2B5EF4-FFF2-40B4-BE49-F238E27FC236}">
                <a16:creationId xmlns:a16="http://schemas.microsoft.com/office/drawing/2014/main" id="{FAAF9015-DB48-3569-ECFF-CE77707838BE}"/>
              </a:ext>
            </a:extLst>
          </p:cNvPr>
          <p:cNvSpPr>
            <a:spLocks noGrp="1"/>
          </p:cNvSpPr>
          <p:nvPr>
            <p:ph type="ctrTitle"/>
          </p:nvPr>
        </p:nvSpPr>
        <p:spPr>
          <a:xfrm>
            <a:off x="1392691" y="220736"/>
            <a:ext cx="7576708" cy="486326"/>
          </a:xfrm>
        </p:spPr>
        <p:txBody>
          <a:bodyPr vert="horz">
            <a:noAutofit/>
          </a:bodyPr>
          <a:lstStyle/>
          <a:p>
            <a:r>
              <a:rPr lang="ja-JP" altLang="en-US" dirty="0"/>
              <a:t>電源の入れ方</a:t>
            </a:r>
            <a:r>
              <a:rPr lang="en-US" altLang="ja-JP" dirty="0"/>
              <a:t>【</a:t>
            </a:r>
            <a:r>
              <a:rPr lang="ja-JP" altLang="en-US" dirty="0"/>
              <a:t>ホームボタンのない機種</a:t>
            </a:r>
            <a:r>
              <a:rPr lang="en-US" altLang="ja-JP" dirty="0"/>
              <a:t>】</a:t>
            </a:r>
          </a:p>
        </p:txBody>
      </p:sp>
      <p:sp>
        <p:nvSpPr>
          <p:cNvPr id="9" name="タイトル 1">
            <a:extLst>
              <a:ext uri="{FF2B5EF4-FFF2-40B4-BE49-F238E27FC236}">
                <a16:creationId xmlns:a16="http://schemas.microsoft.com/office/drawing/2014/main" id="{6320B7D3-1FA8-C579-AC09-F41821441E3B}"/>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1-E</a:t>
            </a:r>
          </a:p>
        </p:txBody>
      </p:sp>
      <p:sp>
        <p:nvSpPr>
          <p:cNvPr id="12" name="サブタイトル 2">
            <a:extLst>
              <a:ext uri="{FF2B5EF4-FFF2-40B4-BE49-F238E27FC236}">
                <a16:creationId xmlns:a16="http://schemas.microsoft.com/office/drawing/2014/main" id="{91DF49E9-0C79-CFD4-8BF9-7C3A0D01B837}"/>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dirty="0">
                <a:latin typeface="BIZ UDPゴシック" panose="020B0400000000000000" pitchFamily="50" charset="-128"/>
                <a:ea typeface="BIZ UDPゴシック" panose="020B0400000000000000" pitchFamily="50" charset="-128"/>
              </a:rPr>
              <a:t>電源の入れ方は機種により異なります</a:t>
            </a:r>
          </a:p>
        </p:txBody>
      </p:sp>
      <p:cxnSp>
        <p:nvCxnSpPr>
          <p:cNvPr id="3" name="直線矢印コネクタ 2">
            <a:extLst>
              <a:ext uri="{FF2B5EF4-FFF2-40B4-BE49-F238E27FC236}">
                <a16:creationId xmlns:a16="http://schemas.microsoft.com/office/drawing/2014/main" id="{F762F8A3-3FC1-484B-12B2-9E10D189F675}"/>
              </a:ext>
            </a:extLst>
          </p:cNvPr>
          <p:cNvCxnSpPr>
            <a:cxnSpLocks/>
          </p:cNvCxnSpPr>
          <p:nvPr/>
        </p:nvCxnSpPr>
        <p:spPr>
          <a:xfrm>
            <a:off x="435557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6" name="テキスト ボックス 5">
            <a:extLst>
              <a:ext uri="{FF2B5EF4-FFF2-40B4-BE49-F238E27FC236}">
                <a16:creationId xmlns:a16="http://schemas.microsoft.com/office/drawing/2014/main" id="{58D7398A-6B7F-D72B-562C-B5D0A4B49B30}"/>
              </a:ext>
            </a:extLst>
          </p:cNvPr>
          <p:cNvSpPr txBox="1"/>
          <p:nvPr/>
        </p:nvSpPr>
        <p:spPr>
          <a:xfrm>
            <a:off x="889484"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❶</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13" name="テキスト ボックス 12">
            <a:extLst>
              <a:ext uri="{FF2B5EF4-FFF2-40B4-BE49-F238E27FC236}">
                <a16:creationId xmlns:a16="http://schemas.microsoft.com/office/drawing/2014/main" id="{12E7402A-A06A-EB93-EB23-8D4CB3E6185D}"/>
              </a:ext>
            </a:extLst>
          </p:cNvPr>
          <p:cNvSpPr txBox="1"/>
          <p:nvPr/>
        </p:nvSpPr>
        <p:spPr>
          <a:xfrm>
            <a:off x="1412435" y="1512998"/>
            <a:ext cx="3042607" cy="395621"/>
          </a:xfrm>
          <a:prstGeom prst="rect">
            <a:avLst/>
          </a:prstGeom>
          <a:noFill/>
        </p:spPr>
        <p:txBody>
          <a:bodyPr wrap="square" lIns="91440" tIns="45720" rIns="91440" bIns="45720" rtlCol="0" anchor="t">
            <a:spAutoFit/>
          </a:bodyPr>
          <a:lstStyle/>
          <a:p>
            <a:pPr>
              <a:lnSpc>
                <a:spcPct val="130000"/>
              </a:lnSpc>
            </a:pPr>
            <a:r>
              <a:rPr lang="ja-JP" altLang="en-US" sz="1800" dirty="0">
                <a:solidFill>
                  <a:prstClr val="black"/>
                </a:solidFill>
                <a:latin typeface="BIZ UDPゴシック" panose="020B0400000000000000" pitchFamily="50" charset="-128"/>
                <a:ea typeface="BIZ UDPゴシック" panose="020B0400000000000000" pitchFamily="50" charset="-128"/>
              </a:rPr>
              <a:t>電源ボタンを長押しします</a:t>
            </a:r>
            <a:endParaRPr lang="en-US" altLang="ja-JP" sz="1800" dirty="0">
              <a:solidFill>
                <a:prstClr val="black"/>
              </a:solidFill>
              <a:latin typeface="BIZ UDPゴシック" panose="020B0400000000000000" pitchFamily="50" charset="-128"/>
              <a:ea typeface="BIZ UDPゴシック" panose="020B0400000000000000" pitchFamily="50" charset="-128"/>
            </a:endParaRPr>
          </a:p>
        </p:txBody>
      </p:sp>
      <p:sp>
        <p:nvSpPr>
          <p:cNvPr id="14" name="テキスト ボックス 13">
            <a:extLst>
              <a:ext uri="{FF2B5EF4-FFF2-40B4-BE49-F238E27FC236}">
                <a16:creationId xmlns:a16="http://schemas.microsoft.com/office/drawing/2014/main" id="{5CF33116-B220-E207-DB58-9C1347B61BF5}"/>
              </a:ext>
            </a:extLst>
          </p:cNvPr>
          <p:cNvSpPr txBox="1"/>
          <p:nvPr/>
        </p:nvSpPr>
        <p:spPr>
          <a:xfrm>
            <a:off x="5093178" y="1512998"/>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❷</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18" name="テキスト ボックス 17">
            <a:extLst>
              <a:ext uri="{FF2B5EF4-FFF2-40B4-BE49-F238E27FC236}">
                <a16:creationId xmlns:a16="http://schemas.microsoft.com/office/drawing/2014/main" id="{4ECDCEFE-7644-BA1C-D3A3-3C60686CE28B}"/>
              </a:ext>
            </a:extLst>
          </p:cNvPr>
          <p:cNvSpPr txBox="1"/>
          <p:nvPr/>
        </p:nvSpPr>
        <p:spPr>
          <a:xfrm>
            <a:off x="5607129" y="1512998"/>
            <a:ext cx="3362270" cy="395621"/>
          </a:xfrm>
          <a:prstGeom prst="rect">
            <a:avLst/>
          </a:prstGeom>
          <a:noFill/>
        </p:spPr>
        <p:txBody>
          <a:bodyPr wrap="square" rtlCol="0" anchor="ctr">
            <a:spAutoFit/>
          </a:bodyPr>
          <a:lstStyle/>
          <a:p>
            <a:pPr>
              <a:lnSpc>
                <a:spcPct val="130000"/>
              </a:lnSpc>
            </a:pPr>
            <a:r>
              <a:rPr lang="ja-JP" altLang="en-US" sz="1800" dirty="0">
                <a:solidFill>
                  <a:prstClr val="black"/>
                </a:solidFill>
                <a:latin typeface="BIZ UDPゴシック" panose="020B0400000000000000" pitchFamily="50" charset="-128"/>
                <a:ea typeface="BIZ UDPゴシック" panose="020B0400000000000000" pitchFamily="50" charset="-128"/>
              </a:rPr>
              <a:t>リンゴのマークが表示されます</a:t>
            </a:r>
            <a:endParaRPr lang="en-US" altLang="ja-JP" sz="1800" dirty="0">
              <a:solidFill>
                <a:prstClr val="black"/>
              </a:solidFill>
              <a:latin typeface="BIZ UDPゴシック" panose="020B0400000000000000" pitchFamily="50" charset="-128"/>
              <a:ea typeface="BIZ UDPゴシック" panose="020B0400000000000000" pitchFamily="50" charset="-128"/>
            </a:endParaRPr>
          </a:p>
        </p:txBody>
      </p:sp>
      <p:pic>
        <p:nvPicPr>
          <p:cNvPr id="4" name="図 3">
            <a:extLst>
              <a:ext uri="{FF2B5EF4-FFF2-40B4-BE49-F238E27FC236}">
                <a16:creationId xmlns:a16="http://schemas.microsoft.com/office/drawing/2014/main" id="{3173C3E4-0DBF-1612-9CD7-34FE84B433B1}"/>
              </a:ext>
            </a:extLst>
          </p:cNvPr>
          <p:cNvPicPr>
            <a:picLocks noChangeAspect="1"/>
          </p:cNvPicPr>
          <p:nvPr/>
        </p:nvPicPr>
        <p:blipFill rotWithShape="1">
          <a:blip r:embed="rId8"/>
          <a:srcRect l="-11253" t="22194" r="-23213" b="58183"/>
          <a:stretch/>
        </p:blipFill>
        <p:spPr>
          <a:xfrm>
            <a:off x="3523616" y="3089537"/>
            <a:ext cx="514349" cy="1027909"/>
          </a:xfrm>
          <a:prstGeom prst="rect">
            <a:avLst/>
          </a:prstGeom>
        </p:spPr>
      </p:pic>
      <p:cxnSp>
        <p:nvCxnSpPr>
          <p:cNvPr id="22" name="直線矢印コネクタ 21">
            <a:extLst>
              <a:ext uri="{FF2B5EF4-FFF2-40B4-BE49-F238E27FC236}">
                <a16:creationId xmlns:a16="http://schemas.microsoft.com/office/drawing/2014/main" id="{18C61FC9-BED0-9E1B-A29E-708F5F068048}"/>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23" name="テキスト ボックス 22">
            <a:extLst>
              <a:ext uri="{FF2B5EF4-FFF2-40B4-BE49-F238E27FC236}">
                <a16:creationId xmlns:a16="http://schemas.microsoft.com/office/drawing/2014/main" id="{A03D2373-D98F-F309-17C4-D910929AA9BC}"/>
              </a:ext>
            </a:extLst>
          </p:cNvPr>
          <p:cNvSpPr txBox="1"/>
          <p:nvPr/>
        </p:nvSpPr>
        <p:spPr>
          <a:xfrm>
            <a:off x="3994277" y="3294490"/>
            <a:ext cx="1343678" cy="369332"/>
          </a:xfrm>
          <a:prstGeom prst="rect">
            <a:avLst/>
          </a:prstGeom>
          <a:noFill/>
        </p:spPr>
        <p:txBody>
          <a:bodyPr wrap="square" rtlCol="0">
            <a:spAutoFit/>
          </a:bodyPr>
          <a:lstStyle/>
          <a:p>
            <a:r>
              <a:rPr lang="ja-JP" altLang="en-US" dirty="0">
                <a:solidFill>
                  <a:srgbClr val="4472C4"/>
                </a:solidFill>
                <a:latin typeface="BIZ UDPゴシック" panose="020B0400000000000000" pitchFamily="50" charset="-128"/>
                <a:ea typeface="BIZ UDPゴシック" panose="020B0400000000000000" pitchFamily="50" charset="-128"/>
              </a:rPr>
              <a:t>電源ボタン</a:t>
            </a:r>
            <a:endParaRPr kumimoji="1" lang="ja-JP" altLang="en-US" dirty="0">
              <a:solidFill>
                <a:srgbClr val="4472C4"/>
              </a:solidFill>
              <a:latin typeface="BIZ UDPゴシック" panose="020B0400000000000000" pitchFamily="50" charset="-128"/>
              <a:ea typeface="BIZ UDPゴシック" panose="020B0400000000000000" pitchFamily="50" charset="-128"/>
            </a:endParaRPr>
          </a:p>
        </p:txBody>
      </p:sp>
      <p:sp>
        <p:nvSpPr>
          <p:cNvPr id="24" name="四角形: 角を丸くする 23">
            <a:extLst>
              <a:ext uri="{FF2B5EF4-FFF2-40B4-BE49-F238E27FC236}">
                <a16:creationId xmlns:a16="http://schemas.microsoft.com/office/drawing/2014/main" id="{C2F14E24-A15D-ED1C-8657-4B79A3E71F89}"/>
              </a:ext>
            </a:extLst>
          </p:cNvPr>
          <p:cNvSpPr/>
          <p:nvPr/>
        </p:nvSpPr>
        <p:spPr>
          <a:xfrm>
            <a:off x="3272153" y="3336738"/>
            <a:ext cx="189095" cy="636731"/>
          </a:xfrm>
          <a:prstGeom prst="roundRect">
            <a:avLst/>
          </a:prstGeom>
          <a:noFill/>
          <a:ln w="28575">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Pゴシック" panose="020B0400000000000000" pitchFamily="50" charset="-128"/>
              <a:ea typeface="BIZ UDPゴシック" panose="020B0400000000000000" pitchFamily="50" charset="-128"/>
            </a:endParaRPr>
          </a:p>
        </p:txBody>
      </p:sp>
      <p:cxnSp>
        <p:nvCxnSpPr>
          <p:cNvPr id="25" name="直線コネクタ 24">
            <a:extLst>
              <a:ext uri="{FF2B5EF4-FFF2-40B4-BE49-F238E27FC236}">
                <a16:creationId xmlns:a16="http://schemas.microsoft.com/office/drawing/2014/main" id="{AE7D7402-B19F-77D5-2800-D72AB03A710C}"/>
              </a:ext>
            </a:extLst>
          </p:cNvPr>
          <p:cNvCxnSpPr>
            <a:cxnSpLocks/>
            <a:endCxn id="24" idx="0"/>
          </p:cNvCxnSpPr>
          <p:nvPr/>
        </p:nvCxnSpPr>
        <p:spPr>
          <a:xfrm flipH="1">
            <a:off x="3366701" y="3103519"/>
            <a:ext cx="250259" cy="233219"/>
          </a:xfrm>
          <a:prstGeom prst="line">
            <a:avLst/>
          </a:prstGeom>
          <a:ln w="28575">
            <a:solidFill>
              <a:srgbClr val="FF0000"/>
            </a:solidFill>
            <a:prstDash val="sysDot"/>
          </a:ln>
        </p:spPr>
        <p:style>
          <a:lnRef idx="1">
            <a:schemeClr val="accent1"/>
          </a:lnRef>
          <a:fillRef idx="0">
            <a:schemeClr val="accent1"/>
          </a:fillRef>
          <a:effectRef idx="0">
            <a:schemeClr val="accent1"/>
          </a:effectRef>
          <a:fontRef idx="minor">
            <a:schemeClr val="tx1"/>
          </a:fontRef>
        </p:style>
      </p:cxnSp>
      <p:cxnSp>
        <p:nvCxnSpPr>
          <p:cNvPr id="26" name="直線コネクタ 25">
            <a:extLst>
              <a:ext uri="{FF2B5EF4-FFF2-40B4-BE49-F238E27FC236}">
                <a16:creationId xmlns:a16="http://schemas.microsoft.com/office/drawing/2014/main" id="{BA84C4C4-1D68-3AD1-003D-F45E91636759}"/>
              </a:ext>
            </a:extLst>
          </p:cNvPr>
          <p:cNvCxnSpPr>
            <a:cxnSpLocks/>
          </p:cNvCxnSpPr>
          <p:nvPr/>
        </p:nvCxnSpPr>
        <p:spPr>
          <a:xfrm>
            <a:off x="3417254" y="3994986"/>
            <a:ext cx="184763" cy="111512"/>
          </a:xfrm>
          <a:prstGeom prst="line">
            <a:avLst/>
          </a:prstGeom>
          <a:ln w="28575">
            <a:solidFill>
              <a:srgbClr val="FF0000"/>
            </a:solidFill>
            <a:prstDash val="sysDot"/>
          </a:ln>
        </p:spPr>
        <p:style>
          <a:lnRef idx="1">
            <a:schemeClr val="accent1"/>
          </a:lnRef>
          <a:fillRef idx="0">
            <a:schemeClr val="accent1"/>
          </a:fillRef>
          <a:effectRef idx="0">
            <a:schemeClr val="accent1"/>
          </a:effectRef>
          <a:fontRef idx="minor">
            <a:schemeClr val="tx1"/>
          </a:fontRef>
        </p:style>
      </p:cxnSp>
      <p:sp>
        <p:nvSpPr>
          <p:cNvPr id="31" name="テキスト ボックス 30">
            <a:extLst>
              <a:ext uri="{FF2B5EF4-FFF2-40B4-BE49-F238E27FC236}">
                <a16:creationId xmlns:a16="http://schemas.microsoft.com/office/drawing/2014/main" id="{AE4205CE-F58E-9912-4DFF-C3F33C2F6CBE}"/>
              </a:ext>
            </a:extLst>
          </p:cNvPr>
          <p:cNvSpPr txBox="1"/>
          <p:nvPr/>
        </p:nvSpPr>
        <p:spPr>
          <a:xfrm>
            <a:off x="7828785" y="3294490"/>
            <a:ext cx="1276026" cy="2582942"/>
          </a:xfrm>
          <a:prstGeom prst="rect">
            <a:avLst/>
          </a:prstGeom>
          <a:noFill/>
          <a:ln w="38100">
            <a:noFill/>
            <a:prstDash val="solid"/>
          </a:ln>
        </p:spPr>
        <p:txBody>
          <a:bodyPr wrap="square" lIns="72000" tIns="36000" rIns="72000" bIns="36000">
            <a:spAutoFit/>
          </a:bodyPr>
          <a:lstStyle/>
          <a:p>
            <a:pPr algn="just">
              <a:lnSpc>
                <a:spcPct val="130000"/>
              </a:lnSpc>
            </a:pPr>
            <a:r>
              <a:rPr kumimoji="1" lang="en-US" altLang="ja-JP" sz="1600" dirty="0">
                <a:solidFill>
                  <a:schemeClr val="accent1"/>
                </a:solidFill>
                <a:latin typeface="BIZ UDPゴシック" panose="020B0400000000000000" pitchFamily="50" charset="-128"/>
                <a:ea typeface="BIZ UDPゴシック" panose="020B0400000000000000" pitchFamily="50" charset="-128"/>
              </a:rPr>
              <a:t>※</a:t>
            </a:r>
            <a:r>
              <a:rPr lang="en-US" altLang="ja-JP" sz="1600" dirty="0" err="1">
                <a:solidFill>
                  <a:schemeClr val="accent1"/>
                </a:solidFill>
                <a:latin typeface="BIZ UDPゴシック" panose="020B0400000000000000" pitchFamily="50" charset="-128"/>
                <a:ea typeface="BIZ UDPゴシック" panose="020B0400000000000000" pitchFamily="50" charset="-128"/>
              </a:rPr>
              <a:t>VoiceOver</a:t>
            </a:r>
            <a:r>
              <a:rPr kumimoji="1" lang="ja-JP" altLang="en-US" sz="1600" dirty="0">
                <a:solidFill>
                  <a:schemeClr val="accent1"/>
                </a:solidFill>
                <a:latin typeface="BIZ UDPゴシック" panose="020B0400000000000000" pitchFamily="50" charset="-128"/>
                <a:ea typeface="BIZ UDPゴシック" panose="020B0400000000000000" pitchFamily="50" charset="-128"/>
              </a:rPr>
              <a:t>を使用していた場合には、電源が入った段階でポコッと合図音が聞こえます</a:t>
            </a:r>
          </a:p>
        </p:txBody>
      </p:sp>
    </p:spTree>
    <p:extLst>
      <p:ext uri="{BB962C8B-B14F-4D97-AF65-F5344CB8AC3E}">
        <p14:creationId xmlns:p14="http://schemas.microsoft.com/office/powerpoint/2010/main" val="28670518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図 23">
            <a:extLst>
              <a:ext uri="{FF2B5EF4-FFF2-40B4-BE49-F238E27FC236}">
                <a16:creationId xmlns:a16="http://schemas.microsoft.com/office/drawing/2014/main" id="{4318A827-F9A8-49DD-1444-560B7F37890E}"/>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5534290" y="2227781"/>
            <a:ext cx="2548349" cy="4554107"/>
          </a:xfrm>
          <a:prstGeom prst="rect">
            <a:avLst/>
          </a:prstGeom>
        </p:spPr>
      </p:pic>
      <p:pic>
        <p:nvPicPr>
          <p:cNvPr id="2" name="図 1">
            <a:extLst>
              <a:ext uri="{FF2B5EF4-FFF2-40B4-BE49-F238E27FC236}">
                <a16:creationId xmlns:a16="http://schemas.microsoft.com/office/drawing/2014/main" id="{B76CE3E1-03EB-0C38-2917-CE4127CBFE2C}"/>
              </a:ext>
            </a:extLst>
          </p:cNvPr>
          <p:cNvPicPr>
            <a:picLocks noChangeAspect="1"/>
          </p:cNvPicPr>
          <p:nvPr/>
        </p:nvPicPr>
        <p:blipFill rotWithShape="1">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r="5578" b="2460"/>
          <a:stretch/>
        </p:blipFill>
        <p:spPr>
          <a:xfrm>
            <a:off x="1134945" y="2214299"/>
            <a:ext cx="2289412" cy="4464000"/>
          </a:xfrm>
          <a:prstGeom prst="rect">
            <a:avLst/>
          </a:prstGeom>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9</a:t>
            </a:r>
          </a:p>
        </p:txBody>
      </p:sp>
      <p:sp>
        <p:nvSpPr>
          <p:cNvPr id="8" name="タイトル 1">
            <a:extLst>
              <a:ext uri="{FF2B5EF4-FFF2-40B4-BE49-F238E27FC236}">
                <a16:creationId xmlns:a16="http://schemas.microsoft.com/office/drawing/2014/main" id="{FAAF9015-DB48-3569-ECFF-CE77707838BE}"/>
              </a:ext>
            </a:extLst>
          </p:cNvPr>
          <p:cNvSpPr>
            <a:spLocks noGrp="1"/>
          </p:cNvSpPr>
          <p:nvPr>
            <p:ph type="ctrTitle"/>
          </p:nvPr>
        </p:nvSpPr>
        <p:spPr>
          <a:xfrm>
            <a:off x="1392691" y="220736"/>
            <a:ext cx="7576708" cy="486326"/>
          </a:xfrm>
        </p:spPr>
        <p:txBody>
          <a:bodyPr vert="horz">
            <a:noAutofit/>
          </a:bodyPr>
          <a:lstStyle/>
          <a:p>
            <a:r>
              <a:rPr lang="ja-JP" altLang="en-US" dirty="0"/>
              <a:t>電源の入れ方</a:t>
            </a:r>
            <a:r>
              <a:rPr lang="en-US" altLang="ja-JP" dirty="0"/>
              <a:t>【</a:t>
            </a:r>
            <a:r>
              <a:rPr lang="ja-JP" altLang="en-US" dirty="0"/>
              <a:t>ホームボタンのない機種</a:t>
            </a:r>
            <a:r>
              <a:rPr lang="en-US" altLang="ja-JP" dirty="0"/>
              <a:t>】</a:t>
            </a:r>
          </a:p>
        </p:txBody>
      </p:sp>
      <p:sp>
        <p:nvSpPr>
          <p:cNvPr id="9" name="タイトル 1">
            <a:extLst>
              <a:ext uri="{FF2B5EF4-FFF2-40B4-BE49-F238E27FC236}">
                <a16:creationId xmlns:a16="http://schemas.microsoft.com/office/drawing/2014/main" id="{6320B7D3-1FA8-C579-AC09-F41821441E3B}"/>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1-E</a:t>
            </a:r>
          </a:p>
        </p:txBody>
      </p:sp>
      <p:sp>
        <p:nvSpPr>
          <p:cNvPr id="12" name="サブタイトル 2">
            <a:extLst>
              <a:ext uri="{FF2B5EF4-FFF2-40B4-BE49-F238E27FC236}">
                <a16:creationId xmlns:a16="http://schemas.microsoft.com/office/drawing/2014/main" id="{91DF49E9-0C79-CFD4-8BF9-7C3A0D01B837}"/>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dirty="0">
                <a:latin typeface="BIZ UDPゴシック" panose="020B0400000000000000" pitchFamily="50" charset="-128"/>
                <a:ea typeface="BIZ UDPゴシック" panose="020B0400000000000000" pitchFamily="50" charset="-128"/>
              </a:rPr>
              <a:t>電源の入れ方は機種により異なります</a:t>
            </a:r>
          </a:p>
        </p:txBody>
      </p:sp>
      <p:cxnSp>
        <p:nvCxnSpPr>
          <p:cNvPr id="3" name="直線矢印コネクタ 2">
            <a:extLst>
              <a:ext uri="{FF2B5EF4-FFF2-40B4-BE49-F238E27FC236}">
                <a16:creationId xmlns:a16="http://schemas.microsoft.com/office/drawing/2014/main" id="{F762F8A3-3FC1-484B-12B2-9E10D189F675}"/>
              </a:ext>
            </a:extLst>
          </p:cNvPr>
          <p:cNvCxnSpPr>
            <a:cxnSpLocks/>
          </p:cNvCxnSpPr>
          <p:nvPr/>
        </p:nvCxnSpPr>
        <p:spPr>
          <a:xfrm>
            <a:off x="435557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6" name="テキスト ボックス 5">
            <a:extLst>
              <a:ext uri="{FF2B5EF4-FFF2-40B4-BE49-F238E27FC236}">
                <a16:creationId xmlns:a16="http://schemas.microsoft.com/office/drawing/2014/main" id="{58D7398A-6B7F-D72B-562C-B5D0A4B49B30}"/>
              </a:ext>
            </a:extLst>
          </p:cNvPr>
          <p:cNvSpPr txBox="1"/>
          <p:nvPr/>
        </p:nvSpPr>
        <p:spPr>
          <a:xfrm>
            <a:off x="889484"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❸</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13" name="テキスト ボックス 12">
            <a:extLst>
              <a:ext uri="{FF2B5EF4-FFF2-40B4-BE49-F238E27FC236}">
                <a16:creationId xmlns:a16="http://schemas.microsoft.com/office/drawing/2014/main" id="{12E7402A-A06A-EB93-EB23-8D4CB3E6185D}"/>
              </a:ext>
            </a:extLst>
          </p:cNvPr>
          <p:cNvSpPr txBox="1"/>
          <p:nvPr/>
        </p:nvSpPr>
        <p:spPr>
          <a:xfrm>
            <a:off x="1412435" y="1512998"/>
            <a:ext cx="3159565" cy="755720"/>
          </a:xfrm>
          <a:prstGeom prst="rect">
            <a:avLst/>
          </a:prstGeom>
          <a:noFill/>
        </p:spPr>
        <p:txBody>
          <a:bodyPr wrap="square" lIns="91440" tIns="45720" rIns="91440" bIns="45720" rtlCol="0" anchor="t">
            <a:spAutoFit/>
          </a:bodyPr>
          <a:lstStyle/>
          <a:p>
            <a:pPr>
              <a:lnSpc>
                <a:spcPct val="130000"/>
              </a:lnSpc>
            </a:pPr>
            <a:r>
              <a:rPr lang="ja-JP" altLang="en-US" dirty="0">
                <a:solidFill>
                  <a:prstClr val="black"/>
                </a:solidFill>
                <a:latin typeface="BIZ UDPゴシック" panose="020B0400000000000000" pitchFamily="50" charset="-128"/>
                <a:ea typeface="BIZ UDPゴシック" panose="020B0400000000000000" pitchFamily="50" charset="-128"/>
              </a:rPr>
              <a:t>一番下に表示されている線を</a:t>
            </a:r>
            <a:endParaRPr lang="en-US" altLang="ja-JP" dirty="0">
              <a:solidFill>
                <a:prstClr val="black"/>
              </a:solidFill>
              <a:latin typeface="BIZ UDPゴシック" panose="020B0400000000000000" pitchFamily="50" charset="-128"/>
              <a:ea typeface="BIZ UDPゴシック" panose="020B0400000000000000" pitchFamily="50" charset="-128"/>
            </a:endParaRPr>
          </a:p>
          <a:p>
            <a:pPr>
              <a:lnSpc>
                <a:spcPct val="130000"/>
              </a:lnSpc>
            </a:pPr>
            <a:r>
              <a:rPr lang="ja-JP" altLang="en-US" dirty="0">
                <a:solidFill>
                  <a:prstClr val="black"/>
                </a:solidFill>
                <a:latin typeface="BIZ UDPゴシック" panose="020B0400000000000000" pitchFamily="50" charset="-128"/>
                <a:ea typeface="BIZ UDPゴシック" panose="020B0400000000000000" pitchFamily="50" charset="-128"/>
              </a:rPr>
              <a:t>下から上にスライドします</a:t>
            </a:r>
            <a:endParaRPr lang="en-US" altLang="ja-JP" dirty="0">
              <a:solidFill>
                <a:prstClr val="black"/>
              </a:solidFill>
              <a:latin typeface="BIZ UDPゴシック" panose="020B0400000000000000" pitchFamily="50" charset="-128"/>
              <a:ea typeface="BIZ UDPゴシック" panose="020B0400000000000000" pitchFamily="50" charset="-128"/>
            </a:endParaRPr>
          </a:p>
        </p:txBody>
      </p:sp>
      <p:sp>
        <p:nvSpPr>
          <p:cNvPr id="14" name="テキスト ボックス 13">
            <a:extLst>
              <a:ext uri="{FF2B5EF4-FFF2-40B4-BE49-F238E27FC236}">
                <a16:creationId xmlns:a16="http://schemas.microsoft.com/office/drawing/2014/main" id="{5CF33116-B220-E207-DB58-9C1347B61BF5}"/>
              </a:ext>
            </a:extLst>
          </p:cNvPr>
          <p:cNvSpPr txBox="1"/>
          <p:nvPr/>
        </p:nvSpPr>
        <p:spPr>
          <a:xfrm>
            <a:off x="5093178" y="1512998"/>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❹</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18" name="テキスト ボックス 17">
            <a:extLst>
              <a:ext uri="{FF2B5EF4-FFF2-40B4-BE49-F238E27FC236}">
                <a16:creationId xmlns:a16="http://schemas.microsoft.com/office/drawing/2014/main" id="{4ECDCEFE-7644-BA1C-D3A3-3C60686CE28B}"/>
              </a:ext>
            </a:extLst>
          </p:cNvPr>
          <p:cNvSpPr txBox="1"/>
          <p:nvPr/>
        </p:nvSpPr>
        <p:spPr>
          <a:xfrm>
            <a:off x="5607129" y="1512998"/>
            <a:ext cx="3362270" cy="395621"/>
          </a:xfrm>
          <a:prstGeom prst="rect">
            <a:avLst/>
          </a:prstGeom>
          <a:noFill/>
        </p:spPr>
        <p:txBody>
          <a:bodyPr wrap="square" rtlCol="0" anchor="ctr">
            <a:spAutoFit/>
          </a:bodyPr>
          <a:lstStyle/>
          <a:p>
            <a:pPr>
              <a:lnSpc>
                <a:spcPct val="130000"/>
              </a:lnSpc>
            </a:pPr>
            <a:r>
              <a:rPr lang="ja-JP" altLang="en-US" sz="1800" dirty="0">
                <a:solidFill>
                  <a:prstClr val="black"/>
                </a:solidFill>
                <a:latin typeface="BIZ UDPゴシック" panose="020B0400000000000000" pitchFamily="50" charset="-128"/>
                <a:ea typeface="BIZ UDPゴシック" panose="020B0400000000000000" pitchFamily="50" charset="-128"/>
              </a:rPr>
              <a:t>パスコードを入力します</a:t>
            </a:r>
            <a:endParaRPr lang="en-US" altLang="ja-JP" sz="1800" dirty="0">
              <a:solidFill>
                <a:prstClr val="black"/>
              </a:solidFill>
              <a:latin typeface="BIZ UDPゴシック" panose="020B0400000000000000" pitchFamily="50" charset="-128"/>
              <a:ea typeface="BIZ UDPゴシック" panose="020B0400000000000000" pitchFamily="50" charset="-128"/>
            </a:endParaRPr>
          </a:p>
        </p:txBody>
      </p:sp>
      <p:sp>
        <p:nvSpPr>
          <p:cNvPr id="11" name="上矢印 41">
            <a:extLst>
              <a:ext uri="{FF2B5EF4-FFF2-40B4-BE49-F238E27FC236}">
                <a16:creationId xmlns:a16="http://schemas.microsoft.com/office/drawing/2014/main" id="{EED15E81-9AE6-3BCE-A607-4469F0827C20}"/>
              </a:ext>
            </a:extLst>
          </p:cNvPr>
          <p:cNvSpPr>
            <a:spLocks/>
          </p:cNvSpPr>
          <p:nvPr/>
        </p:nvSpPr>
        <p:spPr>
          <a:xfrm>
            <a:off x="1893089" y="4222818"/>
            <a:ext cx="822591" cy="2046920"/>
          </a:xfrm>
          <a:prstGeom prst="upArrow">
            <a:avLst/>
          </a:prstGeom>
          <a:solidFill>
            <a:schemeClr val="bg1"/>
          </a:solidFill>
          <a:ln w="28575">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n>
                <a:solidFill>
                  <a:srgbClr val="C00000"/>
                </a:solidFill>
              </a:ln>
              <a:solidFill>
                <a:srgbClr val="C00000"/>
              </a:solidFill>
            </a:endParaRPr>
          </a:p>
        </p:txBody>
      </p:sp>
      <p:sp>
        <p:nvSpPr>
          <p:cNvPr id="16" name="正方形/長方形 15">
            <a:extLst>
              <a:ext uri="{FF2B5EF4-FFF2-40B4-BE49-F238E27FC236}">
                <a16:creationId xmlns:a16="http://schemas.microsoft.com/office/drawing/2014/main" id="{240AE304-91F3-59FF-6909-E84BD5200022}"/>
              </a:ext>
            </a:extLst>
          </p:cNvPr>
          <p:cNvSpPr>
            <a:spLocks/>
          </p:cNvSpPr>
          <p:nvPr/>
        </p:nvSpPr>
        <p:spPr>
          <a:xfrm>
            <a:off x="1842541" y="6356723"/>
            <a:ext cx="937274" cy="288000"/>
          </a:xfrm>
          <a:prstGeom prst="rect">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a:solidFill>
                <a:prstClr val="white"/>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3428738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descr="ホーム画面の画像">
            <a:extLst>
              <a:ext uri="{FF2B5EF4-FFF2-40B4-BE49-F238E27FC236}">
                <a16:creationId xmlns:a16="http://schemas.microsoft.com/office/drawing/2014/main" id="{1E27E67B-77DC-774A-5814-C60EFA63EEC4}"/>
              </a:ext>
            </a:extLst>
          </p:cNvPr>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392403" y="2348163"/>
            <a:ext cx="2379116" cy="4500000"/>
          </a:xfrm>
          <a:prstGeom prst="rect">
            <a:avLst/>
          </a:prstGeom>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5" imgW="554" imgH="551" progId="TCLayout.ActiveDocument.1">
                  <p:embed/>
                </p:oleObj>
              </mc:Choice>
              <mc:Fallback>
                <p:oleObj name="think-cell スライド" r:id="rId5"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4" name="テキスト ボックス 13">
            <a:extLst>
              <a:ext uri="{FF2B5EF4-FFF2-40B4-BE49-F238E27FC236}">
                <a16:creationId xmlns:a16="http://schemas.microsoft.com/office/drawing/2014/main" id="{DFA45860-F023-30AF-2AE8-5C140AB3B3B3}"/>
              </a:ext>
            </a:extLst>
          </p:cNvPr>
          <p:cNvSpPr txBox="1"/>
          <p:nvPr/>
        </p:nvSpPr>
        <p:spPr>
          <a:xfrm>
            <a:off x="2962837"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❺</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1" name="テキスト ボックス 20">
            <a:extLst>
              <a:ext uri="{FF2B5EF4-FFF2-40B4-BE49-F238E27FC236}">
                <a16:creationId xmlns:a16="http://schemas.microsoft.com/office/drawing/2014/main" id="{ABAC9FB8-BB58-939D-63EB-581C277E449C}"/>
              </a:ext>
            </a:extLst>
          </p:cNvPr>
          <p:cNvSpPr txBox="1"/>
          <p:nvPr/>
        </p:nvSpPr>
        <p:spPr>
          <a:xfrm>
            <a:off x="3485787" y="1512998"/>
            <a:ext cx="3956413" cy="395621"/>
          </a:xfrm>
          <a:prstGeom prst="rect">
            <a:avLst/>
          </a:prstGeom>
          <a:noFill/>
        </p:spPr>
        <p:txBody>
          <a:bodyPr wrap="square" lIns="91440" tIns="45720" rIns="91440" bIns="45720" rtlCol="0" anchor="t">
            <a:spAutoFit/>
          </a:bodyPr>
          <a:lstStyle/>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ホーム画面が表示されます</a:t>
            </a:r>
          </a:p>
        </p:txBody>
      </p:sp>
      <p:sp>
        <p:nvSpPr>
          <p:cNvPr id="13" name="Slide Number Placeholder 5">
            <a:extLst>
              <a:ext uri="{FF2B5EF4-FFF2-40B4-BE49-F238E27FC236}">
                <a16:creationId xmlns:a16="http://schemas.microsoft.com/office/drawing/2014/main" id="{35CBCC18-DA56-9677-880A-6A56DAEDCDDA}"/>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10</a:t>
            </a:r>
          </a:p>
        </p:txBody>
      </p:sp>
      <p:sp>
        <p:nvSpPr>
          <p:cNvPr id="10" name="タイトル 1">
            <a:extLst>
              <a:ext uri="{FF2B5EF4-FFF2-40B4-BE49-F238E27FC236}">
                <a16:creationId xmlns:a16="http://schemas.microsoft.com/office/drawing/2014/main" id="{BDA923AA-E21D-639D-8449-27D6874C916E}"/>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1-E</a:t>
            </a:r>
          </a:p>
        </p:txBody>
      </p:sp>
      <p:sp>
        <p:nvSpPr>
          <p:cNvPr id="12" name="サブタイトル 2">
            <a:extLst>
              <a:ext uri="{FF2B5EF4-FFF2-40B4-BE49-F238E27FC236}">
                <a16:creationId xmlns:a16="http://schemas.microsoft.com/office/drawing/2014/main" id="{75353C47-0F3B-2B1F-AE21-8DFEE53DB523}"/>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dirty="0">
                <a:latin typeface="BIZ UDPゴシック" panose="020B0400000000000000" pitchFamily="50" charset="-128"/>
                <a:ea typeface="BIZ UDPゴシック" panose="020B0400000000000000" pitchFamily="50" charset="-128"/>
              </a:rPr>
              <a:t>電源の入れ方は機種により異なります</a:t>
            </a:r>
          </a:p>
        </p:txBody>
      </p:sp>
      <p:sp>
        <p:nvSpPr>
          <p:cNvPr id="5" name="テキスト ボックス 4">
            <a:extLst>
              <a:ext uri="{FF2B5EF4-FFF2-40B4-BE49-F238E27FC236}">
                <a16:creationId xmlns:a16="http://schemas.microsoft.com/office/drawing/2014/main" id="{DF449257-34D5-0688-6817-8B290A92B12B}"/>
              </a:ext>
            </a:extLst>
          </p:cNvPr>
          <p:cNvSpPr txBox="1"/>
          <p:nvPr/>
        </p:nvSpPr>
        <p:spPr>
          <a:xfrm>
            <a:off x="392343" y="2398199"/>
            <a:ext cx="3035290" cy="1115818"/>
          </a:xfrm>
          <a:prstGeom prst="rect">
            <a:avLst/>
          </a:prstGeom>
        </p:spPr>
        <p:style>
          <a:lnRef idx="2">
            <a:schemeClr val="accent1"/>
          </a:lnRef>
          <a:fillRef idx="1">
            <a:schemeClr val="lt1"/>
          </a:fillRef>
          <a:effectRef idx="0">
            <a:schemeClr val="accent1"/>
          </a:effectRef>
          <a:fontRef idx="minor">
            <a:schemeClr val="dk1"/>
          </a:fontRef>
        </p:style>
        <p:txBody>
          <a:bodyPr wrap="square" lIns="91440" tIns="45720" rIns="91440" bIns="45720" rtlCol="0" anchor="t">
            <a:spAutoFit/>
          </a:bodyPr>
          <a:lstStyle/>
          <a:p>
            <a:pPr>
              <a:lnSpc>
                <a:spcPct val="130000"/>
              </a:lnSpc>
            </a:pPr>
            <a:r>
              <a:rPr lang="en-US" altLang="ja-JP" sz="1800" kern="100" dirty="0" err="1">
                <a:latin typeface="BIZ UDPゴシック" panose="020B0400000000000000" pitchFamily="50" charset="-128"/>
                <a:ea typeface="BIZ UDPゴシック" panose="020B0400000000000000" pitchFamily="50" charset="-128"/>
                <a:cs typeface="Times New Roman" panose="02020603050405020304" pitchFamily="18" charset="0"/>
              </a:rPr>
              <a:t>VoiceOver</a:t>
            </a:r>
            <a:r>
              <a:rPr lang="ja-JP" altLang="en-US" sz="1800" kern="100" dirty="0">
                <a:latin typeface="BIZ UDPゴシック" panose="020B0400000000000000" pitchFamily="50" charset="-128"/>
                <a:ea typeface="BIZ UDPゴシック" panose="020B0400000000000000" pitchFamily="50" charset="-128"/>
                <a:cs typeface="Times New Roman" panose="02020603050405020304" pitchFamily="18" charset="0"/>
              </a:rPr>
              <a:t>を使用している場合は、ホーム画面左上の</a:t>
            </a:r>
            <a:endParaRPr lang="en-US" altLang="ja-JP" sz="1800" kern="100" dirty="0">
              <a:latin typeface="BIZ UDPゴシック" panose="020B0400000000000000" pitchFamily="50" charset="-128"/>
              <a:ea typeface="BIZ UDPゴシック" panose="020B0400000000000000" pitchFamily="50" charset="-128"/>
              <a:cs typeface="Times New Roman" panose="02020603050405020304" pitchFamily="18" charset="0"/>
            </a:endParaRPr>
          </a:p>
          <a:p>
            <a:pPr>
              <a:lnSpc>
                <a:spcPct val="130000"/>
              </a:lnSpc>
            </a:pPr>
            <a:r>
              <a:rPr lang="ja-JP" altLang="en-US" sz="1800" kern="100" dirty="0">
                <a:latin typeface="BIZ UDPゴシック" panose="020B0400000000000000" pitchFamily="50" charset="-128"/>
                <a:ea typeface="BIZ UDPゴシック" panose="020B0400000000000000" pitchFamily="50" charset="-128"/>
                <a:cs typeface="Times New Roman" panose="02020603050405020304" pitchFamily="18" charset="0"/>
              </a:rPr>
              <a:t>アイコン名を読み上げます</a:t>
            </a:r>
          </a:p>
        </p:txBody>
      </p:sp>
      <p:sp>
        <p:nvSpPr>
          <p:cNvPr id="6" name="テキスト ボックス 5">
            <a:extLst>
              <a:ext uri="{FF2B5EF4-FFF2-40B4-BE49-F238E27FC236}">
                <a16:creationId xmlns:a16="http://schemas.microsoft.com/office/drawing/2014/main" id="{990BB644-8EEC-11D3-A012-27B680BFECC5}"/>
              </a:ext>
            </a:extLst>
          </p:cNvPr>
          <p:cNvSpPr txBox="1"/>
          <p:nvPr/>
        </p:nvSpPr>
        <p:spPr>
          <a:xfrm>
            <a:off x="5645115" y="2753738"/>
            <a:ext cx="3485823" cy="3636508"/>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lIns="91440" tIns="45720" rIns="91440" bIns="45720" rtlCol="0" anchor="t">
            <a:spAutoFit/>
          </a:bodyPr>
          <a:lstStyle/>
          <a:p>
            <a:pPr>
              <a:lnSpc>
                <a:spcPct val="130000"/>
              </a:lnSpc>
            </a:pPr>
            <a:r>
              <a:rPr lang="en-US" altLang="ja-JP" sz="1800" kern="100" dirty="0">
                <a:solidFill>
                  <a:schemeClr val="accent1"/>
                </a:solidFill>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1800" kern="100" dirty="0">
                <a:solidFill>
                  <a:schemeClr val="accent1"/>
                </a:solidFill>
                <a:latin typeface="BIZ UDPゴシック" panose="020B0400000000000000" pitchFamily="50" charset="-128"/>
                <a:ea typeface="BIZ UDPゴシック" panose="020B0400000000000000" pitchFamily="50" charset="-128"/>
                <a:cs typeface="Times New Roman" panose="02020603050405020304" pitchFamily="18" charset="0"/>
              </a:rPr>
              <a:t>電源を入れ直した場合や</a:t>
            </a:r>
            <a:r>
              <a:rPr lang="en-US" altLang="ja-JP" sz="1800" kern="100" dirty="0">
                <a:solidFill>
                  <a:schemeClr val="accent1"/>
                </a:solidFill>
                <a:latin typeface="BIZ UDPゴシック" panose="020B0400000000000000" pitchFamily="50" charset="-128"/>
                <a:ea typeface="BIZ UDPゴシック" panose="020B0400000000000000" pitchFamily="50" charset="-128"/>
                <a:cs typeface="Times New Roman" panose="02020603050405020304" pitchFamily="18" charset="0"/>
              </a:rPr>
              <a:t>iPhone</a:t>
            </a:r>
            <a:r>
              <a:rPr lang="ja-JP" altLang="en-US" sz="1800" kern="100" dirty="0">
                <a:solidFill>
                  <a:schemeClr val="accent1"/>
                </a:solidFill>
                <a:latin typeface="BIZ UDPゴシック" panose="020B0400000000000000" pitchFamily="50" charset="-128"/>
                <a:ea typeface="BIZ UDPゴシック" panose="020B0400000000000000" pitchFamily="50" charset="-128"/>
                <a:cs typeface="Times New Roman" panose="02020603050405020304" pitchFamily="18" charset="0"/>
              </a:rPr>
              <a:t>の更新による再起動後は、フェイス</a:t>
            </a:r>
            <a:r>
              <a:rPr lang="en-US" altLang="ja-JP" sz="1800" kern="100" dirty="0">
                <a:solidFill>
                  <a:schemeClr val="accent1"/>
                </a:solidFill>
                <a:latin typeface="BIZ UDPゴシック" panose="020B0400000000000000" pitchFamily="50" charset="-128"/>
                <a:ea typeface="BIZ UDPゴシック" panose="020B0400000000000000" pitchFamily="50" charset="-128"/>
                <a:cs typeface="Times New Roman" panose="02020603050405020304" pitchFamily="18" charset="0"/>
              </a:rPr>
              <a:t>ID</a:t>
            </a:r>
            <a:r>
              <a:rPr lang="ja-JP" altLang="en-US" sz="1800" kern="100" dirty="0">
                <a:solidFill>
                  <a:schemeClr val="accent1"/>
                </a:solidFill>
                <a:latin typeface="BIZ UDPゴシック" panose="020B0400000000000000" pitchFamily="50" charset="-128"/>
                <a:ea typeface="BIZ UDPゴシック" panose="020B0400000000000000" pitchFamily="50" charset="-128"/>
                <a:cs typeface="Times New Roman" panose="02020603050405020304" pitchFamily="18" charset="0"/>
              </a:rPr>
              <a:t>（顔認証）を登録していてもパスコードの入力が必要です</a:t>
            </a:r>
          </a:p>
          <a:p>
            <a:pPr>
              <a:lnSpc>
                <a:spcPct val="130000"/>
              </a:lnSpc>
            </a:pPr>
            <a:r>
              <a:rPr lang="en-US" altLang="ja-JP" sz="1800" kern="100" dirty="0">
                <a:solidFill>
                  <a:schemeClr val="accent1"/>
                </a:solidFill>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1800" kern="100" dirty="0">
                <a:solidFill>
                  <a:schemeClr val="accent1"/>
                </a:solidFill>
                <a:latin typeface="BIZ UDPゴシック" panose="020B0400000000000000" pitchFamily="50" charset="-128"/>
                <a:ea typeface="BIZ UDPゴシック" panose="020B0400000000000000" pitchFamily="50" charset="-128"/>
                <a:cs typeface="Times New Roman" panose="02020603050405020304" pitchFamily="18" charset="0"/>
              </a:rPr>
              <a:t>購入直後はパスコードやフェイス</a:t>
            </a:r>
            <a:r>
              <a:rPr lang="en-US" altLang="ja-JP" sz="1800" kern="100" dirty="0">
                <a:solidFill>
                  <a:schemeClr val="accent1"/>
                </a:solidFill>
                <a:latin typeface="BIZ UDPゴシック" panose="020B0400000000000000" pitchFamily="50" charset="-128"/>
                <a:ea typeface="BIZ UDPゴシック" panose="020B0400000000000000" pitchFamily="50" charset="-128"/>
                <a:cs typeface="Times New Roman" panose="02020603050405020304" pitchFamily="18" charset="0"/>
              </a:rPr>
              <a:t>ID</a:t>
            </a:r>
            <a:r>
              <a:rPr lang="ja-JP" altLang="en-US" sz="1800" kern="100" dirty="0">
                <a:solidFill>
                  <a:schemeClr val="accent1"/>
                </a:solidFill>
                <a:latin typeface="BIZ UDPゴシック" panose="020B0400000000000000" pitchFamily="50" charset="-128"/>
                <a:ea typeface="BIZ UDPゴシック" panose="020B0400000000000000" pitchFamily="50" charset="-128"/>
                <a:cs typeface="Times New Roman" panose="02020603050405020304" pitchFamily="18" charset="0"/>
              </a:rPr>
              <a:t>が無効に設定されている場合があります。このときは、電源を入れると、ホーム画面に移行します</a:t>
            </a:r>
          </a:p>
        </p:txBody>
      </p:sp>
      <p:sp>
        <p:nvSpPr>
          <p:cNvPr id="7" name="タイトル 1">
            <a:extLst>
              <a:ext uri="{FF2B5EF4-FFF2-40B4-BE49-F238E27FC236}">
                <a16:creationId xmlns:a16="http://schemas.microsoft.com/office/drawing/2014/main" id="{18C72298-4652-86DB-DCB5-F9C4527EB2CD}"/>
              </a:ext>
            </a:extLst>
          </p:cNvPr>
          <p:cNvSpPr>
            <a:spLocks noGrp="1"/>
          </p:cNvSpPr>
          <p:nvPr>
            <p:ph type="ctrTitle"/>
          </p:nvPr>
        </p:nvSpPr>
        <p:spPr>
          <a:xfrm>
            <a:off x="1392691" y="220736"/>
            <a:ext cx="7576708" cy="486326"/>
          </a:xfrm>
        </p:spPr>
        <p:txBody>
          <a:bodyPr vert="horz">
            <a:noAutofit/>
          </a:bodyPr>
          <a:lstStyle/>
          <a:p>
            <a:r>
              <a:rPr lang="ja-JP" altLang="en-US" dirty="0"/>
              <a:t>電源の入れ方</a:t>
            </a:r>
            <a:r>
              <a:rPr lang="en-US" altLang="ja-JP" dirty="0"/>
              <a:t>【</a:t>
            </a:r>
            <a:r>
              <a:rPr lang="ja-JP" altLang="en-US" dirty="0"/>
              <a:t>ホームボタンのない機種</a:t>
            </a:r>
            <a:r>
              <a:rPr lang="en-US" altLang="ja-JP" dirty="0"/>
              <a:t>】</a:t>
            </a:r>
          </a:p>
        </p:txBody>
      </p:sp>
    </p:spTree>
    <p:extLst>
      <p:ext uri="{BB962C8B-B14F-4D97-AF65-F5344CB8AC3E}">
        <p14:creationId xmlns:p14="http://schemas.microsoft.com/office/powerpoint/2010/main" val="8425025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図 24">
            <a:extLst>
              <a:ext uri="{FF2B5EF4-FFF2-40B4-BE49-F238E27FC236}">
                <a16:creationId xmlns:a16="http://schemas.microsoft.com/office/drawing/2014/main" id="{DAD69D6C-122B-B23C-A612-6FB02AA6DE30}"/>
              </a:ext>
            </a:extLst>
          </p:cNvPr>
          <p:cNvPicPr>
            <a:picLocks noChangeAspect="1"/>
          </p:cNvPicPr>
          <p:nvPr/>
        </p:nvPicPr>
        <p:blipFill>
          <a:blip r:embed="rId4"/>
          <a:stretch>
            <a:fillRect/>
          </a:stretch>
        </p:blipFill>
        <p:spPr>
          <a:xfrm>
            <a:off x="3446219" y="2375992"/>
            <a:ext cx="2248830" cy="4356000"/>
          </a:xfrm>
          <a:prstGeom prst="rect">
            <a:avLst/>
          </a:prstGeom>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5" imgW="554" imgH="551" progId="TCLayout.ActiveDocument.1">
                  <p:embed/>
                </p:oleObj>
              </mc:Choice>
              <mc:Fallback>
                <p:oleObj name="think-cell スライド" r:id="rId5"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4" name="テキスト ボックス 13">
            <a:extLst>
              <a:ext uri="{FF2B5EF4-FFF2-40B4-BE49-F238E27FC236}">
                <a16:creationId xmlns:a16="http://schemas.microsoft.com/office/drawing/2014/main" id="{DFA45860-F023-30AF-2AE8-5C140AB3B3B3}"/>
              </a:ext>
            </a:extLst>
          </p:cNvPr>
          <p:cNvSpPr txBox="1"/>
          <p:nvPr/>
        </p:nvSpPr>
        <p:spPr>
          <a:xfrm>
            <a:off x="2962837"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❶</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1" name="テキスト ボックス 20">
            <a:extLst>
              <a:ext uri="{FF2B5EF4-FFF2-40B4-BE49-F238E27FC236}">
                <a16:creationId xmlns:a16="http://schemas.microsoft.com/office/drawing/2014/main" id="{ABAC9FB8-BB58-939D-63EB-581C277E449C}"/>
              </a:ext>
            </a:extLst>
          </p:cNvPr>
          <p:cNvSpPr txBox="1"/>
          <p:nvPr/>
        </p:nvSpPr>
        <p:spPr>
          <a:xfrm>
            <a:off x="3485787" y="1512998"/>
            <a:ext cx="3969113" cy="395621"/>
          </a:xfrm>
          <a:prstGeom prst="rect">
            <a:avLst/>
          </a:prstGeom>
          <a:noFill/>
        </p:spPr>
        <p:txBody>
          <a:bodyPr wrap="square" lIns="91440" tIns="45720" rIns="91440" bIns="45720" rtlCol="0" anchor="t">
            <a:spAutoFit/>
          </a:bodyPr>
          <a:lstStyle/>
          <a:p>
            <a:pPr>
              <a:lnSpc>
                <a:spcPct val="130000"/>
              </a:lnSpc>
            </a:pPr>
            <a:r>
              <a:rPr lang="ja-JP" altLang="en-US" sz="1800" dirty="0">
                <a:solidFill>
                  <a:prstClr val="black"/>
                </a:solidFill>
                <a:latin typeface="BIZ UDPゴシック" panose="020B0400000000000000" pitchFamily="50" charset="-128"/>
                <a:ea typeface="BIZ UDPゴシック" panose="020B0400000000000000" pitchFamily="50" charset="-128"/>
              </a:rPr>
              <a:t>電源ボタンを長押しします</a:t>
            </a:r>
            <a:endParaRPr lang="en-US" altLang="ja-JP" sz="1800" dirty="0">
              <a:solidFill>
                <a:prstClr val="black"/>
              </a:solidFill>
              <a:latin typeface="BIZ UDPゴシック" panose="020B0400000000000000" pitchFamily="50" charset="-128"/>
              <a:ea typeface="BIZ UDPゴシック" panose="020B0400000000000000" pitchFamily="50" charset="-128"/>
            </a:endParaRPr>
          </a:p>
        </p:txBody>
      </p:sp>
      <p:sp>
        <p:nvSpPr>
          <p:cNvPr id="13" name="Slide Number Placeholder 5">
            <a:extLst>
              <a:ext uri="{FF2B5EF4-FFF2-40B4-BE49-F238E27FC236}">
                <a16:creationId xmlns:a16="http://schemas.microsoft.com/office/drawing/2014/main" id="{35CBCC18-DA56-9677-880A-6A56DAEDCDDA}"/>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11</a:t>
            </a:r>
          </a:p>
        </p:txBody>
      </p:sp>
      <p:sp>
        <p:nvSpPr>
          <p:cNvPr id="9" name="タイトル 1">
            <a:extLst>
              <a:ext uri="{FF2B5EF4-FFF2-40B4-BE49-F238E27FC236}">
                <a16:creationId xmlns:a16="http://schemas.microsoft.com/office/drawing/2014/main" id="{C3C662B9-123D-37EF-8D02-80F3835951E8}"/>
              </a:ext>
            </a:extLst>
          </p:cNvPr>
          <p:cNvSpPr>
            <a:spLocks noGrp="1"/>
          </p:cNvSpPr>
          <p:nvPr>
            <p:ph type="ctrTitle"/>
          </p:nvPr>
        </p:nvSpPr>
        <p:spPr>
          <a:xfrm>
            <a:off x="1420107" y="220736"/>
            <a:ext cx="7576708" cy="486326"/>
          </a:xfrm>
        </p:spPr>
        <p:txBody>
          <a:bodyPr vert="horz">
            <a:noAutofit/>
          </a:bodyPr>
          <a:lstStyle/>
          <a:p>
            <a:r>
              <a:rPr lang="ja-JP" altLang="en-US" dirty="0"/>
              <a:t>電源の切り方</a:t>
            </a:r>
            <a:r>
              <a:rPr lang="en-US" altLang="ja-JP" dirty="0"/>
              <a:t>【</a:t>
            </a:r>
            <a:r>
              <a:rPr lang="ja-JP" altLang="en-US" dirty="0"/>
              <a:t>ホームボタンのある機種</a:t>
            </a:r>
            <a:r>
              <a:rPr lang="en-US" altLang="ja-JP" dirty="0"/>
              <a:t>】</a:t>
            </a:r>
          </a:p>
        </p:txBody>
      </p:sp>
      <p:sp>
        <p:nvSpPr>
          <p:cNvPr id="10" name="タイトル 1">
            <a:extLst>
              <a:ext uri="{FF2B5EF4-FFF2-40B4-BE49-F238E27FC236}">
                <a16:creationId xmlns:a16="http://schemas.microsoft.com/office/drawing/2014/main" id="{BDA923AA-E21D-639D-8449-27D6874C916E}"/>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1-F</a:t>
            </a:r>
          </a:p>
        </p:txBody>
      </p:sp>
      <p:sp>
        <p:nvSpPr>
          <p:cNvPr id="4" name="サブタイトル 2">
            <a:extLst>
              <a:ext uri="{FF2B5EF4-FFF2-40B4-BE49-F238E27FC236}">
                <a16:creationId xmlns:a16="http://schemas.microsoft.com/office/drawing/2014/main" id="{664FDD43-9644-30C2-E92F-B2F0DD07033D}"/>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dirty="0">
                <a:latin typeface="BIZ UDPゴシック" panose="020B0400000000000000" pitchFamily="50" charset="-128"/>
                <a:ea typeface="BIZ UDPゴシック" panose="020B0400000000000000" pitchFamily="50" charset="-128"/>
              </a:rPr>
              <a:t>電源の入れ方は機種により異なります</a:t>
            </a:r>
          </a:p>
        </p:txBody>
      </p:sp>
      <p:pic>
        <p:nvPicPr>
          <p:cNvPr id="19" name="図 18" descr="電源ボタンがある側面の画像">
            <a:extLst>
              <a:ext uri="{FF2B5EF4-FFF2-40B4-BE49-F238E27FC236}">
                <a16:creationId xmlns:a16="http://schemas.microsoft.com/office/drawing/2014/main" id="{FB4E7E5A-92D2-18A8-4AE6-C3AAAE6CEDD4}"/>
              </a:ext>
            </a:extLst>
          </p:cNvPr>
          <p:cNvPicPr>
            <a:picLocks/>
          </p:cNvPicPr>
          <p:nvPr/>
        </p:nvPicPr>
        <p:blipFill>
          <a:blip r:embed="rId7"/>
          <a:stretch>
            <a:fillRect/>
          </a:stretch>
        </p:blipFill>
        <p:spPr>
          <a:xfrm>
            <a:off x="5911804" y="2790314"/>
            <a:ext cx="298672" cy="1027309"/>
          </a:xfrm>
          <a:prstGeom prst="rect">
            <a:avLst/>
          </a:prstGeom>
        </p:spPr>
      </p:pic>
      <p:sp>
        <p:nvSpPr>
          <p:cNvPr id="20" name="四角形: 角を丸くする 19">
            <a:extLst>
              <a:ext uri="{FF2B5EF4-FFF2-40B4-BE49-F238E27FC236}">
                <a16:creationId xmlns:a16="http://schemas.microsoft.com/office/drawing/2014/main" id="{871FA566-56E7-729E-0B14-D13B02A10A82}"/>
              </a:ext>
            </a:extLst>
          </p:cNvPr>
          <p:cNvSpPr/>
          <p:nvPr/>
        </p:nvSpPr>
        <p:spPr>
          <a:xfrm>
            <a:off x="5580457" y="3037383"/>
            <a:ext cx="189095" cy="636731"/>
          </a:xfrm>
          <a:prstGeom prst="roundRect">
            <a:avLst/>
          </a:prstGeom>
          <a:noFill/>
          <a:ln w="28575">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Pゴシック" panose="020B0400000000000000" pitchFamily="50" charset="-128"/>
              <a:ea typeface="BIZ UDPゴシック" panose="020B0400000000000000" pitchFamily="50" charset="-128"/>
            </a:endParaRPr>
          </a:p>
        </p:txBody>
      </p:sp>
      <p:cxnSp>
        <p:nvCxnSpPr>
          <p:cNvPr id="22" name="直線コネクタ 21">
            <a:extLst>
              <a:ext uri="{FF2B5EF4-FFF2-40B4-BE49-F238E27FC236}">
                <a16:creationId xmlns:a16="http://schemas.microsoft.com/office/drawing/2014/main" id="{8EADB658-B20C-99D4-6470-CEAEF73E400E}"/>
              </a:ext>
            </a:extLst>
          </p:cNvPr>
          <p:cNvCxnSpPr>
            <a:cxnSpLocks/>
            <a:endCxn id="20" idx="0"/>
          </p:cNvCxnSpPr>
          <p:nvPr/>
        </p:nvCxnSpPr>
        <p:spPr>
          <a:xfrm flipH="1">
            <a:off x="5675005" y="2804164"/>
            <a:ext cx="250259" cy="233219"/>
          </a:xfrm>
          <a:prstGeom prst="line">
            <a:avLst/>
          </a:prstGeom>
          <a:ln w="28575">
            <a:solidFill>
              <a:srgbClr val="FF0000"/>
            </a:solidFill>
            <a:prstDash val="sysDot"/>
          </a:ln>
        </p:spPr>
        <p:style>
          <a:lnRef idx="1">
            <a:schemeClr val="accent1"/>
          </a:lnRef>
          <a:fillRef idx="0">
            <a:schemeClr val="accent1"/>
          </a:fillRef>
          <a:effectRef idx="0">
            <a:schemeClr val="accent1"/>
          </a:effectRef>
          <a:fontRef idx="minor">
            <a:schemeClr val="tx1"/>
          </a:fontRef>
        </p:style>
      </p:cxnSp>
      <p:cxnSp>
        <p:nvCxnSpPr>
          <p:cNvPr id="23" name="直線コネクタ 22">
            <a:extLst>
              <a:ext uri="{FF2B5EF4-FFF2-40B4-BE49-F238E27FC236}">
                <a16:creationId xmlns:a16="http://schemas.microsoft.com/office/drawing/2014/main" id="{77E26976-23B8-2F95-B19E-E39E9233CE32}"/>
              </a:ext>
            </a:extLst>
          </p:cNvPr>
          <p:cNvCxnSpPr>
            <a:cxnSpLocks/>
          </p:cNvCxnSpPr>
          <p:nvPr/>
        </p:nvCxnSpPr>
        <p:spPr>
          <a:xfrm>
            <a:off x="5725558" y="3695631"/>
            <a:ext cx="184763" cy="111512"/>
          </a:xfrm>
          <a:prstGeom prst="line">
            <a:avLst/>
          </a:prstGeom>
          <a:ln w="28575">
            <a:solidFill>
              <a:srgbClr val="FF0000"/>
            </a:solidFill>
            <a:prstDash val="sysDot"/>
          </a:ln>
        </p:spPr>
        <p:style>
          <a:lnRef idx="1">
            <a:schemeClr val="accent1"/>
          </a:lnRef>
          <a:fillRef idx="0">
            <a:schemeClr val="accent1"/>
          </a:fillRef>
          <a:effectRef idx="0">
            <a:schemeClr val="accent1"/>
          </a:effectRef>
          <a:fontRef idx="minor">
            <a:schemeClr val="tx1"/>
          </a:fontRef>
        </p:style>
      </p:cxnSp>
      <p:sp>
        <p:nvSpPr>
          <p:cNvPr id="24" name="テキスト ボックス 23">
            <a:extLst>
              <a:ext uri="{FF2B5EF4-FFF2-40B4-BE49-F238E27FC236}">
                <a16:creationId xmlns:a16="http://schemas.microsoft.com/office/drawing/2014/main" id="{305F91CC-DD55-3803-BAFE-36920CBAB14F}"/>
              </a:ext>
            </a:extLst>
          </p:cNvPr>
          <p:cNvSpPr txBox="1"/>
          <p:nvPr/>
        </p:nvSpPr>
        <p:spPr>
          <a:xfrm>
            <a:off x="6254655" y="3186940"/>
            <a:ext cx="1856438" cy="369332"/>
          </a:xfrm>
          <a:prstGeom prst="rect">
            <a:avLst/>
          </a:prstGeom>
          <a:noFill/>
        </p:spPr>
        <p:txBody>
          <a:bodyPr wrap="square" lIns="91440" tIns="45720" rIns="91440" bIns="45720" rtlCol="0" anchor="t">
            <a:spAutoFit/>
          </a:bodyPr>
          <a:lstStyle/>
          <a:p>
            <a:r>
              <a:rPr kumimoji="1" lang="ja-JP" altLang="en-US">
                <a:solidFill>
                  <a:srgbClr val="4472C4"/>
                </a:solidFill>
                <a:latin typeface="BIZ UDPゴシック" panose="020B0400000000000000" pitchFamily="50" charset="-128"/>
                <a:ea typeface="BIZ UDPゴシック" panose="020B0400000000000000" pitchFamily="50" charset="-128"/>
              </a:rPr>
              <a:t>電源ボタン</a:t>
            </a:r>
            <a:endParaRPr kumimoji="1" lang="en-US" altLang="ja-JP">
              <a:solidFill>
                <a:srgbClr val="4472C4"/>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5906128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図 22">
            <a:extLst>
              <a:ext uri="{FF2B5EF4-FFF2-40B4-BE49-F238E27FC236}">
                <a16:creationId xmlns:a16="http://schemas.microsoft.com/office/drawing/2014/main" id="{D4827DA5-C8F8-6BF6-EEDE-8DFA6C7A805B}"/>
              </a:ext>
            </a:extLst>
          </p:cNvPr>
          <p:cNvPicPr>
            <a:picLocks noChangeAspect="1"/>
          </p:cNvPicPr>
          <p:nvPr/>
        </p:nvPicPr>
        <p:blipFill>
          <a:blip r:embed="rId4"/>
          <a:stretch>
            <a:fillRect/>
          </a:stretch>
        </p:blipFill>
        <p:spPr>
          <a:xfrm>
            <a:off x="3435985" y="2369136"/>
            <a:ext cx="2251482" cy="4356000"/>
          </a:xfrm>
          <a:prstGeom prst="rect">
            <a:avLst/>
          </a:prstGeom>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5" imgW="554" imgH="551" progId="TCLayout.ActiveDocument.1">
                  <p:embed/>
                </p:oleObj>
              </mc:Choice>
              <mc:Fallback>
                <p:oleObj name="think-cell スライド" r:id="rId5"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3" name="Slide Number Placeholder 5">
            <a:extLst>
              <a:ext uri="{FF2B5EF4-FFF2-40B4-BE49-F238E27FC236}">
                <a16:creationId xmlns:a16="http://schemas.microsoft.com/office/drawing/2014/main" id="{35CBCC18-DA56-9677-880A-6A56DAEDCDDA}"/>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12</a:t>
            </a:r>
          </a:p>
        </p:txBody>
      </p:sp>
      <p:sp>
        <p:nvSpPr>
          <p:cNvPr id="9" name="タイトル 1">
            <a:extLst>
              <a:ext uri="{FF2B5EF4-FFF2-40B4-BE49-F238E27FC236}">
                <a16:creationId xmlns:a16="http://schemas.microsoft.com/office/drawing/2014/main" id="{C3C662B9-123D-37EF-8D02-80F3835951E8}"/>
              </a:ext>
            </a:extLst>
          </p:cNvPr>
          <p:cNvSpPr>
            <a:spLocks noGrp="1"/>
          </p:cNvSpPr>
          <p:nvPr>
            <p:ph type="ctrTitle"/>
          </p:nvPr>
        </p:nvSpPr>
        <p:spPr>
          <a:xfrm>
            <a:off x="1420107" y="220736"/>
            <a:ext cx="7576708" cy="486326"/>
          </a:xfrm>
        </p:spPr>
        <p:txBody>
          <a:bodyPr vert="horz">
            <a:noAutofit/>
          </a:bodyPr>
          <a:lstStyle/>
          <a:p>
            <a:r>
              <a:rPr lang="ja-JP" altLang="en-US" dirty="0"/>
              <a:t>電源の切り方</a:t>
            </a:r>
            <a:r>
              <a:rPr lang="en-US" altLang="ja-JP" dirty="0"/>
              <a:t>【</a:t>
            </a:r>
            <a:r>
              <a:rPr lang="ja-JP" altLang="en-US" dirty="0"/>
              <a:t>ホームボタンのある機種</a:t>
            </a:r>
            <a:r>
              <a:rPr lang="en-US" altLang="ja-JP" dirty="0"/>
              <a:t>】</a:t>
            </a:r>
          </a:p>
        </p:txBody>
      </p:sp>
      <p:sp>
        <p:nvSpPr>
          <p:cNvPr id="10" name="タイトル 1">
            <a:extLst>
              <a:ext uri="{FF2B5EF4-FFF2-40B4-BE49-F238E27FC236}">
                <a16:creationId xmlns:a16="http://schemas.microsoft.com/office/drawing/2014/main" id="{BDA923AA-E21D-639D-8449-27D6874C916E}"/>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1-F</a:t>
            </a:r>
          </a:p>
        </p:txBody>
      </p:sp>
      <p:sp>
        <p:nvSpPr>
          <p:cNvPr id="2" name="テキスト ボックス 1">
            <a:extLst>
              <a:ext uri="{FF2B5EF4-FFF2-40B4-BE49-F238E27FC236}">
                <a16:creationId xmlns:a16="http://schemas.microsoft.com/office/drawing/2014/main" id="{07933EF1-B6BD-7B5C-251A-B2FF7D39A782}"/>
              </a:ext>
            </a:extLst>
          </p:cNvPr>
          <p:cNvSpPr txBox="1"/>
          <p:nvPr/>
        </p:nvSpPr>
        <p:spPr>
          <a:xfrm>
            <a:off x="5759296" y="2392473"/>
            <a:ext cx="3071195" cy="3996607"/>
          </a:xfrm>
          <a:prstGeom prst="rect">
            <a:avLst/>
          </a:prstGeom>
          <a:noFill/>
        </p:spPr>
        <p:txBody>
          <a:bodyPr wrap="square" rtlCol="0">
            <a:spAutoFit/>
          </a:bodyPr>
          <a:lstStyle/>
          <a:p>
            <a:pPr>
              <a:lnSpc>
                <a:spcPct val="130000"/>
              </a:lnSpc>
            </a:pPr>
            <a:r>
              <a:rPr lang="en-US" altLang="ja-JP" dirty="0">
                <a:solidFill>
                  <a:schemeClr val="accent1"/>
                </a:solidFill>
                <a:latin typeface="BIZ UDPゴシック" panose="020B0400000000000000" pitchFamily="50" charset="-128"/>
                <a:ea typeface="BIZ UDPゴシック" panose="020B0400000000000000" pitchFamily="50" charset="-128"/>
              </a:rPr>
              <a:t>※</a:t>
            </a:r>
            <a:r>
              <a:rPr kumimoji="1" lang="en-US" altLang="ja-JP" dirty="0" err="1">
                <a:solidFill>
                  <a:schemeClr val="accent1"/>
                </a:solidFill>
                <a:latin typeface="BIZ UDPゴシック" panose="020B0400000000000000" pitchFamily="50" charset="-128"/>
                <a:ea typeface="BIZ UDPゴシック" panose="020B0400000000000000" pitchFamily="50" charset="-128"/>
              </a:rPr>
              <a:t>VoiceOver</a:t>
            </a:r>
            <a:r>
              <a:rPr kumimoji="1" lang="ja-JP" altLang="en-US" dirty="0">
                <a:solidFill>
                  <a:schemeClr val="accent1"/>
                </a:solidFill>
                <a:latin typeface="BIZ UDPゴシック" panose="020B0400000000000000" pitchFamily="50" charset="-128"/>
                <a:ea typeface="BIZ UDPゴシック" panose="020B0400000000000000" pitchFamily="50" charset="-128"/>
              </a:rPr>
              <a:t>を使用している場合、</a:t>
            </a:r>
            <a:r>
              <a:rPr kumimoji="1" lang="en-US" altLang="ja-JP" dirty="0">
                <a:solidFill>
                  <a:schemeClr val="accent1"/>
                </a:solidFill>
                <a:latin typeface="BIZ UDPゴシック" panose="020B0400000000000000" pitchFamily="50" charset="-128"/>
                <a:ea typeface="BIZ UDPゴシック" panose="020B0400000000000000" pitchFamily="50" charset="-128"/>
              </a:rPr>
              <a:t>｢</a:t>
            </a:r>
            <a:r>
              <a:rPr kumimoji="1" lang="ja-JP" altLang="en-US" dirty="0">
                <a:solidFill>
                  <a:schemeClr val="accent1"/>
                </a:solidFill>
                <a:latin typeface="BIZ UDPゴシック" panose="020B0400000000000000" pitchFamily="50" charset="-128"/>
                <a:ea typeface="BIZ UDPゴシック" panose="020B0400000000000000" pitchFamily="50" charset="-128"/>
              </a:rPr>
              <a:t>スライドで電源オフ</a:t>
            </a:r>
            <a:r>
              <a:rPr kumimoji="1" lang="en-US" altLang="ja-JP" dirty="0">
                <a:solidFill>
                  <a:schemeClr val="accent1"/>
                </a:solidFill>
                <a:latin typeface="BIZ UDPゴシック" panose="020B0400000000000000" pitchFamily="50" charset="-128"/>
                <a:ea typeface="BIZ UDPゴシック" panose="020B0400000000000000" pitchFamily="50" charset="-128"/>
              </a:rPr>
              <a:t>｣</a:t>
            </a:r>
            <a:r>
              <a:rPr kumimoji="1" lang="ja-JP" altLang="en-US" dirty="0">
                <a:solidFill>
                  <a:schemeClr val="accent1"/>
                </a:solidFill>
                <a:latin typeface="BIZ UDPゴシック" panose="020B0400000000000000" pitchFamily="50" charset="-128"/>
                <a:ea typeface="BIZ UDPゴシック" panose="020B0400000000000000" pitchFamily="50" charset="-128"/>
              </a:rPr>
              <a:t>と聞こえたら、画面中央をダブルタップします</a:t>
            </a:r>
            <a:endParaRPr kumimoji="1" lang="en-US" altLang="ja-JP" dirty="0">
              <a:solidFill>
                <a:schemeClr val="accent1"/>
              </a:solidFill>
              <a:latin typeface="BIZ UDPゴシック" panose="020B0400000000000000" pitchFamily="50" charset="-128"/>
              <a:ea typeface="BIZ UDPゴシック" panose="020B0400000000000000" pitchFamily="50" charset="-128"/>
            </a:endParaRPr>
          </a:p>
          <a:p>
            <a:pPr>
              <a:lnSpc>
                <a:spcPct val="130000"/>
              </a:lnSpc>
            </a:pPr>
            <a:r>
              <a:rPr lang="en-US" altLang="ja-JP" dirty="0">
                <a:solidFill>
                  <a:schemeClr val="accent1"/>
                </a:solidFill>
                <a:latin typeface="BIZ UDPゴシック" panose="020B0400000000000000" pitchFamily="50" charset="-128"/>
                <a:ea typeface="BIZ UDPゴシック" panose="020B0400000000000000" pitchFamily="50" charset="-128"/>
              </a:rPr>
              <a:t>※</a:t>
            </a:r>
            <a:r>
              <a:rPr kumimoji="1" lang="en-US" altLang="ja-JP" dirty="0" err="1">
                <a:solidFill>
                  <a:schemeClr val="accent1"/>
                </a:solidFill>
                <a:latin typeface="BIZ UDPゴシック" panose="020B0400000000000000" pitchFamily="50" charset="-128"/>
                <a:ea typeface="BIZ UDPゴシック" panose="020B0400000000000000" pitchFamily="50" charset="-128"/>
              </a:rPr>
              <a:t>VoiceOver</a:t>
            </a:r>
            <a:r>
              <a:rPr kumimoji="1" lang="ja-JP" altLang="en-US" dirty="0">
                <a:solidFill>
                  <a:schemeClr val="accent1"/>
                </a:solidFill>
                <a:latin typeface="BIZ UDPゴシック" panose="020B0400000000000000" pitchFamily="50" charset="-128"/>
                <a:ea typeface="BIZ UDPゴシック" panose="020B0400000000000000" pitchFamily="50" charset="-128"/>
              </a:rPr>
              <a:t>の読み上げ位置がずれている場合がありますので、その場合はタッチ操作か左右のスワイプ操作で</a:t>
            </a:r>
            <a:r>
              <a:rPr kumimoji="1" lang="en-US" altLang="ja-JP" dirty="0">
                <a:solidFill>
                  <a:schemeClr val="accent1"/>
                </a:solidFill>
                <a:latin typeface="BIZ UDPゴシック" panose="020B0400000000000000" pitchFamily="50" charset="-128"/>
                <a:ea typeface="BIZ UDPゴシック" panose="020B0400000000000000" pitchFamily="50" charset="-128"/>
              </a:rPr>
              <a:t>｢</a:t>
            </a:r>
            <a:r>
              <a:rPr kumimoji="1" lang="ja-JP" altLang="en-US" dirty="0">
                <a:solidFill>
                  <a:schemeClr val="accent1"/>
                </a:solidFill>
                <a:latin typeface="BIZ UDPゴシック" panose="020B0400000000000000" pitchFamily="50" charset="-128"/>
                <a:ea typeface="BIZ UDPゴシック" panose="020B0400000000000000" pitchFamily="50" charset="-128"/>
              </a:rPr>
              <a:t>スライドで電源オフ</a:t>
            </a:r>
            <a:r>
              <a:rPr kumimoji="1" lang="en-US" altLang="ja-JP" dirty="0">
                <a:solidFill>
                  <a:schemeClr val="accent1"/>
                </a:solidFill>
                <a:latin typeface="BIZ UDPゴシック" panose="020B0400000000000000" pitchFamily="50" charset="-128"/>
                <a:ea typeface="BIZ UDPゴシック" panose="020B0400000000000000" pitchFamily="50" charset="-128"/>
              </a:rPr>
              <a:t>｣</a:t>
            </a:r>
            <a:r>
              <a:rPr kumimoji="1" lang="ja-JP" altLang="en-US" dirty="0">
                <a:solidFill>
                  <a:schemeClr val="accent1"/>
                </a:solidFill>
                <a:latin typeface="BIZ UDPゴシック" panose="020B0400000000000000" pitchFamily="50" charset="-128"/>
                <a:ea typeface="BIZ UDPゴシック" panose="020B0400000000000000" pitchFamily="50" charset="-128"/>
              </a:rPr>
              <a:t>に合わせてからダブルタップしてください</a:t>
            </a:r>
          </a:p>
        </p:txBody>
      </p:sp>
      <p:sp>
        <p:nvSpPr>
          <p:cNvPr id="5" name="サブタイトル 2">
            <a:extLst>
              <a:ext uri="{FF2B5EF4-FFF2-40B4-BE49-F238E27FC236}">
                <a16:creationId xmlns:a16="http://schemas.microsoft.com/office/drawing/2014/main" id="{6230AA45-5463-43F2-AA09-B75FD8B279CE}"/>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dirty="0">
                <a:latin typeface="BIZ UDPゴシック" panose="020B0400000000000000" pitchFamily="50" charset="-128"/>
                <a:ea typeface="BIZ UDPゴシック" panose="020B0400000000000000" pitchFamily="50" charset="-128"/>
              </a:rPr>
              <a:t>電源の入れ方は機種により異なります</a:t>
            </a:r>
          </a:p>
        </p:txBody>
      </p:sp>
      <p:sp>
        <p:nvSpPr>
          <p:cNvPr id="24" name="テキスト ボックス 23">
            <a:extLst>
              <a:ext uri="{FF2B5EF4-FFF2-40B4-BE49-F238E27FC236}">
                <a16:creationId xmlns:a16="http://schemas.microsoft.com/office/drawing/2014/main" id="{35A0B8A7-351A-14AB-7EA4-C07ED2E109D9}"/>
              </a:ext>
            </a:extLst>
          </p:cNvPr>
          <p:cNvSpPr txBox="1"/>
          <p:nvPr/>
        </p:nvSpPr>
        <p:spPr>
          <a:xfrm>
            <a:off x="977281"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❷</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5" name="テキスト ボックス 24">
            <a:extLst>
              <a:ext uri="{FF2B5EF4-FFF2-40B4-BE49-F238E27FC236}">
                <a16:creationId xmlns:a16="http://schemas.microsoft.com/office/drawing/2014/main" id="{2751FD88-D88C-5200-135F-24962D332F9C}"/>
              </a:ext>
            </a:extLst>
          </p:cNvPr>
          <p:cNvSpPr txBox="1"/>
          <p:nvPr/>
        </p:nvSpPr>
        <p:spPr>
          <a:xfrm>
            <a:off x="1554479" y="1512998"/>
            <a:ext cx="6769617" cy="760657"/>
          </a:xfrm>
          <a:prstGeom prst="rect">
            <a:avLst/>
          </a:prstGeom>
          <a:noFill/>
        </p:spPr>
        <p:txBody>
          <a:bodyPr wrap="square" lIns="91440" tIns="45720" rIns="91440" bIns="45720" rtlCol="0" anchor="t">
            <a:spAutoFit/>
          </a:bodyPr>
          <a:lstStyle/>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 </a:t>
            </a:r>
            <a:r>
              <a:rPr lang="en-US" altLang="ja-JP" sz="1800" kern="100" dirty="0" err="1">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VoiceOver</a:t>
            </a: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を使用していない場合は、画面上の</a:t>
            </a:r>
            <a:r>
              <a:rPr lang="en-US" altLang="ja-JP"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スライドで電源オフ</a:t>
            </a:r>
            <a:r>
              <a:rPr lang="en-US" altLang="ja-JP"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と書かれた箇所を​左から右にスライドする​と電源が切れます</a:t>
            </a:r>
          </a:p>
        </p:txBody>
      </p:sp>
    </p:spTree>
    <p:extLst>
      <p:ext uri="{BB962C8B-B14F-4D97-AF65-F5344CB8AC3E}">
        <p14:creationId xmlns:p14="http://schemas.microsoft.com/office/powerpoint/2010/main" val="11996168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図 13" descr="ホーム画面の画像">
            <a:extLst>
              <a:ext uri="{FF2B5EF4-FFF2-40B4-BE49-F238E27FC236}">
                <a16:creationId xmlns:a16="http://schemas.microsoft.com/office/drawing/2014/main" id="{002DD8A2-D393-CFA0-D58F-5FF0739D3F3B}"/>
              </a:ext>
            </a:extLst>
          </p:cNvPr>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392403" y="2348163"/>
            <a:ext cx="2379116" cy="4500000"/>
          </a:xfrm>
          <a:prstGeom prst="rect">
            <a:avLst/>
          </a:prstGeom>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5" imgW="554" imgH="551" progId="TCLayout.ActiveDocument.1">
                  <p:embed/>
                </p:oleObj>
              </mc:Choice>
              <mc:Fallback>
                <p:oleObj name="think-cell スライド" r:id="rId5"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3" name="Slide Number Placeholder 5">
            <a:extLst>
              <a:ext uri="{FF2B5EF4-FFF2-40B4-BE49-F238E27FC236}">
                <a16:creationId xmlns:a16="http://schemas.microsoft.com/office/drawing/2014/main" id="{35CBCC18-DA56-9677-880A-6A56DAEDCDDA}"/>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13</a:t>
            </a:r>
          </a:p>
        </p:txBody>
      </p:sp>
      <p:sp>
        <p:nvSpPr>
          <p:cNvPr id="9" name="タイトル 1">
            <a:extLst>
              <a:ext uri="{FF2B5EF4-FFF2-40B4-BE49-F238E27FC236}">
                <a16:creationId xmlns:a16="http://schemas.microsoft.com/office/drawing/2014/main" id="{C3C662B9-123D-37EF-8D02-80F3835951E8}"/>
              </a:ext>
            </a:extLst>
          </p:cNvPr>
          <p:cNvSpPr>
            <a:spLocks noGrp="1"/>
          </p:cNvSpPr>
          <p:nvPr>
            <p:ph type="ctrTitle"/>
          </p:nvPr>
        </p:nvSpPr>
        <p:spPr>
          <a:xfrm>
            <a:off x="1420107" y="220736"/>
            <a:ext cx="7576708" cy="486326"/>
          </a:xfrm>
        </p:spPr>
        <p:txBody>
          <a:bodyPr vert="horz">
            <a:noAutofit/>
          </a:bodyPr>
          <a:lstStyle/>
          <a:p>
            <a:r>
              <a:rPr lang="ja-JP" altLang="en-US" dirty="0"/>
              <a:t>電源の切り方</a:t>
            </a:r>
            <a:r>
              <a:rPr lang="en-US" altLang="ja-JP" dirty="0"/>
              <a:t>【</a:t>
            </a:r>
            <a:r>
              <a:rPr lang="ja-JP" altLang="en-US" dirty="0"/>
              <a:t>ホームボタンのない機種</a:t>
            </a:r>
            <a:r>
              <a:rPr lang="en-US" altLang="ja-JP" dirty="0"/>
              <a:t>】</a:t>
            </a:r>
          </a:p>
        </p:txBody>
      </p:sp>
      <p:sp>
        <p:nvSpPr>
          <p:cNvPr id="10" name="タイトル 1">
            <a:extLst>
              <a:ext uri="{FF2B5EF4-FFF2-40B4-BE49-F238E27FC236}">
                <a16:creationId xmlns:a16="http://schemas.microsoft.com/office/drawing/2014/main" id="{BDA923AA-E21D-639D-8449-27D6874C916E}"/>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1-G</a:t>
            </a:r>
          </a:p>
        </p:txBody>
      </p:sp>
      <p:sp>
        <p:nvSpPr>
          <p:cNvPr id="6" name="サブタイトル 2">
            <a:extLst>
              <a:ext uri="{FF2B5EF4-FFF2-40B4-BE49-F238E27FC236}">
                <a16:creationId xmlns:a16="http://schemas.microsoft.com/office/drawing/2014/main" id="{08FA63D0-28AE-C7E9-4E22-12195DD50079}"/>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dirty="0">
                <a:latin typeface="BIZ UDPゴシック" panose="020B0400000000000000" pitchFamily="50" charset="-128"/>
                <a:ea typeface="BIZ UDPゴシック" panose="020B0400000000000000" pitchFamily="50" charset="-128"/>
              </a:rPr>
              <a:t>電源の入れ方は機種により異なります</a:t>
            </a:r>
          </a:p>
        </p:txBody>
      </p:sp>
      <p:sp>
        <p:nvSpPr>
          <p:cNvPr id="7" name="テキスト ボックス 6">
            <a:extLst>
              <a:ext uri="{FF2B5EF4-FFF2-40B4-BE49-F238E27FC236}">
                <a16:creationId xmlns:a16="http://schemas.microsoft.com/office/drawing/2014/main" id="{CB79C626-81B1-8138-2FEA-0100B4986719}"/>
              </a:ext>
            </a:extLst>
          </p:cNvPr>
          <p:cNvSpPr txBox="1"/>
          <p:nvPr/>
        </p:nvSpPr>
        <p:spPr>
          <a:xfrm>
            <a:off x="977281"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❶</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8" name="テキスト ボックス 7">
            <a:extLst>
              <a:ext uri="{FF2B5EF4-FFF2-40B4-BE49-F238E27FC236}">
                <a16:creationId xmlns:a16="http://schemas.microsoft.com/office/drawing/2014/main" id="{0DE31129-7217-701D-7CDF-D2FECB9B00D8}"/>
              </a:ext>
            </a:extLst>
          </p:cNvPr>
          <p:cNvSpPr txBox="1"/>
          <p:nvPr/>
        </p:nvSpPr>
        <p:spPr>
          <a:xfrm>
            <a:off x="1554479" y="1512998"/>
            <a:ext cx="6769617" cy="760657"/>
          </a:xfrm>
          <a:prstGeom prst="rect">
            <a:avLst/>
          </a:prstGeom>
          <a:noFill/>
        </p:spPr>
        <p:txBody>
          <a:bodyPr wrap="square" lIns="91440" tIns="45720" rIns="91440" bIns="45720" rtlCol="0" anchor="t">
            <a:spAutoFit/>
          </a:bodyPr>
          <a:lstStyle/>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本体右側面の上の方にある</a:t>
            </a:r>
            <a:r>
              <a:rPr lang="ja-JP" altLang="en-US"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電源</a:t>
            </a: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ボタンと、左側面にある</a:t>
            </a:r>
            <a:endParaRPr lang="en-US" altLang="ja-JP"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音量ボタンの上下いずれかのボタンを同時に長押しします</a:t>
            </a:r>
          </a:p>
        </p:txBody>
      </p:sp>
      <p:pic>
        <p:nvPicPr>
          <p:cNvPr id="16" name="図 15">
            <a:extLst>
              <a:ext uri="{FF2B5EF4-FFF2-40B4-BE49-F238E27FC236}">
                <a16:creationId xmlns:a16="http://schemas.microsoft.com/office/drawing/2014/main" id="{4CCB7CF2-36C6-9E9C-9119-F35808BF9BDF}"/>
              </a:ext>
            </a:extLst>
          </p:cNvPr>
          <p:cNvPicPr>
            <a:picLocks noChangeAspect="1"/>
          </p:cNvPicPr>
          <p:nvPr/>
        </p:nvPicPr>
        <p:blipFill rotWithShape="1">
          <a:blip r:embed="rId7"/>
          <a:srcRect l="-11253" t="22194" r="-23213" b="58183"/>
          <a:stretch/>
        </p:blipFill>
        <p:spPr>
          <a:xfrm>
            <a:off x="5783490" y="3185286"/>
            <a:ext cx="514349" cy="1027909"/>
          </a:xfrm>
          <a:prstGeom prst="rect">
            <a:avLst/>
          </a:prstGeom>
        </p:spPr>
      </p:pic>
      <p:sp>
        <p:nvSpPr>
          <p:cNvPr id="17" name="テキスト ボックス 16">
            <a:extLst>
              <a:ext uri="{FF2B5EF4-FFF2-40B4-BE49-F238E27FC236}">
                <a16:creationId xmlns:a16="http://schemas.microsoft.com/office/drawing/2014/main" id="{2B2A5D1E-7B70-D1AF-7CCA-5D14F62C504C}"/>
              </a:ext>
            </a:extLst>
          </p:cNvPr>
          <p:cNvSpPr txBox="1"/>
          <p:nvPr/>
        </p:nvSpPr>
        <p:spPr>
          <a:xfrm>
            <a:off x="6254151" y="3390239"/>
            <a:ext cx="1343678" cy="369332"/>
          </a:xfrm>
          <a:prstGeom prst="rect">
            <a:avLst/>
          </a:prstGeom>
          <a:noFill/>
        </p:spPr>
        <p:txBody>
          <a:bodyPr wrap="square" rtlCol="0">
            <a:spAutoFit/>
          </a:bodyPr>
          <a:lstStyle/>
          <a:p>
            <a:r>
              <a:rPr lang="ja-JP" altLang="en-US" dirty="0">
                <a:solidFill>
                  <a:srgbClr val="4472C4"/>
                </a:solidFill>
                <a:latin typeface="BIZ UDPゴシック" panose="020B0400000000000000" pitchFamily="50" charset="-128"/>
                <a:ea typeface="BIZ UDPゴシック" panose="020B0400000000000000" pitchFamily="50" charset="-128"/>
              </a:rPr>
              <a:t>電源ボタン</a:t>
            </a:r>
            <a:endParaRPr kumimoji="1" lang="ja-JP" altLang="en-US" dirty="0">
              <a:solidFill>
                <a:srgbClr val="4472C4"/>
              </a:solidFill>
              <a:latin typeface="BIZ UDPゴシック" panose="020B0400000000000000" pitchFamily="50" charset="-128"/>
              <a:ea typeface="BIZ UDPゴシック" panose="020B0400000000000000" pitchFamily="50" charset="-128"/>
            </a:endParaRPr>
          </a:p>
        </p:txBody>
      </p:sp>
      <p:sp>
        <p:nvSpPr>
          <p:cNvPr id="18" name="四角形: 角を丸くする 17">
            <a:extLst>
              <a:ext uri="{FF2B5EF4-FFF2-40B4-BE49-F238E27FC236}">
                <a16:creationId xmlns:a16="http://schemas.microsoft.com/office/drawing/2014/main" id="{31E62426-02FB-874A-856A-E84A60A13E18}"/>
              </a:ext>
            </a:extLst>
          </p:cNvPr>
          <p:cNvSpPr/>
          <p:nvPr/>
        </p:nvSpPr>
        <p:spPr>
          <a:xfrm>
            <a:off x="5532027" y="3432487"/>
            <a:ext cx="189095" cy="636731"/>
          </a:xfrm>
          <a:prstGeom prst="roundRect">
            <a:avLst/>
          </a:prstGeom>
          <a:noFill/>
          <a:ln w="28575">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Pゴシック" panose="020B0400000000000000" pitchFamily="50" charset="-128"/>
              <a:ea typeface="BIZ UDPゴシック" panose="020B0400000000000000" pitchFamily="50" charset="-128"/>
            </a:endParaRPr>
          </a:p>
        </p:txBody>
      </p:sp>
      <p:cxnSp>
        <p:nvCxnSpPr>
          <p:cNvPr id="19" name="直線コネクタ 18">
            <a:extLst>
              <a:ext uri="{FF2B5EF4-FFF2-40B4-BE49-F238E27FC236}">
                <a16:creationId xmlns:a16="http://schemas.microsoft.com/office/drawing/2014/main" id="{F20FADC3-FC0D-D217-C071-E73065D7A71A}"/>
              </a:ext>
            </a:extLst>
          </p:cNvPr>
          <p:cNvCxnSpPr>
            <a:cxnSpLocks/>
            <a:endCxn id="18" idx="0"/>
          </p:cNvCxnSpPr>
          <p:nvPr/>
        </p:nvCxnSpPr>
        <p:spPr>
          <a:xfrm flipH="1">
            <a:off x="5626575" y="3199268"/>
            <a:ext cx="250259" cy="233219"/>
          </a:xfrm>
          <a:prstGeom prst="line">
            <a:avLst/>
          </a:prstGeom>
          <a:ln w="28575">
            <a:solidFill>
              <a:srgbClr val="FF0000"/>
            </a:solidFill>
            <a:prstDash val="sysDot"/>
          </a:ln>
        </p:spPr>
        <p:style>
          <a:lnRef idx="1">
            <a:schemeClr val="accent1"/>
          </a:lnRef>
          <a:fillRef idx="0">
            <a:schemeClr val="accent1"/>
          </a:fillRef>
          <a:effectRef idx="0">
            <a:schemeClr val="accent1"/>
          </a:effectRef>
          <a:fontRef idx="minor">
            <a:schemeClr val="tx1"/>
          </a:fontRef>
        </p:style>
      </p:cxnSp>
      <p:cxnSp>
        <p:nvCxnSpPr>
          <p:cNvPr id="20" name="直線コネクタ 19">
            <a:extLst>
              <a:ext uri="{FF2B5EF4-FFF2-40B4-BE49-F238E27FC236}">
                <a16:creationId xmlns:a16="http://schemas.microsoft.com/office/drawing/2014/main" id="{ADBF7DE9-9A39-1C50-60B1-7501BD8CBA2C}"/>
              </a:ext>
            </a:extLst>
          </p:cNvPr>
          <p:cNvCxnSpPr>
            <a:cxnSpLocks/>
          </p:cNvCxnSpPr>
          <p:nvPr/>
        </p:nvCxnSpPr>
        <p:spPr>
          <a:xfrm>
            <a:off x="5677128" y="4090735"/>
            <a:ext cx="184763" cy="111512"/>
          </a:xfrm>
          <a:prstGeom prst="line">
            <a:avLst/>
          </a:prstGeom>
          <a:ln w="28575">
            <a:solidFill>
              <a:srgbClr val="FF0000"/>
            </a:solidFill>
            <a:prstDash val="sysDot"/>
          </a:ln>
        </p:spPr>
        <p:style>
          <a:lnRef idx="1">
            <a:schemeClr val="accent1"/>
          </a:lnRef>
          <a:fillRef idx="0">
            <a:schemeClr val="accent1"/>
          </a:fillRef>
          <a:effectRef idx="0">
            <a:schemeClr val="accent1"/>
          </a:effectRef>
          <a:fontRef idx="minor">
            <a:schemeClr val="tx1"/>
          </a:fontRef>
        </p:style>
      </p:cxnSp>
      <p:sp>
        <p:nvSpPr>
          <p:cNvPr id="21" name="テキスト ボックス 20">
            <a:extLst>
              <a:ext uri="{FF2B5EF4-FFF2-40B4-BE49-F238E27FC236}">
                <a16:creationId xmlns:a16="http://schemas.microsoft.com/office/drawing/2014/main" id="{2A3313A4-4692-216D-B55F-173A08E93591}"/>
              </a:ext>
            </a:extLst>
          </p:cNvPr>
          <p:cNvSpPr txBox="1"/>
          <p:nvPr/>
        </p:nvSpPr>
        <p:spPr>
          <a:xfrm>
            <a:off x="2674687" y="3353393"/>
            <a:ext cx="910277" cy="755710"/>
          </a:xfrm>
          <a:prstGeom prst="rect">
            <a:avLst/>
          </a:prstGeom>
          <a:noFill/>
        </p:spPr>
        <p:txBody>
          <a:bodyPr wrap="square" lIns="91431" tIns="45715" rIns="91431" bIns="45715" rtlCol="0" anchor="t">
            <a:spAutoFit/>
          </a:bodyPr>
          <a:lstStyle/>
          <a:p>
            <a:pPr>
              <a:lnSpc>
                <a:spcPct val="130000"/>
              </a:lnSpc>
            </a:pPr>
            <a:r>
              <a:rPr lang="ja-JP" altLang="en-US" dirty="0">
                <a:solidFill>
                  <a:srgbClr val="4472C4"/>
                </a:solidFill>
                <a:latin typeface="BIZ UDPゴシック" panose="020B0400000000000000" pitchFamily="50" charset="-128"/>
                <a:ea typeface="BIZ UDPゴシック" panose="020B0400000000000000" pitchFamily="50" charset="-128"/>
              </a:rPr>
              <a:t>音量</a:t>
            </a:r>
            <a:endParaRPr lang="en-US" altLang="ja-JP" dirty="0">
              <a:solidFill>
                <a:srgbClr val="4472C4"/>
              </a:solidFill>
              <a:latin typeface="BIZ UDPゴシック" panose="020B0400000000000000" pitchFamily="50" charset="-128"/>
              <a:ea typeface="BIZ UDPゴシック" panose="020B0400000000000000" pitchFamily="50" charset="-128"/>
            </a:endParaRPr>
          </a:p>
          <a:p>
            <a:pPr>
              <a:lnSpc>
                <a:spcPct val="130000"/>
              </a:lnSpc>
            </a:pPr>
            <a:r>
              <a:rPr lang="ja-JP" altLang="en-US" dirty="0">
                <a:solidFill>
                  <a:srgbClr val="4472C4"/>
                </a:solidFill>
                <a:latin typeface="BIZ UDPゴシック" panose="020B0400000000000000" pitchFamily="50" charset="-128"/>
                <a:ea typeface="BIZ UDPゴシック" panose="020B0400000000000000" pitchFamily="50" charset="-128"/>
              </a:rPr>
              <a:t>ボタン</a:t>
            </a:r>
            <a:endParaRPr lang="en-US" altLang="ja-JP" dirty="0">
              <a:solidFill>
                <a:srgbClr val="4472C4"/>
              </a:solidFill>
              <a:latin typeface="BIZ UDPゴシック" panose="020B0400000000000000" pitchFamily="50" charset="-128"/>
              <a:ea typeface="BIZ UDPゴシック" panose="020B0400000000000000" pitchFamily="50" charset="-128"/>
            </a:endParaRPr>
          </a:p>
        </p:txBody>
      </p:sp>
      <p:sp>
        <p:nvSpPr>
          <p:cNvPr id="22" name="四角形: 角を丸くする 21">
            <a:extLst>
              <a:ext uri="{FF2B5EF4-FFF2-40B4-BE49-F238E27FC236}">
                <a16:creationId xmlns:a16="http://schemas.microsoft.com/office/drawing/2014/main" id="{7C191587-9354-9833-FA50-A5C335CB2EDF}"/>
              </a:ext>
            </a:extLst>
          </p:cNvPr>
          <p:cNvSpPr/>
          <p:nvPr/>
        </p:nvSpPr>
        <p:spPr>
          <a:xfrm>
            <a:off x="3460493" y="3321589"/>
            <a:ext cx="184763" cy="875964"/>
          </a:xfrm>
          <a:prstGeom prst="roundRect">
            <a:avLst/>
          </a:prstGeom>
          <a:noFill/>
          <a:ln w="28575">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37750866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図 25">
            <a:extLst>
              <a:ext uri="{FF2B5EF4-FFF2-40B4-BE49-F238E27FC236}">
                <a16:creationId xmlns:a16="http://schemas.microsoft.com/office/drawing/2014/main" id="{9AD8DDB2-84FC-B5BE-84AF-ED2C3D66571D}"/>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3363488" y="2336032"/>
            <a:ext cx="2495401" cy="4500000"/>
          </a:xfrm>
          <a:prstGeom prst="rect">
            <a:avLst/>
          </a:prstGeom>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5" imgW="554" imgH="551" progId="TCLayout.ActiveDocument.1">
                  <p:embed/>
                </p:oleObj>
              </mc:Choice>
              <mc:Fallback>
                <p:oleObj name="think-cell スライド" r:id="rId5"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3" name="Slide Number Placeholder 5">
            <a:extLst>
              <a:ext uri="{FF2B5EF4-FFF2-40B4-BE49-F238E27FC236}">
                <a16:creationId xmlns:a16="http://schemas.microsoft.com/office/drawing/2014/main" id="{35CBCC18-DA56-9677-880A-6A56DAEDCDDA}"/>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14</a:t>
            </a:r>
          </a:p>
        </p:txBody>
      </p:sp>
      <p:sp>
        <p:nvSpPr>
          <p:cNvPr id="9" name="タイトル 1">
            <a:extLst>
              <a:ext uri="{FF2B5EF4-FFF2-40B4-BE49-F238E27FC236}">
                <a16:creationId xmlns:a16="http://schemas.microsoft.com/office/drawing/2014/main" id="{C3C662B9-123D-37EF-8D02-80F3835951E8}"/>
              </a:ext>
            </a:extLst>
          </p:cNvPr>
          <p:cNvSpPr>
            <a:spLocks noGrp="1"/>
          </p:cNvSpPr>
          <p:nvPr>
            <p:ph type="ctrTitle"/>
          </p:nvPr>
        </p:nvSpPr>
        <p:spPr>
          <a:xfrm>
            <a:off x="1420107" y="220736"/>
            <a:ext cx="7576708" cy="486326"/>
          </a:xfrm>
        </p:spPr>
        <p:txBody>
          <a:bodyPr vert="horz">
            <a:noAutofit/>
          </a:bodyPr>
          <a:lstStyle/>
          <a:p>
            <a:r>
              <a:rPr lang="ja-JP" altLang="en-US" dirty="0"/>
              <a:t>電源の切り方</a:t>
            </a:r>
            <a:r>
              <a:rPr lang="en-US" altLang="ja-JP" dirty="0"/>
              <a:t>【</a:t>
            </a:r>
            <a:r>
              <a:rPr lang="ja-JP" altLang="en-US" dirty="0"/>
              <a:t>ホームボタンのない機種</a:t>
            </a:r>
            <a:r>
              <a:rPr lang="en-US" altLang="ja-JP" dirty="0"/>
              <a:t>】</a:t>
            </a:r>
          </a:p>
        </p:txBody>
      </p:sp>
      <p:sp>
        <p:nvSpPr>
          <p:cNvPr id="10" name="タイトル 1">
            <a:extLst>
              <a:ext uri="{FF2B5EF4-FFF2-40B4-BE49-F238E27FC236}">
                <a16:creationId xmlns:a16="http://schemas.microsoft.com/office/drawing/2014/main" id="{BDA923AA-E21D-639D-8449-27D6874C916E}"/>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1-G</a:t>
            </a:r>
          </a:p>
        </p:txBody>
      </p:sp>
      <p:sp>
        <p:nvSpPr>
          <p:cNvPr id="6" name="テキスト ボックス 5">
            <a:extLst>
              <a:ext uri="{FF2B5EF4-FFF2-40B4-BE49-F238E27FC236}">
                <a16:creationId xmlns:a16="http://schemas.microsoft.com/office/drawing/2014/main" id="{B8E76D51-EBDD-459F-9056-93DAA4175CEF}"/>
              </a:ext>
            </a:extLst>
          </p:cNvPr>
          <p:cNvSpPr txBox="1"/>
          <p:nvPr/>
        </p:nvSpPr>
        <p:spPr>
          <a:xfrm>
            <a:off x="5718037" y="2687073"/>
            <a:ext cx="3275283" cy="3636508"/>
          </a:xfrm>
          <a:prstGeom prst="rect">
            <a:avLst/>
          </a:prstGeom>
          <a:noFill/>
        </p:spPr>
        <p:txBody>
          <a:bodyPr wrap="square" rtlCol="0">
            <a:spAutoFit/>
          </a:bodyPr>
          <a:lstStyle/>
          <a:p>
            <a:pPr>
              <a:lnSpc>
                <a:spcPct val="130000"/>
              </a:lnSpc>
            </a:pPr>
            <a:r>
              <a:rPr lang="en-US" altLang="ja-JP" dirty="0">
                <a:solidFill>
                  <a:schemeClr val="accent1"/>
                </a:solidFill>
                <a:latin typeface="BIZ UDPゴシック" panose="020B0400000000000000" pitchFamily="50" charset="-128"/>
                <a:ea typeface="BIZ UDPゴシック" panose="020B0400000000000000" pitchFamily="50" charset="-128"/>
              </a:rPr>
              <a:t>※</a:t>
            </a:r>
            <a:r>
              <a:rPr kumimoji="1" lang="en-US" altLang="ja-JP" dirty="0" err="1">
                <a:solidFill>
                  <a:schemeClr val="accent1"/>
                </a:solidFill>
                <a:latin typeface="BIZ UDPゴシック" panose="020B0400000000000000" pitchFamily="50" charset="-128"/>
                <a:ea typeface="BIZ UDPゴシック" panose="020B0400000000000000" pitchFamily="50" charset="-128"/>
              </a:rPr>
              <a:t>VoiceOver</a:t>
            </a:r>
            <a:r>
              <a:rPr kumimoji="1" lang="ja-JP" altLang="en-US" dirty="0">
                <a:solidFill>
                  <a:schemeClr val="accent1"/>
                </a:solidFill>
                <a:latin typeface="BIZ UDPゴシック" panose="020B0400000000000000" pitchFamily="50" charset="-128"/>
                <a:ea typeface="BIZ UDPゴシック" panose="020B0400000000000000" pitchFamily="50" charset="-128"/>
              </a:rPr>
              <a:t>を使用している場合、</a:t>
            </a:r>
            <a:r>
              <a:rPr kumimoji="1" lang="en-US" altLang="ja-JP" dirty="0">
                <a:solidFill>
                  <a:schemeClr val="accent1"/>
                </a:solidFill>
                <a:latin typeface="BIZ UDPゴシック" panose="020B0400000000000000" pitchFamily="50" charset="-128"/>
                <a:ea typeface="BIZ UDPゴシック" panose="020B0400000000000000" pitchFamily="50" charset="-128"/>
              </a:rPr>
              <a:t>｢</a:t>
            </a:r>
            <a:r>
              <a:rPr kumimoji="1" lang="ja-JP" altLang="en-US" dirty="0">
                <a:solidFill>
                  <a:schemeClr val="accent1"/>
                </a:solidFill>
                <a:latin typeface="BIZ UDPゴシック" panose="020B0400000000000000" pitchFamily="50" charset="-128"/>
                <a:ea typeface="BIZ UDPゴシック" panose="020B0400000000000000" pitchFamily="50" charset="-128"/>
              </a:rPr>
              <a:t>スライドで電源オフ</a:t>
            </a:r>
            <a:r>
              <a:rPr kumimoji="1" lang="en-US" altLang="ja-JP" dirty="0">
                <a:solidFill>
                  <a:schemeClr val="accent1"/>
                </a:solidFill>
                <a:latin typeface="BIZ UDPゴシック" panose="020B0400000000000000" pitchFamily="50" charset="-128"/>
                <a:ea typeface="BIZ UDPゴシック" panose="020B0400000000000000" pitchFamily="50" charset="-128"/>
              </a:rPr>
              <a:t>｣</a:t>
            </a:r>
            <a:r>
              <a:rPr kumimoji="1" lang="ja-JP" altLang="en-US" dirty="0">
                <a:solidFill>
                  <a:schemeClr val="accent1"/>
                </a:solidFill>
                <a:latin typeface="BIZ UDPゴシック" panose="020B0400000000000000" pitchFamily="50" charset="-128"/>
                <a:ea typeface="BIZ UDPゴシック" panose="020B0400000000000000" pitchFamily="50" charset="-128"/>
              </a:rPr>
              <a:t>と聞こえたら画面中央をダブルタップします</a:t>
            </a:r>
            <a:endParaRPr kumimoji="1" lang="en-US" altLang="ja-JP" dirty="0">
              <a:solidFill>
                <a:schemeClr val="accent1"/>
              </a:solidFill>
              <a:latin typeface="BIZ UDPゴシック" panose="020B0400000000000000" pitchFamily="50" charset="-128"/>
              <a:ea typeface="BIZ UDPゴシック" panose="020B0400000000000000" pitchFamily="50" charset="-128"/>
            </a:endParaRPr>
          </a:p>
          <a:p>
            <a:pPr>
              <a:lnSpc>
                <a:spcPct val="130000"/>
              </a:lnSpc>
            </a:pPr>
            <a:r>
              <a:rPr lang="en-US" altLang="ja-JP" dirty="0">
                <a:solidFill>
                  <a:schemeClr val="accent1"/>
                </a:solidFill>
                <a:latin typeface="BIZ UDPゴシック" panose="020B0400000000000000" pitchFamily="50" charset="-128"/>
                <a:ea typeface="BIZ UDPゴシック" panose="020B0400000000000000" pitchFamily="50" charset="-128"/>
              </a:rPr>
              <a:t>※</a:t>
            </a:r>
            <a:r>
              <a:rPr kumimoji="1" lang="en-US" altLang="ja-JP" dirty="0" err="1">
                <a:solidFill>
                  <a:schemeClr val="accent1"/>
                </a:solidFill>
                <a:latin typeface="BIZ UDPゴシック" panose="020B0400000000000000" pitchFamily="50" charset="-128"/>
                <a:ea typeface="BIZ UDPゴシック" panose="020B0400000000000000" pitchFamily="50" charset="-128"/>
              </a:rPr>
              <a:t>VoiceOver</a:t>
            </a:r>
            <a:r>
              <a:rPr kumimoji="1" lang="ja-JP" altLang="en-US" dirty="0">
                <a:solidFill>
                  <a:schemeClr val="accent1"/>
                </a:solidFill>
                <a:latin typeface="BIZ UDPゴシック" panose="020B0400000000000000" pitchFamily="50" charset="-128"/>
                <a:ea typeface="BIZ UDPゴシック" panose="020B0400000000000000" pitchFamily="50" charset="-128"/>
              </a:rPr>
              <a:t>の読み上げ位置がずれている場合がありますので、その場合はタッチ操作か左右のスワイプ操作で</a:t>
            </a:r>
            <a:r>
              <a:rPr kumimoji="1" lang="en-US" altLang="ja-JP" dirty="0">
                <a:solidFill>
                  <a:schemeClr val="accent1"/>
                </a:solidFill>
                <a:latin typeface="BIZ UDPゴシック" panose="020B0400000000000000" pitchFamily="50" charset="-128"/>
                <a:ea typeface="BIZ UDPゴシック" panose="020B0400000000000000" pitchFamily="50" charset="-128"/>
              </a:rPr>
              <a:t>｢</a:t>
            </a:r>
            <a:r>
              <a:rPr kumimoji="1" lang="ja-JP" altLang="en-US" dirty="0">
                <a:solidFill>
                  <a:schemeClr val="accent1"/>
                </a:solidFill>
                <a:latin typeface="BIZ UDPゴシック" panose="020B0400000000000000" pitchFamily="50" charset="-128"/>
                <a:ea typeface="BIZ UDPゴシック" panose="020B0400000000000000" pitchFamily="50" charset="-128"/>
              </a:rPr>
              <a:t>スライドで電源オフ</a:t>
            </a:r>
            <a:r>
              <a:rPr kumimoji="1" lang="en-US" altLang="ja-JP" dirty="0">
                <a:solidFill>
                  <a:schemeClr val="accent1"/>
                </a:solidFill>
                <a:latin typeface="BIZ UDPゴシック" panose="020B0400000000000000" pitchFamily="50" charset="-128"/>
                <a:ea typeface="BIZ UDPゴシック" panose="020B0400000000000000" pitchFamily="50" charset="-128"/>
              </a:rPr>
              <a:t>｣</a:t>
            </a:r>
            <a:r>
              <a:rPr kumimoji="1" lang="ja-JP" altLang="en-US" dirty="0">
                <a:solidFill>
                  <a:schemeClr val="accent1"/>
                </a:solidFill>
                <a:latin typeface="BIZ UDPゴシック" panose="020B0400000000000000" pitchFamily="50" charset="-128"/>
                <a:ea typeface="BIZ UDPゴシック" panose="020B0400000000000000" pitchFamily="50" charset="-128"/>
              </a:rPr>
              <a:t>に合わせてからダブルタップしてください</a:t>
            </a:r>
          </a:p>
        </p:txBody>
      </p:sp>
      <p:sp>
        <p:nvSpPr>
          <p:cNvPr id="8" name="サブタイトル 2">
            <a:extLst>
              <a:ext uri="{FF2B5EF4-FFF2-40B4-BE49-F238E27FC236}">
                <a16:creationId xmlns:a16="http://schemas.microsoft.com/office/drawing/2014/main" id="{06200116-209C-9545-B9A6-B114CDA49F66}"/>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dirty="0">
                <a:latin typeface="BIZ UDPゴシック" panose="020B0400000000000000" pitchFamily="50" charset="-128"/>
                <a:ea typeface="BIZ UDPゴシック" panose="020B0400000000000000" pitchFamily="50" charset="-128"/>
              </a:rPr>
              <a:t>電源の入れ方は機種により異なります</a:t>
            </a:r>
          </a:p>
        </p:txBody>
      </p:sp>
      <p:sp>
        <p:nvSpPr>
          <p:cNvPr id="12" name="テキスト ボックス 11">
            <a:extLst>
              <a:ext uri="{FF2B5EF4-FFF2-40B4-BE49-F238E27FC236}">
                <a16:creationId xmlns:a16="http://schemas.microsoft.com/office/drawing/2014/main" id="{53158C38-37C2-1937-0D43-E97A6B6309F7}"/>
              </a:ext>
            </a:extLst>
          </p:cNvPr>
          <p:cNvSpPr txBox="1"/>
          <p:nvPr/>
        </p:nvSpPr>
        <p:spPr>
          <a:xfrm>
            <a:off x="977281"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❷</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14" name="テキスト ボックス 13">
            <a:extLst>
              <a:ext uri="{FF2B5EF4-FFF2-40B4-BE49-F238E27FC236}">
                <a16:creationId xmlns:a16="http://schemas.microsoft.com/office/drawing/2014/main" id="{9A21F235-5A6F-2BC5-1AB6-F5A0C4575B0E}"/>
              </a:ext>
            </a:extLst>
          </p:cNvPr>
          <p:cNvSpPr txBox="1"/>
          <p:nvPr/>
        </p:nvSpPr>
        <p:spPr>
          <a:xfrm>
            <a:off x="1554479" y="1512998"/>
            <a:ext cx="7442336" cy="760657"/>
          </a:xfrm>
          <a:prstGeom prst="rect">
            <a:avLst/>
          </a:prstGeom>
          <a:noFill/>
        </p:spPr>
        <p:txBody>
          <a:bodyPr wrap="square" lIns="91440" tIns="45720" rIns="91440" bIns="45720" rtlCol="0" anchor="t">
            <a:spAutoFit/>
          </a:bodyPr>
          <a:lstStyle/>
          <a:p>
            <a:pPr>
              <a:lnSpc>
                <a:spcPct val="130000"/>
              </a:lnSpc>
            </a:pPr>
            <a:r>
              <a:rPr lang="en-US" altLang="ja-JP" sz="1800" kern="100" dirty="0" err="1">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VoiceOver</a:t>
            </a: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を使用していない場合は、画面上の</a:t>
            </a:r>
            <a:r>
              <a:rPr lang="en-US" altLang="ja-JP"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スライドで電源オフ</a:t>
            </a:r>
            <a:r>
              <a:rPr lang="en-US" altLang="ja-JP"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と書かれた箇所を左から右にスライドする​と電源が切れます</a:t>
            </a:r>
          </a:p>
        </p:txBody>
      </p:sp>
    </p:spTree>
    <p:extLst>
      <p:ext uri="{BB962C8B-B14F-4D97-AF65-F5344CB8AC3E}">
        <p14:creationId xmlns:p14="http://schemas.microsoft.com/office/powerpoint/2010/main" val="22209531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2068" y="1948"/>
          <a:ext cx="1587" cy="1587"/>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5"/>
                      <a:stretch>
                        <a:fillRect/>
                      </a:stretch>
                    </p:blipFill>
                    <p:spPr>
                      <a:xfrm>
                        <a:off x="2068" y="1948"/>
                        <a:ext cx="1587" cy="1587"/>
                      </a:xfrm>
                      <a:prstGeom prst="rect">
                        <a:avLst/>
                      </a:prstGeom>
                    </p:spPr>
                  </p:pic>
                </p:oleObj>
              </mc:Fallback>
            </mc:AlternateContent>
          </a:graphicData>
        </a:graphic>
      </p:graphicFrame>
      <p:sp>
        <p:nvSpPr>
          <p:cNvPr id="2" name="タイトル 1"/>
          <p:cNvSpPr>
            <a:spLocks noGrp="1" noChangeAspect="1"/>
          </p:cNvSpPr>
          <p:nvPr>
            <p:ph type="ctrTitle"/>
          </p:nvPr>
        </p:nvSpPr>
        <p:spPr>
          <a:xfrm>
            <a:off x="480" y="361"/>
            <a:ext cx="1259335" cy="894339"/>
          </a:xfrm>
          <a:prstGeom prst="rect">
            <a:avLst/>
          </a:prstGeom>
          <a:noFill/>
        </p:spPr>
        <p:txBody>
          <a:bodyPr vert="horz" wrap="none" anchor="ctr">
            <a:noAutofit/>
          </a:bodyPr>
          <a:lstStyle/>
          <a:p>
            <a:pPr algn="ctr">
              <a:lnSpc>
                <a:spcPct val="100000"/>
              </a:lnSpc>
            </a:pPr>
            <a:r>
              <a:rPr lang="en-US" altLang="ja-JP" dirty="0">
                <a:solidFill>
                  <a:sysClr val="windowText" lastClr="000000"/>
                </a:solidFill>
              </a:rPr>
              <a:t>1-H</a:t>
            </a:r>
          </a:p>
        </p:txBody>
      </p:sp>
      <p:sp>
        <p:nvSpPr>
          <p:cNvPr id="17" name="タイトル 1">
            <a:extLst>
              <a:ext uri="{FF2B5EF4-FFF2-40B4-BE49-F238E27FC236}">
                <a16:creationId xmlns:a16="http://schemas.microsoft.com/office/drawing/2014/main" id="{592BA316-D6C0-047C-5797-F4C091D1B66F}"/>
              </a:ext>
            </a:extLst>
          </p:cNvPr>
          <p:cNvSpPr txBox="1">
            <a:spLocks noChangeAspect="1"/>
          </p:cNvSpPr>
          <p:nvPr/>
        </p:nvSpPr>
        <p:spPr>
          <a:xfrm>
            <a:off x="1259824" y="152763"/>
            <a:ext cx="7943910" cy="578729"/>
          </a:xfrm>
          <a:prstGeom prst="roundRect">
            <a:avLst/>
          </a:prstGeom>
          <a:noFill/>
        </p:spPr>
        <p:txBody>
          <a:bodyPr vert="horz" wrap="square" lIns="91431" tIns="45715" rIns="91431" bIns="45715" rtlCol="0" anchor="ctr">
            <a:spAutoFit/>
          </a:bodyPr>
          <a:lstStyle>
            <a:lvl1pPr>
              <a:lnSpc>
                <a:spcPct val="100000"/>
              </a:lnSpc>
              <a:spcBef>
                <a:spcPct val="0"/>
              </a:spcBef>
              <a:buNone/>
              <a:defRPr sz="2800" b="1" i="0">
                <a:solidFill>
                  <a:sysClr val="windowText" lastClr="000000"/>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sz="2799" dirty="0">
                <a:solidFill>
                  <a:srgbClr val="4472C4"/>
                </a:solidFill>
              </a:rPr>
              <a:t>ホーム画面に戻るには</a:t>
            </a:r>
            <a:r>
              <a:rPr lang="en-US" altLang="ja-JP" sz="2799" dirty="0">
                <a:solidFill>
                  <a:srgbClr val="4472C4"/>
                </a:solidFill>
              </a:rPr>
              <a:t>【</a:t>
            </a:r>
            <a:r>
              <a:rPr lang="ja-JP" altLang="en-US" sz="2799" dirty="0">
                <a:solidFill>
                  <a:srgbClr val="4472C4"/>
                </a:solidFill>
              </a:rPr>
              <a:t>ホームボタンのある機種</a:t>
            </a:r>
            <a:r>
              <a:rPr lang="en-US" altLang="ja-JP" sz="2799" dirty="0">
                <a:solidFill>
                  <a:srgbClr val="4472C4"/>
                </a:solidFill>
              </a:rPr>
              <a:t>】</a:t>
            </a:r>
          </a:p>
        </p:txBody>
      </p:sp>
      <p:cxnSp>
        <p:nvCxnSpPr>
          <p:cNvPr id="19" name="直線コネクタ 18">
            <a:extLst>
              <a:ext uri="{FF2B5EF4-FFF2-40B4-BE49-F238E27FC236}">
                <a16:creationId xmlns:a16="http://schemas.microsoft.com/office/drawing/2014/main" id="{8B51F20C-EA3E-6886-BB37-CE4E250F1885}"/>
              </a:ext>
            </a:extLst>
          </p:cNvPr>
          <p:cNvCxnSpPr>
            <a:cxnSpLocks/>
          </p:cNvCxnSpPr>
          <p:nvPr/>
        </p:nvCxnSpPr>
        <p:spPr>
          <a:xfrm flipV="1">
            <a:off x="1259824" y="361"/>
            <a:ext cx="0" cy="883534"/>
          </a:xfrm>
          <a:prstGeom prst="line">
            <a:avLst/>
          </a:prstGeom>
        </p:spPr>
        <p:style>
          <a:lnRef idx="1">
            <a:schemeClr val="dk1"/>
          </a:lnRef>
          <a:fillRef idx="0">
            <a:schemeClr val="dk1"/>
          </a:fillRef>
          <a:effectRef idx="0">
            <a:schemeClr val="dk1"/>
          </a:effectRef>
          <a:fontRef idx="minor">
            <a:schemeClr val="tx1"/>
          </a:fontRef>
        </p:style>
      </p:cxnSp>
      <p:sp>
        <p:nvSpPr>
          <p:cNvPr id="6" name="Slide Number Placeholder 5">
            <a:extLst>
              <a:ext uri="{FF2B5EF4-FFF2-40B4-BE49-F238E27FC236}">
                <a16:creationId xmlns:a16="http://schemas.microsoft.com/office/drawing/2014/main" id="{812468A7-68C3-F695-4B25-1F00DD556FC3}"/>
              </a:ext>
            </a:extLst>
          </p:cNvPr>
          <p:cNvSpPr txBox="1">
            <a:spLocks/>
          </p:cNvSpPr>
          <p:nvPr/>
        </p:nvSpPr>
        <p:spPr>
          <a:xfrm>
            <a:off x="8547100" y="6498000"/>
            <a:ext cx="577970"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1800" dirty="0">
                <a:solidFill>
                  <a:schemeClr val="accent1"/>
                </a:solidFill>
                <a:latin typeface="BIZ UDPゴシック" panose="020B0400000000000000" pitchFamily="50" charset="-128"/>
                <a:ea typeface="BIZ UDPゴシック" panose="020B0400000000000000" pitchFamily="50" charset="-128"/>
              </a:rPr>
              <a:t>１</a:t>
            </a:r>
            <a:r>
              <a:rPr lang="en-US" altLang="ja-JP" sz="1800" dirty="0">
                <a:solidFill>
                  <a:schemeClr val="accent1"/>
                </a:solidFill>
                <a:latin typeface="BIZ UDPゴシック" panose="020B0400000000000000" pitchFamily="50" charset="-128"/>
                <a:ea typeface="BIZ UDPゴシック" panose="020B0400000000000000" pitchFamily="50" charset="-128"/>
              </a:rPr>
              <a:t>5</a:t>
            </a:r>
            <a:endParaRPr lang="ja-JP" altLang="en-US" sz="1800" dirty="0">
              <a:solidFill>
                <a:schemeClr val="accent1"/>
              </a:solidFill>
              <a:latin typeface="BIZ UDPゴシック" panose="020B0400000000000000" pitchFamily="50" charset="-128"/>
              <a:ea typeface="BIZ UDPゴシック" panose="020B0400000000000000" pitchFamily="50" charset="-128"/>
            </a:endParaRPr>
          </a:p>
        </p:txBody>
      </p:sp>
      <p:sp>
        <p:nvSpPr>
          <p:cNvPr id="3" name="テキスト ボックス 2">
            <a:extLst>
              <a:ext uri="{FF2B5EF4-FFF2-40B4-BE49-F238E27FC236}">
                <a16:creationId xmlns:a16="http://schemas.microsoft.com/office/drawing/2014/main" id="{AC28F713-9D5D-2873-B10A-82402DB2AF5A}"/>
              </a:ext>
            </a:extLst>
          </p:cNvPr>
          <p:cNvSpPr txBox="1"/>
          <p:nvPr/>
        </p:nvSpPr>
        <p:spPr>
          <a:xfrm flipH="1">
            <a:off x="5954214" y="4705337"/>
            <a:ext cx="1375388" cy="1115818"/>
          </a:xfrm>
          <a:prstGeom prst="rect">
            <a:avLst/>
          </a:prstGeom>
          <a:noFill/>
        </p:spPr>
        <p:txBody>
          <a:bodyPr wrap="square" rtlCol="0">
            <a:spAutoFit/>
          </a:bodyPr>
          <a:lstStyle/>
          <a:p>
            <a:pPr>
              <a:lnSpc>
                <a:spcPct val="130000"/>
              </a:lnSpc>
            </a:pPr>
            <a:r>
              <a:rPr kumimoji="1" lang="en-US" altLang="ja-JP" dirty="0">
                <a:solidFill>
                  <a:schemeClr val="bg1"/>
                </a:solidFill>
                <a:latin typeface="BIZ UDPゴシック" panose="020B0400000000000000" pitchFamily="50" charset="-128"/>
                <a:ea typeface="BIZ UDPゴシック" panose="020B0400000000000000" pitchFamily="50" charset="-128"/>
              </a:rPr>
              <a:t>POWERD</a:t>
            </a:r>
          </a:p>
          <a:p>
            <a:pPr>
              <a:lnSpc>
                <a:spcPct val="130000"/>
              </a:lnSpc>
            </a:pPr>
            <a:r>
              <a:rPr lang="en-US" altLang="ja-JP" dirty="0">
                <a:solidFill>
                  <a:schemeClr val="bg1"/>
                </a:solidFill>
                <a:latin typeface="BIZ UDPゴシック" panose="020B0400000000000000" pitchFamily="50" charset="-128"/>
                <a:ea typeface="BIZ UDPゴシック" panose="020B0400000000000000" pitchFamily="50" charset="-128"/>
              </a:rPr>
              <a:t>By Android</a:t>
            </a:r>
            <a:endParaRPr kumimoji="1" lang="ja-JP" altLang="en-US" dirty="0">
              <a:solidFill>
                <a:schemeClr val="bg1"/>
              </a:solidFill>
              <a:latin typeface="BIZ UDPゴシック" panose="020B0400000000000000" pitchFamily="50" charset="-128"/>
              <a:ea typeface="BIZ UDPゴシック" panose="020B0400000000000000" pitchFamily="50" charset="-128"/>
            </a:endParaRPr>
          </a:p>
        </p:txBody>
      </p:sp>
      <p:sp>
        <p:nvSpPr>
          <p:cNvPr id="4" name="テキスト ボックス 3">
            <a:extLst>
              <a:ext uri="{FF2B5EF4-FFF2-40B4-BE49-F238E27FC236}">
                <a16:creationId xmlns:a16="http://schemas.microsoft.com/office/drawing/2014/main" id="{8C6E281F-9F33-4AA0-4659-E0D2E1132164}"/>
              </a:ext>
            </a:extLst>
          </p:cNvPr>
          <p:cNvSpPr txBox="1"/>
          <p:nvPr/>
        </p:nvSpPr>
        <p:spPr>
          <a:xfrm>
            <a:off x="3719365" y="993063"/>
            <a:ext cx="5122851" cy="3230115"/>
          </a:xfrm>
          <a:prstGeom prst="rect">
            <a:avLst/>
          </a:prstGeom>
          <a:noFill/>
        </p:spPr>
        <p:txBody>
          <a:bodyPr wrap="square" rtlCol="0">
            <a:spAutoFit/>
          </a:bodyPr>
          <a:lstStyle/>
          <a:p>
            <a:pPr algn="just">
              <a:lnSpc>
                <a:spcPct val="130000"/>
              </a:lnSpc>
            </a:pPr>
            <a:r>
              <a:rPr kumimoji="1" lang="ja-JP" altLang="en-US" sz="2000" dirty="0">
                <a:latin typeface="BIZ UDPゴシック" panose="020B0400000000000000" pitchFamily="50" charset="-128"/>
                <a:ea typeface="BIZ UDPゴシック" panose="020B0400000000000000" pitchFamily="50" charset="-128"/>
              </a:rPr>
              <a:t>➡ホーム画面に戻ります</a:t>
            </a:r>
            <a:endParaRPr kumimoji="1" lang="en-US" altLang="ja-JP" sz="2000" dirty="0">
              <a:latin typeface="BIZ UDPゴシック" panose="020B0400000000000000" pitchFamily="50" charset="-128"/>
              <a:ea typeface="BIZ UDPゴシック" panose="020B0400000000000000" pitchFamily="50" charset="-128"/>
            </a:endParaRPr>
          </a:p>
          <a:p>
            <a:pPr algn="just">
              <a:lnSpc>
                <a:spcPct val="130000"/>
              </a:lnSpc>
            </a:pPr>
            <a:r>
              <a:rPr lang="ja-JP" altLang="en-US" sz="2000" dirty="0">
                <a:latin typeface="BIZ UDPゴシック" panose="020B0400000000000000" pitchFamily="50" charset="-128"/>
                <a:ea typeface="BIZ UDPゴシック" panose="020B0400000000000000" pitchFamily="50" charset="-128"/>
              </a:rPr>
              <a:t>　</a:t>
            </a:r>
            <a:r>
              <a:rPr kumimoji="1" lang="ja-JP" altLang="en-US" sz="2000" dirty="0">
                <a:latin typeface="BIZ UDPゴシック" panose="020B0400000000000000" pitchFamily="50" charset="-128"/>
                <a:ea typeface="BIZ UDPゴシック" panose="020B0400000000000000" pitchFamily="50" charset="-128"/>
              </a:rPr>
              <a:t>（戻ると効果音が鳴ります）</a:t>
            </a:r>
            <a:endParaRPr kumimoji="1" lang="en-US" altLang="ja-JP" sz="2000" dirty="0">
              <a:latin typeface="BIZ UDPゴシック" panose="020B0400000000000000" pitchFamily="50" charset="-128"/>
              <a:ea typeface="BIZ UDPゴシック" panose="020B0400000000000000" pitchFamily="50" charset="-128"/>
            </a:endParaRPr>
          </a:p>
          <a:p>
            <a:pPr algn="just">
              <a:lnSpc>
                <a:spcPct val="130000"/>
              </a:lnSpc>
            </a:pPr>
            <a:r>
              <a:rPr kumimoji="1" lang="ja-JP" altLang="en-US" sz="2000" dirty="0">
                <a:latin typeface="BIZ UDPゴシック" panose="020B0400000000000000" pitchFamily="50" charset="-128"/>
                <a:ea typeface="BIZ UDPゴシック" panose="020B0400000000000000" pitchFamily="50" charset="-128"/>
              </a:rPr>
              <a:t>　ホーム画面が何ページもある場合は、</a:t>
            </a:r>
            <a:endParaRPr kumimoji="1" lang="en-US" altLang="ja-JP" sz="2000" dirty="0">
              <a:latin typeface="BIZ UDPゴシック" panose="020B0400000000000000" pitchFamily="50" charset="-128"/>
              <a:ea typeface="BIZ UDPゴシック" panose="020B0400000000000000" pitchFamily="50" charset="-128"/>
            </a:endParaRPr>
          </a:p>
          <a:p>
            <a:pPr algn="just">
              <a:lnSpc>
                <a:spcPct val="130000"/>
              </a:lnSpc>
            </a:pPr>
            <a:r>
              <a:rPr lang="ja-JP" altLang="en-US" sz="2000" dirty="0">
                <a:latin typeface="BIZ UDPゴシック" panose="020B0400000000000000" pitchFamily="50" charset="-128"/>
                <a:ea typeface="BIZ UDPゴシック" panose="020B0400000000000000" pitchFamily="50" charset="-128"/>
              </a:rPr>
              <a:t>　</a:t>
            </a:r>
            <a:r>
              <a:rPr kumimoji="1" lang="ja-JP" altLang="en-US" sz="2000" dirty="0">
                <a:latin typeface="BIZ UDPゴシック" panose="020B0400000000000000" pitchFamily="50" charset="-128"/>
                <a:ea typeface="BIZ UDPゴシック" panose="020B0400000000000000" pitchFamily="50" charset="-128"/>
              </a:rPr>
              <a:t>最後に開いていたページに戻ります。</a:t>
            </a:r>
            <a:endParaRPr kumimoji="1" lang="en-US" altLang="ja-JP" sz="2000" dirty="0">
              <a:latin typeface="BIZ UDPゴシック" panose="020B0400000000000000" pitchFamily="50" charset="-128"/>
              <a:ea typeface="BIZ UDPゴシック" panose="020B0400000000000000" pitchFamily="50" charset="-128"/>
            </a:endParaRPr>
          </a:p>
          <a:p>
            <a:pPr algn="just">
              <a:lnSpc>
                <a:spcPct val="130000"/>
              </a:lnSpc>
            </a:pPr>
            <a:endParaRPr lang="en-US" altLang="ja-JP" sz="2000" dirty="0">
              <a:latin typeface="BIZ UDPゴシック" panose="020B0400000000000000" pitchFamily="50" charset="-128"/>
              <a:ea typeface="BIZ UDPゴシック" panose="020B0400000000000000" pitchFamily="50" charset="-128"/>
            </a:endParaRPr>
          </a:p>
          <a:p>
            <a:pPr algn="just">
              <a:lnSpc>
                <a:spcPct val="130000"/>
              </a:lnSpc>
            </a:pPr>
            <a:r>
              <a:rPr lang="ja-JP" altLang="en-US" sz="2000" dirty="0">
                <a:latin typeface="BIZ UDPゴシック" panose="020B0400000000000000" pitchFamily="50" charset="-128"/>
                <a:ea typeface="BIZ UDPゴシック" panose="020B0400000000000000" pitchFamily="50" charset="-128"/>
              </a:rPr>
              <a:t>➡</a:t>
            </a:r>
            <a:r>
              <a:rPr kumimoji="1" lang="ja-JP" altLang="en-US" sz="2000" dirty="0">
                <a:latin typeface="BIZ UDPゴシック" panose="020B0400000000000000" pitchFamily="50" charset="-128"/>
                <a:ea typeface="BIZ UDPゴシック" panose="020B0400000000000000" pitchFamily="50" charset="-128"/>
              </a:rPr>
              <a:t>必ず１ページ目のホーム画面に戻ります。（効果音が鳴ったあと、音声で「ホーム」とガイドがあります）</a:t>
            </a:r>
            <a:endParaRPr kumimoji="1" lang="en-US" altLang="ja-JP" sz="1800" dirty="0">
              <a:latin typeface="BIZ UDPゴシック" panose="020B0400000000000000" pitchFamily="50" charset="-128"/>
              <a:ea typeface="BIZ UDPゴシック" panose="020B0400000000000000" pitchFamily="50" charset="-128"/>
            </a:endParaRPr>
          </a:p>
        </p:txBody>
      </p:sp>
      <p:sp>
        <p:nvSpPr>
          <p:cNvPr id="8" name="テキスト ボックス 7">
            <a:extLst>
              <a:ext uri="{FF2B5EF4-FFF2-40B4-BE49-F238E27FC236}">
                <a16:creationId xmlns:a16="http://schemas.microsoft.com/office/drawing/2014/main" id="{0FA7531D-6DB5-B2C9-01C1-1F9F36F486F2}"/>
              </a:ext>
            </a:extLst>
          </p:cNvPr>
          <p:cNvSpPr txBox="1"/>
          <p:nvPr/>
        </p:nvSpPr>
        <p:spPr>
          <a:xfrm>
            <a:off x="272917" y="4527078"/>
            <a:ext cx="8569300" cy="1836015"/>
          </a:xfrm>
          <a:prstGeom prst="rect">
            <a:avLst/>
          </a:prstGeom>
          <a:noFill/>
        </p:spPr>
        <p:txBody>
          <a:bodyPr wrap="square" rtlCol="0">
            <a:spAutoFit/>
          </a:bodyPr>
          <a:lstStyle/>
          <a:p>
            <a:pPr>
              <a:lnSpc>
                <a:spcPct val="130000"/>
              </a:lnSpc>
            </a:pPr>
            <a:r>
              <a:rPr kumimoji="1" lang="en-US" altLang="ja-JP" sz="1800" dirty="0">
                <a:solidFill>
                  <a:schemeClr val="accent1"/>
                </a:solidFill>
                <a:latin typeface="BIZ UDPゴシック" panose="020B0400000000000000" pitchFamily="50" charset="-128"/>
                <a:ea typeface="BIZ UDPゴシック" panose="020B0400000000000000" pitchFamily="50" charset="-128"/>
              </a:rPr>
              <a:t>※</a:t>
            </a:r>
            <a:r>
              <a:rPr kumimoji="1" lang="ja-JP" altLang="en-US" sz="1800" dirty="0">
                <a:solidFill>
                  <a:schemeClr val="accent1"/>
                </a:solidFill>
                <a:latin typeface="BIZ UDPゴシック" panose="020B0400000000000000" pitchFamily="50" charset="-128"/>
                <a:ea typeface="BIZ UDPゴシック" panose="020B0400000000000000" pitchFamily="50" charset="-128"/>
              </a:rPr>
              <a:t>なお、ホームボタンを連続で押す場合は、１秒程度の間隔を開けましょう</a:t>
            </a:r>
            <a:endParaRPr kumimoji="1" lang="en-US" altLang="ja-JP" sz="1800" dirty="0">
              <a:solidFill>
                <a:schemeClr val="accent1"/>
              </a:solidFill>
              <a:latin typeface="BIZ UDPゴシック" panose="020B0400000000000000" pitchFamily="50" charset="-128"/>
              <a:ea typeface="BIZ UDPゴシック" panose="020B0400000000000000" pitchFamily="50" charset="-128"/>
            </a:endParaRPr>
          </a:p>
          <a:p>
            <a:pPr>
              <a:lnSpc>
                <a:spcPct val="130000"/>
              </a:lnSpc>
            </a:pPr>
            <a:endParaRPr lang="en-US" altLang="ja-JP" dirty="0">
              <a:latin typeface="BIZ UDPゴシック" panose="020B0400000000000000" pitchFamily="50" charset="-128"/>
              <a:ea typeface="BIZ UDPゴシック" panose="020B0400000000000000" pitchFamily="50" charset="-128"/>
            </a:endParaRPr>
          </a:p>
          <a:p>
            <a:pPr>
              <a:lnSpc>
                <a:spcPct val="130000"/>
              </a:lnSpc>
            </a:pPr>
            <a:r>
              <a:rPr kumimoji="1" lang="ja-JP" altLang="en-US" sz="1800" dirty="0">
                <a:latin typeface="BIZ UDPゴシック" panose="020B0400000000000000" pitchFamily="50" charset="-128"/>
                <a:ea typeface="BIZ UDPゴシック" panose="020B0400000000000000" pitchFamily="50" charset="-128"/>
              </a:rPr>
              <a:t>２回以上素早くホームボタンを押すと、後で説明する「開いているアプリを一覧で見ることができる状態（アプリスイッチャー）」や「ショートカット」の機能が立ち上がる場合があります。その場合は再度ホームボタンを押すと、もとのホーム画面に戻ります。</a:t>
            </a:r>
            <a:endParaRPr kumimoji="1" lang="ja-JP" altLang="en-US" dirty="0">
              <a:latin typeface="BIZ UDPゴシック" panose="020B0400000000000000" pitchFamily="50" charset="-128"/>
              <a:ea typeface="BIZ UDPゴシック" panose="020B0400000000000000" pitchFamily="50" charset="-128"/>
            </a:endParaRPr>
          </a:p>
        </p:txBody>
      </p:sp>
      <p:sp>
        <p:nvSpPr>
          <p:cNvPr id="9" name="四角形: 角を丸くする 8">
            <a:extLst>
              <a:ext uri="{FF2B5EF4-FFF2-40B4-BE49-F238E27FC236}">
                <a16:creationId xmlns:a16="http://schemas.microsoft.com/office/drawing/2014/main" id="{649FB848-19C4-0E8B-1F40-FCE9FB4EBD38}"/>
              </a:ext>
            </a:extLst>
          </p:cNvPr>
          <p:cNvSpPr/>
          <p:nvPr/>
        </p:nvSpPr>
        <p:spPr>
          <a:xfrm>
            <a:off x="400987" y="1140350"/>
            <a:ext cx="3240000" cy="719665"/>
          </a:xfrm>
          <a:prstGeom prst="roundRect">
            <a:avLst/>
          </a:prstGeom>
          <a:noFill/>
          <a:ln w="34925" cmpd="sng">
            <a:solidFill>
              <a:schemeClr val="accent1"/>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kumimoji="1" lang="ja-JP" altLang="en-US" sz="1800" dirty="0">
                <a:latin typeface="BIZ UDPゴシック" panose="020B0400000000000000" pitchFamily="50" charset="-128"/>
                <a:ea typeface="BIZ UDPゴシック" panose="020B0400000000000000" pitchFamily="50" charset="-128"/>
              </a:rPr>
              <a:t>ホームボタンを押す</a:t>
            </a:r>
            <a:endParaRPr kumimoji="1" lang="ja-JP" altLang="en-US" dirty="0">
              <a:ln>
                <a:solidFill>
                  <a:srgbClr val="009650"/>
                </a:solidFill>
              </a:ln>
              <a:latin typeface="BIZ UDPゴシック" panose="020B0400000000000000" pitchFamily="50" charset="-128"/>
              <a:ea typeface="BIZ UDPゴシック" panose="020B0400000000000000" pitchFamily="50" charset="-128"/>
            </a:endParaRPr>
          </a:p>
        </p:txBody>
      </p:sp>
      <p:sp>
        <p:nvSpPr>
          <p:cNvPr id="12" name="四角形: 角を丸くする 11">
            <a:extLst>
              <a:ext uri="{FF2B5EF4-FFF2-40B4-BE49-F238E27FC236}">
                <a16:creationId xmlns:a16="http://schemas.microsoft.com/office/drawing/2014/main" id="{8D2E6C3F-51F1-7DDB-0E42-EC8ACB4941C3}"/>
              </a:ext>
            </a:extLst>
          </p:cNvPr>
          <p:cNvSpPr/>
          <p:nvPr/>
        </p:nvSpPr>
        <p:spPr>
          <a:xfrm>
            <a:off x="400987" y="3119169"/>
            <a:ext cx="3240000" cy="720000"/>
          </a:xfrm>
          <a:prstGeom prst="roundRect">
            <a:avLst/>
          </a:prstGeom>
          <a:noFill/>
          <a:ln w="34925" cmpd="sng">
            <a:solidFill>
              <a:schemeClr val="accent1"/>
            </a:solidFill>
          </a:ln>
        </p:spPr>
        <p:style>
          <a:lnRef idx="2">
            <a:schemeClr val="accent3"/>
          </a:lnRef>
          <a:fillRef idx="1">
            <a:schemeClr val="lt1"/>
          </a:fillRef>
          <a:effectRef idx="0">
            <a:schemeClr val="accent3"/>
          </a:effectRef>
          <a:fontRef idx="minor">
            <a:schemeClr val="dk1"/>
          </a:fontRef>
        </p:style>
        <p:txBody>
          <a:bodyPr rtlCol="0" anchor="ctr"/>
          <a:lstStyle/>
          <a:p>
            <a:pPr algn="ctr">
              <a:lnSpc>
                <a:spcPct val="130000"/>
              </a:lnSpc>
            </a:pPr>
            <a:r>
              <a:rPr kumimoji="1" lang="ja-JP" altLang="en-US" sz="1800" dirty="0">
                <a:latin typeface="BIZ UDPゴシック" panose="020B0400000000000000" pitchFamily="50" charset="-128"/>
                <a:ea typeface="BIZ UDPゴシック" panose="020B0400000000000000" pitchFamily="50" charset="-128"/>
              </a:rPr>
              <a:t>ホーム画面が表示された状態でホームボタンを押す</a:t>
            </a:r>
            <a:endParaRPr kumimoji="1" lang="ja-JP" altLang="en-US" dirty="0">
              <a:ln>
                <a:solidFill>
                  <a:srgbClr val="009650"/>
                </a:solidFill>
              </a:ln>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618778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2068" y="1948"/>
          <a:ext cx="1587" cy="1587"/>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5"/>
                      <a:stretch>
                        <a:fillRect/>
                      </a:stretch>
                    </p:blipFill>
                    <p:spPr>
                      <a:xfrm>
                        <a:off x="2068" y="1948"/>
                        <a:ext cx="1587" cy="1587"/>
                      </a:xfrm>
                      <a:prstGeom prst="rect">
                        <a:avLst/>
                      </a:prstGeom>
                    </p:spPr>
                  </p:pic>
                </p:oleObj>
              </mc:Fallback>
            </mc:AlternateContent>
          </a:graphicData>
        </a:graphic>
      </p:graphicFrame>
      <p:sp>
        <p:nvSpPr>
          <p:cNvPr id="2" name="タイトル 1"/>
          <p:cNvSpPr>
            <a:spLocks noGrp="1" noChangeAspect="1"/>
          </p:cNvSpPr>
          <p:nvPr>
            <p:ph type="ctrTitle"/>
          </p:nvPr>
        </p:nvSpPr>
        <p:spPr>
          <a:xfrm>
            <a:off x="480" y="361"/>
            <a:ext cx="1259335" cy="894339"/>
          </a:xfrm>
          <a:prstGeom prst="rect">
            <a:avLst/>
          </a:prstGeom>
          <a:noFill/>
        </p:spPr>
        <p:txBody>
          <a:bodyPr vert="horz" wrap="none" anchor="ctr">
            <a:noAutofit/>
          </a:bodyPr>
          <a:lstStyle/>
          <a:p>
            <a:pPr algn="ctr">
              <a:lnSpc>
                <a:spcPct val="100000"/>
              </a:lnSpc>
            </a:pPr>
            <a:r>
              <a:rPr lang="en-US" altLang="ja-JP" dirty="0">
                <a:solidFill>
                  <a:sysClr val="windowText" lastClr="000000"/>
                </a:solidFill>
              </a:rPr>
              <a:t>1-I</a:t>
            </a:r>
          </a:p>
        </p:txBody>
      </p:sp>
      <p:sp>
        <p:nvSpPr>
          <p:cNvPr id="17" name="タイトル 1">
            <a:extLst>
              <a:ext uri="{FF2B5EF4-FFF2-40B4-BE49-F238E27FC236}">
                <a16:creationId xmlns:a16="http://schemas.microsoft.com/office/drawing/2014/main" id="{592BA316-D6C0-047C-5797-F4C091D1B66F}"/>
              </a:ext>
            </a:extLst>
          </p:cNvPr>
          <p:cNvSpPr txBox="1">
            <a:spLocks noChangeAspect="1"/>
          </p:cNvSpPr>
          <p:nvPr/>
        </p:nvSpPr>
        <p:spPr>
          <a:xfrm>
            <a:off x="1259824" y="152763"/>
            <a:ext cx="7943910" cy="578729"/>
          </a:xfrm>
          <a:prstGeom prst="roundRect">
            <a:avLst/>
          </a:prstGeom>
          <a:noFill/>
        </p:spPr>
        <p:txBody>
          <a:bodyPr vert="horz" wrap="square" lIns="91431" tIns="45715" rIns="91431" bIns="45715" rtlCol="0" anchor="ctr">
            <a:spAutoFit/>
          </a:bodyPr>
          <a:lstStyle>
            <a:lvl1pPr>
              <a:lnSpc>
                <a:spcPct val="100000"/>
              </a:lnSpc>
              <a:spcBef>
                <a:spcPct val="0"/>
              </a:spcBef>
              <a:buNone/>
              <a:defRPr sz="2800" b="1" i="0">
                <a:solidFill>
                  <a:sysClr val="windowText" lastClr="000000"/>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sz="2799" dirty="0">
                <a:solidFill>
                  <a:srgbClr val="4472C4"/>
                </a:solidFill>
              </a:rPr>
              <a:t>ホーム画面に戻るには</a:t>
            </a:r>
            <a:r>
              <a:rPr lang="en-US" altLang="ja-JP" sz="2799" dirty="0">
                <a:solidFill>
                  <a:srgbClr val="4472C4"/>
                </a:solidFill>
              </a:rPr>
              <a:t>【</a:t>
            </a:r>
            <a:r>
              <a:rPr lang="ja-JP" altLang="en-US" sz="2799" dirty="0">
                <a:solidFill>
                  <a:srgbClr val="4472C4"/>
                </a:solidFill>
              </a:rPr>
              <a:t>ホームボタンのない機種</a:t>
            </a:r>
            <a:r>
              <a:rPr lang="en-US" altLang="ja-JP" sz="2799" dirty="0">
                <a:solidFill>
                  <a:srgbClr val="4472C4"/>
                </a:solidFill>
              </a:rPr>
              <a:t>】</a:t>
            </a:r>
          </a:p>
        </p:txBody>
      </p:sp>
      <p:cxnSp>
        <p:nvCxnSpPr>
          <p:cNvPr id="19" name="直線コネクタ 18">
            <a:extLst>
              <a:ext uri="{FF2B5EF4-FFF2-40B4-BE49-F238E27FC236}">
                <a16:creationId xmlns:a16="http://schemas.microsoft.com/office/drawing/2014/main" id="{8B51F20C-EA3E-6886-BB37-CE4E250F1885}"/>
              </a:ext>
            </a:extLst>
          </p:cNvPr>
          <p:cNvCxnSpPr>
            <a:cxnSpLocks/>
          </p:cNvCxnSpPr>
          <p:nvPr/>
        </p:nvCxnSpPr>
        <p:spPr>
          <a:xfrm flipV="1">
            <a:off x="1259824" y="361"/>
            <a:ext cx="0" cy="883534"/>
          </a:xfrm>
          <a:prstGeom prst="line">
            <a:avLst/>
          </a:prstGeom>
        </p:spPr>
        <p:style>
          <a:lnRef idx="1">
            <a:schemeClr val="dk1"/>
          </a:lnRef>
          <a:fillRef idx="0">
            <a:schemeClr val="dk1"/>
          </a:fillRef>
          <a:effectRef idx="0">
            <a:schemeClr val="dk1"/>
          </a:effectRef>
          <a:fontRef idx="minor">
            <a:schemeClr val="tx1"/>
          </a:fontRef>
        </p:style>
      </p:cxnSp>
      <p:sp>
        <p:nvSpPr>
          <p:cNvPr id="6" name="Slide Number Placeholder 5">
            <a:extLst>
              <a:ext uri="{FF2B5EF4-FFF2-40B4-BE49-F238E27FC236}">
                <a16:creationId xmlns:a16="http://schemas.microsoft.com/office/drawing/2014/main" id="{812468A7-68C3-F695-4B25-1F00DD556FC3}"/>
              </a:ext>
            </a:extLst>
          </p:cNvPr>
          <p:cNvSpPr txBox="1">
            <a:spLocks/>
          </p:cNvSpPr>
          <p:nvPr/>
        </p:nvSpPr>
        <p:spPr>
          <a:xfrm>
            <a:off x="8547100" y="6498000"/>
            <a:ext cx="577970"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1800" dirty="0">
                <a:solidFill>
                  <a:schemeClr val="accent1"/>
                </a:solidFill>
                <a:latin typeface="BIZ UDPゴシック" panose="020B0400000000000000" pitchFamily="50" charset="-128"/>
                <a:ea typeface="BIZ UDPゴシック" panose="020B0400000000000000" pitchFamily="50" charset="-128"/>
              </a:rPr>
              <a:t>１</a:t>
            </a:r>
            <a:r>
              <a:rPr lang="en-US" altLang="ja-JP" sz="1800" dirty="0">
                <a:solidFill>
                  <a:schemeClr val="accent1"/>
                </a:solidFill>
                <a:latin typeface="BIZ UDPゴシック" panose="020B0400000000000000" pitchFamily="50" charset="-128"/>
                <a:ea typeface="BIZ UDPゴシック" panose="020B0400000000000000" pitchFamily="50" charset="-128"/>
              </a:rPr>
              <a:t>6</a:t>
            </a:r>
            <a:endParaRPr lang="ja-JP" altLang="en-US" sz="1800" dirty="0">
              <a:solidFill>
                <a:schemeClr val="accent1"/>
              </a:solidFill>
              <a:latin typeface="BIZ UDPゴシック" panose="020B0400000000000000" pitchFamily="50" charset="-128"/>
              <a:ea typeface="BIZ UDPゴシック" panose="020B0400000000000000" pitchFamily="50" charset="-128"/>
            </a:endParaRPr>
          </a:p>
        </p:txBody>
      </p:sp>
      <p:sp>
        <p:nvSpPr>
          <p:cNvPr id="3" name="テキスト ボックス 2">
            <a:extLst>
              <a:ext uri="{FF2B5EF4-FFF2-40B4-BE49-F238E27FC236}">
                <a16:creationId xmlns:a16="http://schemas.microsoft.com/office/drawing/2014/main" id="{AC28F713-9D5D-2873-B10A-82402DB2AF5A}"/>
              </a:ext>
            </a:extLst>
          </p:cNvPr>
          <p:cNvSpPr txBox="1"/>
          <p:nvPr/>
        </p:nvSpPr>
        <p:spPr>
          <a:xfrm flipH="1">
            <a:off x="5954214" y="4705337"/>
            <a:ext cx="1375388" cy="1115818"/>
          </a:xfrm>
          <a:prstGeom prst="rect">
            <a:avLst/>
          </a:prstGeom>
          <a:noFill/>
        </p:spPr>
        <p:txBody>
          <a:bodyPr wrap="square" rtlCol="0">
            <a:spAutoFit/>
          </a:bodyPr>
          <a:lstStyle/>
          <a:p>
            <a:pPr>
              <a:lnSpc>
                <a:spcPct val="130000"/>
              </a:lnSpc>
            </a:pPr>
            <a:r>
              <a:rPr kumimoji="1" lang="en-US" altLang="ja-JP" dirty="0">
                <a:solidFill>
                  <a:schemeClr val="bg1"/>
                </a:solidFill>
                <a:latin typeface="BIZ UDPゴシック" panose="020B0400000000000000" pitchFamily="50" charset="-128"/>
                <a:ea typeface="BIZ UDPゴシック" panose="020B0400000000000000" pitchFamily="50" charset="-128"/>
              </a:rPr>
              <a:t>POWERD</a:t>
            </a:r>
          </a:p>
          <a:p>
            <a:pPr>
              <a:lnSpc>
                <a:spcPct val="130000"/>
              </a:lnSpc>
            </a:pPr>
            <a:r>
              <a:rPr lang="en-US" altLang="ja-JP" dirty="0">
                <a:solidFill>
                  <a:schemeClr val="bg1"/>
                </a:solidFill>
                <a:latin typeface="BIZ UDPゴシック" panose="020B0400000000000000" pitchFamily="50" charset="-128"/>
                <a:ea typeface="BIZ UDPゴシック" panose="020B0400000000000000" pitchFamily="50" charset="-128"/>
              </a:rPr>
              <a:t>By Android</a:t>
            </a:r>
            <a:endParaRPr kumimoji="1" lang="ja-JP" altLang="en-US" dirty="0">
              <a:solidFill>
                <a:schemeClr val="bg1"/>
              </a:solidFill>
              <a:latin typeface="BIZ UDPゴシック" panose="020B0400000000000000" pitchFamily="50" charset="-128"/>
              <a:ea typeface="BIZ UDPゴシック" panose="020B0400000000000000" pitchFamily="50" charset="-128"/>
            </a:endParaRPr>
          </a:p>
        </p:txBody>
      </p:sp>
      <p:sp>
        <p:nvSpPr>
          <p:cNvPr id="4" name="テキスト ボックス 3">
            <a:extLst>
              <a:ext uri="{FF2B5EF4-FFF2-40B4-BE49-F238E27FC236}">
                <a16:creationId xmlns:a16="http://schemas.microsoft.com/office/drawing/2014/main" id="{8C6E281F-9F33-4AA0-4659-E0D2E1132164}"/>
              </a:ext>
            </a:extLst>
          </p:cNvPr>
          <p:cNvSpPr txBox="1"/>
          <p:nvPr/>
        </p:nvSpPr>
        <p:spPr>
          <a:xfrm>
            <a:off x="3719366" y="1136756"/>
            <a:ext cx="5246834" cy="3756541"/>
          </a:xfrm>
          <a:prstGeom prst="rect">
            <a:avLst/>
          </a:prstGeom>
          <a:noFill/>
        </p:spPr>
        <p:txBody>
          <a:bodyPr wrap="square" rtlCol="0">
            <a:spAutoFit/>
          </a:bodyPr>
          <a:lstStyle/>
          <a:p>
            <a:pPr algn="just">
              <a:lnSpc>
                <a:spcPct val="130000"/>
              </a:lnSpc>
            </a:pPr>
            <a:r>
              <a:rPr kumimoji="1" lang="ja-JP" altLang="en-US" dirty="0">
                <a:latin typeface="BIZ UDPゴシック" panose="020B0400000000000000" pitchFamily="50" charset="-128"/>
                <a:ea typeface="BIZ UDPゴシック" panose="020B0400000000000000" pitchFamily="50" charset="-128"/>
              </a:rPr>
              <a:t>➡中心に近づくにしたがって音程が上がりながら「ポン ポン ポン」と最大３回の効果音が鳴ります。</a:t>
            </a:r>
          </a:p>
          <a:p>
            <a:pPr algn="just">
              <a:lnSpc>
                <a:spcPct val="130000"/>
              </a:lnSpc>
            </a:pPr>
            <a:r>
              <a:rPr kumimoji="1" lang="ja-JP" altLang="en-US" dirty="0">
                <a:latin typeface="BIZ UDPゴシック" panose="020B0400000000000000" pitchFamily="50" charset="-128"/>
                <a:ea typeface="BIZ UDPゴシック" panose="020B0400000000000000" pitchFamily="50" charset="-128"/>
              </a:rPr>
              <a:t>このうち「ポン ポン」と２回鳴ったところで画面から指を離すと、効果音が鳴りホーム画面に戻ります。ホーム画面が何ページもある場合は、最後に開いていたページに戻ります</a:t>
            </a:r>
            <a:r>
              <a:rPr lang="ja-JP" altLang="en-US" dirty="0">
                <a:latin typeface="BIZ UDPゴシック" panose="020B0400000000000000" pitchFamily="50" charset="-128"/>
                <a:ea typeface="BIZ UDPゴシック" panose="020B0400000000000000" pitchFamily="50" charset="-128"/>
              </a:rPr>
              <a:t>。</a:t>
            </a:r>
            <a:endParaRPr kumimoji="1" lang="en-US" altLang="ja-JP" dirty="0">
              <a:latin typeface="BIZ UDPゴシック" panose="020B0400000000000000" pitchFamily="50" charset="-128"/>
              <a:ea typeface="BIZ UDPゴシック" panose="020B0400000000000000" pitchFamily="50" charset="-128"/>
            </a:endParaRPr>
          </a:p>
          <a:p>
            <a:pPr algn="just">
              <a:lnSpc>
                <a:spcPct val="130000"/>
              </a:lnSpc>
            </a:pPr>
            <a:endParaRPr lang="en-US" altLang="ja-JP" sz="2400" dirty="0">
              <a:latin typeface="BIZ UDPゴシック" panose="020B0400000000000000" pitchFamily="50" charset="-128"/>
              <a:ea typeface="BIZ UDPゴシック" panose="020B0400000000000000" pitchFamily="50" charset="-128"/>
            </a:endParaRPr>
          </a:p>
          <a:p>
            <a:pPr algn="just">
              <a:lnSpc>
                <a:spcPct val="130000"/>
              </a:lnSpc>
            </a:pPr>
            <a:r>
              <a:rPr lang="ja-JP" altLang="en-US" dirty="0">
                <a:latin typeface="BIZ UDPゴシック" panose="020B0400000000000000" pitchFamily="50" charset="-128"/>
                <a:ea typeface="BIZ UDPゴシック" panose="020B0400000000000000" pitchFamily="50" charset="-128"/>
              </a:rPr>
              <a:t>➡</a:t>
            </a:r>
            <a:r>
              <a:rPr kumimoji="1" lang="ja-JP" altLang="en-US" dirty="0">
                <a:latin typeface="BIZ UDPゴシック" panose="020B0400000000000000" pitchFamily="50" charset="-128"/>
                <a:ea typeface="BIZ UDPゴシック" panose="020B0400000000000000" pitchFamily="50" charset="-128"/>
              </a:rPr>
              <a:t>必ず１ページ目のホーム画面に戻ります。</a:t>
            </a:r>
          </a:p>
          <a:p>
            <a:pPr algn="just">
              <a:lnSpc>
                <a:spcPct val="130000"/>
              </a:lnSpc>
            </a:pPr>
            <a:r>
              <a:rPr kumimoji="1" lang="ja-JP" altLang="en-US" dirty="0">
                <a:latin typeface="BIZ UDPゴシック" panose="020B0400000000000000" pitchFamily="50" charset="-128"/>
                <a:ea typeface="BIZ UDPゴシック" panose="020B0400000000000000" pitchFamily="50" charset="-128"/>
              </a:rPr>
              <a:t> （この 時は効果音が鳴ったあと、音声で</a:t>
            </a:r>
          </a:p>
          <a:p>
            <a:pPr algn="just">
              <a:lnSpc>
                <a:spcPct val="130000"/>
              </a:lnSpc>
            </a:pPr>
            <a:r>
              <a:rPr kumimoji="1" lang="ja-JP" altLang="en-US" dirty="0">
                <a:latin typeface="BIZ UDPゴシック" panose="020B0400000000000000" pitchFamily="50" charset="-128"/>
                <a:ea typeface="BIZ UDPゴシック" panose="020B0400000000000000" pitchFamily="50" charset="-128"/>
              </a:rPr>
              <a:t>　「ホーム」とガイドがあります）</a:t>
            </a:r>
          </a:p>
        </p:txBody>
      </p:sp>
      <p:sp>
        <p:nvSpPr>
          <p:cNvPr id="8" name="テキスト ボックス 7">
            <a:extLst>
              <a:ext uri="{FF2B5EF4-FFF2-40B4-BE49-F238E27FC236}">
                <a16:creationId xmlns:a16="http://schemas.microsoft.com/office/drawing/2014/main" id="{0FA7531D-6DB5-B2C9-01C1-1F9F36F486F2}"/>
              </a:ext>
            </a:extLst>
          </p:cNvPr>
          <p:cNvSpPr txBox="1"/>
          <p:nvPr/>
        </p:nvSpPr>
        <p:spPr>
          <a:xfrm>
            <a:off x="190210" y="5158962"/>
            <a:ext cx="8775990" cy="1475917"/>
          </a:xfrm>
          <a:prstGeom prst="rect">
            <a:avLst/>
          </a:prstGeom>
          <a:noFill/>
        </p:spPr>
        <p:txBody>
          <a:bodyPr wrap="square" rtlCol="0">
            <a:spAutoFit/>
          </a:bodyPr>
          <a:lstStyle/>
          <a:p>
            <a:pPr>
              <a:lnSpc>
                <a:spcPct val="130000"/>
              </a:lnSpc>
            </a:pPr>
            <a:r>
              <a:rPr kumimoji="1" lang="en-US" altLang="ja-JP" sz="1800" dirty="0">
                <a:solidFill>
                  <a:schemeClr val="accent1"/>
                </a:solidFill>
                <a:latin typeface="BIZ UDPゴシック" panose="020B0400000000000000" pitchFamily="50" charset="-128"/>
                <a:ea typeface="BIZ UDPゴシック" panose="020B0400000000000000" pitchFamily="50" charset="-128"/>
              </a:rPr>
              <a:t>※</a:t>
            </a:r>
            <a:r>
              <a:rPr kumimoji="1" lang="ja-JP" altLang="en-US" sz="1800" dirty="0">
                <a:solidFill>
                  <a:schemeClr val="accent1"/>
                </a:solidFill>
                <a:latin typeface="BIZ UDPゴシック" panose="020B0400000000000000" pitchFamily="50" charset="-128"/>
                <a:ea typeface="BIZ UDPゴシック" panose="020B0400000000000000" pitchFamily="50" charset="-128"/>
              </a:rPr>
              <a:t>「ポン ポン」という音が鳴らず、うまくいかなかった場合は、ホーム画面にあるアプリの名前などを読み上げますが、画面に１本指で触れている限りは、勝手に何かが実行されることはありません</a:t>
            </a:r>
            <a:endParaRPr kumimoji="1" lang="en-US" altLang="ja-JP" sz="1800" dirty="0">
              <a:solidFill>
                <a:schemeClr val="accent1"/>
              </a:solidFill>
              <a:latin typeface="BIZ UDPゴシック" panose="020B0400000000000000" pitchFamily="50" charset="-128"/>
              <a:ea typeface="BIZ UDPゴシック" panose="020B0400000000000000" pitchFamily="50" charset="-128"/>
            </a:endParaRPr>
          </a:p>
          <a:p>
            <a:pPr>
              <a:lnSpc>
                <a:spcPct val="130000"/>
              </a:lnSpc>
            </a:pPr>
            <a:r>
              <a:rPr kumimoji="1" lang="ja-JP" altLang="en-US" sz="1800" dirty="0">
                <a:solidFill>
                  <a:schemeClr val="accent1"/>
                </a:solidFill>
                <a:latin typeface="BIZ UDPゴシック" panose="020B0400000000000000" pitchFamily="50" charset="-128"/>
                <a:ea typeface="BIZ UDPゴシック" panose="020B0400000000000000" pitchFamily="50" charset="-128"/>
              </a:rPr>
              <a:t>あわてず、画面から指を離し、再度やってみましょう</a:t>
            </a:r>
            <a:endParaRPr kumimoji="1" lang="ja-JP" altLang="en-US" dirty="0">
              <a:latin typeface="BIZ UDPゴシック" panose="020B0400000000000000" pitchFamily="50" charset="-128"/>
              <a:ea typeface="BIZ UDPゴシック" panose="020B0400000000000000" pitchFamily="50" charset="-128"/>
            </a:endParaRPr>
          </a:p>
        </p:txBody>
      </p:sp>
      <p:sp>
        <p:nvSpPr>
          <p:cNvPr id="9" name="四角形: 角を丸くする 8">
            <a:extLst>
              <a:ext uri="{FF2B5EF4-FFF2-40B4-BE49-F238E27FC236}">
                <a16:creationId xmlns:a16="http://schemas.microsoft.com/office/drawing/2014/main" id="{649FB848-19C4-0E8B-1F40-FCE9FB4EBD38}"/>
              </a:ext>
            </a:extLst>
          </p:cNvPr>
          <p:cNvSpPr/>
          <p:nvPr/>
        </p:nvSpPr>
        <p:spPr>
          <a:xfrm>
            <a:off x="165101" y="1202071"/>
            <a:ext cx="3282752" cy="1501010"/>
          </a:xfrm>
          <a:prstGeom prst="roundRect">
            <a:avLst/>
          </a:prstGeom>
          <a:noFill/>
          <a:ln w="34925" cmpd="sng">
            <a:solidFill>
              <a:schemeClr val="accent1"/>
            </a:solidFill>
          </a:ln>
        </p:spPr>
        <p:style>
          <a:lnRef idx="2">
            <a:schemeClr val="accent3"/>
          </a:lnRef>
          <a:fillRef idx="1">
            <a:schemeClr val="lt1"/>
          </a:fillRef>
          <a:effectRef idx="0">
            <a:schemeClr val="accent3"/>
          </a:effectRef>
          <a:fontRef idx="minor">
            <a:schemeClr val="dk1"/>
          </a:fontRef>
        </p:style>
        <p:txBody>
          <a:bodyPr rtlCol="0" anchor="ctr"/>
          <a:lstStyle/>
          <a:p>
            <a:pPr algn="ctr">
              <a:lnSpc>
                <a:spcPct val="130000"/>
              </a:lnSpc>
            </a:pPr>
            <a:r>
              <a:rPr kumimoji="1" lang="ja-JP" altLang="en-US" sz="1800" dirty="0">
                <a:latin typeface="BIZ UDPゴシック" panose="020B0400000000000000" pitchFamily="50" charset="-128"/>
                <a:ea typeface="BIZ UDPゴシック" panose="020B0400000000000000" pitchFamily="50" charset="-128"/>
              </a:rPr>
              <a:t>画面のいちばん下、本体の下の縁から画面中央に向かって１本指でスライドしていく</a:t>
            </a:r>
          </a:p>
        </p:txBody>
      </p:sp>
      <p:sp>
        <p:nvSpPr>
          <p:cNvPr id="12" name="四角形: 角を丸くする 11">
            <a:extLst>
              <a:ext uri="{FF2B5EF4-FFF2-40B4-BE49-F238E27FC236}">
                <a16:creationId xmlns:a16="http://schemas.microsoft.com/office/drawing/2014/main" id="{8D2E6C3F-51F1-7DDB-0E42-EC8ACB4941C3}"/>
              </a:ext>
            </a:extLst>
          </p:cNvPr>
          <p:cNvSpPr/>
          <p:nvPr/>
        </p:nvSpPr>
        <p:spPr>
          <a:xfrm>
            <a:off x="165101" y="3886465"/>
            <a:ext cx="3282751" cy="988691"/>
          </a:xfrm>
          <a:prstGeom prst="roundRect">
            <a:avLst/>
          </a:prstGeom>
          <a:noFill/>
          <a:ln w="34925" cmpd="sng">
            <a:solidFill>
              <a:schemeClr val="accent1"/>
            </a:solidFill>
          </a:ln>
        </p:spPr>
        <p:style>
          <a:lnRef idx="2">
            <a:schemeClr val="accent3"/>
          </a:lnRef>
          <a:fillRef idx="1">
            <a:schemeClr val="lt1"/>
          </a:fillRef>
          <a:effectRef idx="0">
            <a:schemeClr val="accent3"/>
          </a:effectRef>
          <a:fontRef idx="minor">
            <a:schemeClr val="dk1"/>
          </a:fontRef>
        </p:style>
        <p:txBody>
          <a:bodyPr rtlCol="0" anchor="ctr"/>
          <a:lstStyle/>
          <a:p>
            <a:pPr algn="ctr">
              <a:lnSpc>
                <a:spcPct val="130000"/>
              </a:lnSpc>
            </a:pPr>
            <a:r>
              <a:rPr kumimoji="1" lang="ja-JP" altLang="en-US" sz="1800" dirty="0">
                <a:latin typeface="BIZ UDPゴシック" panose="020B0400000000000000" pitchFamily="50" charset="-128"/>
                <a:ea typeface="BIZ UDPゴシック" panose="020B0400000000000000" pitchFamily="50" charset="-128"/>
              </a:rPr>
              <a:t>ホーム画面が表示された状態で上記と同じ動作をする</a:t>
            </a:r>
          </a:p>
        </p:txBody>
      </p:sp>
    </p:spTree>
    <p:extLst>
      <p:ext uri="{BB962C8B-B14F-4D97-AF65-F5344CB8AC3E}">
        <p14:creationId xmlns:p14="http://schemas.microsoft.com/office/powerpoint/2010/main" val="13945867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サブタイトル 2">
            <a:extLst>
              <a:ext uri="{FF2B5EF4-FFF2-40B4-BE49-F238E27FC236}">
                <a16:creationId xmlns:a16="http://schemas.microsoft.com/office/drawing/2014/main" id="{D6DAEEED-4136-E4D9-C528-FE04AD3BEA68}"/>
              </a:ext>
            </a:extLst>
          </p:cNvPr>
          <p:cNvSpPr txBox="1">
            <a:spLocks/>
          </p:cNvSpPr>
          <p:nvPr/>
        </p:nvSpPr>
        <p:spPr>
          <a:xfrm>
            <a:off x="1843314" y="2313608"/>
            <a:ext cx="6534181" cy="1942781"/>
          </a:xfrm>
          <a:prstGeom prst="rect">
            <a:avLst/>
          </a:prstGeom>
        </p:spPr>
        <p:txBody>
          <a:bodyPr anchor="ctr">
            <a:noAutofit/>
          </a:bodyPr>
          <a:lstStyle>
            <a:lvl1pPr marL="0" indent="0" algn="l" defTabSz="914400" rtl="0" eaLnBrk="1" latinLnBrk="0" hangingPunct="1">
              <a:lnSpc>
                <a:spcPct val="90000"/>
              </a:lnSpc>
              <a:spcBef>
                <a:spcPts val="1000"/>
              </a:spcBef>
              <a:buFontTx/>
              <a:buNone/>
              <a:defRPr kumimoji="1" sz="2000" b="1" i="0" kern="1200">
                <a:solidFill>
                  <a:schemeClr val="tx1"/>
                </a:solidFill>
                <a:latin typeface="Meiryo" charset="-128"/>
                <a:ea typeface="Meiryo" charset="-128"/>
                <a:cs typeface="Meiryo" charset="-128"/>
              </a:defRPr>
            </a:lvl1pPr>
            <a:lvl2pPr marL="457200" indent="0" algn="l" defTabSz="914400" rtl="0" eaLnBrk="1" latinLnBrk="0" hangingPunct="1">
              <a:lnSpc>
                <a:spcPct val="90000"/>
              </a:lnSpc>
              <a:spcBef>
                <a:spcPts val="500"/>
              </a:spcBef>
              <a:buFontTx/>
              <a:buNone/>
              <a:defRPr kumimoji="1" sz="1600" b="1" i="0" kern="1200">
                <a:solidFill>
                  <a:schemeClr val="tx1"/>
                </a:solidFill>
                <a:latin typeface="Meiryo" charset="-128"/>
                <a:ea typeface="Meiryo" charset="-128"/>
                <a:cs typeface="Meiryo" charset="-128"/>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1600" b="1" i="0" kern="1200">
                <a:solidFill>
                  <a:schemeClr val="tx1"/>
                </a:solidFill>
                <a:latin typeface="Meiryo" charset="-128"/>
                <a:ea typeface="Meiryo" charset="-128"/>
                <a:cs typeface="Meiryo" charset="-128"/>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defTabSz="914305">
              <a:lnSpc>
                <a:spcPct val="120000"/>
              </a:lnSpc>
            </a:pPr>
            <a:r>
              <a:rPr lang="ja-JP" altLang="en-US" sz="4799" dirty="0">
                <a:solidFill>
                  <a:srgbClr val="4472C4"/>
                </a:solidFill>
                <a:latin typeface="BIZ UDPゴシック" panose="020B0400000000000000" pitchFamily="50" charset="-128"/>
                <a:ea typeface="BIZ UDPゴシック" panose="020B0400000000000000" pitchFamily="50" charset="-128"/>
              </a:rPr>
              <a:t>アクセシビリティ設定</a:t>
            </a:r>
          </a:p>
        </p:txBody>
      </p:sp>
      <p:sp>
        <p:nvSpPr>
          <p:cNvPr id="4" name="テキスト ボックス 3">
            <a:extLst>
              <a:ext uri="{FF2B5EF4-FFF2-40B4-BE49-F238E27FC236}">
                <a16:creationId xmlns:a16="http://schemas.microsoft.com/office/drawing/2014/main" id="{F1D2398E-0F29-8B3C-29FC-5D63BFB6C773}"/>
              </a:ext>
            </a:extLst>
          </p:cNvPr>
          <p:cNvSpPr txBox="1"/>
          <p:nvPr/>
        </p:nvSpPr>
        <p:spPr>
          <a:xfrm>
            <a:off x="529389" y="1838448"/>
            <a:ext cx="1552073" cy="1446550"/>
          </a:xfrm>
          <a:prstGeom prst="rect">
            <a:avLst/>
          </a:prstGeom>
          <a:noFill/>
        </p:spPr>
        <p:txBody>
          <a:bodyPr wrap="square" rtlCol="0">
            <a:spAutoFit/>
          </a:bodyPr>
          <a:lstStyle/>
          <a:p>
            <a:pPr algn="ctr"/>
            <a:r>
              <a:rPr lang="en-US" altLang="ja-JP" sz="8800" b="1" dirty="0">
                <a:solidFill>
                  <a:srgbClr val="4472C4"/>
                </a:solidFill>
                <a:latin typeface="BIZ UDPゴシック" panose="020B0400000000000000" pitchFamily="50" charset="-128"/>
                <a:ea typeface="BIZ UDPゴシック" panose="020B0400000000000000" pitchFamily="50" charset="-128"/>
              </a:rPr>
              <a:t>2</a:t>
            </a:r>
          </a:p>
        </p:txBody>
      </p:sp>
      <p:sp>
        <p:nvSpPr>
          <p:cNvPr id="3" name="Slide Number Placeholder 5">
            <a:extLst>
              <a:ext uri="{FF2B5EF4-FFF2-40B4-BE49-F238E27FC236}">
                <a16:creationId xmlns:a16="http://schemas.microsoft.com/office/drawing/2014/main" id="{A48001A7-59D2-3226-F629-1F0588A52F4F}"/>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17</a:t>
            </a:r>
          </a:p>
        </p:txBody>
      </p:sp>
    </p:spTree>
    <p:extLst>
      <p:ext uri="{BB962C8B-B14F-4D97-AF65-F5344CB8AC3E}">
        <p14:creationId xmlns:p14="http://schemas.microsoft.com/office/powerpoint/2010/main" val="24413374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a:extLst>
              <a:ext uri="{FF2B5EF4-FFF2-40B4-BE49-F238E27FC236}">
                <a16:creationId xmlns:a16="http://schemas.microsoft.com/office/drawing/2014/main" id="{90C6AD7A-25C3-4CCC-901C-8ADB1E455016}"/>
              </a:ext>
            </a:extLst>
          </p:cNvPr>
          <p:cNvSpPr txBox="1">
            <a:spLocks/>
          </p:cNvSpPr>
          <p:nvPr/>
        </p:nvSpPr>
        <p:spPr>
          <a:xfrm>
            <a:off x="61341" y="2998159"/>
            <a:ext cx="1447648" cy="861683"/>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defTabSz="914305"/>
            <a:r>
              <a:rPr lang="ja-JP" altLang="en-US" sz="3599" b="1">
                <a:solidFill>
                  <a:srgbClr val="4472C4"/>
                </a:solidFill>
                <a:latin typeface="BIZ UDPゴシック" panose="020B0400000000000000" pitchFamily="50" charset="-128"/>
                <a:ea typeface="BIZ UDPゴシック" panose="020B0400000000000000" pitchFamily="50" charset="-128"/>
                <a:cs typeface="Meiryo" charset="-128"/>
              </a:rPr>
              <a:t>目次</a:t>
            </a:r>
          </a:p>
        </p:txBody>
      </p:sp>
      <p:cxnSp>
        <p:nvCxnSpPr>
          <p:cNvPr id="2" name="直線コネクタ 1">
            <a:extLst>
              <a:ext uri="{FF2B5EF4-FFF2-40B4-BE49-F238E27FC236}">
                <a16:creationId xmlns:a16="http://schemas.microsoft.com/office/drawing/2014/main" id="{D3900876-61AC-B200-5FF1-9017F3C8D013}"/>
              </a:ext>
            </a:extLst>
          </p:cNvPr>
          <p:cNvCxnSpPr>
            <a:cxnSpLocks/>
          </p:cNvCxnSpPr>
          <p:nvPr/>
        </p:nvCxnSpPr>
        <p:spPr>
          <a:xfrm flipV="1">
            <a:off x="1699621" y="360"/>
            <a:ext cx="0" cy="6857280"/>
          </a:xfrm>
          <a:prstGeom prst="line">
            <a:avLst/>
          </a:prstGeom>
        </p:spPr>
        <p:style>
          <a:lnRef idx="1">
            <a:schemeClr val="dk1"/>
          </a:lnRef>
          <a:fillRef idx="0">
            <a:schemeClr val="dk1"/>
          </a:fillRef>
          <a:effectRef idx="0">
            <a:schemeClr val="dk1"/>
          </a:effectRef>
          <a:fontRef idx="minor">
            <a:schemeClr val="tx1"/>
          </a:fontRef>
        </p:style>
      </p:cxnSp>
      <p:sp>
        <p:nvSpPr>
          <p:cNvPr id="3" name="正方形/長方形 2">
            <a:extLst>
              <a:ext uri="{FF2B5EF4-FFF2-40B4-BE49-F238E27FC236}">
                <a16:creationId xmlns:a16="http://schemas.microsoft.com/office/drawing/2014/main" id="{E71F3FF3-9B53-647B-1EFD-9CC13128F77F}"/>
              </a:ext>
            </a:extLst>
          </p:cNvPr>
          <p:cNvSpPr/>
          <p:nvPr/>
        </p:nvSpPr>
        <p:spPr>
          <a:xfrm>
            <a:off x="2547256" y="698713"/>
            <a:ext cx="6229226" cy="27792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dist">
              <a:lnSpc>
                <a:spcPct val="150000"/>
              </a:lnSpc>
            </a:pPr>
            <a:r>
              <a:rPr lang="ja-JP" altLang="en-US" dirty="0">
                <a:ln w="0"/>
                <a:solidFill>
                  <a:prstClr val="black"/>
                </a:solidFill>
                <a:latin typeface="BIZ UDPゴシック" panose="020B0400000000000000" pitchFamily="50" charset="-128"/>
                <a:ea typeface="BIZ UDPゴシック" panose="020B0400000000000000" pitchFamily="50" charset="-128"/>
              </a:rPr>
              <a:t>本体各部の名称</a:t>
            </a:r>
            <a:r>
              <a:rPr lang="en-US" altLang="ja-JP" dirty="0">
                <a:ln w="0"/>
                <a:solidFill>
                  <a:prstClr val="black"/>
                </a:solidFill>
                <a:latin typeface="BIZ UDPゴシック" panose="020B0400000000000000" pitchFamily="50" charset="-128"/>
                <a:ea typeface="BIZ UDPゴシック" panose="020B0400000000000000" pitchFamily="50" charset="-128"/>
              </a:rPr>
              <a:t>【</a:t>
            </a:r>
            <a:r>
              <a:rPr lang="ja-JP" altLang="en-US" dirty="0">
                <a:ln w="0"/>
                <a:solidFill>
                  <a:prstClr val="black"/>
                </a:solidFill>
                <a:latin typeface="BIZ UDPゴシック" panose="020B0400000000000000" pitchFamily="50" charset="-128"/>
                <a:ea typeface="BIZ UDPゴシック" panose="020B0400000000000000" pitchFamily="50" charset="-128"/>
              </a:rPr>
              <a:t>ホームボタンのある機種</a:t>
            </a:r>
            <a:r>
              <a:rPr lang="en-US" altLang="ja-JP" dirty="0">
                <a:ln w="0"/>
                <a:solidFill>
                  <a:prstClr val="black"/>
                </a:solidFill>
                <a:latin typeface="BIZ UDPゴシック" panose="020B0400000000000000" pitchFamily="50" charset="-128"/>
                <a:ea typeface="BIZ UDPゴシック" panose="020B0400000000000000" pitchFamily="50" charset="-128"/>
              </a:rPr>
              <a:t>】………………P2</a:t>
            </a:r>
          </a:p>
          <a:p>
            <a:pPr algn="dist">
              <a:lnSpc>
                <a:spcPct val="150000"/>
              </a:lnSpc>
            </a:pPr>
            <a:r>
              <a:rPr lang="ja-JP" altLang="en-US" dirty="0">
                <a:ln w="0"/>
                <a:solidFill>
                  <a:prstClr val="black"/>
                </a:solidFill>
                <a:latin typeface="BIZ UDPゴシック" panose="020B0400000000000000" pitchFamily="50" charset="-128"/>
                <a:ea typeface="BIZ UDPゴシック" panose="020B0400000000000000" pitchFamily="50" charset="-128"/>
              </a:rPr>
              <a:t>本体各部の名称</a:t>
            </a:r>
            <a:r>
              <a:rPr lang="en-US" altLang="ja-JP" dirty="0">
                <a:ln w="0"/>
                <a:solidFill>
                  <a:prstClr val="black"/>
                </a:solidFill>
                <a:latin typeface="BIZ UDPゴシック" panose="020B0400000000000000" pitchFamily="50" charset="-128"/>
                <a:ea typeface="BIZ UDPゴシック" panose="020B0400000000000000" pitchFamily="50" charset="-128"/>
              </a:rPr>
              <a:t>【</a:t>
            </a:r>
            <a:r>
              <a:rPr lang="ja-JP" altLang="en-US" dirty="0">
                <a:ln w="0"/>
                <a:solidFill>
                  <a:prstClr val="black"/>
                </a:solidFill>
                <a:latin typeface="BIZ UDPゴシック" panose="020B0400000000000000" pitchFamily="50" charset="-128"/>
                <a:ea typeface="BIZ UDPゴシック" panose="020B0400000000000000" pitchFamily="50" charset="-128"/>
              </a:rPr>
              <a:t>ホームボタンのない機種</a:t>
            </a:r>
            <a:r>
              <a:rPr lang="en-US" altLang="ja-JP" dirty="0">
                <a:ln w="0"/>
                <a:solidFill>
                  <a:prstClr val="black"/>
                </a:solidFill>
                <a:latin typeface="BIZ UDPゴシック" panose="020B0400000000000000" pitchFamily="50" charset="-128"/>
                <a:ea typeface="BIZ UDPゴシック" panose="020B0400000000000000" pitchFamily="50" charset="-128"/>
              </a:rPr>
              <a:t>】………………P</a:t>
            </a:r>
            <a:r>
              <a:rPr lang="ja-JP" altLang="en-US" dirty="0">
                <a:ln w="0"/>
                <a:solidFill>
                  <a:prstClr val="black"/>
                </a:solidFill>
                <a:latin typeface="BIZ UDPゴシック" panose="020B0400000000000000" pitchFamily="50" charset="-128"/>
                <a:ea typeface="BIZ UDPゴシック" panose="020B0400000000000000" pitchFamily="50" charset="-128"/>
              </a:rPr>
              <a:t>３</a:t>
            </a:r>
            <a:endParaRPr lang="en-US" altLang="ja-JP" dirty="0">
              <a:ln w="0"/>
              <a:solidFill>
                <a:prstClr val="black"/>
              </a:solidFill>
              <a:latin typeface="BIZ UDPゴシック" panose="020B0400000000000000" pitchFamily="50" charset="-128"/>
              <a:ea typeface="BIZ UDPゴシック" panose="020B0400000000000000" pitchFamily="50" charset="-128"/>
            </a:endParaRPr>
          </a:p>
          <a:p>
            <a:pPr algn="dist">
              <a:lnSpc>
                <a:spcPct val="150000"/>
              </a:lnSpc>
            </a:pPr>
            <a:r>
              <a:rPr lang="ja-JP" altLang="en-US" dirty="0">
                <a:ln w="0"/>
                <a:solidFill>
                  <a:prstClr val="black"/>
                </a:solidFill>
                <a:latin typeface="BIZ UDPゴシック" panose="020B0400000000000000" pitchFamily="50" charset="-128"/>
                <a:ea typeface="BIZ UDPゴシック" panose="020B0400000000000000" pitchFamily="50" charset="-128"/>
              </a:rPr>
              <a:t>本体各部の名称</a:t>
            </a:r>
            <a:r>
              <a:rPr lang="en-US" altLang="ja-JP" dirty="0">
                <a:ln w="0"/>
                <a:solidFill>
                  <a:prstClr val="black"/>
                </a:solidFill>
                <a:latin typeface="BIZ UDPゴシック" panose="020B0400000000000000" pitchFamily="50" charset="-128"/>
                <a:ea typeface="BIZ UDPゴシック" panose="020B0400000000000000" pitchFamily="50" charset="-128"/>
              </a:rPr>
              <a:t>【</a:t>
            </a:r>
            <a:r>
              <a:rPr lang="ja-JP" altLang="en-US" dirty="0">
                <a:ln w="0"/>
                <a:solidFill>
                  <a:prstClr val="black"/>
                </a:solidFill>
                <a:latin typeface="BIZ UDPゴシック" panose="020B0400000000000000" pitchFamily="50" charset="-128"/>
                <a:ea typeface="BIZ UDPゴシック" panose="020B0400000000000000" pitchFamily="50" charset="-128"/>
              </a:rPr>
              <a:t>全機種共通</a:t>
            </a:r>
            <a:r>
              <a:rPr lang="en-US" altLang="ja-JP" dirty="0">
                <a:ln w="0"/>
                <a:solidFill>
                  <a:prstClr val="black"/>
                </a:solidFill>
                <a:latin typeface="BIZ UDPゴシック" panose="020B0400000000000000" pitchFamily="50" charset="-128"/>
                <a:ea typeface="BIZ UDPゴシック" panose="020B0400000000000000" pitchFamily="50" charset="-128"/>
              </a:rPr>
              <a:t>】……………………………P</a:t>
            </a:r>
            <a:r>
              <a:rPr lang="ja-JP" altLang="en-US" dirty="0">
                <a:ln w="0"/>
                <a:solidFill>
                  <a:prstClr val="black"/>
                </a:solidFill>
                <a:latin typeface="BIZ UDPゴシック" panose="020B0400000000000000" pitchFamily="50" charset="-128"/>
                <a:ea typeface="BIZ UDPゴシック" panose="020B0400000000000000" pitchFamily="50" charset="-128"/>
              </a:rPr>
              <a:t>４</a:t>
            </a:r>
            <a:endParaRPr lang="en-US" altLang="ja-JP" dirty="0">
              <a:ln w="0"/>
              <a:solidFill>
                <a:prstClr val="black"/>
              </a:solidFill>
              <a:latin typeface="BIZ UDPゴシック" panose="020B0400000000000000" pitchFamily="50" charset="-128"/>
              <a:ea typeface="BIZ UDPゴシック" panose="020B0400000000000000" pitchFamily="50" charset="-128"/>
            </a:endParaRPr>
          </a:p>
          <a:p>
            <a:pPr algn="dist">
              <a:lnSpc>
                <a:spcPct val="150000"/>
              </a:lnSpc>
            </a:pPr>
            <a:r>
              <a:rPr lang="ja-JP" altLang="en-US" dirty="0">
                <a:ln w="0"/>
                <a:solidFill>
                  <a:prstClr val="black"/>
                </a:solidFill>
                <a:latin typeface="BIZ UDPゴシック" panose="020B0400000000000000" pitchFamily="50" charset="-128"/>
                <a:ea typeface="BIZ UDPゴシック" panose="020B0400000000000000" pitchFamily="50" charset="-128"/>
              </a:rPr>
              <a:t>電源の入れ方</a:t>
            </a:r>
            <a:r>
              <a:rPr lang="en-US" altLang="ja-JP" dirty="0">
                <a:ln w="0"/>
                <a:solidFill>
                  <a:prstClr val="black"/>
                </a:solidFill>
                <a:latin typeface="BIZ UDPゴシック" panose="020B0400000000000000" pitchFamily="50" charset="-128"/>
                <a:ea typeface="BIZ UDPゴシック" panose="020B0400000000000000" pitchFamily="50" charset="-128"/>
              </a:rPr>
              <a:t>【</a:t>
            </a:r>
            <a:r>
              <a:rPr lang="ja-JP" altLang="en-US" dirty="0">
                <a:ln w="0"/>
                <a:solidFill>
                  <a:prstClr val="black"/>
                </a:solidFill>
                <a:latin typeface="BIZ UDPゴシック" panose="020B0400000000000000" pitchFamily="50" charset="-128"/>
                <a:ea typeface="BIZ UDPゴシック" panose="020B0400000000000000" pitchFamily="50" charset="-128"/>
              </a:rPr>
              <a:t>ホームボタンのある機種</a:t>
            </a:r>
            <a:r>
              <a:rPr lang="en-US" altLang="ja-JP" dirty="0">
                <a:ln w="0"/>
                <a:solidFill>
                  <a:prstClr val="black"/>
                </a:solidFill>
                <a:latin typeface="BIZ UDPゴシック" panose="020B0400000000000000" pitchFamily="50" charset="-128"/>
                <a:ea typeface="BIZ UDPゴシック" panose="020B0400000000000000" pitchFamily="50" charset="-128"/>
              </a:rPr>
              <a:t>】…………………P5</a:t>
            </a:r>
          </a:p>
          <a:p>
            <a:pPr algn="dist">
              <a:lnSpc>
                <a:spcPct val="150000"/>
              </a:lnSpc>
            </a:pPr>
            <a:r>
              <a:rPr lang="ja-JP" altLang="en-US" dirty="0">
                <a:ln w="0"/>
                <a:solidFill>
                  <a:prstClr val="black"/>
                </a:solidFill>
                <a:latin typeface="BIZ UDPゴシック" panose="020B0400000000000000" pitchFamily="50" charset="-128"/>
                <a:ea typeface="BIZ UDPゴシック" panose="020B0400000000000000" pitchFamily="50" charset="-128"/>
              </a:rPr>
              <a:t>電源の入れ方</a:t>
            </a:r>
            <a:r>
              <a:rPr lang="en-US" altLang="ja-JP" dirty="0">
                <a:ln w="0"/>
                <a:solidFill>
                  <a:prstClr val="black"/>
                </a:solidFill>
                <a:latin typeface="BIZ UDPゴシック" panose="020B0400000000000000" pitchFamily="50" charset="-128"/>
                <a:ea typeface="BIZ UDPゴシック" panose="020B0400000000000000" pitchFamily="50" charset="-128"/>
              </a:rPr>
              <a:t>【</a:t>
            </a:r>
            <a:r>
              <a:rPr lang="ja-JP" altLang="en-US" dirty="0">
                <a:ln w="0"/>
                <a:solidFill>
                  <a:prstClr val="black"/>
                </a:solidFill>
                <a:latin typeface="BIZ UDPゴシック" panose="020B0400000000000000" pitchFamily="50" charset="-128"/>
                <a:ea typeface="BIZ UDPゴシック" panose="020B0400000000000000" pitchFamily="50" charset="-128"/>
              </a:rPr>
              <a:t>ホームボタンのない機種</a:t>
            </a:r>
            <a:r>
              <a:rPr lang="en-US" altLang="ja-JP" dirty="0">
                <a:ln w="0"/>
                <a:solidFill>
                  <a:prstClr val="black"/>
                </a:solidFill>
                <a:latin typeface="BIZ UDPゴシック" panose="020B0400000000000000" pitchFamily="50" charset="-128"/>
                <a:ea typeface="BIZ UDPゴシック" panose="020B0400000000000000" pitchFamily="50" charset="-128"/>
              </a:rPr>
              <a:t>】…………………P</a:t>
            </a:r>
            <a:r>
              <a:rPr lang="ja-JP" altLang="en-US" dirty="0">
                <a:ln w="0"/>
                <a:solidFill>
                  <a:prstClr val="black"/>
                </a:solidFill>
                <a:latin typeface="BIZ UDPゴシック" panose="020B0400000000000000" pitchFamily="50" charset="-128"/>
                <a:ea typeface="BIZ UDPゴシック" panose="020B0400000000000000" pitchFamily="50" charset="-128"/>
              </a:rPr>
              <a:t>８</a:t>
            </a:r>
            <a:endParaRPr lang="en-US" altLang="ja-JP" dirty="0">
              <a:ln w="0"/>
              <a:solidFill>
                <a:prstClr val="black"/>
              </a:solidFill>
              <a:latin typeface="BIZ UDPゴシック" panose="020B0400000000000000" pitchFamily="50" charset="-128"/>
              <a:ea typeface="BIZ UDPゴシック" panose="020B0400000000000000" pitchFamily="50" charset="-128"/>
            </a:endParaRPr>
          </a:p>
          <a:p>
            <a:pPr algn="dist">
              <a:lnSpc>
                <a:spcPct val="150000"/>
              </a:lnSpc>
            </a:pPr>
            <a:r>
              <a:rPr lang="ja-JP" altLang="en-US" dirty="0">
                <a:ln w="0"/>
                <a:solidFill>
                  <a:prstClr val="black"/>
                </a:solidFill>
                <a:latin typeface="BIZ UDPゴシック" panose="020B0400000000000000" pitchFamily="50" charset="-128"/>
                <a:ea typeface="BIZ UDPゴシック" panose="020B0400000000000000" pitchFamily="50" charset="-128"/>
              </a:rPr>
              <a:t>電源の切り方</a:t>
            </a:r>
            <a:r>
              <a:rPr lang="en-US" altLang="ja-JP" dirty="0">
                <a:ln w="0"/>
                <a:solidFill>
                  <a:prstClr val="black"/>
                </a:solidFill>
                <a:latin typeface="BIZ UDPゴシック" panose="020B0400000000000000" pitchFamily="50" charset="-128"/>
                <a:ea typeface="BIZ UDPゴシック" panose="020B0400000000000000" pitchFamily="50" charset="-128"/>
              </a:rPr>
              <a:t>【</a:t>
            </a:r>
            <a:r>
              <a:rPr lang="ja-JP" altLang="en-US" dirty="0">
                <a:ln w="0"/>
                <a:solidFill>
                  <a:prstClr val="black"/>
                </a:solidFill>
                <a:latin typeface="BIZ UDPゴシック" panose="020B0400000000000000" pitchFamily="50" charset="-128"/>
                <a:ea typeface="BIZ UDPゴシック" panose="020B0400000000000000" pitchFamily="50" charset="-128"/>
              </a:rPr>
              <a:t>ホームボタンのある機種</a:t>
            </a:r>
            <a:r>
              <a:rPr lang="en-US" altLang="ja-JP" dirty="0">
                <a:ln w="0"/>
                <a:solidFill>
                  <a:prstClr val="black"/>
                </a:solidFill>
                <a:latin typeface="BIZ UDPゴシック" panose="020B0400000000000000" pitchFamily="50" charset="-128"/>
                <a:ea typeface="BIZ UDPゴシック" panose="020B0400000000000000" pitchFamily="50" charset="-128"/>
              </a:rPr>
              <a:t>】…………………P</a:t>
            </a:r>
            <a:r>
              <a:rPr lang="ja-JP" altLang="en-US" dirty="0">
                <a:ln w="0"/>
                <a:solidFill>
                  <a:prstClr val="black"/>
                </a:solidFill>
                <a:latin typeface="BIZ UDPゴシック" panose="020B0400000000000000" pitchFamily="50" charset="-128"/>
                <a:ea typeface="BIZ UDPゴシック" panose="020B0400000000000000" pitchFamily="50" charset="-128"/>
              </a:rPr>
              <a:t>１</a:t>
            </a:r>
            <a:r>
              <a:rPr lang="en-US" altLang="ja-JP" dirty="0">
                <a:ln w="0"/>
                <a:solidFill>
                  <a:prstClr val="black"/>
                </a:solidFill>
                <a:latin typeface="BIZ UDPゴシック" panose="020B0400000000000000" pitchFamily="50" charset="-128"/>
                <a:ea typeface="BIZ UDPゴシック" panose="020B0400000000000000" pitchFamily="50" charset="-128"/>
              </a:rPr>
              <a:t>1</a:t>
            </a:r>
          </a:p>
          <a:p>
            <a:pPr algn="dist">
              <a:lnSpc>
                <a:spcPct val="150000"/>
              </a:lnSpc>
            </a:pPr>
            <a:r>
              <a:rPr lang="ja-JP" altLang="en-US" dirty="0">
                <a:ln w="0"/>
                <a:solidFill>
                  <a:prstClr val="black"/>
                </a:solidFill>
                <a:latin typeface="BIZ UDPゴシック" panose="020B0400000000000000" pitchFamily="50" charset="-128"/>
                <a:ea typeface="BIZ UDPゴシック" panose="020B0400000000000000" pitchFamily="50" charset="-128"/>
              </a:rPr>
              <a:t>電源の切り方</a:t>
            </a:r>
            <a:r>
              <a:rPr lang="en-US" altLang="ja-JP" dirty="0">
                <a:ln w="0"/>
                <a:solidFill>
                  <a:prstClr val="black"/>
                </a:solidFill>
                <a:latin typeface="BIZ UDPゴシック" panose="020B0400000000000000" pitchFamily="50" charset="-128"/>
                <a:ea typeface="BIZ UDPゴシック" panose="020B0400000000000000" pitchFamily="50" charset="-128"/>
              </a:rPr>
              <a:t>【</a:t>
            </a:r>
            <a:r>
              <a:rPr lang="ja-JP" altLang="en-US" dirty="0">
                <a:ln w="0"/>
                <a:solidFill>
                  <a:prstClr val="black"/>
                </a:solidFill>
                <a:latin typeface="BIZ UDPゴシック" panose="020B0400000000000000" pitchFamily="50" charset="-128"/>
                <a:ea typeface="BIZ UDPゴシック" panose="020B0400000000000000" pitchFamily="50" charset="-128"/>
              </a:rPr>
              <a:t>ホームボタンのない機種</a:t>
            </a:r>
            <a:r>
              <a:rPr lang="en-US" altLang="ja-JP" dirty="0">
                <a:ln w="0"/>
                <a:solidFill>
                  <a:prstClr val="black"/>
                </a:solidFill>
                <a:latin typeface="BIZ UDPゴシック" panose="020B0400000000000000" pitchFamily="50" charset="-128"/>
                <a:ea typeface="BIZ UDPゴシック" panose="020B0400000000000000" pitchFamily="50" charset="-128"/>
              </a:rPr>
              <a:t>】………………P</a:t>
            </a:r>
            <a:r>
              <a:rPr lang="ja-JP" altLang="en-US" dirty="0">
                <a:ln w="0"/>
                <a:solidFill>
                  <a:prstClr val="black"/>
                </a:solidFill>
                <a:latin typeface="BIZ UDPゴシック" panose="020B0400000000000000" pitchFamily="50" charset="-128"/>
                <a:ea typeface="BIZ UDPゴシック" panose="020B0400000000000000" pitchFamily="50" charset="-128"/>
              </a:rPr>
              <a:t>１</a:t>
            </a:r>
            <a:r>
              <a:rPr lang="en-US" altLang="ja-JP" dirty="0">
                <a:ln w="0"/>
                <a:solidFill>
                  <a:prstClr val="black"/>
                </a:solidFill>
                <a:latin typeface="BIZ UDPゴシック" panose="020B0400000000000000" pitchFamily="50" charset="-128"/>
                <a:ea typeface="BIZ UDPゴシック" panose="020B0400000000000000" pitchFamily="50" charset="-128"/>
              </a:rPr>
              <a:t>3</a:t>
            </a:r>
          </a:p>
          <a:p>
            <a:pPr algn="dist">
              <a:lnSpc>
                <a:spcPct val="150000"/>
              </a:lnSpc>
            </a:pPr>
            <a:r>
              <a:rPr lang="ja-JP" altLang="en-US" dirty="0">
                <a:ln w="0"/>
                <a:solidFill>
                  <a:prstClr val="black"/>
                </a:solidFill>
                <a:latin typeface="BIZ UDPゴシック" panose="020B0400000000000000" pitchFamily="50" charset="-128"/>
                <a:ea typeface="BIZ UDPゴシック" panose="020B0400000000000000" pitchFamily="50" charset="-128"/>
              </a:rPr>
              <a:t>ホーム画面に戻るには</a:t>
            </a:r>
            <a:r>
              <a:rPr lang="en-US" altLang="ja-JP" dirty="0">
                <a:ln w="0"/>
                <a:solidFill>
                  <a:prstClr val="black"/>
                </a:solidFill>
                <a:latin typeface="BIZ UDPゴシック" panose="020B0400000000000000" pitchFamily="50" charset="-128"/>
                <a:ea typeface="BIZ UDPゴシック" panose="020B0400000000000000" pitchFamily="50" charset="-128"/>
              </a:rPr>
              <a:t>【</a:t>
            </a:r>
            <a:r>
              <a:rPr lang="ja-JP" altLang="en-US" dirty="0">
                <a:ln w="0"/>
                <a:solidFill>
                  <a:prstClr val="black"/>
                </a:solidFill>
                <a:latin typeface="BIZ UDPゴシック" panose="020B0400000000000000" pitchFamily="50" charset="-128"/>
                <a:ea typeface="BIZ UDPゴシック" panose="020B0400000000000000" pitchFamily="50" charset="-128"/>
              </a:rPr>
              <a:t>ホームボタンのある機種</a:t>
            </a:r>
            <a:r>
              <a:rPr lang="en-US" altLang="ja-JP" dirty="0">
                <a:ln w="0"/>
                <a:solidFill>
                  <a:prstClr val="black"/>
                </a:solidFill>
                <a:latin typeface="BIZ UDPゴシック" panose="020B0400000000000000" pitchFamily="50" charset="-128"/>
                <a:ea typeface="BIZ UDPゴシック" panose="020B0400000000000000" pitchFamily="50" charset="-128"/>
              </a:rPr>
              <a:t>】………P15</a:t>
            </a:r>
          </a:p>
          <a:p>
            <a:pPr algn="dist">
              <a:lnSpc>
                <a:spcPct val="150000"/>
              </a:lnSpc>
            </a:pPr>
            <a:r>
              <a:rPr lang="ja-JP" altLang="en-US" dirty="0">
                <a:ln w="0"/>
                <a:solidFill>
                  <a:prstClr val="black"/>
                </a:solidFill>
                <a:latin typeface="BIZ UDPゴシック" panose="020B0400000000000000" pitchFamily="50" charset="-128"/>
                <a:ea typeface="BIZ UDPゴシック" panose="020B0400000000000000" pitchFamily="50" charset="-128"/>
              </a:rPr>
              <a:t>ホーム画面に戻るには</a:t>
            </a:r>
            <a:r>
              <a:rPr lang="en-US" altLang="ja-JP" dirty="0">
                <a:ln w="0"/>
                <a:solidFill>
                  <a:prstClr val="black"/>
                </a:solidFill>
                <a:latin typeface="BIZ UDPゴシック" panose="020B0400000000000000" pitchFamily="50" charset="-128"/>
                <a:ea typeface="BIZ UDPゴシック" panose="020B0400000000000000" pitchFamily="50" charset="-128"/>
              </a:rPr>
              <a:t>【</a:t>
            </a:r>
            <a:r>
              <a:rPr lang="ja-JP" altLang="en-US" dirty="0">
                <a:ln w="0"/>
                <a:solidFill>
                  <a:prstClr val="black"/>
                </a:solidFill>
                <a:latin typeface="BIZ UDPゴシック" panose="020B0400000000000000" pitchFamily="50" charset="-128"/>
                <a:ea typeface="BIZ UDPゴシック" panose="020B0400000000000000" pitchFamily="50" charset="-128"/>
              </a:rPr>
              <a:t>ホームボタンのない機種</a:t>
            </a:r>
            <a:r>
              <a:rPr lang="en-US" altLang="ja-JP" dirty="0">
                <a:ln w="0"/>
                <a:solidFill>
                  <a:prstClr val="black"/>
                </a:solidFill>
                <a:latin typeface="BIZ UDPゴシック" panose="020B0400000000000000" pitchFamily="50" charset="-128"/>
                <a:ea typeface="BIZ UDPゴシック" panose="020B0400000000000000" pitchFamily="50" charset="-128"/>
              </a:rPr>
              <a:t>】………P1</a:t>
            </a:r>
            <a:r>
              <a:rPr lang="ja-JP" altLang="en-US" dirty="0">
                <a:ln w="0"/>
                <a:solidFill>
                  <a:prstClr val="black"/>
                </a:solidFill>
                <a:latin typeface="BIZ UDPゴシック" panose="020B0400000000000000" pitchFamily="50" charset="-128"/>
                <a:ea typeface="BIZ UDPゴシック" panose="020B0400000000000000" pitchFamily="50" charset="-128"/>
              </a:rPr>
              <a:t>６</a:t>
            </a:r>
            <a:endParaRPr lang="en-US" altLang="ja-JP" dirty="0">
              <a:ln w="0"/>
              <a:solidFill>
                <a:prstClr val="black"/>
              </a:solidFill>
              <a:latin typeface="BIZ UDPゴシック" panose="020B0400000000000000" pitchFamily="50" charset="-128"/>
              <a:ea typeface="BIZ UDPゴシック" panose="020B0400000000000000" pitchFamily="50" charset="-128"/>
            </a:endParaRPr>
          </a:p>
        </p:txBody>
      </p:sp>
      <p:sp>
        <p:nvSpPr>
          <p:cNvPr id="5" name="正方形/長方形 4">
            <a:extLst>
              <a:ext uri="{FF2B5EF4-FFF2-40B4-BE49-F238E27FC236}">
                <a16:creationId xmlns:a16="http://schemas.microsoft.com/office/drawing/2014/main" id="{B5E5584C-B88E-EBFE-A0F6-3F04AA991F52}"/>
              </a:ext>
            </a:extLst>
          </p:cNvPr>
          <p:cNvSpPr/>
          <p:nvPr/>
        </p:nvSpPr>
        <p:spPr>
          <a:xfrm>
            <a:off x="1871664" y="698712"/>
            <a:ext cx="675592" cy="36954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dist">
              <a:lnSpc>
                <a:spcPct val="150000"/>
              </a:lnSpc>
            </a:pPr>
            <a:r>
              <a:rPr lang="en-US" altLang="ja-JP" dirty="0">
                <a:ln w="0"/>
                <a:solidFill>
                  <a:schemeClr val="tx1"/>
                </a:solidFill>
                <a:latin typeface="BIZ UDPゴシック" panose="020B0400000000000000" pitchFamily="50" charset="-128"/>
                <a:ea typeface="BIZ UDPゴシック" panose="020B0400000000000000" pitchFamily="50" charset="-128"/>
              </a:rPr>
              <a:t>1-A</a:t>
            </a:r>
          </a:p>
          <a:p>
            <a:pPr algn="dist">
              <a:lnSpc>
                <a:spcPct val="150000"/>
              </a:lnSpc>
            </a:pPr>
            <a:r>
              <a:rPr lang="en-US" altLang="ja-JP" dirty="0">
                <a:ln w="0"/>
                <a:solidFill>
                  <a:schemeClr val="tx1"/>
                </a:solidFill>
                <a:latin typeface="BIZ UDPゴシック" panose="020B0400000000000000" pitchFamily="50" charset="-128"/>
                <a:ea typeface="BIZ UDPゴシック" panose="020B0400000000000000" pitchFamily="50" charset="-128"/>
              </a:rPr>
              <a:t>1-B</a:t>
            </a:r>
          </a:p>
          <a:p>
            <a:pPr algn="dist">
              <a:lnSpc>
                <a:spcPct val="150000"/>
              </a:lnSpc>
            </a:pPr>
            <a:r>
              <a:rPr lang="en-US" altLang="ja-JP" dirty="0">
                <a:ln w="0"/>
                <a:solidFill>
                  <a:schemeClr val="tx1"/>
                </a:solidFill>
                <a:latin typeface="BIZ UDPゴシック" panose="020B0400000000000000" pitchFamily="50" charset="-128"/>
                <a:ea typeface="BIZ UDPゴシック" panose="020B0400000000000000" pitchFamily="50" charset="-128"/>
              </a:rPr>
              <a:t>1-C </a:t>
            </a:r>
          </a:p>
          <a:p>
            <a:pPr algn="dist">
              <a:lnSpc>
                <a:spcPct val="150000"/>
              </a:lnSpc>
            </a:pPr>
            <a:r>
              <a:rPr lang="en-US" altLang="ja-JP" dirty="0">
                <a:ln w="0"/>
                <a:solidFill>
                  <a:schemeClr val="tx1"/>
                </a:solidFill>
                <a:latin typeface="BIZ UDPゴシック" panose="020B0400000000000000" pitchFamily="50" charset="-128"/>
                <a:ea typeface="BIZ UDPゴシック" panose="020B0400000000000000" pitchFamily="50" charset="-128"/>
              </a:rPr>
              <a:t>1-D</a:t>
            </a:r>
          </a:p>
          <a:p>
            <a:pPr algn="dist">
              <a:lnSpc>
                <a:spcPct val="150000"/>
              </a:lnSpc>
            </a:pPr>
            <a:r>
              <a:rPr lang="en-US" altLang="ja-JP" dirty="0">
                <a:ln w="0"/>
                <a:solidFill>
                  <a:schemeClr val="tx1"/>
                </a:solidFill>
                <a:latin typeface="BIZ UDPゴシック" panose="020B0400000000000000" pitchFamily="50" charset="-128"/>
                <a:ea typeface="BIZ UDPゴシック" panose="020B0400000000000000" pitchFamily="50" charset="-128"/>
              </a:rPr>
              <a:t>1-E</a:t>
            </a:r>
          </a:p>
          <a:p>
            <a:pPr algn="dist">
              <a:lnSpc>
                <a:spcPct val="150000"/>
              </a:lnSpc>
            </a:pPr>
            <a:r>
              <a:rPr lang="en-US" altLang="ja-JP" dirty="0">
                <a:ln w="0"/>
                <a:solidFill>
                  <a:schemeClr val="tx1"/>
                </a:solidFill>
                <a:latin typeface="BIZ UDPゴシック" panose="020B0400000000000000" pitchFamily="50" charset="-128"/>
                <a:ea typeface="BIZ UDPゴシック" panose="020B0400000000000000" pitchFamily="50" charset="-128"/>
              </a:rPr>
              <a:t>1-F</a:t>
            </a:r>
          </a:p>
          <a:p>
            <a:pPr algn="dist">
              <a:lnSpc>
                <a:spcPct val="150000"/>
              </a:lnSpc>
            </a:pPr>
            <a:r>
              <a:rPr lang="en-US" altLang="ja-JP" dirty="0">
                <a:ln w="0"/>
                <a:solidFill>
                  <a:schemeClr val="tx1"/>
                </a:solidFill>
                <a:latin typeface="BIZ UDPゴシック" panose="020B0400000000000000" pitchFamily="50" charset="-128"/>
                <a:ea typeface="BIZ UDPゴシック" panose="020B0400000000000000" pitchFamily="50" charset="-128"/>
              </a:rPr>
              <a:t>1-G</a:t>
            </a:r>
          </a:p>
          <a:p>
            <a:pPr algn="dist">
              <a:lnSpc>
                <a:spcPct val="150000"/>
              </a:lnSpc>
            </a:pPr>
            <a:r>
              <a:rPr lang="en-US" altLang="ja-JP" dirty="0">
                <a:ln w="0"/>
                <a:solidFill>
                  <a:schemeClr val="tx1"/>
                </a:solidFill>
                <a:latin typeface="BIZ UDPゴシック" panose="020B0400000000000000" pitchFamily="50" charset="-128"/>
                <a:ea typeface="BIZ UDPゴシック" panose="020B0400000000000000" pitchFamily="50" charset="-128"/>
              </a:rPr>
              <a:t>1-H</a:t>
            </a:r>
          </a:p>
          <a:p>
            <a:pPr algn="dist">
              <a:lnSpc>
                <a:spcPct val="150000"/>
              </a:lnSpc>
            </a:pPr>
            <a:r>
              <a:rPr lang="en-US" altLang="ja-JP" dirty="0">
                <a:ln w="0"/>
                <a:solidFill>
                  <a:schemeClr val="tx1"/>
                </a:solidFill>
                <a:latin typeface="BIZ UDPゴシック" panose="020B0400000000000000" pitchFamily="50" charset="-128"/>
                <a:ea typeface="BIZ UDPゴシック" panose="020B0400000000000000" pitchFamily="50" charset="-128"/>
              </a:rPr>
              <a:t>1-</a:t>
            </a:r>
            <a:r>
              <a:rPr lang="ja-JP" altLang="en-US" dirty="0">
                <a:ln w="0"/>
                <a:solidFill>
                  <a:schemeClr val="tx1"/>
                </a:solidFill>
                <a:latin typeface="BIZ UDPゴシック" panose="020B0400000000000000" pitchFamily="50" charset="-128"/>
                <a:ea typeface="BIZ UDPゴシック" panose="020B0400000000000000" pitchFamily="50" charset="-128"/>
              </a:rPr>
              <a:t>Ｉ</a:t>
            </a:r>
            <a:endParaRPr lang="en-US" altLang="ja-JP" dirty="0">
              <a:ln w="0"/>
              <a:solidFill>
                <a:schemeClr val="tx1"/>
              </a:solidFill>
              <a:latin typeface="BIZ UDPゴシック" panose="020B0400000000000000" pitchFamily="50" charset="-128"/>
              <a:ea typeface="BIZ UDPゴシック" panose="020B0400000000000000" pitchFamily="50" charset="-128"/>
            </a:endParaRPr>
          </a:p>
        </p:txBody>
      </p:sp>
      <p:sp>
        <p:nvSpPr>
          <p:cNvPr id="7" name="テキスト ボックス 6">
            <a:extLst>
              <a:ext uri="{FF2B5EF4-FFF2-40B4-BE49-F238E27FC236}">
                <a16:creationId xmlns:a16="http://schemas.microsoft.com/office/drawing/2014/main" id="{DC56853D-9DC6-9A21-A6A3-E75D4DF87A48}"/>
              </a:ext>
            </a:extLst>
          </p:cNvPr>
          <p:cNvSpPr txBox="1"/>
          <p:nvPr/>
        </p:nvSpPr>
        <p:spPr>
          <a:xfrm>
            <a:off x="1818414" y="237057"/>
            <a:ext cx="6839282" cy="461655"/>
          </a:xfrm>
          <a:prstGeom prst="rect">
            <a:avLst/>
          </a:prstGeom>
          <a:noFill/>
        </p:spPr>
        <p:txBody>
          <a:bodyPr wrap="square" lIns="91431" tIns="45715" rIns="91431" bIns="45715" rtlCol="0" anchor="t">
            <a:spAutoFit/>
          </a:bodyPr>
          <a:lstStyle/>
          <a:p>
            <a:pPr>
              <a:spcAft>
                <a:spcPts val="1200"/>
              </a:spcAft>
              <a:tabLst>
                <a:tab pos="528583" algn="l"/>
              </a:tabLst>
            </a:pPr>
            <a:r>
              <a:rPr lang="ja-JP" altLang="en-US" sz="2400" b="1" dirty="0">
                <a:solidFill>
                  <a:srgbClr val="4472C4"/>
                </a:solidFill>
                <a:latin typeface="BIZ UDPゴシック" panose="020B0400000000000000" pitchFamily="50" charset="-128"/>
                <a:ea typeface="BIZ UDPゴシック" panose="020B0400000000000000" pitchFamily="50" charset="-128"/>
                <a:cs typeface="Meiryo" charset="-128"/>
              </a:rPr>
              <a:t>１．</a:t>
            </a:r>
            <a:r>
              <a:rPr lang="en-US" altLang="ja-JP" sz="2400" b="1" dirty="0">
                <a:solidFill>
                  <a:srgbClr val="4472C4"/>
                </a:solidFill>
                <a:latin typeface="BIZ UDPゴシック" panose="020B0400000000000000" pitchFamily="50" charset="-128"/>
                <a:ea typeface="BIZ UDPゴシック" panose="020B0400000000000000" pitchFamily="50" charset="-128"/>
                <a:cs typeface="Meiryo" charset="-128"/>
              </a:rPr>
              <a:t>iPhone</a:t>
            </a:r>
            <a:r>
              <a:rPr lang="ja-JP" altLang="en-US" sz="2400" b="1" dirty="0">
                <a:solidFill>
                  <a:srgbClr val="4472C4"/>
                </a:solidFill>
                <a:latin typeface="BIZ UDPゴシック" panose="020B0400000000000000" pitchFamily="50" charset="-128"/>
                <a:ea typeface="BIZ UDPゴシック" panose="020B0400000000000000" pitchFamily="50" charset="-128"/>
                <a:cs typeface="Meiryo" charset="-128"/>
              </a:rPr>
              <a:t>の各部名称と電源操作</a:t>
            </a:r>
          </a:p>
        </p:txBody>
      </p:sp>
      <p:grpSp>
        <p:nvGrpSpPr>
          <p:cNvPr id="6" name="グループ化 5">
            <a:extLst>
              <a:ext uri="{FF2B5EF4-FFF2-40B4-BE49-F238E27FC236}">
                <a16:creationId xmlns:a16="http://schemas.microsoft.com/office/drawing/2014/main" id="{FDE73BA8-CF57-3643-B138-243FC81CBA63}"/>
              </a:ext>
            </a:extLst>
          </p:cNvPr>
          <p:cNvGrpSpPr/>
          <p:nvPr/>
        </p:nvGrpSpPr>
        <p:grpSpPr>
          <a:xfrm>
            <a:off x="1871664" y="4565325"/>
            <a:ext cx="6958068" cy="2176560"/>
            <a:chOff x="1871664" y="3665441"/>
            <a:chExt cx="6958068" cy="2176560"/>
          </a:xfrm>
        </p:grpSpPr>
        <p:sp>
          <p:nvSpPr>
            <p:cNvPr id="8" name="正方形/長方形 7">
              <a:extLst>
                <a:ext uri="{FF2B5EF4-FFF2-40B4-BE49-F238E27FC236}">
                  <a16:creationId xmlns:a16="http://schemas.microsoft.com/office/drawing/2014/main" id="{73DC02BB-3DCC-4248-B8CB-D840B0228F24}"/>
                </a:ext>
              </a:extLst>
            </p:cNvPr>
            <p:cNvSpPr/>
            <p:nvPr/>
          </p:nvSpPr>
          <p:spPr>
            <a:xfrm>
              <a:off x="2600506" y="4127097"/>
              <a:ext cx="6229226" cy="171490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lnSpc>
                  <a:spcPct val="150000"/>
                </a:lnSpc>
              </a:pPr>
              <a:r>
                <a:rPr lang="ja-JP" altLang="en-US" dirty="0">
                  <a:ln w="0"/>
                  <a:solidFill>
                    <a:prstClr val="black"/>
                  </a:solidFill>
                  <a:latin typeface="BIZ UDPゴシック" panose="020B0400000000000000" pitchFamily="50" charset="-128"/>
                  <a:ea typeface="BIZ UDPゴシック" panose="020B0400000000000000" pitchFamily="50" charset="-128"/>
                </a:rPr>
                <a:t>文字のサイズと太さの調整</a:t>
              </a:r>
              <a:r>
                <a:rPr lang="en-US" altLang="ja-JP" dirty="0">
                  <a:ln w="0"/>
                  <a:solidFill>
                    <a:prstClr val="black"/>
                  </a:solidFill>
                  <a:latin typeface="BIZ UDPゴシック" panose="020B0400000000000000" pitchFamily="50" charset="-128"/>
                  <a:ea typeface="BIZ UDPゴシック" panose="020B0400000000000000" pitchFamily="50" charset="-128"/>
                </a:rPr>
                <a:t>……………………………P18</a:t>
              </a:r>
            </a:p>
            <a:p>
              <a:pPr algn="dist">
                <a:lnSpc>
                  <a:spcPct val="150000"/>
                </a:lnSpc>
              </a:pPr>
              <a:r>
                <a:rPr lang="ja-JP" altLang="en-US" dirty="0">
                  <a:ln w="0"/>
                  <a:solidFill>
                    <a:prstClr val="black"/>
                  </a:solidFill>
                  <a:latin typeface="BIZ UDPゴシック" panose="020B0400000000000000" pitchFamily="50" charset="-128"/>
                  <a:ea typeface="BIZ UDPゴシック" panose="020B0400000000000000" pitchFamily="50" charset="-128"/>
                </a:rPr>
                <a:t>画面の色を反転</a:t>
              </a:r>
              <a:r>
                <a:rPr lang="en-US" altLang="ja-JP" dirty="0">
                  <a:ln w="0"/>
                  <a:solidFill>
                    <a:prstClr val="black"/>
                  </a:solidFill>
                  <a:latin typeface="BIZ UDPゴシック" panose="020B0400000000000000" pitchFamily="50" charset="-128"/>
                  <a:ea typeface="BIZ UDPゴシック" panose="020B0400000000000000" pitchFamily="50" charset="-128"/>
                </a:rPr>
                <a:t>……………………………………………P</a:t>
              </a:r>
              <a:r>
                <a:rPr lang="ja-JP" altLang="en-US" dirty="0">
                  <a:ln w="0"/>
                  <a:solidFill>
                    <a:prstClr val="black"/>
                  </a:solidFill>
                  <a:latin typeface="BIZ UDPゴシック" panose="020B0400000000000000" pitchFamily="50" charset="-128"/>
                  <a:ea typeface="BIZ UDPゴシック" panose="020B0400000000000000" pitchFamily="50" charset="-128"/>
                </a:rPr>
                <a:t>２</a:t>
              </a:r>
              <a:r>
                <a:rPr lang="en-US" altLang="ja-JP" dirty="0">
                  <a:ln w="0"/>
                  <a:solidFill>
                    <a:prstClr val="black"/>
                  </a:solidFill>
                  <a:latin typeface="BIZ UDPゴシック" panose="020B0400000000000000" pitchFamily="50" charset="-128"/>
                  <a:ea typeface="BIZ UDPゴシック" panose="020B0400000000000000" pitchFamily="50" charset="-128"/>
                </a:rPr>
                <a:t>7</a:t>
              </a:r>
            </a:p>
            <a:p>
              <a:pPr algn="dist">
                <a:lnSpc>
                  <a:spcPct val="150000"/>
                </a:lnSpc>
              </a:pPr>
              <a:r>
                <a:rPr lang="ja-JP" altLang="en-US" dirty="0">
                  <a:ln w="0"/>
                  <a:solidFill>
                    <a:prstClr val="black"/>
                  </a:solidFill>
                  <a:latin typeface="BIZ UDPゴシック" panose="020B0400000000000000" pitchFamily="50" charset="-128"/>
                  <a:ea typeface="BIZ UDPゴシック" panose="020B0400000000000000" pitchFamily="50" charset="-128"/>
                </a:rPr>
                <a:t>画面の拡大（ズーム機能）</a:t>
              </a:r>
              <a:r>
                <a:rPr lang="en-US" altLang="ja-JP" dirty="0">
                  <a:ln w="0"/>
                  <a:solidFill>
                    <a:prstClr val="black"/>
                  </a:solidFill>
                  <a:latin typeface="BIZ UDPゴシック" panose="020B0400000000000000" pitchFamily="50" charset="-128"/>
                  <a:ea typeface="BIZ UDPゴシック" panose="020B0400000000000000" pitchFamily="50" charset="-128"/>
                </a:rPr>
                <a:t>………………………………P32</a:t>
              </a:r>
            </a:p>
            <a:p>
              <a:pPr algn="dist">
                <a:lnSpc>
                  <a:spcPct val="150000"/>
                </a:lnSpc>
              </a:pPr>
              <a:r>
                <a:rPr lang="ja-JP" altLang="en-US" dirty="0">
                  <a:ln w="0"/>
                  <a:solidFill>
                    <a:prstClr val="black"/>
                  </a:solidFill>
                  <a:latin typeface="BIZ UDPゴシック" panose="020B0400000000000000" pitchFamily="50" charset="-128"/>
                  <a:ea typeface="BIZ UDPゴシック" panose="020B0400000000000000" pitchFamily="50" charset="-128"/>
                </a:rPr>
                <a:t>画面の明るさを調整</a:t>
              </a:r>
              <a:r>
                <a:rPr lang="en-US" altLang="ja-JP" dirty="0">
                  <a:ln w="0"/>
                  <a:solidFill>
                    <a:prstClr val="black"/>
                  </a:solidFill>
                  <a:latin typeface="BIZ UDPゴシック" panose="020B0400000000000000" pitchFamily="50" charset="-128"/>
                  <a:ea typeface="BIZ UDPゴシック" panose="020B0400000000000000" pitchFamily="50" charset="-128"/>
                </a:rPr>
                <a:t>………………………………………P35</a:t>
              </a:r>
            </a:p>
          </p:txBody>
        </p:sp>
        <p:sp>
          <p:nvSpPr>
            <p:cNvPr id="9" name="正方形/長方形 8">
              <a:extLst>
                <a:ext uri="{FF2B5EF4-FFF2-40B4-BE49-F238E27FC236}">
                  <a16:creationId xmlns:a16="http://schemas.microsoft.com/office/drawing/2014/main" id="{1A064F44-3537-35A5-AD9C-7D0E45CFB312}"/>
                </a:ext>
              </a:extLst>
            </p:cNvPr>
            <p:cNvSpPr/>
            <p:nvPr/>
          </p:nvSpPr>
          <p:spPr>
            <a:xfrm>
              <a:off x="1924914" y="4127096"/>
              <a:ext cx="675592" cy="171490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dist">
                <a:lnSpc>
                  <a:spcPct val="150000"/>
                </a:lnSpc>
              </a:pPr>
              <a:r>
                <a:rPr lang="ja-JP" altLang="en-US" dirty="0">
                  <a:ln w="0"/>
                  <a:solidFill>
                    <a:schemeClr val="tx1"/>
                  </a:solidFill>
                  <a:latin typeface="BIZ UDPゴシック" panose="020B0400000000000000" pitchFamily="50" charset="-128"/>
                  <a:ea typeface="BIZ UDPゴシック" panose="020B0400000000000000" pitchFamily="50" charset="-128"/>
                </a:rPr>
                <a:t>２</a:t>
              </a:r>
              <a:r>
                <a:rPr lang="en-US" altLang="ja-JP" dirty="0">
                  <a:ln w="0"/>
                  <a:solidFill>
                    <a:schemeClr val="tx1"/>
                  </a:solidFill>
                  <a:latin typeface="BIZ UDPゴシック" panose="020B0400000000000000" pitchFamily="50" charset="-128"/>
                  <a:ea typeface="BIZ UDPゴシック" panose="020B0400000000000000" pitchFamily="50" charset="-128"/>
                </a:rPr>
                <a:t>-A</a:t>
              </a:r>
            </a:p>
            <a:p>
              <a:pPr algn="dist">
                <a:lnSpc>
                  <a:spcPct val="150000"/>
                </a:lnSpc>
              </a:pPr>
              <a:r>
                <a:rPr lang="ja-JP" altLang="en-US" dirty="0">
                  <a:ln w="0"/>
                  <a:solidFill>
                    <a:schemeClr val="tx1"/>
                  </a:solidFill>
                  <a:latin typeface="BIZ UDPゴシック" panose="020B0400000000000000" pitchFamily="50" charset="-128"/>
                  <a:ea typeface="BIZ UDPゴシック" panose="020B0400000000000000" pitchFamily="50" charset="-128"/>
                </a:rPr>
                <a:t>２</a:t>
              </a:r>
              <a:r>
                <a:rPr lang="en-US" altLang="ja-JP" dirty="0">
                  <a:ln w="0"/>
                  <a:solidFill>
                    <a:schemeClr val="tx1"/>
                  </a:solidFill>
                  <a:latin typeface="BIZ UDPゴシック" panose="020B0400000000000000" pitchFamily="50" charset="-128"/>
                  <a:ea typeface="BIZ UDPゴシック" panose="020B0400000000000000" pitchFamily="50" charset="-128"/>
                </a:rPr>
                <a:t>-B</a:t>
              </a:r>
            </a:p>
            <a:p>
              <a:pPr algn="dist">
                <a:lnSpc>
                  <a:spcPct val="150000"/>
                </a:lnSpc>
              </a:pPr>
              <a:r>
                <a:rPr lang="ja-JP" altLang="en-US" dirty="0">
                  <a:ln w="0"/>
                  <a:solidFill>
                    <a:schemeClr val="tx1"/>
                  </a:solidFill>
                  <a:latin typeface="BIZ UDPゴシック" panose="020B0400000000000000" pitchFamily="50" charset="-128"/>
                  <a:ea typeface="BIZ UDPゴシック" panose="020B0400000000000000" pitchFamily="50" charset="-128"/>
                </a:rPr>
                <a:t>２</a:t>
              </a:r>
              <a:r>
                <a:rPr lang="en-US" altLang="ja-JP" dirty="0">
                  <a:ln w="0"/>
                  <a:solidFill>
                    <a:schemeClr val="tx1"/>
                  </a:solidFill>
                  <a:latin typeface="BIZ UDPゴシック" panose="020B0400000000000000" pitchFamily="50" charset="-128"/>
                  <a:ea typeface="BIZ UDPゴシック" panose="020B0400000000000000" pitchFamily="50" charset="-128"/>
                </a:rPr>
                <a:t>-C </a:t>
              </a:r>
            </a:p>
            <a:p>
              <a:pPr algn="dist">
                <a:lnSpc>
                  <a:spcPct val="150000"/>
                </a:lnSpc>
              </a:pPr>
              <a:r>
                <a:rPr lang="ja-JP" altLang="en-US" dirty="0">
                  <a:ln w="0"/>
                  <a:solidFill>
                    <a:schemeClr val="tx1"/>
                  </a:solidFill>
                  <a:latin typeface="BIZ UDPゴシック" panose="020B0400000000000000" pitchFamily="50" charset="-128"/>
                  <a:ea typeface="BIZ UDPゴシック" panose="020B0400000000000000" pitchFamily="50" charset="-128"/>
                </a:rPr>
                <a:t>２</a:t>
              </a:r>
              <a:r>
                <a:rPr lang="en-US" altLang="ja-JP" dirty="0">
                  <a:ln w="0"/>
                  <a:solidFill>
                    <a:schemeClr val="tx1"/>
                  </a:solidFill>
                  <a:latin typeface="BIZ UDPゴシック" panose="020B0400000000000000" pitchFamily="50" charset="-128"/>
                  <a:ea typeface="BIZ UDPゴシック" panose="020B0400000000000000" pitchFamily="50" charset="-128"/>
                </a:rPr>
                <a:t>-D</a:t>
              </a:r>
            </a:p>
          </p:txBody>
        </p:sp>
        <p:sp>
          <p:nvSpPr>
            <p:cNvPr id="10" name="テキスト ボックス 9">
              <a:extLst>
                <a:ext uri="{FF2B5EF4-FFF2-40B4-BE49-F238E27FC236}">
                  <a16:creationId xmlns:a16="http://schemas.microsoft.com/office/drawing/2014/main" id="{99D28B5A-5E55-C68B-1420-09BDE29D233C}"/>
                </a:ext>
              </a:extLst>
            </p:cNvPr>
            <p:cNvSpPr txBox="1"/>
            <p:nvPr/>
          </p:nvSpPr>
          <p:spPr>
            <a:xfrm>
              <a:off x="1871664" y="3665441"/>
              <a:ext cx="6839282" cy="461655"/>
            </a:xfrm>
            <a:prstGeom prst="rect">
              <a:avLst/>
            </a:prstGeom>
            <a:noFill/>
          </p:spPr>
          <p:txBody>
            <a:bodyPr wrap="square" lIns="91431" tIns="45715" rIns="91431" bIns="45715" rtlCol="0" anchor="t">
              <a:spAutoFit/>
            </a:bodyPr>
            <a:lstStyle/>
            <a:p>
              <a:pPr>
                <a:spcAft>
                  <a:spcPts val="1200"/>
                </a:spcAft>
                <a:tabLst>
                  <a:tab pos="528583" algn="l"/>
                </a:tabLst>
              </a:pPr>
              <a:r>
                <a:rPr lang="ja-JP" altLang="en-US" sz="2400" b="1" dirty="0">
                  <a:solidFill>
                    <a:srgbClr val="4472C4"/>
                  </a:solidFill>
                  <a:latin typeface="BIZ UDPゴシック" panose="020B0400000000000000" pitchFamily="50" charset="-128"/>
                  <a:ea typeface="BIZ UDPゴシック" panose="020B0400000000000000" pitchFamily="50" charset="-128"/>
                  <a:cs typeface="Meiryo" charset="-128"/>
                </a:rPr>
                <a:t>２．アクセシビリティ設定</a:t>
              </a:r>
            </a:p>
          </p:txBody>
        </p:sp>
      </p:grpSp>
    </p:spTree>
    <p:extLst>
      <p:ext uri="{BB962C8B-B14F-4D97-AF65-F5344CB8AC3E}">
        <p14:creationId xmlns:p14="http://schemas.microsoft.com/office/powerpoint/2010/main" val="35500876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0A006B29-CED9-064C-54B5-E225C0B66B7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41015" y="2406592"/>
            <a:ext cx="2429000" cy="43200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026" name="Picture 2">
            <a:extLst>
              <a:ext uri="{FF2B5EF4-FFF2-40B4-BE49-F238E27FC236}">
                <a16:creationId xmlns:a16="http://schemas.microsoft.com/office/drawing/2014/main" id="{A8BDD4BB-2831-6229-64F6-F1A5F38A793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47859" y="2406592"/>
            <a:ext cx="2429000" cy="43200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5" imgW="554" imgH="551" progId="TCLayout.ActiveDocument.1">
                  <p:embed/>
                </p:oleObj>
              </mc:Choice>
              <mc:Fallback>
                <p:oleObj name="think-cell スライド" r:id="rId5"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cxnSp>
        <p:nvCxnSpPr>
          <p:cNvPr id="13" name="直線矢印コネクタ 12">
            <a:extLst>
              <a:ext uri="{FF2B5EF4-FFF2-40B4-BE49-F238E27FC236}">
                <a16:creationId xmlns:a16="http://schemas.microsoft.com/office/drawing/2014/main" id="{11DC774E-F204-D9F1-76AB-A4DD70DA345A}"/>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DFA45860-F023-30AF-2AE8-5C140AB3B3B3}"/>
              </a:ext>
            </a:extLst>
          </p:cNvPr>
          <p:cNvSpPr txBox="1"/>
          <p:nvPr/>
        </p:nvSpPr>
        <p:spPr>
          <a:xfrm>
            <a:off x="889484"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❶</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1" name="テキスト ボックス 20">
            <a:extLst>
              <a:ext uri="{FF2B5EF4-FFF2-40B4-BE49-F238E27FC236}">
                <a16:creationId xmlns:a16="http://schemas.microsoft.com/office/drawing/2014/main" id="{ABAC9FB8-BB58-939D-63EB-581C277E449C}"/>
              </a:ext>
            </a:extLst>
          </p:cNvPr>
          <p:cNvSpPr txBox="1"/>
          <p:nvPr/>
        </p:nvSpPr>
        <p:spPr>
          <a:xfrm>
            <a:off x="1412435" y="1512998"/>
            <a:ext cx="3042607" cy="755720"/>
          </a:xfrm>
          <a:prstGeom prst="rect">
            <a:avLst/>
          </a:prstGeom>
          <a:noFill/>
        </p:spPr>
        <p:txBody>
          <a:bodyPr wrap="square" lIns="91440" tIns="45720" rIns="91440" bIns="45720" rtlCol="0" anchor="t">
            <a:spAutoFit/>
          </a:bodyPr>
          <a:lstStyle/>
          <a:p>
            <a:pPr>
              <a:lnSpc>
                <a:spcPct val="130000"/>
              </a:lnSpc>
            </a:pPr>
            <a:r>
              <a:rPr lang="en-US" altLang="ja-JP"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Siri</a:t>
            </a: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を起動して</a:t>
            </a:r>
            <a:r>
              <a:rPr lang="en-US" altLang="ja-JP"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文字サイズの変更</a:t>
            </a:r>
            <a:r>
              <a:rPr lang="en-US" altLang="ja-JP"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と声をかけます</a:t>
            </a:r>
          </a:p>
        </p:txBody>
      </p:sp>
      <p:sp>
        <p:nvSpPr>
          <p:cNvPr id="26" name="テキスト ボックス 25">
            <a:extLst>
              <a:ext uri="{FF2B5EF4-FFF2-40B4-BE49-F238E27FC236}">
                <a16:creationId xmlns:a16="http://schemas.microsoft.com/office/drawing/2014/main" id="{38C1B4B9-C96A-6517-82E0-09DCD084FA95}"/>
              </a:ext>
            </a:extLst>
          </p:cNvPr>
          <p:cNvSpPr txBox="1"/>
          <p:nvPr/>
        </p:nvSpPr>
        <p:spPr>
          <a:xfrm>
            <a:off x="5093178" y="1512998"/>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❷</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31" name="テキスト ボックス 30">
            <a:extLst>
              <a:ext uri="{FF2B5EF4-FFF2-40B4-BE49-F238E27FC236}">
                <a16:creationId xmlns:a16="http://schemas.microsoft.com/office/drawing/2014/main" id="{9294E6C3-633E-05EF-F81B-0CB50EFC6506}"/>
              </a:ext>
            </a:extLst>
          </p:cNvPr>
          <p:cNvSpPr txBox="1"/>
          <p:nvPr/>
        </p:nvSpPr>
        <p:spPr>
          <a:xfrm>
            <a:off x="5621068" y="1510090"/>
            <a:ext cx="3192520" cy="755720"/>
          </a:xfrm>
          <a:prstGeom prst="rect">
            <a:avLst/>
          </a:prstGeom>
          <a:noFill/>
        </p:spPr>
        <p:txBody>
          <a:bodyPr wrap="square" rtlCol="0" anchor="ctr">
            <a:spAutoFit/>
          </a:bodyPr>
          <a:lstStyle/>
          <a:p>
            <a:pPr>
              <a:lnSpc>
                <a:spcPct val="130000"/>
              </a:lnSpc>
            </a:pPr>
            <a:r>
              <a:rPr lang="en-US" altLang="ja-JP" sz="1800" dirty="0">
                <a:solidFill>
                  <a:prstClr val="black"/>
                </a:solidFill>
                <a:latin typeface="BIZ UDPゴシック" panose="020B0400000000000000" pitchFamily="50" charset="-128"/>
                <a:ea typeface="BIZ UDPゴシック" panose="020B0400000000000000" pitchFamily="50" charset="-128"/>
              </a:rPr>
              <a:t>｢○○</a:t>
            </a:r>
            <a:r>
              <a:rPr lang="ja-JP" altLang="en-US" sz="1800" dirty="0">
                <a:solidFill>
                  <a:prstClr val="black"/>
                </a:solidFill>
                <a:latin typeface="BIZ UDPゴシック" panose="020B0400000000000000" pitchFamily="50" charset="-128"/>
                <a:ea typeface="BIZ UDPゴシック" panose="020B0400000000000000" pitchFamily="50" charset="-128"/>
              </a:rPr>
              <a:t>％調整可能</a:t>
            </a:r>
            <a:r>
              <a:rPr lang="en-US" altLang="ja-JP" sz="1800" dirty="0">
                <a:solidFill>
                  <a:prstClr val="black"/>
                </a:solidFill>
                <a:latin typeface="BIZ UDPゴシック" panose="020B0400000000000000" pitchFamily="50" charset="-128"/>
                <a:ea typeface="BIZ UDPゴシック" panose="020B0400000000000000" pitchFamily="50" charset="-128"/>
              </a:rPr>
              <a:t>｣</a:t>
            </a:r>
            <a:r>
              <a:rPr lang="ja-JP" altLang="en-US" sz="1800" dirty="0">
                <a:solidFill>
                  <a:prstClr val="black"/>
                </a:solidFill>
                <a:latin typeface="BIZ UDPゴシック" panose="020B0400000000000000" pitchFamily="50" charset="-128"/>
                <a:ea typeface="BIZ UDPゴシック" panose="020B0400000000000000" pitchFamily="50" charset="-128"/>
              </a:rPr>
              <a:t>と聞こえるまで右</a:t>
            </a:r>
            <a:r>
              <a:rPr lang="ja-JP" altLang="en-US" dirty="0">
                <a:solidFill>
                  <a:prstClr val="black"/>
                </a:solidFill>
                <a:latin typeface="BIZ UDPゴシック" panose="020B0400000000000000" pitchFamily="50" charset="-128"/>
                <a:ea typeface="BIZ UDPゴシック" panose="020B0400000000000000" pitchFamily="50" charset="-128"/>
              </a:rPr>
              <a:t>スワイプ</a:t>
            </a:r>
            <a:r>
              <a:rPr lang="ja-JP" altLang="en-US" sz="1800" dirty="0">
                <a:solidFill>
                  <a:prstClr val="black"/>
                </a:solidFill>
                <a:latin typeface="BIZ UDPゴシック" panose="020B0400000000000000" pitchFamily="50" charset="-128"/>
                <a:ea typeface="BIZ UDPゴシック" panose="020B0400000000000000" pitchFamily="50" charset="-128"/>
              </a:rPr>
              <a:t>します</a:t>
            </a:r>
          </a:p>
        </p:txBody>
      </p:sp>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18</a:t>
            </a:r>
          </a:p>
        </p:txBody>
      </p:sp>
      <p:sp>
        <p:nvSpPr>
          <p:cNvPr id="8" name="タイトル 1">
            <a:extLst>
              <a:ext uri="{FF2B5EF4-FFF2-40B4-BE49-F238E27FC236}">
                <a16:creationId xmlns:a16="http://schemas.microsoft.com/office/drawing/2014/main" id="{FAAF9015-DB48-3569-ECFF-CE77707838BE}"/>
              </a:ext>
            </a:extLst>
          </p:cNvPr>
          <p:cNvSpPr>
            <a:spLocks noGrp="1"/>
          </p:cNvSpPr>
          <p:nvPr>
            <p:ph type="ctrTitle"/>
          </p:nvPr>
        </p:nvSpPr>
        <p:spPr>
          <a:xfrm>
            <a:off x="1392691" y="220736"/>
            <a:ext cx="7576708" cy="486326"/>
          </a:xfrm>
        </p:spPr>
        <p:txBody>
          <a:bodyPr vert="horz">
            <a:noAutofit/>
          </a:bodyPr>
          <a:lstStyle/>
          <a:p>
            <a:r>
              <a:rPr lang="ja-JP" altLang="en-US" dirty="0"/>
              <a:t>文字のサイズと太さの調整</a:t>
            </a:r>
          </a:p>
        </p:txBody>
      </p:sp>
      <p:sp>
        <p:nvSpPr>
          <p:cNvPr id="9" name="タイトル 1">
            <a:extLst>
              <a:ext uri="{FF2B5EF4-FFF2-40B4-BE49-F238E27FC236}">
                <a16:creationId xmlns:a16="http://schemas.microsoft.com/office/drawing/2014/main" id="{6320B7D3-1FA8-C579-AC09-F41821441E3B}"/>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2-A</a:t>
            </a:r>
          </a:p>
        </p:txBody>
      </p:sp>
      <p:sp>
        <p:nvSpPr>
          <p:cNvPr id="12" name="サブタイトル 2">
            <a:extLst>
              <a:ext uri="{FF2B5EF4-FFF2-40B4-BE49-F238E27FC236}">
                <a16:creationId xmlns:a16="http://schemas.microsoft.com/office/drawing/2014/main" id="{91DF49E9-0C79-CFD4-8BF9-7C3A0D01B837}"/>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dirty="0">
                <a:latin typeface="BIZ UDPゴシック" panose="020B0400000000000000" pitchFamily="50" charset="-128"/>
                <a:ea typeface="BIZ UDPゴシック" panose="020B0400000000000000" pitchFamily="50" charset="-128"/>
              </a:rPr>
              <a:t>文字のサイズと太さの調整方法です</a:t>
            </a:r>
          </a:p>
        </p:txBody>
      </p:sp>
      <p:sp>
        <p:nvSpPr>
          <p:cNvPr id="2" name="テキスト ボックス 1">
            <a:extLst>
              <a:ext uri="{FF2B5EF4-FFF2-40B4-BE49-F238E27FC236}">
                <a16:creationId xmlns:a16="http://schemas.microsoft.com/office/drawing/2014/main" id="{A27E090D-32C0-3E00-6251-253ED4271D46}"/>
              </a:ext>
            </a:extLst>
          </p:cNvPr>
          <p:cNvSpPr txBox="1"/>
          <p:nvPr/>
        </p:nvSpPr>
        <p:spPr>
          <a:xfrm>
            <a:off x="3647603" y="4683617"/>
            <a:ext cx="1816363" cy="1475917"/>
          </a:xfrm>
          <a:prstGeom prst="rect">
            <a:avLst/>
          </a:prstGeom>
          <a:noFill/>
        </p:spPr>
        <p:txBody>
          <a:bodyPr wrap="square" lIns="91440" tIns="45720" rIns="91440" bIns="45720" rtlCol="0" anchor="t">
            <a:spAutoFit/>
          </a:bodyPr>
          <a:lstStyle/>
          <a:p>
            <a:pPr>
              <a:lnSpc>
                <a:spcPct val="130000"/>
              </a:lnSpc>
            </a:pPr>
            <a:r>
              <a:rPr lang="en-US" altLang="ja-JP" kern="100" dirty="0">
                <a:solidFill>
                  <a:schemeClr val="accent1"/>
                </a:solidFill>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1800" kern="100" dirty="0">
                <a:solidFill>
                  <a:schemeClr val="accent1"/>
                </a:solidFill>
                <a:latin typeface="BIZ UDPゴシック" panose="020B0400000000000000" pitchFamily="50" charset="-128"/>
                <a:ea typeface="BIZ UDPゴシック" panose="020B0400000000000000" pitchFamily="50" charset="-128"/>
                <a:cs typeface="Times New Roman" panose="02020603050405020304" pitchFamily="18" charset="0"/>
              </a:rPr>
              <a:t>設定アプリ内「テキストサイズを変更」を呼び出します</a:t>
            </a:r>
          </a:p>
        </p:txBody>
      </p:sp>
      <p:sp>
        <p:nvSpPr>
          <p:cNvPr id="17" name="矢印: 右 16">
            <a:extLst>
              <a:ext uri="{FF2B5EF4-FFF2-40B4-BE49-F238E27FC236}">
                <a16:creationId xmlns:a16="http://schemas.microsoft.com/office/drawing/2014/main" id="{79A07A6E-88DD-7D57-0ED6-064E01B00F0B}"/>
              </a:ext>
            </a:extLst>
          </p:cNvPr>
          <p:cNvSpPr/>
          <p:nvPr/>
        </p:nvSpPr>
        <p:spPr>
          <a:xfrm>
            <a:off x="5883843" y="4184845"/>
            <a:ext cx="1543344" cy="498772"/>
          </a:xfrm>
          <a:prstGeom prst="rightArrow">
            <a:avLst>
              <a:gd name="adj1" fmla="val 35264"/>
              <a:gd name="adj2" fmla="val 71010"/>
            </a:avLst>
          </a:prstGeom>
          <a:solidFill>
            <a:schemeClr val="bg1"/>
          </a:solidFill>
          <a:ln w="28575">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lt1">
                  <a:shade val="30000"/>
                  <a:satMod val="115000"/>
                </a:schemeClr>
              </a:solidFill>
              <a:latin typeface="BIZ UDゴシック" panose="020B0400000000000000" pitchFamily="49" charset="-128"/>
              <a:ea typeface="BIZ UDゴシック" panose="020B0400000000000000" pitchFamily="49" charset="-128"/>
            </a:endParaRPr>
          </a:p>
        </p:txBody>
      </p:sp>
    </p:spTree>
    <p:extLst>
      <p:ext uri="{BB962C8B-B14F-4D97-AF65-F5344CB8AC3E}">
        <p14:creationId xmlns:p14="http://schemas.microsoft.com/office/powerpoint/2010/main" val="2708338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a:extLst>
              <a:ext uri="{FF2B5EF4-FFF2-40B4-BE49-F238E27FC236}">
                <a16:creationId xmlns:a16="http://schemas.microsoft.com/office/drawing/2014/main" id="{B8AD213D-1DC3-275F-6B9F-2B54398AF16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57607" y="2416220"/>
            <a:ext cx="2429000" cy="43200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5" imgW="554" imgH="551" progId="TCLayout.ActiveDocument.1">
                  <p:embed/>
                </p:oleObj>
              </mc:Choice>
              <mc:Fallback>
                <p:oleObj name="think-cell スライド" r:id="rId5"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4" name="テキスト ボックス 13">
            <a:extLst>
              <a:ext uri="{FF2B5EF4-FFF2-40B4-BE49-F238E27FC236}">
                <a16:creationId xmlns:a16="http://schemas.microsoft.com/office/drawing/2014/main" id="{DFA45860-F023-30AF-2AE8-5C140AB3B3B3}"/>
              </a:ext>
            </a:extLst>
          </p:cNvPr>
          <p:cNvSpPr txBox="1"/>
          <p:nvPr/>
        </p:nvSpPr>
        <p:spPr>
          <a:xfrm>
            <a:off x="2962837"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❸</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1" name="テキスト ボックス 20">
            <a:extLst>
              <a:ext uri="{FF2B5EF4-FFF2-40B4-BE49-F238E27FC236}">
                <a16:creationId xmlns:a16="http://schemas.microsoft.com/office/drawing/2014/main" id="{ABAC9FB8-BB58-939D-63EB-581C277E449C}"/>
              </a:ext>
            </a:extLst>
          </p:cNvPr>
          <p:cNvSpPr txBox="1"/>
          <p:nvPr/>
        </p:nvSpPr>
        <p:spPr>
          <a:xfrm>
            <a:off x="3485787" y="1512998"/>
            <a:ext cx="3680743" cy="755720"/>
          </a:xfrm>
          <a:prstGeom prst="rect">
            <a:avLst/>
          </a:prstGeom>
          <a:noFill/>
        </p:spPr>
        <p:txBody>
          <a:bodyPr wrap="square" lIns="91440" tIns="45720" rIns="91440" bIns="45720" rtlCol="0" anchor="t">
            <a:spAutoFit/>
          </a:bodyPr>
          <a:lstStyle/>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上または下にスワイプして</a:t>
            </a:r>
            <a:endParaRPr lang="en-US" altLang="ja-JP"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見やすい文字サイズに調整します</a:t>
            </a:r>
          </a:p>
        </p:txBody>
      </p:sp>
      <p:sp>
        <p:nvSpPr>
          <p:cNvPr id="3" name="四角形: 角を丸くする 2">
            <a:extLst>
              <a:ext uri="{FF2B5EF4-FFF2-40B4-BE49-F238E27FC236}">
                <a16:creationId xmlns:a16="http://schemas.microsoft.com/office/drawing/2014/main" id="{DADAF43D-1F68-D792-27EE-7F100927F407}"/>
              </a:ext>
            </a:extLst>
          </p:cNvPr>
          <p:cNvSpPr/>
          <p:nvPr/>
        </p:nvSpPr>
        <p:spPr>
          <a:xfrm>
            <a:off x="3370670" y="6298234"/>
            <a:ext cx="2389811" cy="360000"/>
          </a:xfrm>
          <a:prstGeom prst="roundRect">
            <a:avLst>
              <a:gd name="adj" fmla="val 10479"/>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
        <p:nvSpPr>
          <p:cNvPr id="13" name="Slide Number Placeholder 5">
            <a:extLst>
              <a:ext uri="{FF2B5EF4-FFF2-40B4-BE49-F238E27FC236}">
                <a16:creationId xmlns:a16="http://schemas.microsoft.com/office/drawing/2014/main" id="{35CBCC18-DA56-9677-880A-6A56DAEDCDDA}"/>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19</a:t>
            </a:r>
          </a:p>
        </p:txBody>
      </p:sp>
      <p:sp>
        <p:nvSpPr>
          <p:cNvPr id="9" name="タイトル 1">
            <a:extLst>
              <a:ext uri="{FF2B5EF4-FFF2-40B4-BE49-F238E27FC236}">
                <a16:creationId xmlns:a16="http://schemas.microsoft.com/office/drawing/2014/main" id="{C3C662B9-123D-37EF-8D02-80F3835951E8}"/>
              </a:ext>
            </a:extLst>
          </p:cNvPr>
          <p:cNvSpPr>
            <a:spLocks noGrp="1"/>
          </p:cNvSpPr>
          <p:nvPr>
            <p:ph type="ctrTitle"/>
          </p:nvPr>
        </p:nvSpPr>
        <p:spPr>
          <a:xfrm>
            <a:off x="1392691" y="220736"/>
            <a:ext cx="7576708" cy="486326"/>
          </a:xfrm>
        </p:spPr>
        <p:txBody>
          <a:bodyPr vert="horz">
            <a:noAutofit/>
          </a:bodyPr>
          <a:lstStyle/>
          <a:p>
            <a:r>
              <a:rPr lang="ja-JP" altLang="en-US" dirty="0"/>
              <a:t>文字のサイズと太さの調整</a:t>
            </a:r>
          </a:p>
        </p:txBody>
      </p:sp>
      <p:sp>
        <p:nvSpPr>
          <p:cNvPr id="10" name="タイトル 1">
            <a:extLst>
              <a:ext uri="{FF2B5EF4-FFF2-40B4-BE49-F238E27FC236}">
                <a16:creationId xmlns:a16="http://schemas.microsoft.com/office/drawing/2014/main" id="{BDA923AA-E21D-639D-8449-27D6874C916E}"/>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2-A</a:t>
            </a:r>
          </a:p>
        </p:txBody>
      </p:sp>
      <p:sp>
        <p:nvSpPr>
          <p:cNvPr id="4" name="サブタイトル 2">
            <a:extLst>
              <a:ext uri="{FF2B5EF4-FFF2-40B4-BE49-F238E27FC236}">
                <a16:creationId xmlns:a16="http://schemas.microsoft.com/office/drawing/2014/main" id="{28B4D73E-C71A-E50E-622D-D508F0E52A60}"/>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dirty="0">
                <a:latin typeface="BIZ UDPゴシック" panose="020B0400000000000000" pitchFamily="50" charset="-128"/>
                <a:ea typeface="BIZ UDPゴシック" panose="020B0400000000000000" pitchFamily="50" charset="-128"/>
              </a:rPr>
              <a:t>文字のサイズと太さの調整方法です</a:t>
            </a:r>
          </a:p>
        </p:txBody>
      </p:sp>
      <p:sp>
        <p:nvSpPr>
          <p:cNvPr id="12" name="矢印: 右 11">
            <a:extLst>
              <a:ext uri="{FF2B5EF4-FFF2-40B4-BE49-F238E27FC236}">
                <a16:creationId xmlns:a16="http://schemas.microsoft.com/office/drawing/2014/main" id="{DA5A3EFC-7CAC-CDC0-4A56-888788591DD7}"/>
              </a:ext>
            </a:extLst>
          </p:cNvPr>
          <p:cNvSpPr/>
          <p:nvPr/>
        </p:nvSpPr>
        <p:spPr>
          <a:xfrm rot="16200000">
            <a:off x="3453619" y="4527430"/>
            <a:ext cx="1543344" cy="498772"/>
          </a:xfrm>
          <a:prstGeom prst="rightArrow">
            <a:avLst>
              <a:gd name="adj1" fmla="val 35264"/>
              <a:gd name="adj2" fmla="val 71010"/>
            </a:avLst>
          </a:prstGeom>
          <a:solidFill>
            <a:schemeClr val="bg1"/>
          </a:solidFill>
          <a:ln w="28575">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lt1">
                  <a:shade val="30000"/>
                  <a:satMod val="115000"/>
                </a:schemeClr>
              </a:solidFill>
              <a:latin typeface="BIZ UDゴシック" panose="020B0400000000000000" pitchFamily="49" charset="-128"/>
              <a:ea typeface="BIZ UDゴシック" panose="020B0400000000000000" pitchFamily="49" charset="-128"/>
            </a:endParaRPr>
          </a:p>
        </p:txBody>
      </p:sp>
      <p:sp>
        <p:nvSpPr>
          <p:cNvPr id="16" name="矢印: 右 15">
            <a:extLst>
              <a:ext uri="{FF2B5EF4-FFF2-40B4-BE49-F238E27FC236}">
                <a16:creationId xmlns:a16="http://schemas.microsoft.com/office/drawing/2014/main" id="{9865D290-CFB7-E0C1-B5E1-E1D78E999ABB}"/>
              </a:ext>
            </a:extLst>
          </p:cNvPr>
          <p:cNvSpPr/>
          <p:nvPr/>
        </p:nvSpPr>
        <p:spPr>
          <a:xfrm rot="5400000">
            <a:off x="4037948" y="4527430"/>
            <a:ext cx="1543344" cy="498772"/>
          </a:xfrm>
          <a:prstGeom prst="rightArrow">
            <a:avLst>
              <a:gd name="adj1" fmla="val 35264"/>
              <a:gd name="adj2" fmla="val 71010"/>
            </a:avLst>
          </a:prstGeom>
          <a:solidFill>
            <a:schemeClr val="bg1"/>
          </a:solidFill>
          <a:ln w="28575">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lt1">
                  <a:shade val="30000"/>
                  <a:satMod val="115000"/>
                </a:schemeClr>
              </a:solidFill>
              <a:latin typeface="BIZ UDゴシック" panose="020B0400000000000000" pitchFamily="49" charset="-128"/>
              <a:ea typeface="BIZ UDゴシック" panose="020B0400000000000000" pitchFamily="49" charset="-128"/>
            </a:endParaRPr>
          </a:p>
        </p:txBody>
      </p:sp>
    </p:spTree>
    <p:extLst>
      <p:ext uri="{BB962C8B-B14F-4D97-AF65-F5344CB8AC3E}">
        <p14:creationId xmlns:p14="http://schemas.microsoft.com/office/powerpoint/2010/main" val="7976873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4">
            <a:extLst>
              <a:ext uri="{FF2B5EF4-FFF2-40B4-BE49-F238E27FC236}">
                <a16:creationId xmlns:a16="http://schemas.microsoft.com/office/drawing/2014/main" id="{38282947-98D6-7E49-70F0-399E5969212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50903" y="2406592"/>
            <a:ext cx="2429000" cy="43200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2052" name="Picture 4">
            <a:extLst>
              <a:ext uri="{FF2B5EF4-FFF2-40B4-BE49-F238E27FC236}">
                <a16:creationId xmlns:a16="http://schemas.microsoft.com/office/drawing/2014/main" id="{DD4ECF5D-812A-123C-1593-7E4B6749996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59058" y="2407066"/>
            <a:ext cx="2429000" cy="43200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5" imgW="554" imgH="551" progId="TCLayout.ActiveDocument.1">
                  <p:embed/>
                </p:oleObj>
              </mc:Choice>
              <mc:Fallback>
                <p:oleObj name="think-cell スライド" r:id="rId5"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cxnSp>
        <p:nvCxnSpPr>
          <p:cNvPr id="13" name="直線矢印コネクタ 12">
            <a:extLst>
              <a:ext uri="{FF2B5EF4-FFF2-40B4-BE49-F238E27FC236}">
                <a16:creationId xmlns:a16="http://schemas.microsoft.com/office/drawing/2014/main" id="{11DC774E-F204-D9F1-76AB-A4DD70DA345A}"/>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DFA45860-F023-30AF-2AE8-5C140AB3B3B3}"/>
              </a:ext>
            </a:extLst>
          </p:cNvPr>
          <p:cNvSpPr txBox="1"/>
          <p:nvPr/>
        </p:nvSpPr>
        <p:spPr>
          <a:xfrm>
            <a:off x="889484"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❶</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1" name="テキスト ボックス 20">
            <a:extLst>
              <a:ext uri="{FF2B5EF4-FFF2-40B4-BE49-F238E27FC236}">
                <a16:creationId xmlns:a16="http://schemas.microsoft.com/office/drawing/2014/main" id="{ABAC9FB8-BB58-939D-63EB-581C277E449C}"/>
              </a:ext>
            </a:extLst>
          </p:cNvPr>
          <p:cNvSpPr txBox="1"/>
          <p:nvPr/>
        </p:nvSpPr>
        <p:spPr>
          <a:xfrm>
            <a:off x="1412435" y="1512998"/>
            <a:ext cx="3042607" cy="395621"/>
          </a:xfrm>
          <a:prstGeom prst="rect">
            <a:avLst/>
          </a:prstGeom>
          <a:noFill/>
        </p:spPr>
        <p:txBody>
          <a:bodyPr wrap="square" lIns="91440" tIns="45720" rIns="91440" bIns="45720" rtlCol="0" anchor="t">
            <a:spAutoFit/>
          </a:bodyPr>
          <a:lstStyle/>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設定アプリを開きます</a:t>
            </a:r>
          </a:p>
        </p:txBody>
      </p:sp>
      <p:sp>
        <p:nvSpPr>
          <p:cNvPr id="26" name="テキスト ボックス 25">
            <a:extLst>
              <a:ext uri="{FF2B5EF4-FFF2-40B4-BE49-F238E27FC236}">
                <a16:creationId xmlns:a16="http://schemas.microsoft.com/office/drawing/2014/main" id="{38C1B4B9-C96A-6517-82E0-09DCD084FA95}"/>
              </a:ext>
            </a:extLst>
          </p:cNvPr>
          <p:cNvSpPr txBox="1"/>
          <p:nvPr/>
        </p:nvSpPr>
        <p:spPr>
          <a:xfrm>
            <a:off x="5093178" y="1512998"/>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❷</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31" name="テキスト ボックス 30">
            <a:extLst>
              <a:ext uri="{FF2B5EF4-FFF2-40B4-BE49-F238E27FC236}">
                <a16:creationId xmlns:a16="http://schemas.microsoft.com/office/drawing/2014/main" id="{9294E6C3-633E-05EF-F81B-0CB50EFC6506}"/>
              </a:ext>
            </a:extLst>
          </p:cNvPr>
          <p:cNvSpPr txBox="1"/>
          <p:nvPr/>
        </p:nvSpPr>
        <p:spPr>
          <a:xfrm>
            <a:off x="5621068" y="1510090"/>
            <a:ext cx="3192520" cy="755720"/>
          </a:xfrm>
          <a:prstGeom prst="rect">
            <a:avLst/>
          </a:prstGeom>
          <a:noFill/>
        </p:spPr>
        <p:txBody>
          <a:bodyPr wrap="square" rtlCol="0" anchor="ctr">
            <a:spAutoFit/>
          </a:bodyPr>
          <a:lstStyle/>
          <a:p>
            <a:pPr marL="0" indent="0">
              <a:lnSpc>
                <a:spcPct val="130000"/>
              </a:lnSpc>
              <a:spcBef>
                <a:spcPts val="0"/>
              </a:spcBef>
              <a:buFont typeface="Arial" panose="020B0604020202020204" pitchFamily="34" charset="0"/>
              <a:buNone/>
            </a:pPr>
            <a:r>
              <a:rPr lang="ja-JP" altLang="en-US" sz="1800" dirty="0">
                <a:latin typeface="BIZ UDPゴシック" panose="020B0400000000000000" pitchFamily="50" charset="-128"/>
                <a:ea typeface="BIZ UDPゴシック" panose="020B0400000000000000" pitchFamily="50" charset="-128"/>
              </a:rPr>
              <a:t>「アクセシビリティ」と読み上げるまで右スワイプします</a:t>
            </a:r>
            <a:endParaRPr lang="ja-JP" altLang="en-US" sz="1800" dirty="0">
              <a:solidFill>
                <a:prstClr val="black"/>
              </a:solidFill>
              <a:latin typeface="BIZ UDPゴシック" panose="020B0400000000000000" pitchFamily="50" charset="-128"/>
              <a:ea typeface="BIZ UDPゴシック" panose="020B0400000000000000" pitchFamily="50" charset="-128"/>
            </a:endParaRPr>
          </a:p>
        </p:txBody>
      </p:sp>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1800" dirty="0">
                <a:solidFill>
                  <a:schemeClr val="accent1"/>
                </a:solidFill>
                <a:latin typeface="BIZ UDPゴシック" panose="020B0400000000000000" pitchFamily="50" charset="-128"/>
                <a:ea typeface="BIZ UDPゴシック" panose="020B0400000000000000" pitchFamily="50" charset="-128"/>
              </a:rPr>
              <a:t>２０</a:t>
            </a:r>
            <a:endParaRPr lang="en-US" altLang="ja-JP" sz="1800" dirty="0">
              <a:solidFill>
                <a:schemeClr val="accent1"/>
              </a:solidFill>
              <a:latin typeface="BIZ UDPゴシック" panose="020B0400000000000000" pitchFamily="50" charset="-128"/>
              <a:ea typeface="BIZ UDPゴシック" panose="020B0400000000000000" pitchFamily="50" charset="-128"/>
            </a:endParaRPr>
          </a:p>
        </p:txBody>
      </p:sp>
      <p:sp>
        <p:nvSpPr>
          <p:cNvPr id="8" name="タイトル 1">
            <a:extLst>
              <a:ext uri="{FF2B5EF4-FFF2-40B4-BE49-F238E27FC236}">
                <a16:creationId xmlns:a16="http://schemas.microsoft.com/office/drawing/2014/main" id="{FAAF9015-DB48-3569-ECFF-CE77707838BE}"/>
              </a:ext>
            </a:extLst>
          </p:cNvPr>
          <p:cNvSpPr>
            <a:spLocks noGrp="1"/>
          </p:cNvSpPr>
          <p:nvPr>
            <p:ph type="ctrTitle"/>
          </p:nvPr>
        </p:nvSpPr>
        <p:spPr>
          <a:xfrm>
            <a:off x="1392691" y="220736"/>
            <a:ext cx="7576708" cy="486326"/>
          </a:xfrm>
        </p:spPr>
        <p:txBody>
          <a:bodyPr vert="horz">
            <a:noAutofit/>
          </a:bodyPr>
          <a:lstStyle/>
          <a:p>
            <a:r>
              <a:rPr lang="ja-JP" altLang="en-US" dirty="0"/>
              <a:t>文字のサイズと太さの調整</a:t>
            </a:r>
          </a:p>
        </p:txBody>
      </p:sp>
      <p:sp>
        <p:nvSpPr>
          <p:cNvPr id="9" name="タイトル 1">
            <a:extLst>
              <a:ext uri="{FF2B5EF4-FFF2-40B4-BE49-F238E27FC236}">
                <a16:creationId xmlns:a16="http://schemas.microsoft.com/office/drawing/2014/main" id="{6320B7D3-1FA8-C579-AC09-F41821441E3B}"/>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2-A</a:t>
            </a:r>
          </a:p>
        </p:txBody>
      </p:sp>
      <p:sp>
        <p:nvSpPr>
          <p:cNvPr id="2" name="テキスト ボックス 1">
            <a:extLst>
              <a:ext uri="{FF2B5EF4-FFF2-40B4-BE49-F238E27FC236}">
                <a16:creationId xmlns:a16="http://schemas.microsoft.com/office/drawing/2014/main" id="{A27E090D-32C0-3E00-6251-253ED4271D46}"/>
              </a:ext>
            </a:extLst>
          </p:cNvPr>
          <p:cNvSpPr txBox="1"/>
          <p:nvPr/>
        </p:nvSpPr>
        <p:spPr>
          <a:xfrm>
            <a:off x="6494636" y="871406"/>
            <a:ext cx="2649364" cy="755720"/>
          </a:xfrm>
          <a:prstGeom prst="rect">
            <a:avLst/>
          </a:prstGeom>
          <a:noFill/>
        </p:spPr>
        <p:txBody>
          <a:bodyPr wrap="square" lIns="91440" tIns="45720" rIns="91440" bIns="45720" rtlCol="0" anchor="t">
            <a:spAutoFit/>
          </a:bodyPr>
          <a:lstStyle/>
          <a:p>
            <a:pPr marL="0" indent="0">
              <a:lnSpc>
                <a:spcPct val="130000"/>
              </a:lnSpc>
              <a:spcBef>
                <a:spcPts val="0"/>
              </a:spcBef>
              <a:buFont typeface="Arial" panose="020B0604020202020204" pitchFamily="34" charset="0"/>
              <a:buNone/>
            </a:pPr>
            <a:r>
              <a:rPr lang="en-US" altLang="ja-JP" sz="1800" dirty="0">
                <a:solidFill>
                  <a:schemeClr val="accent1"/>
                </a:solidFill>
                <a:latin typeface="BIZ UDPゴシック" panose="020B0400000000000000" pitchFamily="50" charset="-128"/>
                <a:ea typeface="BIZ UDPゴシック" panose="020B0400000000000000" pitchFamily="50" charset="-128"/>
              </a:rPr>
              <a:t>※</a:t>
            </a:r>
            <a:r>
              <a:rPr lang="ja-JP" altLang="en-US" sz="1800" dirty="0">
                <a:solidFill>
                  <a:schemeClr val="accent1"/>
                </a:solidFill>
                <a:latin typeface="BIZ UDPゴシック" panose="020B0400000000000000" pitchFamily="50" charset="-128"/>
                <a:ea typeface="BIZ UDPゴシック" panose="020B0400000000000000" pitchFamily="50" charset="-128"/>
              </a:rPr>
              <a:t>一部のアプリではこの設定が反映されません</a:t>
            </a:r>
          </a:p>
        </p:txBody>
      </p:sp>
      <p:sp>
        <p:nvSpPr>
          <p:cNvPr id="3" name="サブタイトル 2">
            <a:extLst>
              <a:ext uri="{FF2B5EF4-FFF2-40B4-BE49-F238E27FC236}">
                <a16:creationId xmlns:a16="http://schemas.microsoft.com/office/drawing/2014/main" id="{ADC52A2D-1338-725F-A69D-5918E888006F}"/>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dirty="0">
                <a:latin typeface="BIZ UDPゴシック" panose="020B0400000000000000" pitchFamily="50" charset="-128"/>
                <a:ea typeface="BIZ UDPゴシック" panose="020B0400000000000000" pitchFamily="50" charset="-128"/>
              </a:rPr>
              <a:t>さらに文字を太く、大きくする場合の操作方法です</a:t>
            </a:r>
          </a:p>
        </p:txBody>
      </p:sp>
      <p:sp>
        <p:nvSpPr>
          <p:cNvPr id="6" name="テキスト ボックス 5">
            <a:extLst>
              <a:ext uri="{FF2B5EF4-FFF2-40B4-BE49-F238E27FC236}">
                <a16:creationId xmlns:a16="http://schemas.microsoft.com/office/drawing/2014/main" id="{BEEB26F4-B56A-A2B5-3BB8-C83981D05F9C}"/>
              </a:ext>
            </a:extLst>
          </p:cNvPr>
          <p:cNvSpPr txBox="1"/>
          <p:nvPr/>
        </p:nvSpPr>
        <p:spPr>
          <a:xfrm>
            <a:off x="3702986" y="2344901"/>
            <a:ext cx="1738029" cy="1475917"/>
          </a:xfrm>
          <a:prstGeom prst="rect">
            <a:avLst/>
          </a:prstGeom>
          <a:noFill/>
        </p:spPr>
        <p:txBody>
          <a:bodyPr wrap="square" lIns="0" rIns="0">
            <a:spAutoFit/>
          </a:bodyPr>
          <a:lstStyle/>
          <a:p>
            <a:pPr marL="0" indent="0">
              <a:lnSpc>
                <a:spcPct val="130000"/>
              </a:lnSpc>
              <a:spcBef>
                <a:spcPts val="0"/>
              </a:spcBef>
              <a:buFont typeface="Arial" panose="020B0604020202020204" pitchFamily="34" charset="0"/>
              <a:buNone/>
            </a:pPr>
            <a:r>
              <a:rPr lang="en-US" altLang="ja-JP" sz="1800" dirty="0">
                <a:solidFill>
                  <a:schemeClr val="accent1"/>
                </a:solidFill>
                <a:latin typeface="BIZ UDPゴシック" panose="020B0400000000000000" pitchFamily="50" charset="-128"/>
                <a:ea typeface="BIZ UDPゴシック" panose="020B0400000000000000" pitchFamily="50" charset="-128"/>
              </a:rPr>
              <a:t>※Siri</a:t>
            </a:r>
            <a:r>
              <a:rPr lang="ja-JP" altLang="en-US" sz="1800" dirty="0">
                <a:solidFill>
                  <a:schemeClr val="accent1"/>
                </a:solidFill>
                <a:latin typeface="BIZ UDPゴシック" panose="020B0400000000000000" pitchFamily="50" charset="-128"/>
                <a:ea typeface="BIZ UDPゴシック" panose="020B0400000000000000" pitchFamily="50" charset="-128"/>
              </a:rPr>
              <a:t>を起動して「設定アプリを開いて」と声をかけても構いません</a:t>
            </a:r>
          </a:p>
        </p:txBody>
      </p:sp>
      <p:sp>
        <p:nvSpPr>
          <p:cNvPr id="11" name="四角形: 角を丸くする 10">
            <a:extLst>
              <a:ext uri="{FF2B5EF4-FFF2-40B4-BE49-F238E27FC236}">
                <a16:creationId xmlns:a16="http://schemas.microsoft.com/office/drawing/2014/main" id="{8310AA43-1ABB-54DD-6D65-94A92F7A4314}"/>
              </a:ext>
            </a:extLst>
          </p:cNvPr>
          <p:cNvSpPr/>
          <p:nvPr/>
        </p:nvSpPr>
        <p:spPr>
          <a:xfrm>
            <a:off x="5563538" y="4081373"/>
            <a:ext cx="2208861" cy="294684"/>
          </a:xfrm>
          <a:prstGeom prst="roundRect">
            <a:avLst/>
          </a:prstGeom>
          <a:noFill/>
          <a:ln w="28575">
            <a:solidFill>
              <a:srgbClr val="FF330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3257073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4">
            <a:extLst>
              <a:ext uri="{FF2B5EF4-FFF2-40B4-BE49-F238E27FC236}">
                <a16:creationId xmlns:a16="http://schemas.microsoft.com/office/drawing/2014/main" id="{7C7756C9-8C02-3FD1-8202-BD9E6D7503D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50804" y="2406592"/>
            <a:ext cx="2429000" cy="43200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5" name="Picture 2">
            <a:extLst>
              <a:ext uri="{FF2B5EF4-FFF2-40B4-BE49-F238E27FC236}">
                <a16:creationId xmlns:a16="http://schemas.microsoft.com/office/drawing/2014/main" id="{BCDDFAC0-EA30-ACBA-F874-5E12074BE79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41015" y="2405727"/>
            <a:ext cx="2429000" cy="43200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cxnSp>
        <p:nvCxnSpPr>
          <p:cNvPr id="13" name="直線矢印コネクタ 12">
            <a:extLst>
              <a:ext uri="{FF2B5EF4-FFF2-40B4-BE49-F238E27FC236}">
                <a16:creationId xmlns:a16="http://schemas.microsoft.com/office/drawing/2014/main" id="{11DC774E-F204-D9F1-76AB-A4DD70DA345A}"/>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DFA45860-F023-30AF-2AE8-5C140AB3B3B3}"/>
              </a:ext>
            </a:extLst>
          </p:cNvPr>
          <p:cNvSpPr txBox="1"/>
          <p:nvPr/>
        </p:nvSpPr>
        <p:spPr>
          <a:xfrm>
            <a:off x="889484"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❸</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1" name="テキスト ボックス 20">
            <a:extLst>
              <a:ext uri="{FF2B5EF4-FFF2-40B4-BE49-F238E27FC236}">
                <a16:creationId xmlns:a16="http://schemas.microsoft.com/office/drawing/2014/main" id="{ABAC9FB8-BB58-939D-63EB-581C277E449C}"/>
              </a:ext>
            </a:extLst>
          </p:cNvPr>
          <p:cNvSpPr txBox="1"/>
          <p:nvPr/>
        </p:nvSpPr>
        <p:spPr>
          <a:xfrm>
            <a:off x="1412435" y="1512998"/>
            <a:ext cx="3042607" cy="755720"/>
          </a:xfrm>
          <a:prstGeom prst="rect">
            <a:avLst/>
          </a:prstGeom>
          <a:noFill/>
        </p:spPr>
        <p:txBody>
          <a:bodyPr wrap="square" lIns="91440" tIns="45720" rIns="91440" bIns="45720" rtlCol="0" anchor="t">
            <a:spAutoFit/>
          </a:bodyPr>
          <a:lstStyle/>
          <a:p>
            <a:pPr>
              <a:lnSpc>
                <a:spcPct val="130000"/>
              </a:lnSpc>
            </a:pPr>
            <a:r>
              <a:rPr lang="ja-JP" altLang="en-US"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「アクセシビリティ」をダブルタップします</a:t>
            </a:r>
            <a:endParaRPr lang="en-US" altLang="ja-JP"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26" name="テキスト ボックス 25">
            <a:extLst>
              <a:ext uri="{FF2B5EF4-FFF2-40B4-BE49-F238E27FC236}">
                <a16:creationId xmlns:a16="http://schemas.microsoft.com/office/drawing/2014/main" id="{38C1B4B9-C96A-6517-82E0-09DCD084FA95}"/>
              </a:ext>
            </a:extLst>
          </p:cNvPr>
          <p:cNvSpPr txBox="1"/>
          <p:nvPr/>
        </p:nvSpPr>
        <p:spPr>
          <a:xfrm>
            <a:off x="5093178" y="1512998"/>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❹</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31" name="テキスト ボックス 30">
            <a:extLst>
              <a:ext uri="{FF2B5EF4-FFF2-40B4-BE49-F238E27FC236}">
                <a16:creationId xmlns:a16="http://schemas.microsoft.com/office/drawing/2014/main" id="{9294E6C3-633E-05EF-F81B-0CB50EFC6506}"/>
              </a:ext>
            </a:extLst>
          </p:cNvPr>
          <p:cNvSpPr txBox="1"/>
          <p:nvPr/>
        </p:nvSpPr>
        <p:spPr>
          <a:xfrm>
            <a:off x="5621068" y="1510090"/>
            <a:ext cx="3522932" cy="755720"/>
          </a:xfrm>
          <a:prstGeom prst="rect">
            <a:avLst/>
          </a:prstGeom>
          <a:noFill/>
        </p:spPr>
        <p:txBody>
          <a:bodyPr wrap="square" rtlCol="0" anchor="ctr">
            <a:spAutoFit/>
          </a:bodyPr>
          <a:lstStyle/>
          <a:p>
            <a:pPr marL="0" indent="0">
              <a:lnSpc>
                <a:spcPct val="130000"/>
              </a:lnSpc>
              <a:spcBef>
                <a:spcPts val="0"/>
              </a:spcBef>
              <a:buFont typeface="Arial" panose="020B0604020202020204" pitchFamily="34" charset="0"/>
              <a:buNone/>
            </a:pPr>
            <a:r>
              <a:rPr lang="ja-JP" altLang="en-US" sz="1800" dirty="0">
                <a:latin typeface="BIZ UDPゴシック" panose="020B0400000000000000" pitchFamily="50" charset="-128"/>
                <a:ea typeface="BIZ UDPゴシック" panose="020B0400000000000000" pitchFamily="50" charset="-128"/>
              </a:rPr>
              <a:t>「画面表示とテキストサイズ」と読み上げるまで右スワイプします</a:t>
            </a:r>
            <a:endParaRPr lang="ja-JP" altLang="en-US" sz="1800" dirty="0">
              <a:solidFill>
                <a:prstClr val="black"/>
              </a:solidFill>
              <a:latin typeface="BIZ UDPゴシック" panose="020B0400000000000000" pitchFamily="50" charset="-128"/>
              <a:ea typeface="BIZ UDPゴシック" panose="020B0400000000000000" pitchFamily="50" charset="-128"/>
            </a:endParaRPr>
          </a:p>
        </p:txBody>
      </p:sp>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1800" dirty="0">
                <a:solidFill>
                  <a:schemeClr val="accent1"/>
                </a:solidFill>
                <a:latin typeface="BIZ UDPゴシック" panose="020B0400000000000000" pitchFamily="50" charset="-128"/>
                <a:ea typeface="BIZ UDPゴシック" panose="020B0400000000000000" pitchFamily="50" charset="-128"/>
              </a:rPr>
              <a:t>２</a:t>
            </a:r>
            <a:r>
              <a:rPr lang="en-US" altLang="ja-JP" sz="1800" dirty="0">
                <a:solidFill>
                  <a:schemeClr val="accent1"/>
                </a:solidFill>
                <a:latin typeface="BIZ UDPゴシック" panose="020B0400000000000000" pitchFamily="50" charset="-128"/>
                <a:ea typeface="BIZ UDPゴシック" panose="020B0400000000000000" pitchFamily="50" charset="-128"/>
              </a:rPr>
              <a:t>1</a:t>
            </a:r>
          </a:p>
        </p:txBody>
      </p:sp>
      <p:sp>
        <p:nvSpPr>
          <p:cNvPr id="8" name="タイトル 1">
            <a:extLst>
              <a:ext uri="{FF2B5EF4-FFF2-40B4-BE49-F238E27FC236}">
                <a16:creationId xmlns:a16="http://schemas.microsoft.com/office/drawing/2014/main" id="{FAAF9015-DB48-3569-ECFF-CE77707838BE}"/>
              </a:ext>
            </a:extLst>
          </p:cNvPr>
          <p:cNvSpPr>
            <a:spLocks noGrp="1"/>
          </p:cNvSpPr>
          <p:nvPr>
            <p:ph type="ctrTitle"/>
          </p:nvPr>
        </p:nvSpPr>
        <p:spPr>
          <a:xfrm>
            <a:off x="1392691" y="220736"/>
            <a:ext cx="7576708" cy="486326"/>
          </a:xfrm>
        </p:spPr>
        <p:txBody>
          <a:bodyPr vert="horz">
            <a:noAutofit/>
          </a:bodyPr>
          <a:lstStyle/>
          <a:p>
            <a:r>
              <a:rPr lang="ja-JP" altLang="en-US" dirty="0"/>
              <a:t>文字のサイズと太さの調整</a:t>
            </a:r>
          </a:p>
        </p:txBody>
      </p:sp>
      <p:sp>
        <p:nvSpPr>
          <p:cNvPr id="9" name="タイトル 1">
            <a:extLst>
              <a:ext uri="{FF2B5EF4-FFF2-40B4-BE49-F238E27FC236}">
                <a16:creationId xmlns:a16="http://schemas.microsoft.com/office/drawing/2014/main" id="{6320B7D3-1FA8-C579-AC09-F41821441E3B}"/>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2-A</a:t>
            </a:r>
          </a:p>
        </p:txBody>
      </p:sp>
      <p:sp>
        <p:nvSpPr>
          <p:cNvPr id="11" name="四角形: 角を丸くする 10">
            <a:extLst>
              <a:ext uri="{FF2B5EF4-FFF2-40B4-BE49-F238E27FC236}">
                <a16:creationId xmlns:a16="http://schemas.microsoft.com/office/drawing/2014/main" id="{8310AA43-1ABB-54DD-6D65-94A92F7A4314}"/>
              </a:ext>
            </a:extLst>
          </p:cNvPr>
          <p:cNvSpPr/>
          <p:nvPr/>
        </p:nvSpPr>
        <p:spPr>
          <a:xfrm>
            <a:off x="5563538" y="3741737"/>
            <a:ext cx="2208861" cy="294684"/>
          </a:xfrm>
          <a:prstGeom prst="roundRect">
            <a:avLst/>
          </a:prstGeom>
          <a:noFill/>
          <a:ln w="28575">
            <a:solidFill>
              <a:srgbClr val="FF330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四角形: 角を丸くする 3">
            <a:extLst>
              <a:ext uri="{FF2B5EF4-FFF2-40B4-BE49-F238E27FC236}">
                <a16:creationId xmlns:a16="http://schemas.microsoft.com/office/drawing/2014/main" id="{3EAF5280-3435-75E7-40C7-71B7DE80C511}"/>
              </a:ext>
            </a:extLst>
          </p:cNvPr>
          <p:cNvSpPr/>
          <p:nvPr/>
        </p:nvSpPr>
        <p:spPr>
          <a:xfrm>
            <a:off x="1368785" y="4074075"/>
            <a:ext cx="2208861" cy="294684"/>
          </a:xfrm>
          <a:prstGeom prst="roundRect">
            <a:avLst/>
          </a:prstGeom>
          <a:noFill/>
          <a:ln w="28575">
            <a:solidFill>
              <a:srgbClr val="FF330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サブタイトル 2">
            <a:extLst>
              <a:ext uri="{FF2B5EF4-FFF2-40B4-BE49-F238E27FC236}">
                <a16:creationId xmlns:a16="http://schemas.microsoft.com/office/drawing/2014/main" id="{7D435630-E7C6-5D21-9BD4-78585BCB66E3}"/>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dirty="0">
                <a:latin typeface="BIZ UDPゴシック" panose="020B0400000000000000" pitchFamily="50" charset="-128"/>
                <a:ea typeface="BIZ UDPゴシック" panose="020B0400000000000000" pitchFamily="50" charset="-128"/>
              </a:rPr>
              <a:t>さらに文字を太く、大きくする場合の操作方法です</a:t>
            </a:r>
          </a:p>
        </p:txBody>
      </p:sp>
    </p:spTree>
    <p:extLst>
      <p:ext uri="{BB962C8B-B14F-4D97-AF65-F5344CB8AC3E}">
        <p14:creationId xmlns:p14="http://schemas.microsoft.com/office/powerpoint/2010/main" val="27601207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a:extLst>
              <a:ext uri="{FF2B5EF4-FFF2-40B4-BE49-F238E27FC236}">
                <a16:creationId xmlns:a16="http://schemas.microsoft.com/office/drawing/2014/main" id="{F716595D-6C97-9849-C64F-754150965BC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57607" y="2416220"/>
            <a:ext cx="2429000" cy="43200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5" imgW="554" imgH="551" progId="TCLayout.ActiveDocument.1">
                  <p:embed/>
                </p:oleObj>
              </mc:Choice>
              <mc:Fallback>
                <p:oleObj name="think-cell スライド" r:id="rId5"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1800" dirty="0">
                <a:solidFill>
                  <a:schemeClr val="accent1"/>
                </a:solidFill>
                <a:latin typeface="BIZ UDPゴシック" panose="020B0400000000000000" pitchFamily="50" charset="-128"/>
                <a:ea typeface="BIZ UDPゴシック" panose="020B0400000000000000" pitchFamily="50" charset="-128"/>
              </a:rPr>
              <a:t>２</a:t>
            </a:r>
            <a:r>
              <a:rPr lang="en-US" altLang="ja-JP" sz="1800" dirty="0">
                <a:solidFill>
                  <a:schemeClr val="accent1"/>
                </a:solidFill>
                <a:latin typeface="BIZ UDPゴシック" panose="020B0400000000000000" pitchFamily="50" charset="-128"/>
                <a:ea typeface="BIZ UDPゴシック" panose="020B0400000000000000" pitchFamily="50" charset="-128"/>
              </a:rPr>
              <a:t>2</a:t>
            </a:r>
          </a:p>
        </p:txBody>
      </p:sp>
      <p:sp>
        <p:nvSpPr>
          <p:cNvPr id="8" name="タイトル 1">
            <a:extLst>
              <a:ext uri="{FF2B5EF4-FFF2-40B4-BE49-F238E27FC236}">
                <a16:creationId xmlns:a16="http://schemas.microsoft.com/office/drawing/2014/main" id="{FAAF9015-DB48-3569-ECFF-CE77707838BE}"/>
              </a:ext>
            </a:extLst>
          </p:cNvPr>
          <p:cNvSpPr>
            <a:spLocks noGrp="1"/>
          </p:cNvSpPr>
          <p:nvPr>
            <p:ph type="ctrTitle"/>
          </p:nvPr>
        </p:nvSpPr>
        <p:spPr>
          <a:xfrm>
            <a:off x="1392691" y="220736"/>
            <a:ext cx="7576708" cy="486326"/>
          </a:xfrm>
        </p:spPr>
        <p:txBody>
          <a:bodyPr vert="horz">
            <a:noAutofit/>
          </a:bodyPr>
          <a:lstStyle/>
          <a:p>
            <a:r>
              <a:rPr lang="ja-JP" altLang="en-US" dirty="0"/>
              <a:t>文字のサイズと太さの調整</a:t>
            </a:r>
          </a:p>
        </p:txBody>
      </p:sp>
      <p:sp>
        <p:nvSpPr>
          <p:cNvPr id="9" name="タイトル 1">
            <a:extLst>
              <a:ext uri="{FF2B5EF4-FFF2-40B4-BE49-F238E27FC236}">
                <a16:creationId xmlns:a16="http://schemas.microsoft.com/office/drawing/2014/main" id="{6320B7D3-1FA8-C579-AC09-F41821441E3B}"/>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2-A</a:t>
            </a:r>
          </a:p>
        </p:txBody>
      </p:sp>
      <p:sp>
        <p:nvSpPr>
          <p:cNvPr id="5" name="サブタイトル 2">
            <a:extLst>
              <a:ext uri="{FF2B5EF4-FFF2-40B4-BE49-F238E27FC236}">
                <a16:creationId xmlns:a16="http://schemas.microsoft.com/office/drawing/2014/main" id="{22F08B7F-4283-6927-6A43-EC57112821FD}"/>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dirty="0">
                <a:latin typeface="BIZ UDPゴシック" panose="020B0400000000000000" pitchFamily="50" charset="-128"/>
                <a:ea typeface="BIZ UDPゴシック" panose="020B0400000000000000" pitchFamily="50" charset="-128"/>
              </a:rPr>
              <a:t>さらに文字を太く、大きくする場合の操作方法です</a:t>
            </a:r>
          </a:p>
        </p:txBody>
      </p:sp>
      <p:sp>
        <p:nvSpPr>
          <p:cNvPr id="6" name="テキスト ボックス 5">
            <a:extLst>
              <a:ext uri="{FF2B5EF4-FFF2-40B4-BE49-F238E27FC236}">
                <a16:creationId xmlns:a16="http://schemas.microsoft.com/office/drawing/2014/main" id="{A289FB90-AA5D-C749-CF2D-02898C079956}"/>
              </a:ext>
            </a:extLst>
          </p:cNvPr>
          <p:cNvSpPr txBox="1"/>
          <p:nvPr/>
        </p:nvSpPr>
        <p:spPr>
          <a:xfrm>
            <a:off x="2962837"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❺</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7" name="テキスト ボックス 6">
            <a:extLst>
              <a:ext uri="{FF2B5EF4-FFF2-40B4-BE49-F238E27FC236}">
                <a16:creationId xmlns:a16="http://schemas.microsoft.com/office/drawing/2014/main" id="{8CB55A65-6BC3-FA35-E809-AE12F9CFBED1}"/>
              </a:ext>
            </a:extLst>
          </p:cNvPr>
          <p:cNvSpPr txBox="1"/>
          <p:nvPr/>
        </p:nvSpPr>
        <p:spPr>
          <a:xfrm>
            <a:off x="3485787" y="1512998"/>
            <a:ext cx="3384913" cy="755720"/>
          </a:xfrm>
          <a:prstGeom prst="rect">
            <a:avLst/>
          </a:prstGeom>
          <a:noFill/>
        </p:spPr>
        <p:txBody>
          <a:bodyPr wrap="square" lIns="91440" tIns="45720" rIns="91440" bIns="45720" rtlCol="0" anchor="t">
            <a:spAutoFit/>
          </a:bodyPr>
          <a:lstStyle/>
          <a:p>
            <a:pPr>
              <a:lnSpc>
                <a:spcPct val="130000"/>
              </a:lnSpc>
            </a:pPr>
            <a:r>
              <a:rPr lang="ja-JP" altLang="en-US" sz="1800" dirty="0">
                <a:latin typeface="BIZ UDPゴシック" panose="020B0400000000000000" pitchFamily="50" charset="-128"/>
                <a:ea typeface="BIZ UDPゴシック" panose="020B0400000000000000" pitchFamily="50" charset="-128"/>
              </a:rPr>
              <a:t>「画面表示とテキストサイズ」</a:t>
            </a:r>
            <a:r>
              <a:rPr lang="ja-JP" altLang="en-US"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をダブルタップします</a:t>
            </a:r>
            <a:endParaRPr lang="en-US" altLang="ja-JP"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17" name="四角形: 角を丸くする 16">
            <a:extLst>
              <a:ext uri="{FF2B5EF4-FFF2-40B4-BE49-F238E27FC236}">
                <a16:creationId xmlns:a16="http://schemas.microsoft.com/office/drawing/2014/main" id="{762914FA-AD01-D06E-983A-65C82886BBF7}"/>
              </a:ext>
            </a:extLst>
          </p:cNvPr>
          <p:cNvSpPr/>
          <p:nvPr/>
        </p:nvSpPr>
        <p:spPr>
          <a:xfrm>
            <a:off x="3471775" y="3762784"/>
            <a:ext cx="2208861" cy="294684"/>
          </a:xfrm>
          <a:prstGeom prst="roundRect">
            <a:avLst/>
          </a:prstGeom>
          <a:noFill/>
          <a:ln w="28575">
            <a:solidFill>
              <a:srgbClr val="FF330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4056476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E7CA352C-FB90-6849-88CD-EE981B847F8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57500" y="2406065"/>
            <a:ext cx="2429000" cy="43200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5" imgW="554" imgH="551" progId="TCLayout.ActiveDocument.1">
                  <p:embed/>
                </p:oleObj>
              </mc:Choice>
              <mc:Fallback>
                <p:oleObj name="think-cell スライド" r:id="rId5"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1800" dirty="0">
                <a:solidFill>
                  <a:schemeClr val="accent1"/>
                </a:solidFill>
                <a:latin typeface="BIZ UDPゴシック" panose="020B0400000000000000" pitchFamily="50" charset="-128"/>
                <a:ea typeface="BIZ UDPゴシック" panose="020B0400000000000000" pitchFamily="50" charset="-128"/>
              </a:rPr>
              <a:t>２</a:t>
            </a:r>
            <a:r>
              <a:rPr lang="en-US" altLang="ja-JP" sz="1800" dirty="0">
                <a:solidFill>
                  <a:schemeClr val="accent1"/>
                </a:solidFill>
                <a:latin typeface="BIZ UDPゴシック" panose="020B0400000000000000" pitchFamily="50" charset="-128"/>
                <a:ea typeface="BIZ UDPゴシック" panose="020B0400000000000000" pitchFamily="50" charset="-128"/>
              </a:rPr>
              <a:t>3</a:t>
            </a:r>
          </a:p>
        </p:txBody>
      </p:sp>
      <p:sp>
        <p:nvSpPr>
          <p:cNvPr id="8" name="タイトル 1">
            <a:extLst>
              <a:ext uri="{FF2B5EF4-FFF2-40B4-BE49-F238E27FC236}">
                <a16:creationId xmlns:a16="http://schemas.microsoft.com/office/drawing/2014/main" id="{FAAF9015-DB48-3569-ECFF-CE77707838BE}"/>
              </a:ext>
            </a:extLst>
          </p:cNvPr>
          <p:cNvSpPr>
            <a:spLocks noGrp="1"/>
          </p:cNvSpPr>
          <p:nvPr>
            <p:ph type="ctrTitle"/>
          </p:nvPr>
        </p:nvSpPr>
        <p:spPr>
          <a:xfrm>
            <a:off x="1392691" y="220736"/>
            <a:ext cx="7576708" cy="486326"/>
          </a:xfrm>
        </p:spPr>
        <p:txBody>
          <a:bodyPr vert="horz">
            <a:noAutofit/>
          </a:bodyPr>
          <a:lstStyle/>
          <a:p>
            <a:r>
              <a:rPr lang="ja-JP" altLang="en-US" dirty="0"/>
              <a:t>文字のサイズと太さの調整</a:t>
            </a:r>
          </a:p>
        </p:txBody>
      </p:sp>
      <p:sp>
        <p:nvSpPr>
          <p:cNvPr id="9" name="タイトル 1">
            <a:extLst>
              <a:ext uri="{FF2B5EF4-FFF2-40B4-BE49-F238E27FC236}">
                <a16:creationId xmlns:a16="http://schemas.microsoft.com/office/drawing/2014/main" id="{6320B7D3-1FA8-C579-AC09-F41821441E3B}"/>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2-A</a:t>
            </a:r>
          </a:p>
        </p:txBody>
      </p:sp>
      <p:sp>
        <p:nvSpPr>
          <p:cNvPr id="5" name="サブタイトル 2">
            <a:extLst>
              <a:ext uri="{FF2B5EF4-FFF2-40B4-BE49-F238E27FC236}">
                <a16:creationId xmlns:a16="http://schemas.microsoft.com/office/drawing/2014/main" id="{22F08B7F-4283-6927-6A43-EC57112821FD}"/>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dirty="0">
                <a:latin typeface="BIZ UDPゴシック" panose="020B0400000000000000" pitchFamily="50" charset="-128"/>
                <a:ea typeface="BIZ UDPゴシック" panose="020B0400000000000000" pitchFamily="50" charset="-128"/>
              </a:rPr>
              <a:t>さらに文字を太く、大きくする場合の操作方法です</a:t>
            </a:r>
          </a:p>
        </p:txBody>
      </p:sp>
      <p:sp>
        <p:nvSpPr>
          <p:cNvPr id="6" name="テキスト ボックス 5">
            <a:extLst>
              <a:ext uri="{FF2B5EF4-FFF2-40B4-BE49-F238E27FC236}">
                <a16:creationId xmlns:a16="http://schemas.microsoft.com/office/drawing/2014/main" id="{A289FB90-AA5D-C749-CF2D-02898C079956}"/>
              </a:ext>
            </a:extLst>
          </p:cNvPr>
          <p:cNvSpPr txBox="1"/>
          <p:nvPr/>
        </p:nvSpPr>
        <p:spPr>
          <a:xfrm>
            <a:off x="2962837"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❻</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7" name="テキスト ボックス 6">
            <a:extLst>
              <a:ext uri="{FF2B5EF4-FFF2-40B4-BE49-F238E27FC236}">
                <a16:creationId xmlns:a16="http://schemas.microsoft.com/office/drawing/2014/main" id="{8CB55A65-6BC3-FA35-E809-AE12F9CFBED1}"/>
              </a:ext>
            </a:extLst>
          </p:cNvPr>
          <p:cNvSpPr txBox="1"/>
          <p:nvPr/>
        </p:nvSpPr>
        <p:spPr>
          <a:xfrm>
            <a:off x="3485787" y="1512998"/>
            <a:ext cx="3680743" cy="755720"/>
          </a:xfrm>
          <a:prstGeom prst="rect">
            <a:avLst/>
          </a:prstGeom>
          <a:noFill/>
        </p:spPr>
        <p:txBody>
          <a:bodyPr wrap="square" lIns="91440" tIns="45720" rIns="91440" bIns="45720" rtlCol="0" anchor="t">
            <a:spAutoFit/>
          </a:bodyPr>
          <a:lstStyle/>
          <a:p>
            <a:pPr marL="0" indent="0">
              <a:lnSpc>
                <a:spcPct val="130000"/>
              </a:lnSpc>
              <a:spcBef>
                <a:spcPts val="0"/>
              </a:spcBef>
              <a:buFont typeface="Arial" panose="020B0604020202020204" pitchFamily="34" charset="0"/>
              <a:buNone/>
            </a:pPr>
            <a:r>
              <a:rPr lang="ja-JP" altLang="en-US" sz="1800" dirty="0">
                <a:latin typeface="BIZ UDPゴシック" panose="020B0400000000000000" pitchFamily="50" charset="-128"/>
                <a:ea typeface="BIZ UDPゴシック" panose="020B0400000000000000" pitchFamily="50" charset="-128"/>
              </a:rPr>
              <a:t>「文字を太くする」をダブル</a:t>
            </a:r>
            <a:endParaRPr lang="en-US" altLang="ja-JP" sz="1800" dirty="0">
              <a:latin typeface="BIZ UDPゴシック" panose="020B0400000000000000" pitchFamily="50" charset="-128"/>
              <a:ea typeface="BIZ UDPゴシック" panose="020B0400000000000000" pitchFamily="50" charset="-128"/>
            </a:endParaRPr>
          </a:p>
          <a:p>
            <a:pPr marL="0" indent="0">
              <a:lnSpc>
                <a:spcPct val="130000"/>
              </a:lnSpc>
              <a:spcBef>
                <a:spcPts val="0"/>
              </a:spcBef>
              <a:buFont typeface="Arial" panose="020B0604020202020204" pitchFamily="34" charset="0"/>
              <a:buNone/>
            </a:pPr>
            <a:r>
              <a:rPr lang="ja-JP" altLang="en-US" sz="1800" dirty="0">
                <a:latin typeface="BIZ UDPゴシック" panose="020B0400000000000000" pitchFamily="50" charset="-128"/>
                <a:ea typeface="BIZ UDPゴシック" panose="020B0400000000000000" pitchFamily="50" charset="-128"/>
              </a:rPr>
              <a:t>タップし設定をオンにします</a:t>
            </a:r>
          </a:p>
        </p:txBody>
      </p:sp>
      <p:sp>
        <p:nvSpPr>
          <p:cNvPr id="10" name="四角形: 角を丸くする 9">
            <a:extLst>
              <a:ext uri="{FF2B5EF4-FFF2-40B4-BE49-F238E27FC236}">
                <a16:creationId xmlns:a16="http://schemas.microsoft.com/office/drawing/2014/main" id="{DDB4D7C4-87C7-6908-E1F0-95F90FC1CC71}"/>
              </a:ext>
            </a:extLst>
          </p:cNvPr>
          <p:cNvSpPr/>
          <p:nvPr/>
        </p:nvSpPr>
        <p:spPr>
          <a:xfrm>
            <a:off x="5169170" y="3042712"/>
            <a:ext cx="495177" cy="294684"/>
          </a:xfrm>
          <a:prstGeom prst="roundRect">
            <a:avLst/>
          </a:prstGeom>
          <a:noFill/>
          <a:ln w="28575">
            <a:solidFill>
              <a:srgbClr val="FF330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ボックス 10">
            <a:extLst>
              <a:ext uri="{FF2B5EF4-FFF2-40B4-BE49-F238E27FC236}">
                <a16:creationId xmlns:a16="http://schemas.microsoft.com/office/drawing/2014/main" id="{85BAB9C5-C173-7067-4CA2-0DC7208DDA49}"/>
              </a:ext>
            </a:extLst>
          </p:cNvPr>
          <p:cNvSpPr txBox="1"/>
          <p:nvPr/>
        </p:nvSpPr>
        <p:spPr>
          <a:xfrm>
            <a:off x="5919420" y="2699614"/>
            <a:ext cx="2745608" cy="2556213"/>
          </a:xfrm>
          <a:prstGeom prst="rect">
            <a:avLst/>
          </a:prstGeom>
          <a:noFill/>
        </p:spPr>
        <p:txBody>
          <a:bodyPr wrap="square" lIns="0" rIns="0">
            <a:spAutoFit/>
          </a:bodyPr>
          <a:lstStyle/>
          <a:p>
            <a:pPr>
              <a:lnSpc>
                <a:spcPct val="130000"/>
              </a:lnSpc>
            </a:pPr>
            <a:r>
              <a:rPr lang="en-US" altLang="ja-JP" dirty="0">
                <a:solidFill>
                  <a:schemeClr val="accent1"/>
                </a:solidFill>
                <a:latin typeface="BIZ UDPゴシック" panose="020B0400000000000000" pitchFamily="50" charset="-128"/>
                <a:ea typeface="BIZ UDPゴシック" panose="020B0400000000000000" pitchFamily="50" charset="-128"/>
              </a:rPr>
              <a:t>※</a:t>
            </a:r>
            <a:r>
              <a:rPr lang="ja-JP" altLang="en-US" dirty="0">
                <a:solidFill>
                  <a:schemeClr val="accent1"/>
                </a:solidFill>
                <a:latin typeface="BIZ UDPゴシック" panose="020B0400000000000000" pitchFamily="50" charset="-128"/>
                <a:ea typeface="BIZ UDPゴシック" panose="020B0400000000000000" pitchFamily="50" charset="-128"/>
              </a:rPr>
              <a:t>最初に「文字を太くする、オフ」と読み上げます</a:t>
            </a:r>
          </a:p>
          <a:p>
            <a:pPr marL="0" indent="0">
              <a:lnSpc>
                <a:spcPct val="130000"/>
              </a:lnSpc>
              <a:spcBef>
                <a:spcPts val="0"/>
              </a:spcBef>
              <a:buFont typeface="Arial" panose="020B0604020202020204" pitchFamily="34" charset="0"/>
              <a:buNone/>
            </a:pPr>
            <a:r>
              <a:rPr lang="en-US" altLang="ja-JP" dirty="0">
                <a:solidFill>
                  <a:schemeClr val="accent1"/>
                </a:solidFill>
                <a:latin typeface="BIZ UDPゴシック" panose="020B0400000000000000" pitchFamily="50" charset="-128"/>
                <a:ea typeface="BIZ UDPゴシック" panose="020B0400000000000000" pitchFamily="50" charset="-128"/>
              </a:rPr>
              <a:t>※</a:t>
            </a:r>
            <a:r>
              <a:rPr lang="ja-JP" altLang="en-US" dirty="0">
                <a:solidFill>
                  <a:schemeClr val="accent1"/>
                </a:solidFill>
                <a:latin typeface="BIZ UDPゴシック" panose="020B0400000000000000" pitchFamily="50" charset="-128"/>
                <a:ea typeface="BIZ UDPゴシック" panose="020B0400000000000000" pitchFamily="50" charset="-128"/>
              </a:rPr>
              <a:t>すでにオンの状態であれば変更の必要はないため「文字を太くする、オン」の後のダブルタップは</a:t>
            </a:r>
            <a:endParaRPr lang="en-US" altLang="ja-JP" dirty="0">
              <a:solidFill>
                <a:schemeClr val="accent1"/>
              </a:solidFill>
              <a:latin typeface="BIZ UDPゴシック" panose="020B0400000000000000" pitchFamily="50" charset="-128"/>
              <a:ea typeface="BIZ UDPゴシック" panose="020B0400000000000000" pitchFamily="50" charset="-128"/>
            </a:endParaRPr>
          </a:p>
          <a:p>
            <a:pPr marL="0" indent="0">
              <a:lnSpc>
                <a:spcPct val="130000"/>
              </a:lnSpc>
              <a:spcBef>
                <a:spcPts val="0"/>
              </a:spcBef>
              <a:buFont typeface="Arial" panose="020B0604020202020204" pitchFamily="34" charset="0"/>
              <a:buNone/>
            </a:pPr>
            <a:r>
              <a:rPr lang="ja-JP" altLang="en-US" dirty="0">
                <a:solidFill>
                  <a:schemeClr val="accent1"/>
                </a:solidFill>
                <a:latin typeface="BIZ UDPゴシック" panose="020B0400000000000000" pitchFamily="50" charset="-128"/>
                <a:ea typeface="BIZ UDPゴシック" panose="020B0400000000000000" pitchFamily="50" charset="-128"/>
              </a:rPr>
              <a:t>必要ありません</a:t>
            </a:r>
          </a:p>
        </p:txBody>
      </p:sp>
    </p:spTree>
    <p:extLst>
      <p:ext uri="{BB962C8B-B14F-4D97-AF65-F5344CB8AC3E}">
        <p14:creationId xmlns:p14="http://schemas.microsoft.com/office/powerpoint/2010/main" val="351031096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a:extLst>
              <a:ext uri="{FF2B5EF4-FFF2-40B4-BE49-F238E27FC236}">
                <a16:creationId xmlns:a16="http://schemas.microsoft.com/office/drawing/2014/main" id="{CC81D253-06C9-BFDF-1BF5-DA4C82DE7A3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54617" y="2400936"/>
            <a:ext cx="2429000" cy="43200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6146" name="Picture 2">
            <a:extLst>
              <a:ext uri="{FF2B5EF4-FFF2-40B4-BE49-F238E27FC236}">
                <a16:creationId xmlns:a16="http://schemas.microsoft.com/office/drawing/2014/main" id="{E98BA4C0-65F9-F01F-99EC-32D0C547F4F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39428" y="2406065"/>
            <a:ext cx="2429000" cy="43200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5" imgW="554" imgH="551" progId="TCLayout.ActiveDocument.1">
                  <p:embed/>
                </p:oleObj>
              </mc:Choice>
              <mc:Fallback>
                <p:oleObj name="think-cell スライド" r:id="rId5"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cxnSp>
        <p:nvCxnSpPr>
          <p:cNvPr id="13" name="直線矢印コネクタ 12">
            <a:extLst>
              <a:ext uri="{FF2B5EF4-FFF2-40B4-BE49-F238E27FC236}">
                <a16:creationId xmlns:a16="http://schemas.microsoft.com/office/drawing/2014/main" id="{11DC774E-F204-D9F1-76AB-A4DD70DA345A}"/>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DFA45860-F023-30AF-2AE8-5C140AB3B3B3}"/>
              </a:ext>
            </a:extLst>
          </p:cNvPr>
          <p:cNvSpPr txBox="1"/>
          <p:nvPr/>
        </p:nvSpPr>
        <p:spPr>
          <a:xfrm>
            <a:off x="889484"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❼</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1" name="テキスト ボックス 20">
            <a:extLst>
              <a:ext uri="{FF2B5EF4-FFF2-40B4-BE49-F238E27FC236}">
                <a16:creationId xmlns:a16="http://schemas.microsoft.com/office/drawing/2014/main" id="{ABAC9FB8-BB58-939D-63EB-581C277E449C}"/>
              </a:ext>
            </a:extLst>
          </p:cNvPr>
          <p:cNvSpPr txBox="1"/>
          <p:nvPr/>
        </p:nvSpPr>
        <p:spPr>
          <a:xfrm>
            <a:off x="1412435" y="1512998"/>
            <a:ext cx="3512262" cy="755720"/>
          </a:xfrm>
          <a:prstGeom prst="rect">
            <a:avLst/>
          </a:prstGeom>
          <a:noFill/>
        </p:spPr>
        <p:txBody>
          <a:bodyPr wrap="square" lIns="91440" tIns="45720" rIns="91440" bIns="45720" rtlCol="0" anchor="t">
            <a:spAutoFit/>
          </a:bodyPr>
          <a:lstStyle/>
          <a:p>
            <a:pPr marL="0" indent="0">
              <a:lnSpc>
                <a:spcPct val="130000"/>
              </a:lnSpc>
              <a:spcBef>
                <a:spcPts val="0"/>
              </a:spcBef>
              <a:buFont typeface="Arial" panose="020B0604020202020204" pitchFamily="34" charset="0"/>
              <a:buNone/>
            </a:pPr>
            <a:r>
              <a:rPr lang="ja-JP" altLang="en-US" sz="1800" dirty="0">
                <a:latin typeface="BIZ UDPゴシック" panose="020B0400000000000000" pitchFamily="50" charset="-128"/>
                <a:ea typeface="BIZ UDPゴシック" panose="020B0400000000000000" pitchFamily="50" charset="-128"/>
              </a:rPr>
              <a:t>「さらに大きな文字」と読み上げるまで右スワイプします</a:t>
            </a:r>
            <a:endParaRPr lang="ja-JP" altLang="en-US" sz="1800" dirty="0">
              <a:solidFill>
                <a:prstClr val="black"/>
              </a:solidFill>
              <a:latin typeface="BIZ UDPゴシック" panose="020B0400000000000000" pitchFamily="50" charset="-128"/>
              <a:ea typeface="BIZ UDPゴシック" panose="020B0400000000000000" pitchFamily="50" charset="-128"/>
            </a:endParaRPr>
          </a:p>
        </p:txBody>
      </p:sp>
      <p:sp>
        <p:nvSpPr>
          <p:cNvPr id="26" name="テキスト ボックス 25">
            <a:extLst>
              <a:ext uri="{FF2B5EF4-FFF2-40B4-BE49-F238E27FC236}">
                <a16:creationId xmlns:a16="http://schemas.microsoft.com/office/drawing/2014/main" id="{38C1B4B9-C96A-6517-82E0-09DCD084FA95}"/>
              </a:ext>
            </a:extLst>
          </p:cNvPr>
          <p:cNvSpPr txBox="1"/>
          <p:nvPr/>
        </p:nvSpPr>
        <p:spPr>
          <a:xfrm>
            <a:off x="5093178" y="1512998"/>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❽</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31" name="テキスト ボックス 30">
            <a:extLst>
              <a:ext uri="{FF2B5EF4-FFF2-40B4-BE49-F238E27FC236}">
                <a16:creationId xmlns:a16="http://schemas.microsoft.com/office/drawing/2014/main" id="{9294E6C3-633E-05EF-F81B-0CB50EFC6506}"/>
              </a:ext>
            </a:extLst>
          </p:cNvPr>
          <p:cNvSpPr txBox="1"/>
          <p:nvPr/>
        </p:nvSpPr>
        <p:spPr>
          <a:xfrm>
            <a:off x="5621068" y="1510090"/>
            <a:ext cx="3348331" cy="755720"/>
          </a:xfrm>
          <a:prstGeom prst="rect">
            <a:avLst/>
          </a:prstGeom>
          <a:noFill/>
        </p:spPr>
        <p:txBody>
          <a:bodyPr wrap="square" rtlCol="0" anchor="ctr">
            <a:spAutoFit/>
          </a:bodyPr>
          <a:lstStyle/>
          <a:p>
            <a:pPr marL="0" indent="0">
              <a:lnSpc>
                <a:spcPct val="130000"/>
              </a:lnSpc>
              <a:spcBef>
                <a:spcPts val="0"/>
              </a:spcBef>
              <a:buFont typeface="Arial" panose="020B0604020202020204" pitchFamily="34" charset="0"/>
              <a:buNone/>
            </a:pPr>
            <a:r>
              <a:rPr lang="ja-JP" altLang="en-US" sz="1800" dirty="0">
                <a:latin typeface="BIZ UDPゴシック" panose="020B0400000000000000" pitchFamily="50" charset="-128"/>
                <a:ea typeface="BIZ UDPゴシック" panose="020B0400000000000000" pitchFamily="50" charset="-128"/>
              </a:rPr>
              <a:t>「</a:t>
            </a:r>
            <a:r>
              <a:rPr lang="ja-JP" altLang="en-US" dirty="0">
                <a:latin typeface="BIZ UDPゴシック" panose="020B0400000000000000" pitchFamily="50" charset="-128"/>
                <a:ea typeface="BIZ UDPゴシック" panose="020B0400000000000000" pitchFamily="50" charset="-128"/>
              </a:rPr>
              <a:t>さらに大きな文字</a:t>
            </a:r>
            <a:r>
              <a:rPr lang="ja-JP" altLang="en-US" sz="1800" dirty="0">
                <a:latin typeface="BIZ UDPゴシック" panose="020B0400000000000000" pitchFamily="50" charset="-128"/>
                <a:ea typeface="BIZ UDPゴシック" panose="020B0400000000000000" pitchFamily="50" charset="-128"/>
              </a:rPr>
              <a:t>」をダブル</a:t>
            </a:r>
            <a:endParaRPr lang="en-US" altLang="ja-JP" sz="1800" dirty="0">
              <a:latin typeface="BIZ UDPゴシック" panose="020B0400000000000000" pitchFamily="50" charset="-128"/>
              <a:ea typeface="BIZ UDPゴシック" panose="020B0400000000000000" pitchFamily="50" charset="-128"/>
            </a:endParaRPr>
          </a:p>
          <a:p>
            <a:pPr marL="0" indent="0">
              <a:lnSpc>
                <a:spcPct val="130000"/>
              </a:lnSpc>
              <a:spcBef>
                <a:spcPts val="0"/>
              </a:spcBef>
              <a:buFont typeface="Arial" panose="020B0604020202020204" pitchFamily="34" charset="0"/>
              <a:buNone/>
            </a:pPr>
            <a:r>
              <a:rPr lang="ja-JP" altLang="en-US" sz="1800" dirty="0">
                <a:latin typeface="BIZ UDPゴシック" panose="020B0400000000000000" pitchFamily="50" charset="-128"/>
                <a:ea typeface="BIZ UDPゴシック" panose="020B0400000000000000" pitchFamily="50" charset="-128"/>
              </a:rPr>
              <a:t>タップします</a:t>
            </a:r>
          </a:p>
        </p:txBody>
      </p:sp>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1800" dirty="0">
                <a:solidFill>
                  <a:schemeClr val="accent1"/>
                </a:solidFill>
                <a:latin typeface="BIZ UDPゴシック" panose="020B0400000000000000" pitchFamily="50" charset="-128"/>
                <a:ea typeface="BIZ UDPゴシック" panose="020B0400000000000000" pitchFamily="50" charset="-128"/>
              </a:rPr>
              <a:t>２</a:t>
            </a:r>
            <a:r>
              <a:rPr lang="en-US" altLang="ja-JP" sz="1800" dirty="0">
                <a:solidFill>
                  <a:schemeClr val="accent1"/>
                </a:solidFill>
                <a:latin typeface="BIZ UDPゴシック" panose="020B0400000000000000" pitchFamily="50" charset="-128"/>
                <a:ea typeface="BIZ UDPゴシック" panose="020B0400000000000000" pitchFamily="50" charset="-128"/>
              </a:rPr>
              <a:t>4</a:t>
            </a:r>
          </a:p>
        </p:txBody>
      </p:sp>
      <p:sp>
        <p:nvSpPr>
          <p:cNvPr id="8" name="タイトル 1">
            <a:extLst>
              <a:ext uri="{FF2B5EF4-FFF2-40B4-BE49-F238E27FC236}">
                <a16:creationId xmlns:a16="http://schemas.microsoft.com/office/drawing/2014/main" id="{FAAF9015-DB48-3569-ECFF-CE77707838BE}"/>
              </a:ext>
            </a:extLst>
          </p:cNvPr>
          <p:cNvSpPr>
            <a:spLocks noGrp="1"/>
          </p:cNvSpPr>
          <p:nvPr>
            <p:ph type="ctrTitle"/>
          </p:nvPr>
        </p:nvSpPr>
        <p:spPr>
          <a:xfrm>
            <a:off x="1392691" y="220736"/>
            <a:ext cx="7576708" cy="486326"/>
          </a:xfrm>
        </p:spPr>
        <p:txBody>
          <a:bodyPr vert="horz">
            <a:noAutofit/>
          </a:bodyPr>
          <a:lstStyle/>
          <a:p>
            <a:r>
              <a:rPr lang="ja-JP" altLang="en-US" dirty="0"/>
              <a:t>文字のサイズと太さの調整</a:t>
            </a:r>
          </a:p>
        </p:txBody>
      </p:sp>
      <p:sp>
        <p:nvSpPr>
          <p:cNvPr id="9" name="タイトル 1">
            <a:extLst>
              <a:ext uri="{FF2B5EF4-FFF2-40B4-BE49-F238E27FC236}">
                <a16:creationId xmlns:a16="http://schemas.microsoft.com/office/drawing/2014/main" id="{6320B7D3-1FA8-C579-AC09-F41821441E3B}"/>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2-A</a:t>
            </a:r>
          </a:p>
        </p:txBody>
      </p:sp>
      <p:sp>
        <p:nvSpPr>
          <p:cNvPr id="4" name="四角形: 角を丸くする 3">
            <a:extLst>
              <a:ext uri="{FF2B5EF4-FFF2-40B4-BE49-F238E27FC236}">
                <a16:creationId xmlns:a16="http://schemas.microsoft.com/office/drawing/2014/main" id="{3EAF5280-3435-75E7-40C7-71B7DE80C511}"/>
              </a:ext>
            </a:extLst>
          </p:cNvPr>
          <p:cNvSpPr/>
          <p:nvPr/>
        </p:nvSpPr>
        <p:spPr>
          <a:xfrm>
            <a:off x="1354280" y="3311270"/>
            <a:ext cx="2208861" cy="294684"/>
          </a:xfrm>
          <a:prstGeom prst="roundRect">
            <a:avLst/>
          </a:prstGeom>
          <a:noFill/>
          <a:ln w="28575">
            <a:solidFill>
              <a:srgbClr val="FF330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a:extLst>
              <a:ext uri="{FF2B5EF4-FFF2-40B4-BE49-F238E27FC236}">
                <a16:creationId xmlns:a16="http://schemas.microsoft.com/office/drawing/2014/main" id="{6F5FB721-0A8D-6760-2906-79F5E9C57E3D}"/>
              </a:ext>
            </a:extLst>
          </p:cNvPr>
          <p:cNvSpPr txBox="1"/>
          <p:nvPr/>
        </p:nvSpPr>
        <p:spPr>
          <a:xfrm>
            <a:off x="3683617" y="2353154"/>
            <a:ext cx="1755811" cy="1661930"/>
          </a:xfrm>
          <a:prstGeom prst="rect">
            <a:avLst/>
          </a:prstGeom>
          <a:noFill/>
        </p:spPr>
        <p:txBody>
          <a:bodyPr wrap="square" lIns="36000" rIns="36000">
            <a:spAutoFit/>
          </a:bodyPr>
          <a:lstStyle/>
          <a:p>
            <a:pPr>
              <a:lnSpc>
                <a:spcPct val="130000"/>
              </a:lnSpc>
            </a:pPr>
            <a:r>
              <a:rPr lang="en-US" altLang="ja-JP" sz="1600" dirty="0">
                <a:solidFill>
                  <a:schemeClr val="accent1"/>
                </a:solidFill>
                <a:latin typeface="BIZ UDPゴシック" panose="020B0400000000000000" pitchFamily="50" charset="-128"/>
                <a:ea typeface="BIZ UDPゴシック" panose="020B0400000000000000" pitchFamily="50" charset="-128"/>
              </a:rPr>
              <a:t>※</a:t>
            </a:r>
            <a:r>
              <a:rPr lang="ja-JP" altLang="en-US" sz="1600" dirty="0">
                <a:solidFill>
                  <a:schemeClr val="accent1"/>
                </a:solidFill>
                <a:latin typeface="BIZ UDPゴシック" panose="020B0400000000000000" pitchFamily="50" charset="-128"/>
                <a:ea typeface="BIZ UDPゴシック" panose="020B0400000000000000" pitchFamily="50" charset="-128"/>
              </a:rPr>
              <a:t>「さらに大きな文字、オン」と読み上げた場合は、設定の変更は必要ありません</a:t>
            </a:r>
            <a:endParaRPr lang="ja-JP" altLang="en-US" sz="1600" dirty="0">
              <a:solidFill>
                <a:schemeClr val="accent1"/>
              </a:solidFill>
            </a:endParaRPr>
          </a:p>
        </p:txBody>
      </p:sp>
      <p:sp>
        <p:nvSpPr>
          <p:cNvPr id="12" name="四角形: 角を丸くする 11">
            <a:extLst>
              <a:ext uri="{FF2B5EF4-FFF2-40B4-BE49-F238E27FC236}">
                <a16:creationId xmlns:a16="http://schemas.microsoft.com/office/drawing/2014/main" id="{13C5C4C6-2424-18D7-DD25-FB41D72268C5}"/>
              </a:ext>
            </a:extLst>
          </p:cNvPr>
          <p:cNvSpPr/>
          <p:nvPr/>
        </p:nvSpPr>
        <p:spPr>
          <a:xfrm>
            <a:off x="5559904" y="3316328"/>
            <a:ext cx="2208861" cy="294684"/>
          </a:xfrm>
          <a:prstGeom prst="roundRect">
            <a:avLst/>
          </a:prstGeom>
          <a:noFill/>
          <a:ln w="28575">
            <a:solidFill>
              <a:srgbClr val="FF330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サブタイトル 2">
            <a:extLst>
              <a:ext uri="{FF2B5EF4-FFF2-40B4-BE49-F238E27FC236}">
                <a16:creationId xmlns:a16="http://schemas.microsoft.com/office/drawing/2014/main" id="{437997EC-49E7-FD7B-10C5-6BABCA2211D6}"/>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dirty="0">
                <a:latin typeface="BIZ UDPゴシック" panose="020B0400000000000000" pitchFamily="50" charset="-128"/>
                <a:ea typeface="BIZ UDPゴシック" panose="020B0400000000000000" pitchFamily="50" charset="-128"/>
              </a:rPr>
              <a:t>さらに文字を太く、大きくする場合の操作方法です</a:t>
            </a:r>
          </a:p>
        </p:txBody>
      </p:sp>
    </p:spTree>
    <p:extLst>
      <p:ext uri="{BB962C8B-B14F-4D97-AF65-F5344CB8AC3E}">
        <p14:creationId xmlns:p14="http://schemas.microsoft.com/office/powerpoint/2010/main" val="10533623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2477B8F0-D737-08F8-905F-9351C2B629E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33111" y="2398906"/>
            <a:ext cx="2429000" cy="43200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7178" name="Picture 10">
            <a:extLst>
              <a:ext uri="{FF2B5EF4-FFF2-40B4-BE49-F238E27FC236}">
                <a16:creationId xmlns:a16="http://schemas.microsoft.com/office/drawing/2014/main" id="{9C602745-2D9F-2E31-F4E7-945B7432541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50712" y="2400936"/>
            <a:ext cx="2429000" cy="43200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5" imgW="554" imgH="551" progId="TCLayout.ActiveDocument.1">
                  <p:embed/>
                </p:oleObj>
              </mc:Choice>
              <mc:Fallback>
                <p:oleObj name="think-cell スライド" r:id="rId5"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cxnSp>
        <p:nvCxnSpPr>
          <p:cNvPr id="13" name="直線矢印コネクタ 12">
            <a:extLst>
              <a:ext uri="{FF2B5EF4-FFF2-40B4-BE49-F238E27FC236}">
                <a16:creationId xmlns:a16="http://schemas.microsoft.com/office/drawing/2014/main" id="{11DC774E-F204-D9F1-76AB-A4DD70DA345A}"/>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DFA45860-F023-30AF-2AE8-5C140AB3B3B3}"/>
              </a:ext>
            </a:extLst>
          </p:cNvPr>
          <p:cNvSpPr txBox="1"/>
          <p:nvPr/>
        </p:nvSpPr>
        <p:spPr>
          <a:xfrm>
            <a:off x="889484"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❾</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1" name="テキスト ボックス 20">
            <a:extLst>
              <a:ext uri="{FF2B5EF4-FFF2-40B4-BE49-F238E27FC236}">
                <a16:creationId xmlns:a16="http://schemas.microsoft.com/office/drawing/2014/main" id="{ABAC9FB8-BB58-939D-63EB-581C277E449C}"/>
              </a:ext>
            </a:extLst>
          </p:cNvPr>
          <p:cNvSpPr txBox="1"/>
          <p:nvPr/>
        </p:nvSpPr>
        <p:spPr>
          <a:xfrm>
            <a:off x="1412434" y="1512998"/>
            <a:ext cx="3799645" cy="755720"/>
          </a:xfrm>
          <a:prstGeom prst="rect">
            <a:avLst/>
          </a:prstGeom>
          <a:noFill/>
        </p:spPr>
        <p:txBody>
          <a:bodyPr wrap="square" lIns="91440" tIns="45720" rIns="91440" bIns="45720" rtlCol="0" anchor="t">
            <a:spAutoFit/>
          </a:bodyPr>
          <a:lstStyle/>
          <a:p>
            <a:pPr marL="0" indent="0">
              <a:lnSpc>
                <a:spcPct val="130000"/>
              </a:lnSpc>
              <a:spcBef>
                <a:spcPts val="0"/>
              </a:spcBef>
              <a:buFont typeface="Arial" panose="020B0604020202020204" pitchFamily="34" charset="0"/>
              <a:buNone/>
            </a:pPr>
            <a:r>
              <a:rPr lang="ja-JP" altLang="en-US" sz="1800" dirty="0">
                <a:latin typeface="BIZ UDPゴシック" panose="020B0400000000000000" pitchFamily="50" charset="-128"/>
                <a:ea typeface="BIZ UDPゴシック" panose="020B0400000000000000" pitchFamily="50" charset="-128"/>
              </a:rPr>
              <a:t>「さらに大きな文字」</a:t>
            </a:r>
            <a:r>
              <a:rPr lang="ja-JP" altLang="en-US" dirty="0">
                <a:latin typeface="BIZ UDPゴシック" panose="020B0400000000000000" pitchFamily="50" charset="-128"/>
                <a:ea typeface="BIZ UDPゴシック" panose="020B0400000000000000" pitchFamily="50" charset="-128"/>
              </a:rPr>
              <a:t>を</a:t>
            </a:r>
            <a:r>
              <a:rPr lang="ja-JP" altLang="en-US" sz="1800" dirty="0">
                <a:latin typeface="BIZ UDPゴシック" panose="020B0400000000000000" pitchFamily="50" charset="-128"/>
                <a:ea typeface="BIZ UDPゴシック" panose="020B0400000000000000" pitchFamily="50" charset="-128"/>
              </a:rPr>
              <a:t>ダブルタップし設定をオンにします</a:t>
            </a:r>
          </a:p>
        </p:txBody>
      </p:sp>
      <p:sp>
        <p:nvSpPr>
          <p:cNvPr id="26" name="テキスト ボックス 25">
            <a:extLst>
              <a:ext uri="{FF2B5EF4-FFF2-40B4-BE49-F238E27FC236}">
                <a16:creationId xmlns:a16="http://schemas.microsoft.com/office/drawing/2014/main" id="{38C1B4B9-C96A-6517-82E0-09DCD084FA95}"/>
              </a:ext>
            </a:extLst>
          </p:cNvPr>
          <p:cNvSpPr txBox="1"/>
          <p:nvPr/>
        </p:nvSpPr>
        <p:spPr>
          <a:xfrm>
            <a:off x="5093178" y="1512998"/>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❿</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31" name="テキスト ボックス 30">
            <a:extLst>
              <a:ext uri="{FF2B5EF4-FFF2-40B4-BE49-F238E27FC236}">
                <a16:creationId xmlns:a16="http://schemas.microsoft.com/office/drawing/2014/main" id="{9294E6C3-633E-05EF-F81B-0CB50EFC6506}"/>
              </a:ext>
            </a:extLst>
          </p:cNvPr>
          <p:cNvSpPr txBox="1"/>
          <p:nvPr/>
        </p:nvSpPr>
        <p:spPr>
          <a:xfrm>
            <a:off x="5621068" y="1510090"/>
            <a:ext cx="3348331" cy="755720"/>
          </a:xfrm>
          <a:prstGeom prst="rect">
            <a:avLst/>
          </a:prstGeom>
          <a:noFill/>
        </p:spPr>
        <p:txBody>
          <a:bodyPr wrap="square" rtlCol="0" anchor="ctr">
            <a:spAutoFit/>
          </a:bodyPr>
          <a:lstStyle/>
          <a:p>
            <a:pPr>
              <a:lnSpc>
                <a:spcPct val="130000"/>
              </a:lnSpc>
            </a:pPr>
            <a:r>
              <a:rPr lang="en-US" altLang="ja-JP" sz="1800" dirty="0">
                <a:solidFill>
                  <a:prstClr val="black"/>
                </a:solidFill>
                <a:latin typeface="BIZ UDPゴシック" panose="020B0400000000000000" pitchFamily="50" charset="-128"/>
                <a:ea typeface="BIZ UDPゴシック" panose="020B0400000000000000" pitchFamily="50" charset="-128"/>
              </a:rPr>
              <a:t>｢○○</a:t>
            </a:r>
            <a:r>
              <a:rPr lang="ja-JP" altLang="en-US" sz="1800" dirty="0">
                <a:solidFill>
                  <a:prstClr val="black"/>
                </a:solidFill>
                <a:latin typeface="BIZ UDPゴシック" panose="020B0400000000000000" pitchFamily="50" charset="-128"/>
                <a:ea typeface="BIZ UDPゴシック" panose="020B0400000000000000" pitchFamily="50" charset="-128"/>
              </a:rPr>
              <a:t>％調整可能</a:t>
            </a:r>
            <a:r>
              <a:rPr lang="en-US" altLang="ja-JP" sz="1800" dirty="0">
                <a:solidFill>
                  <a:prstClr val="black"/>
                </a:solidFill>
                <a:latin typeface="BIZ UDPゴシック" panose="020B0400000000000000" pitchFamily="50" charset="-128"/>
                <a:ea typeface="BIZ UDPゴシック" panose="020B0400000000000000" pitchFamily="50" charset="-128"/>
              </a:rPr>
              <a:t>｣</a:t>
            </a:r>
            <a:r>
              <a:rPr lang="ja-JP" altLang="en-US" sz="1800" dirty="0">
                <a:solidFill>
                  <a:prstClr val="black"/>
                </a:solidFill>
                <a:latin typeface="BIZ UDPゴシック" panose="020B0400000000000000" pitchFamily="50" charset="-128"/>
                <a:ea typeface="BIZ UDPゴシック" panose="020B0400000000000000" pitchFamily="50" charset="-128"/>
              </a:rPr>
              <a:t>と聞こえるまで右</a:t>
            </a:r>
            <a:r>
              <a:rPr lang="ja-JP" altLang="en-US" dirty="0">
                <a:solidFill>
                  <a:prstClr val="black"/>
                </a:solidFill>
                <a:latin typeface="BIZ UDPゴシック" panose="020B0400000000000000" pitchFamily="50" charset="-128"/>
                <a:ea typeface="BIZ UDPゴシック" panose="020B0400000000000000" pitchFamily="50" charset="-128"/>
              </a:rPr>
              <a:t>スワイプ</a:t>
            </a:r>
            <a:r>
              <a:rPr lang="ja-JP" altLang="en-US" sz="1800" dirty="0">
                <a:solidFill>
                  <a:prstClr val="black"/>
                </a:solidFill>
                <a:latin typeface="BIZ UDPゴシック" panose="020B0400000000000000" pitchFamily="50" charset="-128"/>
                <a:ea typeface="BIZ UDPゴシック" panose="020B0400000000000000" pitchFamily="50" charset="-128"/>
              </a:rPr>
              <a:t>します</a:t>
            </a:r>
          </a:p>
        </p:txBody>
      </p:sp>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1800" dirty="0">
                <a:solidFill>
                  <a:schemeClr val="accent1"/>
                </a:solidFill>
                <a:latin typeface="BIZ UDPゴシック" panose="020B0400000000000000" pitchFamily="50" charset="-128"/>
                <a:ea typeface="BIZ UDPゴシック" panose="020B0400000000000000" pitchFamily="50" charset="-128"/>
              </a:rPr>
              <a:t>２</a:t>
            </a:r>
            <a:r>
              <a:rPr lang="en-US" altLang="ja-JP" sz="1800" dirty="0">
                <a:solidFill>
                  <a:schemeClr val="accent1"/>
                </a:solidFill>
                <a:latin typeface="BIZ UDPゴシック" panose="020B0400000000000000" pitchFamily="50" charset="-128"/>
                <a:ea typeface="BIZ UDPゴシック" panose="020B0400000000000000" pitchFamily="50" charset="-128"/>
              </a:rPr>
              <a:t>5</a:t>
            </a:r>
          </a:p>
        </p:txBody>
      </p:sp>
      <p:sp>
        <p:nvSpPr>
          <p:cNvPr id="8" name="タイトル 1">
            <a:extLst>
              <a:ext uri="{FF2B5EF4-FFF2-40B4-BE49-F238E27FC236}">
                <a16:creationId xmlns:a16="http://schemas.microsoft.com/office/drawing/2014/main" id="{FAAF9015-DB48-3569-ECFF-CE77707838BE}"/>
              </a:ext>
            </a:extLst>
          </p:cNvPr>
          <p:cNvSpPr>
            <a:spLocks noGrp="1"/>
          </p:cNvSpPr>
          <p:nvPr>
            <p:ph type="ctrTitle"/>
          </p:nvPr>
        </p:nvSpPr>
        <p:spPr>
          <a:xfrm>
            <a:off x="1392691" y="220736"/>
            <a:ext cx="7576708" cy="486326"/>
          </a:xfrm>
        </p:spPr>
        <p:txBody>
          <a:bodyPr vert="horz">
            <a:noAutofit/>
          </a:bodyPr>
          <a:lstStyle/>
          <a:p>
            <a:r>
              <a:rPr lang="ja-JP" altLang="en-US" dirty="0"/>
              <a:t>文字のサイズと太さの調整</a:t>
            </a:r>
          </a:p>
        </p:txBody>
      </p:sp>
      <p:sp>
        <p:nvSpPr>
          <p:cNvPr id="9" name="タイトル 1">
            <a:extLst>
              <a:ext uri="{FF2B5EF4-FFF2-40B4-BE49-F238E27FC236}">
                <a16:creationId xmlns:a16="http://schemas.microsoft.com/office/drawing/2014/main" id="{6320B7D3-1FA8-C579-AC09-F41821441E3B}"/>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2-A</a:t>
            </a:r>
          </a:p>
        </p:txBody>
      </p:sp>
      <p:sp>
        <p:nvSpPr>
          <p:cNvPr id="4" name="四角形: 角を丸くする 3">
            <a:extLst>
              <a:ext uri="{FF2B5EF4-FFF2-40B4-BE49-F238E27FC236}">
                <a16:creationId xmlns:a16="http://schemas.microsoft.com/office/drawing/2014/main" id="{3EAF5280-3435-75E7-40C7-71B7DE80C511}"/>
              </a:ext>
            </a:extLst>
          </p:cNvPr>
          <p:cNvSpPr/>
          <p:nvPr/>
        </p:nvSpPr>
        <p:spPr>
          <a:xfrm>
            <a:off x="3032097" y="3050011"/>
            <a:ext cx="544107" cy="299742"/>
          </a:xfrm>
          <a:prstGeom prst="roundRect">
            <a:avLst/>
          </a:prstGeom>
          <a:noFill/>
          <a:ln w="28575">
            <a:solidFill>
              <a:srgbClr val="FF330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矢印: 右 15">
            <a:extLst>
              <a:ext uri="{FF2B5EF4-FFF2-40B4-BE49-F238E27FC236}">
                <a16:creationId xmlns:a16="http://schemas.microsoft.com/office/drawing/2014/main" id="{CBDC339C-49B2-883C-149A-DDE2EAB7D988}"/>
              </a:ext>
            </a:extLst>
          </p:cNvPr>
          <p:cNvSpPr/>
          <p:nvPr/>
        </p:nvSpPr>
        <p:spPr>
          <a:xfrm>
            <a:off x="5883843" y="4184845"/>
            <a:ext cx="1543344" cy="498772"/>
          </a:xfrm>
          <a:prstGeom prst="rightArrow">
            <a:avLst>
              <a:gd name="adj1" fmla="val 35264"/>
              <a:gd name="adj2" fmla="val 71010"/>
            </a:avLst>
          </a:prstGeom>
          <a:solidFill>
            <a:schemeClr val="bg1"/>
          </a:solidFill>
          <a:ln w="28575">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lt1">
                  <a:shade val="30000"/>
                  <a:satMod val="115000"/>
                </a:schemeClr>
              </a:solidFill>
              <a:latin typeface="BIZ UDゴシック" panose="020B0400000000000000" pitchFamily="49" charset="-128"/>
              <a:ea typeface="BIZ UDゴシック" panose="020B0400000000000000" pitchFamily="49" charset="-128"/>
            </a:endParaRPr>
          </a:p>
        </p:txBody>
      </p:sp>
      <p:sp>
        <p:nvSpPr>
          <p:cNvPr id="2" name="サブタイトル 2">
            <a:extLst>
              <a:ext uri="{FF2B5EF4-FFF2-40B4-BE49-F238E27FC236}">
                <a16:creationId xmlns:a16="http://schemas.microsoft.com/office/drawing/2014/main" id="{1AACF223-DC90-A74C-CEB6-15E2565F655E}"/>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dirty="0">
                <a:latin typeface="BIZ UDPゴシック" panose="020B0400000000000000" pitchFamily="50" charset="-128"/>
                <a:ea typeface="BIZ UDPゴシック" panose="020B0400000000000000" pitchFamily="50" charset="-128"/>
              </a:rPr>
              <a:t>さらに文字を太く、大きくする場合の操作方法です</a:t>
            </a:r>
          </a:p>
        </p:txBody>
      </p:sp>
    </p:spTree>
    <p:extLst>
      <p:ext uri="{BB962C8B-B14F-4D97-AF65-F5344CB8AC3E}">
        <p14:creationId xmlns:p14="http://schemas.microsoft.com/office/powerpoint/2010/main" val="376573732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
            <a:extLst>
              <a:ext uri="{FF2B5EF4-FFF2-40B4-BE49-F238E27FC236}">
                <a16:creationId xmlns:a16="http://schemas.microsoft.com/office/drawing/2014/main" id="{A0055414-FD05-A213-C237-617EEE4B738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57607" y="2416220"/>
            <a:ext cx="2429000" cy="43200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5" imgW="554" imgH="551" progId="TCLayout.ActiveDocument.1">
                  <p:embed/>
                </p:oleObj>
              </mc:Choice>
              <mc:Fallback>
                <p:oleObj name="think-cell スライド" r:id="rId5"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4" name="テキスト ボックス 13">
            <a:extLst>
              <a:ext uri="{FF2B5EF4-FFF2-40B4-BE49-F238E27FC236}">
                <a16:creationId xmlns:a16="http://schemas.microsoft.com/office/drawing/2014/main" id="{DFA45860-F023-30AF-2AE8-5C140AB3B3B3}"/>
              </a:ext>
            </a:extLst>
          </p:cNvPr>
          <p:cNvSpPr txBox="1"/>
          <p:nvPr/>
        </p:nvSpPr>
        <p:spPr>
          <a:xfrm>
            <a:off x="2962837"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⓫</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1" name="テキスト ボックス 20">
            <a:extLst>
              <a:ext uri="{FF2B5EF4-FFF2-40B4-BE49-F238E27FC236}">
                <a16:creationId xmlns:a16="http://schemas.microsoft.com/office/drawing/2014/main" id="{ABAC9FB8-BB58-939D-63EB-581C277E449C}"/>
              </a:ext>
            </a:extLst>
          </p:cNvPr>
          <p:cNvSpPr txBox="1"/>
          <p:nvPr/>
        </p:nvSpPr>
        <p:spPr>
          <a:xfrm>
            <a:off x="3485787" y="1512998"/>
            <a:ext cx="3680743" cy="755720"/>
          </a:xfrm>
          <a:prstGeom prst="rect">
            <a:avLst/>
          </a:prstGeom>
          <a:noFill/>
        </p:spPr>
        <p:txBody>
          <a:bodyPr wrap="square" lIns="91440" tIns="45720" rIns="91440" bIns="45720" rtlCol="0" anchor="t">
            <a:spAutoFit/>
          </a:bodyPr>
          <a:lstStyle/>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上または下にスワイプして</a:t>
            </a:r>
            <a:endParaRPr lang="en-US" altLang="ja-JP"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見やすい文字サイズに調整します</a:t>
            </a:r>
          </a:p>
        </p:txBody>
      </p:sp>
      <p:sp>
        <p:nvSpPr>
          <p:cNvPr id="3" name="四角形: 角を丸くする 2">
            <a:extLst>
              <a:ext uri="{FF2B5EF4-FFF2-40B4-BE49-F238E27FC236}">
                <a16:creationId xmlns:a16="http://schemas.microsoft.com/office/drawing/2014/main" id="{DADAF43D-1F68-D792-27EE-7F100927F407}"/>
              </a:ext>
            </a:extLst>
          </p:cNvPr>
          <p:cNvSpPr/>
          <p:nvPr/>
        </p:nvSpPr>
        <p:spPr>
          <a:xfrm>
            <a:off x="3370670" y="6298234"/>
            <a:ext cx="2389811" cy="360000"/>
          </a:xfrm>
          <a:prstGeom prst="roundRect">
            <a:avLst>
              <a:gd name="adj" fmla="val 10479"/>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
        <p:nvSpPr>
          <p:cNvPr id="13" name="Slide Number Placeholder 5">
            <a:extLst>
              <a:ext uri="{FF2B5EF4-FFF2-40B4-BE49-F238E27FC236}">
                <a16:creationId xmlns:a16="http://schemas.microsoft.com/office/drawing/2014/main" id="{35CBCC18-DA56-9677-880A-6A56DAEDCDDA}"/>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1800" dirty="0">
                <a:solidFill>
                  <a:schemeClr val="accent1"/>
                </a:solidFill>
                <a:latin typeface="BIZ UDPゴシック" panose="020B0400000000000000" pitchFamily="50" charset="-128"/>
                <a:ea typeface="BIZ UDPゴシック" panose="020B0400000000000000" pitchFamily="50" charset="-128"/>
              </a:rPr>
              <a:t>２</a:t>
            </a:r>
            <a:r>
              <a:rPr lang="en-US" altLang="ja-JP" sz="1800" dirty="0">
                <a:solidFill>
                  <a:schemeClr val="accent1"/>
                </a:solidFill>
                <a:latin typeface="BIZ UDPゴシック" panose="020B0400000000000000" pitchFamily="50" charset="-128"/>
                <a:ea typeface="BIZ UDPゴシック" panose="020B0400000000000000" pitchFamily="50" charset="-128"/>
              </a:rPr>
              <a:t>6</a:t>
            </a:r>
          </a:p>
        </p:txBody>
      </p:sp>
      <p:sp>
        <p:nvSpPr>
          <p:cNvPr id="9" name="タイトル 1">
            <a:extLst>
              <a:ext uri="{FF2B5EF4-FFF2-40B4-BE49-F238E27FC236}">
                <a16:creationId xmlns:a16="http://schemas.microsoft.com/office/drawing/2014/main" id="{C3C662B9-123D-37EF-8D02-80F3835951E8}"/>
              </a:ext>
            </a:extLst>
          </p:cNvPr>
          <p:cNvSpPr>
            <a:spLocks noGrp="1"/>
          </p:cNvSpPr>
          <p:nvPr>
            <p:ph type="ctrTitle"/>
          </p:nvPr>
        </p:nvSpPr>
        <p:spPr>
          <a:xfrm>
            <a:off x="1392691" y="220736"/>
            <a:ext cx="7576708" cy="486326"/>
          </a:xfrm>
        </p:spPr>
        <p:txBody>
          <a:bodyPr vert="horz">
            <a:noAutofit/>
          </a:bodyPr>
          <a:lstStyle/>
          <a:p>
            <a:r>
              <a:rPr lang="ja-JP" altLang="en-US" dirty="0"/>
              <a:t>文字のサイズと太さの調整</a:t>
            </a:r>
          </a:p>
        </p:txBody>
      </p:sp>
      <p:sp>
        <p:nvSpPr>
          <p:cNvPr id="10" name="タイトル 1">
            <a:extLst>
              <a:ext uri="{FF2B5EF4-FFF2-40B4-BE49-F238E27FC236}">
                <a16:creationId xmlns:a16="http://schemas.microsoft.com/office/drawing/2014/main" id="{BDA923AA-E21D-639D-8449-27D6874C916E}"/>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2-A</a:t>
            </a:r>
          </a:p>
        </p:txBody>
      </p:sp>
      <p:sp>
        <p:nvSpPr>
          <p:cNvPr id="12" name="矢印: 右 11">
            <a:extLst>
              <a:ext uri="{FF2B5EF4-FFF2-40B4-BE49-F238E27FC236}">
                <a16:creationId xmlns:a16="http://schemas.microsoft.com/office/drawing/2014/main" id="{DA5A3EFC-7CAC-CDC0-4A56-888788591DD7}"/>
              </a:ext>
            </a:extLst>
          </p:cNvPr>
          <p:cNvSpPr/>
          <p:nvPr/>
        </p:nvSpPr>
        <p:spPr>
          <a:xfrm rot="16200000">
            <a:off x="3453619" y="4527430"/>
            <a:ext cx="1543344" cy="498772"/>
          </a:xfrm>
          <a:prstGeom prst="rightArrow">
            <a:avLst>
              <a:gd name="adj1" fmla="val 35264"/>
              <a:gd name="adj2" fmla="val 71010"/>
            </a:avLst>
          </a:prstGeom>
          <a:solidFill>
            <a:srgbClr val="FFFFFF">
              <a:alpha val="69804"/>
            </a:srgbClr>
          </a:solidFill>
          <a:ln w="28575">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lt1">
                  <a:shade val="30000"/>
                  <a:satMod val="115000"/>
                </a:schemeClr>
              </a:solidFill>
              <a:latin typeface="BIZ UDゴシック" panose="020B0400000000000000" pitchFamily="49" charset="-128"/>
              <a:ea typeface="BIZ UDゴシック" panose="020B0400000000000000" pitchFamily="49" charset="-128"/>
            </a:endParaRPr>
          </a:p>
        </p:txBody>
      </p:sp>
      <p:sp>
        <p:nvSpPr>
          <p:cNvPr id="16" name="矢印: 右 15">
            <a:extLst>
              <a:ext uri="{FF2B5EF4-FFF2-40B4-BE49-F238E27FC236}">
                <a16:creationId xmlns:a16="http://schemas.microsoft.com/office/drawing/2014/main" id="{9865D290-CFB7-E0C1-B5E1-E1D78E999ABB}"/>
              </a:ext>
            </a:extLst>
          </p:cNvPr>
          <p:cNvSpPr/>
          <p:nvPr/>
        </p:nvSpPr>
        <p:spPr>
          <a:xfrm rot="5400000">
            <a:off x="4037948" y="4527430"/>
            <a:ext cx="1543344" cy="498772"/>
          </a:xfrm>
          <a:prstGeom prst="rightArrow">
            <a:avLst>
              <a:gd name="adj1" fmla="val 35264"/>
              <a:gd name="adj2" fmla="val 71010"/>
            </a:avLst>
          </a:prstGeom>
          <a:solidFill>
            <a:srgbClr val="FFFFFF">
              <a:alpha val="69804"/>
            </a:srgbClr>
          </a:solidFill>
          <a:ln w="28575">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lt1">
                  <a:shade val="30000"/>
                  <a:satMod val="115000"/>
                </a:schemeClr>
              </a:solidFill>
              <a:latin typeface="BIZ UDゴシック" panose="020B0400000000000000" pitchFamily="49" charset="-128"/>
              <a:ea typeface="BIZ UDゴシック" panose="020B0400000000000000" pitchFamily="49" charset="-128"/>
            </a:endParaRPr>
          </a:p>
        </p:txBody>
      </p:sp>
      <p:sp>
        <p:nvSpPr>
          <p:cNvPr id="7" name="四角形: 角を丸くする 6">
            <a:extLst>
              <a:ext uri="{FF2B5EF4-FFF2-40B4-BE49-F238E27FC236}">
                <a16:creationId xmlns:a16="http://schemas.microsoft.com/office/drawing/2014/main" id="{C102871B-5ABB-B2D4-C27F-2B0DCA28350C}"/>
              </a:ext>
            </a:extLst>
          </p:cNvPr>
          <p:cNvSpPr/>
          <p:nvPr/>
        </p:nvSpPr>
        <p:spPr>
          <a:xfrm>
            <a:off x="3378681" y="6328546"/>
            <a:ext cx="2376000" cy="294684"/>
          </a:xfrm>
          <a:prstGeom prst="roundRect">
            <a:avLst/>
          </a:prstGeom>
          <a:noFill/>
          <a:ln w="28575">
            <a:solidFill>
              <a:srgbClr val="FF330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サブタイトル 2">
            <a:extLst>
              <a:ext uri="{FF2B5EF4-FFF2-40B4-BE49-F238E27FC236}">
                <a16:creationId xmlns:a16="http://schemas.microsoft.com/office/drawing/2014/main" id="{13B908A9-FF85-1BA1-436A-0D60BC8DE749}"/>
              </a:ext>
            </a:extLst>
          </p:cNvPr>
          <p:cNvSpPr txBox="1">
            <a:spLocks/>
          </p:cNvSpPr>
          <p:nvPr/>
        </p:nvSpPr>
        <p:spPr>
          <a:xfrm>
            <a:off x="5786608" y="2832247"/>
            <a:ext cx="3182792" cy="3017613"/>
          </a:xfrm>
          <a:prstGeom prst="rect">
            <a:avLst/>
          </a:prstGeom>
        </p:spPr>
        <p:txBody>
          <a:bodyPr vert="horz" lIns="91440" tIns="45720" rIns="3600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30000"/>
              </a:lnSpc>
              <a:spcBef>
                <a:spcPts val="0"/>
              </a:spcBef>
              <a:buFont typeface="Arial" panose="020B0604020202020204" pitchFamily="34" charset="0"/>
              <a:buNone/>
            </a:pPr>
            <a:r>
              <a:rPr lang="en-US" altLang="ja-JP" sz="1600" dirty="0">
                <a:solidFill>
                  <a:schemeClr val="accent1"/>
                </a:solidFill>
                <a:latin typeface="BIZ UDPゴシック" panose="020B0400000000000000" pitchFamily="50" charset="-128"/>
                <a:ea typeface="BIZ UDPゴシック" panose="020B0400000000000000" pitchFamily="50" charset="-128"/>
              </a:rPr>
              <a:t>※ </a:t>
            </a:r>
            <a:r>
              <a:rPr lang="ja-JP" altLang="en-US" sz="1600" dirty="0">
                <a:solidFill>
                  <a:schemeClr val="accent1"/>
                </a:solidFill>
                <a:latin typeface="BIZ UDPゴシック" panose="020B0400000000000000" pitchFamily="50" charset="-128"/>
                <a:ea typeface="BIZ UDPゴシック" panose="020B0400000000000000" pitchFamily="50" charset="-128"/>
              </a:rPr>
              <a:t>この設定変更後は、最初に紹介した方法でも最大の文字サイズまで選ぶことが可能になります</a:t>
            </a:r>
            <a:endParaRPr lang="en-US" altLang="ja-JP" sz="1600" dirty="0">
              <a:solidFill>
                <a:schemeClr val="accent1"/>
              </a:solidFill>
              <a:latin typeface="BIZ UDPゴシック" panose="020B0400000000000000" pitchFamily="50" charset="-128"/>
              <a:ea typeface="BIZ UDPゴシック" panose="020B0400000000000000" pitchFamily="50" charset="-128"/>
            </a:endParaRPr>
          </a:p>
          <a:p>
            <a:pPr marL="0" indent="0">
              <a:lnSpc>
                <a:spcPct val="130000"/>
              </a:lnSpc>
              <a:spcBef>
                <a:spcPts val="0"/>
              </a:spcBef>
              <a:buFont typeface="Arial" panose="020B0604020202020204" pitchFamily="34" charset="0"/>
              <a:buNone/>
            </a:pPr>
            <a:endParaRPr lang="en-US" altLang="ja-JP" sz="1600" dirty="0">
              <a:solidFill>
                <a:schemeClr val="accent1"/>
              </a:solidFill>
              <a:latin typeface="BIZ UDPゴシック" panose="020B0400000000000000" pitchFamily="50" charset="-128"/>
              <a:ea typeface="BIZ UDPゴシック" panose="020B0400000000000000" pitchFamily="50" charset="-128"/>
            </a:endParaRPr>
          </a:p>
          <a:p>
            <a:pPr marL="0" indent="0">
              <a:lnSpc>
                <a:spcPct val="130000"/>
              </a:lnSpc>
              <a:spcBef>
                <a:spcPts val="0"/>
              </a:spcBef>
              <a:buFont typeface="Arial" panose="020B0604020202020204" pitchFamily="34" charset="0"/>
              <a:buNone/>
            </a:pPr>
            <a:r>
              <a:rPr lang="en-US" altLang="ja-JP" sz="1600" dirty="0">
                <a:solidFill>
                  <a:schemeClr val="accent1"/>
                </a:solidFill>
                <a:latin typeface="BIZ UDPゴシック" panose="020B0400000000000000" pitchFamily="50" charset="-128"/>
                <a:ea typeface="BIZ UDPゴシック" panose="020B0400000000000000" pitchFamily="50" charset="-128"/>
              </a:rPr>
              <a:t>※ ｢</a:t>
            </a:r>
            <a:r>
              <a:rPr lang="ja-JP" altLang="en-US" sz="1600" dirty="0">
                <a:solidFill>
                  <a:schemeClr val="accent1"/>
                </a:solidFill>
                <a:latin typeface="BIZ UDPゴシック" panose="020B0400000000000000" pitchFamily="50" charset="-128"/>
                <a:ea typeface="BIZ UDPゴシック" panose="020B0400000000000000" pitchFamily="50" charset="-128"/>
              </a:rPr>
              <a:t>文字を太くする</a:t>
            </a:r>
            <a:r>
              <a:rPr lang="en-US" altLang="ja-JP" sz="1600" dirty="0">
                <a:solidFill>
                  <a:schemeClr val="accent1"/>
                </a:solidFill>
                <a:latin typeface="BIZ UDPゴシック" panose="020B0400000000000000" pitchFamily="50" charset="-128"/>
                <a:ea typeface="BIZ UDPゴシック" panose="020B0400000000000000" pitchFamily="50" charset="-128"/>
              </a:rPr>
              <a:t>｣</a:t>
            </a:r>
            <a:r>
              <a:rPr lang="ja-JP" altLang="en-US" sz="1600" dirty="0">
                <a:solidFill>
                  <a:schemeClr val="accent1"/>
                </a:solidFill>
                <a:latin typeface="BIZ UDPゴシック" panose="020B0400000000000000" pitchFamily="50" charset="-128"/>
                <a:ea typeface="BIZ UDPゴシック" panose="020B0400000000000000" pitchFamily="50" charset="-128"/>
              </a:rPr>
              <a:t>の設定は、</a:t>
            </a:r>
            <a:r>
              <a:rPr lang="en-US" altLang="ja-JP" sz="1600" dirty="0">
                <a:solidFill>
                  <a:schemeClr val="accent1"/>
                </a:solidFill>
                <a:latin typeface="BIZ UDPゴシック" panose="020B0400000000000000" pitchFamily="50" charset="-128"/>
                <a:ea typeface="BIZ UDPゴシック" panose="020B0400000000000000" pitchFamily="50" charset="-128"/>
              </a:rPr>
              <a:t>Siri</a:t>
            </a:r>
            <a:r>
              <a:rPr lang="ja-JP" altLang="en-US" sz="1600" dirty="0">
                <a:solidFill>
                  <a:schemeClr val="accent1"/>
                </a:solidFill>
                <a:latin typeface="BIZ UDPゴシック" panose="020B0400000000000000" pitchFamily="50" charset="-128"/>
                <a:ea typeface="BIZ UDPゴシック" panose="020B0400000000000000" pitchFamily="50" charset="-128"/>
              </a:rPr>
              <a:t>でも行うことが出来ますが反応が不安定になる場合があります　　　　　　　　　　　　　　　　　　　　　　　　　　　　　　　　　　また、</a:t>
            </a:r>
            <a:r>
              <a:rPr lang="en-US" altLang="ja-JP" sz="1600" dirty="0">
                <a:solidFill>
                  <a:schemeClr val="accent1"/>
                </a:solidFill>
                <a:latin typeface="BIZ UDPゴシック" panose="020B0400000000000000" pitchFamily="50" charset="-128"/>
                <a:ea typeface="BIZ UDPゴシック" panose="020B0400000000000000" pitchFamily="50" charset="-128"/>
              </a:rPr>
              <a:t>｢</a:t>
            </a:r>
            <a:r>
              <a:rPr lang="ja-JP" altLang="en-US" sz="1600" dirty="0">
                <a:solidFill>
                  <a:schemeClr val="accent1"/>
                </a:solidFill>
                <a:latin typeface="BIZ UDPゴシック" panose="020B0400000000000000" pitchFamily="50" charset="-128"/>
                <a:ea typeface="BIZ UDPゴシック" panose="020B0400000000000000" pitchFamily="50" charset="-128"/>
              </a:rPr>
              <a:t>さらに大きな文字</a:t>
            </a:r>
            <a:r>
              <a:rPr lang="en-US" altLang="ja-JP" sz="1600" dirty="0">
                <a:solidFill>
                  <a:schemeClr val="accent1"/>
                </a:solidFill>
                <a:latin typeface="BIZ UDPゴシック" panose="020B0400000000000000" pitchFamily="50" charset="-128"/>
                <a:ea typeface="BIZ UDPゴシック" panose="020B0400000000000000" pitchFamily="50" charset="-128"/>
              </a:rPr>
              <a:t>｣</a:t>
            </a:r>
            <a:r>
              <a:rPr lang="ja-JP" altLang="en-US" sz="1600" dirty="0">
                <a:solidFill>
                  <a:schemeClr val="accent1"/>
                </a:solidFill>
                <a:latin typeface="BIZ UDPゴシック" panose="020B0400000000000000" pitchFamily="50" charset="-128"/>
                <a:ea typeface="BIZ UDPゴシック" panose="020B0400000000000000" pitchFamily="50" charset="-128"/>
              </a:rPr>
              <a:t>の設定は、今のところ</a:t>
            </a:r>
            <a:r>
              <a:rPr lang="en-US" altLang="ja-JP" sz="1600" dirty="0">
                <a:solidFill>
                  <a:schemeClr val="accent1"/>
                </a:solidFill>
                <a:latin typeface="BIZ UDPゴシック" panose="020B0400000000000000" pitchFamily="50" charset="-128"/>
                <a:ea typeface="BIZ UDPゴシック" panose="020B0400000000000000" pitchFamily="50" charset="-128"/>
              </a:rPr>
              <a:t>Siri</a:t>
            </a:r>
            <a:r>
              <a:rPr lang="ja-JP" altLang="en-US" sz="1600" dirty="0">
                <a:solidFill>
                  <a:schemeClr val="accent1"/>
                </a:solidFill>
                <a:latin typeface="BIZ UDPゴシック" panose="020B0400000000000000" pitchFamily="50" charset="-128"/>
                <a:ea typeface="BIZ UDPゴシック" panose="020B0400000000000000" pitchFamily="50" charset="-128"/>
              </a:rPr>
              <a:t>では行えません</a:t>
            </a:r>
          </a:p>
        </p:txBody>
      </p:sp>
      <p:sp>
        <p:nvSpPr>
          <p:cNvPr id="2" name="サブタイトル 2">
            <a:extLst>
              <a:ext uri="{FF2B5EF4-FFF2-40B4-BE49-F238E27FC236}">
                <a16:creationId xmlns:a16="http://schemas.microsoft.com/office/drawing/2014/main" id="{E93356CE-CCCB-751F-6010-6E62DFCC90C5}"/>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dirty="0">
                <a:latin typeface="BIZ UDPゴシック" panose="020B0400000000000000" pitchFamily="50" charset="-128"/>
                <a:ea typeface="BIZ UDPゴシック" panose="020B0400000000000000" pitchFamily="50" charset="-128"/>
              </a:rPr>
              <a:t>さらに文字を太く、大きくする場合の操作方法です</a:t>
            </a:r>
          </a:p>
        </p:txBody>
      </p:sp>
    </p:spTree>
    <p:extLst>
      <p:ext uri="{BB962C8B-B14F-4D97-AF65-F5344CB8AC3E}">
        <p14:creationId xmlns:p14="http://schemas.microsoft.com/office/powerpoint/2010/main" val="352569963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a:extLst>
              <a:ext uri="{FF2B5EF4-FFF2-40B4-BE49-F238E27FC236}">
                <a16:creationId xmlns:a16="http://schemas.microsoft.com/office/drawing/2014/main" id="{8FF85187-4F30-E1F1-B2F6-374422996E5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65459" y="2414170"/>
            <a:ext cx="2429000" cy="43200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026" name="Picture 2">
            <a:extLst>
              <a:ext uri="{FF2B5EF4-FFF2-40B4-BE49-F238E27FC236}">
                <a16:creationId xmlns:a16="http://schemas.microsoft.com/office/drawing/2014/main" id="{EB5ED8D2-18D3-79F6-2E6A-59450068BE7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39267" y="2414170"/>
            <a:ext cx="2429000" cy="43200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cxnSp>
        <p:nvCxnSpPr>
          <p:cNvPr id="13" name="直線矢印コネクタ 12">
            <a:extLst>
              <a:ext uri="{FF2B5EF4-FFF2-40B4-BE49-F238E27FC236}">
                <a16:creationId xmlns:a16="http://schemas.microsoft.com/office/drawing/2014/main" id="{11DC774E-F204-D9F1-76AB-A4DD70DA345A}"/>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DFA45860-F023-30AF-2AE8-5C140AB3B3B3}"/>
              </a:ext>
            </a:extLst>
          </p:cNvPr>
          <p:cNvSpPr txBox="1"/>
          <p:nvPr/>
        </p:nvSpPr>
        <p:spPr>
          <a:xfrm>
            <a:off x="889484"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❶</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1" name="テキスト ボックス 20">
            <a:extLst>
              <a:ext uri="{FF2B5EF4-FFF2-40B4-BE49-F238E27FC236}">
                <a16:creationId xmlns:a16="http://schemas.microsoft.com/office/drawing/2014/main" id="{ABAC9FB8-BB58-939D-63EB-581C277E449C}"/>
              </a:ext>
            </a:extLst>
          </p:cNvPr>
          <p:cNvSpPr txBox="1"/>
          <p:nvPr/>
        </p:nvSpPr>
        <p:spPr>
          <a:xfrm>
            <a:off x="1412435" y="1512998"/>
            <a:ext cx="3042607" cy="755720"/>
          </a:xfrm>
          <a:prstGeom prst="rect">
            <a:avLst/>
          </a:prstGeom>
          <a:noFill/>
        </p:spPr>
        <p:txBody>
          <a:bodyPr wrap="square" lIns="91440" tIns="45720" rIns="91440" bIns="45720" rtlCol="0" anchor="t">
            <a:spAutoFit/>
          </a:bodyPr>
          <a:lstStyle/>
          <a:p>
            <a:pPr>
              <a:lnSpc>
                <a:spcPct val="130000"/>
              </a:lnSpc>
            </a:pPr>
            <a:r>
              <a:rPr lang="en-US" altLang="ja-JP"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Siri</a:t>
            </a: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を起動して</a:t>
            </a:r>
            <a:r>
              <a:rPr lang="en-US" altLang="ja-JP"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色を反転をオン</a:t>
            </a:r>
            <a:r>
              <a:rPr lang="en-US" altLang="ja-JP"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と声をかけます</a:t>
            </a:r>
          </a:p>
        </p:txBody>
      </p:sp>
      <p:sp>
        <p:nvSpPr>
          <p:cNvPr id="26" name="テキスト ボックス 25">
            <a:extLst>
              <a:ext uri="{FF2B5EF4-FFF2-40B4-BE49-F238E27FC236}">
                <a16:creationId xmlns:a16="http://schemas.microsoft.com/office/drawing/2014/main" id="{38C1B4B9-C96A-6517-82E0-09DCD084FA95}"/>
              </a:ext>
            </a:extLst>
          </p:cNvPr>
          <p:cNvSpPr txBox="1"/>
          <p:nvPr/>
        </p:nvSpPr>
        <p:spPr>
          <a:xfrm>
            <a:off x="5093178" y="1512998"/>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❷</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31" name="テキスト ボックス 30">
            <a:extLst>
              <a:ext uri="{FF2B5EF4-FFF2-40B4-BE49-F238E27FC236}">
                <a16:creationId xmlns:a16="http://schemas.microsoft.com/office/drawing/2014/main" id="{9294E6C3-633E-05EF-F81B-0CB50EFC6506}"/>
              </a:ext>
            </a:extLst>
          </p:cNvPr>
          <p:cNvSpPr txBox="1"/>
          <p:nvPr/>
        </p:nvSpPr>
        <p:spPr>
          <a:xfrm>
            <a:off x="5607129" y="1512998"/>
            <a:ext cx="3192520" cy="755720"/>
          </a:xfrm>
          <a:prstGeom prst="rect">
            <a:avLst/>
          </a:prstGeom>
          <a:noFill/>
        </p:spPr>
        <p:txBody>
          <a:bodyPr wrap="square" rtlCol="0" anchor="ctr">
            <a:spAutoFit/>
          </a:bodyPr>
          <a:lstStyle/>
          <a:p>
            <a:pPr>
              <a:lnSpc>
                <a:spcPct val="130000"/>
              </a:lnSpc>
            </a:pPr>
            <a:r>
              <a:rPr lang="ja-JP" altLang="en-US" sz="1800" dirty="0">
                <a:solidFill>
                  <a:prstClr val="black"/>
                </a:solidFill>
                <a:latin typeface="BIZ UDPゴシック" panose="020B0400000000000000" pitchFamily="50" charset="-128"/>
                <a:ea typeface="BIZ UDPゴシック" panose="020B0400000000000000" pitchFamily="50" charset="-128"/>
              </a:rPr>
              <a:t>ホームボタン（電源ボタン）を</a:t>
            </a:r>
            <a:endParaRPr lang="en-US" altLang="ja-JP" sz="1800" dirty="0">
              <a:solidFill>
                <a:prstClr val="black"/>
              </a:solidFill>
              <a:latin typeface="BIZ UDPゴシック" panose="020B0400000000000000" pitchFamily="50" charset="-128"/>
              <a:ea typeface="BIZ UDPゴシック" panose="020B0400000000000000" pitchFamily="50" charset="-128"/>
            </a:endParaRPr>
          </a:p>
          <a:p>
            <a:pPr>
              <a:lnSpc>
                <a:spcPct val="130000"/>
              </a:lnSpc>
            </a:pPr>
            <a:r>
              <a:rPr lang="ja-JP" altLang="en-US" sz="1800" dirty="0">
                <a:solidFill>
                  <a:prstClr val="black"/>
                </a:solidFill>
                <a:latin typeface="BIZ UDPゴシック" panose="020B0400000000000000" pitchFamily="50" charset="-128"/>
                <a:ea typeface="BIZ UDPゴシック" panose="020B0400000000000000" pitchFamily="50" charset="-128"/>
              </a:rPr>
              <a:t>１回押して</a:t>
            </a:r>
            <a:r>
              <a:rPr lang="en-US" altLang="ja-JP" sz="1800" dirty="0">
                <a:solidFill>
                  <a:prstClr val="black"/>
                </a:solidFill>
                <a:latin typeface="BIZ UDPゴシック" panose="020B0400000000000000" pitchFamily="50" charset="-128"/>
                <a:ea typeface="BIZ UDPゴシック" panose="020B0400000000000000" pitchFamily="50" charset="-128"/>
              </a:rPr>
              <a:t>Siri</a:t>
            </a:r>
            <a:r>
              <a:rPr lang="ja-JP" altLang="en-US" sz="1800" dirty="0">
                <a:solidFill>
                  <a:prstClr val="black"/>
                </a:solidFill>
                <a:latin typeface="BIZ UDPゴシック" panose="020B0400000000000000" pitchFamily="50" charset="-128"/>
                <a:ea typeface="BIZ UDPゴシック" panose="020B0400000000000000" pitchFamily="50" charset="-128"/>
              </a:rPr>
              <a:t>を終了します</a:t>
            </a:r>
          </a:p>
        </p:txBody>
      </p:sp>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1800" dirty="0">
                <a:solidFill>
                  <a:schemeClr val="accent1"/>
                </a:solidFill>
                <a:latin typeface="BIZ UDPゴシック" panose="020B0400000000000000" pitchFamily="50" charset="-128"/>
                <a:ea typeface="BIZ UDPゴシック" panose="020B0400000000000000" pitchFamily="50" charset="-128"/>
              </a:rPr>
              <a:t>２</a:t>
            </a:r>
            <a:r>
              <a:rPr lang="en-US" altLang="ja-JP" sz="1800" dirty="0">
                <a:solidFill>
                  <a:schemeClr val="accent1"/>
                </a:solidFill>
                <a:latin typeface="BIZ UDPゴシック" panose="020B0400000000000000" pitchFamily="50" charset="-128"/>
                <a:ea typeface="BIZ UDPゴシック" panose="020B0400000000000000" pitchFamily="50" charset="-128"/>
              </a:rPr>
              <a:t>7</a:t>
            </a:r>
          </a:p>
        </p:txBody>
      </p:sp>
      <p:sp>
        <p:nvSpPr>
          <p:cNvPr id="8" name="タイトル 1">
            <a:extLst>
              <a:ext uri="{FF2B5EF4-FFF2-40B4-BE49-F238E27FC236}">
                <a16:creationId xmlns:a16="http://schemas.microsoft.com/office/drawing/2014/main" id="{FAAF9015-DB48-3569-ECFF-CE77707838BE}"/>
              </a:ext>
            </a:extLst>
          </p:cNvPr>
          <p:cNvSpPr>
            <a:spLocks noGrp="1"/>
          </p:cNvSpPr>
          <p:nvPr>
            <p:ph type="ctrTitle"/>
          </p:nvPr>
        </p:nvSpPr>
        <p:spPr>
          <a:xfrm>
            <a:off x="1392691" y="220736"/>
            <a:ext cx="7576708" cy="486326"/>
          </a:xfrm>
        </p:spPr>
        <p:txBody>
          <a:bodyPr vert="horz">
            <a:noAutofit/>
          </a:bodyPr>
          <a:lstStyle/>
          <a:p>
            <a:r>
              <a:rPr lang="ja-JP" altLang="en-US" dirty="0"/>
              <a:t>画面の色を反転</a:t>
            </a:r>
          </a:p>
        </p:txBody>
      </p:sp>
      <p:sp>
        <p:nvSpPr>
          <p:cNvPr id="9" name="タイトル 1">
            <a:extLst>
              <a:ext uri="{FF2B5EF4-FFF2-40B4-BE49-F238E27FC236}">
                <a16:creationId xmlns:a16="http://schemas.microsoft.com/office/drawing/2014/main" id="{6320B7D3-1FA8-C579-AC09-F41821441E3B}"/>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2-B</a:t>
            </a:r>
          </a:p>
        </p:txBody>
      </p:sp>
      <p:sp>
        <p:nvSpPr>
          <p:cNvPr id="5" name="サブタイトル 2">
            <a:extLst>
              <a:ext uri="{FF2B5EF4-FFF2-40B4-BE49-F238E27FC236}">
                <a16:creationId xmlns:a16="http://schemas.microsoft.com/office/drawing/2014/main" id="{F9E2C4F9-2354-6891-AA41-29AD3EB1C880}"/>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en-US" altLang="ja-JP" sz="2200" dirty="0">
                <a:latin typeface="BIZ UDPゴシック" panose="020B0400000000000000" pitchFamily="50" charset="-128"/>
                <a:ea typeface="BIZ UDPゴシック" panose="020B0400000000000000" pitchFamily="50" charset="-128"/>
              </a:rPr>
              <a:t>Siri</a:t>
            </a:r>
            <a:r>
              <a:rPr lang="ja-JP" altLang="en-US" sz="2200" dirty="0">
                <a:latin typeface="BIZ UDPゴシック" panose="020B0400000000000000" pitchFamily="50" charset="-128"/>
                <a:ea typeface="BIZ UDPゴシック" panose="020B0400000000000000" pitchFamily="50" charset="-128"/>
              </a:rPr>
              <a:t>を使用して、画面の色を反転させる方法です</a:t>
            </a:r>
          </a:p>
        </p:txBody>
      </p:sp>
      <p:sp>
        <p:nvSpPr>
          <p:cNvPr id="7" name="テキスト ボックス 6">
            <a:extLst>
              <a:ext uri="{FF2B5EF4-FFF2-40B4-BE49-F238E27FC236}">
                <a16:creationId xmlns:a16="http://schemas.microsoft.com/office/drawing/2014/main" id="{83EB0305-9FB8-9BF0-3FC5-52F6D7AB3503}"/>
              </a:ext>
            </a:extLst>
          </p:cNvPr>
          <p:cNvSpPr txBox="1"/>
          <p:nvPr/>
        </p:nvSpPr>
        <p:spPr>
          <a:xfrm>
            <a:off x="7833654" y="2978127"/>
            <a:ext cx="1310347" cy="2309021"/>
          </a:xfrm>
          <a:prstGeom prst="rect">
            <a:avLst/>
          </a:prstGeom>
          <a:noFill/>
          <a:ln w="38100">
            <a:noFill/>
            <a:prstDash val="solid"/>
          </a:ln>
        </p:spPr>
        <p:txBody>
          <a:bodyPr wrap="square" lIns="91440" tIns="72000" rIns="91440" bIns="45720" anchor="t">
            <a:spAutoFit/>
          </a:bodyPr>
          <a:lstStyle/>
          <a:p>
            <a:pPr algn="just">
              <a:lnSpc>
                <a:spcPct val="130000"/>
              </a:lnSpc>
            </a:pPr>
            <a:r>
              <a:rPr lang="en-US" altLang="ja-JP" sz="1600" kern="100" dirty="0">
                <a:solidFill>
                  <a:schemeClr val="accent1"/>
                </a:solidFill>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1600" kern="100" dirty="0">
                <a:solidFill>
                  <a:schemeClr val="accent1"/>
                </a:solidFill>
                <a:latin typeface="BIZ UDPゴシック" panose="020B0400000000000000" pitchFamily="50" charset="-128"/>
                <a:ea typeface="BIZ UDPゴシック" panose="020B0400000000000000" pitchFamily="50" charset="-128"/>
                <a:cs typeface="Times New Roman" panose="02020603050405020304" pitchFamily="18" charset="0"/>
              </a:rPr>
              <a:t>解除の際は、</a:t>
            </a:r>
            <a:r>
              <a:rPr lang="en-US" altLang="ja-JP" sz="1600" kern="100" dirty="0">
                <a:solidFill>
                  <a:schemeClr val="accent1"/>
                </a:solidFill>
                <a:latin typeface="BIZ UDPゴシック" panose="020B0400000000000000" pitchFamily="50" charset="-128"/>
                <a:ea typeface="BIZ UDPゴシック" panose="020B0400000000000000" pitchFamily="50" charset="-128"/>
                <a:cs typeface="Times New Roman" panose="02020603050405020304" pitchFamily="18" charset="0"/>
              </a:rPr>
              <a:t>Siri</a:t>
            </a:r>
            <a:r>
              <a:rPr lang="ja-JP" altLang="en-US" sz="1600" kern="100" dirty="0">
                <a:solidFill>
                  <a:schemeClr val="accent1"/>
                </a:solidFill>
                <a:latin typeface="BIZ UDPゴシック" panose="020B0400000000000000" pitchFamily="50" charset="-128"/>
                <a:ea typeface="BIZ UDPゴシック" panose="020B0400000000000000" pitchFamily="50" charset="-128"/>
                <a:cs typeface="Times New Roman" panose="02020603050405020304" pitchFamily="18" charset="0"/>
              </a:rPr>
              <a:t>を起動して</a:t>
            </a:r>
            <a:r>
              <a:rPr lang="en-US" altLang="ja-JP" sz="1600" kern="100" dirty="0">
                <a:solidFill>
                  <a:schemeClr val="accent1"/>
                </a:solidFill>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1600" kern="100" dirty="0">
                <a:solidFill>
                  <a:schemeClr val="accent1"/>
                </a:solidFill>
                <a:latin typeface="BIZ UDPゴシック" panose="020B0400000000000000" pitchFamily="50" charset="-128"/>
                <a:ea typeface="BIZ UDPゴシック" panose="020B0400000000000000" pitchFamily="50" charset="-128"/>
                <a:cs typeface="Times New Roman" panose="02020603050405020304" pitchFamily="18" charset="0"/>
              </a:rPr>
              <a:t>色を反転をオフ</a:t>
            </a:r>
            <a:r>
              <a:rPr lang="en-US" altLang="ja-JP" sz="1600" kern="100" dirty="0">
                <a:solidFill>
                  <a:schemeClr val="accent1"/>
                </a:solidFill>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1600" kern="100" dirty="0">
                <a:solidFill>
                  <a:schemeClr val="accent1"/>
                </a:solidFill>
                <a:latin typeface="BIZ UDPゴシック" panose="020B0400000000000000" pitchFamily="50" charset="-128"/>
                <a:ea typeface="BIZ UDPゴシック" panose="020B0400000000000000" pitchFamily="50" charset="-128"/>
                <a:cs typeface="Times New Roman" panose="02020603050405020304" pitchFamily="18" charset="0"/>
              </a:rPr>
              <a:t>と声をかけ、</a:t>
            </a:r>
            <a:r>
              <a:rPr lang="en-US" altLang="ja-JP" sz="1600" kern="100" dirty="0">
                <a:solidFill>
                  <a:schemeClr val="accent1"/>
                </a:solidFill>
                <a:latin typeface="BIZ UDPゴシック" panose="020B0400000000000000" pitchFamily="50" charset="-128"/>
                <a:ea typeface="BIZ UDPゴシック" panose="020B0400000000000000" pitchFamily="50" charset="-128"/>
                <a:cs typeface="Times New Roman" panose="02020603050405020304" pitchFamily="18" charset="0"/>
              </a:rPr>
              <a:t>Siri</a:t>
            </a:r>
            <a:r>
              <a:rPr lang="ja-JP" altLang="en-US" sz="1600" kern="100" dirty="0">
                <a:solidFill>
                  <a:schemeClr val="accent1"/>
                </a:solidFill>
                <a:latin typeface="BIZ UDPゴシック" panose="020B0400000000000000" pitchFamily="50" charset="-128"/>
                <a:ea typeface="BIZ UDPゴシック" panose="020B0400000000000000" pitchFamily="50" charset="-128"/>
                <a:cs typeface="Times New Roman" panose="02020603050405020304" pitchFamily="18" charset="0"/>
              </a:rPr>
              <a:t>を終了します</a:t>
            </a:r>
            <a:endParaRPr lang="en-US" altLang="ja-JP" sz="1600" dirty="0">
              <a:solidFill>
                <a:schemeClr val="accent1"/>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590427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サブタイトル 2">
            <a:extLst>
              <a:ext uri="{FF2B5EF4-FFF2-40B4-BE49-F238E27FC236}">
                <a16:creationId xmlns:a16="http://schemas.microsoft.com/office/drawing/2014/main" id="{D6DAEEED-4136-E4D9-C528-FE04AD3BEA68}"/>
              </a:ext>
            </a:extLst>
          </p:cNvPr>
          <p:cNvSpPr txBox="1">
            <a:spLocks/>
          </p:cNvSpPr>
          <p:nvPr/>
        </p:nvSpPr>
        <p:spPr>
          <a:xfrm>
            <a:off x="1843314" y="2313608"/>
            <a:ext cx="6534181" cy="1942781"/>
          </a:xfrm>
          <a:prstGeom prst="rect">
            <a:avLst/>
          </a:prstGeom>
        </p:spPr>
        <p:txBody>
          <a:bodyPr anchor="ctr">
            <a:noAutofit/>
          </a:bodyPr>
          <a:lstStyle>
            <a:lvl1pPr marL="0" indent="0" algn="l" defTabSz="914400" rtl="0" eaLnBrk="1" latinLnBrk="0" hangingPunct="1">
              <a:lnSpc>
                <a:spcPct val="90000"/>
              </a:lnSpc>
              <a:spcBef>
                <a:spcPts val="1000"/>
              </a:spcBef>
              <a:buFontTx/>
              <a:buNone/>
              <a:defRPr kumimoji="1" sz="2000" b="1" i="0" kern="1200">
                <a:solidFill>
                  <a:schemeClr val="tx1"/>
                </a:solidFill>
                <a:latin typeface="Meiryo" charset="-128"/>
                <a:ea typeface="Meiryo" charset="-128"/>
                <a:cs typeface="Meiryo" charset="-128"/>
              </a:defRPr>
            </a:lvl1pPr>
            <a:lvl2pPr marL="457200" indent="0" algn="l" defTabSz="914400" rtl="0" eaLnBrk="1" latinLnBrk="0" hangingPunct="1">
              <a:lnSpc>
                <a:spcPct val="90000"/>
              </a:lnSpc>
              <a:spcBef>
                <a:spcPts val="500"/>
              </a:spcBef>
              <a:buFontTx/>
              <a:buNone/>
              <a:defRPr kumimoji="1" sz="1600" b="1" i="0" kern="1200">
                <a:solidFill>
                  <a:schemeClr val="tx1"/>
                </a:solidFill>
                <a:latin typeface="Meiryo" charset="-128"/>
                <a:ea typeface="Meiryo" charset="-128"/>
                <a:cs typeface="Meiryo" charset="-128"/>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1600" b="1" i="0" kern="1200">
                <a:solidFill>
                  <a:schemeClr val="tx1"/>
                </a:solidFill>
                <a:latin typeface="Meiryo" charset="-128"/>
                <a:ea typeface="Meiryo" charset="-128"/>
                <a:cs typeface="Meiryo" charset="-128"/>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defTabSz="914305">
              <a:lnSpc>
                <a:spcPct val="120000"/>
              </a:lnSpc>
            </a:pPr>
            <a:r>
              <a:rPr lang="en-US" altLang="ja-JP" sz="4799" dirty="0">
                <a:solidFill>
                  <a:srgbClr val="4472C4"/>
                </a:solidFill>
                <a:latin typeface="BIZ UDPゴシック" panose="020B0400000000000000" pitchFamily="50" charset="-128"/>
                <a:ea typeface="BIZ UDPゴシック" panose="020B0400000000000000" pitchFamily="50" charset="-128"/>
              </a:rPr>
              <a:t>iPhone</a:t>
            </a:r>
            <a:r>
              <a:rPr lang="ja-JP" altLang="en-US" sz="4799" dirty="0">
                <a:solidFill>
                  <a:srgbClr val="4472C4"/>
                </a:solidFill>
                <a:latin typeface="BIZ UDPゴシック" panose="020B0400000000000000" pitchFamily="50" charset="-128"/>
                <a:ea typeface="BIZ UDPゴシック" panose="020B0400000000000000" pitchFamily="50" charset="-128"/>
              </a:rPr>
              <a:t>の各部名称と</a:t>
            </a:r>
          </a:p>
          <a:p>
            <a:pPr defTabSz="914305">
              <a:lnSpc>
                <a:spcPct val="120000"/>
              </a:lnSpc>
            </a:pPr>
            <a:r>
              <a:rPr lang="ja-JP" altLang="en-US" sz="4799" dirty="0">
                <a:solidFill>
                  <a:srgbClr val="4472C4"/>
                </a:solidFill>
                <a:latin typeface="BIZ UDPゴシック" panose="020B0400000000000000" pitchFamily="50" charset="-128"/>
                <a:ea typeface="BIZ UDPゴシック" panose="020B0400000000000000" pitchFamily="50" charset="-128"/>
              </a:rPr>
              <a:t>電源操作</a:t>
            </a:r>
          </a:p>
        </p:txBody>
      </p:sp>
      <p:sp>
        <p:nvSpPr>
          <p:cNvPr id="4" name="テキスト ボックス 3">
            <a:extLst>
              <a:ext uri="{FF2B5EF4-FFF2-40B4-BE49-F238E27FC236}">
                <a16:creationId xmlns:a16="http://schemas.microsoft.com/office/drawing/2014/main" id="{F1D2398E-0F29-8B3C-29FC-5D63BFB6C773}"/>
              </a:ext>
            </a:extLst>
          </p:cNvPr>
          <p:cNvSpPr txBox="1"/>
          <p:nvPr/>
        </p:nvSpPr>
        <p:spPr>
          <a:xfrm>
            <a:off x="529389" y="1838448"/>
            <a:ext cx="1552073" cy="1446550"/>
          </a:xfrm>
          <a:prstGeom prst="rect">
            <a:avLst/>
          </a:prstGeom>
          <a:noFill/>
        </p:spPr>
        <p:txBody>
          <a:bodyPr wrap="square" rtlCol="0">
            <a:spAutoFit/>
          </a:bodyPr>
          <a:lstStyle/>
          <a:p>
            <a:pPr algn="ctr"/>
            <a:r>
              <a:rPr kumimoji="1" lang="en-US" altLang="ja-JP" sz="8800" b="1" dirty="0">
                <a:solidFill>
                  <a:srgbClr val="4472C4"/>
                </a:solidFill>
                <a:latin typeface="BIZ UDPゴシック" panose="020B0400000000000000" pitchFamily="50" charset="-128"/>
                <a:ea typeface="BIZ UDPゴシック" panose="020B0400000000000000" pitchFamily="50" charset="-128"/>
              </a:rPr>
              <a:t>1</a:t>
            </a:r>
            <a:endParaRPr kumimoji="1" lang="ja-JP" altLang="en-US" sz="8800" b="1" dirty="0">
              <a:solidFill>
                <a:srgbClr val="4472C4"/>
              </a:solidFill>
              <a:latin typeface="BIZ UDPゴシック" panose="020B0400000000000000" pitchFamily="50" charset="-128"/>
              <a:ea typeface="BIZ UDPゴシック" panose="020B0400000000000000" pitchFamily="50" charset="-128"/>
            </a:endParaRPr>
          </a:p>
        </p:txBody>
      </p:sp>
      <p:sp>
        <p:nvSpPr>
          <p:cNvPr id="3" name="Slide Number Placeholder 5">
            <a:extLst>
              <a:ext uri="{FF2B5EF4-FFF2-40B4-BE49-F238E27FC236}">
                <a16:creationId xmlns:a16="http://schemas.microsoft.com/office/drawing/2014/main" id="{A48001A7-59D2-3226-F629-1F0588A52F4F}"/>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1</a:t>
            </a:r>
          </a:p>
        </p:txBody>
      </p:sp>
      <p:sp>
        <p:nvSpPr>
          <p:cNvPr id="6" name="テキスト ボックス 5">
            <a:extLst>
              <a:ext uri="{FF2B5EF4-FFF2-40B4-BE49-F238E27FC236}">
                <a16:creationId xmlns:a16="http://schemas.microsoft.com/office/drawing/2014/main" id="{654516A5-3AC5-0C8B-F533-F2970C14AB4F}"/>
              </a:ext>
            </a:extLst>
          </p:cNvPr>
          <p:cNvSpPr txBox="1"/>
          <p:nvPr/>
        </p:nvSpPr>
        <p:spPr>
          <a:xfrm>
            <a:off x="1843313" y="4788880"/>
            <a:ext cx="6192855" cy="760647"/>
          </a:xfrm>
          <a:prstGeom prst="rect">
            <a:avLst/>
          </a:prstGeom>
          <a:noFill/>
        </p:spPr>
        <p:txBody>
          <a:bodyPr wrap="square" lIns="91431" tIns="45715" rIns="91431" bIns="45715" rtlCol="0" anchor="t">
            <a:spAutoFit/>
          </a:bodyPr>
          <a:lstStyle/>
          <a:p>
            <a:pPr>
              <a:lnSpc>
                <a:spcPct val="130000"/>
              </a:lnSpc>
              <a:tabLst>
                <a:tab pos="528583" algn="l"/>
              </a:tabLst>
            </a:pPr>
            <a:r>
              <a:rPr lang="ja-JP" altLang="en-US" b="1" dirty="0">
                <a:solidFill>
                  <a:schemeClr val="accent1"/>
                </a:solidFill>
                <a:latin typeface="BIZ UDPゴシック" panose="020B0400000000000000" pitchFamily="50" charset="-128"/>
                <a:ea typeface="BIZ UDPゴシック" panose="020B0400000000000000" pitchFamily="50" charset="-128"/>
                <a:cs typeface="Meiryo" charset="-128"/>
              </a:rPr>
              <a:t>アイフォンの主要なボタンやスイッチの位置と名称に関するご説明です​。</a:t>
            </a:r>
          </a:p>
        </p:txBody>
      </p:sp>
    </p:spTree>
    <p:extLst>
      <p:ext uri="{BB962C8B-B14F-4D97-AF65-F5344CB8AC3E}">
        <p14:creationId xmlns:p14="http://schemas.microsoft.com/office/powerpoint/2010/main" val="334602748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2068" y="1948"/>
          <a:ext cx="1587" cy="1587"/>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5"/>
                      <a:stretch>
                        <a:fillRect/>
                      </a:stretch>
                    </p:blipFill>
                    <p:spPr>
                      <a:xfrm>
                        <a:off x="2068" y="1948"/>
                        <a:ext cx="1587" cy="1587"/>
                      </a:xfrm>
                      <a:prstGeom prst="rect">
                        <a:avLst/>
                      </a:prstGeom>
                    </p:spPr>
                  </p:pic>
                </p:oleObj>
              </mc:Fallback>
            </mc:AlternateContent>
          </a:graphicData>
        </a:graphic>
      </p:graphicFrame>
      <p:sp>
        <p:nvSpPr>
          <p:cNvPr id="2" name="タイトル 1"/>
          <p:cNvSpPr>
            <a:spLocks noGrp="1" noChangeAspect="1"/>
          </p:cNvSpPr>
          <p:nvPr>
            <p:ph type="ctrTitle"/>
          </p:nvPr>
        </p:nvSpPr>
        <p:spPr>
          <a:xfrm>
            <a:off x="480" y="361"/>
            <a:ext cx="1259335" cy="894339"/>
          </a:xfrm>
          <a:prstGeom prst="rect">
            <a:avLst/>
          </a:prstGeom>
          <a:noFill/>
        </p:spPr>
        <p:txBody>
          <a:bodyPr vert="horz" wrap="none" anchor="ctr">
            <a:noAutofit/>
          </a:bodyPr>
          <a:lstStyle/>
          <a:p>
            <a:pPr algn="ctr">
              <a:lnSpc>
                <a:spcPct val="100000"/>
              </a:lnSpc>
            </a:pPr>
            <a:r>
              <a:rPr lang="en-US" altLang="ja-JP" dirty="0">
                <a:solidFill>
                  <a:sysClr val="windowText" lastClr="000000"/>
                </a:solidFill>
              </a:rPr>
              <a:t>2-B</a:t>
            </a:r>
          </a:p>
        </p:txBody>
      </p:sp>
      <p:sp>
        <p:nvSpPr>
          <p:cNvPr id="17" name="タイトル 1">
            <a:extLst>
              <a:ext uri="{FF2B5EF4-FFF2-40B4-BE49-F238E27FC236}">
                <a16:creationId xmlns:a16="http://schemas.microsoft.com/office/drawing/2014/main" id="{592BA316-D6C0-047C-5797-F4C091D1B66F}"/>
              </a:ext>
            </a:extLst>
          </p:cNvPr>
          <p:cNvSpPr txBox="1">
            <a:spLocks noChangeAspect="1"/>
          </p:cNvSpPr>
          <p:nvPr/>
        </p:nvSpPr>
        <p:spPr>
          <a:xfrm>
            <a:off x="1403288" y="146005"/>
            <a:ext cx="7488739" cy="578729"/>
          </a:xfrm>
          <a:prstGeom prst="roundRect">
            <a:avLst/>
          </a:prstGeom>
          <a:noFill/>
        </p:spPr>
        <p:txBody>
          <a:bodyPr vert="horz" wrap="square" lIns="91431" tIns="45715" rIns="91431" bIns="45715" rtlCol="0" anchor="ctr">
            <a:spAutoFit/>
          </a:bodyPr>
          <a:lstStyle>
            <a:lvl1pPr>
              <a:lnSpc>
                <a:spcPct val="100000"/>
              </a:lnSpc>
              <a:spcBef>
                <a:spcPct val="0"/>
              </a:spcBef>
              <a:buNone/>
              <a:defRPr sz="2800" b="1" i="0">
                <a:solidFill>
                  <a:sysClr val="windowText" lastClr="000000"/>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sz="2799" dirty="0">
                <a:solidFill>
                  <a:srgbClr val="4472C4"/>
                </a:solidFill>
              </a:rPr>
              <a:t>画面の色を反転</a:t>
            </a:r>
          </a:p>
        </p:txBody>
      </p:sp>
      <p:cxnSp>
        <p:nvCxnSpPr>
          <p:cNvPr id="19" name="直線コネクタ 18">
            <a:extLst>
              <a:ext uri="{FF2B5EF4-FFF2-40B4-BE49-F238E27FC236}">
                <a16:creationId xmlns:a16="http://schemas.microsoft.com/office/drawing/2014/main" id="{8B51F20C-EA3E-6886-BB37-CE4E250F1885}"/>
              </a:ext>
            </a:extLst>
          </p:cNvPr>
          <p:cNvCxnSpPr>
            <a:cxnSpLocks/>
          </p:cNvCxnSpPr>
          <p:nvPr/>
        </p:nvCxnSpPr>
        <p:spPr>
          <a:xfrm flipV="1">
            <a:off x="1259824" y="361"/>
            <a:ext cx="0" cy="883534"/>
          </a:xfrm>
          <a:prstGeom prst="line">
            <a:avLst/>
          </a:prstGeom>
        </p:spPr>
        <p:style>
          <a:lnRef idx="1">
            <a:schemeClr val="dk1"/>
          </a:lnRef>
          <a:fillRef idx="0">
            <a:schemeClr val="dk1"/>
          </a:fillRef>
          <a:effectRef idx="0">
            <a:schemeClr val="dk1"/>
          </a:effectRef>
          <a:fontRef idx="minor">
            <a:schemeClr val="tx1"/>
          </a:fontRef>
        </p:style>
      </p:cxnSp>
      <p:sp>
        <p:nvSpPr>
          <p:cNvPr id="6" name="Slide Number Placeholder 5">
            <a:extLst>
              <a:ext uri="{FF2B5EF4-FFF2-40B4-BE49-F238E27FC236}">
                <a16:creationId xmlns:a16="http://schemas.microsoft.com/office/drawing/2014/main" id="{812468A7-68C3-F695-4B25-1F00DD556FC3}"/>
              </a:ext>
            </a:extLst>
          </p:cNvPr>
          <p:cNvSpPr txBox="1">
            <a:spLocks/>
          </p:cNvSpPr>
          <p:nvPr/>
        </p:nvSpPr>
        <p:spPr>
          <a:xfrm>
            <a:off x="8547100" y="6498000"/>
            <a:ext cx="577970"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28</a:t>
            </a:r>
            <a:endParaRPr lang="ja-JP" altLang="en-US" sz="1800" dirty="0">
              <a:solidFill>
                <a:schemeClr val="accent1"/>
              </a:solidFill>
              <a:latin typeface="BIZ UDPゴシック" panose="020B0400000000000000" pitchFamily="50" charset="-128"/>
              <a:ea typeface="BIZ UDPゴシック" panose="020B0400000000000000" pitchFamily="50" charset="-128"/>
            </a:endParaRPr>
          </a:p>
        </p:txBody>
      </p:sp>
      <p:sp>
        <p:nvSpPr>
          <p:cNvPr id="5" name="サブタイトル 2">
            <a:extLst>
              <a:ext uri="{FF2B5EF4-FFF2-40B4-BE49-F238E27FC236}">
                <a16:creationId xmlns:a16="http://schemas.microsoft.com/office/drawing/2014/main" id="{4C5991A4-B58B-6C14-308F-164B57C2DBF4}"/>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en-US" altLang="ja-JP" sz="2200" dirty="0">
                <a:latin typeface="BIZ UDPゴシック" panose="020B0400000000000000" pitchFamily="50" charset="-128"/>
                <a:ea typeface="BIZ UDPゴシック" panose="020B0400000000000000" pitchFamily="50" charset="-128"/>
              </a:rPr>
              <a:t>Siri</a:t>
            </a:r>
            <a:r>
              <a:rPr lang="ja-JP" altLang="en-US" sz="2200" dirty="0">
                <a:latin typeface="BIZ UDPゴシック" panose="020B0400000000000000" pitchFamily="50" charset="-128"/>
                <a:ea typeface="BIZ UDPゴシック" panose="020B0400000000000000" pitchFamily="50" charset="-128"/>
              </a:rPr>
              <a:t>を使用せず、画面の色を反転させる方法です</a:t>
            </a:r>
          </a:p>
        </p:txBody>
      </p:sp>
      <p:pic>
        <p:nvPicPr>
          <p:cNvPr id="7" name="Picture 4">
            <a:extLst>
              <a:ext uri="{FF2B5EF4-FFF2-40B4-BE49-F238E27FC236}">
                <a16:creationId xmlns:a16="http://schemas.microsoft.com/office/drawing/2014/main" id="{E7B1B08D-77C3-747E-A59B-305340777B5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50903" y="2406592"/>
            <a:ext cx="2429000" cy="43200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9" name="Picture 4">
            <a:extLst>
              <a:ext uri="{FF2B5EF4-FFF2-40B4-BE49-F238E27FC236}">
                <a16:creationId xmlns:a16="http://schemas.microsoft.com/office/drawing/2014/main" id="{F8A486D4-0469-C6B3-799A-0FF800E6C3D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59058" y="2407066"/>
            <a:ext cx="2429000" cy="43200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cxnSp>
        <p:nvCxnSpPr>
          <p:cNvPr id="11" name="直線矢印コネクタ 10">
            <a:extLst>
              <a:ext uri="{FF2B5EF4-FFF2-40B4-BE49-F238E27FC236}">
                <a16:creationId xmlns:a16="http://schemas.microsoft.com/office/drawing/2014/main" id="{2CCB1D1E-6D96-D6F2-0559-6BF46C48348E}"/>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2" name="テキスト ボックス 11">
            <a:extLst>
              <a:ext uri="{FF2B5EF4-FFF2-40B4-BE49-F238E27FC236}">
                <a16:creationId xmlns:a16="http://schemas.microsoft.com/office/drawing/2014/main" id="{1BEBB4F9-4F1E-B002-2018-3A5E8D50BF7F}"/>
              </a:ext>
            </a:extLst>
          </p:cNvPr>
          <p:cNvSpPr txBox="1"/>
          <p:nvPr/>
        </p:nvSpPr>
        <p:spPr>
          <a:xfrm>
            <a:off x="889484"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❶</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13" name="テキスト ボックス 12">
            <a:extLst>
              <a:ext uri="{FF2B5EF4-FFF2-40B4-BE49-F238E27FC236}">
                <a16:creationId xmlns:a16="http://schemas.microsoft.com/office/drawing/2014/main" id="{A6B8687E-4F78-F4C7-781E-6AF252B65C01}"/>
              </a:ext>
            </a:extLst>
          </p:cNvPr>
          <p:cNvSpPr txBox="1"/>
          <p:nvPr/>
        </p:nvSpPr>
        <p:spPr>
          <a:xfrm>
            <a:off x="1412435" y="1512998"/>
            <a:ext cx="3042607" cy="395621"/>
          </a:xfrm>
          <a:prstGeom prst="rect">
            <a:avLst/>
          </a:prstGeom>
          <a:noFill/>
        </p:spPr>
        <p:txBody>
          <a:bodyPr wrap="square" lIns="91440" tIns="45720" rIns="91440" bIns="45720" rtlCol="0" anchor="t">
            <a:spAutoFit/>
          </a:bodyPr>
          <a:lstStyle/>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設定アプリを開きます</a:t>
            </a:r>
          </a:p>
        </p:txBody>
      </p:sp>
      <p:sp>
        <p:nvSpPr>
          <p:cNvPr id="14" name="テキスト ボックス 13">
            <a:extLst>
              <a:ext uri="{FF2B5EF4-FFF2-40B4-BE49-F238E27FC236}">
                <a16:creationId xmlns:a16="http://schemas.microsoft.com/office/drawing/2014/main" id="{1D8B79F8-16AF-2C15-07E8-2A7662FD0BA0}"/>
              </a:ext>
            </a:extLst>
          </p:cNvPr>
          <p:cNvSpPr txBox="1"/>
          <p:nvPr/>
        </p:nvSpPr>
        <p:spPr>
          <a:xfrm>
            <a:off x="5093178" y="1512998"/>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❷</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15" name="テキスト ボックス 14">
            <a:extLst>
              <a:ext uri="{FF2B5EF4-FFF2-40B4-BE49-F238E27FC236}">
                <a16:creationId xmlns:a16="http://schemas.microsoft.com/office/drawing/2014/main" id="{069D7B55-561A-4349-B2AB-7A3547EB5142}"/>
              </a:ext>
            </a:extLst>
          </p:cNvPr>
          <p:cNvSpPr txBox="1"/>
          <p:nvPr/>
        </p:nvSpPr>
        <p:spPr>
          <a:xfrm>
            <a:off x="5621068" y="1510090"/>
            <a:ext cx="3192520" cy="755720"/>
          </a:xfrm>
          <a:prstGeom prst="rect">
            <a:avLst/>
          </a:prstGeom>
          <a:noFill/>
        </p:spPr>
        <p:txBody>
          <a:bodyPr wrap="square" rtlCol="0" anchor="ctr">
            <a:spAutoFit/>
          </a:bodyPr>
          <a:lstStyle/>
          <a:p>
            <a:pPr marL="0" indent="0">
              <a:lnSpc>
                <a:spcPct val="130000"/>
              </a:lnSpc>
              <a:spcBef>
                <a:spcPts val="0"/>
              </a:spcBef>
              <a:buFont typeface="Arial" panose="020B0604020202020204" pitchFamily="34" charset="0"/>
              <a:buNone/>
            </a:pPr>
            <a:r>
              <a:rPr lang="ja-JP" altLang="en-US" sz="1800" dirty="0">
                <a:latin typeface="BIZ UDPゴシック" panose="020B0400000000000000" pitchFamily="50" charset="-128"/>
                <a:ea typeface="BIZ UDPゴシック" panose="020B0400000000000000" pitchFamily="50" charset="-128"/>
              </a:rPr>
              <a:t>「アクセシビリティ」と読み上げるまで右スワイプします</a:t>
            </a:r>
            <a:endParaRPr lang="ja-JP" altLang="en-US" sz="1800" dirty="0">
              <a:solidFill>
                <a:prstClr val="black"/>
              </a:solidFill>
              <a:latin typeface="BIZ UDPゴシック" panose="020B0400000000000000" pitchFamily="50" charset="-128"/>
              <a:ea typeface="BIZ UDPゴシック" panose="020B0400000000000000" pitchFamily="50" charset="-128"/>
            </a:endParaRPr>
          </a:p>
        </p:txBody>
      </p:sp>
      <p:sp>
        <p:nvSpPr>
          <p:cNvPr id="18" name="テキスト ボックス 17">
            <a:extLst>
              <a:ext uri="{FF2B5EF4-FFF2-40B4-BE49-F238E27FC236}">
                <a16:creationId xmlns:a16="http://schemas.microsoft.com/office/drawing/2014/main" id="{E94E5725-4B48-9718-C592-F531B95F210B}"/>
              </a:ext>
            </a:extLst>
          </p:cNvPr>
          <p:cNvSpPr txBox="1"/>
          <p:nvPr/>
        </p:nvSpPr>
        <p:spPr>
          <a:xfrm>
            <a:off x="3702986" y="2344901"/>
            <a:ext cx="1738029" cy="1475917"/>
          </a:xfrm>
          <a:prstGeom prst="rect">
            <a:avLst/>
          </a:prstGeom>
          <a:noFill/>
        </p:spPr>
        <p:txBody>
          <a:bodyPr wrap="square" lIns="0" rIns="0">
            <a:spAutoFit/>
          </a:bodyPr>
          <a:lstStyle/>
          <a:p>
            <a:pPr marL="0" indent="0">
              <a:lnSpc>
                <a:spcPct val="130000"/>
              </a:lnSpc>
              <a:spcBef>
                <a:spcPts val="0"/>
              </a:spcBef>
              <a:buFont typeface="Arial" panose="020B0604020202020204" pitchFamily="34" charset="0"/>
              <a:buNone/>
            </a:pPr>
            <a:r>
              <a:rPr lang="en-US" altLang="ja-JP" sz="1800" dirty="0">
                <a:solidFill>
                  <a:schemeClr val="accent1"/>
                </a:solidFill>
                <a:latin typeface="BIZ UDPゴシック" panose="020B0400000000000000" pitchFamily="50" charset="-128"/>
                <a:ea typeface="BIZ UDPゴシック" panose="020B0400000000000000" pitchFamily="50" charset="-128"/>
              </a:rPr>
              <a:t>※Siri</a:t>
            </a:r>
            <a:r>
              <a:rPr lang="ja-JP" altLang="en-US" sz="1800" dirty="0">
                <a:solidFill>
                  <a:schemeClr val="accent1"/>
                </a:solidFill>
                <a:latin typeface="BIZ UDPゴシック" panose="020B0400000000000000" pitchFamily="50" charset="-128"/>
                <a:ea typeface="BIZ UDPゴシック" panose="020B0400000000000000" pitchFamily="50" charset="-128"/>
              </a:rPr>
              <a:t>を起動して「設定アプリを開いて」と声をかけても構いません</a:t>
            </a:r>
          </a:p>
        </p:txBody>
      </p:sp>
      <p:sp>
        <p:nvSpPr>
          <p:cNvPr id="21" name="四角形: 角を丸くする 20">
            <a:extLst>
              <a:ext uri="{FF2B5EF4-FFF2-40B4-BE49-F238E27FC236}">
                <a16:creationId xmlns:a16="http://schemas.microsoft.com/office/drawing/2014/main" id="{08A384AA-4767-49A7-960A-DA08AF21B49C}"/>
              </a:ext>
            </a:extLst>
          </p:cNvPr>
          <p:cNvSpPr/>
          <p:nvPr/>
        </p:nvSpPr>
        <p:spPr>
          <a:xfrm>
            <a:off x="5563538" y="4081373"/>
            <a:ext cx="2208861" cy="294684"/>
          </a:xfrm>
          <a:prstGeom prst="roundRect">
            <a:avLst/>
          </a:prstGeom>
          <a:noFill/>
          <a:ln w="28575">
            <a:solidFill>
              <a:srgbClr val="FF330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62019178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2068" y="1948"/>
          <a:ext cx="1587" cy="1587"/>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5"/>
                      <a:stretch>
                        <a:fillRect/>
                      </a:stretch>
                    </p:blipFill>
                    <p:spPr>
                      <a:xfrm>
                        <a:off x="2068" y="1948"/>
                        <a:ext cx="1587" cy="1587"/>
                      </a:xfrm>
                      <a:prstGeom prst="rect">
                        <a:avLst/>
                      </a:prstGeom>
                    </p:spPr>
                  </p:pic>
                </p:oleObj>
              </mc:Fallback>
            </mc:AlternateContent>
          </a:graphicData>
        </a:graphic>
      </p:graphicFrame>
      <p:sp>
        <p:nvSpPr>
          <p:cNvPr id="2" name="タイトル 1"/>
          <p:cNvSpPr>
            <a:spLocks noGrp="1" noChangeAspect="1"/>
          </p:cNvSpPr>
          <p:nvPr>
            <p:ph type="ctrTitle"/>
          </p:nvPr>
        </p:nvSpPr>
        <p:spPr>
          <a:xfrm>
            <a:off x="480" y="361"/>
            <a:ext cx="1259335" cy="894339"/>
          </a:xfrm>
          <a:prstGeom prst="rect">
            <a:avLst/>
          </a:prstGeom>
          <a:noFill/>
        </p:spPr>
        <p:txBody>
          <a:bodyPr vert="horz" wrap="none" anchor="ctr">
            <a:noAutofit/>
          </a:bodyPr>
          <a:lstStyle/>
          <a:p>
            <a:pPr algn="ctr">
              <a:lnSpc>
                <a:spcPct val="100000"/>
              </a:lnSpc>
            </a:pPr>
            <a:r>
              <a:rPr lang="en-US" altLang="ja-JP" dirty="0">
                <a:solidFill>
                  <a:sysClr val="windowText" lastClr="000000"/>
                </a:solidFill>
              </a:rPr>
              <a:t>2-B</a:t>
            </a:r>
          </a:p>
        </p:txBody>
      </p:sp>
      <p:sp>
        <p:nvSpPr>
          <p:cNvPr id="17" name="タイトル 1">
            <a:extLst>
              <a:ext uri="{FF2B5EF4-FFF2-40B4-BE49-F238E27FC236}">
                <a16:creationId xmlns:a16="http://schemas.microsoft.com/office/drawing/2014/main" id="{592BA316-D6C0-047C-5797-F4C091D1B66F}"/>
              </a:ext>
            </a:extLst>
          </p:cNvPr>
          <p:cNvSpPr txBox="1">
            <a:spLocks noChangeAspect="1"/>
          </p:cNvSpPr>
          <p:nvPr/>
        </p:nvSpPr>
        <p:spPr>
          <a:xfrm>
            <a:off x="1403288" y="146005"/>
            <a:ext cx="7488739" cy="578729"/>
          </a:xfrm>
          <a:prstGeom prst="roundRect">
            <a:avLst/>
          </a:prstGeom>
          <a:noFill/>
        </p:spPr>
        <p:txBody>
          <a:bodyPr vert="horz" wrap="square" lIns="91431" tIns="45715" rIns="91431" bIns="45715" rtlCol="0" anchor="ctr">
            <a:spAutoFit/>
          </a:bodyPr>
          <a:lstStyle>
            <a:lvl1pPr>
              <a:lnSpc>
                <a:spcPct val="100000"/>
              </a:lnSpc>
              <a:spcBef>
                <a:spcPct val="0"/>
              </a:spcBef>
              <a:buNone/>
              <a:defRPr sz="2800" b="1" i="0">
                <a:solidFill>
                  <a:sysClr val="windowText" lastClr="000000"/>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sz="2799" dirty="0">
                <a:solidFill>
                  <a:srgbClr val="4472C4"/>
                </a:solidFill>
              </a:rPr>
              <a:t>画面の色を反転</a:t>
            </a:r>
          </a:p>
        </p:txBody>
      </p:sp>
      <p:cxnSp>
        <p:nvCxnSpPr>
          <p:cNvPr id="19" name="直線コネクタ 18">
            <a:extLst>
              <a:ext uri="{FF2B5EF4-FFF2-40B4-BE49-F238E27FC236}">
                <a16:creationId xmlns:a16="http://schemas.microsoft.com/office/drawing/2014/main" id="{8B51F20C-EA3E-6886-BB37-CE4E250F1885}"/>
              </a:ext>
            </a:extLst>
          </p:cNvPr>
          <p:cNvCxnSpPr>
            <a:cxnSpLocks/>
          </p:cNvCxnSpPr>
          <p:nvPr/>
        </p:nvCxnSpPr>
        <p:spPr>
          <a:xfrm flipV="1">
            <a:off x="1259824" y="361"/>
            <a:ext cx="0" cy="883534"/>
          </a:xfrm>
          <a:prstGeom prst="line">
            <a:avLst/>
          </a:prstGeom>
        </p:spPr>
        <p:style>
          <a:lnRef idx="1">
            <a:schemeClr val="dk1"/>
          </a:lnRef>
          <a:fillRef idx="0">
            <a:schemeClr val="dk1"/>
          </a:fillRef>
          <a:effectRef idx="0">
            <a:schemeClr val="dk1"/>
          </a:effectRef>
          <a:fontRef idx="minor">
            <a:schemeClr val="tx1"/>
          </a:fontRef>
        </p:style>
      </p:cxnSp>
      <p:sp>
        <p:nvSpPr>
          <p:cNvPr id="5" name="サブタイトル 2">
            <a:extLst>
              <a:ext uri="{FF2B5EF4-FFF2-40B4-BE49-F238E27FC236}">
                <a16:creationId xmlns:a16="http://schemas.microsoft.com/office/drawing/2014/main" id="{4C5991A4-B58B-6C14-308F-164B57C2DBF4}"/>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en-US" altLang="ja-JP" sz="2200" dirty="0">
                <a:latin typeface="BIZ UDPゴシック" panose="020B0400000000000000" pitchFamily="50" charset="-128"/>
                <a:ea typeface="BIZ UDPゴシック" panose="020B0400000000000000" pitchFamily="50" charset="-128"/>
              </a:rPr>
              <a:t>Siri</a:t>
            </a:r>
            <a:r>
              <a:rPr lang="ja-JP" altLang="en-US" sz="2200" dirty="0">
                <a:latin typeface="BIZ UDPゴシック" panose="020B0400000000000000" pitchFamily="50" charset="-128"/>
                <a:ea typeface="BIZ UDPゴシック" panose="020B0400000000000000" pitchFamily="50" charset="-128"/>
              </a:rPr>
              <a:t>を使用せず、画面の色を反転させる方法です</a:t>
            </a:r>
          </a:p>
        </p:txBody>
      </p:sp>
      <p:pic>
        <p:nvPicPr>
          <p:cNvPr id="3" name="Picture 4">
            <a:extLst>
              <a:ext uri="{FF2B5EF4-FFF2-40B4-BE49-F238E27FC236}">
                <a16:creationId xmlns:a16="http://schemas.microsoft.com/office/drawing/2014/main" id="{97EBDBCB-924E-DA49-F970-B17C9A7958B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50804" y="2406592"/>
            <a:ext cx="2429000" cy="43200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4" name="Picture 2">
            <a:extLst>
              <a:ext uri="{FF2B5EF4-FFF2-40B4-BE49-F238E27FC236}">
                <a16:creationId xmlns:a16="http://schemas.microsoft.com/office/drawing/2014/main" id="{017520C4-433C-433F-8661-1E1C18123BF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41015" y="2405727"/>
            <a:ext cx="2429000" cy="43200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cxnSp>
        <p:nvCxnSpPr>
          <p:cNvPr id="8" name="直線矢印コネクタ 7">
            <a:extLst>
              <a:ext uri="{FF2B5EF4-FFF2-40B4-BE49-F238E27FC236}">
                <a16:creationId xmlns:a16="http://schemas.microsoft.com/office/drawing/2014/main" id="{82D9E377-C0F1-0736-8C15-5DE681069CB0}"/>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0" name="テキスト ボックス 9">
            <a:extLst>
              <a:ext uri="{FF2B5EF4-FFF2-40B4-BE49-F238E27FC236}">
                <a16:creationId xmlns:a16="http://schemas.microsoft.com/office/drawing/2014/main" id="{EBB5CE20-0D2A-0E56-F503-BC4FC15B083B}"/>
              </a:ext>
            </a:extLst>
          </p:cNvPr>
          <p:cNvSpPr txBox="1"/>
          <p:nvPr/>
        </p:nvSpPr>
        <p:spPr>
          <a:xfrm>
            <a:off x="889484"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❸</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2" name="テキスト ボックス 21">
            <a:extLst>
              <a:ext uri="{FF2B5EF4-FFF2-40B4-BE49-F238E27FC236}">
                <a16:creationId xmlns:a16="http://schemas.microsoft.com/office/drawing/2014/main" id="{C5D3E13C-2D1E-5275-BE1B-1AFC380205B7}"/>
              </a:ext>
            </a:extLst>
          </p:cNvPr>
          <p:cNvSpPr txBox="1"/>
          <p:nvPr/>
        </p:nvSpPr>
        <p:spPr>
          <a:xfrm>
            <a:off x="1412435" y="1512998"/>
            <a:ext cx="3042607" cy="755720"/>
          </a:xfrm>
          <a:prstGeom prst="rect">
            <a:avLst/>
          </a:prstGeom>
          <a:noFill/>
        </p:spPr>
        <p:txBody>
          <a:bodyPr wrap="square" lIns="91440" tIns="45720" rIns="91440" bIns="45720" rtlCol="0" anchor="t">
            <a:spAutoFit/>
          </a:bodyPr>
          <a:lstStyle/>
          <a:p>
            <a:pPr>
              <a:lnSpc>
                <a:spcPct val="130000"/>
              </a:lnSpc>
            </a:pPr>
            <a:r>
              <a:rPr lang="ja-JP" altLang="en-US"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「アクセシビリティ」をダブルタップします</a:t>
            </a:r>
            <a:endParaRPr lang="en-US" altLang="ja-JP"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23" name="テキスト ボックス 22">
            <a:extLst>
              <a:ext uri="{FF2B5EF4-FFF2-40B4-BE49-F238E27FC236}">
                <a16:creationId xmlns:a16="http://schemas.microsoft.com/office/drawing/2014/main" id="{0BC07BA6-ABDD-90A8-DA08-D48946BEAF0B}"/>
              </a:ext>
            </a:extLst>
          </p:cNvPr>
          <p:cNvSpPr txBox="1"/>
          <p:nvPr/>
        </p:nvSpPr>
        <p:spPr>
          <a:xfrm>
            <a:off x="5093178" y="1512998"/>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❹</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4" name="テキスト ボックス 23">
            <a:extLst>
              <a:ext uri="{FF2B5EF4-FFF2-40B4-BE49-F238E27FC236}">
                <a16:creationId xmlns:a16="http://schemas.microsoft.com/office/drawing/2014/main" id="{D9D15368-C8E0-468B-7AAA-D770DAD6F03E}"/>
              </a:ext>
            </a:extLst>
          </p:cNvPr>
          <p:cNvSpPr txBox="1"/>
          <p:nvPr/>
        </p:nvSpPr>
        <p:spPr>
          <a:xfrm>
            <a:off x="5621068" y="1510090"/>
            <a:ext cx="3522932" cy="755720"/>
          </a:xfrm>
          <a:prstGeom prst="rect">
            <a:avLst/>
          </a:prstGeom>
          <a:noFill/>
        </p:spPr>
        <p:txBody>
          <a:bodyPr wrap="square" rtlCol="0" anchor="ctr">
            <a:spAutoFit/>
          </a:bodyPr>
          <a:lstStyle/>
          <a:p>
            <a:pPr marL="0" indent="0">
              <a:lnSpc>
                <a:spcPct val="130000"/>
              </a:lnSpc>
              <a:spcBef>
                <a:spcPts val="0"/>
              </a:spcBef>
              <a:buFont typeface="Arial" panose="020B0604020202020204" pitchFamily="34" charset="0"/>
              <a:buNone/>
            </a:pPr>
            <a:r>
              <a:rPr lang="ja-JP" altLang="en-US" sz="1800" dirty="0">
                <a:latin typeface="BIZ UDPゴシック" panose="020B0400000000000000" pitchFamily="50" charset="-128"/>
                <a:ea typeface="BIZ UDPゴシック" panose="020B0400000000000000" pitchFamily="50" charset="-128"/>
              </a:rPr>
              <a:t>「画面表示とテキストサイズ」と読み上げるまで右スワイプします</a:t>
            </a:r>
            <a:endParaRPr lang="ja-JP" altLang="en-US" sz="1800" dirty="0">
              <a:solidFill>
                <a:prstClr val="black"/>
              </a:solidFill>
              <a:latin typeface="BIZ UDPゴシック" panose="020B0400000000000000" pitchFamily="50" charset="-128"/>
              <a:ea typeface="BIZ UDPゴシック" panose="020B0400000000000000" pitchFamily="50" charset="-128"/>
            </a:endParaRPr>
          </a:p>
        </p:txBody>
      </p:sp>
      <p:sp>
        <p:nvSpPr>
          <p:cNvPr id="25" name="Slide Number Placeholder 5">
            <a:extLst>
              <a:ext uri="{FF2B5EF4-FFF2-40B4-BE49-F238E27FC236}">
                <a16:creationId xmlns:a16="http://schemas.microsoft.com/office/drawing/2014/main" id="{3658FC85-4ADB-EDA2-DE4F-212D7552785E}"/>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1800" dirty="0">
                <a:solidFill>
                  <a:schemeClr val="accent1"/>
                </a:solidFill>
                <a:latin typeface="BIZ UDPゴシック" panose="020B0400000000000000" pitchFamily="50" charset="-128"/>
                <a:ea typeface="BIZ UDPゴシック" panose="020B0400000000000000" pitchFamily="50" charset="-128"/>
              </a:rPr>
              <a:t>２</a:t>
            </a:r>
            <a:r>
              <a:rPr lang="en-US" altLang="ja-JP" sz="1800" dirty="0">
                <a:solidFill>
                  <a:schemeClr val="accent1"/>
                </a:solidFill>
                <a:latin typeface="BIZ UDPゴシック" panose="020B0400000000000000" pitchFamily="50" charset="-128"/>
                <a:ea typeface="BIZ UDPゴシック" panose="020B0400000000000000" pitchFamily="50" charset="-128"/>
              </a:rPr>
              <a:t>9</a:t>
            </a:r>
          </a:p>
        </p:txBody>
      </p:sp>
      <p:sp>
        <p:nvSpPr>
          <p:cNvPr id="26" name="四角形: 角を丸くする 25">
            <a:extLst>
              <a:ext uri="{FF2B5EF4-FFF2-40B4-BE49-F238E27FC236}">
                <a16:creationId xmlns:a16="http://schemas.microsoft.com/office/drawing/2014/main" id="{80567745-31A5-0A42-89BA-CD451D5A8C90}"/>
              </a:ext>
            </a:extLst>
          </p:cNvPr>
          <p:cNvSpPr/>
          <p:nvPr/>
        </p:nvSpPr>
        <p:spPr>
          <a:xfrm>
            <a:off x="5563538" y="3741737"/>
            <a:ext cx="2208861" cy="294684"/>
          </a:xfrm>
          <a:prstGeom prst="roundRect">
            <a:avLst/>
          </a:prstGeom>
          <a:noFill/>
          <a:ln w="28575">
            <a:solidFill>
              <a:srgbClr val="FF330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四角形: 角を丸くする 26">
            <a:extLst>
              <a:ext uri="{FF2B5EF4-FFF2-40B4-BE49-F238E27FC236}">
                <a16:creationId xmlns:a16="http://schemas.microsoft.com/office/drawing/2014/main" id="{C77E977A-5C7D-9A1D-9B15-9897E80819D7}"/>
              </a:ext>
            </a:extLst>
          </p:cNvPr>
          <p:cNvSpPr/>
          <p:nvPr/>
        </p:nvSpPr>
        <p:spPr>
          <a:xfrm>
            <a:off x="1368785" y="4074075"/>
            <a:ext cx="2208861" cy="294684"/>
          </a:xfrm>
          <a:prstGeom prst="roundRect">
            <a:avLst/>
          </a:prstGeom>
          <a:noFill/>
          <a:ln w="28575">
            <a:solidFill>
              <a:srgbClr val="FF330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78729856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4BF9F0ED-CD63-8685-2738-56ED2ABD3F9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39835" y="2412543"/>
            <a:ext cx="2429000" cy="43200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2068" y="1948"/>
          <a:ext cx="1587" cy="1587"/>
        </p:xfrm>
        <a:graphic>
          <a:graphicData uri="http://schemas.openxmlformats.org/presentationml/2006/ole">
            <mc:AlternateContent xmlns:mc="http://schemas.openxmlformats.org/markup-compatibility/2006">
              <mc:Choice xmlns:v="urn:schemas-microsoft-com:vml" Requires="v">
                <p:oleObj name="think-cell スライド" r:id="rId5" imgW="554" imgH="551" progId="TCLayout.ActiveDocument.1">
                  <p:embed/>
                </p:oleObj>
              </mc:Choice>
              <mc:Fallback>
                <p:oleObj name="think-cell スライド" r:id="rId5"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6"/>
                      <a:stretch>
                        <a:fillRect/>
                      </a:stretch>
                    </p:blipFill>
                    <p:spPr>
                      <a:xfrm>
                        <a:off x="2068" y="1948"/>
                        <a:ext cx="1587" cy="1587"/>
                      </a:xfrm>
                      <a:prstGeom prst="rect">
                        <a:avLst/>
                      </a:prstGeom>
                    </p:spPr>
                  </p:pic>
                </p:oleObj>
              </mc:Fallback>
            </mc:AlternateContent>
          </a:graphicData>
        </a:graphic>
      </p:graphicFrame>
      <p:sp>
        <p:nvSpPr>
          <p:cNvPr id="2" name="タイトル 1"/>
          <p:cNvSpPr>
            <a:spLocks noGrp="1" noChangeAspect="1"/>
          </p:cNvSpPr>
          <p:nvPr>
            <p:ph type="ctrTitle"/>
          </p:nvPr>
        </p:nvSpPr>
        <p:spPr>
          <a:xfrm>
            <a:off x="480" y="361"/>
            <a:ext cx="1259335" cy="894339"/>
          </a:xfrm>
          <a:prstGeom prst="rect">
            <a:avLst/>
          </a:prstGeom>
          <a:noFill/>
        </p:spPr>
        <p:txBody>
          <a:bodyPr vert="horz" wrap="none" anchor="ctr">
            <a:noAutofit/>
          </a:bodyPr>
          <a:lstStyle/>
          <a:p>
            <a:pPr algn="ctr">
              <a:lnSpc>
                <a:spcPct val="100000"/>
              </a:lnSpc>
            </a:pPr>
            <a:r>
              <a:rPr lang="en-US" altLang="ja-JP" dirty="0">
                <a:solidFill>
                  <a:sysClr val="windowText" lastClr="000000"/>
                </a:solidFill>
              </a:rPr>
              <a:t>2-B</a:t>
            </a:r>
          </a:p>
        </p:txBody>
      </p:sp>
      <p:sp>
        <p:nvSpPr>
          <p:cNvPr id="17" name="タイトル 1">
            <a:extLst>
              <a:ext uri="{FF2B5EF4-FFF2-40B4-BE49-F238E27FC236}">
                <a16:creationId xmlns:a16="http://schemas.microsoft.com/office/drawing/2014/main" id="{592BA316-D6C0-047C-5797-F4C091D1B66F}"/>
              </a:ext>
            </a:extLst>
          </p:cNvPr>
          <p:cNvSpPr txBox="1">
            <a:spLocks noChangeAspect="1"/>
          </p:cNvSpPr>
          <p:nvPr/>
        </p:nvSpPr>
        <p:spPr>
          <a:xfrm>
            <a:off x="1403288" y="146005"/>
            <a:ext cx="7488739" cy="578729"/>
          </a:xfrm>
          <a:prstGeom prst="roundRect">
            <a:avLst/>
          </a:prstGeom>
          <a:noFill/>
        </p:spPr>
        <p:txBody>
          <a:bodyPr vert="horz" wrap="square" lIns="91431" tIns="45715" rIns="91431" bIns="45715" rtlCol="0" anchor="ctr">
            <a:spAutoFit/>
          </a:bodyPr>
          <a:lstStyle>
            <a:lvl1pPr>
              <a:lnSpc>
                <a:spcPct val="100000"/>
              </a:lnSpc>
              <a:spcBef>
                <a:spcPct val="0"/>
              </a:spcBef>
              <a:buNone/>
              <a:defRPr sz="2800" b="1" i="0">
                <a:solidFill>
                  <a:sysClr val="windowText" lastClr="000000"/>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sz="2799" dirty="0">
                <a:solidFill>
                  <a:srgbClr val="4472C4"/>
                </a:solidFill>
              </a:rPr>
              <a:t>画面の色を反転</a:t>
            </a:r>
          </a:p>
        </p:txBody>
      </p:sp>
      <p:cxnSp>
        <p:nvCxnSpPr>
          <p:cNvPr id="19" name="直線コネクタ 18">
            <a:extLst>
              <a:ext uri="{FF2B5EF4-FFF2-40B4-BE49-F238E27FC236}">
                <a16:creationId xmlns:a16="http://schemas.microsoft.com/office/drawing/2014/main" id="{8B51F20C-EA3E-6886-BB37-CE4E250F1885}"/>
              </a:ext>
            </a:extLst>
          </p:cNvPr>
          <p:cNvCxnSpPr>
            <a:cxnSpLocks/>
          </p:cNvCxnSpPr>
          <p:nvPr/>
        </p:nvCxnSpPr>
        <p:spPr>
          <a:xfrm flipV="1">
            <a:off x="1259824" y="361"/>
            <a:ext cx="0" cy="883534"/>
          </a:xfrm>
          <a:prstGeom prst="line">
            <a:avLst/>
          </a:prstGeom>
        </p:spPr>
        <p:style>
          <a:lnRef idx="1">
            <a:schemeClr val="dk1"/>
          </a:lnRef>
          <a:fillRef idx="0">
            <a:schemeClr val="dk1"/>
          </a:fillRef>
          <a:effectRef idx="0">
            <a:schemeClr val="dk1"/>
          </a:effectRef>
          <a:fontRef idx="minor">
            <a:schemeClr val="tx1"/>
          </a:fontRef>
        </p:style>
      </p:cxnSp>
      <p:sp>
        <p:nvSpPr>
          <p:cNvPr id="5" name="サブタイトル 2">
            <a:extLst>
              <a:ext uri="{FF2B5EF4-FFF2-40B4-BE49-F238E27FC236}">
                <a16:creationId xmlns:a16="http://schemas.microsoft.com/office/drawing/2014/main" id="{4C5991A4-B58B-6C14-308F-164B57C2DBF4}"/>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en-US" altLang="ja-JP" sz="2200" dirty="0">
                <a:latin typeface="BIZ UDPゴシック" panose="020B0400000000000000" pitchFamily="50" charset="-128"/>
                <a:ea typeface="BIZ UDPゴシック" panose="020B0400000000000000" pitchFamily="50" charset="-128"/>
              </a:rPr>
              <a:t>Siri</a:t>
            </a:r>
            <a:r>
              <a:rPr lang="ja-JP" altLang="en-US" sz="2200" dirty="0">
                <a:latin typeface="BIZ UDPゴシック" panose="020B0400000000000000" pitchFamily="50" charset="-128"/>
                <a:ea typeface="BIZ UDPゴシック" panose="020B0400000000000000" pitchFamily="50" charset="-128"/>
              </a:rPr>
              <a:t>を使用せず、画面の色を反転させる方法です</a:t>
            </a:r>
          </a:p>
        </p:txBody>
      </p:sp>
      <p:pic>
        <p:nvPicPr>
          <p:cNvPr id="7" name="Picture 2">
            <a:extLst>
              <a:ext uri="{FF2B5EF4-FFF2-40B4-BE49-F238E27FC236}">
                <a16:creationId xmlns:a16="http://schemas.microsoft.com/office/drawing/2014/main" id="{B09C39E8-D8E3-10F0-304D-87C96602DA0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54617" y="2400936"/>
            <a:ext cx="2429000" cy="43200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cxnSp>
        <p:nvCxnSpPr>
          <p:cNvPr id="9" name="直線矢印コネクタ 8">
            <a:extLst>
              <a:ext uri="{FF2B5EF4-FFF2-40B4-BE49-F238E27FC236}">
                <a16:creationId xmlns:a16="http://schemas.microsoft.com/office/drawing/2014/main" id="{D0D7E765-9172-1D91-D1DF-2F7BB120A63D}"/>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1" name="テキスト ボックス 10">
            <a:extLst>
              <a:ext uri="{FF2B5EF4-FFF2-40B4-BE49-F238E27FC236}">
                <a16:creationId xmlns:a16="http://schemas.microsoft.com/office/drawing/2014/main" id="{8174753E-3457-AE50-7005-ED88DC01944A}"/>
              </a:ext>
            </a:extLst>
          </p:cNvPr>
          <p:cNvSpPr txBox="1"/>
          <p:nvPr/>
        </p:nvSpPr>
        <p:spPr>
          <a:xfrm>
            <a:off x="889484"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❺</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12" name="テキスト ボックス 11">
            <a:extLst>
              <a:ext uri="{FF2B5EF4-FFF2-40B4-BE49-F238E27FC236}">
                <a16:creationId xmlns:a16="http://schemas.microsoft.com/office/drawing/2014/main" id="{D155D726-6C85-F8B5-4032-7E24A44CA21D}"/>
              </a:ext>
            </a:extLst>
          </p:cNvPr>
          <p:cNvSpPr txBox="1"/>
          <p:nvPr/>
        </p:nvSpPr>
        <p:spPr>
          <a:xfrm>
            <a:off x="1412435" y="1512998"/>
            <a:ext cx="3042607" cy="755720"/>
          </a:xfrm>
          <a:prstGeom prst="rect">
            <a:avLst/>
          </a:prstGeom>
          <a:noFill/>
        </p:spPr>
        <p:txBody>
          <a:bodyPr wrap="square" lIns="91440" tIns="45720" rIns="91440" bIns="45720" rtlCol="0" anchor="t">
            <a:spAutoFit/>
          </a:bodyPr>
          <a:lstStyle/>
          <a:p>
            <a:pPr>
              <a:lnSpc>
                <a:spcPct val="130000"/>
              </a:lnSpc>
            </a:pPr>
            <a:r>
              <a:rPr lang="ja-JP" altLang="en-US" sz="1800" dirty="0">
                <a:latin typeface="BIZ UDPゴシック" panose="020B0400000000000000" pitchFamily="50" charset="-128"/>
                <a:ea typeface="BIZ UDPゴシック" panose="020B0400000000000000" pitchFamily="50" charset="-128"/>
              </a:rPr>
              <a:t>「画面表示とテキストサイズ」</a:t>
            </a:r>
            <a:r>
              <a:rPr lang="ja-JP" altLang="en-US"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をダブルタップします</a:t>
            </a:r>
            <a:endParaRPr lang="en-US" altLang="ja-JP"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13" name="テキスト ボックス 12">
            <a:extLst>
              <a:ext uri="{FF2B5EF4-FFF2-40B4-BE49-F238E27FC236}">
                <a16:creationId xmlns:a16="http://schemas.microsoft.com/office/drawing/2014/main" id="{CB940954-4B54-70CA-90A7-AB814741375F}"/>
              </a:ext>
            </a:extLst>
          </p:cNvPr>
          <p:cNvSpPr txBox="1"/>
          <p:nvPr/>
        </p:nvSpPr>
        <p:spPr>
          <a:xfrm>
            <a:off x="5093178" y="1512998"/>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❻</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14" name="テキスト ボックス 13">
            <a:extLst>
              <a:ext uri="{FF2B5EF4-FFF2-40B4-BE49-F238E27FC236}">
                <a16:creationId xmlns:a16="http://schemas.microsoft.com/office/drawing/2014/main" id="{1F1275BE-3BC7-C9DD-63DB-C00B91D94DE7}"/>
              </a:ext>
            </a:extLst>
          </p:cNvPr>
          <p:cNvSpPr txBox="1"/>
          <p:nvPr/>
        </p:nvSpPr>
        <p:spPr>
          <a:xfrm>
            <a:off x="5621068" y="1510090"/>
            <a:ext cx="3348331" cy="755720"/>
          </a:xfrm>
          <a:prstGeom prst="rect">
            <a:avLst/>
          </a:prstGeom>
          <a:noFill/>
        </p:spPr>
        <p:txBody>
          <a:bodyPr wrap="square" rtlCol="0" anchor="ctr">
            <a:spAutoFit/>
          </a:bodyPr>
          <a:lstStyle/>
          <a:p>
            <a:pPr marL="0" indent="0">
              <a:lnSpc>
                <a:spcPct val="130000"/>
              </a:lnSpc>
              <a:spcBef>
                <a:spcPts val="0"/>
              </a:spcBef>
              <a:buFont typeface="Arial" panose="020B0604020202020204" pitchFamily="34" charset="0"/>
              <a:buNone/>
            </a:pPr>
            <a:r>
              <a:rPr lang="ja-JP" altLang="en-US" sz="1800" dirty="0">
                <a:latin typeface="BIZ UDPゴシック" panose="020B0400000000000000" pitchFamily="50" charset="-128"/>
                <a:ea typeface="BIZ UDPゴシック" panose="020B0400000000000000" pitchFamily="50" charset="-128"/>
              </a:rPr>
              <a:t>「</a:t>
            </a:r>
            <a:r>
              <a:rPr lang="ja-JP" altLang="en-US" dirty="0">
                <a:latin typeface="BIZ UDPゴシック" panose="020B0400000000000000" pitchFamily="50" charset="-128"/>
                <a:ea typeface="BIZ UDPゴシック" panose="020B0400000000000000" pitchFamily="50" charset="-128"/>
              </a:rPr>
              <a:t>反転（スマート）</a:t>
            </a:r>
            <a:r>
              <a:rPr lang="ja-JP" altLang="en-US" sz="1800" dirty="0">
                <a:latin typeface="BIZ UDPゴシック" panose="020B0400000000000000" pitchFamily="50" charset="-128"/>
                <a:ea typeface="BIZ UDPゴシック" panose="020B0400000000000000" pitchFamily="50" charset="-128"/>
              </a:rPr>
              <a:t>」をダブル</a:t>
            </a:r>
            <a:endParaRPr lang="en-US" altLang="ja-JP" sz="1800" dirty="0">
              <a:latin typeface="BIZ UDPゴシック" panose="020B0400000000000000" pitchFamily="50" charset="-128"/>
              <a:ea typeface="BIZ UDPゴシック" panose="020B0400000000000000" pitchFamily="50" charset="-128"/>
            </a:endParaRPr>
          </a:p>
          <a:p>
            <a:pPr marL="0" indent="0">
              <a:lnSpc>
                <a:spcPct val="130000"/>
              </a:lnSpc>
              <a:spcBef>
                <a:spcPts val="0"/>
              </a:spcBef>
              <a:buFont typeface="Arial" panose="020B0604020202020204" pitchFamily="34" charset="0"/>
              <a:buNone/>
            </a:pPr>
            <a:r>
              <a:rPr lang="ja-JP" altLang="en-US" sz="1800" dirty="0">
                <a:latin typeface="BIZ UDPゴシック" panose="020B0400000000000000" pitchFamily="50" charset="-128"/>
                <a:ea typeface="BIZ UDPゴシック" panose="020B0400000000000000" pitchFamily="50" charset="-128"/>
              </a:rPr>
              <a:t>タップし設定をオンにします</a:t>
            </a:r>
          </a:p>
        </p:txBody>
      </p:sp>
      <p:sp>
        <p:nvSpPr>
          <p:cNvPr id="15" name="Slide Number Placeholder 5">
            <a:extLst>
              <a:ext uri="{FF2B5EF4-FFF2-40B4-BE49-F238E27FC236}">
                <a16:creationId xmlns:a16="http://schemas.microsoft.com/office/drawing/2014/main" id="{35BCE9E2-5D25-8E1A-8CC4-076FFF680712}"/>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30</a:t>
            </a:r>
          </a:p>
        </p:txBody>
      </p:sp>
      <p:sp>
        <p:nvSpPr>
          <p:cNvPr id="18" name="四角形: 角を丸くする 17">
            <a:extLst>
              <a:ext uri="{FF2B5EF4-FFF2-40B4-BE49-F238E27FC236}">
                <a16:creationId xmlns:a16="http://schemas.microsoft.com/office/drawing/2014/main" id="{E57F55E4-E62A-779C-B8A1-7E4785D70097}"/>
              </a:ext>
            </a:extLst>
          </p:cNvPr>
          <p:cNvSpPr/>
          <p:nvPr/>
        </p:nvSpPr>
        <p:spPr>
          <a:xfrm>
            <a:off x="7251098" y="6176332"/>
            <a:ext cx="495177" cy="294684"/>
          </a:xfrm>
          <a:prstGeom prst="roundRect">
            <a:avLst/>
          </a:prstGeom>
          <a:noFill/>
          <a:ln w="28575">
            <a:solidFill>
              <a:srgbClr val="FF330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四角形: 角を丸くする 20">
            <a:extLst>
              <a:ext uri="{FF2B5EF4-FFF2-40B4-BE49-F238E27FC236}">
                <a16:creationId xmlns:a16="http://schemas.microsoft.com/office/drawing/2014/main" id="{64516363-6625-6716-7F97-4D2CC889A7F8}"/>
              </a:ext>
            </a:extLst>
          </p:cNvPr>
          <p:cNvSpPr/>
          <p:nvPr/>
        </p:nvSpPr>
        <p:spPr>
          <a:xfrm>
            <a:off x="1368785" y="3747500"/>
            <a:ext cx="2208861" cy="294684"/>
          </a:xfrm>
          <a:prstGeom prst="roundRect">
            <a:avLst/>
          </a:prstGeom>
          <a:noFill/>
          <a:ln w="28575">
            <a:solidFill>
              <a:srgbClr val="FF330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テキスト ボックス 29">
            <a:extLst>
              <a:ext uri="{FF2B5EF4-FFF2-40B4-BE49-F238E27FC236}">
                <a16:creationId xmlns:a16="http://schemas.microsoft.com/office/drawing/2014/main" id="{966BC8F7-193D-C28D-B52E-9E567375E533}"/>
              </a:ext>
            </a:extLst>
          </p:cNvPr>
          <p:cNvSpPr txBox="1"/>
          <p:nvPr/>
        </p:nvSpPr>
        <p:spPr>
          <a:xfrm>
            <a:off x="7840640" y="3040050"/>
            <a:ext cx="1334184" cy="1642309"/>
          </a:xfrm>
          <a:prstGeom prst="rect">
            <a:avLst/>
          </a:prstGeom>
          <a:noFill/>
        </p:spPr>
        <p:txBody>
          <a:bodyPr wrap="square" lIns="36000" rIns="72000">
            <a:spAutoFit/>
          </a:bodyPr>
          <a:lstStyle/>
          <a:p>
            <a:pPr algn="just">
              <a:lnSpc>
                <a:spcPct val="130000"/>
              </a:lnSpc>
            </a:pPr>
            <a:r>
              <a:rPr lang="en-US" altLang="ja-JP" sz="1600" dirty="0">
                <a:solidFill>
                  <a:schemeClr val="accent1"/>
                </a:solidFill>
                <a:latin typeface="BIZ UDPゴシック" panose="020B0400000000000000" pitchFamily="50" charset="-128"/>
                <a:ea typeface="BIZ UDPゴシック" panose="020B0400000000000000" pitchFamily="50" charset="-128"/>
              </a:rPr>
              <a:t>※</a:t>
            </a:r>
            <a:r>
              <a:rPr lang="ja-JP" altLang="en-US" sz="1600" dirty="0">
                <a:solidFill>
                  <a:schemeClr val="accent1"/>
                </a:solidFill>
                <a:latin typeface="BIZ UDPゴシック" panose="020B0400000000000000" pitchFamily="50" charset="-128"/>
                <a:ea typeface="BIZ UDPゴシック" panose="020B0400000000000000" pitchFamily="50" charset="-128"/>
              </a:rPr>
              <a:t>同じ手順で進み、チェックを外すと反転が解除されます</a:t>
            </a:r>
            <a:endParaRPr lang="en-US" altLang="ja-JP" sz="1600" dirty="0">
              <a:solidFill>
                <a:schemeClr val="accent1"/>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404374715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a:extLst>
              <a:ext uri="{FF2B5EF4-FFF2-40B4-BE49-F238E27FC236}">
                <a16:creationId xmlns:a16="http://schemas.microsoft.com/office/drawing/2014/main" id="{D769C14A-C958-CE40-AFB3-5C6D5E9BDCB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57542" y="2400936"/>
            <a:ext cx="2429000" cy="43200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4098" name="Picture 2">
            <a:extLst>
              <a:ext uri="{FF2B5EF4-FFF2-40B4-BE49-F238E27FC236}">
                <a16:creationId xmlns:a16="http://schemas.microsoft.com/office/drawing/2014/main" id="{5739A26D-00DA-FEFF-1F64-77CA8E66498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31116" y="2411210"/>
            <a:ext cx="2431000" cy="43200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2068" y="1948"/>
          <a:ext cx="1587" cy="1587"/>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7"/>
                      <a:stretch>
                        <a:fillRect/>
                      </a:stretch>
                    </p:blipFill>
                    <p:spPr>
                      <a:xfrm>
                        <a:off x="2068" y="1948"/>
                        <a:ext cx="1587" cy="1587"/>
                      </a:xfrm>
                      <a:prstGeom prst="rect">
                        <a:avLst/>
                      </a:prstGeom>
                    </p:spPr>
                  </p:pic>
                </p:oleObj>
              </mc:Fallback>
            </mc:AlternateContent>
          </a:graphicData>
        </a:graphic>
      </p:graphicFrame>
      <p:sp>
        <p:nvSpPr>
          <p:cNvPr id="2" name="タイトル 1"/>
          <p:cNvSpPr>
            <a:spLocks noGrp="1" noChangeAspect="1"/>
          </p:cNvSpPr>
          <p:nvPr>
            <p:ph type="ctrTitle"/>
          </p:nvPr>
        </p:nvSpPr>
        <p:spPr>
          <a:xfrm>
            <a:off x="480" y="361"/>
            <a:ext cx="1259335" cy="894339"/>
          </a:xfrm>
          <a:prstGeom prst="rect">
            <a:avLst/>
          </a:prstGeom>
          <a:noFill/>
        </p:spPr>
        <p:txBody>
          <a:bodyPr vert="horz" wrap="none" anchor="ctr">
            <a:noAutofit/>
          </a:bodyPr>
          <a:lstStyle/>
          <a:p>
            <a:pPr algn="ctr">
              <a:lnSpc>
                <a:spcPct val="100000"/>
              </a:lnSpc>
            </a:pPr>
            <a:r>
              <a:rPr lang="en-US" altLang="ja-JP" dirty="0">
                <a:solidFill>
                  <a:sysClr val="windowText" lastClr="000000"/>
                </a:solidFill>
              </a:rPr>
              <a:t>2-B</a:t>
            </a:r>
          </a:p>
        </p:txBody>
      </p:sp>
      <p:sp>
        <p:nvSpPr>
          <p:cNvPr id="17" name="タイトル 1">
            <a:extLst>
              <a:ext uri="{FF2B5EF4-FFF2-40B4-BE49-F238E27FC236}">
                <a16:creationId xmlns:a16="http://schemas.microsoft.com/office/drawing/2014/main" id="{592BA316-D6C0-047C-5797-F4C091D1B66F}"/>
              </a:ext>
            </a:extLst>
          </p:cNvPr>
          <p:cNvSpPr txBox="1">
            <a:spLocks noChangeAspect="1"/>
          </p:cNvSpPr>
          <p:nvPr/>
        </p:nvSpPr>
        <p:spPr>
          <a:xfrm>
            <a:off x="1403288" y="146005"/>
            <a:ext cx="7488739" cy="578729"/>
          </a:xfrm>
          <a:prstGeom prst="roundRect">
            <a:avLst/>
          </a:prstGeom>
          <a:noFill/>
        </p:spPr>
        <p:txBody>
          <a:bodyPr vert="horz" wrap="square" lIns="91431" tIns="45715" rIns="91431" bIns="45715" rtlCol="0" anchor="ctr">
            <a:spAutoFit/>
          </a:bodyPr>
          <a:lstStyle>
            <a:lvl1pPr>
              <a:lnSpc>
                <a:spcPct val="100000"/>
              </a:lnSpc>
              <a:spcBef>
                <a:spcPct val="0"/>
              </a:spcBef>
              <a:buNone/>
              <a:defRPr sz="2800" b="1" i="0">
                <a:solidFill>
                  <a:sysClr val="windowText" lastClr="000000"/>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sz="2799" dirty="0">
                <a:solidFill>
                  <a:srgbClr val="4472C4"/>
                </a:solidFill>
              </a:rPr>
              <a:t>画面の色を反転</a:t>
            </a:r>
          </a:p>
        </p:txBody>
      </p:sp>
      <p:cxnSp>
        <p:nvCxnSpPr>
          <p:cNvPr id="19" name="直線コネクタ 18">
            <a:extLst>
              <a:ext uri="{FF2B5EF4-FFF2-40B4-BE49-F238E27FC236}">
                <a16:creationId xmlns:a16="http://schemas.microsoft.com/office/drawing/2014/main" id="{8B51F20C-EA3E-6886-BB37-CE4E250F1885}"/>
              </a:ext>
            </a:extLst>
          </p:cNvPr>
          <p:cNvCxnSpPr>
            <a:cxnSpLocks/>
          </p:cNvCxnSpPr>
          <p:nvPr/>
        </p:nvCxnSpPr>
        <p:spPr>
          <a:xfrm flipV="1">
            <a:off x="1259824" y="361"/>
            <a:ext cx="0" cy="883534"/>
          </a:xfrm>
          <a:prstGeom prst="line">
            <a:avLst/>
          </a:prstGeom>
        </p:spPr>
        <p:style>
          <a:lnRef idx="1">
            <a:schemeClr val="dk1"/>
          </a:lnRef>
          <a:fillRef idx="0">
            <a:schemeClr val="dk1"/>
          </a:fillRef>
          <a:effectRef idx="0">
            <a:schemeClr val="dk1"/>
          </a:effectRef>
          <a:fontRef idx="minor">
            <a:schemeClr val="tx1"/>
          </a:fontRef>
        </p:style>
      </p:cxnSp>
      <p:sp>
        <p:nvSpPr>
          <p:cNvPr id="6" name="Slide Number Placeholder 5">
            <a:extLst>
              <a:ext uri="{FF2B5EF4-FFF2-40B4-BE49-F238E27FC236}">
                <a16:creationId xmlns:a16="http://schemas.microsoft.com/office/drawing/2014/main" id="{812468A7-68C3-F695-4B25-1F00DD556FC3}"/>
              </a:ext>
            </a:extLst>
          </p:cNvPr>
          <p:cNvSpPr txBox="1">
            <a:spLocks/>
          </p:cNvSpPr>
          <p:nvPr/>
        </p:nvSpPr>
        <p:spPr>
          <a:xfrm>
            <a:off x="8547100" y="6498000"/>
            <a:ext cx="577970"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31</a:t>
            </a:r>
            <a:endParaRPr lang="ja-JP" altLang="en-US" sz="1800" dirty="0">
              <a:solidFill>
                <a:schemeClr val="accent1"/>
              </a:solidFill>
              <a:latin typeface="BIZ UDPゴシック" panose="020B0400000000000000" pitchFamily="50" charset="-128"/>
              <a:ea typeface="BIZ UDPゴシック" panose="020B0400000000000000" pitchFamily="50" charset="-128"/>
            </a:endParaRPr>
          </a:p>
        </p:txBody>
      </p:sp>
      <p:sp>
        <p:nvSpPr>
          <p:cNvPr id="8" name="テキスト ボックス 7">
            <a:extLst>
              <a:ext uri="{FF2B5EF4-FFF2-40B4-BE49-F238E27FC236}">
                <a16:creationId xmlns:a16="http://schemas.microsoft.com/office/drawing/2014/main" id="{742E3982-F732-C624-F3E3-07C1D24FBFE7}"/>
              </a:ext>
            </a:extLst>
          </p:cNvPr>
          <p:cNvSpPr txBox="1"/>
          <p:nvPr/>
        </p:nvSpPr>
        <p:spPr>
          <a:xfrm>
            <a:off x="3683618" y="3912207"/>
            <a:ext cx="1453462" cy="1348758"/>
          </a:xfrm>
          <a:prstGeom prst="rect">
            <a:avLst/>
          </a:prstGeom>
          <a:noFill/>
          <a:ln w="12700">
            <a:noFill/>
            <a:prstDash val="solid"/>
          </a:ln>
        </p:spPr>
        <p:txBody>
          <a:bodyPr wrap="square" lIns="36000" tIns="72000" rIns="36000" bIns="45720" anchor="t">
            <a:spAutoFit/>
          </a:bodyPr>
          <a:lstStyle/>
          <a:p>
            <a:pPr algn="just">
              <a:lnSpc>
                <a:spcPct val="130000"/>
              </a:lnSpc>
            </a:pPr>
            <a:r>
              <a:rPr lang="en-US" altLang="ja-JP" sz="1600" kern="100" dirty="0">
                <a:solidFill>
                  <a:schemeClr val="accent1"/>
                </a:solidFill>
                <a:latin typeface="BIZ UDPゴシック" panose="020B0400000000000000" pitchFamily="50" charset="-128"/>
                <a:ea typeface="BIZ UDPゴシック" panose="020B0400000000000000" pitchFamily="50" charset="-128"/>
                <a:cs typeface="Times New Roman" panose="02020603050405020304" pitchFamily="18" charset="0"/>
              </a:rPr>
              <a:t>※Siri</a:t>
            </a:r>
            <a:r>
              <a:rPr lang="ja-JP" altLang="en-US" sz="1600" kern="100" dirty="0">
                <a:solidFill>
                  <a:schemeClr val="accent1"/>
                </a:solidFill>
                <a:latin typeface="BIZ UDPゴシック" panose="020B0400000000000000" pitchFamily="50" charset="-128"/>
                <a:ea typeface="BIZ UDPゴシック" panose="020B0400000000000000" pitchFamily="50" charset="-128"/>
                <a:cs typeface="Times New Roman" panose="02020603050405020304" pitchFamily="18" charset="0"/>
              </a:rPr>
              <a:t>を利用した場合は自動でスマートが</a:t>
            </a:r>
            <a:endParaRPr lang="en-US" altLang="ja-JP" sz="1600" kern="100" dirty="0">
              <a:solidFill>
                <a:schemeClr val="accent1"/>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algn="just">
              <a:lnSpc>
                <a:spcPct val="130000"/>
              </a:lnSpc>
            </a:pPr>
            <a:r>
              <a:rPr lang="ja-JP" altLang="en-US" sz="1600" kern="100" dirty="0">
                <a:solidFill>
                  <a:schemeClr val="accent1"/>
                </a:solidFill>
                <a:latin typeface="BIZ UDPゴシック" panose="020B0400000000000000" pitchFamily="50" charset="-128"/>
                <a:ea typeface="BIZ UDPゴシック" panose="020B0400000000000000" pitchFamily="50" charset="-128"/>
                <a:cs typeface="Times New Roman" panose="02020603050405020304" pitchFamily="18" charset="0"/>
              </a:rPr>
              <a:t>選択されます</a:t>
            </a:r>
          </a:p>
        </p:txBody>
      </p:sp>
      <p:sp>
        <p:nvSpPr>
          <p:cNvPr id="5" name="サブタイトル 2">
            <a:extLst>
              <a:ext uri="{FF2B5EF4-FFF2-40B4-BE49-F238E27FC236}">
                <a16:creationId xmlns:a16="http://schemas.microsoft.com/office/drawing/2014/main" id="{4C5991A4-B58B-6C14-308F-164B57C2DBF4}"/>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dirty="0">
                <a:latin typeface="BIZ UDPゴシック" panose="020B0400000000000000" pitchFamily="50" charset="-128"/>
                <a:ea typeface="BIZ UDPゴシック" panose="020B0400000000000000" pitchFamily="50" charset="-128"/>
              </a:rPr>
              <a:t>反転にはスマートとクラシックの</a:t>
            </a:r>
            <a:r>
              <a:rPr lang="en-US" altLang="ja-JP" sz="2200" dirty="0">
                <a:latin typeface="BIZ UDPゴシック" panose="020B0400000000000000" pitchFamily="50" charset="-128"/>
                <a:ea typeface="BIZ UDPゴシック" panose="020B0400000000000000" pitchFamily="50" charset="-128"/>
              </a:rPr>
              <a:t>2</a:t>
            </a:r>
            <a:r>
              <a:rPr lang="ja-JP" altLang="en-US" sz="2200" dirty="0">
                <a:latin typeface="BIZ UDPゴシック" panose="020B0400000000000000" pitchFamily="50" charset="-128"/>
                <a:ea typeface="BIZ UDPゴシック" panose="020B0400000000000000" pitchFamily="50" charset="-128"/>
              </a:rPr>
              <a:t>種類あります</a:t>
            </a:r>
          </a:p>
        </p:txBody>
      </p:sp>
      <p:sp>
        <p:nvSpPr>
          <p:cNvPr id="7" name="テキスト ボックス 6">
            <a:extLst>
              <a:ext uri="{FF2B5EF4-FFF2-40B4-BE49-F238E27FC236}">
                <a16:creationId xmlns:a16="http://schemas.microsoft.com/office/drawing/2014/main" id="{7F5764B0-0BC0-3B02-6EF7-214C748D4AB2}"/>
              </a:ext>
            </a:extLst>
          </p:cNvPr>
          <p:cNvSpPr txBox="1"/>
          <p:nvPr/>
        </p:nvSpPr>
        <p:spPr>
          <a:xfrm>
            <a:off x="507117" y="1515695"/>
            <a:ext cx="3924000" cy="755720"/>
          </a:xfrm>
          <a:prstGeom prst="rect">
            <a:avLst/>
          </a:prstGeom>
          <a:noFill/>
        </p:spPr>
        <p:txBody>
          <a:bodyPr wrap="square" lIns="91440" tIns="45720" rIns="91440" bIns="45720" rtlCol="0" anchor="t">
            <a:spAutoFit/>
          </a:bodyPr>
          <a:lstStyle/>
          <a:p>
            <a:pPr algn="ctr">
              <a:lnSpc>
                <a:spcPct val="130000"/>
              </a:lnSpc>
            </a:pPr>
            <a:r>
              <a:rPr lang="ja-JP" altLang="en-US" kern="100" dirty="0">
                <a:latin typeface="BIZ UDPゴシック" panose="020B0400000000000000" pitchFamily="50" charset="-128"/>
                <a:ea typeface="BIZ UDPゴシック" panose="020B0400000000000000" pitchFamily="50" charset="-128"/>
                <a:cs typeface="Times New Roman" panose="02020603050405020304" pitchFamily="18" charset="0"/>
              </a:rPr>
              <a:t>スマート：ホーム画面やカメラアプリなど、一部のアプリの色以外を反転する</a:t>
            </a:r>
          </a:p>
        </p:txBody>
      </p:sp>
      <p:sp>
        <p:nvSpPr>
          <p:cNvPr id="9" name="テキスト ボックス 8">
            <a:extLst>
              <a:ext uri="{FF2B5EF4-FFF2-40B4-BE49-F238E27FC236}">
                <a16:creationId xmlns:a16="http://schemas.microsoft.com/office/drawing/2014/main" id="{FC4F0113-EDE9-89E9-AA2F-BB3ABF3804B0}"/>
              </a:ext>
            </a:extLst>
          </p:cNvPr>
          <p:cNvSpPr txBox="1"/>
          <p:nvPr/>
        </p:nvSpPr>
        <p:spPr>
          <a:xfrm>
            <a:off x="4872335" y="1518319"/>
            <a:ext cx="3564000" cy="395621"/>
          </a:xfrm>
          <a:prstGeom prst="rect">
            <a:avLst/>
          </a:prstGeom>
          <a:noFill/>
        </p:spPr>
        <p:txBody>
          <a:bodyPr wrap="square" lIns="91440" tIns="45720" rIns="91440" bIns="45720" rtlCol="0" anchor="t">
            <a:spAutoFit/>
          </a:bodyPr>
          <a:lstStyle/>
          <a:p>
            <a:pPr algn="ctr">
              <a:lnSpc>
                <a:spcPct val="130000"/>
              </a:lnSpc>
            </a:pPr>
            <a:r>
              <a:rPr lang="ja-JP" altLang="en-US" kern="100" dirty="0">
                <a:latin typeface="BIZ UDPゴシック" panose="020B0400000000000000" pitchFamily="50" charset="-128"/>
                <a:ea typeface="BIZ UDPゴシック" panose="020B0400000000000000" pitchFamily="50" charset="-128"/>
                <a:cs typeface="Times New Roman" panose="02020603050405020304" pitchFamily="18" charset="0"/>
              </a:rPr>
              <a:t>クラシック：すべての色を反転する</a:t>
            </a:r>
            <a:endParaRPr lang="en-US" altLang="ja-JP" kern="100" dirty="0">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Tree>
    <p:extLst>
      <p:ext uri="{BB962C8B-B14F-4D97-AF65-F5344CB8AC3E}">
        <p14:creationId xmlns:p14="http://schemas.microsoft.com/office/powerpoint/2010/main" val="419379526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a:extLst>
              <a:ext uri="{FF2B5EF4-FFF2-40B4-BE49-F238E27FC236}">
                <a16:creationId xmlns:a16="http://schemas.microsoft.com/office/drawing/2014/main" id="{907A0802-DB00-6075-2ABC-FBDD044D63E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40641" y="2403896"/>
            <a:ext cx="2429000" cy="43200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026" name="Picture 2">
            <a:extLst>
              <a:ext uri="{FF2B5EF4-FFF2-40B4-BE49-F238E27FC236}">
                <a16:creationId xmlns:a16="http://schemas.microsoft.com/office/drawing/2014/main" id="{EB5ED8D2-18D3-79F6-2E6A-59450068BE7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39267" y="2414170"/>
            <a:ext cx="2429000" cy="43200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cxnSp>
        <p:nvCxnSpPr>
          <p:cNvPr id="13" name="直線矢印コネクタ 12">
            <a:extLst>
              <a:ext uri="{FF2B5EF4-FFF2-40B4-BE49-F238E27FC236}">
                <a16:creationId xmlns:a16="http://schemas.microsoft.com/office/drawing/2014/main" id="{11DC774E-F204-D9F1-76AB-A4DD70DA345A}"/>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DFA45860-F023-30AF-2AE8-5C140AB3B3B3}"/>
              </a:ext>
            </a:extLst>
          </p:cNvPr>
          <p:cNvSpPr txBox="1"/>
          <p:nvPr/>
        </p:nvSpPr>
        <p:spPr>
          <a:xfrm>
            <a:off x="889484"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❶</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1" name="テキスト ボックス 20">
            <a:extLst>
              <a:ext uri="{FF2B5EF4-FFF2-40B4-BE49-F238E27FC236}">
                <a16:creationId xmlns:a16="http://schemas.microsoft.com/office/drawing/2014/main" id="{ABAC9FB8-BB58-939D-63EB-581C277E449C}"/>
              </a:ext>
            </a:extLst>
          </p:cNvPr>
          <p:cNvSpPr txBox="1"/>
          <p:nvPr/>
        </p:nvSpPr>
        <p:spPr>
          <a:xfrm>
            <a:off x="1412435" y="1512998"/>
            <a:ext cx="3348280" cy="755720"/>
          </a:xfrm>
          <a:prstGeom prst="rect">
            <a:avLst/>
          </a:prstGeom>
          <a:noFill/>
        </p:spPr>
        <p:txBody>
          <a:bodyPr wrap="square" lIns="91440" tIns="45720" rIns="91440" bIns="45720" rtlCol="0" anchor="t">
            <a:spAutoFit/>
          </a:bodyPr>
          <a:lstStyle/>
          <a:p>
            <a:pPr>
              <a:lnSpc>
                <a:spcPct val="130000"/>
              </a:lnSpc>
            </a:pPr>
            <a:r>
              <a:rPr lang="en-US" altLang="ja-JP"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Siri</a:t>
            </a: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を起動して</a:t>
            </a:r>
            <a:r>
              <a:rPr lang="en-US" altLang="ja-JP"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アクセシビリティを開いて</a:t>
            </a:r>
            <a:r>
              <a:rPr lang="en-US" altLang="ja-JP"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と声をかけます</a:t>
            </a:r>
          </a:p>
        </p:txBody>
      </p:sp>
      <p:sp>
        <p:nvSpPr>
          <p:cNvPr id="26" name="テキスト ボックス 25">
            <a:extLst>
              <a:ext uri="{FF2B5EF4-FFF2-40B4-BE49-F238E27FC236}">
                <a16:creationId xmlns:a16="http://schemas.microsoft.com/office/drawing/2014/main" id="{38C1B4B9-C96A-6517-82E0-09DCD084FA95}"/>
              </a:ext>
            </a:extLst>
          </p:cNvPr>
          <p:cNvSpPr txBox="1"/>
          <p:nvPr/>
        </p:nvSpPr>
        <p:spPr>
          <a:xfrm>
            <a:off x="5093178" y="1512998"/>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❷</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31" name="テキスト ボックス 30">
            <a:extLst>
              <a:ext uri="{FF2B5EF4-FFF2-40B4-BE49-F238E27FC236}">
                <a16:creationId xmlns:a16="http://schemas.microsoft.com/office/drawing/2014/main" id="{9294E6C3-633E-05EF-F81B-0CB50EFC6506}"/>
              </a:ext>
            </a:extLst>
          </p:cNvPr>
          <p:cNvSpPr txBox="1"/>
          <p:nvPr/>
        </p:nvSpPr>
        <p:spPr>
          <a:xfrm>
            <a:off x="5607128" y="1512998"/>
            <a:ext cx="3348279" cy="755720"/>
          </a:xfrm>
          <a:prstGeom prst="rect">
            <a:avLst/>
          </a:prstGeom>
          <a:noFill/>
        </p:spPr>
        <p:txBody>
          <a:bodyPr wrap="square" rtlCol="0" anchor="ctr">
            <a:spAutoFit/>
          </a:bodyPr>
          <a:lstStyle/>
          <a:p>
            <a:pPr>
              <a:lnSpc>
                <a:spcPct val="130000"/>
              </a:lnSpc>
            </a:pPr>
            <a:r>
              <a:rPr lang="en-US" altLang="ja-JP" sz="1800" dirty="0">
                <a:solidFill>
                  <a:prstClr val="black"/>
                </a:solidFill>
                <a:latin typeface="BIZ UDPゴシック" panose="020B0400000000000000" pitchFamily="50" charset="-128"/>
                <a:ea typeface="BIZ UDPゴシック" panose="020B0400000000000000" pitchFamily="50" charset="-128"/>
              </a:rPr>
              <a:t>｢</a:t>
            </a:r>
            <a:r>
              <a:rPr lang="ja-JP" altLang="en-US" sz="1800" dirty="0">
                <a:solidFill>
                  <a:prstClr val="black"/>
                </a:solidFill>
                <a:latin typeface="BIZ UDPゴシック" panose="020B0400000000000000" pitchFamily="50" charset="-128"/>
                <a:ea typeface="BIZ UDPゴシック" panose="020B0400000000000000" pitchFamily="50" charset="-128"/>
              </a:rPr>
              <a:t>ズームオフ</a:t>
            </a:r>
            <a:r>
              <a:rPr lang="en-US" altLang="ja-JP" sz="1800" dirty="0">
                <a:solidFill>
                  <a:prstClr val="black"/>
                </a:solidFill>
                <a:latin typeface="BIZ UDPゴシック" panose="020B0400000000000000" pitchFamily="50" charset="-128"/>
                <a:ea typeface="BIZ UDPゴシック" panose="020B0400000000000000" pitchFamily="50" charset="-128"/>
              </a:rPr>
              <a:t>｣</a:t>
            </a:r>
            <a:r>
              <a:rPr lang="ja-JP" altLang="en-US" sz="1800" dirty="0">
                <a:solidFill>
                  <a:prstClr val="black"/>
                </a:solidFill>
                <a:latin typeface="BIZ UDPゴシック" panose="020B0400000000000000" pitchFamily="50" charset="-128"/>
                <a:ea typeface="BIZ UDPゴシック" panose="020B0400000000000000" pitchFamily="50" charset="-128"/>
              </a:rPr>
              <a:t>と読み上げるまで右スワイプします</a:t>
            </a:r>
          </a:p>
        </p:txBody>
      </p:sp>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32</a:t>
            </a:r>
          </a:p>
        </p:txBody>
      </p:sp>
      <p:sp>
        <p:nvSpPr>
          <p:cNvPr id="7" name="テキスト ボックス 6">
            <a:extLst>
              <a:ext uri="{FF2B5EF4-FFF2-40B4-BE49-F238E27FC236}">
                <a16:creationId xmlns:a16="http://schemas.microsoft.com/office/drawing/2014/main" id="{83EB0305-9FB8-9BF0-3FC5-52F6D7AB3503}"/>
              </a:ext>
            </a:extLst>
          </p:cNvPr>
          <p:cNvSpPr txBox="1"/>
          <p:nvPr/>
        </p:nvSpPr>
        <p:spPr>
          <a:xfrm>
            <a:off x="7904733" y="2978127"/>
            <a:ext cx="1239268" cy="2949196"/>
          </a:xfrm>
          <a:prstGeom prst="rect">
            <a:avLst/>
          </a:prstGeom>
          <a:noFill/>
          <a:ln w="38100">
            <a:noFill/>
            <a:prstDash val="solid"/>
          </a:ln>
        </p:spPr>
        <p:txBody>
          <a:bodyPr wrap="square" lIns="0" tIns="72000" rIns="36000" bIns="45720" anchor="t">
            <a:spAutoFit/>
          </a:bodyPr>
          <a:lstStyle/>
          <a:p>
            <a:pPr>
              <a:lnSpc>
                <a:spcPct val="130000"/>
              </a:lnSpc>
            </a:pPr>
            <a:r>
              <a:rPr lang="en-US" altLang="ja-JP" sz="1600" kern="100" dirty="0">
                <a:solidFill>
                  <a:schemeClr val="accent1"/>
                </a:solidFill>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1600" kern="100" dirty="0">
                <a:solidFill>
                  <a:schemeClr val="accent1"/>
                </a:solidFill>
                <a:latin typeface="BIZ UDPゴシック" panose="020B0400000000000000" pitchFamily="50" charset="-128"/>
                <a:ea typeface="BIZ UDPゴシック" panose="020B0400000000000000" pitchFamily="50" charset="-128"/>
                <a:cs typeface="Times New Roman" panose="02020603050405020304" pitchFamily="18" charset="0"/>
              </a:rPr>
              <a:t>ここで「ズームオン」と読み上げた場合はすでにズーム機能がオンになってので、変更の必要ありません</a:t>
            </a:r>
            <a:endParaRPr lang="en-US" altLang="ja-JP" sz="1600" dirty="0">
              <a:solidFill>
                <a:schemeClr val="accent1"/>
              </a:solidFill>
              <a:latin typeface="BIZ UDPゴシック" panose="020B0400000000000000" pitchFamily="50" charset="-128"/>
              <a:ea typeface="BIZ UDPゴシック" panose="020B0400000000000000" pitchFamily="50" charset="-128"/>
            </a:endParaRPr>
          </a:p>
        </p:txBody>
      </p:sp>
      <p:sp>
        <p:nvSpPr>
          <p:cNvPr id="4" name="タイトル 1">
            <a:extLst>
              <a:ext uri="{FF2B5EF4-FFF2-40B4-BE49-F238E27FC236}">
                <a16:creationId xmlns:a16="http://schemas.microsoft.com/office/drawing/2014/main" id="{F5774688-9550-6B78-68B9-523ADECE7DC4}"/>
              </a:ext>
            </a:extLst>
          </p:cNvPr>
          <p:cNvSpPr>
            <a:spLocks noGrp="1"/>
          </p:cNvSpPr>
          <p:nvPr>
            <p:ph type="ctrTitle"/>
          </p:nvPr>
        </p:nvSpPr>
        <p:spPr>
          <a:xfrm>
            <a:off x="1392691" y="220736"/>
            <a:ext cx="7576708" cy="486326"/>
          </a:xfrm>
        </p:spPr>
        <p:txBody>
          <a:bodyPr vert="horz">
            <a:noAutofit/>
          </a:bodyPr>
          <a:lstStyle/>
          <a:p>
            <a:r>
              <a:rPr lang="ja-JP" altLang="en-US" dirty="0"/>
              <a:t>画面の拡大（ズーム機能）</a:t>
            </a:r>
          </a:p>
        </p:txBody>
      </p:sp>
      <p:sp>
        <p:nvSpPr>
          <p:cNvPr id="6" name="タイトル 1">
            <a:extLst>
              <a:ext uri="{FF2B5EF4-FFF2-40B4-BE49-F238E27FC236}">
                <a16:creationId xmlns:a16="http://schemas.microsoft.com/office/drawing/2014/main" id="{3D81A454-AA0E-1A11-4C84-52A78B2BFD4B}"/>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2-C</a:t>
            </a:r>
          </a:p>
        </p:txBody>
      </p:sp>
      <p:sp>
        <p:nvSpPr>
          <p:cNvPr id="10" name="サブタイトル 2">
            <a:extLst>
              <a:ext uri="{FF2B5EF4-FFF2-40B4-BE49-F238E27FC236}">
                <a16:creationId xmlns:a16="http://schemas.microsoft.com/office/drawing/2014/main" id="{DD9DB257-D135-B8B8-9F65-08D6FA1D36BD}"/>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en-US" altLang="ja-JP" sz="2200" dirty="0">
                <a:latin typeface="BIZ UDPゴシック" panose="020B0400000000000000" pitchFamily="50" charset="-128"/>
                <a:ea typeface="BIZ UDPゴシック" panose="020B0400000000000000" pitchFamily="50" charset="-128"/>
              </a:rPr>
              <a:t>Siri</a:t>
            </a:r>
            <a:r>
              <a:rPr lang="ja-JP" altLang="en-US" sz="2200" dirty="0">
                <a:latin typeface="BIZ UDPゴシック" panose="020B0400000000000000" pitchFamily="50" charset="-128"/>
                <a:ea typeface="BIZ UDPゴシック" panose="020B0400000000000000" pitchFamily="50" charset="-128"/>
              </a:rPr>
              <a:t>を使用して、画面を拡大する方法です</a:t>
            </a:r>
          </a:p>
        </p:txBody>
      </p:sp>
      <p:sp>
        <p:nvSpPr>
          <p:cNvPr id="12" name="四角形: 角を丸くする 11">
            <a:extLst>
              <a:ext uri="{FF2B5EF4-FFF2-40B4-BE49-F238E27FC236}">
                <a16:creationId xmlns:a16="http://schemas.microsoft.com/office/drawing/2014/main" id="{4DA5C819-98FC-E701-E8A2-32294C7C510E}"/>
              </a:ext>
            </a:extLst>
          </p:cNvPr>
          <p:cNvSpPr/>
          <p:nvPr/>
        </p:nvSpPr>
        <p:spPr>
          <a:xfrm>
            <a:off x="5563538" y="3423241"/>
            <a:ext cx="2208861" cy="294684"/>
          </a:xfrm>
          <a:prstGeom prst="roundRect">
            <a:avLst/>
          </a:prstGeom>
          <a:noFill/>
          <a:ln w="28575">
            <a:solidFill>
              <a:srgbClr val="FF330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3850569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a:extLst>
              <a:ext uri="{FF2B5EF4-FFF2-40B4-BE49-F238E27FC236}">
                <a16:creationId xmlns:a16="http://schemas.microsoft.com/office/drawing/2014/main" id="{A1B09995-0258-561F-C6D4-FAF9D24A576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39835" y="2412543"/>
            <a:ext cx="2429000" cy="43200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6C5A6D4F-3D43-9395-DA93-50A17DE7B95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59049" y="2403896"/>
            <a:ext cx="2429000" cy="43200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2068" y="1948"/>
          <a:ext cx="1587" cy="1587"/>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7"/>
                      <a:stretch>
                        <a:fillRect/>
                      </a:stretch>
                    </p:blipFill>
                    <p:spPr>
                      <a:xfrm>
                        <a:off x="2068" y="1948"/>
                        <a:ext cx="1587" cy="1587"/>
                      </a:xfrm>
                      <a:prstGeom prst="rect">
                        <a:avLst/>
                      </a:prstGeom>
                    </p:spPr>
                  </p:pic>
                </p:oleObj>
              </mc:Fallback>
            </mc:AlternateContent>
          </a:graphicData>
        </a:graphic>
      </p:graphicFrame>
      <p:cxnSp>
        <p:nvCxnSpPr>
          <p:cNvPr id="19" name="直線コネクタ 18">
            <a:extLst>
              <a:ext uri="{FF2B5EF4-FFF2-40B4-BE49-F238E27FC236}">
                <a16:creationId xmlns:a16="http://schemas.microsoft.com/office/drawing/2014/main" id="{8B51F20C-EA3E-6886-BB37-CE4E250F1885}"/>
              </a:ext>
            </a:extLst>
          </p:cNvPr>
          <p:cNvCxnSpPr>
            <a:cxnSpLocks/>
          </p:cNvCxnSpPr>
          <p:nvPr/>
        </p:nvCxnSpPr>
        <p:spPr>
          <a:xfrm flipV="1">
            <a:off x="1259824" y="361"/>
            <a:ext cx="0" cy="883534"/>
          </a:xfrm>
          <a:prstGeom prst="line">
            <a:avLst/>
          </a:prstGeom>
        </p:spPr>
        <p:style>
          <a:lnRef idx="1">
            <a:schemeClr val="dk1"/>
          </a:lnRef>
          <a:fillRef idx="0">
            <a:schemeClr val="dk1"/>
          </a:fillRef>
          <a:effectRef idx="0">
            <a:schemeClr val="dk1"/>
          </a:effectRef>
          <a:fontRef idx="minor">
            <a:schemeClr val="tx1"/>
          </a:fontRef>
        </p:style>
      </p:cxnSp>
      <p:cxnSp>
        <p:nvCxnSpPr>
          <p:cNvPr id="9" name="直線矢印コネクタ 8">
            <a:extLst>
              <a:ext uri="{FF2B5EF4-FFF2-40B4-BE49-F238E27FC236}">
                <a16:creationId xmlns:a16="http://schemas.microsoft.com/office/drawing/2014/main" id="{D0D7E765-9172-1D91-D1DF-2F7BB120A63D}"/>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1" name="テキスト ボックス 10">
            <a:extLst>
              <a:ext uri="{FF2B5EF4-FFF2-40B4-BE49-F238E27FC236}">
                <a16:creationId xmlns:a16="http://schemas.microsoft.com/office/drawing/2014/main" id="{8174753E-3457-AE50-7005-ED88DC01944A}"/>
              </a:ext>
            </a:extLst>
          </p:cNvPr>
          <p:cNvSpPr txBox="1"/>
          <p:nvPr/>
        </p:nvSpPr>
        <p:spPr>
          <a:xfrm>
            <a:off x="889484"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❸</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12" name="テキスト ボックス 11">
            <a:extLst>
              <a:ext uri="{FF2B5EF4-FFF2-40B4-BE49-F238E27FC236}">
                <a16:creationId xmlns:a16="http://schemas.microsoft.com/office/drawing/2014/main" id="{D155D726-6C85-F8B5-4032-7E24A44CA21D}"/>
              </a:ext>
            </a:extLst>
          </p:cNvPr>
          <p:cNvSpPr txBox="1"/>
          <p:nvPr/>
        </p:nvSpPr>
        <p:spPr>
          <a:xfrm>
            <a:off x="1412435" y="1512998"/>
            <a:ext cx="3241758" cy="395621"/>
          </a:xfrm>
          <a:prstGeom prst="rect">
            <a:avLst/>
          </a:prstGeom>
          <a:noFill/>
        </p:spPr>
        <p:txBody>
          <a:bodyPr wrap="square" lIns="91440" tIns="45720" rIns="91440" bIns="45720" rtlCol="0" anchor="t">
            <a:spAutoFit/>
          </a:bodyPr>
          <a:lstStyle/>
          <a:p>
            <a:pPr>
              <a:lnSpc>
                <a:spcPct val="130000"/>
              </a:lnSpc>
            </a:pPr>
            <a:r>
              <a:rPr lang="ja-JP" altLang="en-US" sz="1800" dirty="0">
                <a:latin typeface="BIZ UDPゴシック" panose="020B0400000000000000" pitchFamily="50" charset="-128"/>
                <a:ea typeface="BIZ UDPゴシック" panose="020B0400000000000000" pitchFamily="50" charset="-128"/>
              </a:rPr>
              <a:t>「</a:t>
            </a:r>
            <a:r>
              <a:rPr lang="ja-JP" altLang="en-US" dirty="0">
                <a:latin typeface="BIZ UDPゴシック" panose="020B0400000000000000" pitchFamily="50" charset="-128"/>
                <a:ea typeface="BIZ UDPゴシック" panose="020B0400000000000000" pitchFamily="50" charset="-128"/>
              </a:rPr>
              <a:t>ズーム</a:t>
            </a:r>
            <a:r>
              <a:rPr lang="ja-JP" altLang="en-US" sz="1800" dirty="0">
                <a:latin typeface="BIZ UDPゴシック" panose="020B0400000000000000" pitchFamily="50" charset="-128"/>
                <a:ea typeface="BIZ UDPゴシック" panose="020B0400000000000000" pitchFamily="50" charset="-128"/>
              </a:rPr>
              <a:t>」</a:t>
            </a:r>
            <a:r>
              <a:rPr lang="ja-JP" altLang="en-US"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をダブルタップします</a:t>
            </a:r>
            <a:endParaRPr lang="en-US" altLang="ja-JP"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13" name="テキスト ボックス 12">
            <a:extLst>
              <a:ext uri="{FF2B5EF4-FFF2-40B4-BE49-F238E27FC236}">
                <a16:creationId xmlns:a16="http://schemas.microsoft.com/office/drawing/2014/main" id="{CB940954-4B54-70CA-90A7-AB814741375F}"/>
              </a:ext>
            </a:extLst>
          </p:cNvPr>
          <p:cNvSpPr txBox="1"/>
          <p:nvPr/>
        </p:nvSpPr>
        <p:spPr>
          <a:xfrm>
            <a:off x="5093178" y="1512998"/>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❹</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14" name="テキスト ボックス 13">
            <a:extLst>
              <a:ext uri="{FF2B5EF4-FFF2-40B4-BE49-F238E27FC236}">
                <a16:creationId xmlns:a16="http://schemas.microsoft.com/office/drawing/2014/main" id="{1F1275BE-3BC7-C9DD-63DB-C00B91D94DE7}"/>
              </a:ext>
            </a:extLst>
          </p:cNvPr>
          <p:cNvSpPr txBox="1"/>
          <p:nvPr/>
        </p:nvSpPr>
        <p:spPr>
          <a:xfrm>
            <a:off x="5621068" y="1510090"/>
            <a:ext cx="3348331" cy="755720"/>
          </a:xfrm>
          <a:prstGeom prst="rect">
            <a:avLst/>
          </a:prstGeom>
          <a:noFill/>
        </p:spPr>
        <p:txBody>
          <a:bodyPr wrap="square" rtlCol="0" anchor="ctr">
            <a:spAutoFit/>
          </a:bodyPr>
          <a:lstStyle/>
          <a:p>
            <a:pPr marL="0" indent="0">
              <a:lnSpc>
                <a:spcPct val="130000"/>
              </a:lnSpc>
              <a:spcBef>
                <a:spcPts val="0"/>
              </a:spcBef>
              <a:buFont typeface="Arial" panose="020B0604020202020204" pitchFamily="34" charset="0"/>
              <a:buNone/>
            </a:pPr>
            <a:r>
              <a:rPr lang="ja-JP" altLang="en-US" sz="1800" dirty="0">
                <a:latin typeface="BIZ UDPゴシック" panose="020B0400000000000000" pitchFamily="50" charset="-128"/>
                <a:ea typeface="BIZ UDPゴシック" panose="020B0400000000000000" pitchFamily="50" charset="-128"/>
              </a:rPr>
              <a:t>「</a:t>
            </a:r>
            <a:r>
              <a:rPr lang="ja-JP" altLang="en-US" dirty="0">
                <a:latin typeface="BIZ UDPゴシック" panose="020B0400000000000000" pitchFamily="50" charset="-128"/>
                <a:ea typeface="BIZ UDPゴシック" panose="020B0400000000000000" pitchFamily="50" charset="-128"/>
              </a:rPr>
              <a:t>ズーム機能</a:t>
            </a:r>
            <a:r>
              <a:rPr lang="ja-JP" altLang="en-US" sz="1800" dirty="0">
                <a:latin typeface="BIZ UDPゴシック" panose="020B0400000000000000" pitchFamily="50" charset="-128"/>
                <a:ea typeface="BIZ UDPゴシック" panose="020B0400000000000000" pitchFamily="50" charset="-128"/>
              </a:rPr>
              <a:t>」をダブル</a:t>
            </a:r>
            <a:endParaRPr lang="en-US" altLang="ja-JP" sz="1800" dirty="0">
              <a:latin typeface="BIZ UDPゴシック" panose="020B0400000000000000" pitchFamily="50" charset="-128"/>
              <a:ea typeface="BIZ UDPゴシック" panose="020B0400000000000000" pitchFamily="50" charset="-128"/>
            </a:endParaRPr>
          </a:p>
          <a:p>
            <a:pPr marL="0" indent="0">
              <a:lnSpc>
                <a:spcPct val="130000"/>
              </a:lnSpc>
              <a:spcBef>
                <a:spcPts val="0"/>
              </a:spcBef>
              <a:buFont typeface="Arial" panose="020B0604020202020204" pitchFamily="34" charset="0"/>
              <a:buNone/>
            </a:pPr>
            <a:r>
              <a:rPr lang="ja-JP" altLang="en-US" sz="1800" dirty="0">
                <a:latin typeface="BIZ UDPゴシック" panose="020B0400000000000000" pitchFamily="50" charset="-128"/>
                <a:ea typeface="BIZ UDPゴシック" panose="020B0400000000000000" pitchFamily="50" charset="-128"/>
              </a:rPr>
              <a:t>タップし設定をオンにします</a:t>
            </a:r>
          </a:p>
        </p:txBody>
      </p:sp>
      <p:sp>
        <p:nvSpPr>
          <p:cNvPr id="15" name="Slide Number Placeholder 5">
            <a:extLst>
              <a:ext uri="{FF2B5EF4-FFF2-40B4-BE49-F238E27FC236}">
                <a16:creationId xmlns:a16="http://schemas.microsoft.com/office/drawing/2014/main" id="{35BCE9E2-5D25-8E1A-8CC4-076FFF680712}"/>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33</a:t>
            </a:r>
          </a:p>
        </p:txBody>
      </p:sp>
      <p:sp>
        <p:nvSpPr>
          <p:cNvPr id="18" name="四角形: 角を丸くする 17">
            <a:extLst>
              <a:ext uri="{FF2B5EF4-FFF2-40B4-BE49-F238E27FC236}">
                <a16:creationId xmlns:a16="http://schemas.microsoft.com/office/drawing/2014/main" id="{E57F55E4-E62A-779C-B8A1-7E4785D70097}"/>
              </a:ext>
            </a:extLst>
          </p:cNvPr>
          <p:cNvSpPr/>
          <p:nvPr/>
        </p:nvSpPr>
        <p:spPr>
          <a:xfrm>
            <a:off x="7251098" y="3052990"/>
            <a:ext cx="495177" cy="294684"/>
          </a:xfrm>
          <a:prstGeom prst="roundRect">
            <a:avLst/>
          </a:prstGeom>
          <a:noFill/>
          <a:ln w="28575">
            <a:solidFill>
              <a:srgbClr val="FF330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四角形: 角を丸くする 20">
            <a:extLst>
              <a:ext uri="{FF2B5EF4-FFF2-40B4-BE49-F238E27FC236}">
                <a16:creationId xmlns:a16="http://schemas.microsoft.com/office/drawing/2014/main" id="{64516363-6625-6716-7F97-4D2CC889A7F8}"/>
              </a:ext>
            </a:extLst>
          </p:cNvPr>
          <p:cNvSpPr/>
          <p:nvPr/>
        </p:nvSpPr>
        <p:spPr>
          <a:xfrm>
            <a:off x="1368785" y="3418730"/>
            <a:ext cx="2208861" cy="294684"/>
          </a:xfrm>
          <a:prstGeom prst="roundRect">
            <a:avLst/>
          </a:prstGeom>
          <a:noFill/>
          <a:ln w="28575">
            <a:solidFill>
              <a:srgbClr val="FF330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タイトル 1">
            <a:extLst>
              <a:ext uri="{FF2B5EF4-FFF2-40B4-BE49-F238E27FC236}">
                <a16:creationId xmlns:a16="http://schemas.microsoft.com/office/drawing/2014/main" id="{98DC0564-7282-89E2-A203-4EC8836BB5F9}"/>
              </a:ext>
            </a:extLst>
          </p:cNvPr>
          <p:cNvSpPr>
            <a:spLocks noGrp="1"/>
          </p:cNvSpPr>
          <p:nvPr>
            <p:ph type="ctrTitle"/>
          </p:nvPr>
        </p:nvSpPr>
        <p:spPr>
          <a:xfrm>
            <a:off x="1392691" y="220736"/>
            <a:ext cx="7576708" cy="486326"/>
          </a:xfrm>
        </p:spPr>
        <p:txBody>
          <a:bodyPr vert="horz">
            <a:noAutofit/>
          </a:bodyPr>
          <a:lstStyle/>
          <a:p>
            <a:r>
              <a:rPr lang="ja-JP" altLang="en-US" dirty="0"/>
              <a:t>画面の拡大（ズーム機能）</a:t>
            </a:r>
          </a:p>
        </p:txBody>
      </p:sp>
      <p:sp>
        <p:nvSpPr>
          <p:cNvPr id="8" name="タイトル 1">
            <a:extLst>
              <a:ext uri="{FF2B5EF4-FFF2-40B4-BE49-F238E27FC236}">
                <a16:creationId xmlns:a16="http://schemas.microsoft.com/office/drawing/2014/main" id="{0519DBD6-88C7-DAB8-3025-AC2CEBC7BF99}"/>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2-C</a:t>
            </a:r>
          </a:p>
        </p:txBody>
      </p:sp>
      <p:sp>
        <p:nvSpPr>
          <p:cNvPr id="10" name="サブタイトル 2">
            <a:extLst>
              <a:ext uri="{FF2B5EF4-FFF2-40B4-BE49-F238E27FC236}">
                <a16:creationId xmlns:a16="http://schemas.microsoft.com/office/drawing/2014/main" id="{AD270C0F-CA16-B862-370A-E456292B174F}"/>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en-US" altLang="ja-JP" sz="2200" dirty="0">
                <a:latin typeface="BIZ UDPゴシック" panose="020B0400000000000000" pitchFamily="50" charset="-128"/>
                <a:ea typeface="BIZ UDPゴシック" panose="020B0400000000000000" pitchFamily="50" charset="-128"/>
              </a:rPr>
              <a:t>Siri</a:t>
            </a:r>
            <a:r>
              <a:rPr lang="ja-JP" altLang="en-US" sz="2200" dirty="0">
                <a:latin typeface="BIZ UDPゴシック" panose="020B0400000000000000" pitchFamily="50" charset="-128"/>
                <a:ea typeface="BIZ UDPゴシック" panose="020B0400000000000000" pitchFamily="50" charset="-128"/>
              </a:rPr>
              <a:t>を使用して、画面を拡大する方法です</a:t>
            </a:r>
          </a:p>
        </p:txBody>
      </p:sp>
    </p:spTree>
    <p:extLst>
      <p:ext uri="{BB962C8B-B14F-4D97-AF65-F5344CB8AC3E}">
        <p14:creationId xmlns:p14="http://schemas.microsoft.com/office/powerpoint/2010/main" val="311642155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2068" y="1948"/>
          <a:ext cx="1587" cy="1587"/>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5"/>
                      <a:stretch>
                        <a:fillRect/>
                      </a:stretch>
                    </p:blipFill>
                    <p:spPr>
                      <a:xfrm>
                        <a:off x="2068" y="1948"/>
                        <a:ext cx="1587" cy="1587"/>
                      </a:xfrm>
                      <a:prstGeom prst="rect">
                        <a:avLst/>
                      </a:prstGeom>
                    </p:spPr>
                  </p:pic>
                </p:oleObj>
              </mc:Fallback>
            </mc:AlternateContent>
          </a:graphicData>
        </a:graphic>
      </p:graphicFrame>
      <p:sp>
        <p:nvSpPr>
          <p:cNvPr id="2" name="タイトル 1"/>
          <p:cNvSpPr>
            <a:spLocks noGrp="1" noChangeAspect="1"/>
          </p:cNvSpPr>
          <p:nvPr>
            <p:ph type="ctrTitle"/>
          </p:nvPr>
        </p:nvSpPr>
        <p:spPr>
          <a:xfrm>
            <a:off x="480" y="361"/>
            <a:ext cx="1259335" cy="894339"/>
          </a:xfrm>
          <a:prstGeom prst="rect">
            <a:avLst/>
          </a:prstGeom>
          <a:noFill/>
        </p:spPr>
        <p:txBody>
          <a:bodyPr vert="horz" wrap="none" anchor="ctr">
            <a:noAutofit/>
          </a:bodyPr>
          <a:lstStyle/>
          <a:p>
            <a:pPr algn="ctr">
              <a:lnSpc>
                <a:spcPct val="100000"/>
              </a:lnSpc>
            </a:pPr>
            <a:r>
              <a:rPr lang="en-US" altLang="ja-JP" dirty="0">
                <a:solidFill>
                  <a:sysClr val="windowText" lastClr="000000"/>
                </a:solidFill>
              </a:rPr>
              <a:t>2-C</a:t>
            </a:r>
          </a:p>
        </p:txBody>
      </p:sp>
      <p:cxnSp>
        <p:nvCxnSpPr>
          <p:cNvPr id="19" name="直線コネクタ 18">
            <a:extLst>
              <a:ext uri="{FF2B5EF4-FFF2-40B4-BE49-F238E27FC236}">
                <a16:creationId xmlns:a16="http://schemas.microsoft.com/office/drawing/2014/main" id="{8B51F20C-EA3E-6886-BB37-CE4E250F1885}"/>
              </a:ext>
            </a:extLst>
          </p:cNvPr>
          <p:cNvCxnSpPr>
            <a:cxnSpLocks/>
          </p:cNvCxnSpPr>
          <p:nvPr/>
        </p:nvCxnSpPr>
        <p:spPr>
          <a:xfrm flipV="1">
            <a:off x="1259824" y="361"/>
            <a:ext cx="0" cy="883534"/>
          </a:xfrm>
          <a:prstGeom prst="line">
            <a:avLst/>
          </a:prstGeom>
        </p:spPr>
        <p:style>
          <a:lnRef idx="1">
            <a:schemeClr val="dk1"/>
          </a:lnRef>
          <a:fillRef idx="0">
            <a:schemeClr val="dk1"/>
          </a:fillRef>
          <a:effectRef idx="0">
            <a:schemeClr val="dk1"/>
          </a:effectRef>
          <a:fontRef idx="minor">
            <a:schemeClr val="tx1"/>
          </a:fontRef>
        </p:style>
      </p:cxnSp>
      <p:sp>
        <p:nvSpPr>
          <p:cNvPr id="6" name="Slide Number Placeholder 5">
            <a:extLst>
              <a:ext uri="{FF2B5EF4-FFF2-40B4-BE49-F238E27FC236}">
                <a16:creationId xmlns:a16="http://schemas.microsoft.com/office/drawing/2014/main" id="{812468A7-68C3-F695-4B25-1F00DD556FC3}"/>
              </a:ext>
            </a:extLst>
          </p:cNvPr>
          <p:cNvSpPr txBox="1">
            <a:spLocks/>
          </p:cNvSpPr>
          <p:nvPr/>
        </p:nvSpPr>
        <p:spPr>
          <a:xfrm>
            <a:off x="8547100" y="6498000"/>
            <a:ext cx="577970"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34</a:t>
            </a:r>
            <a:endParaRPr lang="ja-JP" altLang="en-US" sz="1800" dirty="0">
              <a:solidFill>
                <a:schemeClr val="accent1"/>
              </a:solidFill>
              <a:latin typeface="BIZ UDPゴシック" panose="020B0400000000000000" pitchFamily="50" charset="-128"/>
              <a:ea typeface="BIZ UDPゴシック" panose="020B0400000000000000" pitchFamily="50" charset="-128"/>
            </a:endParaRPr>
          </a:p>
        </p:txBody>
      </p:sp>
      <p:sp>
        <p:nvSpPr>
          <p:cNvPr id="4" name="サブタイトル 2">
            <a:extLst>
              <a:ext uri="{FF2B5EF4-FFF2-40B4-BE49-F238E27FC236}">
                <a16:creationId xmlns:a16="http://schemas.microsoft.com/office/drawing/2014/main" id="{17147DC1-A012-DD25-FDDD-3F23CEA8707A}"/>
              </a:ext>
            </a:extLst>
          </p:cNvPr>
          <p:cNvSpPr txBox="1">
            <a:spLocks/>
          </p:cNvSpPr>
          <p:nvPr/>
        </p:nvSpPr>
        <p:spPr>
          <a:xfrm>
            <a:off x="607097" y="1828250"/>
            <a:ext cx="7929806" cy="4507974"/>
          </a:xfrm>
          <a:prstGeom prst="rect">
            <a:avLst/>
          </a:prstGeom>
          <a:ln w="28575">
            <a:noFill/>
          </a:ln>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30000"/>
              </a:lnSpc>
              <a:spcBef>
                <a:spcPts val="0"/>
              </a:spcBef>
              <a:buFont typeface="Arial" panose="020B0604020202020204" pitchFamily="34" charset="0"/>
              <a:buNone/>
            </a:pPr>
            <a:r>
              <a:rPr lang="ja-JP" altLang="en-US" sz="2000" dirty="0">
                <a:solidFill>
                  <a:schemeClr val="accent1"/>
                </a:solidFill>
                <a:latin typeface="BIZ UDPゴシック" panose="020B0400000000000000" pitchFamily="50" charset="-128"/>
                <a:ea typeface="BIZ UDPゴシック" panose="020B0400000000000000" pitchFamily="50" charset="-128"/>
              </a:rPr>
              <a:t>・３本指で画面をダブルタップ</a:t>
            </a:r>
          </a:p>
          <a:p>
            <a:pPr marL="0" indent="0">
              <a:lnSpc>
                <a:spcPct val="130000"/>
              </a:lnSpc>
              <a:spcBef>
                <a:spcPts val="0"/>
              </a:spcBef>
              <a:buFont typeface="Arial" panose="020B0604020202020204" pitchFamily="34" charset="0"/>
              <a:buNone/>
            </a:pPr>
            <a:r>
              <a:rPr lang="ja-JP" altLang="en-US" sz="2000" dirty="0">
                <a:latin typeface="BIZ UDPゴシック" panose="020B0400000000000000" pitchFamily="50" charset="-128"/>
                <a:ea typeface="BIZ UDPゴシック" panose="020B0400000000000000" pitchFamily="50" charset="-128"/>
              </a:rPr>
              <a:t>指定した倍率に画面が拡大されます。</a:t>
            </a:r>
          </a:p>
          <a:p>
            <a:pPr marL="0" indent="0">
              <a:lnSpc>
                <a:spcPct val="130000"/>
              </a:lnSpc>
              <a:spcBef>
                <a:spcPts val="0"/>
              </a:spcBef>
              <a:buFont typeface="Arial" panose="020B0604020202020204" pitchFamily="34" charset="0"/>
              <a:buNone/>
            </a:pPr>
            <a:r>
              <a:rPr lang="ja-JP" altLang="en-US" sz="2000" dirty="0">
                <a:latin typeface="BIZ UDPゴシック" panose="020B0400000000000000" pitchFamily="50" charset="-128"/>
                <a:ea typeface="BIZ UDPゴシック" panose="020B0400000000000000" pitchFamily="50" charset="-128"/>
              </a:rPr>
              <a:t>できるだけ自分が拡大したい場所をタップすると、その周辺を拡大することが出来ます。</a:t>
            </a:r>
          </a:p>
          <a:p>
            <a:pPr marL="0" indent="0">
              <a:lnSpc>
                <a:spcPct val="130000"/>
              </a:lnSpc>
              <a:spcBef>
                <a:spcPts val="0"/>
              </a:spcBef>
              <a:buFont typeface="Arial" panose="020B0604020202020204" pitchFamily="34" charset="0"/>
              <a:buNone/>
            </a:pPr>
            <a:endParaRPr lang="ja-JP" altLang="en-US" sz="2000" dirty="0">
              <a:latin typeface="BIZ UDPゴシック" panose="020B0400000000000000" pitchFamily="50" charset="-128"/>
              <a:ea typeface="BIZ UDPゴシック" panose="020B0400000000000000" pitchFamily="50" charset="-128"/>
            </a:endParaRPr>
          </a:p>
          <a:p>
            <a:pPr marL="0" indent="0">
              <a:lnSpc>
                <a:spcPct val="130000"/>
              </a:lnSpc>
              <a:spcBef>
                <a:spcPts val="0"/>
              </a:spcBef>
              <a:buFont typeface="Arial" panose="020B0604020202020204" pitchFamily="34" charset="0"/>
              <a:buNone/>
            </a:pPr>
            <a:r>
              <a:rPr lang="ja-JP" altLang="en-US" sz="2000" dirty="0">
                <a:solidFill>
                  <a:schemeClr val="accent1"/>
                </a:solidFill>
                <a:latin typeface="BIZ UDPゴシック" panose="020B0400000000000000" pitchFamily="50" charset="-128"/>
                <a:ea typeface="BIZ UDPゴシック" panose="020B0400000000000000" pitchFamily="50" charset="-128"/>
              </a:rPr>
              <a:t>・３本指でダブルタップ後に画面から指を離さずに上下にスライド</a:t>
            </a:r>
          </a:p>
          <a:p>
            <a:pPr marL="0" indent="0">
              <a:lnSpc>
                <a:spcPct val="130000"/>
              </a:lnSpc>
              <a:spcBef>
                <a:spcPts val="0"/>
              </a:spcBef>
              <a:buFont typeface="Arial" panose="020B0604020202020204" pitchFamily="34" charset="0"/>
              <a:buNone/>
            </a:pPr>
            <a:r>
              <a:rPr lang="ja-JP" altLang="en-US" sz="2000" dirty="0">
                <a:latin typeface="BIZ UDPゴシック" panose="020B0400000000000000" pitchFamily="50" charset="-128"/>
                <a:ea typeface="BIZ UDPゴシック" panose="020B0400000000000000" pitchFamily="50" charset="-128"/>
              </a:rPr>
              <a:t>上にスライドすると拡大、下にスライドすると縮小し、好きなサイズに変更できます。</a:t>
            </a:r>
          </a:p>
          <a:p>
            <a:pPr marL="0" indent="0">
              <a:lnSpc>
                <a:spcPct val="130000"/>
              </a:lnSpc>
              <a:spcBef>
                <a:spcPts val="0"/>
              </a:spcBef>
              <a:buFont typeface="Arial" panose="020B0604020202020204" pitchFamily="34" charset="0"/>
              <a:buNone/>
            </a:pPr>
            <a:endParaRPr lang="ja-JP" altLang="en-US" sz="2000" dirty="0">
              <a:latin typeface="BIZ UDPゴシック" panose="020B0400000000000000" pitchFamily="50" charset="-128"/>
              <a:ea typeface="BIZ UDPゴシック" panose="020B0400000000000000" pitchFamily="50" charset="-128"/>
            </a:endParaRPr>
          </a:p>
          <a:p>
            <a:pPr marL="0" indent="0">
              <a:lnSpc>
                <a:spcPct val="130000"/>
              </a:lnSpc>
              <a:spcBef>
                <a:spcPts val="0"/>
              </a:spcBef>
              <a:buFont typeface="Arial" panose="020B0604020202020204" pitchFamily="34" charset="0"/>
              <a:buNone/>
            </a:pPr>
            <a:r>
              <a:rPr lang="ja-JP" altLang="en-US" sz="2000" dirty="0">
                <a:solidFill>
                  <a:schemeClr val="accent1"/>
                </a:solidFill>
                <a:latin typeface="BIZ UDPゴシック" panose="020B0400000000000000" pitchFamily="50" charset="-128"/>
                <a:ea typeface="BIZ UDPゴシック" panose="020B0400000000000000" pitchFamily="50" charset="-128"/>
              </a:rPr>
              <a:t>・再度３本指でダブルタップ</a:t>
            </a:r>
          </a:p>
          <a:p>
            <a:pPr marL="0" indent="0">
              <a:lnSpc>
                <a:spcPct val="130000"/>
              </a:lnSpc>
              <a:spcBef>
                <a:spcPts val="0"/>
              </a:spcBef>
              <a:buFont typeface="Arial" panose="020B0604020202020204" pitchFamily="34" charset="0"/>
              <a:buNone/>
            </a:pPr>
            <a:r>
              <a:rPr lang="ja-JP" altLang="en-US" sz="2000" dirty="0">
                <a:latin typeface="BIZ UDPゴシック" panose="020B0400000000000000" pitchFamily="50" charset="-128"/>
                <a:ea typeface="BIZ UDPゴシック" panose="020B0400000000000000" pitchFamily="50" charset="-128"/>
              </a:rPr>
              <a:t>拡大を解除します。</a:t>
            </a:r>
          </a:p>
        </p:txBody>
      </p:sp>
      <p:sp>
        <p:nvSpPr>
          <p:cNvPr id="5" name="サブタイトル 2">
            <a:extLst>
              <a:ext uri="{FF2B5EF4-FFF2-40B4-BE49-F238E27FC236}">
                <a16:creationId xmlns:a16="http://schemas.microsoft.com/office/drawing/2014/main" id="{D9E02852-02A1-7478-4A6F-F1C36D2B1829}"/>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dirty="0">
                <a:latin typeface="BIZ UDPゴシック" panose="020B0400000000000000" pitchFamily="50" charset="-128"/>
                <a:ea typeface="BIZ UDPゴシック" panose="020B0400000000000000" pitchFamily="50" charset="-128"/>
              </a:rPr>
              <a:t>ズーム機能オンにした状態の機能です</a:t>
            </a:r>
          </a:p>
        </p:txBody>
      </p:sp>
      <p:sp>
        <p:nvSpPr>
          <p:cNvPr id="3" name="タイトル 1">
            <a:extLst>
              <a:ext uri="{FF2B5EF4-FFF2-40B4-BE49-F238E27FC236}">
                <a16:creationId xmlns:a16="http://schemas.microsoft.com/office/drawing/2014/main" id="{546B5919-C7E2-BACE-ECB8-20B4AA2973AC}"/>
              </a:ext>
            </a:extLst>
          </p:cNvPr>
          <p:cNvSpPr txBox="1">
            <a:spLocks/>
          </p:cNvSpPr>
          <p:nvPr/>
        </p:nvSpPr>
        <p:spPr>
          <a:xfrm>
            <a:off x="1392691" y="220736"/>
            <a:ext cx="7576708" cy="486326"/>
          </a:xfrm>
          <a:prstGeom prst="rect">
            <a:avLst/>
          </a:prstGeom>
          <a:noFill/>
        </p:spPr>
        <p:txBody>
          <a:bodyPr vert="horz" lIns="91440" tIns="45720" rIns="91440" bIns="45720" rtlCol="0" anchor="b">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a:t>画面の拡大（ズーム機能）</a:t>
            </a:r>
            <a:endParaRPr lang="ja-JP" altLang="en-US" dirty="0"/>
          </a:p>
        </p:txBody>
      </p:sp>
    </p:spTree>
    <p:extLst>
      <p:ext uri="{BB962C8B-B14F-4D97-AF65-F5344CB8AC3E}">
        <p14:creationId xmlns:p14="http://schemas.microsoft.com/office/powerpoint/2010/main" val="348915255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EB5ED8D2-18D3-79F6-2E6A-59450068BE7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39267" y="2414170"/>
            <a:ext cx="2429000" cy="43200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5" imgW="554" imgH="551" progId="TCLayout.ActiveDocument.1">
                  <p:embed/>
                </p:oleObj>
              </mc:Choice>
              <mc:Fallback>
                <p:oleObj name="think-cell スライド" r:id="rId5"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cxnSp>
        <p:nvCxnSpPr>
          <p:cNvPr id="13" name="直線矢印コネクタ 12">
            <a:extLst>
              <a:ext uri="{FF2B5EF4-FFF2-40B4-BE49-F238E27FC236}">
                <a16:creationId xmlns:a16="http://schemas.microsoft.com/office/drawing/2014/main" id="{11DC774E-F204-D9F1-76AB-A4DD70DA345A}"/>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DFA45860-F023-30AF-2AE8-5C140AB3B3B3}"/>
              </a:ext>
            </a:extLst>
          </p:cNvPr>
          <p:cNvSpPr txBox="1"/>
          <p:nvPr/>
        </p:nvSpPr>
        <p:spPr>
          <a:xfrm>
            <a:off x="889484"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❶</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1" name="テキスト ボックス 20">
            <a:extLst>
              <a:ext uri="{FF2B5EF4-FFF2-40B4-BE49-F238E27FC236}">
                <a16:creationId xmlns:a16="http://schemas.microsoft.com/office/drawing/2014/main" id="{ABAC9FB8-BB58-939D-63EB-581C277E449C}"/>
              </a:ext>
            </a:extLst>
          </p:cNvPr>
          <p:cNvSpPr txBox="1"/>
          <p:nvPr/>
        </p:nvSpPr>
        <p:spPr>
          <a:xfrm>
            <a:off x="1412435" y="1512998"/>
            <a:ext cx="3348280" cy="755720"/>
          </a:xfrm>
          <a:prstGeom prst="rect">
            <a:avLst/>
          </a:prstGeom>
          <a:noFill/>
        </p:spPr>
        <p:txBody>
          <a:bodyPr wrap="square" lIns="91440" tIns="45720" rIns="91440" bIns="45720" rtlCol="0" anchor="t">
            <a:spAutoFit/>
          </a:bodyPr>
          <a:lstStyle/>
          <a:p>
            <a:pPr>
              <a:lnSpc>
                <a:spcPct val="130000"/>
              </a:lnSpc>
            </a:pPr>
            <a:r>
              <a:rPr lang="en-US" altLang="ja-JP"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Siri</a:t>
            </a: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を起動して</a:t>
            </a:r>
            <a:r>
              <a:rPr lang="en-US" altLang="ja-JP"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画面を明るく</a:t>
            </a:r>
            <a:r>
              <a:rPr lang="en-US" altLang="ja-JP"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暗くして</a:t>
            </a:r>
            <a:r>
              <a:rPr lang="en-US" altLang="ja-JP"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と声をかけます</a:t>
            </a:r>
          </a:p>
        </p:txBody>
      </p:sp>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35</a:t>
            </a:r>
          </a:p>
        </p:txBody>
      </p:sp>
      <p:sp>
        <p:nvSpPr>
          <p:cNvPr id="5" name="タイトル 1">
            <a:extLst>
              <a:ext uri="{FF2B5EF4-FFF2-40B4-BE49-F238E27FC236}">
                <a16:creationId xmlns:a16="http://schemas.microsoft.com/office/drawing/2014/main" id="{C2DF9836-237D-9545-D159-F875B4EEE63D}"/>
              </a:ext>
            </a:extLst>
          </p:cNvPr>
          <p:cNvSpPr>
            <a:spLocks noGrp="1"/>
          </p:cNvSpPr>
          <p:nvPr>
            <p:ph type="ctrTitle"/>
          </p:nvPr>
        </p:nvSpPr>
        <p:spPr>
          <a:xfrm>
            <a:off x="1392691" y="220736"/>
            <a:ext cx="7576708" cy="486326"/>
          </a:xfrm>
        </p:spPr>
        <p:txBody>
          <a:bodyPr vert="horz">
            <a:noAutofit/>
          </a:bodyPr>
          <a:lstStyle/>
          <a:p>
            <a:r>
              <a:rPr lang="ja-JP" altLang="en-US" dirty="0"/>
              <a:t>画面の明るさを調整</a:t>
            </a:r>
          </a:p>
        </p:txBody>
      </p:sp>
      <p:sp>
        <p:nvSpPr>
          <p:cNvPr id="8" name="タイトル 1">
            <a:extLst>
              <a:ext uri="{FF2B5EF4-FFF2-40B4-BE49-F238E27FC236}">
                <a16:creationId xmlns:a16="http://schemas.microsoft.com/office/drawing/2014/main" id="{EBE03EAA-E225-53EA-504C-865880DBFA56}"/>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2-D</a:t>
            </a:r>
          </a:p>
        </p:txBody>
      </p:sp>
      <p:sp>
        <p:nvSpPr>
          <p:cNvPr id="9" name="サブタイトル 2">
            <a:extLst>
              <a:ext uri="{FF2B5EF4-FFF2-40B4-BE49-F238E27FC236}">
                <a16:creationId xmlns:a16="http://schemas.microsoft.com/office/drawing/2014/main" id="{4103A2D6-D6F2-6B62-D10A-754AEE699FA9}"/>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en-US" altLang="ja-JP" sz="2200" dirty="0">
                <a:latin typeface="BIZ UDPゴシック" panose="020B0400000000000000" pitchFamily="50" charset="-128"/>
                <a:ea typeface="BIZ UDPゴシック" panose="020B0400000000000000" pitchFamily="50" charset="-128"/>
              </a:rPr>
              <a:t>Siri</a:t>
            </a:r>
            <a:r>
              <a:rPr lang="ja-JP" altLang="en-US" sz="2200" dirty="0">
                <a:latin typeface="BIZ UDPゴシック" panose="020B0400000000000000" pitchFamily="50" charset="-128"/>
                <a:ea typeface="BIZ UDPゴシック" panose="020B0400000000000000" pitchFamily="50" charset="-128"/>
              </a:rPr>
              <a:t>を使用して、画面の明るさを調整する方法です</a:t>
            </a:r>
          </a:p>
        </p:txBody>
      </p:sp>
      <p:pic>
        <p:nvPicPr>
          <p:cNvPr id="2" name="Picture 4">
            <a:extLst>
              <a:ext uri="{FF2B5EF4-FFF2-40B4-BE49-F238E27FC236}">
                <a16:creationId xmlns:a16="http://schemas.microsoft.com/office/drawing/2014/main" id="{D11AFD08-7911-8B69-8C94-901F648C05F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43446" y="2403896"/>
            <a:ext cx="2429000" cy="43200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3" name="テキスト ボックス 2">
            <a:extLst>
              <a:ext uri="{FF2B5EF4-FFF2-40B4-BE49-F238E27FC236}">
                <a16:creationId xmlns:a16="http://schemas.microsoft.com/office/drawing/2014/main" id="{C777A20C-2DAB-92B4-C4DC-79AA4026DFFD}"/>
              </a:ext>
            </a:extLst>
          </p:cNvPr>
          <p:cNvSpPr txBox="1"/>
          <p:nvPr/>
        </p:nvSpPr>
        <p:spPr>
          <a:xfrm>
            <a:off x="5093178" y="1512998"/>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❷</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4" name="テキスト ボックス 3">
            <a:extLst>
              <a:ext uri="{FF2B5EF4-FFF2-40B4-BE49-F238E27FC236}">
                <a16:creationId xmlns:a16="http://schemas.microsoft.com/office/drawing/2014/main" id="{898E60BE-14BB-611D-540C-87FF5129DA5C}"/>
              </a:ext>
            </a:extLst>
          </p:cNvPr>
          <p:cNvSpPr txBox="1"/>
          <p:nvPr/>
        </p:nvSpPr>
        <p:spPr>
          <a:xfrm>
            <a:off x="5607128" y="1512998"/>
            <a:ext cx="3348279" cy="755720"/>
          </a:xfrm>
          <a:prstGeom prst="rect">
            <a:avLst/>
          </a:prstGeom>
          <a:noFill/>
        </p:spPr>
        <p:txBody>
          <a:bodyPr wrap="square" rtlCol="0" anchor="ctr">
            <a:spAutoFit/>
          </a:bodyPr>
          <a:lstStyle/>
          <a:p>
            <a:pPr>
              <a:lnSpc>
                <a:spcPct val="130000"/>
              </a:lnSpc>
            </a:pPr>
            <a:r>
              <a:rPr lang="ja-JP" altLang="en-US" dirty="0">
                <a:solidFill>
                  <a:prstClr val="black"/>
                </a:solidFill>
                <a:latin typeface="BIZ UDPゴシック" panose="020B0400000000000000" pitchFamily="50" charset="-128"/>
                <a:ea typeface="BIZ UDPゴシック" panose="020B0400000000000000" pitchFamily="50" charset="-128"/>
              </a:rPr>
              <a:t>画面上部に明るさ調整スライダが表示されます</a:t>
            </a:r>
            <a:endParaRPr lang="ja-JP" altLang="en-US" sz="1800" dirty="0">
              <a:solidFill>
                <a:prstClr val="black"/>
              </a:solidFill>
              <a:latin typeface="BIZ UDPゴシック" panose="020B0400000000000000" pitchFamily="50" charset="-128"/>
              <a:ea typeface="BIZ UDPゴシック" panose="020B0400000000000000" pitchFamily="50" charset="-128"/>
            </a:endParaRPr>
          </a:p>
        </p:txBody>
      </p:sp>
      <p:sp>
        <p:nvSpPr>
          <p:cNvPr id="6" name="四角形: 角を丸くする 5">
            <a:extLst>
              <a:ext uri="{FF2B5EF4-FFF2-40B4-BE49-F238E27FC236}">
                <a16:creationId xmlns:a16="http://schemas.microsoft.com/office/drawing/2014/main" id="{9093E057-63B5-5A53-8F43-321FE2E39B5A}"/>
              </a:ext>
            </a:extLst>
          </p:cNvPr>
          <p:cNvSpPr/>
          <p:nvPr/>
        </p:nvSpPr>
        <p:spPr>
          <a:xfrm>
            <a:off x="5291260" y="2304870"/>
            <a:ext cx="2702035" cy="1196048"/>
          </a:xfrm>
          <a:prstGeom prst="roundRect">
            <a:avLst/>
          </a:prstGeom>
          <a:noFill/>
          <a:ln w="28575">
            <a:solidFill>
              <a:srgbClr val="FF330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21429589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0C9A553A-1468-4E6F-A007-74CB8B19652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57607" y="2411992"/>
            <a:ext cx="2429000" cy="43200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5" imgW="554" imgH="551" progId="TCLayout.ActiveDocument.1">
                  <p:embed/>
                </p:oleObj>
              </mc:Choice>
              <mc:Fallback>
                <p:oleObj name="think-cell スライド" r:id="rId5"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4" name="テキスト ボックス 13">
            <a:extLst>
              <a:ext uri="{FF2B5EF4-FFF2-40B4-BE49-F238E27FC236}">
                <a16:creationId xmlns:a16="http://schemas.microsoft.com/office/drawing/2014/main" id="{DFA45860-F023-30AF-2AE8-5C140AB3B3B3}"/>
              </a:ext>
            </a:extLst>
          </p:cNvPr>
          <p:cNvSpPr txBox="1"/>
          <p:nvPr/>
        </p:nvSpPr>
        <p:spPr>
          <a:xfrm>
            <a:off x="2175437" y="1484494"/>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❸</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1" name="テキスト ボックス 20">
            <a:extLst>
              <a:ext uri="{FF2B5EF4-FFF2-40B4-BE49-F238E27FC236}">
                <a16:creationId xmlns:a16="http://schemas.microsoft.com/office/drawing/2014/main" id="{ABAC9FB8-BB58-939D-63EB-581C277E449C}"/>
              </a:ext>
            </a:extLst>
          </p:cNvPr>
          <p:cNvSpPr txBox="1"/>
          <p:nvPr/>
        </p:nvSpPr>
        <p:spPr>
          <a:xfrm>
            <a:off x="2698387" y="1484494"/>
            <a:ext cx="5179241" cy="755720"/>
          </a:xfrm>
          <a:prstGeom prst="rect">
            <a:avLst/>
          </a:prstGeom>
          <a:noFill/>
        </p:spPr>
        <p:txBody>
          <a:bodyPr wrap="square" lIns="91440" tIns="45720" rIns="91440" bIns="45720" rtlCol="0" anchor="t">
            <a:spAutoFit/>
          </a:bodyPr>
          <a:lstStyle/>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画面が明るすぎる場合や暗すぎる場合は上や下にスワイプして段階的に明るさを調整してください</a:t>
            </a:r>
          </a:p>
        </p:txBody>
      </p:sp>
      <p:sp>
        <p:nvSpPr>
          <p:cNvPr id="13" name="Slide Number Placeholder 5">
            <a:extLst>
              <a:ext uri="{FF2B5EF4-FFF2-40B4-BE49-F238E27FC236}">
                <a16:creationId xmlns:a16="http://schemas.microsoft.com/office/drawing/2014/main" id="{35CBCC18-DA56-9677-880A-6A56DAEDCDDA}"/>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1800" dirty="0">
                <a:solidFill>
                  <a:schemeClr val="accent1"/>
                </a:solidFill>
                <a:latin typeface="BIZ UDPゴシック" panose="020B0400000000000000" pitchFamily="50" charset="-128"/>
                <a:ea typeface="BIZ UDPゴシック" panose="020B0400000000000000" pitchFamily="50" charset="-128"/>
              </a:rPr>
              <a:t>３</a:t>
            </a:r>
            <a:r>
              <a:rPr lang="en-US" altLang="ja-JP" sz="1800" dirty="0">
                <a:solidFill>
                  <a:schemeClr val="accent1"/>
                </a:solidFill>
                <a:latin typeface="BIZ UDPゴシック" panose="020B0400000000000000" pitchFamily="50" charset="-128"/>
                <a:ea typeface="BIZ UDPゴシック" panose="020B0400000000000000" pitchFamily="50" charset="-128"/>
              </a:rPr>
              <a:t>6</a:t>
            </a:r>
          </a:p>
        </p:txBody>
      </p:sp>
      <p:sp>
        <p:nvSpPr>
          <p:cNvPr id="9" name="タイトル 1">
            <a:extLst>
              <a:ext uri="{FF2B5EF4-FFF2-40B4-BE49-F238E27FC236}">
                <a16:creationId xmlns:a16="http://schemas.microsoft.com/office/drawing/2014/main" id="{C3C662B9-123D-37EF-8D02-80F3835951E8}"/>
              </a:ext>
            </a:extLst>
          </p:cNvPr>
          <p:cNvSpPr>
            <a:spLocks noGrp="1"/>
          </p:cNvSpPr>
          <p:nvPr>
            <p:ph type="ctrTitle"/>
          </p:nvPr>
        </p:nvSpPr>
        <p:spPr>
          <a:xfrm>
            <a:off x="1392691" y="220736"/>
            <a:ext cx="7576708" cy="486326"/>
          </a:xfrm>
        </p:spPr>
        <p:txBody>
          <a:bodyPr vert="horz">
            <a:noAutofit/>
          </a:bodyPr>
          <a:lstStyle/>
          <a:p>
            <a:r>
              <a:rPr lang="ja-JP" altLang="en-US" dirty="0"/>
              <a:t>画面の明るさを調整</a:t>
            </a:r>
          </a:p>
        </p:txBody>
      </p:sp>
      <p:sp>
        <p:nvSpPr>
          <p:cNvPr id="10" name="タイトル 1">
            <a:extLst>
              <a:ext uri="{FF2B5EF4-FFF2-40B4-BE49-F238E27FC236}">
                <a16:creationId xmlns:a16="http://schemas.microsoft.com/office/drawing/2014/main" id="{BDA923AA-E21D-639D-8449-27D6874C916E}"/>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2-D</a:t>
            </a:r>
          </a:p>
        </p:txBody>
      </p:sp>
      <p:sp>
        <p:nvSpPr>
          <p:cNvPr id="6" name="テキスト ボックス 5">
            <a:extLst>
              <a:ext uri="{FF2B5EF4-FFF2-40B4-BE49-F238E27FC236}">
                <a16:creationId xmlns:a16="http://schemas.microsoft.com/office/drawing/2014/main" id="{F5DDA4CC-28A2-6D27-E4DD-DE6C0DC9C099}"/>
              </a:ext>
            </a:extLst>
          </p:cNvPr>
          <p:cNvSpPr txBox="1"/>
          <p:nvPr/>
        </p:nvSpPr>
        <p:spPr>
          <a:xfrm>
            <a:off x="5786394" y="3471301"/>
            <a:ext cx="3357606" cy="2916311"/>
          </a:xfrm>
          <a:prstGeom prst="rect">
            <a:avLst/>
          </a:prstGeom>
          <a:noFill/>
        </p:spPr>
        <p:txBody>
          <a:bodyPr wrap="square" lIns="36000" tIns="45720" rIns="36000" bIns="45720" rtlCol="0" anchor="t">
            <a:spAutoFit/>
          </a:bodyPr>
          <a:lstStyle/>
          <a:p>
            <a:pPr>
              <a:lnSpc>
                <a:spcPct val="130000"/>
              </a:lnSpc>
            </a:pPr>
            <a:r>
              <a:rPr lang="en-US" altLang="ja-JP" sz="1800" kern="100" dirty="0">
                <a:solidFill>
                  <a:schemeClr val="accent1"/>
                </a:solidFill>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1800" kern="100" dirty="0">
                <a:solidFill>
                  <a:schemeClr val="accent1"/>
                </a:solidFill>
                <a:latin typeface="BIZ UDPゴシック" panose="020B0400000000000000" pitchFamily="50" charset="-128"/>
                <a:ea typeface="BIZ UDPゴシック" panose="020B0400000000000000" pitchFamily="50" charset="-128"/>
                <a:cs typeface="Times New Roman" panose="02020603050405020304" pitchFamily="18" charset="0"/>
              </a:rPr>
              <a:t>左スワイプで</a:t>
            </a:r>
            <a:endParaRPr lang="en-US" altLang="ja-JP" sz="1800" kern="100" dirty="0">
              <a:solidFill>
                <a:schemeClr val="accent1"/>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a:lnSpc>
                <a:spcPct val="130000"/>
              </a:lnSpc>
            </a:pPr>
            <a:r>
              <a:rPr lang="ja-JP" altLang="en-US" sz="1800" kern="100" dirty="0">
                <a:solidFill>
                  <a:schemeClr val="accent1"/>
                </a:solidFill>
                <a:latin typeface="BIZ UDPゴシック" panose="020B0400000000000000" pitchFamily="50" charset="-128"/>
                <a:ea typeface="BIZ UDPゴシック" panose="020B0400000000000000" pitchFamily="50" charset="-128"/>
                <a:cs typeface="Times New Roman" panose="02020603050405020304" pitchFamily="18" charset="0"/>
              </a:rPr>
              <a:t>明るさ調整スライダに移動します</a:t>
            </a:r>
            <a:endParaRPr lang="en-US" altLang="ja-JP" sz="1800" kern="100" dirty="0">
              <a:solidFill>
                <a:schemeClr val="accent1"/>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a:lnSpc>
                <a:spcPct val="130000"/>
              </a:lnSpc>
            </a:pPr>
            <a:r>
              <a:rPr lang="en-US" altLang="ja-JP" sz="1800" kern="100" dirty="0">
                <a:solidFill>
                  <a:schemeClr val="accent1"/>
                </a:solidFill>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1800" kern="100" dirty="0">
                <a:solidFill>
                  <a:schemeClr val="accent1"/>
                </a:solidFill>
                <a:latin typeface="BIZ UDPゴシック" panose="020B0400000000000000" pitchFamily="50" charset="-128"/>
                <a:ea typeface="BIZ UDPゴシック" panose="020B0400000000000000" pitchFamily="50" charset="-128"/>
                <a:cs typeface="Times New Roman" panose="02020603050405020304" pitchFamily="18" charset="0"/>
              </a:rPr>
              <a:t>調整後はホームボタンを</a:t>
            </a:r>
            <a:endParaRPr lang="en-US" altLang="ja-JP" sz="1800" kern="100" dirty="0">
              <a:solidFill>
                <a:schemeClr val="accent1"/>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a:lnSpc>
                <a:spcPct val="130000"/>
              </a:lnSpc>
            </a:pPr>
            <a:r>
              <a:rPr lang="ja-JP" altLang="en-US" sz="1800" kern="100" dirty="0">
                <a:solidFill>
                  <a:schemeClr val="accent1"/>
                </a:solidFill>
                <a:latin typeface="BIZ UDPゴシック" panose="020B0400000000000000" pitchFamily="50" charset="-128"/>
                <a:ea typeface="BIZ UDPゴシック" panose="020B0400000000000000" pitchFamily="50" charset="-128"/>
                <a:cs typeface="Times New Roman" panose="02020603050405020304" pitchFamily="18" charset="0"/>
              </a:rPr>
              <a:t>１回押して</a:t>
            </a:r>
            <a:r>
              <a:rPr lang="en-US" altLang="ja-JP" sz="1800" kern="100" dirty="0">
                <a:solidFill>
                  <a:schemeClr val="accent1"/>
                </a:solidFill>
                <a:latin typeface="BIZ UDPゴシック" panose="020B0400000000000000" pitchFamily="50" charset="-128"/>
                <a:ea typeface="BIZ UDPゴシック" panose="020B0400000000000000" pitchFamily="50" charset="-128"/>
                <a:cs typeface="Times New Roman" panose="02020603050405020304" pitchFamily="18" charset="0"/>
              </a:rPr>
              <a:t>Siri</a:t>
            </a:r>
            <a:r>
              <a:rPr lang="ja-JP" altLang="en-US" sz="1800" kern="100" dirty="0">
                <a:solidFill>
                  <a:schemeClr val="accent1"/>
                </a:solidFill>
                <a:latin typeface="BIZ UDPゴシック" panose="020B0400000000000000" pitchFamily="50" charset="-128"/>
                <a:ea typeface="BIZ UDPゴシック" panose="020B0400000000000000" pitchFamily="50" charset="-128"/>
                <a:cs typeface="Times New Roman" panose="02020603050405020304" pitchFamily="18" charset="0"/>
              </a:rPr>
              <a:t>を終了します</a:t>
            </a:r>
            <a:endParaRPr lang="en-US" altLang="ja-JP" sz="1800" kern="100" dirty="0">
              <a:solidFill>
                <a:schemeClr val="accent1"/>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a:lnSpc>
                <a:spcPct val="130000"/>
              </a:lnSpc>
            </a:pPr>
            <a:r>
              <a:rPr lang="en-US" altLang="ja-JP" sz="1800" kern="100" dirty="0">
                <a:solidFill>
                  <a:schemeClr val="accent1"/>
                </a:solidFill>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1800" kern="100" dirty="0">
                <a:solidFill>
                  <a:schemeClr val="accent1"/>
                </a:solidFill>
                <a:latin typeface="BIZ UDPゴシック" panose="020B0400000000000000" pitchFamily="50" charset="-128"/>
                <a:ea typeface="BIZ UDPゴシック" panose="020B0400000000000000" pitchFamily="50" charset="-128"/>
                <a:cs typeface="Times New Roman" panose="02020603050405020304" pitchFamily="18" charset="0"/>
              </a:rPr>
              <a:t>その他にも、</a:t>
            </a:r>
            <a:r>
              <a:rPr lang="en-US" altLang="ja-JP" sz="1800" kern="100" dirty="0">
                <a:solidFill>
                  <a:schemeClr val="accent1"/>
                </a:solidFill>
                <a:latin typeface="BIZ UDPゴシック" panose="020B0400000000000000" pitchFamily="50" charset="-128"/>
                <a:ea typeface="BIZ UDPゴシック" panose="020B0400000000000000" pitchFamily="50" charset="-128"/>
                <a:cs typeface="Times New Roman" panose="02020603050405020304" pitchFamily="18" charset="0"/>
              </a:rPr>
              <a:t>Siri</a:t>
            </a:r>
            <a:r>
              <a:rPr lang="ja-JP" altLang="en-US" sz="1800" kern="100" dirty="0">
                <a:solidFill>
                  <a:schemeClr val="accent1"/>
                </a:solidFill>
                <a:latin typeface="BIZ UDPゴシック" panose="020B0400000000000000" pitchFamily="50" charset="-128"/>
                <a:ea typeface="BIZ UDPゴシック" panose="020B0400000000000000" pitchFamily="50" charset="-128"/>
                <a:cs typeface="Times New Roman" panose="02020603050405020304" pitchFamily="18" charset="0"/>
              </a:rPr>
              <a:t>を起動して</a:t>
            </a:r>
            <a:r>
              <a:rPr lang="en-US" altLang="ja-JP" sz="1800" kern="100" dirty="0">
                <a:solidFill>
                  <a:schemeClr val="accent1"/>
                </a:solidFill>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1800" kern="100" dirty="0">
                <a:solidFill>
                  <a:schemeClr val="accent1"/>
                </a:solidFill>
                <a:latin typeface="BIZ UDPゴシック" panose="020B0400000000000000" pitchFamily="50" charset="-128"/>
                <a:ea typeface="BIZ UDPゴシック" panose="020B0400000000000000" pitchFamily="50" charset="-128"/>
                <a:cs typeface="Times New Roman" panose="02020603050405020304" pitchFamily="18" charset="0"/>
              </a:rPr>
              <a:t>画面の明るさを５０％にして</a:t>
            </a:r>
            <a:r>
              <a:rPr lang="en-US" altLang="ja-JP" sz="1800" kern="100" dirty="0">
                <a:solidFill>
                  <a:schemeClr val="accent1"/>
                </a:solidFill>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1800" kern="100" dirty="0">
                <a:solidFill>
                  <a:schemeClr val="accent1"/>
                </a:solidFill>
                <a:latin typeface="BIZ UDPゴシック" panose="020B0400000000000000" pitchFamily="50" charset="-128"/>
                <a:ea typeface="BIZ UDPゴシック" panose="020B0400000000000000" pitchFamily="50" charset="-128"/>
                <a:cs typeface="Times New Roman" panose="02020603050405020304" pitchFamily="18" charset="0"/>
              </a:rPr>
              <a:t>など最大の明るさに対する割合を伝えて調整することも可能です</a:t>
            </a:r>
          </a:p>
        </p:txBody>
      </p:sp>
      <p:sp>
        <p:nvSpPr>
          <p:cNvPr id="2" name="サブタイトル 2">
            <a:extLst>
              <a:ext uri="{FF2B5EF4-FFF2-40B4-BE49-F238E27FC236}">
                <a16:creationId xmlns:a16="http://schemas.microsoft.com/office/drawing/2014/main" id="{A9DC9938-A42D-977D-9A3D-FEC889B40833}"/>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en-US" altLang="ja-JP" sz="2200" dirty="0">
                <a:latin typeface="BIZ UDPゴシック" panose="020B0400000000000000" pitchFamily="50" charset="-128"/>
                <a:ea typeface="BIZ UDPゴシック" panose="020B0400000000000000" pitchFamily="50" charset="-128"/>
              </a:rPr>
              <a:t>Siri</a:t>
            </a:r>
            <a:r>
              <a:rPr lang="ja-JP" altLang="en-US" sz="2200" dirty="0">
                <a:latin typeface="BIZ UDPゴシック" panose="020B0400000000000000" pitchFamily="50" charset="-128"/>
                <a:ea typeface="BIZ UDPゴシック" panose="020B0400000000000000" pitchFamily="50" charset="-128"/>
              </a:rPr>
              <a:t>を使用して、画面の明るさを調整する方法です</a:t>
            </a:r>
          </a:p>
        </p:txBody>
      </p:sp>
      <p:sp>
        <p:nvSpPr>
          <p:cNvPr id="4" name="四角形: 角を丸くする 3">
            <a:extLst>
              <a:ext uri="{FF2B5EF4-FFF2-40B4-BE49-F238E27FC236}">
                <a16:creationId xmlns:a16="http://schemas.microsoft.com/office/drawing/2014/main" id="{9059FF2E-C21D-9054-1B44-91A18583A759}"/>
              </a:ext>
            </a:extLst>
          </p:cNvPr>
          <p:cNvSpPr/>
          <p:nvPr/>
        </p:nvSpPr>
        <p:spPr>
          <a:xfrm>
            <a:off x="3215880" y="2304870"/>
            <a:ext cx="2702035" cy="1196048"/>
          </a:xfrm>
          <a:prstGeom prst="roundRect">
            <a:avLst/>
          </a:prstGeom>
          <a:noFill/>
          <a:ln w="28575">
            <a:solidFill>
              <a:srgbClr val="FF330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9619410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2068" y="1948"/>
          <a:ext cx="1587" cy="1587"/>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5"/>
                      <a:stretch>
                        <a:fillRect/>
                      </a:stretch>
                    </p:blipFill>
                    <p:spPr>
                      <a:xfrm>
                        <a:off x="2068" y="1948"/>
                        <a:ext cx="1587" cy="1587"/>
                      </a:xfrm>
                      <a:prstGeom prst="rect">
                        <a:avLst/>
                      </a:prstGeom>
                    </p:spPr>
                  </p:pic>
                </p:oleObj>
              </mc:Fallback>
            </mc:AlternateContent>
          </a:graphicData>
        </a:graphic>
      </p:graphicFrame>
      <p:sp>
        <p:nvSpPr>
          <p:cNvPr id="2" name="タイトル 1"/>
          <p:cNvSpPr>
            <a:spLocks noGrp="1" noChangeAspect="1"/>
          </p:cNvSpPr>
          <p:nvPr>
            <p:ph type="ctrTitle"/>
          </p:nvPr>
        </p:nvSpPr>
        <p:spPr>
          <a:xfrm>
            <a:off x="480" y="361"/>
            <a:ext cx="1259335" cy="894339"/>
          </a:xfrm>
          <a:prstGeom prst="rect">
            <a:avLst/>
          </a:prstGeom>
          <a:noFill/>
        </p:spPr>
        <p:txBody>
          <a:bodyPr vert="horz" wrap="none" anchor="ctr">
            <a:noAutofit/>
          </a:bodyPr>
          <a:lstStyle/>
          <a:p>
            <a:pPr algn="ctr">
              <a:lnSpc>
                <a:spcPct val="100000"/>
              </a:lnSpc>
            </a:pPr>
            <a:r>
              <a:rPr lang="en-US" altLang="ja-JP">
                <a:solidFill>
                  <a:sysClr val="windowText" lastClr="000000"/>
                </a:solidFill>
              </a:rPr>
              <a:t>1-A</a:t>
            </a:r>
            <a:endParaRPr kumimoji="0" lang="ja-JP" altLang="en-US" kern="0">
              <a:solidFill>
                <a:sysClr val="windowText" lastClr="000000"/>
              </a:solidFill>
            </a:endParaRPr>
          </a:p>
        </p:txBody>
      </p:sp>
      <p:sp>
        <p:nvSpPr>
          <p:cNvPr id="17" name="タイトル 1">
            <a:extLst>
              <a:ext uri="{FF2B5EF4-FFF2-40B4-BE49-F238E27FC236}">
                <a16:creationId xmlns:a16="http://schemas.microsoft.com/office/drawing/2014/main" id="{592BA316-D6C0-047C-5797-F4C091D1B66F}"/>
              </a:ext>
            </a:extLst>
          </p:cNvPr>
          <p:cNvSpPr txBox="1">
            <a:spLocks noChangeAspect="1"/>
          </p:cNvSpPr>
          <p:nvPr/>
        </p:nvSpPr>
        <p:spPr>
          <a:xfrm>
            <a:off x="1403288" y="146005"/>
            <a:ext cx="7488739" cy="578729"/>
          </a:xfrm>
          <a:prstGeom prst="roundRect">
            <a:avLst/>
          </a:prstGeom>
          <a:noFill/>
        </p:spPr>
        <p:txBody>
          <a:bodyPr vert="horz" wrap="square" lIns="91431" tIns="45715" rIns="91431" bIns="45715" rtlCol="0" anchor="ctr">
            <a:spAutoFit/>
          </a:bodyPr>
          <a:lstStyle>
            <a:lvl1pPr>
              <a:lnSpc>
                <a:spcPct val="100000"/>
              </a:lnSpc>
              <a:spcBef>
                <a:spcPct val="0"/>
              </a:spcBef>
              <a:buNone/>
              <a:defRPr sz="2800" b="1" i="0">
                <a:solidFill>
                  <a:sysClr val="windowText" lastClr="000000"/>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sz="2799" dirty="0">
                <a:solidFill>
                  <a:srgbClr val="4472C4"/>
                </a:solidFill>
              </a:rPr>
              <a:t>本体各部の名称</a:t>
            </a:r>
            <a:r>
              <a:rPr lang="en-US" altLang="ja-JP" sz="2799" dirty="0">
                <a:solidFill>
                  <a:srgbClr val="4472C4"/>
                </a:solidFill>
              </a:rPr>
              <a:t>【</a:t>
            </a:r>
            <a:r>
              <a:rPr lang="ja-JP" altLang="en-US" sz="2799" dirty="0">
                <a:solidFill>
                  <a:srgbClr val="4472C4"/>
                </a:solidFill>
              </a:rPr>
              <a:t>ホームボタンのある機種</a:t>
            </a:r>
            <a:r>
              <a:rPr lang="en-US" altLang="ja-JP" sz="2799" dirty="0">
                <a:solidFill>
                  <a:srgbClr val="4472C4"/>
                </a:solidFill>
              </a:rPr>
              <a:t>】</a:t>
            </a:r>
          </a:p>
        </p:txBody>
      </p:sp>
      <p:cxnSp>
        <p:nvCxnSpPr>
          <p:cNvPr id="19" name="直線コネクタ 18">
            <a:extLst>
              <a:ext uri="{FF2B5EF4-FFF2-40B4-BE49-F238E27FC236}">
                <a16:creationId xmlns:a16="http://schemas.microsoft.com/office/drawing/2014/main" id="{8B51F20C-EA3E-6886-BB37-CE4E250F1885}"/>
              </a:ext>
            </a:extLst>
          </p:cNvPr>
          <p:cNvCxnSpPr>
            <a:cxnSpLocks/>
          </p:cNvCxnSpPr>
          <p:nvPr/>
        </p:nvCxnSpPr>
        <p:spPr>
          <a:xfrm flipV="1">
            <a:off x="1259824" y="361"/>
            <a:ext cx="0" cy="883534"/>
          </a:xfrm>
          <a:prstGeom prst="line">
            <a:avLst/>
          </a:prstGeom>
        </p:spPr>
        <p:style>
          <a:lnRef idx="1">
            <a:schemeClr val="dk1"/>
          </a:lnRef>
          <a:fillRef idx="0">
            <a:schemeClr val="dk1"/>
          </a:fillRef>
          <a:effectRef idx="0">
            <a:schemeClr val="dk1"/>
          </a:effectRef>
          <a:fontRef idx="minor">
            <a:schemeClr val="tx1"/>
          </a:fontRef>
        </p:style>
      </p:cxnSp>
      <p:sp>
        <p:nvSpPr>
          <p:cNvPr id="14" name="テキスト ボックス 13">
            <a:extLst>
              <a:ext uri="{FF2B5EF4-FFF2-40B4-BE49-F238E27FC236}">
                <a16:creationId xmlns:a16="http://schemas.microsoft.com/office/drawing/2014/main" id="{B28CB8ED-7E21-0006-75C8-884A1B46B13C}"/>
              </a:ext>
            </a:extLst>
          </p:cNvPr>
          <p:cNvSpPr txBox="1"/>
          <p:nvPr/>
        </p:nvSpPr>
        <p:spPr>
          <a:xfrm>
            <a:off x="3252244" y="992977"/>
            <a:ext cx="5864470" cy="4676986"/>
          </a:xfrm>
          <a:prstGeom prst="rect">
            <a:avLst/>
          </a:prstGeom>
          <a:solidFill>
            <a:schemeClr val="bg1"/>
          </a:solidFill>
          <a:ln w="28575">
            <a:solidFill>
              <a:schemeClr val="accent1">
                <a:lumMod val="60000"/>
                <a:lumOff val="40000"/>
              </a:schemeClr>
            </a:solidFill>
          </a:ln>
        </p:spPr>
        <p:txBody>
          <a:bodyPr wrap="square" rtlCol="0">
            <a:spAutoFit/>
          </a:bodyPr>
          <a:lstStyle/>
          <a:p>
            <a:pPr algn="just">
              <a:lnSpc>
                <a:spcPct val="130000"/>
              </a:lnSpc>
              <a:spcBef>
                <a:spcPts val="600"/>
              </a:spcBef>
            </a:pPr>
            <a:r>
              <a:rPr lang="ja-JP" altLang="en-US" sz="1600" dirty="0">
                <a:solidFill>
                  <a:schemeClr val="accent1"/>
                </a:solidFill>
                <a:latin typeface="BIZ UDPゴシック" panose="020B0400000000000000" pitchFamily="50" charset="-128"/>
                <a:ea typeface="BIZ UDPゴシック" panose="020B0400000000000000" pitchFamily="50" charset="-128"/>
              </a:rPr>
              <a:t>❶</a:t>
            </a:r>
            <a:r>
              <a:rPr lang="ja-JP" altLang="en-US" sz="1600" dirty="0">
                <a:latin typeface="BIZ UDPゴシック" panose="020B0400000000000000" pitchFamily="50" charset="-128"/>
                <a:ea typeface="BIZ UDPゴシック" panose="020B0400000000000000" pitchFamily="50" charset="-128"/>
              </a:rPr>
              <a:t>ホームボタン</a:t>
            </a:r>
            <a:r>
              <a:rPr lang="en-US" altLang="ja-JP" sz="1600" dirty="0">
                <a:latin typeface="BIZ UDPゴシック" panose="020B0400000000000000" pitchFamily="50" charset="-128"/>
                <a:ea typeface="BIZ UDPゴシック" panose="020B0400000000000000" pitchFamily="50" charset="-128"/>
              </a:rPr>
              <a:t>/Touch (</a:t>
            </a:r>
            <a:r>
              <a:rPr lang="ja-JP" altLang="en-US" sz="1600" dirty="0">
                <a:latin typeface="BIZ UDPゴシック" panose="020B0400000000000000" pitchFamily="50" charset="-128"/>
                <a:ea typeface="BIZ UDPゴシック" panose="020B0400000000000000" pitchFamily="50" charset="-128"/>
              </a:rPr>
              <a:t>タッチ）</a:t>
            </a:r>
            <a:r>
              <a:rPr lang="en-US" altLang="ja-JP" sz="1600" dirty="0">
                <a:latin typeface="BIZ UDPゴシック" panose="020B0400000000000000" pitchFamily="50" charset="-128"/>
                <a:ea typeface="BIZ UDPゴシック" panose="020B0400000000000000" pitchFamily="50" charset="-128"/>
              </a:rPr>
              <a:t>ID </a:t>
            </a:r>
            <a:r>
              <a:rPr lang="ja-JP" altLang="en-US" sz="1600" dirty="0">
                <a:latin typeface="BIZ UDPゴシック" panose="020B0400000000000000" pitchFamily="50" charset="-128"/>
                <a:ea typeface="BIZ UDPゴシック" panose="020B0400000000000000" pitchFamily="50" charset="-128"/>
              </a:rPr>
              <a:t>センサー</a:t>
            </a:r>
            <a:endParaRPr lang="en-US" altLang="ja-JP" sz="1600" dirty="0">
              <a:latin typeface="BIZ UDPゴシック" panose="020B0400000000000000" pitchFamily="50" charset="-128"/>
              <a:ea typeface="BIZ UDPゴシック" panose="020B0400000000000000" pitchFamily="50" charset="-128"/>
            </a:endParaRPr>
          </a:p>
          <a:p>
            <a:pPr>
              <a:lnSpc>
                <a:spcPct val="130000"/>
              </a:lnSpc>
            </a:pPr>
            <a:r>
              <a:rPr lang="en-US" altLang="ja-JP" sz="1600" dirty="0">
                <a:latin typeface="BIZ UDPゴシック" panose="020B0400000000000000" pitchFamily="50" charset="-128"/>
                <a:ea typeface="BIZ UDPゴシック" panose="020B0400000000000000" pitchFamily="50" charset="-128"/>
              </a:rPr>
              <a:t>iPhone</a:t>
            </a:r>
            <a:r>
              <a:rPr lang="ja-JP" altLang="en-US" sz="1600" dirty="0">
                <a:latin typeface="BIZ UDPゴシック" panose="020B0400000000000000" pitchFamily="50" charset="-128"/>
                <a:ea typeface="BIZ UDPゴシック" panose="020B0400000000000000" pitchFamily="50" charset="-128"/>
              </a:rPr>
              <a:t>のロックを解除したり、アプリ使用中にホーム画面に戻る時などに使用します。このボタンを長押しすると</a:t>
            </a:r>
            <a:r>
              <a:rPr lang="en-US" altLang="ja-JP" sz="1600" dirty="0">
                <a:latin typeface="BIZ UDPゴシック" panose="020B0400000000000000" pitchFamily="50" charset="-128"/>
                <a:ea typeface="BIZ UDPゴシック" panose="020B0400000000000000" pitchFamily="50" charset="-128"/>
              </a:rPr>
              <a:t>Siri</a:t>
            </a:r>
            <a:r>
              <a:rPr lang="ja-JP" altLang="en-US" sz="1600" dirty="0">
                <a:latin typeface="BIZ UDPゴシック" panose="020B0400000000000000" pitchFamily="50" charset="-128"/>
                <a:ea typeface="BIZ UDPゴシック" panose="020B0400000000000000" pitchFamily="50" charset="-128"/>
              </a:rPr>
              <a:t>を呼び出すことが出来ます。また設定を行うと、</a:t>
            </a:r>
            <a:r>
              <a:rPr lang="en-US" altLang="ja-JP" sz="1600" dirty="0">
                <a:latin typeface="BIZ UDPゴシック" panose="020B0400000000000000" pitchFamily="50" charset="-128"/>
                <a:ea typeface="BIZ UDPゴシック" panose="020B0400000000000000" pitchFamily="50" charset="-128"/>
              </a:rPr>
              <a:t>3</a:t>
            </a:r>
            <a:r>
              <a:rPr lang="ja-JP" altLang="en-US" sz="1600" dirty="0">
                <a:latin typeface="BIZ UDPゴシック" panose="020B0400000000000000" pitchFamily="50" charset="-128"/>
                <a:ea typeface="BIZ UDPゴシック" panose="020B0400000000000000" pitchFamily="50" charset="-128"/>
              </a:rPr>
              <a:t>回連続で押すことで、</a:t>
            </a:r>
            <a:r>
              <a:rPr lang="en-US" altLang="ja-JP" sz="1600" dirty="0" err="1">
                <a:latin typeface="BIZ UDPゴシック" panose="020B0400000000000000" pitchFamily="50" charset="-128"/>
                <a:ea typeface="BIZ UDPゴシック" panose="020B0400000000000000" pitchFamily="50" charset="-128"/>
              </a:rPr>
              <a:t>VoiceOver</a:t>
            </a:r>
            <a:r>
              <a:rPr lang="ja-JP" altLang="en-US" sz="1600" dirty="0">
                <a:latin typeface="BIZ UDPゴシック" panose="020B0400000000000000" pitchFamily="50" charset="-128"/>
                <a:ea typeface="BIZ UDPゴシック" panose="020B0400000000000000" pitchFamily="50" charset="-128"/>
              </a:rPr>
              <a:t>や反転表示など、アクセシビリティ機能のオンとオフを切り替える設定をすることもできます。</a:t>
            </a:r>
            <a:endParaRPr lang="en-US" altLang="ja-JP" sz="1600" dirty="0">
              <a:latin typeface="BIZ UDPゴシック" panose="020B0400000000000000" pitchFamily="50" charset="-128"/>
              <a:ea typeface="BIZ UDPゴシック" panose="020B0400000000000000" pitchFamily="50" charset="-128"/>
            </a:endParaRPr>
          </a:p>
          <a:p>
            <a:pPr>
              <a:lnSpc>
                <a:spcPct val="130000"/>
              </a:lnSpc>
            </a:pPr>
            <a:r>
              <a:rPr lang="ja-JP" altLang="en-US" sz="1600" dirty="0">
                <a:solidFill>
                  <a:schemeClr val="accent1"/>
                </a:solidFill>
                <a:latin typeface="BIZ UDPゴシック" panose="020B0400000000000000" pitchFamily="50" charset="-128"/>
                <a:ea typeface="BIZ UDPゴシック" panose="020B0400000000000000" pitchFamily="50" charset="-128"/>
              </a:rPr>
              <a:t>❷</a:t>
            </a:r>
            <a:r>
              <a:rPr lang="ja-JP" altLang="en-US" sz="1600" dirty="0">
                <a:latin typeface="BIZ UDPゴシック" panose="020B0400000000000000" pitchFamily="50" charset="-128"/>
                <a:ea typeface="BIZ UDPゴシック" panose="020B0400000000000000" pitchFamily="50" charset="-128"/>
              </a:rPr>
              <a:t>電源ボタン</a:t>
            </a:r>
            <a:endParaRPr lang="en-US" altLang="ja-JP" sz="1600" dirty="0">
              <a:latin typeface="BIZ UDPゴシック" panose="020B0400000000000000" pitchFamily="50" charset="-128"/>
              <a:ea typeface="BIZ UDPゴシック" panose="020B0400000000000000" pitchFamily="50" charset="-128"/>
            </a:endParaRPr>
          </a:p>
          <a:p>
            <a:pPr>
              <a:lnSpc>
                <a:spcPct val="130000"/>
              </a:lnSpc>
            </a:pPr>
            <a:r>
              <a:rPr lang="en-US" altLang="ja-JP" sz="1600" dirty="0">
                <a:latin typeface="BIZ UDPゴシック" panose="020B0400000000000000" pitchFamily="50" charset="-128"/>
                <a:ea typeface="BIZ UDPゴシック" panose="020B0400000000000000" pitchFamily="50" charset="-128"/>
              </a:rPr>
              <a:t>iPhone</a:t>
            </a:r>
            <a:r>
              <a:rPr lang="ja-JP" altLang="en-US" sz="1600" dirty="0">
                <a:latin typeface="BIZ UDPゴシック" panose="020B0400000000000000" pitchFamily="50" charset="-128"/>
                <a:ea typeface="BIZ UDPゴシック" panose="020B0400000000000000" pitchFamily="50" charset="-128"/>
              </a:rPr>
              <a:t>のスリープを解除したり、スリープモードにする時に利用します。また、電源を入れたり、切ったりする際にも使用します。</a:t>
            </a:r>
            <a:endParaRPr lang="en-US" altLang="ja-JP" sz="1600" dirty="0">
              <a:latin typeface="BIZ UDPゴシック" panose="020B0400000000000000" pitchFamily="50" charset="-128"/>
              <a:ea typeface="BIZ UDPゴシック" panose="020B0400000000000000" pitchFamily="50" charset="-128"/>
            </a:endParaRPr>
          </a:p>
          <a:p>
            <a:pPr>
              <a:lnSpc>
                <a:spcPct val="130000"/>
              </a:lnSpc>
            </a:pPr>
            <a:r>
              <a:rPr lang="ja-JP" altLang="en-US" sz="1600" dirty="0">
                <a:solidFill>
                  <a:schemeClr val="accent1"/>
                </a:solidFill>
                <a:latin typeface="BIZ UDPゴシック" panose="020B0400000000000000" pitchFamily="50" charset="-128"/>
                <a:ea typeface="BIZ UDPゴシック" panose="020B0400000000000000" pitchFamily="50" charset="-128"/>
              </a:rPr>
              <a:t>❸</a:t>
            </a:r>
            <a:r>
              <a:rPr lang="ja-JP" altLang="en-US" sz="1600" dirty="0">
                <a:latin typeface="BIZ UDPゴシック" panose="020B0400000000000000" pitchFamily="50" charset="-128"/>
                <a:ea typeface="BIZ UDPゴシック" panose="020B0400000000000000" pitchFamily="50" charset="-128"/>
              </a:rPr>
              <a:t>着信</a:t>
            </a:r>
            <a:r>
              <a:rPr lang="en-US" altLang="ja-JP" sz="1600" dirty="0">
                <a:latin typeface="BIZ UDPゴシック" panose="020B0400000000000000" pitchFamily="50" charset="-128"/>
                <a:ea typeface="BIZ UDPゴシック" panose="020B0400000000000000" pitchFamily="50" charset="-128"/>
              </a:rPr>
              <a:t>/</a:t>
            </a:r>
            <a:r>
              <a:rPr lang="ja-JP" altLang="en-US" sz="1600" dirty="0">
                <a:latin typeface="BIZ UDPゴシック" panose="020B0400000000000000" pitchFamily="50" charset="-128"/>
                <a:ea typeface="BIZ UDPゴシック" panose="020B0400000000000000" pitchFamily="50" charset="-128"/>
              </a:rPr>
              <a:t>サイレントスイッチ</a:t>
            </a:r>
            <a:endParaRPr lang="en-US" altLang="ja-JP" sz="1600" dirty="0">
              <a:latin typeface="BIZ UDPゴシック" panose="020B0400000000000000" pitchFamily="50" charset="-128"/>
              <a:ea typeface="BIZ UDPゴシック" panose="020B0400000000000000" pitchFamily="50" charset="-128"/>
            </a:endParaRPr>
          </a:p>
          <a:p>
            <a:pPr algn="just">
              <a:lnSpc>
                <a:spcPct val="130000"/>
              </a:lnSpc>
            </a:pPr>
            <a:r>
              <a:rPr lang="ja-JP" altLang="en-US" sz="1600" dirty="0">
                <a:latin typeface="BIZ UDPゴシック" panose="020B0400000000000000" pitchFamily="50" charset="-128"/>
                <a:ea typeface="BIZ UDPゴシック" panose="020B0400000000000000" pitchFamily="50" charset="-128"/>
              </a:rPr>
              <a:t>スイッチを背面側にスライドすると消音モードになります。</a:t>
            </a:r>
            <a:endParaRPr lang="en-US" altLang="ja-JP" sz="1600" dirty="0">
              <a:latin typeface="BIZ UDPゴシック" panose="020B0400000000000000" pitchFamily="50" charset="-128"/>
              <a:ea typeface="BIZ UDPゴシック" panose="020B0400000000000000" pitchFamily="50" charset="-128"/>
            </a:endParaRPr>
          </a:p>
          <a:p>
            <a:pPr algn="just">
              <a:lnSpc>
                <a:spcPct val="130000"/>
              </a:lnSpc>
            </a:pPr>
            <a:r>
              <a:rPr lang="ja-JP" altLang="en-US" sz="1600" dirty="0">
                <a:solidFill>
                  <a:schemeClr val="accent1"/>
                </a:solidFill>
                <a:latin typeface="BIZ UDPゴシック" panose="020B0400000000000000" pitchFamily="50" charset="-128"/>
                <a:ea typeface="BIZ UDPゴシック" panose="020B0400000000000000" pitchFamily="50" charset="-128"/>
              </a:rPr>
              <a:t>❹</a:t>
            </a:r>
            <a:r>
              <a:rPr lang="ja-JP" altLang="en-US" sz="1600" dirty="0">
                <a:latin typeface="BIZ UDPゴシック" panose="020B0400000000000000" pitchFamily="50" charset="-128"/>
                <a:ea typeface="BIZ UDPゴシック" panose="020B0400000000000000" pitchFamily="50" charset="-128"/>
              </a:rPr>
              <a:t>音量ボタン</a:t>
            </a:r>
          </a:p>
          <a:p>
            <a:pPr algn="just">
              <a:lnSpc>
                <a:spcPct val="130000"/>
              </a:lnSpc>
            </a:pPr>
            <a:r>
              <a:rPr lang="ja-JP" altLang="en-US" sz="1600" dirty="0">
                <a:latin typeface="BIZ UDPゴシック" panose="020B0400000000000000" pitchFamily="50" charset="-128"/>
                <a:ea typeface="BIZ UDPゴシック" panose="020B0400000000000000" pitchFamily="50" charset="-128"/>
              </a:rPr>
              <a:t>上のボタンを押すと音量が上がります。</a:t>
            </a:r>
            <a:endParaRPr lang="en-US" altLang="ja-JP" sz="1600" dirty="0">
              <a:latin typeface="BIZ UDPゴシック" panose="020B0400000000000000" pitchFamily="50" charset="-128"/>
              <a:ea typeface="BIZ UDPゴシック" panose="020B0400000000000000" pitchFamily="50" charset="-128"/>
            </a:endParaRPr>
          </a:p>
          <a:p>
            <a:pPr algn="just">
              <a:lnSpc>
                <a:spcPct val="130000"/>
              </a:lnSpc>
            </a:pPr>
            <a:r>
              <a:rPr lang="ja-JP" altLang="en-US" sz="1600" dirty="0">
                <a:latin typeface="BIZ UDPゴシック" panose="020B0400000000000000" pitchFamily="50" charset="-128"/>
                <a:ea typeface="BIZ UDPゴシック" panose="020B0400000000000000" pitchFamily="50" charset="-128"/>
              </a:rPr>
              <a:t>下のボタンを押すと音量が下がります</a:t>
            </a:r>
            <a:r>
              <a:rPr lang="ja-JP" altLang="en-US" sz="1600" b="1" dirty="0">
                <a:latin typeface="BIZ UDPゴシック" panose="020B0400000000000000" pitchFamily="50" charset="-128"/>
                <a:ea typeface="BIZ UDPゴシック" panose="020B0400000000000000" pitchFamily="50" charset="-128"/>
              </a:rPr>
              <a:t>。</a:t>
            </a:r>
            <a:endParaRPr lang="en-US" altLang="ja-JP" sz="1600" b="1" dirty="0">
              <a:latin typeface="BIZ UDPゴシック" panose="020B0400000000000000" pitchFamily="50" charset="-128"/>
              <a:ea typeface="BIZ UDPゴシック" panose="020B0400000000000000" pitchFamily="50" charset="-128"/>
            </a:endParaRPr>
          </a:p>
        </p:txBody>
      </p:sp>
      <p:sp>
        <p:nvSpPr>
          <p:cNvPr id="15" name="テキスト ボックス 14">
            <a:extLst>
              <a:ext uri="{FF2B5EF4-FFF2-40B4-BE49-F238E27FC236}">
                <a16:creationId xmlns:a16="http://schemas.microsoft.com/office/drawing/2014/main" id="{4DF6E3E4-7B8B-654A-DBE9-7E99C5011424}"/>
              </a:ext>
            </a:extLst>
          </p:cNvPr>
          <p:cNvSpPr txBox="1"/>
          <p:nvPr/>
        </p:nvSpPr>
        <p:spPr>
          <a:xfrm>
            <a:off x="370824" y="5857216"/>
            <a:ext cx="7746535" cy="1002134"/>
          </a:xfrm>
          <a:prstGeom prst="rect">
            <a:avLst/>
          </a:prstGeom>
          <a:noFill/>
        </p:spPr>
        <p:txBody>
          <a:bodyPr wrap="square" rtlCol="0">
            <a:spAutoFit/>
          </a:bodyPr>
          <a:lstStyle/>
          <a:p>
            <a:pPr algn="just">
              <a:lnSpc>
                <a:spcPct val="130000"/>
              </a:lnSpc>
              <a:spcBef>
                <a:spcPts val="600"/>
              </a:spcBef>
            </a:pPr>
            <a:r>
              <a:rPr lang="ja-JP" altLang="en-US" sz="1600" dirty="0">
                <a:solidFill>
                  <a:schemeClr val="accent1"/>
                </a:solidFill>
                <a:latin typeface="BIZ UDPゴシック" panose="020B0400000000000000" pitchFamily="50" charset="-128"/>
                <a:ea typeface="BIZ UDPゴシック" panose="020B0400000000000000" pitchFamily="50" charset="-128"/>
              </a:rPr>
              <a:t>スリープモードにすると、画面が消えて、意図しないタッチ操作や余計なバッテリーの消費を抑えられます。数分操作しなければ、自動的にスリープモードに移ります。スリープモードの状態で、もう一度電源ボタンを軽く押すと、スリープモードが解除できます。</a:t>
            </a:r>
            <a:endParaRPr lang="en-US" altLang="ja-JP" sz="1600" b="1" dirty="0">
              <a:latin typeface="BIZ UDPゴシック" panose="020B0400000000000000" pitchFamily="50" charset="-128"/>
              <a:ea typeface="BIZ UDPゴシック" panose="020B0400000000000000" pitchFamily="50" charset="-128"/>
            </a:endParaRPr>
          </a:p>
        </p:txBody>
      </p:sp>
      <p:sp>
        <p:nvSpPr>
          <p:cNvPr id="16" name="テキスト ボックス 15">
            <a:extLst>
              <a:ext uri="{FF2B5EF4-FFF2-40B4-BE49-F238E27FC236}">
                <a16:creationId xmlns:a16="http://schemas.microsoft.com/office/drawing/2014/main" id="{86BB08E8-81A0-A2E7-6D35-B5F087FCDC06}"/>
              </a:ext>
            </a:extLst>
          </p:cNvPr>
          <p:cNvSpPr txBox="1"/>
          <p:nvPr/>
        </p:nvSpPr>
        <p:spPr>
          <a:xfrm>
            <a:off x="370824" y="5550528"/>
            <a:ext cx="1963801" cy="361959"/>
          </a:xfrm>
          <a:prstGeom prst="rect">
            <a:avLst/>
          </a:prstGeom>
          <a:noFill/>
        </p:spPr>
        <p:txBody>
          <a:bodyPr wrap="square" rtlCol="0">
            <a:spAutoFit/>
          </a:bodyPr>
          <a:lstStyle/>
          <a:p>
            <a:pPr algn="just">
              <a:lnSpc>
                <a:spcPct val="130000"/>
              </a:lnSpc>
              <a:spcBef>
                <a:spcPts val="600"/>
              </a:spcBef>
            </a:pPr>
            <a:r>
              <a:rPr lang="en-US" altLang="ja-JP" sz="1600" dirty="0">
                <a:solidFill>
                  <a:schemeClr val="accent1"/>
                </a:solidFill>
                <a:latin typeface="BIZ UDPゴシック" panose="020B0400000000000000" pitchFamily="50" charset="-128"/>
                <a:ea typeface="BIZ UDPゴシック" panose="020B0400000000000000" pitchFamily="50" charset="-128"/>
              </a:rPr>
              <a:t>【</a:t>
            </a:r>
            <a:r>
              <a:rPr lang="ja-JP" altLang="en-US" sz="1600" dirty="0">
                <a:solidFill>
                  <a:schemeClr val="accent1"/>
                </a:solidFill>
                <a:latin typeface="BIZ UDPゴシック" panose="020B0400000000000000" pitchFamily="50" charset="-128"/>
                <a:ea typeface="BIZ UDPゴシック" panose="020B0400000000000000" pitchFamily="50" charset="-128"/>
              </a:rPr>
              <a:t>スリープモード</a:t>
            </a:r>
            <a:r>
              <a:rPr lang="en-US" altLang="ja-JP" sz="1600" dirty="0">
                <a:solidFill>
                  <a:schemeClr val="accent1"/>
                </a:solidFill>
                <a:latin typeface="BIZ UDPゴシック" panose="020B0400000000000000" pitchFamily="50" charset="-128"/>
                <a:ea typeface="BIZ UDPゴシック" panose="020B0400000000000000" pitchFamily="50" charset="-128"/>
              </a:rPr>
              <a:t>】</a:t>
            </a:r>
          </a:p>
        </p:txBody>
      </p:sp>
      <p:sp>
        <p:nvSpPr>
          <p:cNvPr id="3" name="Slide Number Placeholder 5">
            <a:extLst>
              <a:ext uri="{FF2B5EF4-FFF2-40B4-BE49-F238E27FC236}">
                <a16:creationId xmlns:a16="http://schemas.microsoft.com/office/drawing/2014/main" id="{EB4775C8-A5B5-7194-5E0A-5776AEBAB64F}"/>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2</a:t>
            </a:r>
          </a:p>
        </p:txBody>
      </p:sp>
      <p:pic>
        <p:nvPicPr>
          <p:cNvPr id="8" name="図 7">
            <a:extLst>
              <a:ext uri="{FF2B5EF4-FFF2-40B4-BE49-F238E27FC236}">
                <a16:creationId xmlns:a16="http://schemas.microsoft.com/office/drawing/2014/main" id="{5BEF7863-ACE2-CFA1-ED45-976159742358}"/>
              </a:ext>
            </a:extLst>
          </p:cNvPr>
          <p:cNvPicPr>
            <a:picLocks noChangeAspect="1"/>
          </p:cNvPicPr>
          <p:nvPr/>
        </p:nvPicPr>
        <p:blipFill>
          <a:blip r:embed="rId6"/>
          <a:stretch>
            <a:fillRect/>
          </a:stretch>
        </p:blipFill>
        <p:spPr>
          <a:xfrm>
            <a:off x="872598" y="1259927"/>
            <a:ext cx="1762944" cy="3625994"/>
          </a:xfrm>
          <a:prstGeom prst="rect">
            <a:avLst/>
          </a:prstGeom>
        </p:spPr>
      </p:pic>
      <p:sp>
        <p:nvSpPr>
          <p:cNvPr id="9" name="テキスト ボックス 8">
            <a:extLst>
              <a:ext uri="{FF2B5EF4-FFF2-40B4-BE49-F238E27FC236}">
                <a16:creationId xmlns:a16="http://schemas.microsoft.com/office/drawing/2014/main" id="{63AD6079-36B2-14F7-970E-21A94A6C65F7}"/>
              </a:ext>
            </a:extLst>
          </p:cNvPr>
          <p:cNvSpPr txBox="1"/>
          <p:nvPr/>
        </p:nvSpPr>
        <p:spPr>
          <a:xfrm>
            <a:off x="2600374" y="2428280"/>
            <a:ext cx="713415" cy="523220"/>
          </a:xfrm>
          <a:prstGeom prst="rect">
            <a:avLst/>
          </a:prstGeom>
          <a:noFill/>
        </p:spPr>
        <p:txBody>
          <a:bodyPr wrap="square" rtlCol="0">
            <a:spAutoFit/>
          </a:bodyPr>
          <a:lstStyle/>
          <a:p>
            <a:pPr algn="ctr"/>
            <a:r>
              <a:rPr lang="ja-JP" altLang="en-US" sz="1400" dirty="0">
                <a:latin typeface="BIZ UDPゴシック" panose="020B0400000000000000" pitchFamily="50" charset="-128"/>
                <a:ea typeface="BIZ UDPゴシック" panose="020B0400000000000000" pitchFamily="50" charset="-128"/>
              </a:rPr>
              <a:t>電源</a:t>
            </a:r>
            <a:endParaRPr lang="en-US" altLang="ja-JP" sz="1400" dirty="0">
              <a:latin typeface="BIZ UDPゴシック" panose="020B0400000000000000" pitchFamily="50" charset="-128"/>
              <a:ea typeface="BIZ UDPゴシック" panose="020B0400000000000000" pitchFamily="50" charset="-128"/>
            </a:endParaRPr>
          </a:p>
          <a:p>
            <a:pPr algn="ctr"/>
            <a:r>
              <a:rPr lang="ja-JP" altLang="en-US" sz="1400" dirty="0">
                <a:latin typeface="BIZ UDPゴシック" panose="020B0400000000000000" pitchFamily="50" charset="-128"/>
                <a:ea typeface="BIZ UDPゴシック" panose="020B0400000000000000" pitchFamily="50" charset="-128"/>
              </a:rPr>
              <a:t>ボタン</a:t>
            </a:r>
            <a:endParaRPr lang="en-US" altLang="ja-JP" sz="1400" dirty="0">
              <a:latin typeface="BIZ UDPゴシック" panose="020B0400000000000000" pitchFamily="50" charset="-128"/>
              <a:ea typeface="BIZ UDPゴシック" panose="020B0400000000000000" pitchFamily="50" charset="-128"/>
            </a:endParaRPr>
          </a:p>
        </p:txBody>
      </p:sp>
      <p:sp>
        <p:nvSpPr>
          <p:cNvPr id="10" name="テキスト ボックス 9">
            <a:extLst>
              <a:ext uri="{FF2B5EF4-FFF2-40B4-BE49-F238E27FC236}">
                <a16:creationId xmlns:a16="http://schemas.microsoft.com/office/drawing/2014/main" id="{E90DBFB6-BC6E-AF3E-EFB2-1BA4E1037C9B}"/>
              </a:ext>
            </a:extLst>
          </p:cNvPr>
          <p:cNvSpPr txBox="1"/>
          <p:nvPr/>
        </p:nvSpPr>
        <p:spPr>
          <a:xfrm>
            <a:off x="15313" y="890648"/>
            <a:ext cx="813325" cy="738664"/>
          </a:xfrm>
          <a:prstGeom prst="rect">
            <a:avLst/>
          </a:prstGeom>
          <a:noFill/>
        </p:spPr>
        <p:txBody>
          <a:bodyPr wrap="square" lIns="0" rIns="0" rtlCol="0">
            <a:spAutoFit/>
          </a:bodyPr>
          <a:lstStyle/>
          <a:p>
            <a:pPr algn="ctr"/>
            <a:r>
              <a:rPr lang="ja-JP" altLang="en-US" sz="1400" dirty="0">
                <a:latin typeface="BIZ UDPゴシック" panose="020B0400000000000000" pitchFamily="50" charset="-128"/>
                <a:ea typeface="BIZ UDPゴシック" panose="020B0400000000000000" pitchFamily="50" charset="-128"/>
              </a:rPr>
              <a:t>着信</a:t>
            </a:r>
            <a:r>
              <a:rPr lang="en-US" altLang="ja-JP" sz="1400" dirty="0">
                <a:latin typeface="BIZ UDPゴシック" panose="020B0400000000000000" pitchFamily="50" charset="-128"/>
                <a:ea typeface="BIZ UDPゴシック" panose="020B0400000000000000" pitchFamily="50" charset="-128"/>
              </a:rPr>
              <a:t>/</a:t>
            </a:r>
          </a:p>
          <a:p>
            <a:pPr algn="ctr"/>
            <a:r>
              <a:rPr lang="ja-JP" altLang="en-US" sz="1400" dirty="0">
                <a:latin typeface="BIZ UDPゴシック" panose="020B0400000000000000" pitchFamily="50" charset="-128"/>
                <a:ea typeface="BIZ UDPゴシック" panose="020B0400000000000000" pitchFamily="50" charset="-128"/>
              </a:rPr>
              <a:t>サイレントスイッチ</a:t>
            </a:r>
            <a:endParaRPr lang="en-US" altLang="ja-JP" sz="1400" dirty="0">
              <a:latin typeface="BIZ UDPゴシック" panose="020B0400000000000000" pitchFamily="50" charset="-128"/>
              <a:ea typeface="BIZ UDPゴシック" panose="020B0400000000000000" pitchFamily="50" charset="-128"/>
            </a:endParaRPr>
          </a:p>
        </p:txBody>
      </p:sp>
      <p:sp>
        <p:nvSpPr>
          <p:cNvPr id="11" name="テキスト ボックス 10">
            <a:extLst>
              <a:ext uri="{FF2B5EF4-FFF2-40B4-BE49-F238E27FC236}">
                <a16:creationId xmlns:a16="http://schemas.microsoft.com/office/drawing/2014/main" id="{EADB3657-AAE8-E6E5-9B01-47F1DD55BE01}"/>
              </a:ext>
            </a:extLst>
          </p:cNvPr>
          <p:cNvSpPr txBox="1"/>
          <p:nvPr/>
        </p:nvSpPr>
        <p:spPr>
          <a:xfrm>
            <a:off x="10204" y="2733048"/>
            <a:ext cx="813325" cy="523220"/>
          </a:xfrm>
          <a:prstGeom prst="rect">
            <a:avLst/>
          </a:prstGeom>
          <a:noFill/>
        </p:spPr>
        <p:txBody>
          <a:bodyPr wrap="square" lIns="0" rIns="0" rtlCol="0">
            <a:spAutoFit/>
          </a:bodyPr>
          <a:lstStyle/>
          <a:p>
            <a:pPr algn="ctr"/>
            <a:r>
              <a:rPr lang="ja-JP" altLang="en-US" sz="1400" dirty="0">
                <a:latin typeface="BIZ UDPゴシック" panose="020B0400000000000000" pitchFamily="50" charset="-128"/>
                <a:ea typeface="BIZ UDPゴシック" panose="020B0400000000000000" pitchFamily="50" charset="-128"/>
              </a:rPr>
              <a:t>音量</a:t>
            </a:r>
            <a:endParaRPr lang="en-US" altLang="ja-JP" sz="1400" dirty="0">
              <a:latin typeface="BIZ UDPゴシック" panose="020B0400000000000000" pitchFamily="50" charset="-128"/>
              <a:ea typeface="BIZ UDPゴシック" panose="020B0400000000000000" pitchFamily="50" charset="-128"/>
            </a:endParaRPr>
          </a:p>
          <a:p>
            <a:pPr algn="ctr"/>
            <a:r>
              <a:rPr lang="ja-JP" altLang="en-US" sz="1400" dirty="0">
                <a:latin typeface="BIZ UDPゴシック" panose="020B0400000000000000" pitchFamily="50" charset="-128"/>
                <a:ea typeface="BIZ UDPゴシック" panose="020B0400000000000000" pitchFamily="50" charset="-128"/>
              </a:rPr>
              <a:t>ボタン</a:t>
            </a:r>
            <a:endParaRPr lang="en-US" altLang="ja-JP" sz="1400" dirty="0">
              <a:latin typeface="BIZ UDPゴシック" panose="020B0400000000000000" pitchFamily="50" charset="-128"/>
              <a:ea typeface="BIZ UDPゴシック" panose="020B0400000000000000" pitchFamily="50" charset="-128"/>
            </a:endParaRPr>
          </a:p>
        </p:txBody>
      </p:sp>
      <p:sp>
        <p:nvSpPr>
          <p:cNvPr id="12" name="テキスト ボックス 11">
            <a:extLst>
              <a:ext uri="{FF2B5EF4-FFF2-40B4-BE49-F238E27FC236}">
                <a16:creationId xmlns:a16="http://schemas.microsoft.com/office/drawing/2014/main" id="{4E4B1CE8-A699-8247-EF26-69287BAF6986}"/>
              </a:ext>
            </a:extLst>
          </p:cNvPr>
          <p:cNvSpPr txBox="1"/>
          <p:nvPr/>
        </p:nvSpPr>
        <p:spPr>
          <a:xfrm>
            <a:off x="264915" y="4998328"/>
            <a:ext cx="2960725" cy="307777"/>
          </a:xfrm>
          <a:prstGeom prst="rect">
            <a:avLst/>
          </a:prstGeom>
          <a:noFill/>
        </p:spPr>
        <p:txBody>
          <a:bodyPr wrap="square" rtlCol="0">
            <a:spAutoFit/>
          </a:bodyPr>
          <a:lstStyle/>
          <a:p>
            <a:pPr algn="ctr"/>
            <a:r>
              <a:rPr lang="ja-JP" altLang="en-US" sz="1400" dirty="0">
                <a:latin typeface="BIZ UDPゴシック" panose="020B0400000000000000" pitchFamily="50" charset="-128"/>
                <a:ea typeface="BIZ UDPゴシック" panose="020B0400000000000000" pitchFamily="50" charset="-128"/>
              </a:rPr>
              <a:t>ホームボタン</a:t>
            </a:r>
            <a:r>
              <a:rPr lang="en-US" altLang="ja-JP" sz="1400" dirty="0">
                <a:latin typeface="BIZ UDPゴシック" panose="020B0400000000000000" pitchFamily="50" charset="-128"/>
                <a:ea typeface="BIZ UDPゴシック" panose="020B0400000000000000" pitchFamily="50" charset="-128"/>
              </a:rPr>
              <a:t>/Touch ID</a:t>
            </a:r>
            <a:r>
              <a:rPr lang="ja-JP" altLang="en-US" sz="1400" dirty="0">
                <a:latin typeface="BIZ UDPゴシック" panose="020B0400000000000000" pitchFamily="50" charset="-128"/>
                <a:ea typeface="BIZ UDPゴシック" panose="020B0400000000000000" pitchFamily="50" charset="-128"/>
              </a:rPr>
              <a:t>　センサー</a:t>
            </a:r>
            <a:endParaRPr lang="en-US" altLang="ja-JP" sz="1400" dirty="0">
              <a:latin typeface="BIZ UDPゴシック" panose="020B0400000000000000" pitchFamily="50" charset="-128"/>
              <a:ea typeface="BIZ UDPゴシック" panose="020B0400000000000000" pitchFamily="50" charset="-128"/>
            </a:endParaRPr>
          </a:p>
        </p:txBody>
      </p:sp>
      <p:sp>
        <p:nvSpPr>
          <p:cNvPr id="13" name="四角形: 角を丸くする 12">
            <a:extLst>
              <a:ext uri="{FF2B5EF4-FFF2-40B4-BE49-F238E27FC236}">
                <a16:creationId xmlns:a16="http://schemas.microsoft.com/office/drawing/2014/main" id="{8D85B2A2-0585-F5F4-EBEC-8BFFCD73D828}"/>
              </a:ext>
            </a:extLst>
          </p:cNvPr>
          <p:cNvSpPr/>
          <p:nvPr/>
        </p:nvSpPr>
        <p:spPr>
          <a:xfrm>
            <a:off x="1564122" y="4468362"/>
            <a:ext cx="362310" cy="360000"/>
          </a:xfrm>
          <a:prstGeom prst="roundRect">
            <a:avLst>
              <a:gd name="adj" fmla="val 10479"/>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
        <p:nvSpPr>
          <p:cNvPr id="18" name="四角形: 角を丸くする 17">
            <a:extLst>
              <a:ext uri="{FF2B5EF4-FFF2-40B4-BE49-F238E27FC236}">
                <a16:creationId xmlns:a16="http://schemas.microsoft.com/office/drawing/2014/main" id="{427C13B4-0E71-D53A-2A09-748F2030DF45}"/>
              </a:ext>
            </a:extLst>
          </p:cNvPr>
          <p:cNvSpPr/>
          <p:nvPr/>
        </p:nvSpPr>
        <p:spPr>
          <a:xfrm>
            <a:off x="2534324" y="1821412"/>
            <a:ext cx="136386" cy="447001"/>
          </a:xfrm>
          <a:prstGeom prst="roundRect">
            <a:avLst>
              <a:gd name="adj" fmla="val 10479"/>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
        <p:nvSpPr>
          <p:cNvPr id="21" name="四角形: 角を丸くする 20">
            <a:extLst>
              <a:ext uri="{FF2B5EF4-FFF2-40B4-BE49-F238E27FC236}">
                <a16:creationId xmlns:a16="http://schemas.microsoft.com/office/drawing/2014/main" id="{1A4045A4-8EDA-F22F-6F43-5B521836392D}"/>
              </a:ext>
            </a:extLst>
          </p:cNvPr>
          <p:cNvSpPr/>
          <p:nvPr/>
        </p:nvSpPr>
        <p:spPr>
          <a:xfrm>
            <a:off x="808801" y="1618825"/>
            <a:ext cx="136386" cy="252000"/>
          </a:xfrm>
          <a:prstGeom prst="roundRect">
            <a:avLst>
              <a:gd name="adj" fmla="val 10479"/>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
        <p:nvSpPr>
          <p:cNvPr id="22" name="四角形: 角を丸くする 21">
            <a:extLst>
              <a:ext uri="{FF2B5EF4-FFF2-40B4-BE49-F238E27FC236}">
                <a16:creationId xmlns:a16="http://schemas.microsoft.com/office/drawing/2014/main" id="{81586F4A-E553-C9DC-09FA-8CE470ED547B}"/>
              </a:ext>
            </a:extLst>
          </p:cNvPr>
          <p:cNvSpPr/>
          <p:nvPr/>
        </p:nvSpPr>
        <p:spPr>
          <a:xfrm>
            <a:off x="808801" y="1923217"/>
            <a:ext cx="136386" cy="612000"/>
          </a:xfrm>
          <a:prstGeom prst="roundRect">
            <a:avLst>
              <a:gd name="adj" fmla="val 10479"/>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cxnSp>
        <p:nvCxnSpPr>
          <p:cNvPr id="24" name="コネクタ: カギ線 23">
            <a:extLst>
              <a:ext uri="{FF2B5EF4-FFF2-40B4-BE49-F238E27FC236}">
                <a16:creationId xmlns:a16="http://schemas.microsoft.com/office/drawing/2014/main" id="{8BB918F1-DD33-0C8E-7267-EB389EB485B4}"/>
              </a:ext>
            </a:extLst>
          </p:cNvPr>
          <p:cNvCxnSpPr>
            <a:cxnSpLocks/>
            <a:stCxn id="18" idx="3"/>
            <a:endCxn id="9" idx="0"/>
          </p:cNvCxnSpPr>
          <p:nvPr/>
        </p:nvCxnSpPr>
        <p:spPr>
          <a:xfrm>
            <a:off x="2670710" y="2044913"/>
            <a:ext cx="286372" cy="383367"/>
          </a:xfrm>
          <a:prstGeom prst="bentConnector2">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cxnSp>
      <p:cxnSp>
        <p:nvCxnSpPr>
          <p:cNvPr id="27" name="コネクタ: カギ線 26">
            <a:extLst>
              <a:ext uri="{FF2B5EF4-FFF2-40B4-BE49-F238E27FC236}">
                <a16:creationId xmlns:a16="http://schemas.microsoft.com/office/drawing/2014/main" id="{E59ACB27-498B-5B57-6C8E-2B3DC7071AB4}"/>
              </a:ext>
            </a:extLst>
          </p:cNvPr>
          <p:cNvCxnSpPr>
            <a:cxnSpLocks/>
            <a:stCxn id="22" idx="1"/>
            <a:endCxn id="11" idx="0"/>
          </p:cNvCxnSpPr>
          <p:nvPr/>
        </p:nvCxnSpPr>
        <p:spPr>
          <a:xfrm rot="10800000" flipV="1">
            <a:off x="416867" y="2229216"/>
            <a:ext cx="391934" cy="503831"/>
          </a:xfrm>
          <a:prstGeom prst="bentConnector2">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cxnSp>
      <p:cxnSp>
        <p:nvCxnSpPr>
          <p:cNvPr id="30" name="コネクタ: カギ線 29">
            <a:extLst>
              <a:ext uri="{FF2B5EF4-FFF2-40B4-BE49-F238E27FC236}">
                <a16:creationId xmlns:a16="http://schemas.microsoft.com/office/drawing/2014/main" id="{0DCF9304-8301-248F-0F71-A644177755EF}"/>
              </a:ext>
            </a:extLst>
          </p:cNvPr>
          <p:cNvCxnSpPr>
            <a:cxnSpLocks/>
          </p:cNvCxnSpPr>
          <p:nvPr/>
        </p:nvCxnSpPr>
        <p:spPr>
          <a:xfrm rot="10800000">
            <a:off x="421977" y="1585353"/>
            <a:ext cx="386825" cy="212225"/>
          </a:xfrm>
          <a:prstGeom prst="bentConnector2">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cxnSp>
      <p:cxnSp>
        <p:nvCxnSpPr>
          <p:cNvPr id="35" name="直線コネクタ 34">
            <a:extLst>
              <a:ext uri="{FF2B5EF4-FFF2-40B4-BE49-F238E27FC236}">
                <a16:creationId xmlns:a16="http://schemas.microsoft.com/office/drawing/2014/main" id="{596B8291-4115-B2AC-BAE0-583F65660849}"/>
              </a:ext>
            </a:extLst>
          </p:cNvPr>
          <p:cNvCxnSpPr>
            <a:stCxn id="13" idx="2"/>
            <a:endCxn id="12" idx="0"/>
          </p:cNvCxnSpPr>
          <p:nvPr/>
        </p:nvCxnSpPr>
        <p:spPr>
          <a:xfrm>
            <a:off x="1745277" y="4828362"/>
            <a:ext cx="1" cy="169966"/>
          </a:xfrm>
          <a:prstGeom prst="line">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cxnSp>
    </p:spTree>
    <p:extLst>
      <p:ext uri="{BB962C8B-B14F-4D97-AF65-F5344CB8AC3E}">
        <p14:creationId xmlns:p14="http://schemas.microsoft.com/office/powerpoint/2010/main" val="22804681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2068" y="1948"/>
          <a:ext cx="1587" cy="1587"/>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5"/>
                      <a:stretch>
                        <a:fillRect/>
                      </a:stretch>
                    </p:blipFill>
                    <p:spPr>
                      <a:xfrm>
                        <a:off x="2068" y="1948"/>
                        <a:ext cx="1587" cy="1587"/>
                      </a:xfrm>
                      <a:prstGeom prst="rect">
                        <a:avLst/>
                      </a:prstGeom>
                    </p:spPr>
                  </p:pic>
                </p:oleObj>
              </mc:Fallback>
            </mc:AlternateContent>
          </a:graphicData>
        </a:graphic>
      </p:graphicFrame>
      <p:sp>
        <p:nvSpPr>
          <p:cNvPr id="2" name="タイトル 1"/>
          <p:cNvSpPr>
            <a:spLocks noGrp="1" noChangeAspect="1"/>
          </p:cNvSpPr>
          <p:nvPr>
            <p:ph type="ctrTitle"/>
          </p:nvPr>
        </p:nvSpPr>
        <p:spPr>
          <a:xfrm>
            <a:off x="480" y="361"/>
            <a:ext cx="1259335" cy="894339"/>
          </a:xfrm>
          <a:prstGeom prst="rect">
            <a:avLst/>
          </a:prstGeom>
          <a:noFill/>
        </p:spPr>
        <p:txBody>
          <a:bodyPr vert="horz" wrap="none" anchor="ctr">
            <a:noAutofit/>
          </a:bodyPr>
          <a:lstStyle/>
          <a:p>
            <a:pPr algn="ctr">
              <a:lnSpc>
                <a:spcPct val="100000"/>
              </a:lnSpc>
            </a:pPr>
            <a:r>
              <a:rPr lang="en-US" altLang="ja-JP" dirty="0">
                <a:solidFill>
                  <a:sysClr val="windowText" lastClr="000000"/>
                </a:solidFill>
              </a:rPr>
              <a:t>1-B</a:t>
            </a:r>
            <a:endParaRPr kumimoji="0" lang="ja-JP" altLang="en-US" kern="0" dirty="0">
              <a:solidFill>
                <a:sysClr val="windowText" lastClr="000000"/>
              </a:solidFill>
            </a:endParaRPr>
          </a:p>
        </p:txBody>
      </p:sp>
      <p:sp>
        <p:nvSpPr>
          <p:cNvPr id="17" name="タイトル 1">
            <a:extLst>
              <a:ext uri="{FF2B5EF4-FFF2-40B4-BE49-F238E27FC236}">
                <a16:creationId xmlns:a16="http://schemas.microsoft.com/office/drawing/2014/main" id="{592BA316-D6C0-047C-5797-F4C091D1B66F}"/>
              </a:ext>
            </a:extLst>
          </p:cNvPr>
          <p:cNvSpPr txBox="1">
            <a:spLocks noChangeAspect="1"/>
          </p:cNvSpPr>
          <p:nvPr/>
        </p:nvSpPr>
        <p:spPr>
          <a:xfrm>
            <a:off x="1403288" y="146005"/>
            <a:ext cx="7488739" cy="578729"/>
          </a:xfrm>
          <a:prstGeom prst="roundRect">
            <a:avLst/>
          </a:prstGeom>
          <a:noFill/>
        </p:spPr>
        <p:txBody>
          <a:bodyPr vert="horz" wrap="square" lIns="91431" tIns="45715" rIns="91431" bIns="45715" rtlCol="0" anchor="ctr">
            <a:spAutoFit/>
          </a:bodyPr>
          <a:lstStyle>
            <a:lvl1pPr>
              <a:lnSpc>
                <a:spcPct val="100000"/>
              </a:lnSpc>
              <a:spcBef>
                <a:spcPct val="0"/>
              </a:spcBef>
              <a:buNone/>
              <a:defRPr sz="2800" b="1" i="0">
                <a:solidFill>
                  <a:sysClr val="windowText" lastClr="000000"/>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sz="2799" dirty="0">
                <a:solidFill>
                  <a:srgbClr val="4472C4"/>
                </a:solidFill>
              </a:rPr>
              <a:t>本体各部の名称</a:t>
            </a:r>
            <a:r>
              <a:rPr lang="en-US" altLang="ja-JP" sz="2799" dirty="0">
                <a:solidFill>
                  <a:srgbClr val="4472C4"/>
                </a:solidFill>
              </a:rPr>
              <a:t>【</a:t>
            </a:r>
            <a:r>
              <a:rPr lang="ja-JP" altLang="en-US" sz="2799" dirty="0">
                <a:solidFill>
                  <a:srgbClr val="4472C4"/>
                </a:solidFill>
              </a:rPr>
              <a:t>ホームボタンのない機種</a:t>
            </a:r>
            <a:r>
              <a:rPr lang="en-US" altLang="ja-JP" sz="2799" dirty="0">
                <a:solidFill>
                  <a:srgbClr val="4472C4"/>
                </a:solidFill>
              </a:rPr>
              <a:t>】</a:t>
            </a:r>
          </a:p>
        </p:txBody>
      </p:sp>
      <p:cxnSp>
        <p:nvCxnSpPr>
          <p:cNvPr id="19" name="直線コネクタ 18">
            <a:extLst>
              <a:ext uri="{FF2B5EF4-FFF2-40B4-BE49-F238E27FC236}">
                <a16:creationId xmlns:a16="http://schemas.microsoft.com/office/drawing/2014/main" id="{8B51F20C-EA3E-6886-BB37-CE4E250F1885}"/>
              </a:ext>
            </a:extLst>
          </p:cNvPr>
          <p:cNvCxnSpPr>
            <a:cxnSpLocks/>
          </p:cNvCxnSpPr>
          <p:nvPr/>
        </p:nvCxnSpPr>
        <p:spPr>
          <a:xfrm flipV="1">
            <a:off x="1259824" y="361"/>
            <a:ext cx="0" cy="883534"/>
          </a:xfrm>
          <a:prstGeom prst="line">
            <a:avLst/>
          </a:prstGeom>
        </p:spPr>
        <p:style>
          <a:lnRef idx="1">
            <a:schemeClr val="dk1"/>
          </a:lnRef>
          <a:fillRef idx="0">
            <a:schemeClr val="dk1"/>
          </a:fillRef>
          <a:effectRef idx="0">
            <a:schemeClr val="dk1"/>
          </a:effectRef>
          <a:fontRef idx="minor">
            <a:schemeClr val="tx1"/>
          </a:fontRef>
        </p:style>
      </p:cxnSp>
      <p:sp>
        <p:nvSpPr>
          <p:cNvPr id="14" name="テキスト ボックス 13">
            <a:extLst>
              <a:ext uri="{FF2B5EF4-FFF2-40B4-BE49-F238E27FC236}">
                <a16:creationId xmlns:a16="http://schemas.microsoft.com/office/drawing/2014/main" id="{B28CB8ED-7E21-0006-75C8-884A1B46B13C}"/>
              </a:ext>
            </a:extLst>
          </p:cNvPr>
          <p:cNvSpPr txBox="1"/>
          <p:nvPr/>
        </p:nvSpPr>
        <p:spPr>
          <a:xfrm>
            <a:off x="3446586" y="1388739"/>
            <a:ext cx="5667383" cy="4203010"/>
          </a:xfrm>
          <a:prstGeom prst="rect">
            <a:avLst/>
          </a:prstGeom>
          <a:solidFill>
            <a:schemeClr val="bg1"/>
          </a:solidFill>
          <a:ln w="28575">
            <a:solidFill>
              <a:schemeClr val="accent1">
                <a:lumMod val="60000"/>
                <a:lumOff val="40000"/>
              </a:schemeClr>
            </a:solidFill>
          </a:ln>
        </p:spPr>
        <p:txBody>
          <a:bodyPr wrap="square" rtlCol="0">
            <a:spAutoFit/>
          </a:bodyPr>
          <a:lstStyle/>
          <a:p>
            <a:pPr algn="just">
              <a:lnSpc>
                <a:spcPct val="130000"/>
              </a:lnSpc>
            </a:pPr>
            <a:r>
              <a:rPr lang="ja-JP" altLang="en-US" sz="1600" dirty="0">
                <a:solidFill>
                  <a:schemeClr val="accent1"/>
                </a:solidFill>
                <a:latin typeface="BIZ UDPゴシック" panose="020B0400000000000000" pitchFamily="50" charset="-128"/>
                <a:ea typeface="BIZ UDPゴシック" panose="020B0400000000000000" pitchFamily="50" charset="-128"/>
              </a:rPr>
              <a:t>❶</a:t>
            </a:r>
            <a:r>
              <a:rPr lang="ja-JP" altLang="en-US" sz="1600" dirty="0">
                <a:latin typeface="BIZ UDPゴシック" panose="020B0400000000000000" pitchFamily="50" charset="-128"/>
                <a:ea typeface="BIZ UDPゴシック" panose="020B0400000000000000" pitchFamily="50" charset="-128"/>
              </a:rPr>
              <a:t>電源ボタン</a:t>
            </a:r>
          </a:p>
          <a:p>
            <a:pPr algn="just">
              <a:lnSpc>
                <a:spcPct val="130000"/>
              </a:lnSpc>
            </a:pPr>
            <a:r>
              <a:rPr lang="en-US" altLang="ja-JP" sz="1600" dirty="0">
                <a:latin typeface="BIZ UDPゴシック" panose="020B0400000000000000" pitchFamily="50" charset="-128"/>
                <a:ea typeface="BIZ UDPゴシック" panose="020B0400000000000000" pitchFamily="50" charset="-128"/>
              </a:rPr>
              <a:t>iPhone</a:t>
            </a:r>
            <a:r>
              <a:rPr lang="ja-JP" altLang="en-US" sz="1600" dirty="0">
                <a:latin typeface="BIZ UDPゴシック" panose="020B0400000000000000" pitchFamily="50" charset="-128"/>
                <a:ea typeface="BIZ UDPゴシック" panose="020B0400000000000000" pitchFamily="50" charset="-128"/>
              </a:rPr>
              <a:t>のスリープモードを解除したり、スリープ状態にする時に利用します。このボタンを長押しすると</a:t>
            </a:r>
            <a:r>
              <a:rPr lang="en-US" altLang="ja-JP" sz="1600" dirty="0">
                <a:latin typeface="BIZ UDPゴシック" panose="020B0400000000000000" pitchFamily="50" charset="-128"/>
                <a:ea typeface="BIZ UDPゴシック" panose="020B0400000000000000" pitchFamily="50" charset="-128"/>
              </a:rPr>
              <a:t>Siri</a:t>
            </a:r>
            <a:r>
              <a:rPr lang="ja-JP" altLang="en-US" sz="1600" dirty="0">
                <a:latin typeface="BIZ UDPゴシック" panose="020B0400000000000000" pitchFamily="50" charset="-128"/>
                <a:ea typeface="BIZ UDPゴシック" panose="020B0400000000000000" pitchFamily="50" charset="-128"/>
              </a:rPr>
              <a:t>を呼び出すことが出来ます。また、音量を上げる</a:t>
            </a:r>
            <a:r>
              <a:rPr lang="en-US" altLang="ja-JP" sz="1600" dirty="0">
                <a:latin typeface="BIZ UDPゴシック" panose="020B0400000000000000" pitchFamily="50" charset="-128"/>
                <a:ea typeface="BIZ UDPゴシック" panose="020B0400000000000000" pitchFamily="50" charset="-128"/>
              </a:rPr>
              <a:t>/</a:t>
            </a:r>
            <a:r>
              <a:rPr lang="ja-JP" altLang="en-US" sz="1600" dirty="0">
                <a:latin typeface="BIZ UDPゴシック" panose="020B0400000000000000" pitchFamily="50" charset="-128"/>
                <a:ea typeface="BIZ UDPゴシック" panose="020B0400000000000000" pitchFamily="50" charset="-128"/>
              </a:rPr>
              <a:t>下げるボタンのいずれかと同時に押すことで電源を切る際にも使用します。設定を行うと、３回連続で押すことで、</a:t>
            </a:r>
            <a:r>
              <a:rPr lang="en-US" altLang="ja-JP" sz="1600" dirty="0" err="1">
                <a:latin typeface="BIZ UDPゴシック" panose="020B0400000000000000" pitchFamily="50" charset="-128"/>
                <a:ea typeface="BIZ UDPゴシック" panose="020B0400000000000000" pitchFamily="50" charset="-128"/>
              </a:rPr>
              <a:t>VoiceOver</a:t>
            </a:r>
            <a:r>
              <a:rPr lang="ja-JP" altLang="en-US" sz="1600" dirty="0">
                <a:latin typeface="BIZ UDPゴシック" panose="020B0400000000000000" pitchFamily="50" charset="-128"/>
                <a:ea typeface="BIZ UDPゴシック" panose="020B0400000000000000" pitchFamily="50" charset="-128"/>
              </a:rPr>
              <a:t>や反転表示など、アクセシビリティ機能をオンオフする設定も可能です</a:t>
            </a:r>
            <a:endParaRPr lang="en-US" altLang="ja-JP" sz="1600" dirty="0">
              <a:latin typeface="BIZ UDPゴシック" panose="020B0400000000000000" pitchFamily="50" charset="-128"/>
              <a:ea typeface="BIZ UDPゴシック" panose="020B0400000000000000" pitchFamily="50" charset="-128"/>
            </a:endParaRPr>
          </a:p>
          <a:p>
            <a:pPr algn="just">
              <a:lnSpc>
                <a:spcPct val="130000"/>
              </a:lnSpc>
            </a:pPr>
            <a:endParaRPr lang="ja-JP" altLang="en-US" sz="1600" dirty="0">
              <a:latin typeface="BIZ UDPゴシック" panose="020B0400000000000000" pitchFamily="50" charset="-128"/>
              <a:ea typeface="BIZ UDPゴシック" panose="020B0400000000000000" pitchFamily="50" charset="-128"/>
            </a:endParaRPr>
          </a:p>
          <a:p>
            <a:pPr algn="just">
              <a:lnSpc>
                <a:spcPct val="130000"/>
              </a:lnSpc>
            </a:pPr>
            <a:r>
              <a:rPr lang="ja-JP" altLang="en-US" sz="1600" dirty="0">
                <a:solidFill>
                  <a:schemeClr val="accent1"/>
                </a:solidFill>
                <a:latin typeface="BIZ UDPゴシック" panose="020B0400000000000000" pitchFamily="50" charset="-128"/>
                <a:ea typeface="BIZ UDPゴシック" panose="020B0400000000000000" pitchFamily="50" charset="-128"/>
              </a:rPr>
              <a:t>❷</a:t>
            </a:r>
            <a:r>
              <a:rPr lang="ja-JP" altLang="en-US" sz="1600" dirty="0">
                <a:latin typeface="BIZ UDPゴシック" panose="020B0400000000000000" pitchFamily="50" charset="-128"/>
                <a:ea typeface="BIZ UDPゴシック" panose="020B0400000000000000" pitchFamily="50" charset="-128"/>
              </a:rPr>
              <a:t>着信</a:t>
            </a:r>
            <a:r>
              <a:rPr lang="en-US" altLang="ja-JP" sz="1600" dirty="0">
                <a:latin typeface="BIZ UDPゴシック" panose="020B0400000000000000" pitchFamily="50" charset="-128"/>
                <a:ea typeface="BIZ UDPゴシック" panose="020B0400000000000000" pitchFamily="50" charset="-128"/>
              </a:rPr>
              <a:t>/</a:t>
            </a:r>
            <a:r>
              <a:rPr lang="ja-JP" altLang="en-US" sz="1600" dirty="0">
                <a:latin typeface="BIZ UDPゴシック" panose="020B0400000000000000" pitchFamily="50" charset="-128"/>
                <a:ea typeface="BIZ UDPゴシック" panose="020B0400000000000000" pitchFamily="50" charset="-128"/>
              </a:rPr>
              <a:t>サイレントスイッチ</a:t>
            </a:r>
          </a:p>
          <a:p>
            <a:pPr algn="just">
              <a:lnSpc>
                <a:spcPct val="130000"/>
              </a:lnSpc>
            </a:pPr>
            <a:r>
              <a:rPr lang="ja-JP" altLang="en-US" sz="1600" dirty="0">
                <a:latin typeface="BIZ UDPゴシック" panose="020B0400000000000000" pitchFamily="50" charset="-128"/>
                <a:ea typeface="BIZ UDPゴシック" panose="020B0400000000000000" pitchFamily="50" charset="-128"/>
              </a:rPr>
              <a:t>スイッチを背面側にスライドするとサイレントモードになります</a:t>
            </a:r>
            <a:endParaRPr lang="en-US" altLang="ja-JP" sz="1600" dirty="0">
              <a:latin typeface="BIZ UDPゴシック" panose="020B0400000000000000" pitchFamily="50" charset="-128"/>
              <a:ea typeface="BIZ UDPゴシック" panose="020B0400000000000000" pitchFamily="50" charset="-128"/>
            </a:endParaRPr>
          </a:p>
          <a:p>
            <a:pPr algn="just">
              <a:lnSpc>
                <a:spcPct val="130000"/>
              </a:lnSpc>
            </a:pPr>
            <a:r>
              <a:rPr lang="ja-JP" altLang="en-US" sz="1600" dirty="0">
                <a:latin typeface="BIZ UDPゴシック" panose="020B0400000000000000" pitchFamily="50" charset="-128"/>
                <a:ea typeface="BIZ UDPゴシック" panose="020B0400000000000000" pitchFamily="50" charset="-128"/>
              </a:rPr>
              <a:t> </a:t>
            </a:r>
            <a:endParaRPr lang="ja-JP" altLang="en-US" sz="1600" dirty="0">
              <a:solidFill>
                <a:schemeClr val="accent1"/>
              </a:solidFill>
              <a:latin typeface="BIZ UDPゴシック" panose="020B0400000000000000" pitchFamily="50" charset="-128"/>
              <a:ea typeface="BIZ UDPゴシック" panose="020B0400000000000000" pitchFamily="50" charset="-128"/>
            </a:endParaRPr>
          </a:p>
          <a:p>
            <a:pPr algn="just">
              <a:lnSpc>
                <a:spcPct val="130000"/>
              </a:lnSpc>
            </a:pPr>
            <a:r>
              <a:rPr lang="ja-JP" altLang="en-US" sz="1600" dirty="0">
                <a:solidFill>
                  <a:schemeClr val="accent1"/>
                </a:solidFill>
                <a:latin typeface="BIZ UDPゴシック" panose="020B0400000000000000" pitchFamily="50" charset="-128"/>
                <a:ea typeface="BIZ UDPゴシック" panose="020B0400000000000000" pitchFamily="50" charset="-128"/>
              </a:rPr>
              <a:t>❸</a:t>
            </a:r>
            <a:r>
              <a:rPr lang="ja-JP" altLang="en-US" sz="1600" dirty="0">
                <a:latin typeface="BIZ UDPゴシック" panose="020B0400000000000000" pitchFamily="50" charset="-128"/>
                <a:ea typeface="BIZ UDPゴシック" panose="020B0400000000000000" pitchFamily="50" charset="-128"/>
              </a:rPr>
              <a:t>音量ボタン</a:t>
            </a:r>
          </a:p>
          <a:p>
            <a:pPr algn="just">
              <a:lnSpc>
                <a:spcPct val="130000"/>
              </a:lnSpc>
            </a:pPr>
            <a:r>
              <a:rPr lang="ja-JP" altLang="en-US" sz="1600" dirty="0">
                <a:latin typeface="BIZ UDPゴシック" panose="020B0400000000000000" pitchFamily="50" charset="-128"/>
                <a:ea typeface="BIZ UDPゴシック" panose="020B0400000000000000" pitchFamily="50" charset="-128"/>
              </a:rPr>
              <a:t>上のボタンで音量を上げます。下のボタンで音量を下げます</a:t>
            </a:r>
          </a:p>
        </p:txBody>
      </p:sp>
      <p:sp>
        <p:nvSpPr>
          <p:cNvPr id="3" name="Slide Number Placeholder 5">
            <a:extLst>
              <a:ext uri="{FF2B5EF4-FFF2-40B4-BE49-F238E27FC236}">
                <a16:creationId xmlns:a16="http://schemas.microsoft.com/office/drawing/2014/main" id="{A09560EB-B91F-98D2-66EB-F6B94D3F0644}"/>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3</a:t>
            </a:r>
          </a:p>
        </p:txBody>
      </p:sp>
      <p:grpSp>
        <p:nvGrpSpPr>
          <p:cNvPr id="18" name="グループ化 17">
            <a:extLst>
              <a:ext uri="{FF2B5EF4-FFF2-40B4-BE49-F238E27FC236}">
                <a16:creationId xmlns:a16="http://schemas.microsoft.com/office/drawing/2014/main" id="{BDDCE2C0-06E3-5A5A-CCC7-4EF31B4E1B04}"/>
              </a:ext>
            </a:extLst>
          </p:cNvPr>
          <p:cNvGrpSpPr/>
          <p:nvPr/>
        </p:nvGrpSpPr>
        <p:grpSpPr>
          <a:xfrm>
            <a:off x="85653" y="1670082"/>
            <a:ext cx="3384455" cy="4178931"/>
            <a:chOff x="15314" y="1473904"/>
            <a:chExt cx="3384455" cy="4178931"/>
          </a:xfrm>
        </p:grpSpPr>
        <p:pic>
          <p:nvPicPr>
            <p:cNvPr id="4" name="図 3" descr="ホーム画面の画像">
              <a:extLst>
                <a:ext uri="{FF2B5EF4-FFF2-40B4-BE49-F238E27FC236}">
                  <a16:creationId xmlns:a16="http://schemas.microsoft.com/office/drawing/2014/main" id="{E40F7D29-BD88-3BD9-99A5-34FB23A6B5C5}"/>
                </a:ext>
              </a:extLst>
            </p:cNvPr>
            <p:cNvPicPr>
              <a:picLocks noChangeAspect="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53928" y="1558705"/>
              <a:ext cx="2164535" cy="4094130"/>
            </a:xfrm>
            <a:prstGeom prst="rect">
              <a:avLst/>
            </a:prstGeom>
          </p:spPr>
        </p:pic>
        <p:sp>
          <p:nvSpPr>
            <p:cNvPr id="5" name="テキスト ボックス 4">
              <a:extLst>
                <a:ext uri="{FF2B5EF4-FFF2-40B4-BE49-F238E27FC236}">
                  <a16:creationId xmlns:a16="http://schemas.microsoft.com/office/drawing/2014/main" id="{2F99EDF2-7B9D-39C7-608C-4D3D004AC788}"/>
                </a:ext>
              </a:extLst>
            </p:cNvPr>
            <p:cNvSpPr txBox="1"/>
            <p:nvPr/>
          </p:nvSpPr>
          <p:spPr>
            <a:xfrm>
              <a:off x="2686354" y="3185400"/>
              <a:ext cx="713415" cy="523220"/>
            </a:xfrm>
            <a:prstGeom prst="rect">
              <a:avLst/>
            </a:prstGeom>
            <a:noFill/>
          </p:spPr>
          <p:txBody>
            <a:bodyPr wrap="square" rtlCol="0">
              <a:spAutoFit/>
            </a:bodyPr>
            <a:lstStyle/>
            <a:p>
              <a:pPr algn="ctr"/>
              <a:r>
                <a:rPr lang="ja-JP" altLang="en-US" sz="1400" dirty="0">
                  <a:latin typeface="BIZ UDPゴシック" panose="020B0400000000000000" pitchFamily="50" charset="-128"/>
                  <a:ea typeface="BIZ UDPゴシック" panose="020B0400000000000000" pitchFamily="50" charset="-128"/>
                </a:rPr>
                <a:t>電源</a:t>
              </a:r>
              <a:endParaRPr lang="en-US" altLang="ja-JP" sz="1400" dirty="0">
                <a:latin typeface="BIZ UDPゴシック" panose="020B0400000000000000" pitchFamily="50" charset="-128"/>
                <a:ea typeface="BIZ UDPゴシック" panose="020B0400000000000000" pitchFamily="50" charset="-128"/>
              </a:endParaRPr>
            </a:p>
            <a:p>
              <a:pPr algn="ctr"/>
              <a:r>
                <a:rPr lang="ja-JP" altLang="en-US" sz="1400" dirty="0">
                  <a:latin typeface="BIZ UDPゴシック" panose="020B0400000000000000" pitchFamily="50" charset="-128"/>
                  <a:ea typeface="BIZ UDPゴシック" panose="020B0400000000000000" pitchFamily="50" charset="-128"/>
                </a:rPr>
                <a:t>ボタン</a:t>
              </a:r>
              <a:endParaRPr lang="en-US" altLang="ja-JP" sz="1400" dirty="0">
                <a:latin typeface="BIZ UDPゴシック" panose="020B0400000000000000" pitchFamily="50" charset="-128"/>
                <a:ea typeface="BIZ UDPゴシック" panose="020B0400000000000000" pitchFamily="50" charset="-128"/>
              </a:endParaRPr>
            </a:p>
          </p:txBody>
        </p:sp>
        <p:sp>
          <p:nvSpPr>
            <p:cNvPr id="7" name="四角形: 角を丸くする 6">
              <a:extLst>
                <a:ext uri="{FF2B5EF4-FFF2-40B4-BE49-F238E27FC236}">
                  <a16:creationId xmlns:a16="http://schemas.microsoft.com/office/drawing/2014/main" id="{C59924AA-11AE-CB45-7F40-E9AAAE68DD58}"/>
                </a:ext>
              </a:extLst>
            </p:cNvPr>
            <p:cNvSpPr/>
            <p:nvPr/>
          </p:nvSpPr>
          <p:spPr>
            <a:xfrm>
              <a:off x="2708224" y="2578531"/>
              <a:ext cx="136386" cy="576000"/>
            </a:xfrm>
            <a:prstGeom prst="roundRect">
              <a:avLst>
                <a:gd name="adj" fmla="val 10479"/>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cxnSp>
          <p:nvCxnSpPr>
            <p:cNvPr id="8" name="コネクタ: カギ線 7">
              <a:extLst>
                <a:ext uri="{FF2B5EF4-FFF2-40B4-BE49-F238E27FC236}">
                  <a16:creationId xmlns:a16="http://schemas.microsoft.com/office/drawing/2014/main" id="{F79B4227-665D-291D-467D-A32B52918527}"/>
                </a:ext>
              </a:extLst>
            </p:cNvPr>
            <p:cNvCxnSpPr>
              <a:cxnSpLocks/>
              <a:stCxn id="7" idx="3"/>
              <a:endCxn id="5" idx="0"/>
            </p:cNvCxnSpPr>
            <p:nvPr/>
          </p:nvCxnSpPr>
          <p:spPr>
            <a:xfrm>
              <a:off x="2844610" y="2866531"/>
              <a:ext cx="198452" cy="318869"/>
            </a:xfrm>
            <a:prstGeom prst="bentConnector2">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cxnSp>
        <p:grpSp>
          <p:nvGrpSpPr>
            <p:cNvPr id="16" name="グループ化 15">
              <a:extLst>
                <a:ext uri="{FF2B5EF4-FFF2-40B4-BE49-F238E27FC236}">
                  <a16:creationId xmlns:a16="http://schemas.microsoft.com/office/drawing/2014/main" id="{BD48F938-6143-EC29-EABF-2562A9A8A24E}"/>
                </a:ext>
              </a:extLst>
            </p:cNvPr>
            <p:cNvGrpSpPr/>
            <p:nvPr/>
          </p:nvGrpSpPr>
          <p:grpSpPr>
            <a:xfrm>
              <a:off x="15314" y="1473904"/>
              <a:ext cx="934983" cy="2581064"/>
              <a:chOff x="15314" y="1473904"/>
              <a:chExt cx="934983" cy="2581064"/>
            </a:xfrm>
          </p:grpSpPr>
          <p:sp>
            <p:nvSpPr>
              <p:cNvPr id="9" name="テキスト ボックス 8">
                <a:extLst>
                  <a:ext uri="{FF2B5EF4-FFF2-40B4-BE49-F238E27FC236}">
                    <a16:creationId xmlns:a16="http://schemas.microsoft.com/office/drawing/2014/main" id="{843DC9B5-5042-2A9F-F162-07F2A9334A31}"/>
                  </a:ext>
                </a:extLst>
              </p:cNvPr>
              <p:cNvSpPr txBox="1"/>
              <p:nvPr/>
            </p:nvSpPr>
            <p:spPr>
              <a:xfrm>
                <a:off x="20423" y="1473904"/>
                <a:ext cx="813325" cy="738664"/>
              </a:xfrm>
              <a:prstGeom prst="rect">
                <a:avLst/>
              </a:prstGeom>
              <a:noFill/>
            </p:spPr>
            <p:txBody>
              <a:bodyPr wrap="square" lIns="0" rIns="0" rtlCol="0">
                <a:spAutoFit/>
              </a:bodyPr>
              <a:lstStyle/>
              <a:p>
                <a:pPr algn="ctr"/>
                <a:r>
                  <a:rPr lang="ja-JP" altLang="en-US" sz="1400" dirty="0">
                    <a:latin typeface="BIZ UDPゴシック" panose="020B0400000000000000" pitchFamily="50" charset="-128"/>
                    <a:ea typeface="BIZ UDPゴシック" panose="020B0400000000000000" pitchFamily="50" charset="-128"/>
                  </a:rPr>
                  <a:t>着信</a:t>
                </a:r>
                <a:r>
                  <a:rPr lang="en-US" altLang="ja-JP" sz="1400" dirty="0">
                    <a:latin typeface="BIZ UDPゴシック" panose="020B0400000000000000" pitchFamily="50" charset="-128"/>
                    <a:ea typeface="BIZ UDPゴシック" panose="020B0400000000000000" pitchFamily="50" charset="-128"/>
                  </a:rPr>
                  <a:t>/</a:t>
                </a:r>
              </a:p>
              <a:p>
                <a:pPr algn="ctr"/>
                <a:r>
                  <a:rPr lang="ja-JP" altLang="en-US" sz="1400" dirty="0">
                    <a:latin typeface="BIZ UDPゴシック" panose="020B0400000000000000" pitchFamily="50" charset="-128"/>
                    <a:ea typeface="BIZ UDPゴシック" panose="020B0400000000000000" pitchFamily="50" charset="-128"/>
                  </a:rPr>
                  <a:t>サイレントスイッチ</a:t>
                </a:r>
                <a:endParaRPr lang="en-US" altLang="ja-JP" sz="1400" dirty="0">
                  <a:latin typeface="BIZ UDPゴシック" panose="020B0400000000000000" pitchFamily="50" charset="-128"/>
                  <a:ea typeface="BIZ UDPゴシック" panose="020B0400000000000000" pitchFamily="50" charset="-128"/>
                </a:endParaRPr>
              </a:p>
            </p:txBody>
          </p:sp>
          <p:sp>
            <p:nvSpPr>
              <p:cNvPr id="10" name="テキスト ボックス 9">
                <a:extLst>
                  <a:ext uri="{FF2B5EF4-FFF2-40B4-BE49-F238E27FC236}">
                    <a16:creationId xmlns:a16="http://schemas.microsoft.com/office/drawing/2014/main" id="{33B16E05-E2CA-5462-D288-DA3702A14D83}"/>
                  </a:ext>
                </a:extLst>
              </p:cNvPr>
              <p:cNvSpPr txBox="1"/>
              <p:nvPr/>
            </p:nvSpPr>
            <p:spPr>
              <a:xfrm>
                <a:off x="15314" y="3316304"/>
                <a:ext cx="813325" cy="738664"/>
              </a:xfrm>
              <a:prstGeom prst="rect">
                <a:avLst/>
              </a:prstGeom>
              <a:noFill/>
            </p:spPr>
            <p:txBody>
              <a:bodyPr wrap="square" lIns="0" rIns="0" rtlCol="0">
                <a:spAutoFit/>
              </a:bodyPr>
              <a:lstStyle/>
              <a:p>
                <a:pPr algn="ctr"/>
                <a:r>
                  <a:rPr lang="ja-JP" altLang="en-US" sz="1400" dirty="0">
                    <a:latin typeface="BIZ UDPゴシック" panose="020B0400000000000000" pitchFamily="50" charset="-128"/>
                    <a:ea typeface="BIZ UDPゴシック" panose="020B0400000000000000" pitchFamily="50" charset="-128"/>
                  </a:rPr>
                  <a:t>音量を</a:t>
                </a:r>
                <a:endParaRPr lang="en-US" altLang="ja-JP" sz="1400" dirty="0">
                  <a:latin typeface="BIZ UDPゴシック" panose="020B0400000000000000" pitchFamily="50" charset="-128"/>
                  <a:ea typeface="BIZ UDPゴシック" panose="020B0400000000000000" pitchFamily="50" charset="-128"/>
                </a:endParaRPr>
              </a:p>
              <a:p>
                <a:pPr algn="ctr"/>
                <a:r>
                  <a:rPr lang="ja-JP" altLang="en-US" sz="1400" dirty="0">
                    <a:latin typeface="BIZ UDPゴシック" panose="020B0400000000000000" pitchFamily="50" charset="-128"/>
                    <a:ea typeface="BIZ UDPゴシック" panose="020B0400000000000000" pitchFamily="50" charset="-128"/>
                  </a:rPr>
                  <a:t>上げる</a:t>
                </a:r>
                <a:r>
                  <a:rPr lang="en-US" altLang="ja-JP" sz="1400" dirty="0">
                    <a:latin typeface="BIZ UDPゴシック" panose="020B0400000000000000" pitchFamily="50" charset="-128"/>
                    <a:ea typeface="BIZ UDPゴシック" panose="020B0400000000000000" pitchFamily="50" charset="-128"/>
                  </a:rPr>
                  <a:t>/</a:t>
                </a:r>
              </a:p>
              <a:p>
                <a:pPr algn="ctr"/>
                <a:r>
                  <a:rPr lang="ja-JP" altLang="en-US" sz="1400" dirty="0">
                    <a:latin typeface="BIZ UDPゴシック" panose="020B0400000000000000" pitchFamily="50" charset="-128"/>
                    <a:ea typeface="BIZ UDPゴシック" panose="020B0400000000000000" pitchFamily="50" charset="-128"/>
                  </a:rPr>
                  <a:t>下げる</a:t>
                </a:r>
                <a:endParaRPr lang="en-US" altLang="ja-JP" sz="1400" dirty="0">
                  <a:latin typeface="BIZ UDPゴシック" panose="020B0400000000000000" pitchFamily="50" charset="-128"/>
                  <a:ea typeface="BIZ UDPゴシック" panose="020B0400000000000000" pitchFamily="50" charset="-128"/>
                </a:endParaRPr>
              </a:p>
            </p:txBody>
          </p:sp>
          <p:sp>
            <p:nvSpPr>
              <p:cNvPr id="11" name="四角形: 角を丸くする 10">
                <a:extLst>
                  <a:ext uri="{FF2B5EF4-FFF2-40B4-BE49-F238E27FC236}">
                    <a16:creationId xmlns:a16="http://schemas.microsoft.com/office/drawing/2014/main" id="{56DDFEDB-5D65-56FA-6A35-836A753EFBCD}"/>
                  </a:ext>
                </a:extLst>
              </p:cNvPr>
              <p:cNvSpPr/>
              <p:nvPr/>
            </p:nvSpPr>
            <p:spPr>
              <a:xfrm>
                <a:off x="813911" y="2202081"/>
                <a:ext cx="136386" cy="252000"/>
              </a:xfrm>
              <a:prstGeom prst="roundRect">
                <a:avLst>
                  <a:gd name="adj" fmla="val 10479"/>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
            <p:nvSpPr>
              <p:cNvPr id="12" name="四角形: 角を丸くする 11">
                <a:extLst>
                  <a:ext uri="{FF2B5EF4-FFF2-40B4-BE49-F238E27FC236}">
                    <a16:creationId xmlns:a16="http://schemas.microsoft.com/office/drawing/2014/main" id="{B3723848-33EA-381A-A578-806CB88D35A1}"/>
                  </a:ext>
                </a:extLst>
              </p:cNvPr>
              <p:cNvSpPr/>
              <p:nvPr/>
            </p:nvSpPr>
            <p:spPr>
              <a:xfrm>
                <a:off x="813911" y="2506473"/>
                <a:ext cx="136386" cy="756000"/>
              </a:xfrm>
              <a:prstGeom prst="roundRect">
                <a:avLst>
                  <a:gd name="adj" fmla="val 10479"/>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cxnSp>
            <p:nvCxnSpPr>
              <p:cNvPr id="13" name="コネクタ: カギ線 12">
                <a:extLst>
                  <a:ext uri="{FF2B5EF4-FFF2-40B4-BE49-F238E27FC236}">
                    <a16:creationId xmlns:a16="http://schemas.microsoft.com/office/drawing/2014/main" id="{C9957DD3-4CDF-F448-2233-4C9205647826}"/>
                  </a:ext>
                </a:extLst>
              </p:cNvPr>
              <p:cNvCxnSpPr>
                <a:cxnSpLocks/>
                <a:stCxn id="12" idx="1"/>
                <a:endCxn id="10" idx="0"/>
              </p:cNvCxnSpPr>
              <p:nvPr/>
            </p:nvCxnSpPr>
            <p:spPr>
              <a:xfrm rot="10800000" flipV="1">
                <a:off x="421977" y="2884472"/>
                <a:ext cx="391934" cy="431831"/>
              </a:xfrm>
              <a:prstGeom prst="bentConnector2">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cxnSp>
          <p:cxnSp>
            <p:nvCxnSpPr>
              <p:cNvPr id="15" name="コネクタ: カギ線 14">
                <a:extLst>
                  <a:ext uri="{FF2B5EF4-FFF2-40B4-BE49-F238E27FC236}">
                    <a16:creationId xmlns:a16="http://schemas.microsoft.com/office/drawing/2014/main" id="{A5F69E4E-B292-B9D6-0864-F7E0CC0FF6AA}"/>
                  </a:ext>
                </a:extLst>
              </p:cNvPr>
              <p:cNvCxnSpPr>
                <a:cxnSpLocks/>
              </p:cNvCxnSpPr>
              <p:nvPr/>
            </p:nvCxnSpPr>
            <p:spPr>
              <a:xfrm rot="10800000">
                <a:off x="427087" y="2168609"/>
                <a:ext cx="386825" cy="212225"/>
              </a:xfrm>
              <a:prstGeom prst="bentConnector2">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cxnSp>
        </p:grpSp>
      </p:grpSp>
    </p:spTree>
    <p:extLst>
      <p:ext uri="{BB962C8B-B14F-4D97-AF65-F5344CB8AC3E}">
        <p14:creationId xmlns:p14="http://schemas.microsoft.com/office/powerpoint/2010/main" val="7778576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2068" y="1948"/>
          <a:ext cx="1587" cy="1587"/>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5"/>
                      <a:stretch>
                        <a:fillRect/>
                      </a:stretch>
                    </p:blipFill>
                    <p:spPr>
                      <a:xfrm>
                        <a:off x="2068" y="1948"/>
                        <a:ext cx="1587" cy="1587"/>
                      </a:xfrm>
                      <a:prstGeom prst="rect">
                        <a:avLst/>
                      </a:prstGeom>
                    </p:spPr>
                  </p:pic>
                </p:oleObj>
              </mc:Fallback>
            </mc:AlternateContent>
          </a:graphicData>
        </a:graphic>
      </p:graphicFrame>
      <p:sp>
        <p:nvSpPr>
          <p:cNvPr id="2" name="タイトル 1"/>
          <p:cNvSpPr>
            <a:spLocks noGrp="1" noChangeAspect="1"/>
          </p:cNvSpPr>
          <p:nvPr>
            <p:ph type="ctrTitle"/>
          </p:nvPr>
        </p:nvSpPr>
        <p:spPr>
          <a:xfrm>
            <a:off x="480" y="361"/>
            <a:ext cx="1259335" cy="894339"/>
          </a:xfrm>
          <a:prstGeom prst="rect">
            <a:avLst/>
          </a:prstGeom>
          <a:noFill/>
        </p:spPr>
        <p:txBody>
          <a:bodyPr vert="horz" wrap="none" anchor="ctr">
            <a:noAutofit/>
          </a:bodyPr>
          <a:lstStyle/>
          <a:p>
            <a:pPr algn="ctr">
              <a:lnSpc>
                <a:spcPct val="100000"/>
              </a:lnSpc>
            </a:pPr>
            <a:r>
              <a:rPr lang="en-US" altLang="ja-JP" dirty="0">
                <a:solidFill>
                  <a:sysClr val="windowText" lastClr="000000"/>
                </a:solidFill>
              </a:rPr>
              <a:t>1-C</a:t>
            </a:r>
            <a:endParaRPr kumimoji="0" lang="ja-JP" altLang="en-US" kern="0" dirty="0">
              <a:solidFill>
                <a:sysClr val="windowText" lastClr="000000"/>
              </a:solidFill>
            </a:endParaRPr>
          </a:p>
        </p:txBody>
      </p:sp>
      <p:sp>
        <p:nvSpPr>
          <p:cNvPr id="17" name="タイトル 1">
            <a:extLst>
              <a:ext uri="{FF2B5EF4-FFF2-40B4-BE49-F238E27FC236}">
                <a16:creationId xmlns:a16="http://schemas.microsoft.com/office/drawing/2014/main" id="{592BA316-D6C0-047C-5797-F4C091D1B66F}"/>
              </a:ext>
            </a:extLst>
          </p:cNvPr>
          <p:cNvSpPr txBox="1">
            <a:spLocks noChangeAspect="1"/>
          </p:cNvSpPr>
          <p:nvPr/>
        </p:nvSpPr>
        <p:spPr>
          <a:xfrm>
            <a:off x="1403288" y="146005"/>
            <a:ext cx="7488739" cy="578729"/>
          </a:xfrm>
          <a:prstGeom prst="roundRect">
            <a:avLst/>
          </a:prstGeom>
          <a:noFill/>
        </p:spPr>
        <p:txBody>
          <a:bodyPr vert="horz" wrap="square" lIns="91431" tIns="45715" rIns="91431" bIns="45715" rtlCol="0" anchor="ctr">
            <a:spAutoFit/>
          </a:bodyPr>
          <a:lstStyle>
            <a:lvl1pPr>
              <a:lnSpc>
                <a:spcPct val="100000"/>
              </a:lnSpc>
              <a:spcBef>
                <a:spcPct val="0"/>
              </a:spcBef>
              <a:buNone/>
              <a:defRPr sz="2800" b="1" i="0">
                <a:solidFill>
                  <a:sysClr val="windowText" lastClr="000000"/>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sz="2799" dirty="0">
                <a:solidFill>
                  <a:srgbClr val="4472C4"/>
                </a:solidFill>
              </a:rPr>
              <a:t>本体各部の名称</a:t>
            </a:r>
            <a:r>
              <a:rPr lang="en-US" altLang="ja-JP" sz="2799" dirty="0">
                <a:solidFill>
                  <a:srgbClr val="4472C4"/>
                </a:solidFill>
              </a:rPr>
              <a:t>【</a:t>
            </a:r>
            <a:r>
              <a:rPr lang="ja-JP" altLang="en-US" sz="2799" dirty="0">
                <a:solidFill>
                  <a:srgbClr val="4472C4"/>
                </a:solidFill>
              </a:rPr>
              <a:t>全機種共通</a:t>
            </a:r>
            <a:r>
              <a:rPr lang="en-US" altLang="ja-JP" sz="2799" dirty="0">
                <a:solidFill>
                  <a:srgbClr val="4472C4"/>
                </a:solidFill>
              </a:rPr>
              <a:t>】</a:t>
            </a:r>
          </a:p>
        </p:txBody>
      </p:sp>
      <p:cxnSp>
        <p:nvCxnSpPr>
          <p:cNvPr id="19" name="直線コネクタ 18">
            <a:extLst>
              <a:ext uri="{FF2B5EF4-FFF2-40B4-BE49-F238E27FC236}">
                <a16:creationId xmlns:a16="http://schemas.microsoft.com/office/drawing/2014/main" id="{8B51F20C-EA3E-6886-BB37-CE4E250F1885}"/>
              </a:ext>
            </a:extLst>
          </p:cNvPr>
          <p:cNvCxnSpPr>
            <a:cxnSpLocks/>
          </p:cNvCxnSpPr>
          <p:nvPr/>
        </p:nvCxnSpPr>
        <p:spPr>
          <a:xfrm flipV="1">
            <a:off x="1259824" y="361"/>
            <a:ext cx="0" cy="883534"/>
          </a:xfrm>
          <a:prstGeom prst="line">
            <a:avLst/>
          </a:prstGeom>
        </p:spPr>
        <p:style>
          <a:lnRef idx="1">
            <a:schemeClr val="dk1"/>
          </a:lnRef>
          <a:fillRef idx="0">
            <a:schemeClr val="dk1"/>
          </a:fillRef>
          <a:effectRef idx="0">
            <a:schemeClr val="dk1"/>
          </a:effectRef>
          <a:fontRef idx="minor">
            <a:schemeClr val="tx1"/>
          </a:fontRef>
        </p:style>
      </p:cxnSp>
      <p:sp>
        <p:nvSpPr>
          <p:cNvPr id="3" name="Slide Number Placeholder 5">
            <a:extLst>
              <a:ext uri="{FF2B5EF4-FFF2-40B4-BE49-F238E27FC236}">
                <a16:creationId xmlns:a16="http://schemas.microsoft.com/office/drawing/2014/main" id="{34D0F908-5D6E-DD72-BAD8-E094B3CA0B8B}"/>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4</a:t>
            </a:r>
          </a:p>
        </p:txBody>
      </p:sp>
      <p:pic>
        <p:nvPicPr>
          <p:cNvPr id="5" name="図 4">
            <a:extLst>
              <a:ext uri="{FF2B5EF4-FFF2-40B4-BE49-F238E27FC236}">
                <a16:creationId xmlns:a16="http://schemas.microsoft.com/office/drawing/2014/main" id="{A66DE1A1-A108-39A9-045C-A0A40E48A054}"/>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t="17805"/>
          <a:stretch/>
        </p:blipFill>
        <p:spPr>
          <a:xfrm rot="10800000" flipV="1">
            <a:off x="356608" y="5641441"/>
            <a:ext cx="3051930" cy="283676"/>
          </a:xfrm>
          <a:prstGeom prst="rect">
            <a:avLst/>
          </a:prstGeom>
        </p:spPr>
      </p:pic>
      <p:grpSp>
        <p:nvGrpSpPr>
          <p:cNvPr id="18" name="グループ化 17">
            <a:extLst>
              <a:ext uri="{FF2B5EF4-FFF2-40B4-BE49-F238E27FC236}">
                <a16:creationId xmlns:a16="http://schemas.microsoft.com/office/drawing/2014/main" id="{666D0511-9EE6-0ABB-F3A1-94E3F2DCA9E2}"/>
              </a:ext>
            </a:extLst>
          </p:cNvPr>
          <p:cNvGrpSpPr>
            <a:grpSpLocks noChangeAspect="1"/>
          </p:cNvGrpSpPr>
          <p:nvPr/>
        </p:nvGrpSpPr>
        <p:grpSpPr>
          <a:xfrm>
            <a:off x="89362" y="1791928"/>
            <a:ext cx="3595344" cy="3625995"/>
            <a:chOff x="-320623" y="1791929"/>
            <a:chExt cx="3595344" cy="3625995"/>
          </a:xfrm>
        </p:grpSpPr>
        <p:pic>
          <p:nvPicPr>
            <p:cNvPr id="7" name="図 6">
              <a:extLst>
                <a:ext uri="{FF2B5EF4-FFF2-40B4-BE49-F238E27FC236}">
                  <a16:creationId xmlns:a16="http://schemas.microsoft.com/office/drawing/2014/main" id="{C3E54F6D-1855-2C32-E090-3A69D4D78A0C}"/>
                </a:ext>
              </a:extLst>
            </p:cNvPr>
            <p:cNvPicPr>
              <a:picLocks noChangeAspect="1"/>
            </p:cNvPicPr>
            <p:nvPr/>
          </p:nvPicPr>
          <p:blipFill>
            <a:blip r:embed="rId7">
              <a:clrChange>
                <a:clrFrom>
                  <a:srgbClr val="F5F5F7"/>
                </a:clrFrom>
                <a:clrTo>
                  <a:srgbClr val="F5F5F7">
                    <a:alpha val="0"/>
                  </a:srgbClr>
                </a:clrTo>
              </a:clrChange>
            </a:blip>
            <a:stretch>
              <a:fillRect/>
            </a:stretch>
          </p:blipFill>
          <p:spPr>
            <a:xfrm>
              <a:off x="-320623" y="1791930"/>
              <a:ext cx="1806024" cy="3625994"/>
            </a:xfrm>
            <a:prstGeom prst="rect">
              <a:avLst/>
            </a:prstGeom>
          </p:spPr>
        </p:pic>
        <p:pic>
          <p:nvPicPr>
            <p:cNvPr id="16" name="図 15">
              <a:extLst>
                <a:ext uri="{FF2B5EF4-FFF2-40B4-BE49-F238E27FC236}">
                  <a16:creationId xmlns:a16="http://schemas.microsoft.com/office/drawing/2014/main" id="{45487AB0-F077-1089-385F-65FE5E132975}"/>
                </a:ext>
              </a:extLst>
            </p:cNvPr>
            <p:cNvPicPr>
              <a:picLocks noChangeAspect="1"/>
            </p:cNvPicPr>
            <p:nvPr/>
          </p:nvPicPr>
          <p:blipFill>
            <a:blip r:embed="rId8"/>
            <a:stretch>
              <a:fillRect/>
            </a:stretch>
          </p:blipFill>
          <p:spPr>
            <a:xfrm>
              <a:off x="1511777" y="1791929"/>
              <a:ext cx="1762944" cy="3625994"/>
            </a:xfrm>
            <a:prstGeom prst="rect">
              <a:avLst/>
            </a:prstGeom>
          </p:spPr>
        </p:pic>
      </p:grpSp>
      <p:sp>
        <p:nvSpPr>
          <p:cNvPr id="21" name="テキスト ボックス 20">
            <a:extLst>
              <a:ext uri="{FF2B5EF4-FFF2-40B4-BE49-F238E27FC236}">
                <a16:creationId xmlns:a16="http://schemas.microsoft.com/office/drawing/2014/main" id="{38C9AB83-4583-9CE0-3A9B-AD7137553CCA}"/>
              </a:ext>
            </a:extLst>
          </p:cNvPr>
          <p:cNvSpPr txBox="1"/>
          <p:nvPr/>
        </p:nvSpPr>
        <p:spPr>
          <a:xfrm>
            <a:off x="362170" y="1126974"/>
            <a:ext cx="1259336" cy="307777"/>
          </a:xfrm>
          <a:prstGeom prst="rect">
            <a:avLst/>
          </a:prstGeom>
          <a:noFill/>
        </p:spPr>
        <p:txBody>
          <a:bodyPr wrap="square" rtlCol="0">
            <a:spAutoFit/>
          </a:bodyPr>
          <a:lstStyle/>
          <a:p>
            <a:pPr algn="ctr"/>
            <a:r>
              <a:rPr lang="ja-JP" altLang="en-US" sz="1400" dirty="0">
                <a:latin typeface="BIZ UDPゴシック" panose="020B0400000000000000" pitchFamily="50" charset="-128"/>
                <a:ea typeface="BIZ UDPゴシック" panose="020B0400000000000000" pitchFamily="50" charset="-128"/>
              </a:rPr>
              <a:t>メインカメラ</a:t>
            </a:r>
            <a:endParaRPr lang="en-US" altLang="ja-JP" sz="1400" dirty="0">
              <a:latin typeface="BIZ UDPゴシック" panose="020B0400000000000000" pitchFamily="50" charset="-128"/>
              <a:ea typeface="BIZ UDPゴシック" panose="020B0400000000000000" pitchFamily="50" charset="-128"/>
            </a:endParaRPr>
          </a:p>
        </p:txBody>
      </p:sp>
      <p:sp>
        <p:nvSpPr>
          <p:cNvPr id="22" name="テキスト ボックス 21">
            <a:extLst>
              <a:ext uri="{FF2B5EF4-FFF2-40B4-BE49-F238E27FC236}">
                <a16:creationId xmlns:a16="http://schemas.microsoft.com/office/drawing/2014/main" id="{66156F59-C5DD-FFEA-BC50-A00E7007D03F}"/>
              </a:ext>
            </a:extLst>
          </p:cNvPr>
          <p:cNvSpPr txBox="1"/>
          <p:nvPr/>
        </p:nvSpPr>
        <p:spPr>
          <a:xfrm>
            <a:off x="2175328" y="1125485"/>
            <a:ext cx="1259336" cy="307777"/>
          </a:xfrm>
          <a:prstGeom prst="rect">
            <a:avLst/>
          </a:prstGeom>
          <a:noFill/>
        </p:spPr>
        <p:txBody>
          <a:bodyPr wrap="square" rtlCol="0">
            <a:spAutoFit/>
          </a:bodyPr>
          <a:lstStyle/>
          <a:p>
            <a:pPr algn="ctr"/>
            <a:r>
              <a:rPr lang="ja-JP" altLang="en-US" sz="1400" dirty="0">
                <a:latin typeface="BIZ UDPゴシック" panose="020B0400000000000000" pitchFamily="50" charset="-128"/>
                <a:ea typeface="BIZ UDPゴシック" panose="020B0400000000000000" pitchFamily="50" charset="-128"/>
              </a:rPr>
              <a:t>受話口</a:t>
            </a:r>
            <a:endParaRPr lang="en-US" altLang="ja-JP" sz="1400" dirty="0">
              <a:latin typeface="BIZ UDPゴシック" panose="020B0400000000000000" pitchFamily="50" charset="-128"/>
              <a:ea typeface="BIZ UDPゴシック" panose="020B0400000000000000" pitchFamily="50" charset="-128"/>
            </a:endParaRPr>
          </a:p>
        </p:txBody>
      </p:sp>
      <p:sp>
        <p:nvSpPr>
          <p:cNvPr id="23" name="テキスト ボックス 22">
            <a:extLst>
              <a:ext uri="{FF2B5EF4-FFF2-40B4-BE49-F238E27FC236}">
                <a16:creationId xmlns:a16="http://schemas.microsoft.com/office/drawing/2014/main" id="{A04009CE-04FF-28BE-57FA-9E592CB5C06F}"/>
              </a:ext>
            </a:extLst>
          </p:cNvPr>
          <p:cNvSpPr txBox="1"/>
          <p:nvPr/>
        </p:nvSpPr>
        <p:spPr>
          <a:xfrm>
            <a:off x="978775" y="6171101"/>
            <a:ext cx="1764000" cy="307777"/>
          </a:xfrm>
          <a:prstGeom prst="rect">
            <a:avLst/>
          </a:prstGeom>
          <a:noFill/>
        </p:spPr>
        <p:txBody>
          <a:bodyPr wrap="square" rtlCol="0">
            <a:spAutoFit/>
          </a:bodyPr>
          <a:lstStyle/>
          <a:p>
            <a:pPr algn="ctr"/>
            <a:r>
              <a:rPr lang="en-US" altLang="ja-JP" sz="1400" dirty="0">
                <a:latin typeface="BIZ UDPゴシック" panose="020B0400000000000000" pitchFamily="50" charset="-128"/>
                <a:ea typeface="BIZ UDPゴシック" panose="020B0400000000000000" pitchFamily="50" charset="-128"/>
              </a:rPr>
              <a:t>Lightning</a:t>
            </a:r>
            <a:r>
              <a:rPr lang="ja-JP" altLang="en-US" sz="1400" dirty="0">
                <a:latin typeface="BIZ UDPゴシック" panose="020B0400000000000000" pitchFamily="50" charset="-128"/>
                <a:ea typeface="BIZ UDPゴシック" panose="020B0400000000000000" pitchFamily="50" charset="-128"/>
              </a:rPr>
              <a:t>コネクタ</a:t>
            </a:r>
            <a:endParaRPr lang="en-US" altLang="ja-JP" sz="1400" dirty="0">
              <a:latin typeface="BIZ UDPゴシック" panose="020B0400000000000000" pitchFamily="50" charset="-128"/>
              <a:ea typeface="BIZ UDPゴシック" panose="020B0400000000000000" pitchFamily="50" charset="-128"/>
            </a:endParaRPr>
          </a:p>
        </p:txBody>
      </p:sp>
      <p:sp>
        <p:nvSpPr>
          <p:cNvPr id="24" name="テキスト ボックス 23">
            <a:extLst>
              <a:ext uri="{FF2B5EF4-FFF2-40B4-BE49-F238E27FC236}">
                <a16:creationId xmlns:a16="http://schemas.microsoft.com/office/drawing/2014/main" id="{DEC236D4-8A8A-074F-B7C4-AF18B1131A98}"/>
              </a:ext>
            </a:extLst>
          </p:cNvPr>
          <p:cNvSpPr txBox="1"/>
          <p:nvPr/>
        </p:nvSpPr>
        <p:spPr>
          <a:xfrm>
            <a:off x="978775" y="6479532"/>
            <a:ext cx="1764000" cy="307777"/>
          </a:xfrm>
          <a:prstGeom prst="rect">
            <a:avLst/>
          </a:prstGeom>
          <a:noFill/>
        </p:spPr>
        <p:txBody>
          <a:bodyPr wrap="square" rtlCol="0">
            <a:spAutoFit/>
          </a:bodyPr>
          <a:lstStyle/>
          <a:p>
            <a:pPr algn="ctr"/>
            <a:r>
              <a:rPr lang="ja-JP" altLang="en-US" sz="1400" dirty="0">
                <a:latin typeface="BIZ UDPゴシック" panose="020B0400000000000000" pitchFamily="50" charset="-128"/>
                <a:ea typeface="BIZ UDPゴシック" panose="020B0400000000000000" pitchFamily="50" charset="-128"/>
              </a:rPr>
              <a:t>スピーカーとマイク</a:t>
            </a:r>
            <a:endParaRPr lang="en-US" altLang="ja-JP" sz="1400" dirty="0">
              <a:latin typeface="BIZ UDPゴシック" panose="020B0400000000000000" pitchFamily="50" charset="-128"/>
              <a:ea typeface="BIZ UDPゴシック" panose="020B0400000000000000" pitchFamily="50" charset="-128"/>
            </a:endParaRPr>
          </a:p>
        </p:txBody>
      </p:sp>
      <p:sp>
        <p:nvSpPr>
          <p:cNvPr id="25" name="四角形: 角を丸くする 24">
            <a:extLst>
              <a:ext uri="{FF2B5EF4-FFF2-40B4-BE49-F238E27FC236}">
                <a16:creationId xmlns:a16="http://schemas.microsoft.com/office/drawing/2014/main" id="{8E6D7A44-C027-AF5E-3CFC-E546F1382AFE}"/>
              </a:ext>
            </a:extLst>
          </p:cNvPr>
          <p:cNvSpPr/>
          <p:nvPr/>
        </p:nvSpPr>
        <p:spPr>
          <a:xfrm>
            <a:off x="191855" y="1863117"/>
            <a:ext cx="343722" cy="396758"/>
          </a:xfrm>
          <a:prstGeom prst="roundRect">
            <a:avLst>
              <a:gd name="adj" fmla="val 10479"/>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
        <p:nvSpPr>
          <p:cNvPr id="27" name="四角形: 角を丸くする 26">
            <a:extLst>
              <a:ext uri="{FF2B5EF4-FFF2-40B4-BE49-F238E27FC236}">
                <a16:creationId xmlns:a16="http://schemas.microsoft.com/office/drawing/2014/main" id="{68B962F3-4655-0151-CC6C-EA3350A9878F}"/>
              </a:ext>
            </a:extLst>
          </p:cNvPr>
          <p:cNvSpPr/>
          <p:nvPr/>
        </p:nvSpPr>
        <p:spPr>
          <a:xfrm>
            <a:off x="2631373" y="1959427"/>
            <a:ext cx="343722" cy="91441"/>
          </a:xfrm>
          <a:prstGeom prst="roundRect">
            <a:avLst>
              <a:gd name="adj" fmla="val 10479"/>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
        <p:nvSpPr>
          <p:cNvPr id="28" name="四角形: 角を丸くする 27">
            <a:extLst>
              <a:ext uri="{FF2B5EF4-FFF2-40B4-BE49-F238E27FC236}">
                <a16:creationId xmlns:a16="http://schemas.microsoft.com/office/drawing/2014/main" id="{ED6BA8CE-9109-009B-BB57-3A472DF76314}"/>
              </a:ext>
            </a:extLst>
          </p:cNvPr>
          <p:cNvSpPr/>
          <p:nvPr/>
        </p:nvSpPr>
        <p:spPr>
          <a:xfrm>
            <a:off x="1582317" y="5584900"/>
            <a:ext cx="553822" cy="396758"/>
          </a:xfrm>
          <a:prstGeom prst="roundRect">
            <a:avLst>
              <a:gd name="adj" fmla="val 10479"/>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
        <p:nvSpPr>
          <p:cNvPr id="29" name="四角形: 角を丸くする 28">
            <a:extLst>
              <a:ext uri="{FF2B5EF4-FFF2-40B4-BE49-F238E27FC236}">
                <a16:creationId xmlns:a16="http://schemas.microsoft.com/office/drawing/2014/main" id="{CE941499-3F40-7C86-6258-8E9E1F6E08AC}"/>
              </a:ext>
            </a:extLst>
          </p:cNvPr>
          <p:cNvSpPr/>
          <p:nvPr/>
        </p:nvSpPr>
        <p:spPr>
          <a:xfrm>
            <a:off x="617808" y="5607712"/>
            <a:ext cx="785479" cy="351134"/>
          </a:xfrm>
          <a:prstGeom prst="roundRect">
            <a:avLst>
              <a:gd name="adj" fmla="val 10479"/>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
        <p:nvSpPr>
          <p:cNvPr id="30" name="四角形: 角を丸くする 29">
            <a:extLst>
              <a:ext uri="{FF2B5EF4-FFF2-40B4-BE49-F238E27FC236}">
                <a16:creationId xmlns:a16="http://schemas.microsoft.com/office/drawing/2014/main" id="{AFCA11EF-2E01-A7B4-C208-A45E2A887ED1}"/>
              </a:ext>
            </a:extLst>
          </p:cNvPr>
          <p:cNvSpPr/>
          <p:nvPr/>
        </p:nvSpPr>
        <p:spPr>
          <a:xfrm>
            <a:off x="2352504" y="5607712"/>
            <a:ext cx="785479" cy="351134"/>
          </a:xfrm>
          <a:prstGeom prst="roundRect">
            <a:avLst>
              <a:gd name="adj" fmla="val 10479"/>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cxnSp>
        <p:nvCxnSpPr>
          <p:cNvPr id="31" name="コネクタ: カギ線 30">
            <a:extLst>
              <a:ext uri="{FF2B5EF4-FFF2-40B4-BE49-F238E27FC236}">
                <a16:creationId xmlns:a16="http://schemas.microsoft.com/office/drawing/2014/main" id="{9AA04EA9-AA1C-6E32-DF1D-9177C4C103A2}"/>
              </a:ext>
            </a:extLst>
          </p:cNvPr>
          <p:cNvCxnSpPr>
            <a:cxnSpLocks/>
          </p:cNvCxnSpPr>
          <p:nvPr/>
        </p:nvCxnSpPr>
        <p:spPr>
          <a:xfrm rot="5400000">
            <a:off x="2484229" y="6162864"/>
            <a:ext cx="699720" cy="248675"/>
          </a:xfrm>
          <a:prstGeom prst="bentConnector2">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cxnSp>
      <p:cxnSp>
        <p:nvCxnSpPr>
          <p:cNvPr id="36" name="コネクタ: カギ線 35">
            <a:extLst>
              <a:ext uri="{FF2B5EF4-FFF2-40B4-BE49-F238E27FC236}">
                <a16:creationId xmlns:a16="http://schemas.microsoft.com/office/drawing/2014/main" id="{841AB5FA-984F-C9DD-045F-725E57626408}"/>
              </a:ext>
            </a:extLst>
          </p:cNvPr>
          <p:cNvCxnSpPr>
            <a:cxnSpLocks/>
          </p:cNvCxnSpPr>
          <p:nvPr/>
        </p:nvCxnSpPr>
        <p:spPr>
          <a:xfrm rot="16200000" flipH="1">
            <a:off x="549778" y="6181592"/>
            <a:ext cx="679930" cy="231007"/>
          </a:xfrm>
          <a:prstGeom prst="bentConnector2">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cxnSp>
      <p:cxnSp>
        <p:nvCxnSpPr>
          <p:cNvPr id="53" name="直線コネクタ 52">
            <a:extLst>
              <a:ext uri="{FF2B5EF4-FFF2-40B4-BE49-F238E27FC236}">
                <a16:creationId xmlns:a16="http://schemas.microsoft.com/office/drawing/2014/main" id="{72B39714-D912-5C13-D921-034EA894FEBF}"/>
              </a:ext>
            </a:extLst>
          </p:cNvPr>
          <p:cNvCxnSpPr>
            <a:cxnSpLocks/>
            <a:stCxn id="28" idx="2"/>
            <a:endCxn id="23" idx="0"/>
          </p:cNvCxnSpPr>
          <p:nvPr/>
        </p:nvCxnSpPr>
        <p:spPr>
          <a:xfrm>
            <a:off x="1859228" y="5981658"/>
            <a:ext cx="1547" cy="189443"/>
          </a:xfrm>
          <a:prstGeom prst="line">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cxnSp>
      <p:cxnSp>
        <p:nvCxnSpPr>
          <p:cNvPr id="56" name="コネクタ: カギ線 55">
            <a:extLst>
              <a:ext uri="{FF2B5EF4-FFF2-40B4-BE49-F238E27FC236}">
                <a16:creationId xmlns:a16="http://schemas.microsoft.com/office/drawing/2014/main" id="{83115372-6E22-15DE-C79F-75E9A7379A4F}"/>
              </a:ext>
            </a:extLst>
          </p:cNvPr>
          <p:cNvCxnSpPr>
            <a:cxnSpLocks/>
            <a:stCxn id="21" idx="2"/>
            <a:endCxn id="25" idx="0"/>
          </p:cNvCxnSpPr>
          <p:nvPr/>
        </p:nvCxnSpPr>
        <p:spPr>
          <a:xfrm rot="5400000">
            <a:off x="463594" y="1334873"/>
            <a:ext cx="428366" cy="628122"/>
          </a:xfrm>
          <a:prstGeom prst="bentConnector3">
            <a:avLst>
              <a:gd name="adj1" fmla="val 50000"/>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cxnSp>
      <p:cxnSp>
        <p:nvCxnSpPr>
          <p:cNvPr id="60" name="直線コネクタ 59">
            <a:extLst>
              <a:ext uri="{FF2B5EF4-FFF2-40B4-BE49-F238E27FC236}">
                <a16:creationId xmlns:a16="http://schemas.microsoft.com/office/drawing/2014/main" id="{84CA28BE-8F78-A957-BACB-8AC948CE00B8}"/>
              </a:ext>
            </a:extLst>
          </p:cNvPr>
          <p:cNvCxnSpPr>
            <a:cxnSpLocks/>
            <a:stCxn id="22" idx="2"/>
            <a:endCxn id="27" idx="0"/>
          </p:cNvCxnSpPr>
          <p:nvPr/>
        </p:nvCxnSpPr>
        <p:spPr>
          <a:xfrm flipH="1">
            <a:off x="2803234" y="1433262"/>
            <a:ext cx="1762" cy="526165"/>
          </a:xfrm>
          <a:prstGeom prst="line">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cxnSp>
      <p:sp>
        <p:nvSpPr>
          <p:cNvPr id="14" name="テキスト ボックス 13">
            <a:extLst>
              <a:ext uri="{FF2B5EF4-FFF2-40B4-BE49-F238E27FC236}">
                <a16:creationId xmlns:a16="http://schemas.microsoft.com/office/drawing/2014/main" id="{B28CB8ED-7E21-0006-75C8-884A1B46B13C}"/>
              </a:ext>
            </a:extLst>
          </p:cNvPr>
          <p:cNvSpPr txBox="1"/>
          <p:nvPr/>
        </p:nvSpPr>
        <p:spPr>
          <a:xfrm>
            <a:off x="3706783" y="1426574"/>
            <a:ext cx="5409008" cy="4356705"/>
          </a:xfrm>
          <a:prstGeom prst="rect">
            <a:avLst/>
          </a:prstGeom>
          <a:solidFill>
            <a:schemeClr val="bg1"/>
          </a:solidFill>
          <a:ln w="28575">
            <a:solidFill>
              <a:schemeClr val="accent1">
                <a:lumMod val="60000"/>
                <a:lumOff val="40000"/>
              </a:schemeClr>
            </a:solidFill>
          </a:ln>
        </p:spPr>
        <p:txBody>
          <a:bodyPr wrap="square" rtlCol="0">
            <a:spAutoFit/>
          </a:bodyPr>
          <a:lstStyle/>
          <a:p>
            <a:pPr algn="just">
              <a:lnSpc>
                <a:spcPct val="130000"/>
              </a:lnSpc>
            </a:pPr>
            <a:r>
              <a:rPr lang="ja-JP" altLang="en-US" dirty="0">
                <a:solidFill>
                  <a:schemeClr val="accent1"/>
                </a:solidFill>
                <a:latin typeface="BIZ UDPゴシック" panose="020B0400000000000000" pitchFamily="50" charset="-128"/>
                <a:ea typeface="BIZ UDPゴシック" panose="020B0400000000000000" pitchFamily="50" charset="-128"/>
              </a:rPr>
              <a:t>❶</a:t>
            </a:r>
            <a:r>
              <a:rPr lang="ja-JP" altLang="en-US" dirty="0">
                <a:latin typeface="BIZ UDPゴシック" panose="020B0400000000000000" pitchFamily="50" charset="-128"/>
                <a:ea typeface="BIZ UDPゴシック" panose="020B0400000000000000" pitchFamily="50" charset="-128"/>
              </a:rPr>
              <a:t>メインカメラ</a:t>
            </a:r>
          </a:p>
          <a:p>
            <a:pPr algn="just">
              <a:lnSpc>
                <a:spcPct val="130000"/>
              </a:lnSpc>
            </a:pPr>
            <a:r>
              <a:rPr lang="ja-JP" altLang="en-US" dirty="0">
                <a:latin typeface="BIZ UDPゴシック" panose="020B0400000000000000" pitchFamily="50" charset="-128"/>
                <a:ea typeface="BIZ UDPゴシック" panose="020B0400000000000000" pitchFamily="50" charset="-128"/>
              </a:rPr>
              <a:t>指で触れると出っ張った円形の突起です。テレビ電話や写真の撮影、視覚障害者向けの画像認識アプリを利用する際に使用します。</a:t>
            </a:r>
          </a:p>
          <a:p>
            <a:pPr algn="just">
              <a:lnSpc>
                <a:spcPct val="130000"/>
              </a:lnSpc>
            </a:pPr>
            <a:r>
              <a:rPr lang="ja-JP" altLang="en-US" dirty="0">
                <a:solidFill>
                  <a:schemeClr val="accent1"/>
                </a:solidFill>
                <a:latin typeface="BIZ UDPゴシック" panose="020B0400000000000000" pitchFamily="50" charset="-128"/>
                <a:ea typeface="BIZ UDPゴシック" panose="020B0400000000000000" pitchFamily="50" charset="-128"/>
              </a:rPr>
              <a:t>❷</a:t>
            </a:r>
            <a:r>
              <a:rPr lang="en-US" altLang="ja-JP" dirty="0">
                <a:latin typeface="BIZ UDPゴシック" panose="020B0400000000000000" pitchFamily="50" charset="-128"/>
                <a:ea typeface="BIZ UDPゴシック" panose="020B0400000000000000" pitchFamily="50" charset="-128"/>
              </a:rPr>
              <a:t>Lightning</a:t>
            </a:r>
            <a:r>
              <a:rPr lang="ja-JP" altLang="en-US" dirty="0">
                <a:latin typeface="BIZ UDPゴシック" panose="020B0400000000000000" pitchFamily="50" charset="-128"/>
                <a:ea typeface="BIZ UDPゴシック" panose="020B0400000000000000" pitchFamily="50" charset="-128"/>
              </a:rPr>
              <a:t>（ライトニング）コネクタ</a:t>
            </a:r>
          </a:p>
          <a:p>
            <a:pPr algn="just">
              <a:lnSpc>
                <a:spcPct val="130000"/>
              </a:lnSpc>
            </a:pPr>
            <a:r>
              <a:rPr lang="ja-JP" altLang="en-US" dirty="0">
                <a:latin typeface="BIZ UDPゴシック" panose="020B0400000000000000" pitchFamily="50" charset="-128"/>
                <a:ea typeface="BIZ UDPゴシック" panose="020B0400000000000000" pitchFamily="50" charset="-128"/>
              </a:rPr>
              <a:t>充電ケーブルや専用のイヤホンを接続する場所です。 </a:t>
            </a:r>
          </a:p>
          <a:p>
            <a:pPr algn="just">
              <a:lnSpc>
                <a:spcPct val="130000"/>
              </a:lnSpc>
            </a:pPr>
            <a:r>
              <a:rPr lang="ja-JP" altLang="en-US" dirty="0">
                <a:solidFill>
                  <a:schemeClr val="accent1"/>
                </a:solidFill>
                <a:latin typeface="BIZ UDPゴシック" panose="020B0400000000000000" pitchFamily="50" charset="-128"/>
                <a:ea typeface="BIZ UDPゴシック" panose="020B0400000000000000" pitchFamily="50" charset="-128"/>
              </a:rPr>
              <a:t>❸</a:t>
            </a:r>
            <a:r>
              <a:rPr lang="ja-JP" altLang="en-US" dirty="0">
                <a:latin typeface="BIZ UDPゴシック" panose="020B0400000000000000" pitchFamily="50" charset="-128"/>
                <a:ea typeface="BIZ UDPゴシック" panose="020B0400000000000000" pitchFamily="50" charset="-128"/>
              </a:rPr>
              <a:t>スピーカーとマイク</a:t>
            </a:r>
          </a:p>
          <a:p>
            <a:pPr algn="just">
              <a:lnSpc>
                <a:spcPct val="130000"/>
              </a:lnSpc>
            </a:pPr>
            <a:r>
              <a:rPr lang="ja-JP" altLang="en-US" dirty="0">
                <a:latin typeface="BIZ UDPゴシック" panose="020B0400000000000000" pitchFamily="50" charset="-128"/>
                <a:ea typeface="BIZ UDPゴシック" panose="020B0400000000000000" pitchFamily="50" charset="-128"/>
              </a:rPr>
              <a:t>マイクは電話の送話口として使用されますので、</a:t>
            </a:r>
            <a:endParaRPr lang="en-US" altLang="ja-JP" dirty="0">
              <a:latin typeface="BIZ UDPゴシック" panose="020B0400000000000000" pitchFamily="50" charset="-128"/>
              <a:ea typeface="BIZ UDPゴシック" panose="020B0400000000000000" pitchFamily="50" charset="-128"/>
            </a:endParaRPr>
          </a:p>
          <a:p>
            <a:pPr algn="just">
              <a:lnSpc>
                <a:spcPct val="130000"/>
              </a:lnSpc>
            </a:pPr>
            <a:r>
              <a:rPr lang="ja-JP" altLang="en-US" dirty="0">
                <a:latin typeface="BIZ UDPゴシック" panose="020B0400000000000000" pitchFamily="50" charset="-128"/>
                <a:ea typeface="BIZ UDPゴシック" panose="020B0400000000000000" pitchFamily="50" charset="-128"/>
              </a:rPr>
              <a:t>指や手で塞がないようにしましょう。</a:t>
            </a:r>
          </a:p>
          <a:p>
            <a:pPr algn="just">
              <a:lnSpc>
                <a:spcPct val="130000"/>
              </a:lnSpc>
            </a:pPr>
            <a:r>
              <a:rPr lang="ja-JP" altLang="en-US" dirty="0">
                <a:solidFill>
                  <a:schemeClr val="accent1"/>
                </a:solidFill>
                <a:latin typeface="BIZ UDPゴシック" panose="020B0400000000000000" pitchFamily="50" charset="-128"/>
                <a:ea typeface="BIZ UDPゴシック" panose="020B0400000000000000" pitchFamily="50" charset="-128"/>
              </a:rPr>
              <a:t>❹</a:t>
            </a:r>
            <a:r>
              <a:rPr lang="ja-JP" altLang="en-US" dirty="0">
                <a:latin typeface="BIZ UDPゴシック" panose="020B0400000000000000" pitchFamily="50" charset="-128"/>
                <a:ea typeface="BIZ UDPゴシック" panose="020B0400000000000000" pitchFamily="50" charset="-128"/>
              </a:rPr>
              <a:t>受話口（イヤースピーカー）</a:t>
            </a:r>
          </a:p>
          <a:p>
            <a:pPr algn="just">
              <a:lnSpc>
                <a:spcPct val="130000"/>
              </a:lnSpc>
            </a:pPr>
            <a:r>
              <a:rPr lang="ja-JP" altLang="en-US" dirty="0">
                <a:latin typeface="BIZ UDPゴシック" panose="020B0400000000000000" pitchFamily="50" charset="-128"/>
                <a:ea typeface="BIZ UDPゴシック" panose="020B0400000000000000" pitchFamily="50" charset="-128"/>
              </a:rPr>
              <a:t>指先で触れると横に細長い隙間のようになっています。通話の際はここから相手の声が聞こえます。</a:t>
            </a:r>
          </a:p>
        </p:txBody>
      </p:sp>
    </p:spTree>
    <p:extLst>
      <p:ext uri="{BB962C8B-B14F-4D97-AF65-F5344CB8AC3E}">
        <p14:creationId xmlns:p14="http://schemas.microsoft.com/office/powerpoint/2010/main" val="33138395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 name="図 39">
            <a:extLst>
              <a:ext uri="{FF2B5EF4-FFF2-40B4-BE49-F238E27FC236}">
                <a16:creationId xmlns:a16="http://schemas.microsoft.com/office/drawing/2014/main" id="{25CA4A76-501D-0C2E-72E0-1617AF642BF5}"/>
              </a:ext>
            </a:extLst>
          </p:cNvPr>
          <p:cNvPicPr>
            <a:picLocks noChangeAspect="1"/>
          </p:cNvPicPr>
          <p:nvPr/>
        </p:nvPicPr>
        <p:blipFill>
          <a:blip r:embed="rId4"/>
          <a:stretch>
            <a:fillRect/>
          </a:stretch>
        </p:blipFill>
        <p:spPr>
          <a:xfrm>
            <a:off x="5634064" y="2397488"/>
            <a:ext cx="2101621" cy="4320000"/>
          </a:xfrm>
          <a:prstGeom prst="rect">
            <a:avLst/>
          </a:prstGeom>
        </p:spPr>
      </p:pic>
      <p:pic>
        <p:nvPicPr>
          <p:cNvPr id="34" name="図 33">
            <a:extLst>
              <a:ext uri="{FF2B5EF4-FFF2-40B4-BE49-F238E27FC236}">
                <a16:creationId xmlns:a16="http://schemas.microsoft.com/office/drawing/2014/main" id="{93F31100-0D83-CC0C-F1B5-172DFA134C5D}"/>
              </a:ext>
            </a:extLst>
          </p:cNvPr>
          <p:cNvPicPr>
            <a:picLocks noChangeAspect="1"/>
          </p:cNvPicPr>
          <p:nvPr/>
        </p:nvPicPr>
        <p:blipFill>
          <a:blip r:embed="rId5"/>
          <a:stretch>
            <a:fillRect/>
          </a:stretch>
        </p:blipFill>
        <p:spPr>
          <a:xfrm>
            <a:off x="1408315" y="2401541"/>
            <a:ext cx="2097206" cy="4316342"/>
          </a:xfrm>
          <a:prstGeom prst="rect">
            <a:avLst/>
          </a:prstGeom>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5</a:t>
            </a:r>
          </a:p>
        </p:txBody>
      </p:sp>
      <p:sp>
        <p:nvSpPr>
          <p:cNvPr id="8" name="タイトル 1">
            <a:extLst>
              <a:ext uri="{FF2B5EF4-FFF2-40B4-BE49-F238E27FC236}">
                <a16:creationId xmlns:a16="http://schemas.microsoft.com/office/drawing/2014/main" id="{FAAF9015-DB48-3569-ECFF-CE77707838BE}"/>
              </a:ext>
            </a:extLst>
          </p:cNvPr>
          <p:cNvSpPr>
            <a:spLocks noGrp="1"/>
          </p:cNvSpPr>
          <p:nvPr>
            <p:ph type="ctrTitle"/>
          </p:nvPr>
        </p:nvSpPr>
        <p:spPr>
          <a:xfrm>
            <a:off x="1392691" y="220736"/>
            <a:ext cx="7576708" cy="486326"/>
          </a:xfrm>
        </p:spPr>
        <p:txBody>
          <a:bodyPr vert="horz">
            <a:noAutofit/>
          </a:bodyPr>
          <a:lstStyle/>
          <a:p>
            <a:r>
              <a:rPr lang="ja-JP" altLang="en-US" dirty="0"/>
              <a:t>電源の入れ方</a:t>
            </a:r>
            <a:r>
              <a:rPr lang="en-US" altLang="ja-JP" dirty="0"/>
              <a:t>【</a:t>
            </a:r>
            <a:r>
              <a:rPr lang="ja-JP" altLang="en-US" dirty="0"/>
              <a:t>ホームボタンのある機種</a:t>
            </a:r>
            <a:r>
              <a:rPr lang="en-US" altLang="ja-JP" dirty="0"/>
              <a:t>】</a:t>
            </a:r>
          </a:p>
        </p:txBody>
      </p:sp>
      <p:sp>
        <p:nvSpPr>
          <p:cNvPr id="9" name="タイトル 1">
            <a:extLst>
              <a:ext uri="{FF2B5EF4-FFF2-40B4-BE49-F238E27FC236}">
                <a16:creationId xmlns:a16="http://schemas.microsoft.com/office/drawing/2014/main" id="{6320B7D3-1FA8-C579-AC09-F41821441E3B}"/>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1-D</a:t>
            </a:r>
          </a:p>
        </p:txBody>
      </p:sp>
      <p:sp>
        <p:nvSpPr>
          <p:cNvPr id="12" name="サブタイトル 2">
            <a:extLst>
              <a:ext uri="{FF2B5EF4-FFF2-40B4-BE49-F238E27FC236}">
                <a16:creationId xmlns:a16="http://schemas.microsoft.com/office/drawing/2014/main" id="{91DF49E9-0C79-CFD4-8BF9-7C3A0D01B837}"/>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dirty="0">
                <a:latin typeface="BIZ UDPゴシック" panose="020B0400000000000000" pitchFamily="50" charset="-128"/>
                <a:ea typeface="BIZ UDPゴシック" panose="020B0400000000000000" pitchFamily="50" charset="-128"/>
              </a:rPr>
              <a:t>電源の入れ方は機種により異なります</a:t>
            </a:r>
          </a:p>
        </p:txBody>
      </p:sp>
      <p:cxnSp>
        <p:nvCxnSpPr>
          <p:cNvPr id="3" name="直線矢印コネクタ 2">
            <a:extLst>
              <a:ext uri="{FF2B5EF4-FFF2-40B4-BE49-F238E27FC236}">
                <a16:creationId xmlns:a16="http://schemas.microsoft.com/office/drawing/2014/main" id="{F762F8A3-3FC1-484B-12B2-9E10D189F675}"/>
              </a:ext>
            </a:extLst>
          </p:cNvPr>
          <p:cNvCxnSpPr>
            <a:cxnSpLocks/>
          </p:cNvCxnSpPr>
          <p:nvPr/>
        </p:nvCxnSpPr>
        <p:spPr>
          <a:xfrm>
            <a:off x="435557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6" name="テキスト ボックス 5">
            <a:extLst>
              <a:ext uri="{FF2B5EF4-FFF2-40B4-BE49-F238E27FC236}">
                <a16:creationId xmlns:a16="http://schemas.microsoft.com/office/drawing/2014/main" id="{58D7398A-6B7F-D72B-562C-B5D0A4B49B30}"/>
              </a:ext>
            </a:extLst>
          </p:cNvPr>
          <p:cNvSpPr txBox="1"/>
          <p:nvPr/>
        </p:nvSpPr>
        <p:spPr>
          <a:xfrm>
            <a:off x="889484"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❶</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13" name="テキスト ボックス 12">
            <a:extLst>
              <a:ext uri="{FF2B5EF4-FFF2-40B4-BE49-F238E27FC236}">
                <a16:creationId xmlns:a16="http://schemas.microsoft.com/office/drawing/2014/main" id="{12E7402A-A06A-EB93-EB23-8D4CB3E6185D}"/>
              </a:ext>
            </a:extLst>
          </p:cNvPr>
          <p:cNvSpPr txBox="1"/>
          <p:nvPr/>
        </p:nvSpPr>
        <p:spPr>
          <a:xfrm>
            <a:off x="1412435" y="1512998"/>
            <a:ext cx="3042607" cy="395621"/>
          </a:xfrm>
          <a:prstGeom prst="rect">
            <a:avLst/>
          </a:prstGeom>
          <a:noFill/>
        </p:spPr>
        <p:txBody>
          <a:bodyPr wrap="square" lIns="91440" tIns="45720" rIns="91440" bIns="45720" rtlCol="0" anchor="t">
            <a:spAutoFit/>
          </a:bodyPr>
          <a:lstStyle/>
          <a:p>
            <a:pPr>
              <a:lnSpc>
                <a:spcPct val="130000"/>
              </a:lnSpc>
            </a:pPr>
            <a:r>
              <a:rPr lang="ja-JP" altLang="en-US" sz="1800" dirty="0">
                <a:solidFill>
                  <a:prstClr val="black"/>
                </a:solidFill>
                <a:latin typeface="BIZ UDPゴシック" panose="020B0400000000000000" pitchFamily="50" charset="-128"/>
                <a:ea typeface="BIZ UDPゴシック" panose="020B0400000000000000" pitchFamily="50" charset="-128"/>
              </a:rPr>
              <a:t>電源ボタンを長押しします</a:t>
            </a:r>
            <a:endParaRPr lang="en-US" altLang="ja-JP" sz="1800" dirty="0">
              <a:solidFill>
                <a:prstClr val="black"/>
              </a:solidFill>
              <a:latin typeface="BIZ UDPゴシック" panose="020B0400000000000000" pitchFamily="50" charset="-128"/>
              <a:ea typeface="BIZ UDPゴシック" panose="020B0400000000000000" pitchFamily="50" charset="-128"/>
            </a:endParaRPr>
          </a:p>
        </p:txBody>
      </p:sp>
      <p:sp>
        <p:nvSpPr>
          <p:cNvPr id="14" name="テキスト ボックス 13">
            <a:extLst>
              <a:ext uri="{FF2B5EF4-FFF2-40B4-BE49-F238E27FC236}">
                <a16:creationId xmlns:a16="http://schemas.microsoft.com/office/drawing/2014/main" id="{5CF33116-B220-E207-DB58-9C1347B61BF5}"/>
              </a:ext>
            </a:extLst>
          </p:cNvPr>
          <p:cNvSpPr txBox="1"/>
          <p:nvPr/>
        </p:nvSpPr>
        <p:spPr>
          <a:xfrm>
            <a:off x="5093178" y="1512998"/>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❷</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18" name="テキスト ボックス 17">
            <a:extLst>
              <a:ext uri="{FF2B5EF4-FFF2-40B4-BE49-F238E27FC236}">
                <a16:creationId xmlns:a16="http://schemas.microsoft.com/office/drawing/2014/main" id="{4ECDCEFE-7644-BA1C-D3A3-3C60686CE28B}"/>
              </a:ext>
            </a:extLst>
          </p:cNvPr>
          <p:cNvSpPr txBox="1"/>
          <p:nvPr/>
        </p:nvSpPr>
        <p:spPr>
          <a:xfrm>
            <a:off x="5607129" y="1512998"/>
            <a:ext cx="3362270" cy="395621"/>
          </a:xfrm>
          <a:prstGeom prst="rect">
            <a:avLst/>
          </a:prstGeom>
          <a:noFill/>
        </p:spPr>
        <p:txBody>
          <a:bodyPr wrap="square" rtlCol="0" anchor="ctr">
            <a:spAutoFit/>
          </a:bodyPr>
          <a:lstStyle/>
          <a:p>
            <a:pPr>
              <a:lnSpc>
                <a:spcPct val="130000"/>
              </a:lnSpc>
            </a:pPr>
            <a:r>
              <a:rPr lang="ja-JP" altLang="en-US" sz="1800" dirty="0">
                <a:solidFill>
                  <a:prstClr val="black"/>
                </a:solidFill>
                <a:latin typeface="BIZ UDPゴシック" panose="020B0400000000000000" pitchFamily="50" charset="-128"/>
                <a:ea typeface="BIZ UDPゴシック" panose="020B0400000000000000" pitchFamily="50" charset="-128"/>
              </a:rPr>
              <a:t>リンゴのマークが表示されます</a:t>
            </a:r>
            <a:endParaRPr lang="en-US" altLang="ja-JP" sz="1800" dirty="0">
              <a:solidFill>
                <a:prstClr val="black"/>
              </a:solidFill>
              <a:latin typeface="BIZ UDPゴシック" panose="020B0400000000000000" pitchFamily="50" charset="-128"/>
              <a:ea typeface="BIZ UDPゴシック" panose="020B0400000000000000" pitchFamily="50" charset="-128"/>
            </a:endParaRPr>
          </a:p>
        </p:txBody>
      </p:sp>
      <p:pic>
        <p:nvPicPr>
          <p:cNvPr id="35" name="図 34" descr="電源ボタンがある側面の画像">
            <a:extLst>
              <a:ext uri="{FF2B5EF4-FFF2-40B4-BE49-F238E27FC236}">
                <a16:creationId xmlns:a16="http://schemas.microsoft.com/office/drawing/2014/main" id="{665B7698-4166-1731-0B2F-A8895BE0E1D5}"/>
              </a:ext>
            </a:extLst>
          </p:cNvPr>
          <p:cNvPicPr>
            <a:picLocks/>
          </p:cNvPicPr>
          <p:nvPr/>
        </p:nvPicPr>
        <p:blipFill>
          <a:blip r:embed="rId8"/>
          <a:stretch>
            <a:fillRect/>
          </a:stretch>
        </p:blipFill>
        <p:spPr>
          <a:xfrm>
            <a:off x="3729135" y="2800712"/>
            <a:ext cx="298672" cy="1027309"/>
          </a:xfrm>
          <a:prstGeom prst="rect">
            <a:avLst/>
          </a:prstGeom>
        </p:spPr>
      </p:pic>
      <p:sp>
        <p:nvSpPr>
          <p:cNvPr id="36" name="四角形: 角を丸くする 35">
            <a:extLst>
              <a:ext uri="{FF2B5EF4-FFF2-40B4-BE49-F238E27FC236}">
                <a16:creationId xmlns:a16="http://schemas.microsoft.com/office/drawing/2014/main" id="{C64EF7AB-436C-1280-A7B2-DBB2F03A29F7}"/>
              </a:ext>
            </a:extLst>
          </p:cNvPr>
          <p:cNvSpPr/>
          <p:nvPr/>
        </p:nvSpPr>
        <p:spPr>
          <a:xfrm>
            <a:off x="3397788" y="3047781"/>
            <a:ext cx="189095" cy="636731"/>
          </a:xfrm>
          <a:prstGeom prst="roundRect">
            <a:avLst/>
          </a:prstGeom>
          <a:noFill/>
          <a:ln w="28575">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Pゴシック" panose="020B0400000000000000" pitchFamily="50" charset="-128"/>
              <a:ea typeface="BIZ UDPゴシック" panose="020B0400000000000000" pitchFamily="50" charset="-128"/>
            </a:endParaRPr>
          </a:p>
        </p:txBody>
      </p:sp>
      <p:cxnSp>
        <p:nvCxnSpPr>
          <p:cNvPr id="37" name="直線コネクタ 36">
            <a:extLst>
              <a:ext uri="{FF2B5EF4-FFF2-40B4-BE49-F238E27FC236}">
                <a16:creationId xmlns:a16="http://schemas.microsoft.com/office/drawing/2014/main" id="{1165FC45-5E03-0D16-2483-CA6EDD9B6652}"/>
              </a:ext>
            </a:extLst>
          </p:cNvPr>
          <p:cNvCxnSpPr>
            <a:cxnSpLocks/>
            <a:endCxn id="36" idx="0"/>
          </p:cNvCxnSpPr>
          <p:nvPr/>
        </p:nvCxnSpPr>
        <p:spPr>
          <a:xfrm flipH="1">
            <a:off x="3492336" y="2814562"/>
            <a:ext cx="250259" cy="233219"/>
          </a:xfrm>
          <a:prstGeom prst="line">
            <a:avLst/>
          </a:prstGeom>
          <a:ln w="28575">
            <a:solidFill>
              <a:srgbClr val="FF0000"/>
            </a:solidFill>
            <a:prstDash val="sysDot"/>
          </a:ln>
        </p:spPr>
        <p:style>
          <a:lnRef idx="1">
            <a:schemeClr val="accent1"/>
          </a:lnRef>
          <a:fillRef idx="0">
            <a:schemeClr val="accent1"/>
          </a:fillRef>
          <a:effectRef idx="0">
            <a:schemeClr val="accent1"/>
          </a:effectRef>
          <a:fontRef idx="minor">
            <a:schemeClr val="tx1"/>
          </a:fontRef>
        </p:style>
      </p:cxnSp>
      <p:cxnSp>
        <p:nvCxnSpPr>
          <p:cNvPr id="38" name="直線コネクタ 37">
            <a:extLst>
              <a:ext uri="{FF2B5EF4-FFF2-40B4-BE49-F238E27FC236}">
                <a16:creationId xmlns:a16="http://schemas.microsoft.com/office/drawing/2014/main" id="{3952D0A2-7D87-E1C5-0DBB-73912DD44821}"/>
              </a:ext>
            </a:extLst>
          </p:cNvPr>
          <p:cNvCxnSpPr>
            <a:cxnSpLocks/>
          </p:cNvCxnSpPr>
          <p:nvPr/>
        </p:nvCxnSpPr>
        <p:spPr>
          <a:xfrm>
            <a:off x="3542889" y="3706029"/>
            <a:ext cx="184763" cy="111512"/>
          </a:xfrm>
          <a:prstGeom prst="line">
            <a:avLst/>
          </a:prstGeom>
          <a:ln w="28575">
            <a:solidFill>
              <a:srgbClr val="FF0000"/>
            </a:solidFill>
            <a:prstDash val="sysDot"/>
          </a:ln>
        </p:spPr>
        <p:style>
          <a:lnRef idx="1">
            <a:schemeClr val="accent1"/>
          </a:lnRef>
          <a:fillRef idx="0">
            <a:schemeClr val="accent1"/>
          </a:fillRef>
          <a:effectRef idx="0">
            <a:schemeClr val="accent1"/>
          </a:effectRef>
          <a:fontRef idx="minor">
            <a:schemeClr val="tx1"/>
          </a:fontRef>
        </p:style>
      </p:cxnSp>
      <p:sp>
        <p:nvSpPr>
          <p:cNvPr id="39" name="テキスト ボックス 38">
            <a:extLst>
              <a:ext uri="{FF2B5EF4-FFF2-40B4-BE49-F238E27FC236}">
                <a16:creationId xmlns:a16="http://schemas.microsoft.com/office/drawing/2014/main" id="{F2C1DC40-ED2A-1E92-C850-1F469DB9115E}"/>
              </a:ext>
            </a:extLst>
          </p:cNvPr>
          <p:cNvSpPr txBox="1"/>
          <p:nvPr/>
        </p:nvSpPr>
        <p:spPr>
          <a:xfrm>
            <a:off x="4071986" y="3197338"/>
            <a:ext cx="1856438" cy="369332"/>
          </a:xfrm>
          <a:prstGeom prst="rect">
            <a:avLst/>
          </a:prstGeom>
          <a:noFill/>
        </p:spPr>
        <p:txBody>
          <a:bodyPr wrap="square" lIns="91440" tIns="45720" rIns="91440" bIns="45720" rtlCol="0" anchor="t">
            <a:spAutoFit/>
          </a:bodyPr>
          <a:lstStyle/>
          <a:p>
            <a:r>
              <a:rPr kumimoji="1" lang="ja-JP" altLang="en-US">
                <a:solidFill>
                  <a:srgbClr val="4472C4"/>
                </a:solidFill>
                <a:latin typeface="BIZ UDPゴシック" panose="020B0400000000000000" pitchFamily="50" charset="-128"/>
                <a:ea typeface="BIZ UDPゴシック" panose="020B0400000000000000" pitchFamily="50" charset="-128"/>
              </a:rPr>
              <a:t>電源ボタン</a:t>
            </a:r>
            <a:endParaRPr kumimoji="1" lang="en-US" altLang="ja-JP">
              <a:solidFill>
                <a:srgbClr val="4472C4"/>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835299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図 17">
            <a:extLst>
              <a:ext uri="{FF2B5EF4-FFF2-40B4-BE49-F238E27FC236}">
                <a16:creationId xmlns:a16="http://schemas.microsoft.com/office/drawing/2014/main" id="{6987036B-9160-F9EF-ADAA-9A06378BA819}"/>
              </a:ext>
            </a:extLst>
          </p:cNvPr>
          <p:cNvPicPr>
            <a:picLocks noChangeAspect="1"/>
          </p:cNvPicPr>
          <p:nvPr/>
        </p:nvPicPr>
        <p:blipFill>
          <a:blip r:embed="rId4"/>
          <a:stretch>
            <a:fillRect/>
          </a:stretch>
        </p:blipFill>
        <p:spPr>
          <a:xfrm>
            <a:off x="3537171" y="2411992"/>
            <a:ext cx="2095784" cy="4320000"/>
          </a:xfrm>
          <a:prstGeom prst="rect">
            <a:avLst/>
          </a:prstGeom>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5" imgW="554" imgH="551" progId="TCLayout.ActiveDocument.1">
                  <p:embed/>
                </p:oleObj>
              </mc:Choice>
              <mc:Fallback>
                <p:oleObj name="think-cell スライド" r:id="rId5"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4" name="テキスト ボックス 13">
            <a:extLst>
              <a:ext uri="{FF2B5EF4-FFF2-40B4-BE49-F238E27FC236}">
                <a16:creationId xmlns:a16="http://schemas.microsoft.com/office/drawing/2014/main" id="{DFA45860-F023-30AF-2AE8-5C140AB3B3B3}"/>
              </a:ext>
            </a:extLst>
          </p:cNvPr>
          <p:cNvSpPr txBox="1"/>
          <p:nvPr/>
        </p:nvSpPr>
        <p:spPr>
          <a:xfrm>
            <a:off x="2962837"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❸</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1" name="テキスト ボックス 20">
            <a:extLst>
              <a:ext uri="{FF2B5EF4-FFF2-40B4-BE49-F238E27FC236}">
                <a16:creationId xmlns:a16="http://schemas.microsoft.com/office/drawing/2014/main" id="{ABAC9FB8-BB58-939D-63EB-581C277E449C}"/>
              </a:ext>
            </a:extLst>
          </p:cNvPr>
          <p:cNvSpPr txBox="1"/>
          <p:nvPr/>
        </p:nvSpPr>
        <p:spPr>
          <a:xfrm>
            <a:off x="3485787" y="1512998"/>
            <a:ext cx="3956413" cy="395621"/>
          </a:xfrm>
          <a:prstGeom prst="rect">
            <a:avLst/>
          </a:prstGeom>
          <a:noFill/>
        </p:spPr>
        <p:txBody>
          <a:bodyPr wrap="square" lIns="91440" tIns="45720" rIns="91440" bIns="45720" rtlCol="0" anchor="t">
            <a:spAutoFit/>
          </a:bodyPr>
          <a:lstStyle/>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パスコードを入力</a:t>
            </a:r>
            <a:r>
              <a:rPr lang="ja-JP" altLang="en-US"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します</a:t>
            </a:r>
            <a:endPar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13" name="Slide Number Placeholder 5">
            <a:extLst>
              <a:ext uri="{FF2B5EF4-FFF2-40B4-BE49-F238E27FC236}">
                <a16:creationId xmlns:a16="http://schemas.microsoft.com/office/drawing/2014/main" id="{35CBCC18-DA56-9677-880A-6A56DAEDCDDA}"/>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6</a:t>
            </a:r>
          </a:p>
        </p:txBody>
      </p:sp>
      <p:sp>
        <p:nvSpPr>
          <p:cNvPr id="9" name="タイトル 1">
            <a:extLst>
              <a:ext uri="{FF2B5EF4-FFF2-40B4-BE49-F238E27FC236}">
                <a16:creationId xmlns:a16="http://schemas.microsoft.com/office/drawing/2014/main" id="{C3C662B9-123D-37EF-8D02-80F3835951E8}"/>
              </a:ext>
            </a:extLst>
          </p:cNvPr>
          <p:cNvSpPr>
            <a:spLocks noGrp="1"/>
          </p:cNvSpPr>
          <p:nvPr>
            <p:ph type="ctrTitle"/>
          </p:nvPr>
        </p:nvSpPr>
        <p:spPr>
          <a:xfrm>
            <a:off x="1392691" y="220736"/>
            <a:ext cx="7576708" cy="486326"/>
          </a:xfrm>
        </p:spPr>
        <p:txBody>
          <a:bodyPr vert="horz">
            <a:noAutofit/>
          </a:bodyPr>
          <a:lstStyle/>
          <a:p>
            <a:r>
              <a:rPr lang="ja-JP" altLang="en-US" dirty="0"/>
              <a:t>電源の入れ方</a:t>
            </a:r>
            <a:r>
              <a:rPr lang="en-US" altLang="ja-JP" dirty="0"/>
              <a:t>【</a:t>
            </a:r>
            <a:r>
              <a:rPr lang="ja-JP" altLang="en-US" dirty="0"/>
              <a:t>ホームボタンのある機種</a:t>
            </a:r>
            <a:r>
              <a:rPr lang="en-US" altLang="ja-JP" dirty="0"/>
              <a:t>】</a:t>
            </a:r>
          </a:p>
        </p:txBody>
      </p:sp>
      <p:sp>
        <p:nvSpPr>
          <p:cNvPr id="10" name="タイトル 1">
            <a:extLst>
              <a:ext uri="{FF2B5EF4-FFF2-40B4-BE49-F238E27FC236}">
                <a16:creationId xmlns:a16="http://schemas.microsoft.com/office/drawing/2014/main" id="{BDA923AA-E21D-639D-8449-27D6874C916E}"/>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1-D</a:t>
            </a:r>
          </a:p>
        </p:txBody>
      </p:sp>
      <p:sp>
        <p:nvSpPr>
          <p:cNvPr id="12" name="サブタイトル 2">
            <a:extLst>
              <a:ext uri="{FF2B5EF4-FFF2-40B4-BE49-F238E27FC236}">
                <a16:creationId xmlns:a16="http://schemas.microsoft.com/office/drawing/2014/main" id="{75353C47-0F3B-2B1F-AE21-8DFEE53DB523}"/>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dirty="0">
                <a:latin typeface="BIZ UDPゴシック" panose="020B0400000000000000" pitchFamily="50" charset="-128"/>
                <a:ea typeface="BIZ UDPゴシック" panose="020B0400000000000000" pitchFamily="50" charset="-128"/>
              </a:rPr>
              <a:t>電源の入れ方は機種により異なります</a:t>
            </a:r>
          </a:p>
        </p:txBody>
      </p:sp>
      <p:sp>
        <p:nvSpPr>
          <p:cNvPr id="4" name="テキスト ボックス 3">
            <a:extLst>
              <a:ext uri="{FF2B5EF4-FFF2-40B4-BE49-F238E27FC236}">
                <a16:creationId xmlns:a16="http://schemas.microsoft.com/office/drawing/2014/main" id="{E3331FD1-8F7E-6F2A-9E0E-26ACFEE1DCB5}"/>
              </a:ext>
            </a:extLst>
          </p:cNvPr>
          <p:cNvSpPr txBox="1"/>
          <p:nvPr/>
        </p:nvSpPr>
        <p:spPr>
          <a:xfrm>
            <a:off x="5855664" y="3157789"/>
            <a:ext cx="3288336" cy="1836015"/>
          </a:xfrm>
          <a:prstGeom prst="rect">
            <a:avLst/>
          </a:prstGeom>
          <a:noFill/>
        </p:spPr>
        <p:txBody>
          <a:bodyPr wrap="square" lIns="91440" tIns="45720" rIns="91440" bIns="45720" rtlCol="0" anchor="t">
            <a:spAutoFit/>
          </a:bodyPr>
          <a:lstStyle/>
          <a:p>
            <a:pPr>
              <a:lnSpc>
                <a:spcPct val="130000"/>
              </a:lnSpc>
            </a:pPr>
            <a:r>
              <a:rPr lang="en-US" altLang="ja-JP" sz="1800" kern="100" dirty="0">
                <a:solidFill>
                  <a:schemeClr val="accent1"/>
                </a:solidFill>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1800" kern="100" dirty="0">
                <a:solidFill>
                  <a:schemeClr val="accent1"/>
                </a:solidFill>
                <a:latin typeface="BIZ UDPゴシック" panose="020B0400000000000000" pitchFamily="50" charset="-128"/>
                <a:ea typeface="BIZ UDPゴシック" panose="020B0400000000000000" pitchFamily="50" charset="-128"/>
                <a:cs typeface="Times New Roman" panose="02020603050405020304" pitchFamily="18" charset="0"/>
              </a:rPr>
              <a:t>パスコードを設定しない</a:t>
            </a:r>
            <a:endParaRPr lang="en-US" altLang="ja-JP" sz="1800" kern="100" dirty="0">
              <a:solidFill>
                <a:schemeClr val="accent1"/>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a:lnSpc>
                <a:spcPct val="130000"/>
              </a:lnSpc>
            </a:pPr>
            <a:r>
              <a:rPr lang="ja-JP" altLang="en-US" sz="1800" kern="100" dirty="0">
                <a:solidFill>
                  <a:schemeClr val="accent1"/>
                </a:solidFill>
                <a:latin typeface="BIZ UDPゴシック" panose="020B0400000000000000" pitchFamily="50" charset="-128"/>
                <a:ea typeface="BIZ UDPゴシック" panose="020B0400000000000000" pitchFamily="50" charset="-128"/>
                <a:cs typeface="Times New Roman" panose="02020603050405020304" pitchFamily="18" charset="0"/>
              </a:rPr>
              <a:t>場合はホームボタンを押すことでホーム画面に移動します</a:t>
            </a:r>
            <a:endParaRPr lang="en-US" altLang="ja-JP" sz="1800" kern="100" dirty="0">
              <a:solidFill>
                <a:schemeClr val="accent1"/>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a:lnSpc>
                <a:spcPct val="130000"/>
              </a:lnSpc>
            </a:pPr>
            <a:r>
              <a:rPr lang="ja-JP" altLang="en-US" sz="1800" kern="100" dirty="0">
                <a:solidFill>
                  <a:schemeClr val="accent1"/>
                </a:solidFill>
                <a:latin typeface="BIZ UDPゴシック" panose="020B0400000000000000" pitchFamily="50" charset="-128"/>
                <a:ea typeface="BIZ UDPゴシック" panose="020B0400000000000000" pitchFamily="50" charset="-128"/>
                <a:cs typeface="Times New Roman" panose="02020603050405020304" pitchFamily="18" charset="0"/>
              </a:rPr>
              <a:t>ただしセキュリティの面から</a:t>
            </a:r>
            <a:endParaRPr lang="en-US" altLang="ja-JP" sz="1800" kern="100" dirty="0">
              <a:solidFill>
                <a:schemeClr val="accent1"/>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a:lnSpc>
                <a:spcPct val="130000"/>
              </a:lnSpc>
            </a:pPr>
            <a:r>
              <a:rPr lang="ja-JP" altLang="en-US" sz="1800" kern="100" dirty="0">
                <a:solidFill>
                  <a:schemeClr val="accent1"/>
                </a:solidFill>
                <a:latin typeface="BIZ UDPゴシック" panose="020B0400000000000000" pitchFamily="50" charset="-128"/>
                <a:ea typeface="BIZ UDPゴシック" panose="020B0400000000000000" pitchFamily="50" charset="-128"/>
                <a:cs typeface="Times New Roman" panose="02020603050405020304" pitchFamily="18" charset="0"/>
              </a:rPr>
              <a:t>おすすめしません</a:t>
            </a:r>
          </a:p>
        </p:txBody>
      </p:sp>
    </p:spTree>
    <p:extLst>
      <p:ext uri="{BB962C8B-B14F-4D97-AF65-F5344CB8AC3E}">
        <p14:creationId xmlns:p14="http://schemas.microsoft.com/office/powerpoint/2010/main" val="39005703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D267AFAF-D131-AA53-C245-85A2EEE213E8}"/>
              </a:ext>
            </a:extLst>
          </p:cNvPr>
          <p:cNvPicPr>
            <a:picLocks noChangeAspect="1"/>
          </p:cNvPicPr>
          <p:nvPr/>
        </p:nvPicPr>
        <p:blipFill>
          <a:blip r:embed="rId4"/>
          <a:stretch>
            <a:fillRect/>
          </a:stretch>
        </p:blipFill>
        <p:spPr>
          <a:xfrm>
            <a:off x="3532588" y="2411992"/>
            <a:ext cx="2100367" cy="4320000"/>
          </a:xfrm>
          <a:prstGeom prst="rect">
            <a:avLst/>
          </a:prstGeom>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5" imgW="554" imgH="551" progId="TCLayout.ActiveDocument.1">
                  <p:embed/>
                </p:oleObj>
              </mc:Choice>
              <mc:Fallback>
                <p:oleObj name="think-cell スライド" r:id="rId5"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4" name="テキスト ボックス 13">
            <a:extLst>
              <a:ext uri="{FF2B5EF4-FFF2-40B4-BE49-F238E27FC236}">
                <a16:creationId xmlns:a16="http://schemas.microsoft.com/office/drawing/2014/main" id="{DFA45860-F023-30AF-2AE8-5C140AB3B3B3}"/>
              </a:ext>
            </a:extLst>
          </p:cNvPr>
          <p:cNvSpPr txBox="1"/>
          <p:nvPr/>
        </p:nvSpPr>
        <p:spPr>
          <a:xfrm>
            <a:off x="2962837"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❹</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1" name="テキスト ボックス 20">
            <a:extLst>
              <a:ext uri="{FF2B5EF4-FFF2-40B4-BE49-F238E27FC236}">
                <a16:creationId xmlns:a16="http://schemas.microsoft.com/office/drawing/2014/main" id="{ABAC9FB8-BB58-939D-63EB-581C277E449C}"/>
              </a:ext>
            </a:extLst>
          </p:cNvPr>
          <p:cNvSpPr txBox="1"/>
          <p:nvPr/>
        </p:nvSpPr>
        <p:spPr>
          <a:xfrm>
            <a:off x="3485787" y="1512998"/>
            <a:ext cx="3956413" cy="395621"/>
          </a:xfrm>
          <a:prstGeom prst="rect">
            <a:avLst/>
          </a:prstGeom>
          <a:noFill/>
        </p:spPr>
        <p:txBody>
          <a:bodyPr wrap="square" lIns="91440" tIns="45720" rIns="91440" bIns="45720" rtlCol="0" anchor="t">
            <a:spAutoFit/>
          </a:bodyPr>
          <a:lstStyle/>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ホーム画面が表示されます</a:t>
            </a:r>
          </a:p>
        </p:txBody>
      </p:sp>
      <p:sp>
        <p:nvSpPr>
          <p:cNvPr id="13" name="Slide Number Placeholder 5">
            <a:extLst>
              <a:ext uri="{FF2B5EF4-FFF2-40B4-BE49-F238E27FC236}">
                <a16:creationId xmlns:a16="http://schemas.microsoft.com/office/drawing/2014/main" id="{35CBCC18-DA56-9677-880A-6A56DAEDCDDA}"/>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7</a:t>
            </a:r>
          </a:p>
        </p:txBody>
      </p:sp>
      <p:sp>
        <p:nvSpPr>
          <p:cNvPr id="9" name="タイトル 1">
            <a:extLst>
              <a:ext uri="{FF2B5EF4-FFF2-40B4-BE49-F238E27FC236}">
                <a16:creationId xmlns:a16="http://schemas.microsoft.com/office/drawing/2014/main" id="{C3C662B9-123D-37EF-8D02-80F3835951E8}"/>
              </a:ext>
            </a:extLst>
          </p:cNvPr>
          <p:cNvSpPr>
            <a:spLocks noGrp="1"/>
          </p:cNvSpPr>
          <p:nvPr>
            <p:ph type="ctrTitle"/>
          </p:nvPr>
        </p:nvSpPr>
        <p:spPr>
          <a:xfrm>
            <a:off x="1392691" y="220736"/>
            <a:ext cx="7576708" cy="486326"/>
          </a:xfrm>
        </p:spPr>
        <p:txBody>
          <a:bodyPr vert="horz">
            <a:noAutofit/>
          </a:bodyPr>
          <a:lstStyle/>
          <a:p>
            <a:r>
              <a:rPr lang="ja-JP" altLang="en-US" dirty="0"/>
              <a:t>電源の入れ方</a:t>
            </a:r>
            <a:r>
              <a:rPr lang="en-US" altLang="ja-JP" dirty="0"/>
              <a:t>【</a:t>
            </a:r>
            <a:r>
              <a:rPr lang="ja-JP" altLang="en-US" dirty="0"/>
              <a:t>ホームボタンのある機種</a:t>
            </a:r>
            <a:r>
              <a:rPr lang="en-US" altLang="ja-JP" dirty="0"/>
              <a:t>】</a:t>
            </a:r>
          </a:p>
        </p:txBody>
      </p:sp>
      <p:sp>
        <p:nvSpPr>
          <p:cNvPr id="10" name="タイトル 1">
            <a:extLst>
              <a:ext uri="{FF2B5EF4-FFF2-40B4-BE49-F238E27FC236}">
                <a16:creationId xmlns:a16="http://schemas.microsoft.com/office/drawing/2014/main" id="{BDA923AA-E21D-639D-8449-27D6874C916E}"/>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1-D</a:t>
            </a:r>
          </a:p>
        </p:txBody>
      </p:sp>
      <p:sp>
        <p:nvSpPr>
          <p:cNvPr id="12" name="サブタイトル 2">
            <a:extLst>
              <a:ext uri="{FF2B5EF4-FFF2-40B4-BE49-F238E27FC236}">
                <a16:creationId xmlns:a16="http://schemas.microsoft.com/office/drawing/2014/main" id="{75353C47-0F3B-2B1F-AE21-8DFEE53DB523}"/>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dirty="0">
                <a:latin typeface="BIZ UDPゴシック" panose="020B0400000000000000" pitchFamily="50" charset="-128"/>
                <a:ea typeface="BIZ UDPゴシック" panose="020B0400000000000000" pitchFamily="50" charset="-128"/>
              </a:rPr>
              <a:t>電源の入れ方は機種により異なります</a:t>
            </a:r>
          </a:p>
        </p:txBody>
      </p:sp>
      <p:sp>
        <p:nvSpPr>
          <p:cNvPr id="6" name="テキスト ボックス 5">
            <a:extLst>
              <a:ext uri="{FF2B5EF4-FFF2-40B4-BE49-F238E27FC236}">
                <a16:creationId xmlns:a16="http://schemas.microsoft.com/office/drawing/2014/main" id="{990BB644-8EEC-11D3-A012-27B680BFECC5}"/>
              </a:ext>
            </a:extLst>
          </p:cNvPr>
          <p:cNvSpPr txBox="1"/>
          <p:nvPr/>
        </p:nvSpPr>
        <p:spPr>
          <a:xfrm>
            <a:off x="5737910" y="3157789"/>
            <a:ext cx="3182475" cy="1836015"/>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lIns="91440" tIns="45720" rIns="91440" bIns="45720" rtlCol="0" anchor="t">
            <a:spAutoFit/>
          </a:bodyPr>
          <a:lstStyle/>
          <a:p>
            <a:pPr>
              <a:lnSpc>
                <a:spcPct val="130000"/>
              </a:lnSpc>
            </a:pPr>
            <a:r>
              <a:rPr lang="en-US" altLang="ja-JP" sz="1800" kern="100" dirty="0">
                <a:solidFill>
                  <a:schemeClr val="accent1"/>
                </a:solidFill>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1800" kern="100" dirty="0">
                <a:solidFill>
                  <a:schemeClr val="accent1"/>
                </a:solidFill>
                <a:latin typeface="BIZ UDPゴシック" panose="020B0400000000000000" pitchFamily="50" charset="-128"/>
                <a:ea typeface="BIZ UDPゴシック" panose="020B0400000000000000" pitchFamily="50" charset="-128"/>
                <a:cs typeface="Times New Roman" panose="02020603050405020304" pitchFamily="18" charset="0"/>
              </a:rPr>
              <a:t>電源を入れ直した場合や</a:t>
            </a:r>
            <a:r>
              <a:rPr lang="en-US" altLang="ja-JP" sz="1800" kern="100" dirty="0">
                <a:solidFill>
                  <a:schemeClr val="accent1"/>
                </a:solidFill>
                <a:latin typeface="BIZ UDPゴシック" panose="020B0400000000000000" pitchFamily="50" charset="-128"/>
                <a:ea typeface="BIZ UDPゴシック" panose="020B0400000000000000" pitchFamily="50" charset="-128"/>
                <a:cs typeface="Times New Roman" panose="02020603050405020304" pitchFamily="18" charset="0"/>
              </a:rPr>
              <a:t>iPhone</a:t>
            </a:r>
            <a:r>
              <a:rPr lang="ja-JP" altLang="en-US" sz="1800" kern="100" dirty="0">
                <a:solidFill>
                  <a:schemeClr val="accent1"/>
                </a:solidFill>
                <a:latin typeface="BIZ UDPゴシック" panose="020B0400000000000000" pitchFamily="50" charset="-128"/>
                <a:ea typeface="BIZ UDPゴシック" panose="020B0400000000000000" pitchFamily="50" charset="-128"/>
                <a:cs typeface="Times New Roman" panose="02020603050405020304" pitchFamily="18" charset="0"/>
              </a:rPr>
              <a:t>の更新による再起動後は、タッチ</a:t>
            </a:r>
            <a:r>
              <a:rPr lang="en-US" altLang="ja-JP" sz="1800" kern="100" dirty="0">
                <a:solidFill>
                  <a:schemeClr val="accent1"/>
                </a:solidFill>
                <a:latin typeface="BIZ UDPゴシック" panose="020B0400000000000000" pitchFamily="50" charset="-128"/>
                <a:ea typeface="BIZ UDPゴシック" panose="020B0400000000000000" pitchFamily="50" charset="-128"/>
                <a:cs typeface="Times New Roman" panose="02020603050405020304" pitchFamily="18" charset="0"/>
              </a:rPr>
              <a:t>ID(</a:t>
            </a:r>
            <a:r>
              <a:rPr lang="ja-JP" altLang="en-US" sz="1800" kern="100" dirty="0">
                <a:solidFill>
                  <a:schemeClr val="accent1"/>
                </a:solidFill>
                <a:latin typeface="BIZ UDPゴシック" panose="020B0400000000000000" pitchFamily="50" charset="-128"/>
                <a:ea typeface="BIZ UDPゴシック" panose="020B0400000000000000" pitchFamily="50" charset="-128"/>
                <a:cs typeface="Times New Roman" panose="02020603050405020304" pitchFamily="18" charset="0"/>
              </a:rPr>
              <a:t>指紋認証</a:t>
            </a:r>
            <a:r>
              <a:rPr lang="en-US" altLang="ja-JP" sz="1800" kern="100" dirty="0">
                <a:solidFill>
                  <a:schemeClr val="accent1"/>
                </a:solidFill>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1800" kern="100" dirty="0">
                <a:solidFill>
                  <a:schemeClr val="accent1"/>
                </a:solidFill>
                <a:latin typeface="BIZ UDPゴシック" panose="020B0400000000000000" pitchFamily="50" charset="-128"/>
                <a:ea typeface="BIZ UDPゴシック" panose="020B0400000000000000" pitchFamily="50" charset="-128"/>
                <a:cs typeface="Times New Roman" panose="02020603050405020304" pitchFamily="18" charset="0"/>
              </a:rPr>
              <a:t>を登録していてもパスコードの入力が必要です</a:t>
            </a:r>
          </a:p>
        </p:txBody>
      </p:sp>
      <p:sp>
        <p:nvSpPr>
          <p:cNvPr id="7" name="テキスト ボックス 6">
            <a:extLst>
              <a:ext uri="{FF2B5EF4-FFF2-40B4-BE49-F238E27FC236}">
                <a16:creationId xmlns:a16="http://schemas.microsoft.com/office/drawing/2014/main" id="{50BF99DE-989A-FDFE-53BE-9333306C813D}"/>
              </a:ext>
            </a:extLst>
          </p:cNvPr>
          <p:cNvSpPr txBox="1"/>
          <p:nvPr/>
        </p:nvSpPr>
        <p:spPr>
          <a:xfrm>
            <a:off x="392343" y="2398199"/>
            <a:ext cx="3035290" cy="1115818"/>
          </a:xfrm>
          <a:prstGeom prst="rect">
            <a:avLst/>
          </a:prstGeom>
        </p:spPr>
        <p:style>
          <a:lnRef idx="2">
            <a:schemeClr val="accent1"/>
          </a:lnRef>
          <a:fillRef idx="1">
            <a:schemeClr val="lt1"/>
          </a:fillRef>
          <a:effectRef idx="0">
            <a:schemeClr val="accent1"/>
          </a:effectRef>
          <a:fontRef idx="minor">
            <a:schemeClr val="dk1"/>
          </a:fontRef>
        </p:style>
        <p:txBody>
          <a:bodyPr wrap="square" lIns="91440" tIns="45720" rIns="91440" bIns="45720" rtlCol="0" anchor="t">
            <a:spAutoFit/>
          </a:bodyPr>
          <a:lstStyle/>
          <a:p>
            <a:pPr>
              <a:lnSpc>
                <a:spcPct val="130000"/>
              </a:lnSpc>
            </a:pPr>
            <a:r>
              <a:rPr lang="en-US" altLang="ja-JP" sz="1800" kern="100" dirty="0" err="1">
                <a:latin typeface="BIZ UDPゴシック" panose="020B0400000000000000" pitchFamily="50" charset="-128"/>
                <a:ea typeface="BIZ UDPゴシック" panose="020B0400000000000000" pitchFamily="50" charset="-128"/>
                <a:cs typeface="Times New Roman" panose="02020603050405020304" pitchFamily="18" charset="0"/>
              </a:rPr>
              <a:t>VoiceOver</a:t>
            </a:r>
            <a:r>
              <a:rPr lang="ja-JP" altLang="en-US" sz="1800" kern="100" dirty="0">
                <a:latin typeface="BIZ UDPゴシック" panose="020B0400000000000000" pitchFamily="50" charset="-128"/>
                <a:ea typeface="BIZ UDPゴシック" panose="020B0400000000000000" pitchFamily="50" charset="-128"/>
                <a:cs typeface="Times New Roman" panose="02020603050405020304" pitchFamily="18" charset="0"/>
              </a:rPr>
              <a:t>を使用している場合は、ホーム画面左上の</a:t>
            </a:r>
            <a:endParaRPr lang="en-US" altLang="ja-JP" sz="1800" kern="100" dirty="0">
              <a:latin typeface="BIZ UDPゴシック" panose="020B0400000000000000" pitchFamily="50" charset="-128"/>
              <a:ea typeface="BIZ UDPゴシック" panose="020B0400000000000000" pitchFamily="50" charset="-128"/>
              <a:cs typeface="Times New Roman" panose="02020603050405020304" pitchFamily="18" charset="0"/>
            </a:endParaRPr>
          </a:p>
          <a:p>
            <a:pPr>
              <a:lnSpc>
                <a:spcPct val="130000"/>
              </a:lnSpc>
            </a:pPr>
            <a:r>
              <a:rPr lang="ja-JP" altLang="en-US" sz="1800" kern="100" dirty="0">
                <a:latin typeface="BIZ UDPゴシック" panose="020B0400000000000000" pitchFamily="50" charset="-128"/>
                <a:ea typeface="BIZ UDPゴシック" panose="020B0400000000000000" pitchFamily="50" charset="-128"/>
                <a:cs typeface="Times New Roman" panose="02020603050405020304" pitchFamily="18" charset="0"/>
              </a:rPr>
              <a:t>アイコン名を読み上げます</a:t>
            </a:r>
          </a:p>
        </p:txBody>
      </p:sp>
    </p:spTree>
    <p:extLst>
      <p:ext uri="{BB962C8B-B14F-4D97-AF65-F5344CB8AC3E}">
        <p14:creationId xmlns:p14="http://schemas.microsoft.com/office/powerpoint/2010/main" val="328028656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ホワイト">
  <a:themeElements>
    <a:clrScheme name="ホワイト">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ホワイト">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ホワイト">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ホワイ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Yu Gothic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Yu Gothic"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ドキュメント" ma:contentTypeID="0x01010086F37CC57251AD49BD16DFA498AB63FA" ma:contentTypeVersion="3" ma:contentTypeDescription="新しいドキュメントを作成します。" ma:contentTypeScope="" ma:versionID="bf344255bbe02639e698b8bc647e6d9c">
  <xsd:schema xmlns:xsd="http://www.w3.org/2001/XMLSchema" xmlns:xs="http://www.w3.org/2001/XMLSchema" xmlns:p="http://schemas.microsoft.com/office/2006/metadata/properties" xmlns:ns2="5ee39776-654d-4190-9d41-90b94a876707" targetNamespace="http://schemas.microsoft.com/office/2006/metadata/properties" ma:root="true" ma:fieldsID="b8c9495fd9b6367b6023c581ca679b4f" ns2:_="">
    <xsd:import namespace="5ee39776-654d-4190-9d41-90b94a876707"/>
    <xsd:element name="properties">
      <xsd:complexType>
        <xsd:sequence>
          <xsd:element name="documentManagement">
            <xsd:complexType>
              <xsd:all>
                <xsd:element ref="ns2:MediaServiceMetadata" minOccurs="0"/>
                <xsd:element ref="ns2:MediaServiceFastMetadata"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ee39776-654d-4190-9d41-90b94a87670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E0E30DB-0415-4458-A9FB-7FC2791A2620}">
  <ds:schemaRefs>
    <ds:schemaRef ds:uri="http://schemas.openxmlformats.org/package/2006/metadata/core-properties"/>
    <ds:schemaRef ds:uri="http://purl.org/dc/terms/"/>
    <ds:schemaRef ds:uri="2c894bec-798d-4cf3-95d8-8ea6401a7b86"/>
    <ds:schemaRef ds:uri="http://schemas.microsoft.com/office/2006/documentManagement/types"/>
    <ds:schemaRef ds:uri="http://schemas.microsoft.com/office/2006/metadata/properties"/>
    <ds:schemaRef ds:uri="079a4871-f4a2-4665-9954-203da50962a5"/>
    <ds:schemaRef ds:uri="http://purl.org/dc/elements/1.1/"/>
    <ds:schemaRef ds:uri="http://schemas.microsoft.com/office/infopath/2007/PartnerControls"/>
    <ds:schemaRef ds:uri="http://www.w3.org/XML/1998/namespace"/>
    <ds:schemaRef ds:uri="http://purl.org/dc/dcmitype/"/>
  </ds:schemaRefs>
</ds:datastoreItem>
</file>

<file path=customXml/itemProps2.xml><?xml version="1.0" encoding="utf-8"?>
<ds:datastoreItem xmlns:ds="http://schemas.openxmlformats.org/officeDocument/2006/customXml" ds:itemID="{82A59DCD-4DBB-444D-A7B9-AF6BABE5E7CD}">
  <ds:schemaRefs>
    <ds:schemaRef ds:uri="http://schemas.microsoft.com/sharepoint/v3/contenttype/forms"/>
  </ds:schemaRefs>
</ds:datastoreItem>
</file>

<file path=customXml/itemProps3.xml><?xml version="1.0" encoding="utf-8"?>
<ds:datastoreItem xmlns:ds="http://schemas.openxmlformats.org/officeDocument/2006/customXml" ds:itemID="{032883B1-4A45-425E-A4F6-D790631B7870}"/>
</file>

<file path=docProps/app.xml><?xml version="1.0" encoding="utf-8"?>
<Properties xmlns="http://schemas.openxmlformats.org/officeDocument/2006/extended-properties" xmlns:vt="http://schemas.openxmlformats.org/officeDocument/2006/docPropsVTypes">
  <Template>Office Theme</Template>
  <TotalTime>0</TotalTime>
  <Words>2914</Words>
  <Application>Microsoft Office PowerPoint</Application>
  <PresentationFormat>画面に合わせる (4:3)</PresentationFormat>
  <Paragraphs>430</Paragraphs>
  <Slides>38</Slides>
  <Notes>38</Notes>
  <HiddenSlides>0</HiddenSlides>
  <MMClips>0</MMClips>
  <ScaleCrop>false</ScaleCrop>
  <HeadingPairs>
    <vt:vector size="8" baseType="variant">
      <vt:variant>
        <vt:lpstr>使用されているフォント</vt:lpstr>
      </vt:variant>
      <vt:variant>
        <vt:i4>5</vt:i4>
      </vt:variant>
      <vt:variant>
        <vt:lpstr>テーマ</vt:lpstr>
      </vt:variant>
      <vt:variant>
        <vt:i4>1</vt:i4>
      </vt:variant>
      <vt:variant>
        <vt:lpstr>埋め込まれた OLE サーバー</vt:lpstr>
      </vt:variant>
      <vt:variant>
        <vt:i4>1</vt:i4>
      </vt:variant>
      <vt:variant>
        <vt:lpstr>スライド タイトル</vt:lpstr>
      </vt:variant>
      <vt:variant>
        <vt:i4>38</vt:i4>
      </vt:variant>
    </vt:vector>
  </HeadingPairs>
  <TitlesOfParts>
    <vt:vector size="45" baseType="lpstr">
      <vt:lpstr>BIZ UDPゴシック</vt:lpstr>
      <vt:lpstr>BIZ UDゴシック</vt:lpstr>
      <vt:lpstr>Abadi</vt:lpstr>
      <vt:lpstr>Arial</vt:lpstr>
      <vt:lpstr>Calibri</vt:lpstr>
      <vt:lpstr>ホワイト</vt:lpstr>
      <vt:lpstr>think-cell スライド</vt:lpstr>
      <vt:lpstr>PowerPoint プレゼンテーション</vt:lpstr>
      <vt:lpstr>PowerPoint プレゼンテーション</vt:lpstr>
      <vt:lpstr>PowerPoint プレゼンテーション</vt:lpstr>
      <vt:lpstr>1-A</vt:lpstr>
      <vt:lpstr>1-B</vt:lpstr>
      <vt:lpstr>1-C</vt:lpstr>
      <vt:lpstr>電源の入れ方【ホームボタンのある機種】</vt:lpstr>
      <vt:lpstr>電源の入れ方【ホームボタンのある機種】</vt:lpstr>
      <vt:lpstr>電源の入れ方【ホームボタンのある機種】</vt:lpstr>
      <vt:lpstr>電源の入れ方【ホームボタンのない機種】</vt:lpstr>
      <vt:lpstr>電源の入れ方【ホームボタンのない機種】</vt:lpstr>
      <vt:lpstr>電源の入れ方【ホームボタンのない機種】</vt:lpstr>
      <vt:lpstr>電源の切り方【ホームボタンのある機種】</vt:lpstr>
      <vt:lpstr>電源の切り方【ホームボタンのある機種】</vt:lpstr>
      <vt:lpstr>電源の切り方【ホームボタンのない機種】</vt:lpstr>
      <vt:lpstr>電源の切り方【ホームボタンのない機種】</vt:lpstr>
      <vt:lpstr>1-H</vt:lpstr>
      <vt:lpstr>1-I</vt:lpstr>
      <vt:lpstr>PowerPoint プレゼンテーション</vt:lpstr>
      <vt:lpstr>文字のサイズと太さの調整</vt:lpstr>
      <vt:lpstr>文字のサイズと太さの調整</vt:lpstr>
      <vt:lpstr>文字のサイズと太さの調整</vt:lpstr>
      <vt:lpstr>文字のサイズと太さの調整</vt:lpstr>
      <vt:lpstr>文字のサイズと太さの調整</vt:lpstr>
      <vt:lpstr>文字のサイズと太さの調整</vt:lpstr>
      <vt:lpstr>文字のサイズと太さの調整</vt:lpstr>
      <vt:lpstr>文字のサイズと太さの調整</vt:lpstr>
      <vt:lpstr>文字のサイズと太さの調整</vt:lpstr>
      <vt:lpstr>画面の色を反転</vt:lpstr>
      <vt:lpstr>2-B</vt:lpstr>
      <vt:lpstr>2-B</vt:lpstr>
      <vt:lpstr>2-B</vt:lpstr>
      <vt:lpstr>2-B</vt:lpstr>
      <vt:lpstr>画面の拡大（ズーム機能）</vt:lpstr>
      <vt:lpstr>画面の拡大（ズーム機能）</vt:lpstr>
      <vt:lpstr>2-C</vt:lpstr>
      <vt:lpstr>画面の明るさを調整</vt:lpstr>
      <vt:lpstr>画面の明るさを調整</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
  <cp:lastModifiedBy/>
  <cp:revision>237</cp:revision>
  <dcterms:created xsi:type="dcterms:W3CDTF">2021-12-21T00:45:50Z</dcterms:created>
  <dcterms:modified xsi:type="dcterms:W3CDTF">2025-03-27T14:40:30Z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0x01010086F37CC57251AD49BD16DFA498AB63FA</vt:lpwstr>
  </property>
  <property fmtid="{D5CDD505-2E9C-101B-9397-08002B2CF9AE}" pid="3" name="Order">
    <vt:lpwstr>99800.0000000000</vt:lpwstr>
  </property>
  <property fmtid="{D5CDD505-2E9C-101B-9397-08002B2CF9AE}" pid="4" name="xd_ProgID">
    <vt:lpwstr/>
  </property>
  <property fmtid="{D5CDD505-2E9C-101B-9397-08002B2CF9AE}" pid="5" name="ComplianceAssetId">
    <vt:lpwstr/>
  </property>
  <property fmtid="{D5CDD505-2E9C-101B-9397-08002B2CF9AE}" pid="6" name="TemplateUrl">
    <vt:lpwstr/>
  </property>
  <property fmtid="{D5CDD505-2E9C-101B-9397-08002B2CF9AE}" pid="7" name="_ExtendedDescription">
    <vt:lpwstr/>
  </property>
  <property fmtid="{D5CDD505-2E9C-101B-9397-08002B2CF9AE}" pid="8" name="TriggerFlowInfo">
    <vt:lpwstr/>
  </property>
  <property fmtid="{D5CDD505-2E9C-101B-9397-08002B2CF9AE}" pid="9" name="xd_Signature">
    <vt:lpwstr/>
  </property>
  <property fmtid="{D5CDD505-2E9C-101B-9397-08002B2CF9AE}" pid="10" name="MediaServiceImageTags">
    <vt:lpwstr/>
  </property>
</Properties>
</file>