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tags/tag40.xml" ContentType="application/vnd.openxmlformats-officedocument.presentationml.tags+xml"/>
  <Override PartName="/ppt/notesSlides/notesSlide43.xml" ContentType="application/vnd.openxmlformats-officedocument.presentationml.notesSlide+xml"/>
  <Override PartName="/ppt/tags/tag41.xml" ContentType="application/vnd.openxmlformats-officedocument.presentationml.tags+xml"/>
  <Override PartName="/ppt/notesSlides/notesSlide44.xml" ContentType="application/vnd.openxmlformats-officedocument.presentationml.notesSlide+xml"/>
  <Override PartName="/ppt/tags/tag42.xml" ContentType="application/vnd.openxmlformats-officedocument.presentationml.tags+xml"/>
  <Override PartName="/ppt/notesSlides/notesSlide45.xml" ContentType="application/vnd.openxmlformats-officedocument.presentationml.notesSlide+xml"/>
  <Override PartName="/ppt/tags/tag43.xml" ContentType="application/vnd.openxmlformats-officedocument.presentationml.tags+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1"/>
  </p:notesMasterIdLst>
  <p:sldIdLst>
    <p:sldId id="1027" r:id="rId5"/>
    <p:sldId id="1028" r:id="rId6"/>
    <p:sldId id="1029" r:id="rId7"/>
    <p:sldId id="1030" r:id="rId8"/>
    <p:sldId id="1031" r:id="rId9"/>
    <p:sldId id="1032" r:id="rId10"/>
    <p:sldId id="1033" r:id="rId11"/>
    <p:sldId id="1034" r:id="rId12"/>
    <p:sldId id="1035" r:id="rId13"/>
    <p:sldId id="1036" r:id="rId14"/>
    <p:sldId id="1037" r:id="rId15"/>
    <p:sldId id="1038" r:id="rId16"/>
    <p:sldId id="1039" r:id="rId17"/>
    <p:sldId id="1074" r:id="rId18"/>
    <p:sldId id="1075" r:id="rId19"/>
    <p:sldId id="1076" r:id="rId20"/>
    <p:sldId id="1042" r:id="rId21"/>
    <p:sldId id="1043" r:id="rId22"/>
    <p:sldId id="1044" r:id="rId23"/>
    <p:sldId id="1047" r:id="rId24"/>
    <p:sldId id="1048" r:id="rId25"/>
    <p:sldId id="1049" r:id="rId26"/>
    <p:sldId id="1050" r:id="rId27"/>
    <p:sldId id="1077" r:id="rId28"/>
    <p:sldId id="1051" r:id="rId29"/>
    <p:sldId id="1052" r:id="rId30"/>
    <p:sldId id="1053" r:id="rId31"/>
    <p:sldId id="1054" r:id="rId32"/>
    <p:sldId id="1055" r:id="rId33"/>
    <p:sldId id="1058" r:id="rId34"/>
    <p:sldId id="1080" r:id="rId35"/>
    <p:sldId id="1079" r:id="rId36"/>
    <p:sldId id="1059" r:id="rId37"/>
    <p:sldId id="1060" r:id="rId38"/>
    <p:sldId id="1061" r:id="rId39"/>
    <p:sldId id="1062" r:id="rId40"/>
    <p:sldId id="1078" r:id="rId41"/>
    <p:sldId id="1064" r:id="rId42"/>
    <p:sldId id="1065" r:id="rId43"/>
    <p:sldId id="1066" r:id="rId44"/>
    <p:sldId id="1067" r:id="rId45"/>
    <p:sldId id="1068" r:id="rId46"/>
    <p:sldId id="526" r:id="rId47"/>
    <p:sldId id="528" r:id="rId48"/>
    <p:sldId id="527" r:id="rId49"/>
    <p:sldId id="455" r:id="rId50"/>
  </p:sldIdLst>
  <p:sldSz cx="9144000" cy="6858000" type="screen4x3"/>
  <p:notesSz cx="6737350" cy="9869488"/>
  <p:custDataLst>
    <p:tags r:id="rId5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ABD8"/>
    <a:srgbClr val="FCFCFC"/>
    <a:srgbClr val="FFFFFF"/>
    <a:srgbClr val="F7F7F7"/>
    <a:srgbClr val="7294C4"/>
    <a:srgbClr val="FF3300"/>
    <a:srgbClr val="000000"/>
    <a:srgbClr val="ED7D31"/>
    <a:srgbClr val="0B57CF"/>
    <a:srgbClr val="1A1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1" autoAdjust="0"/>
    <p:restoredTop sz="68646" autoAdjust="0"/>
  </p:normalViewPr>
  <p:slideViewPr>
    <p:cSldViewPr snapToGrid="0" snapToObjects="1">
      <p:cViewPr varScale="1">
        <p:scale>
          <a:sx n="42" d="100"/>
          <a:sy n="42" d="100"/>
        </p:scale>
        <p:origin x="1708" y="2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7656"/>
    </p:cViewPr>
  </p:sorterViewPr>
  <p:notesViewPr>
    <p:cSldViewPr snapToGrid="0" snapToObjects="1" showGuides="1">
      <p:cViewPr varScale="1">
        <p:scale>
          <a:sx n="80" d="100"/>
          <a:sy n="80" d="100"/>
        </p:scale>
        <p:origin x="4032" y="84"/>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2025/3/28</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18A6B22B-6AB3-4150-3F48-5F38F53D155A}"/>
              </a:ext>
            </a:extLst>
          </p:cNvPr>
          <p:cNvSpPr>
            <a:spLocks noGrp="1" noRot="1" noChangeAspect="1"/>
          </p:cNvSpPr>
          <p:nvPr>
            <p:ph type="sldImg"/>
          </p:nvPr>
        </p:nvSpPr>
        <p:spPr/>
      </p:sp>
    </p:spTree>
    <p:extLst>
      <p:ext uri="{BB962C8B-B14F-4D97-AF65-F5344CB8AC3E}">
        <p14:creationId xmlns:p14="http://schemas.microsoft.com/office/powerpoint/2010/main" val="3591269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1203334-71B8-E749-3742-A7939500CCCB}"/>
              </a:ext>
            </a:extLst>
          </p:cNvPr>
          <p:cNvSpPr>
            <a:spLocks noGrp="1" noRot="1" noChangeAspect="1"/>
          </p:cNvSpPr>
          <p:nvPr>
            <p:ph type="sldImg"/>
          </p:nvPr>
        </p:nvSpPr>
        <p:spPr/>
      </p:sp>
    </p:spTree>
    <p:extLst>
      <p:ext uri="{BB962C8B-B14F-4D97-AF65-F5344CB8AC3E}">
        <p14:creationId xmlns:p14="http://schemas.microsoft.com/office/powerpoint/2010/main" val="308029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11</a:t>
            </a:fld>
            <a:endParaRPr lang="ja-JP" altLang="en-US" dirty="0"/>
          </a:p>
        </p:txBody>
      </p:sp>
      <p:sp>
        <p:nvSpPr>
          <p:cNvPr id="7" name="スライド イメージ プレースホルダー 6">
            <a:extLst>
              <a:ext uri="{FF2B5EF4-FFF2-40B4-BE49-F238E27FC236}">
                <a16:creationId xmlns:a16="http://schemas.microsoft.com/office/drawing/2014/main" id="{78B7B2CE-2D41-81B7-A617-35F2EEF95EE6}"/>
              </a:ext>
            </a:extLst>
          </p:cNvPr>
          <p:cNvSpPr>
            <a:spLocks noGrp="1" noRot="1" noChangeAspect="1"/>
          </p:cNvSpPr>
          <p:nvPr>
            <p:ph type="sldImg"/>
          </p:nvPr>
        </p:nvSpPr>
        <p:spPr/>
      </p:sp>
    </p:spTree>
    <p:extLst>
      <p:ext uri="{BB962C8B-B14F-4D97-AF65-F5344CB8AC3E}">
        <p14:creationId xmlns:p14="http://schemas.microsoft.com/office/powerpoint/2010/main" val="276472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27DF7BB5-6AC2-B61F-30FE-C11C7004E20E}"/>
              </a:ext>
            </a:extLst>
          </p:cNvPr>
          <p:cNvSpPr>
            <a:spLocks noGrp="1" noRot="1" noChangeAspect="1"/>
          </p:cNvSpPr>
          <p:nvPr>
            <p:ph type="sldImg"/>
          </p:nvPr>
        </p:nvSpPr>
        <p:spPr/>
      </p:sp>
    </p:spTree>
    <p:extLst>
      <p:ext uri="{BB962C8B-B14F-4D97-AF65-F5344CB8AC3E}">
        <p14:creationId xmlns:p14="http://schemas.microsoft.com/office/powerpoint/2010/main" val="1612368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3297A8C2-6421-EE78-267D-2A738775DAF0}"/>
              </a:ext>
            </a:extLst>
          </p:cNvPr>
          <p:cNvSpPr>
            <a:spLocks noGrp="1" noRot="1" noChangeAspect="1"/>
          </p:cNvSpPr>
          <p:nvPr>
            <p:ph type="sldImg"/>
          </p:nvPr>
        </p:nvSpPr>
        <p:spPr/>
      </p:sp>
    </p:spTree>
    <p:extLst>
      <p:ext uri="{BB962C8B-B14F-4D97-AF65-F5344CB8AC3E}">
        <p14:creationId xmlns:p14="http://schemas.microsoft.com/office/powerpoint/2010/main" val="1005919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1209FF6D-B0A2-0316-E008-05118A29B026}"/>
              </a:ext>
            </a:extLst>
          </p:cNvPr>
          <p:cNvSpPr>
            <a:spLocks noGrp="1" noRot="1" noChangeAspect="1"/>
          </p:cNvSpPr>
          <p:nvPr>
            <p:ph type="sldImg"/>
          </p:nvPr>
        </p:nvSpPr>
        <p:spPr/>
      </p:sp>
    </p:spTree>
    <p:extLst>
      <p:ext uri="{BB962C8B-B14F-4D97-AF65-F5344CB8AC3E}">
        <p14:creationId xmlns:p14="http://schemas.microsoft.com/office/powerpoint/2010/main" val="2744927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9CA8E9E6-9127-01A6-9BBD-DE709B272CC8}"/>
              </a:ext>
            </a:extLst>
          </p:cNvPr>
          <p:cNvSpPr>
            <a:spLocks noGrp="1" noRot="1" noChangeAspect="1"/>
          </p:cNvSpPr>
          <p:nvPr>
            <p:ph type="sldImg"/>
          </p:nvPr>
        </p:nvSpPr>
        <p:spPr/>
      </p:sp>
    </p:spTree>
    <p:extLst>
      <p:ext uri="{BB962C8B-B14F-4D97-AF65-F5344CB8AC3E}">
        <p14:creationId xmlns:p14="http://schemas.microsoft.com/office/powerpoint/2010/main" val="3227246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C2E26D59-B8FA-CAFE-6ADF-6D94D3872EC1}"/>
              </a:ext>
            </a:extLst>
          </p:cNvPr>
          <p:cNvSpPr>
            <a:spLocks noGrp="1" noRot="1" noChangeAspect="1"/>
          </p:cNvSpPr>
          <p:nvPr>
            <p:ph type="sldImg"/>
          </p:nvPr>
        </p:nvSpPr>
        <p:spPr/>
      </p:sp>
    </p:spTree>
    <p:extLst>
      <p:ext uri="{BB962C8B-B14F-4D97-AF65-F5344CB8AC3E}">
        <p14:creationId xmlns:p14="http://schemas.microsoft.com/office/powerpoint/2010/main" val="2078317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39DD30C-211A-5064-7B79-78CDC11AFCFE}"/>
              </a:ext>
            </a:extLst>
          </p:cNvPr>
          <p:cNvSpPr>
            <a:spLocks noGrp="1" noRot="1" noChangeAspect="1"/>
          </p:cNvSpPr>
          <p:nvPr>
            <p:ph type="sldImg"/>
          </p:nvPr>
        </p:nvSpPr>
        <p:spPr/>
      </p:sp>
    </p:spTree>
    <p:extLst>
      <p:ext uri="{BB962C8B-B14F-4D97-AF65-F5344CB8AC3E}">
        <p14:creationId xmlns:p14="http://schemas.microsoft.com/office/powerpoint/2010/main" val="2523013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BFBF2899-2994-AD85-50B9-09CB872DE9E9}"/>
              </a:ext>
            </a:extLst>
          </p:cNvPr>
          <p:cNvSpPr>
            <a:spLocks noGrp="1" noRot="1" noChangeAspect="1"/>
          </p:cNvSpPr>
          <p:nvPr>
            <p:ph type="sldImg"/>
          </p:nvPr>
        </p:nvSpPr>
        <p:spPr/>
      </p:sp>
    </p:spTree>
    <p:extLst>
      <p:ext uri="{BB962C8B-B14F-4D97-AF65-F5344CB8AC3E}">
        <p14:creationId xmlns:p14="http://schemas.microsoft.com/office/powerpoint/2010/main" val="3458776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5B8B5AA2-E0EA-D1F9-06B0-75CFA7FCA634}"/>
              </a:ext>
            </a:extLst>
          </p:cNvPr>
          <p:cNvSpPr>
            <a:spLocks noGrp="1" noRot="1" noChangeAspect="1"/>
          </p:cNvSpPr>
          <p:nvPr>
            <p:ph type="sldImg"/>
          </p:nvPr>
        </p:nvSpPr>
        <p:spPr/>
      </p:sp>
    </p:spTree>
    <p:extLst>
      <p:ext uri="{BB962C8B-B14F-4D97-AF65-F5344CB8AC3E}">
        <p14:creationId xmlns:p14="http://schemas.microsoft.com/office/powerpoint/2010/main" val="381916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F469B8F2-E7F1-7A95-0BD8-62BFAFFB2830}"/>
              </a:ext>
            </a:extLst>
          </p:cNvPr>
          <p:cNvSpPr>
            <a:spLocks noGrp="1" noRot="1" noChangeAspect="1"/>
          </p:cNvSpPr>
          <p:nvPr>
            <p:ph type="sldImg"/>
          </p:nvPr>
        </p:nvSpPr>
        <p:spPr/>
      </p:sp>
    </p:spTree>
    <p:extLst>
      <p:ext uri="{BB962C8B-B14F-4D97-AF65-F5344CB8AC3E}">
        <p14:creationId xmlns:p14="http://schemas.microsoft.com/office/powerpoint/2010/main" val="1960343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20</a:t>
            </a:fld>
            <a:endParaRPr lang="ja-JP" altLang="en-US" dirty="0"/>
          </a:p>
        </p:txBody>
      </p:sp>
      <p:sp>
        <p:nvSpPr>
          <p:cNvPr id="7" name="スライド イメージ プレースホルダー 6">
            <a:extLst>
              <a:ext uri="{FF2B5EF4-FFF2-40B4-BE49-F238E27FC236}">
                <a16:creationId xmlns:a16="http://schemas.microsoft.com/office/drawing/2014/main" id="{1E75318B-2A80-5F04-49D4-62C464149710}"/>
              </a:ext>
            </a:extLst>
          </p:cNvPr>
          <p:cNvSpPr>
            <a:spLocks noGrp="1" noRot="1" noChangeAspect="1"/>
          </p:cNvSpPr>
          <p:nvPr>
            <p:ph type="sldImg"/>
          </p:nvPr>
        </p:nvSpPr>
        <p:spPr/>
      </p:sp>
    </p:spTree>
    <p:extLst>
      <p:ext uri="{BB962C8B-B14F-4D97-AF65-F5344CB8AC3E}">
        <p14:creationId xmlns:p14="http://schemas.microsoft.com/office/powerpoint/2010/main" val="80864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58C518AC-1555-F997-4B50-343DFBD41C0F}"/>
              </a:ext>
            </a:extLst>
          </p:cNvPr>
          <p:cNvSpPr>
            <a:spLocks noGrp="1" noRot="1" noChangeAspect="1"/>
          </p:cNvSpPr>
          <p:nvPr>
            <p:ph type="sldImg"/>
          </p:nvPr>
        </p:nvSpPr>
        <p:spPr/>
      </p:sp>
    </p:spTree>
    <p:extLst>
      <p:ext uri="{BB962C8B-B14F-4D97-AF65-F5344CB8AC3E}">
        <p14:creationId xmlns:p14="http://schemas.microsoft.com/office/powerpoint/2010/main" val="3443326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A6A8C9D-4CAC-2B2E-49CA-E383EBD7CDF5}"/>
              </a:ext>
            </a:extLst>
          </p:cNvPr>
          <p:cNvSpPr>
            <a:spLocks noGrp="1" noRot="1" noChangeAspect="1"/>
          </p:cNvSpPr>
          <p:nvPr>
            <p:ph type="sldImg"/>
          </p:nvPr>
        </p:nvSpPr>
        <p:spPr/>
      </p:sp>
    </p:spTree>
    <p:extLst>
      <p:ext uri="{BB962C8B-B14F-4D97-AF65-F5344CB8AC3E}">
        <p14:creationId xmlns:p14="http://schemas.microsoft.com/office/powerpoint/2010/main" val="582017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4AAE6FC-C03E-48C5-7CA5-7E34F0126BD6}"/>
              </a:ext>
            </a:extLst>
          </p:cNvPr>
          <p:cNvSpPr>
            <a:spLocks noGrp="1" noRot="1" noChangeAspect="1"/>
          </p:cNvSpPr>
          <p:nvPr>
            <p:ph type="sldImg"/>
          </p:nvPr>
        </p:nvSpPr>
        <p:spPr/>
      </p:sp>
    </p:spTree>
    <p:extLst>
      <p:ext uri="{BB962C8B-B14F-4D97-AF65-F5344CB8AC3E}">
        <p14:creationId xmlns:p14="http://schemas.microsoft.com/office/powerpoint/2010/main" val="4145364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DA4AC7D-C060-4D46-BCDB-26416250D23D}"/>
              </a:ext>
            </a:extLst>
          </p:cNvPr>
          <p:cNvSpPr>
            <a:spLocks noGrp="1" noRot="1" noChangeAspect="1"/>
          </p:cNvSpPr>
          <p:nvPr>
            <p:ph type="sldImg"/>
          </p:nvPr>
        </p:nvSpPr>
        <p:spPr/>
      </p:sp>
    </p:spTree>
    <p:extLst>
      <p:ext uri="{BB962C8B-B14F-4D97-AF65-F5344CB8AC3E}">
        <p14:creationId xmlns:p14="http://schemas.microsoft.com/office/powerpoint/2010/main" val="3330797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58ECFDA-AB3B-451D-82ED-4FF45B29DDF8}"/>
              </a:ext>
            </a:extLst>
          </p:cNvPr>
          <p:cNvSpPr>
            <a:spLocks noGrp="1" noRot="1" noChangeAspect="1"/>
          </p:cNvSpPr>
          <p:nvPr>
            <p:ph type="sldImg"/>
          </p:nvPr>
        </p:nvSpPr>
        <p:spPr/>
      </p:sp>
    </p:spTree>
    <p:extLst>
      <p:ext uri="{BB962C8B-B14F-4D97-AF65-F5344CB8AC3E}">
        <p14:creationId xmlns:p14="http://schemas.microsoft.com/office/powerpoint/2010/main" val="896211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687EC53-F5DD-6D4F-8FBA-87106E59925D}"/>
              </a:ext>
            </a:extLst>
          </p:cNvPr>
          <p:cNvSpPr>
            <a:spLocks noGrp="1" noRot="1" noChangeAspect="1"/>
          </p:cNvSpPr>
          <p:nvPr>
            <p:ph type="sldImg"/>
          </p:nvPr>
        </p:nvSpPr>
        <p:spPr/>
      </p:sp>
    </p:spTree>
    <p:extLst>
      <p:ext uri="{BB962C8B-B14F-4D97-AF65-F5344CB8AC3E}">
        <p14:creationId xmlns:p14="http://schemas.microsoft.com/office/powerpoint/2010/main" val="1487319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854CAD5-6260-194D-93F0-3A12814E3751}"/>
              </a:ext>
            </a:extLst>
          </p:cNvPr>
          <p:cNvSpPr>
            <a:spLocks noGrp="1" noRot="1" noChangeAspect="1"/>
          </p:cNvSpPr>
          <p:nvPr>
            <p:ph type="sldImg"/>
          </p:nvPr>
        </p:nvSpPr>
        <p:spPr/>
      </p:sp>
    </p:spTree>
    <p:extLst>
      <p:ext uri="{BB962C8B-B14F-4D97-AF65-F5344CB8AC3E}">
        <p14:creationId xmlns:p14="http://schemas.microsoft.com/office/powerpoint/2010/main" val="1637739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E10F7A2A-3F25-BF9C-ED72-B36CBE122A9A}"/>
              </a:ext>
            </a:extLst>
          </p:cNvPr>
          <p:cNvSpPr>
            <a:spLocks noGrp="1" noRot="1" noChangeAspect="1"/>
          </p:cNvSpPr>
          <p:nvPr>
            <p:ph type="sldImg"/>
          </p:nvPr>
        </p:nvSpPr>
        <p:spPr/>
      </p:sp>
    </p:spTree>
    <p:extLst>
      <p:ext uri="{BB962C8B-B14F-4D97-AF65-F5344CB8AC3E}">
        <p14:creationId xmlns:p14="http://schemas.microsoft.com/office/powerpoint/2010/main" val="3408358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A7AC4F14-0895-57FD-7247-58F876B2A2CF}"/>
              </a:ext>
            </a:extLst>
          </p:cNvPr>
          <p:cNvSpPr>
            <a:spLocks noGrp="1" noRot="1" noChangeAspect="1"/>
          </p:cNvSpPr>
          <p:nvPr>
            <p:ph type="sldImg"/>
          </p:nvPr>
        </p:nvSpPr>
        <p:spPr/>
      </p:sp>
    </p:spTree>
    <p:extLst>
      <p:ext uri="{BB962C8B-B14F-4D97-AF65-F5344CB8AC3E}">
        <p14:creationId xmlns:p14="http://schemas.microsoft.com/office/powerpoint/2010/main" val="298303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endParaRPr lang="ja-JP" altLang="ja-JP" dirty="0"/>
          </a:p>
        </p:txBody>
      </p:sp>
      <p:sp>
        <p:nvSpPr>
          <p:cNvPr id="7" name="スライド イメージ プレースホルダー 6">
            <a:extLst>
              <a:ext uri="{FF2B5EF4-FFF2-40B4-BE49-F238E27FC236}">
                <a16:creationId xmlns:a16="http://schemas.microsoft.com/office/drawing/2014/main" id="{DBCA068B-1FBB-B16F-9167-D412C2E0D9DB}"/>
              </a:ext>
            </a:extLst>
          </p:cNvPr>
          <p:cNvSpPr>
            <a:spLocks noGrp="1" noRot="1" noChangeAspect="1"/>
          </p:cNvSpPr>
          <p:nvPr>
            <p:ph type="sldImg"/>
          </p:nvPr>
        </p:nvSpPr>
        <p:spPr/>
      </p:sp>
    </p:spTree>
    <p:extLst>
      <p:ext uri="{BB962C8B-B14F-4D97-AF65-F5344CB8AC3E}">
        <p14:creationId xmlns:p14="http://schemas.microsoft.com/office/powerpoint/2010/main" val="2640146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1B5DDAEB-DA8A-C034-A693-C1D68404178C}"/>
              </a:ext>
            </a:extLst>
          </p:cNvPr>
          <p:cNvSpPr>
            <a:spLocks noGrp="1" noRot="1" noChangeAspect="1"/>
          </p:cNvSpPr>
          <p:nvPr>
            <p:ph type="sldImg"/>
          </p:nvPr>
        </p:nvSpPr>
        <p:spPr/>
      </p:sp>
    </p:spTree>
    <p:extLst>
      <p:ext uri="{BB962C8B-B14F-4D97-AF65-F5344CB8AC3E}">
        <p14:creationId xmlns:p14="http://schemas.microsoft.com/office/powerpoint/2010/main" val="38543916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1B5DDAEB-DA8A-C034-A693-C1D68404178C}"/>
              </a:ext>
            </a:extLst>
          </p:cNvPr>
          <p:cNvSpPr>
            <a:spLocks noGrp="1" noRot="1" noChangeAspect="1"/>
          </p:cNvSpPr>
          <p:nvPr>
            <p:ph type="sldImg"/>
          </p:nvPr>
        </p:nvSpPr>
        <p:spPr/>
      </p:sp>
    </p:spTree>
    <p:extLst>
      <p:ext uri="{BB962C8B-B14F-4D97-AF65-F5344CB8AC3E}">
        <p14:creationId xmlns:p14="http://schemas.microsoft.com/office/powerpoint/2010/main" val="284652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1B5DDAEB-DA8A-C034-A693-C1D68404178C}"/>
              </a:ext>
            </a:extLst>
          </p:cNvPr>
          <p:cNvSpPr>
            <a:spLocks noGrp="1" noRot="1" noChangeAspect="1"/>
          </p:cNvSpPr>
          <p:nvPr>
            <p:ph type="sldImg"/>
          </p:nvPr>
        </p:nvSpPr>
        <p:spPr/>
      </p:sp>
    </p:spTree>
    <p:extLst>
      <p:ext uri="{BB962C8B-B14F-4D97-AF65-F5344CB8AC3E}">
        <p14:creationId xmlns:p14="http://schemas.microsoft.com/office/powerpoint/2010/main" val="1571339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7" name="スライド イメージ プレースホルダー 6">
            <a:extLst>
              <a:ext uri="{FF2B5EF4-FFF2-40B4-BE49-F238E27FC236}">
                <a16:creationId xmlns:a16="http://schemas.microsoft.com/office/drawing/2014/main" id="{A000F36A-EAFB-CAB8-5899-300FF37C235D}"/>
              </a:ext>
            </a:extLst>
          </p:cNvPr>
          <p:cNvSpPr>
            <a:spLocks noGrp="1" noRot="1" noChangeAspect="1"/>
          </p:cNvSpPr>
          <p:nvPr>
            <p:ph type="sldImg"/>
          </p:nvPr>
        </p:nvSpPr>
        <p:spPr/>
      </p:sp>
    </p:spTree>
    <p:extLst>
      <p:ext uri="{BB962C8B-B14F-4D97-AF65-F5344CB8AC3E}">
        <p14:creationId xmlns:p14="http://schemas.microsoft.com/office/powerpoint/2010/main" val="3894390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スライド イメージ プレースホルダー 6">
            <a:extLst>
              <a:ext uri="{FF2B5EF4-FFF2-40B4-BE49-F238E27FC236}">
                <a16:creationId xmlns:a16="http://schemas.microsoft.com/office/drawing/2014/main" id="{0466DA38-1B2E-3948-3FAA-D78E4FEDEC5C}"/>
              </a:ext>
            </a:extLst>
          </p:cNvPr>
          <p:cNvSpPr>
            <a:spLocks noGrp="1" noRot="1" noChangeAspect="1"/>
          </p:cNvSpPr>
          <p:nvPr>
            <p:ph type="sldImg"/>
          </p:nvPr>
        </p:nvSpPr>
        <p:spPr/>
      </p:sp>
    </p:spTree>
    <p:extLst>
      <p:ext uri="{BB962C8B-B14F-4D97-AF65-F5344CB8AC3E}">
        <p14:creationId xmlns:p14="http://schemas.microsoft.com/office/powerpoint/2010/main" val="3010335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02342FC0-EEBB-2577-1C55-266F8E35A069}"/>
              </a:ext>
            </a:extLst>
          </p:cNvPr>
          <p:cNvSpPr>
            <a:spLocks noGrp="1" noRot="1" noChangeAspect="1"/>
          </p:cNvSpPr>
          <p:nvPr>
            <p:ph type="sldImg"/>
          </p:nvPr>
        </p:nvSpPr>
        <p:spPr/>
      </p:sp>
    </p:spTree>
    <p:extLst>
      <p:ext uri="{BB962C8B-B14F-4D97-AF65-F5344CB8AC3E}">
        <p14:creationId xmlns:p14="http://schemas.microsoft.com/office/powerpoint/2010/main" val="1570424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C34597B7-18DF-8EDB-052B-53AA5B5AA0A5}"/>
              </a:ext>
            </a:extLst>
          </p:cNvPr>
          <p:cNvSpPr>
            <a:spLocks noGrp="1" noRot="1" noChangeAspect="1"/>
          </p:cNvSpPr>
          <p:nvPr>
            <p:ph type="sldImg"/>
          </p:nvPr>
        </p:nvSpPr>
        <p:spPr/>
      </p:sp>
    </p:spTree>
    <p:extLst>
      <p:ext uri="{BB962C8B-B14F-4D97-AF65-F5344CB8AC3E}">
        <p14:creationId xmlns:p14="http://schemas.microsoft.com/office/powerpoint/2010/main" val="2463625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37</a:t>
            </a:fld>
            <a:endParaRPr lang="ja-JP" altLang="en-US" dirty="0"/>
          </a:p>
        </p:txBody>
      </p:sp>
      <p:sp>
        <p:nvSpPr>
          <p:cNvPr id="10" name="スライド イメージ プレースホルダー 9">
            <a:extLst>
              <a:ext uri="{FF2B5EF4-FFF2-40B4-BE49-F238E27FC236}">
                <a16:creationId xmlns:a16="http://schemas.microsoft.com/office/drawing/2014/main" id="{793353A1-209D-F4AA-67D2-6B7877203A9B}"/>
              </a:ext>
            </a:extLst>
          </p:cNvPr>
          <p:cNvSpPr>
            <a:spLocks noGrp="1" noRot="1" noChangeAspect="1"/>
          </p:cNvSpPr>
          <p:nvPr>
            <p:ph type="sldImg"/>
          </p:nvPr>
        </p:nvSpPr>
        <p:spPr/>
      </p:sp>
    </p:spTree>
    <p:extLst>
      <p:ext uri="{BB962C8B-B14F-4D97-AF65-F5344CB8AC3E}">
        <p14:creationId xmlns:p14="http://schemas.microsoft.com/office/powerpoint/2010/main" val="401413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38</a:t>
            </a:fld>
            <a:endParaRPr lang="ja-JP" altLang="en-US" dirty="0"/>
          </a:p>
        </p:txBody>
      </p:sp>
      <p:sp>
        <p:nvSpPr>
          <p:cNvPr id="7" name="スライド イメージ プレースホルダー 6">
            <a:extLst>
              <a:ext uri="{FF2B5EF4-FFF2-40B4-BE49-F238E27FC236}">
                <a16:creationId xmlns:a16="http://schemas.microsoft.com/office/drawing/2014/main" id="{227A3ADD-ABCF-7AC3-5AC8-34D1B9342C06}"/>
              </a:ext>
            </a:extLst>
          </p:cNvPr>
          <p:cNvSpPr>
            <a:spLocks noGrp="1" noRot="1" noChangeAspect="1"/>
          </p:cNvSpPr>
          <p:nvPr>
            <p:ph type="sldImg"/>
          </p:nvPr>
        </p:nvSpPr>
        <p:spPr/>
      </p:sp>
    </p:spTree>
    <p:extLst>
      <p:ext uri="{BB962C8B-B14F-4D97-AF65-F5344CB8AC3E}">
        <p14:creationId xmlns:p14="http://schemas.microsoft.com/office/powerpoint/2010/main" val="605258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75947B2A-73A6-7882-28EF-34D7F9FB4EDD}"/>
              </a:ext>
            </a:extLst>
          </p:cNvPr>
          <p:cNvSpPr>
            <a:spLocks noGrp="1" noRot="1" noChangeAspect="1"/>
          </p:cNvSpPr>
          <p:nvPr>
            <p:ph type="sldImg"/>
          </p:nvPr>
        </p:nvSpPr>
        <p:spPr/>
      </p:sp>
    </p:spTree>
    <p:extLst>
      <p:ext uri="{BB962C8B-B14F-4D97-AF65-F5344CB8AC3E}">
        <p14:creationId xmlns:p14="http://schemas.microsoft.com/office/powerpoint/2010/main" val="184864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18FC05B0-0866-300B-3F2F-BDBDA4D094AF}"/>
              </a:ext>
            </a:extLst>
          </p:cNvPr>
          <p:cNvSpPr>
            <a:spLocks noGrp="1" noRot="1" noChangeAspect="1"/>
          </p:cNvSpPr>
          <p:nvPr>
            <p:ph type="sldImg"/>
          </p:nvPr>
        </p:nvSpPr>
        <p:spPr/>
      </p:sp>
    </p:spTree>
    <p:extLst>
      <p:ext uri="{BB962C8B-B14F-4D97-AF65-F5344CB8AC3E}">
        <p14:creationId xmlns:p14="http://schemas.microsoft.com/office/powerpoint/2010/main" val="32102739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3A617D6E-BAE2-E6F9-26EE-AE845A054372}"/>
              </a:ext>
            </a:extLst>
          </p:cNvPr>
          <p:cNvSpPr>
            <a:spLocks noGrp="1" noRot="1" noChangeAspect="1"/>
          </p:cNvSpPr>
          <p:nvPr>
            <p:ph type="sldImg"/>
          </p:nvPr>
        </p:nvSpPr>
        <p:spPr/>
      </p:sp>
    </p:spTree>
    <p:extLst>
      <p:ext uri="{BB962C8B-B14F-4D97-AF65-F5344CB8AC3E}">
        <p14:creationId xmlns:p14="http://schemas.microsoft.com/office/powerpoint/2010/main" val="2746272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72D5E43D-7B5A-8E62-809F-2F5BD3229513}"/>
              </a:ext>
            </a:extLst>
          </p:cNvPr>
          <p:cNvSpPr>
            <a:spLocks noGrp="1" noRot="1" noChangeAspect="1"/>
          </p:cNvSpPr>
          <p:nvPr>
            <p:ph type="sldImg"/>
          </p:nvPr>
        </p:nvSpPr>
        <p:spPr/>
      </p:sp>
    </p:spTree>
    <p:extLst>
      <p:ext uri="{BB962C8B-B14F-4D97-AF65-F5344CB8AC3E}">
        <p14:creationId xmlns:p14="http://schemas.microsoft.com/office/powerpoint/2010/main" val="17866684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スライド イメージ プレースホルダー 6">
            <a:extLst>
              <a:ext uri="{FF2B5EF4-FFF2-40B4-BE49-F238E27FC236}">
                <a16:creationId xmlns:a16="http://schemas.microsoft.com/office/drawing/2014/main" id="{B2853AF9-295C-1331-B02F-16923BD4EE89}"/>
              </a:ext>
            </a:extLst>
          </p:cNvPr>
          <p:cNvSpPr>
            <a:spLocks noGrp="1" noRot="1" noChangeAspect="1"/>
          </p:cNvSpPr>
          <p:nvPr>
            <p:ph type="sldImg"/>
          </p:nvPr>
        </p:nvSpPr>
        <p:spPr/>
      </p:sp>
    </p:spTree>
    <p:extLst>
      <p:ext uri="{BB962C8B-B14F-4D97-AF65-F5344CB8AC3E}">
        <p14:creationId xmlns:p14="http://schemas.microsoft.com/office/powerpoint/2010/main" val="3541265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43</a:t>
            </a:fld>
            <a:endParaRPr lang="ja-JP" altLang="en-US"/>
          </a:p>
        </p:txBody>
      </p:sp>
      <p:sp>
        <p:nvSpPr>
          <p:cNvPr id="6" name="スライド イメージ プレースホルダー 5">
            <a:extLst>
              <a:ext uri="{FF2B5EF4-FFF2-40B4-BE49-F238E27FC236}">
                <a16:creationId xmlns:a16="http://schemas.microsoft.com/office/drawing/2014/main" id="{21DF5167-B2FA-F05E-FC2B-076DF108FFA0}"/>
              </a:ext>
            </a:extLst>
          </p:cNvPr>
          <p:cNvSpPr>
            <a:spLocks noGrp="1" noRot="1" noChangeAspect="1"/>
          </p:cNvSpPr>
          <p:nvPr>
            <p:ph type="sldImg"/>
          </p:nvPr>
        </p:nvSpPr>
        <p:spPr/>
      </p:sp>
    </p:spTree>
    <p:extLst>
      <p:ext uri="{BB962C8B-B14F-4D97-AF65-F5344CB8AC3E}">
        <p14:creationId xmlns:p14="http://schemas.microsoft.com/office/powerpoint/2010/main" val="1662146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44</a:t>
            </a:fld>
            <a:endParaRPr lang="ja-JP" altLang="en-US"/>
          </a:p>
        </p:txBody>
      </p:sp>
      <p:sp>
        <p:nvSpPr>
          <p:cNvPr id="6" name="スライド イメージ プレースホルダー 5">
            <a:extLst>
              <a:ext uri="{FF2B5EF4-FFF2-40B4-BE49-F238E27FC236}">
                <a16:creationId xmlns:a16="http://schemas.microsoft.com/office/drawing/2014/main" id="{E66400A0-E28B-B7D6-B1A4-5AC5429AA6EC}"/>
              </a:ext>
            </a:extLst>
          </p:cNvPr>
          <p:cNvSpPr>
            <a:spLocks noGrp="1" noRot="1" noChangeAspect="1"/>
          </p:cNvSpPr>
          <p:nvPr>
            <p:ph type="sldImg"/>
          </p:nvPr>
        </p:nvSpPr>
        <p:spPr/>
      </p:sp>
    </p:spTree>
    <p:extLst>
      <p:ext uri="{BB962C8B-B14F-4D97-AF65-F5344CB8AC3E}">
        <p14:creationId xmlns:p14="http://schemas.microsoft.com/office/powerpoint/2010/main" val="3023426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45</a:t>
            </a:fld>
            <a:endParaRPr lang="ja-JP" altLang="en-US"/>
          </a:p>
        </p:txBody>
      </p:sp>
      <p:sp>
        <p:nvSpPr>
          <p:cNvPr id="6" name="スライド イメージ プレースホルダー 5">
            <a:extLst>
              <a:ext uri="{FF2B5EF4-FFF2-40B4-BE49-F238E27FC236}">
                <a16:creationId xmlns:a16="http://schemas.microsoft.com/office/drawing/2014/main" id="{CC622511-15ED-AEF1-518E-4415A88AEA86}"/>
              </a:ext>
            </a:extLst>
          </p:cNvPr>
          <p:cNvSpPr>
            <a:spLocks noGrp="1" noRot="1" noChangeAspect="1"/>
          </p:cNvSpPr>
          <p:nvPr>
            <p:ph type="sldImg"/>
          </p:nvPr>
        </p:nvSpPr>
        <p:spPr/>
      </p:sp>
    </p:spTree>
    <p:extLst>
      <p:ext uri="{BB962C8B-B14F-4D97-AF65-F5344CB8AC3E}">
        <p14:creationId xmlns:p14="http://schemas.microsoft.com/office/powerpoint/2010/main" val="38432467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lang="ja-JP" altLang="en-US" smtClean="0"/>
              <a:pPr/>
              <a:t>46</a:t>
            </a:fld>
            <a:endParaRPr lang="ja-JP" altLang="en-US"/>
          </a:p>
        </p:txBody>
      </p:sp>
      <p:sp>
        <p:nvSpPr>
          <p:cNvPr id="6" name="スライド イメージ プレースホルダー 5">
            <a:extLst>
              <a:ext uri="{FF2B5EF4-FFF2-40B4-BE49-F238E27FC236}">
                <a16:creationId xmlns:a16="http://schemas.microsoft.com/office/drawing/2014/main" id="{F76221BD-3D83-2F69-68F7-0BD04A990798}"/>
              </a:ext>
            </a:extLst>
          </p:cNvPr>
          <p:cNvSpPr>
            <a:spLocks noGrp="1" noRot="1" noChangeAspect="1"/>
          </p:cNvSpPr>
          <p:nvPr>
            <p:ph type="sldImg"/>
          </p:nvPr>
        </p:nvSpPr>
        <p:spPr/>
      </p:sp>
    </p:spTree>
    <p:extLst>
      <p:ext uri="{BB962C8B-B14F-4D97-AF65-F5344CB8AC3E}">
        <p14:creationId xmlns:p14="http://schemas.microsoft.com/office/powerpoint/2010/main" val="1612690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0F8E9E9-E98C-266D-54CC-96CFEAD246F5}"/>
              </a:ext>
            </a:extLst>
          </p:cNvPr>
          <p:cNvSpPr>
            <a:spLocks noGrp="1" noRot="1" noChangeAspect="1"/>
          </p:cNvSpPr>
          <p:nvPr>
            <p:ph type="sldImg"/>
          </p:nvPr>
        </p:nvSpPr>
        <p:spPr/>
      </p:sp>
    </p:spTree>
    <p:extLst>
      <p:ext uri="{BB962C8B-B14F-4D97-AF65-F5344CB8AC3E}">
        <p14:creationId xmlns:p14="http://schemas.microsoft.com/office/powerpoint/2010/main" val="990403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6</a:t>
            </a:fld>
            <a:endParaRPr lang="ja-JP" altLang="en-US" dirty="0"/>
          </a:p>
        </p:txBody>
      </p:sp>
      <p:sp>
        <p:nvSpPr>
          <p:cNvPr id="7" name="スライド イメージ プレースホルダー 6">
            <a:extLst>
              <a:ext uri="{FF2B5EF4-FFF2-40B4-BE49-F238E27FC236}">
                <a16:creationId xmlns:a16="http://schemas.microsoft.com/office/drawing/2014/main" id="{D6374236-EC77-E449-5A77-B419268E6EB2}"/>
              </a:ext>
            </a:extLst>
          </p:cNvPr>
          <p:cNvSpPr>
            <a:spLocks noGrp="1" noRot="1" noChangeAspect="1"/>
          </p:cNvSpPr>
          <p:nvPr>
            <p:ph type="sldImg"/>
          </p:nvPr>
        </p:nvSpPr>
        <p:spPr/>
      </p:sp>
    </p:spTree>
    <p:extLst>
      <p:ext uri="{BB962C8B-B14F-4D97-AF65-F5344CB8AC3E}">
        <p14:creationId xmlns:p14="http://schemas.microsoft.com/office/powerpoint/2010/main" val="918958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7</a:t>
            </a:fld>
            <a:endParaRPr lang="ja-JP" altLang="en-US" dirty="0"/>
          </a:p>
        </p:txBody>
      </p:sp>
      <p:sp>
        <p:nvSpPr>
          <p:cNvPr id="7" name="スライド イメージ プレースホルダー 6">
            <a:extLst>
              <a:ext uri="{FF2B5EF4-FFF2-40B4-BE49-F238E27FC236}">
                <a16:creationId xmlns:a16="http://schemas.microsoft.com/office/drawing/2014/main" id="{E086E0BF-7B82-D43C-10F9-C54F064C5495}"/>
              </a:ext>
            </a:extLst>
          </p:cNvPr>
          <p:cNvSpPr>
            <a:spLocks noGrp="1" noRot="1" noChangeAspect="1"/>
          </p:cNvSpPr>
          <p:nvPr>
            <p:ph type="sldImg"/>
          </p:nvPr>
        </p:nvSpPr>
        <p:spPr/>
      </p:sp>
    </p:spTree>
    <p:extLst>
      <p:ext uri="{BB962C8B-B14F-4D97-AF65-F5344CB8AC3E}">
        <p14:creationId xmlns:p14="http://schemas.microsoft.com/office/powerpoint/2010/main" val="106135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8</a:t>
            </a:fld>
            <a:endParaRPr lang="ja-JP" altLang="en-US" dirty="0"/>
          </a:p>
        </p:txBody>
      </p:sp>
      <p:sp>
        <p:nvSpPr>
          <p:cNvPr id="7" name="スライド イメージ プレースホルダー 6">
            <a:extLst>
              <a:ext uri="{FF2B5EF4-FFF2-40B4-BE49-F238E27FC236}">
                <a16:creationId xmlns:a16="http://schemas.microsoft.com/office/drawing/2014/main" id="{A8E334C1-926D-4150-F22D-68D248502C83}"/>
              </a:ext>
            </a:extLst>
          </p:cNvPr>
          <p:cNvSpPr>
            <a:spLocks noGrp="1" noRot="1" noChangeAspect="1"/>
          </p:cNvSpPr>
          <p:nvPr>
            <p:ph type="sldImg"/>
          </p:nvPr>
        </p:nvSpPr>
        <p:spPr/>
      </p:sp>
    </p:spTree>
    <p:extLst>
      <p:ext uri="{BB962C8B-B14F-4D97-AF65-F5344CB8AC3E}">
        <p14:creationId xmlns:p14="http://schemas.microsoft.com/office/powerpoint/2010/main" val="333209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2A63C5DC-65CD-B006-D1AB-94E4C822420B}"/>
              </a:ext>
            </a:extLst>
          </p:cNvPr>
          <p:cNvSpPr>
            <a:spLocks noGrp="1" noRot="1" noChangeAspect="1"/>
          </p:cNvSpPr>
          <p:nvPr>
            <p:ph type="sldImg"/>
          </p:nvPr>
        </p:nvSpPr>
        <p:spPr/>
      </p:sp>
    </p:spTree>
    <p:extLst>
      <p:ext uri="{BB962C8B-B14F-4D97-AF65-F5344CB8AC3E}">
        <p14:creationId xmlns:p14="http://schemas.microsoft.com/office/powerpoint/2010/main" val="399792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2025/3/28</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8.bin"/><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oleObject" Target="../embeddings/oleObject8.bin"/><Relationship Id="rId5" Type="http://schemas.openxmlformats.org/officeDocument/2006/relationships/image" Target="../media/image14.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oleObject" Target="../embeddings/oleObject10.bin"/><Relationship Id="rId5" Type="http://schemas.openxmlformats.org/officeDocument/2006/relationships/image" Target="../media/image20.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oleObject" Target="../embeddings/oleObject12.bin"/><Relationship Id="rId5" Type="http://schemas.openxmlformats.org/officeDocument/2006/relationships/image" Target="../media/image17.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oleObject" Target="../embeddings/oleObject13.bin"/><Relationship Id="rId5" Type="http://schemas.openxmlformats.org/officeDocument/2006/relationships/image" Target="../media/image23.jpe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23.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oleObject" Target="../embeddings/oleObject14.bin"/><Relationship Id="rId5" Type="http://schemas.openxmlformats.org/officeDocument/2006/relationships/image" Target="../media/image23.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oleObject" Target="../embeddings/oleObject15.bin"/><Relationship Id="rId5" Type="http://schemas.openxmlformats.org/officeDocument/2006/relationships/image" Target="../media/image25.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oleObject" Target="../embeddings/oleObject20.bin"/><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oleObject" Target="../embeddings/oleObject21.bin"/><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oleObject" Target="../embeddings/oleObject22.bin"/><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5.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oleObject" Target="../embeddings/oleObject23.bin"/><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notesSlide" Target="../notesSlides/notesSlide40.xml"/><Relationship Id="rId7" Type="http://schemas.openxmlformats.org/officeDocument/2006/relationships/oleObject" Target="../embeddings/oleObject24.bin"/><Relationship Id="rId2" Type="http://schemas.openxmlformats.org/officeDocument/2006/relationships/slideLayout" Target="../slideLayouts/slideLayout4.xml"/><Relationship Id="rId1" Type="http://schemas.openxmlformats.org/officeDocument/2006/relationships/tags" Target="../tags/tag37.xml"/><Relationship Id="rId6" Type="http://schemas.openxmlformats.org/officeDocument/2006/relationships/image" Target="../media/image39.png"/><Relationship Id="rId5" Type="http://schemas.openxmlformats.org/officeDocument/2006/relationships/image" Target="../media/image33.jpeg"/><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41.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8.xml"/><Relationship Id="rId6" Type="http://schemas.openxmlformats.org/officeDocument/2006/relationships/oleObject" Target="../embeddings/oleObject25.bin"/><Relationship Id="rId5" Type="http://schemas.openxmlformats.org/officeDocument/2006/relationships/image" Target="../media/image40.png"/><Relationship Id="rId4" Type="http://schemas.openxmlformats.org/officeDocument/2006/relationships/image" Target="../media/image33.jpeg"/><Relationship Id="rId9"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39.xml"/><Relationship Id="rId6" Type="http://schemas.openxmlformats.org/officeDocument/2006/relationships/oleObject" Target="../embeddings/oleObject26.bin"/><Relationship Id="rId5" Type="http://schemas.openxmlformats.org/officeDocument/2006/relationships/image" Target="../media/image44.png"/><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image" Target="../media/image45.png"/><Relationship Id="rId5" Type="http://schemas.openxmlformats.org/officeDocument/2006/relationships/image" Target="../media/image1.emf"/><Relationship Id="rId4" Type="http://schemas.openxmlformats.org/officeDocument/2006/relationships/oleObject" Target="../embeddings/oleObject27.bin"/></Relationships>
</file>

<file path=ppt/slides/_rels/slide4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4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1.xml"/><Relationship Id="rId6" Type="http://schemas.openxmlformats.org/officeDocument/2006/relationships/oleObject" Target="../embeddings/oleObject28.bin"/><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2.x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oleObject" Target="../embeddings/oleObject30.bin"/><Relationship Id="rId5" Type="http://schemas.openxmlformats.org/officeDocument/2006/relationships/image" Target="../media/image51.jpe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oleObject" Target="../embeddings/oleObject3.bin"/><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oleObject" Target="../embeddings/oleObject4.bin"/><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oleObject" Target="../embeddings/oleObject5.bin"/><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ＬＩＮＥを使ってみよう</a:t>
            </a:r>
          </a:p>
        </p:txBody>
      </p:sp>
      <p:pic>
        <p:nvPicPr>
          <p:cNvPr id="16" name="図 15" descr="図形, 正方形&#10;&#10;自動的に生成された説明">
            <a:extLst>
              <a:ext uri="{FF2B5EF4-FFF2-40B4-BE49-F238E27FC236}">
                <a16:creationId xmlns:a16="http://schemas.microsoft.com/office/drawing/2014/main" id="{AACD793B-E308-8298-69FB-E95B399158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481241" y="3651510"/>
            <a:ext cx="1792300" cy="3535360"/>
          </a:xfrm>
          <a:prstGeom prst="rect">
            <a:avLst/>
          </a:prstGeom>
        </p:spPr>
      </p:pic>
      <p:sp>
        <p:nvSpPr>
          <p:cNvPr id="19" name="正方形/長方形 18">
            <a:extLst>
              <a:ext uri="{FF2B5EF4-FFF2-40B4-BE49-F238E27FC236}">
                <a16:creationId xmlns:a16="http://schemas.microsoft.com/office/drawing/2014/main" id="{AA20FEB1-A2EB-2E65-B509-8BFC927CE0FA}"/>
              </a:ext>
            </a:extLst>
          </p:cNvPr>
          <p:cNvSpPr/>
          <p:nvPr/>
        </p:nvSpPr>
        <p:spPr>
          <a:xfrm>
            <a:off x="4971954" y="4559691"/>
            <a:ext cx="2844800" cy="1732789"/>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B650214D-4B6A-3860-0B84-C6B3A5A0C2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8550" y="4667648"/>
            <a:ext cx="2425903" cy="1762570"/>
          </a:xfrm>
          <a:prstGeom prst="rect">
            <a:avLst/>
          </a:prstGeom>
        </p:spPr>
      </p:pic>
      <p:sp>
        <p:nvSpPr>
          <p:cNvPr id="3" name="テキスト ボックス 2">
            <a:extLst>
              <a:ext uri="{FF2B5EF4-FFF2-40B4-BE49-F238E27FC236}">
                <a16:creationId xmlns:a16="http://schemas.microsoft.com/office/drawing/2014/main" id="{C86E6B71-460A-C9FD-6DC7-F79BC48E5E12}"/>
              </a:ext>
            </a:extLst>
          </p:cNvPr>
          <p:cNvSpPr txBox="1"/>
          <p:nvPr/>
        </p:nvSpPr>
        <p:spPr>
          <a:xfrm>
            <a:off x="796826" y="571149"/>
            <a:ext cx="6484600" cy="1200329"/>
          </a:xfrm>
          <a:prstGeom prst="rect">
            <a:avLst/>
          </a:prstGeom>
          <a:noFill/>
        </p:spPr>
        <p:txBody>
          <a:bodyPr wrap="square" rtlCol="0">
            <a:spAutoFit/>
          </a:bodyPr>
          <a:lstStyle/>
          <a:p>
            <a:r>
              <a:rPr lang="ja-JP" altLang="en-US" sz="3600" dirty="0">
                <a:latin typeface="BIZ UDPゴシック" panose="020B0400000000000000" pitchFamily="50" charset="-128"/>
                <a:ea typeface="BIZ UDPゴシック" panose="020B0400000000000000" pitchFamily="50" charset="-128"/>
              </a:rPr>
              <a:t>ス</a:t>
            </a:r>
            <a:r>
              <a:rPr kumimoji="1" lang="ja-JP" altLang="en-US" sz="3600" dirty="0">
                <a:latin typeface="BIZ UDPゴシック" panose="020B0400000000000000" pitchFamily="50" charset="-128"/>
                <a:ea typeface="BIZ UDPゴシック" panose="020B0400000000000000" pitchFamily="50" charset="-128"/>
              </a:rPr>
              <a:t>マートフォン</a:t>
            </a:r>
            <a:endParaRPr kumimoji="1" lang="en-US" altLang="ja-JP" sz="3600" dirty="0">
              <a:latin typeface="BIZ UDPゴシック" panose="020B0400000000000000" pitchFamily="50" charset="-128"/>
              <a:ea typeface="BIZ UDPゴシック" panose="020B0400000000000000" pitchFamily="50" charset="-128"/>
            </a:endParaRPr>
          </a:p>
          <a:p>
            <a:r>
              <a:rPr kumimoji="1" lang="en-US" altLang="ja-JP" sz="3600" dirty="0">
                <a:latin typeface="BIZ UDPゴシック" panose="020B0400000000000000" pitchFamily="50" charset="-128"/>
                <a:ea typeface="BIZ UDPゴシック" panose="020B0400000000000000" pitchFamily="50" charset="-128"/>
              </a:rPr>
              <a:t>iPhone</a:t>
            </a:r>
            <a:r>
              <a:rPr lang="ja-JP" altLang="en-US" sz="3600" dirty="0">
                <a:latin typeface="BIZ UDPゴシック" panose="020B0400000000000000" pitchFamily="50" charset="-128"/>
                <a:ea typeface="BIZ UDPゴシック" panose="020B0400000000000000" pitchFamily="50" charset="-128"/>
              </a:rPr>
              <a:t>基本</a:t>
            </a:r>
            <a:r>
              <a:rPr kumimoji="1" lang="ja-JP" altLang="en-US" sz="3600" dirty="0">
                <a:latin typeface="BIZ UDPゴシック" panose="020B0400000000000000" pitchFamily="50" charset="-128"/>
                <a:ea typeface="BIZ UDPゴシック" panose="020B0400000000000000" pitchFamily="50" charset="-128"/>
              </a:rPr>
              <a:t>編</a:t>
            </a:r>
            <a:r>
              <a:rPr kumimoji="1" lang="en-US" altLang="ja-JP" sz="3600" dirty="0">
                <a:latin typeface="BIZ UDPゴシック" panose="020B0400000000000000" pitchFamily="50" charset="-128"/>
                <a:ea typeface="BIZ UDPゴシック" panose="020B0400000000000000" pitchFamily="50" charset="-128"/>
              </a:rPr>
              <a:t> </a:t>
            </a:r>
            <a:endParaRPr kumimoji="1" lang="ja-JP" altLang="en-US" sz="36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F980BC8-A991-4175-FF75-C461E5190A05}"/>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4</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月</a:t>
            </a:r>
          </a:p>
        </p:txBody>
      </p:sp>
    </p:spTree>
    <p:extLst>
      <p:ext uri="{BB962C8B-B14F-4D97-AF65-F5344CB8AC3E}">
        <p14:creationId xmlns:p14="http://schemas.microsoft.com/office/powerpoint/2010/main" val="3239912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友だち追加について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40600DDB-741A-E46F-4FED-F92504519B52}"/>
              </a:ext>
            </a:extLst>
          </p:cNvPr>
          <p:cNvSpPr txBox="1"/>
          <p:nvPr/>
        </p:nvSpPr>
        <p:spPr>
          <a:xfrm>
            <a:off x="381650" y="1872623"/>
            <a:ext cx="8380701" cy="3984104"/>
          </a:xfrm>
          <a:prstGeom prst="rect">
            <a:avLst/>
          </a:prstGeom>
          <a:noFill/>
        </p:spPr>
        <p:txBody>
          <a:bodyPr wrap="square" rtlCol="0">
            <a:spAutoFit/>
          </a:bodyPr>
          <a:lstStyle/>
          <a:p>
            <a:pPr>
              <a:lnSpc>
                <a:spcPct val="130000"/>
              </a:lnSpc>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ではトーク（メッセージのこと）を送ることができる人のことを「友だち」と呼びます。</a:t>
            </a:r>
            <a:br>
              <a:rPr lang="en-US" altLang="ja-JP" sz="2200" dirty="0">
                <a:latin typeface="BIZ UDPゴシック" panose="020B0400000000000000" pitchFamily="50" charset="-128"/>
                <a:ea typeface="BIZ UDPゴシック" panose="020B0400000000000000" pitchFamily="50" charset="-128"/>
              </a:rPr>
            </a:br>
            <a:r>
              <a:rPr lang="ja-JP" altLang="en-US" sz="2200" dirty="0">
                <a:latin typeface="BIZ UDPゴシック" panose="020B0400000000000000" pitchFamily="50" charset="-128"/>
                <a:ea typeface="BIZ UDPゴシック" panose="020B0400000000000000" pitchFamily="50" charset="-128"/>
              </a:rPr>
              <a:t>連絡先を本体に登録していても</a:t>
            </a: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上で友だち追加を</a:t>
            </a:r>
            <a:endParaRPr lang="en-US" altLang="ja-JP" sz="2200" dirty="0">
              <a:latin typeface="BIZ UDPゴシック" panose="020B0400000000000000" pitchFamily="50" charset="-128"/>
              <a:ea typeface="BIZ UDPゴシック" panose="020B0400000000000000" pitchFamily="50"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rPr>
              <a:t>していない相手に対してはトークを送ることができません。</a:t>
            </a:r>
            <a:endParaRPr lang="en-US" altLang="ja-JP" sz="2200" dirty="0">
              <a:latin typeface="BIZ UDPゴシック" panose="020B0400000000000000" pitchFamily="50" charset="-128"/>
              <a:ea typeface="BIZ UDPゴシック" panose="020B0400000000000000" pitchFamily="50"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rPr>
              <a:t>企業が広告目的で作成している公式アカウントも</a:t>
            </a:r>
            <a:endParaRPr lang="en-US" altLang="ja-JP" sz="2200" dirty="0">
              <a:latin typeface="BIZ UDPゴシック" panose="020B0400000000000000" pitchFamily="50" charset="-128"/>
              <a:ea typeface="BIZ UDPゴシック" panose="020B0400000000000000" pitchFamily="50"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rPr>
              <a:t>友だちになることができます。</a:t>
            </a:r>
            <a:endParaRPr lang="en-US" altLang="ja-JP" sz="2200" dirty="0">
              <a:latin typeface="BIZ UDPゴシック" panose="020B0400000000000000" pitchFamily="50" charset="-128"/>
              <a:ea typeface="BIZ UDPゴシック" panose="020B0400000000000000" pitchFamily="50" charset="-128"/>
            </a:endParaRPr>
          </a:p>
          <a:p>
            <a:pPr>
              <a:lnSpc>
                <a:spcPct val="130000"/>
              </a:lnSpc>
            </a:pPr>
            <a:r>
              <a:rPr lang="en-US" altLang="ja-JP" sz="2200" dirty="0">
                <a:solidFill>
                  <a:schemeClr val="accent1"/>
                </a:solidFill>
                <a:latin typeface="BIZ UDPゴシック" panose="020B0400000000000000" pitchFamily="50" charset="-128"/>
                <a:ea typeface="BIZ UDPゴシック" panose="020B0400000000000000" pitchFamily="50" charset="-128"/>
              </a:rPr>
              <a:t>【</a:t>
            </a:r>
            <a:r>
              <a:rPr lang="ja-JP" altLang="en-US" sz="2200" dirty="0">
                <a:solidFill>
                  <a:schemeClr val="accent1"/>
                </a:solidFill>
                <a:latin typeface="BIZ UDPゴシック" panose="020B0400000000000000" pitchFamily="50" charset="-128"/>
                <a:ea typeface="BIZ UDPゴシック" panose="020B0400000000000000" pitchFamily="50" charset="-128"/>
              </a:rPr>
              <a:t>友だち追加の方法</a:t>
            </a:r>
            <a:r>
              <a:rPr lang="en-US" altLang="ja-JP" sz="2200" dirty="0">
                <a:solidFill>
                  <a:schemeClr val="accent1"/>
                </a:solidFill>
                <a:latin typeface="BIZ UDPゴシック" panose="020B0400000000000000" pitchFamily="50" charset="-128"/>
                <a:ea typeface="BIZ UDPゴシック" panose="020B0400000000000000" pitchFamily="50" charset="-128"/>
              </a:rPr>
              <a:t>】</a:t>
            </a:r>
          </a:p>
          <a:p>
            <a:pPr>
              <a:lnSpc>
                <a:spcPct val="130000"/>
              </a:lnSpc>
            </a:pPr>
            <a:r>
              <a:rPr lang="ja-JP" altLang="en-US" sz="2200" dirty="0">
                <a:latin typeface="BIZ UDPゴシック" panose="020B0400000000000000" pitchFamily="50" charset="-128"/>
                <a:ea typeface="BIZ UDPゴシック" panose="020B0400000000000000" pitchFamily="50" charset="-128"/>
              </a:rPr>
              <a:t>友だち追加にはいくつか方法がありますが、追加したい相手が</a:t>
            </a:r>
            <a:endParaRPr lang="en-US" altLang="ja-JP" sz="2200" dirty="0">
              <a:latin typeface="BIZ UDPゴシック" panose="020B0400000000000000" pitchFamily="50" charset="-128"/>
              <a:ea typeface="BIZ UDPゴシック" panose="020B0400000000000000" pitchFamily="50"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rPr>
              <a:t>近くにいる場合はＱＲコードを使った方法が一番簡単です。</a:t>
            </a:r>
          </a:p>
        </p:txBody>
      </p:sp>
      <p:sp>
        <p:nvSpPr>
          <p:cNvPr id="3" name="サブタイトル 2">
            <a:extLst>
              <a:ext uri="{FF2B5EF4-FFF2-40B4-BE49-F238E27FC236}">
                <a16:creationId xmlns:a16="http://schemas.microsoft.com/office/drawing/2014/main" id="{E717D44A-24BC-BA51-CF19-5BA221952BEE}"/>
              </a:ext>
            </a:extLst>
          </p:cNvPr>
          <p:cNvSpPr txBox="1">
            <a:spLocks/>
          </p:cNvSpPr>
          <p:nvPr/>
        </p:nvSpPr>
        <p:spPr>
          <a:xfrm>
            <a:off x="381649" y="1293655"/>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友だちとは</a:t>
            </a:r>
          </a:p>
        </p:txBody>
      </p:sp>
    </p:spTree>
    <p:extLst>
      <p:ext uri="{BB962C8B-B14F-4D97-AF65-F5344CB8AC3E}">
        <p14:creationId xmlns:p14="http://schemas.microsoft.com/office/powerpoint/2010/main" val="3862094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7E85C524-FDA0-194A-10F6-96E3DD214A95}"/>
              </a:ext>
            </a:extLst>
          </p:cNvPr>
          <p:cNvPicPr>
            <a:picLocks noChangeAspect="1"/>
          </p:cNvPicPr>
          <p:nvPr/>
        </p:nvPicPr>
        <p:blipFill>
          <a:blip r:embed="rId4"/>
          <a:stretch>
            <a:fillRect/>
          </a:stretch>
        </p:blipFill>
        <p:spPr>
          <a:xfrm>
            <a:off x="5417202" y="2367574"/>
            <a:ext cx="2456901" cy="4359018"/>
          </a:xfrm>
          <a:prstGeom prst="rect">
            <a:avLst/>
          </a:prstGeom>
        </p:spPr>
      </p:pic>
      <p:pic>
        <p:nvPicPr>
          <p:cNvPr id="5" name="図 4">
            <a:extLst>
              <a:ext uri="{FF2B5EF4-FFF2-40B4-BE49-F238E27FC236}">
                <a16:creationId xmlns:a16="http://schemas.microsoft.com/office/drawing/2014/main" id="{0343EC4B-8346-8ADB-4EDB-DD398EB92ED4}"/>
              </a:ext>
            </a:extLst>
          </p:cNvPr>
          <p:cNvPicPr>
            <a:picLocks noChangeAspect="1"/>
          </p:cNvPicPr>
          <p:nvPr/>
        </p:nvPicPr>
        <p:blipFill>
          <a:blip r:embed="rId4"/>
          <a:stretch>
            <a:fillRect/>
          </a:stretch>
        </p:blipFill>
        <p:spPr>
          <a:xfrm>
            <a:off x="1236379" y="2379767"/>
            <a:ext cx="2456901" cy="435901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81874"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を起動し、画面左下の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ホームをダブルタップ</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0414"/>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画面右上の友だち追加ボタンをダブルタップします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ＱＲコードを使った友だちの追加</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2" name="サブタイトル 2">
            <a:extLst>
              <a:ext uri="{FF2B5EF4-FFF2-40B4-BE49-F238E27FC236}">
                <a16:creationId xmlns:a16="http://schemas.microsoft.com/office/drawing/2014/main" id="{891A4737-CEAE-E61A-FE0A-8A03F0EFE21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ＱＲコードを使って友だちの追加をしましょう</a:t>
            </a:r>
          </a:p>
        </p:txBody>
      </p:sp>
      <p:sp>
        <p:nvSpPr>
          <p:cNvPr id="46" name="四角形: 角を丸くする 45">
            <a:extLst>
              <a:ext uri="{FF2B5EF4-FFF2-40B4-BE49-F238E27FC236}">
                <a16:creationId xmlns:a16="http://schemas.microsoft.com/office/drawing/2014/main" id="{B6AE238D-8F33-CE31-DBB0-860C252F5F9D}"/>
              </a:ext>
            </a:extLst>
          </p:cNvPr>
          <p:cNvSpPr/>
          <p:nvPr/>
        </p:nvSpPr>
        <p:spPr>
          <a:xfrm>
            <a:off x="7277910" y="2557384"/>
            <a:ext cx="274993" cy="19644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47" name="四角形: 角を丸くする 46">
            <a:extLst>
              <a:ext uri="{FF2B5EF4-FFF2-40B4-BE49-F238E27FC236}">
                <a16:creationId xmlns:a16="http://schemas.microsoft.com/office/drawing/2014/main" id="{EE1FE9A3-846D-E29F-D255-5FA37396447E}"/>
              </a:ext>
            </a:extLst>
          </p:cNvPr>
          <p:cNvSpPr/>
          <p:nvPr/>
        </p:nvSpPr>
        <p:spPr>
          <a:xfrm>
            <a:off x="1274938" y="6386894"/>
            <a:ext cx="405855" cy="339698"/>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1E393AC5-F665-BDE0-BFA2-844E11091054}"/>
              </a:ext>
            </a:extLst>
          </p:cNvPr>
          <p:cNvSpPr txBox="1"/>
          <p:nvPr/>
        </p:nvSpPr>
        <p:spPr>
          <a:xfrm>
            <a:off x="6785061" y="295576"/>
            <a:ext cx="1932496" cy="376984"/>
          </a:xfrm>
          <a:prstGeom prst="roundRect">
            <a:avLst/>
          </a:prstGeom>
          <a:solidFill>
            <a:schemeClr val="accent1"/>
          </a:solidFill>
        </p:spPr>
        <p:txBody>
          <a:bodyPr wrap="none" lIns="0" tIns="46800" rIns="0" bIns="46800" anchor="ctr">
            <a:spAutoFit/>
          </a:bodyPr>
          <a:lstStyle/>
          <a:p>
            <a:r>
              <a:rPr lang="ja-JP" altLang="en-US" sz="160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自分側の操作方法　</a:t>
            </a:r>
            <a:endParaRPr lang="ja-JP" altLang="en-US" sz="16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2703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47BAFFE-4345-D2B0-B543-578F4764A2C2}"/>
              </a:ext>
            </a:extLst>
          </p:cNvPr>
          <p:cNvPicPr>
            <a:picLocks noChangeAspect="1"/>
          </p:cNvPicPr>
          <p:nvPr/>
        </p:nvPicPr>
        <p:blipFill>
          <a:blip r:embed="rId4"/>
          <a:stretch>
            <a:fillRect/>
          </a:stretch>
        </p:blipFill>
        <p:spPr>
          <a:xfrm>
            <a:off x="1212100" y="2354093"/>
            <a:ext cx="2469094" cy="4383404"/>
          </a:xfrm>
          <a:prstGeom prst="rect">
            <a:avLst/>
          </a:prstGeom>
        </p:spPr>
      </p:pic>
      <p:pic>
        <p:nvPicPr>
          <p:cNvPr id="22" name="図 21">
            <a:extLst>
              <a:ext uri="{FF2B5EF4-FFF2-40B4-BE49-F238E27FC236}">
                <a16:creationId xmlns:a16="http://schemas.microsoft.com/office/drawing/2014/main" id="{EC5140BD-A009-AB03-25A2-45E017F8681A}"/>
              </a:ext>
            </a:extLst>
          </p:cNvPr>
          <p:cNvPicPr>
            <a:picLocks noChangeAspect="1"/>
          </p:cNvPicPr>
          <p:nvPr/>
        </p:nvPicPr>
        <p:blipFill>
          <a:blip r:embed="rId5"/>
          <a:stretch>
            <a:fillRect/>
          </a:stretch>
        </p:blipFill>
        <p:spPr>
          <a:xfrm>
            <a:off x="5437589" y="2389753"/>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81874"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ＱＲコード</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0414"/>
            <a:ext cx="3533696"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「マイＱＲコード」をダブルタップ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2124709" y="3046854"/>
            <a:ext cx="65039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ＱＲコードを使った友だちの追加</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2" name="テキスト ボックス 1">
            <a:extLst>
              <a:ext uri="{FF2B5EF4-FFF2-40B4-BE49-F238E27FC236}">
                <a16:creationId xmlns:a16="http://schemas.microsoft.com/office/drawing/2014/main" id="{52271F9D-BA69-69E2-7D7C-194947C82C01}"/>
              </a:ext>
            </a:extLst>
          </p:cNvPr>
          <p:cNvSpPr txBox="1"/>
          <p:nvPr/>
        </p:nvSpPr>
        <p:spPr>
          <a:xfrm>
            <a:off x="7894490" y="4589592"/>
            <a:ext cx="1246335" cy="1475917"/>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自分のＱＲコードが表示</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されます</a:t>
            </a:r>
          </a:p>
        </p:txBody>
      </p:sp>
      <p:sp>
        <p:nvSpPr>
          <p:cNvPr id="4" name="サブタイトル 2">
            <a:extLst>
              <a:ext uri="{FF2B5EF4-FFF2-40B4-BE49-F238E27FC236}">
                <a16:creationId xmlns:a16="http://schemas.microsoft.com/office/drawing/2014/main" id="{BF011E73-93CD-3E56-C28C-35322AB8DD7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ＱＲコードを使って友だちの追加をしましょう</a:t>
            </a:r>
          </a:p>
        </p:txBody>
      </p:sp>
      <p:sp>
        <p:nvSpPr>
          <p:cNvPr id="23" name="四角形: 角を丸くする 22">
            <a:extLst>
              <a:ext uri="{FF2B5EF4-FFF2-40B4-BE49-F238E27FC236}">
                <a16:creationId xmlns:a16="http://schemas.microsoft.com/office/drawing/2014/main" id="{E2A7D6E3-0478-0883-6082-9D3EC48896A6}"/>
              </a:ext>
            </a:extLst>
          </p:cNvPr>
          <p:cNvSpPr/>
          <p:nvPr/>
        </p:nvSpPr>
        <p:spPr>
          <a:xfrm>
            <a:off x="6170574" y="5108210"/>
            <a:ext cx="982267" cy="23410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CA71A787-D4B7-2749-B146-5A271EB52A1B}"/>
              </a:ext>
            </a:extLst>
          </p:cNvPr>
          <p:cNvSpPr txBox="1"/>
          <p:nvPr/>
        </p:nvSpPr>
        <p:spPr>
          <a:xfrm>
            <a:off x="6785061" y="295576"/>
            <a:ext cx="1932496" cy="376984"/>
          </a:xfrm>
          <a:prstGeom prst="roundRect">
            <a:avLst/>
          </a:prstGeom>
          <a:solidFill>
            <a:schemeClr val="accent1"/>
          </a:solidFill>
        </p:spPr>
        <p:txBody>
          <a:bodyPr wrap="none" lIns="0" tIns="46800" rIns="0" bIns="46800" anchor="ctr">
            <a:spAutoFit/>
          </a:bodyPr>
          <a:lstStyle/>
          <a:p>
            <a:r>
              <a:rPr lang="ja-JP" altLang="en-US" sz="160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自分側の操作方法　</a:t>
            </a:r>
            <a:endParaRPr lang="ja-JP" altLang="en-US" sz="16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3341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16741EB-CFC4-796A-DB73-E9C32722DB79}"/>
              </a:ext>
            </a:extLst>
          </p:cNvPr>
          <p:cNvPicPr>
            <a:picLocks noChangeAspect="1"/>
          </p:cNvPicPr>
          <p:nvPr/>
        </p:nvPicPr>
        <p:blipFill>
          <a:blip r:embed="rId4"/>
          <a:stretch>
            <a:fillRect/>
          </a:stretch>
        </p:blipFill>
        <p:spPr>
          <a:xfrm>
            <a:off x="3357607" y="2415870"/>
            <a:ext cx="2456901"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四角形: 角を丸くする 18">
            <a:extLst>
              <a:ext uri="{FF2B5EF4-FFF2-40B4-BE49-F238E27FC236}">
                <a16:creationId xmlns:a16="http://schemas.microsoft.com/office/drawing/2014/main" id="{E32656C0-9017-CA19-CFF2-5EFDC285C3E3}"/>
              </a:ext>
            </a:extLst>
          </p:cNvPr>
          <p:cNvSpPr/>
          <p:nvPr/>
        </p:nvSpPr>
        <p:spPr>
          <a:xfrm>
            <a:off x="3805185" y="3680856"/>
            <a:ext cx="1533629" cy="1456563"/>
          </a:xfrm>
          <a:prstGeom prst="roundRect">
            <a:avLst>
              <a:gd name="adj" fmla="val 10370"/>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ＱＲコードを使った友だちの追加</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4" name="サブタイトル 2">
            <a:extLst>
              <a:ext uri="{FF2B5EF4-FFF2-40B4-BE49-F238E27FC236}">
                <a16:creationId xmlns:a16="http://schemas.microsoft.com/office/drawing/2014/main" id="{82DE00F2-0833-CCCE-E576-CD6502C4BE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ＱＲコードを使って友だちの追加をしましょう</a:t>
            </a:r>
          </a:p>
        </p:txBody>
      </p:sp>
      <p:sp>
        <p:nvSpPr>
          <p:cNvPr id="24" name="テキスト ボックス 23">
            <a:extLst>
              <a:ext uri="{FF2B5EF4-FFF2-40B4-BE49-F238E27FC236}">
                <a16:creationId xmlns:a16="http://schemas.microsoft.com/office/drawing/2014/main" id="{0B081354-DB0B-FE87-C968-65396E035BF9}"/>
              </a:ext>
            </a:extLst>
          </p:cNvPr>
          <p:cNvSpPr txBox="1"/>
          <p:nvPr/>
        </p:nvSpPr>
        <p:spPr>
          <a:xfrm>
            <a:off x="6785061" y="295576"/>
            <a:ext cx="1932496" cy="376984"/>
          </a:xfrm>
          <a:prstGeom prst="roundRect">
            <a:avLst/>
          </a:prstGeom>
          <a:solidFill>
            <a:schemeClr val="accent1"/>
          </a:solidFill>
        </p:spPr>
        <p:txBody>
          <a:bodyPr wrap="none" lIns="0" tIns="46800" rIns="0" bIns="46800" anchor="ctr">
            <a:spAutoFit/>
          </a:bodyPr>
          <a:lstStyle/>
          <a:p>
            <a:r>
              <a:rPr lang="ja-JP" altLang="en-US" sz="160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自分側の操作方法　</a:t>
            </a:r>
            <a:endParaRPr lang="ja-JP" altLang="en-US" sz="1600" dirty="0">
              <a:solidFill>
                <a:schemeClr val="bg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3C23FD0F-72E2-CFD0-20EB-4DC986863879}"/>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230A85B2-183E-84A1-C909-6C836EC5D97D}"/>
              </a:ext>
            </a:extLst>
          </p:cNvPr>
          <p:cNvSpPr txBox="1"/>
          <p:nvPr/>
        </p:nvSpPr>
        <p:spPr>
          <a:xfrm>
            <a:off x="3485787" y="1512998"/>
            <a:ext cx="4007213"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自分を友だち追加してもらうための</a:t>
            </a:r>
            <a:r>
              <a:rPr lang="en-US" altLang="ja-JP" sz="1800" dirty="0">
                <a:latin typeface="BIZ UDPゴシック" panose="020B0400000000000000" pitchFamily="50" charset="-128"/>
                <a:ea typeface="BIZ UDPゴシック" panose="020B0400000000000000" pitchFamily="50" charset="-128"/>
                <a:cs typeface="メイリオ" panose="020B0604030504040204" pitchFamily="50" charset="-128"/>
              </a:rPr>
              <a:t>QR</a:t>
            </a:r>
            <a:r>
              <a:rPr lang="ja-JP" altLang="en-US" sz="1800" dirty="0">
                <a:latin typeface="BIZ UDPゴシック" panose="020B0400000000000000" pitchFamily="50" charset="-128"/>
                <a:ea typeface="BIZ UDPゴシック" panose="020B0400000000000000" pitchFamily="50" charset="-128"/>
                <a:cs typeface="メイリオ" panose="020B0604030504040204" pitchFamily="50" charset="-128"/>
              </a:rPr>
              <a:t>コードが表示されます</a:t>
            </a:r>
            <a:endParaRPr lang="ja-JP" altLang="en-US" sz="1800" dirty="0">
              <a:latin typeface="BIZ UDPゴシック" panose="020B0400000000000000" pitchFamily="50" charset="-128"/>
              <a:ea typeface="BIZ UDPゴシック" panose="020B0400000000000000" pitchFamily="50" charset="-128"/>
            </a:endParaRPr>
          </a:p>
        </p:txBody>
      </p:sp>
      <p:sp>
        <p:nvSpPr>
          <p:cNvPr id="29" name="Slide Number Placeholder 5">
            <a:extLst>
              <a:ext uri="{FF2B5EF4-FFF2-40B4-BE49-F238E27FC236}">
                <a16:creationId xmlns:a16="http://schemas.microsoft.com/office/drawing/2014/main" id="{7487B067-B774-F8BF-B61C-72DDE5A1E97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426959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F1CA677-0A34-1ED9-78EF-EC32C7CC6E3B}"/>
              </a:ext>
            </a:extLst>
          </p:cNvPr>
          <p:cNvPicPr>
            <a:picLocks noChangeAspect="1"/>
          </p:cNvPicPr>
          <p:nvPr/>
        </p:nvPicPr>
        <p:blipFill>
          <a:blip r:embed="rId4"/>
          <a:stretch>
            <a:fillRect/>
          </a:stretch>
        </p:blipFill>
        <p:spPr>
          <a:xfrm>
            <a:off x="5416635" y="2379767"/>
            <a:ext cx="2456901" cy="4359018"/>
          </a:xfrm>
          <a:prstGeom prst="rect">
            <a:avLst/>
          </a:prstGeom>
        </p:spPr>
      </p:pic>
      <p:pic>
        <p:nvPicPr>
          <p:cNvPr id="4" name="図 3">
            <a:extLst>
              <a:ext uri="{FF2B5EF4-FFF2-40B4-BE49-F238E27FC236}">
                <a16:creationId xmlns:a16="http://schemas.microsoft.com/office/drawing/2014/main" id="{8D8CA3EA-3194-979C-C437-F2E2C54A8915}"/>
              </a:ext>
            </a:extLst>
          </p:cNvPr>
          <p:cNvPicPr>
            <a:picLocks noChangeAspect="1"/>
          </p:cNvPicPr>
          <p:nvPr/>
        </p:nvPicPr>
        <p:blipFill>
          <a:blip r:embed="rId4"/>
          <a:stretch>
            <a:fillRect/>
          </a:stretch>
        </p:blipFill>
        <p:spPr>
          <a:xfrm>
            <a:off x="1229870" y="2385060"/>
            <a:ext cx="2456901" cy="435901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81874"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を起動し、画面左下の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ホームをダブルタップ</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0414"/>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画面右上の友だち追加ボタンをダブルタップします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１１</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ＱＲコードを使った友だちの追加</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2" name="サブタイトル 2">
            <a:extLst>
              <a:ext uri="{FF2B5EF4-FFF2-40B4-BE49-F238E27FC236}">
                <a16:creationId xmlns:a16="http://schemas.microsoft.com/office/drawing/2014/main" id="{891A4737-CEAE-E61A-FE0A-8A03F0EFE21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ＱＲコードを使って友だちの追加をしましょう</a:t>
            </a:r>
          </a:p>
        </p:txBody>
      </p:sp>
      <p:sp>
        <p:nvSpPr>
          <p:cNvPr id="46" name="四角形: 角を丸くする 45">
            <a:extLst>
              <a:ext uri="{FF2B5EF4-FFF2-40B4-BE49-F238E27FC236}">
                <a16:creationId xmlns:a16="http://schemas.microsoft.com/office/drawing/2014/main" id="{B6AE238D-8F33-CE31-DBB0-860C252F5F9D}"/>
              </a:ext>
            </a:extLst>
          </p:cNvPr>
          <p:cNvSpPr/>
          <p:nvPr/>
        </p:nvSpPr>
        <p:spPr>
          <a:xfrm>
            <a:off x="7265384" y="2557384"/>
            <a:ext cx="274993" cy="196449"/>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47" name="四角形: 角を丸くする 46">
            <a:extLst>
              <a:ext uri="{FF2B5EF4-FFF2-40B4-BE49-F238E27FC236}">
                <a16:creationId xmlns:a16="http://schemas.microsoft.com/office/drawing/2014/main" id="{EE1FE9A3-846D-E29F-D255-5FA37396447E}"/>
              </a:ext>
            </a:extLst>
          </p:cNvPr>
          <p:cNvSpPr/>
          <p:nvPr/>
        </p:nvSpPr>
        <p:spPr>
          <a:xfrm>
            <a:off x="1274938" y="6386894"/>
            <a:ext cx="405855" cy="339698"/>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1E393AC5-F665-BDE0-BFA2-844E11091054}"/>
              </a:ext>
            </a:extLst>
          </p:cNvPr>
          <p:cNvSpPr txBox="1"/>
          <p:nvPr/>
        </p:nvSpPr>
        <p:spPr>
          <a:xfrm>
            <a:off x="6785061" y="295576"/>
            <a:ext cx="1932496" cy="376984"/>
          </a:xfrm>
          <a:prstGeom prst="roundRect">
            <a:avLst/>
          </a:prstGeom>
          <a:solidFill>
            <a:schemeClr val="accent1"/>
          </a:solidFill>
        </p:spPr>
        <p:txBody>
          <a:bodyPr wrap="none" lIns="0" tIns="46800" rIns="0" bIns="46800" anchor="ctr">
            <a:spAutoFit/>
          </a:bodyPr>
          <a:lstStyle/>
          <a:p>
            <a:r>
              <a:rPr lang="ja-JP" altLang="en-US" sz="160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相手側の操作方法　</a:t>
            </a:r>
            <a:endParaRPr lang="ja-JP" altLang="en-US" sz="16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3884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E19D2D5-5DD1-B125-27D1-D48F9223C3C5}"/>
              </a:ext>
            </a:extLst>
          </p:cNvPr>
          <p:cNvPicPr>
            <a:picLocks noChangeAspect="1"/>
          </p:cNvPicPr>
          <p:nvPr/>
        </p:nvPicPr>
        <p:blipFill>
          <a:blip r:embed="rId4"/>
          <a:stretch>
            <a:fillRect/>
          </a:stretch>
        </p:blipFill>
        <p:spPr>
          <a:xfrm>
            <a:off x="5439374" y="2390054"/>
            <a:ext cx="2456901" cy="4340728"/>
          </a:xfrm>
          <a:prstGeom prst="rect">
            <a:avLst/>
          </a:prstGeom>
        </p:spPr>
      </p:pic>
      <p:pic>
        <p:nvPicPr>
          <p:cNvPr id="2" name="図 1">
            <a:extLst>
              <a:ext uri="{FF2B5EF4-FFF2-40B4-BE49-F238E27FC236}">
                <a16:creationId xmlns:a16="http://schemas.microsoft.com/office/drawing/2014/main" id="{E321113E-BBD8-2DC5-21FB-1CA940BE609E}"/>
              </a:ext>
            </a:extLst>
          </p:cNvPr>
          <p:cNvPicPr>
            <a:picLocks noChangeAspect="1"/>
          </p:cNvPicPr>
          <p:nvPr/>
        </p:nvPicPr>
        <p:blipFill>
          <a:blip r:embed="rId5"/>
          <a:stretch>
            <a:fillRect/>
          </a:stretch>
        </p:blipFill>
        <p:spPr>
          <a:xfrm>
            <a:off x="1212100" y="2354093"/>
            <a:ext cx="2469094" cy="4383404"/>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81874"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ＱＲコード</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0414"/>
            <a:ext cx="3533696"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相手は、自分が表示した</a:t>
            </a:r>
            <a:endPar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rPr>
              <a:t>QR</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コードを読み取ります</a:t>
            </a:r>
            <a:endParaRPr lang="ja-JP" altLang="en-US" dirty="0">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2124709" y="3046854"/>
            <a:ext cx="65039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１２</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ＱＲコードを使った友だちの追加</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4" name="サブタイトル 2">
            <a:extLst>
              <a:ext uri="{FF2B5EF4-FFF2-40B4-BE49-F238E27FC236}">
                <a16:creationId xmlns:a16="http://schemas.microsoft.com/office/drawing/2014/main" id="{BF011E73-93CD-3E56-C28C-35322AB8DD7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ＱＲコードを使って友だちの追加をしましょう</a:t>
            </a:r>
          </a:p>
        </p:txBody>
      </p:sp>
      <p:sp>
        <p:nvSpPr>
          <p:cNvPr id="24" name="テキスト ボックス 23">
            <a:extLst>
              <a:ext uri="{FF2B5EF4-FFF2-40B4-BE49-F238E27FC236}">
                <a16:creationId xmlns:a16="http://schemas.microsoft.com/office/drawing/2014/main" id="{CA71A787-D4B7-2749-B146-5A271EB52A1B}"/>
              </a:ext>
            </a:extLst>
          </p:cNvPr>
          <p:cNvSpPr txBox="1"/>
          <p:nvPr/>
        </p:nvSpPr>
        <p:spPr>
          <a:xfrm>
            <a:off x="6785061" y="295576"/>
            <a:ext cx="1932496" cy="376984"/>
          </a:xfrm>
          <a:prstGeom prst="roundRect">
            <a:avLst/>
          </a:prstGeom>
          <a:solidFill>
            <a:schemeClr val="accent1"/>
          </a:solidFill>
        </p:spPr>
        <p:txBody>
          <a:bodyPr wrap="none" lIns="0" tIns="46800" rIns="0" bIns="46800" anchor="ctr">
            <a:spAutoFit/>
          </a:bodyPr>
          <a:lstStyle/>
          <a:p>
            <a:r>
              <a:rPr lang="ja-JP" altLang="en-US" sz="160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相手側の操作方法　</a:t>
            </a:r>
            <a:endParaRPr lang="ja-JP" altLang="en-US" sz="1600"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5646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BF4F483A-5CEE-FA56-5004-0D0C786A7204}"/>
              </a:ext>
            </a:extLst>
          </p:cNvPr>
          <p:cNvPicPr>
            <a:picLocks noChangeAspect="1"/>
          </p:cNvPicPr>
          <p:nvPr/>
        </p:nvPicPr>
        <p:blipFill>
          <a:blip r:embed="rId4"/>
          <a:stretch>
            <a:fillRect/>
          </a:stretch>
        </p:blipFill>
        <p:spPr>
          <a:xfrm>
            <a:off x="3374032" y="2268719"/>
            <a:ext cx="2395936" cy="4476686"/>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１３</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ＱＲコードを使った友だちの追加</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1-E</a:t>
            </a:r>
          </a:p>
        </p:txBody>
      </p:sp>
      <p:sp>
        <p:nvSpPr>
          <p:cNvPr id="4" name="サブタイトル 2">
            <a:extLst>
              <a:ext uri="{FF2B5EF4-FFF2-40B4-BE49-F238E27FC236}">
                <a16:creationId xmlns:a16="http://schemas.microsoft.com/office/drawing/2014/main" id="{82DE00F2-0833-CCCE-E576-CD6502C4BE6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ＱＲコードを使って友だちの追加をしましょう</a:t>
            </a:r>
          </a:p>
        </p:txBody>
      </p:sp>
      <p:sp>
        <p:nvSpPr>
          <p:cNvPr id="24" name="テキスト ボックス 23">
            <a:extLst>
              <a:ext uri="{FF2B5EF4-FFF2-40B4-BE49-F238E27FC236}">
                <a16:creationId xmlns:a16="http://schemas.microsoft.com/office/drawing/2014/main" id="{0B081354-DB0B-FE87-C968-65396E035BF9}"/>
              </a:ext>
            </a:extLst>
          </p:cNvPr>
          <p:cNvSpPr txBox="1"/>
          <p:nvPr/>
        </p:nvSpPr>
        <p:spPr>
          <a:xfrm>
            <a:off x="6785061" y="295576"/>
            <a:ext cx="1932496" cy="376984"/>
          </a:xfrm>
          <a:prstGeom prst="roundRect">
            <a:avLst/>
          </a:prstGeom>
          <a:solidFill>
            <a:schemeClr val="accent1"/>
          </a:solidFill>
        </p:spPr>
        <p:txBody>
          <a:bodyPr wrap="none" lIns="0" tIns="46800" rIns="0" bIns="46800" anchor="ctr">
            <a:spAutoFit/>
          </a:bodyPr>
          <a:lstStyle/>
          <a:p>
            <a:r>
              <a:rPr lang="ja-JP" altLang="en-US" sz="1600"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相手側の操作方法　</a:t>
            </a:r>
            <a:endParaRPr lang="ja-JP" altLang="en-US" sz="1600" dirty="0">
              <a:solidFill>
                <a:schemeClr val="bg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E80FA9A-58F6-7E20-005A-F54F2C93DE97}"/>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BFAABF83-86F0-DC21-EC6B-0616F2E3E213}"/>
              </a:ext>
            </a:extLst>
          </p:cNvPr>
          <p:cNvSpPr txBox="1"/>
          <p:nvPr/>
        </p:nvSpPr>
        <p:spPr>
          <a:xfrm>
            <a:off x="3485787" y="1512998"/>
            <a:ext cx="4007213" cy="755720"/>
          </a:xfrm>
          <a:prstGeom prst="rect">
            <a:avLst/>
          </a:prstGeom>
          <a:noFill/>
        </p:spPr>
        <p:txBody>
          <a:bodyPr wrap="square" lIns="91440" tIns="45720" rIns="91440" bIns="45720" rtlCol="0" anchor="t">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追加</a:t>
            </a:r>
            <a:r>
              <a:rPr lang="en-US" altLang="ja-JP" sz="1800" dirty="0">
                <a:solidFill>
                  <a:prstClr val="black"/>
                </a:solidFill>
                <a:latin typeface="BIZ UDPゴシック" panose="020B0400000000000000" pitchFamily="50" charset="-128"/>
                <a:ea typeface="BIZ UDPゴシック" panose="020B0400000000000000" pitchFamily="50" charset="-128"/>
              </a:rPr>
              <a:t>｣</a:t>
            </a:r>
            <a:r>
              <a:rPr lang="ja-JP" altLang="en-US" sz="1800" dirty="0">
                <a:solidFill>
                  <a:prstClr val="black"/>
                </a:solidFill>
                <a:latin typeface="BIZ UDPゴシック" panose="020B0400000000000000" pitchFamily="50" charset="-128"/>
                <a:ea typeface="BIZ UDPゴシック" panose="020B0400000000000000" pitchFamily="50" charset="-128"/>
              </a:rPr>
              <a:t>を</a:t>
            </a:r>
            <a:r>
              <a:rPr lang="ja-JP" altLang="en-US" dirty="0">
                <a:solidFill>
                  <a:prstClr val="black"/>
                </a:solidFill>
                <a:latin typeface="BIZ UDPゴシック" panose="020B0400000000000000" pitchFamily="50" charset="-128"/>
                <a:ea typeface="BIZ UDPゴシック" panose="020B0400000000000000" pitchFamily="50" charset="-128"/>
              </a:rPr>
              <a:t>ダブルタップすると</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友だちに追加されます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620021" y="5793254"/>
            <a:ext cx="615623" cy="57331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3267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1-E</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１４</a:t>
            </a:r>
          </a:p>
        </p:txBody>
      </p:sp>
      <p:sp>
        <p:nvSpPr>
          <p:cNvPr id="4" name="サブタイトル 2">
            <a:extLst>
              <a:ext uri="{FF2B5EF4-FFF2-40B4-BE49-F238E27FC236}">
                <a16:creationId xmlns:a16="http://schemas.microsoft.com/office/drawing/2014/main" id="{EE1E22CF-31C5-8EBC-1907-BDDD1B4CB96A}"/>
              </a:ext>
            </a:extLst>
          </p:cNvPr>
          <p:cNvSpPr txBox="1">
            <a:spLocks/>
          </p:cNvSpPr>
          <p:nvPr/>
        </p:nvSpPr>
        <p:spPr>
          <a:xfrm>
            <a:off x="243127" y="3020773"/>
            <a:ext cx="8657745" cy="1454974"/>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ja-JP" sz="2400" dirty="0"/>
              <a:t>p8</a:t>
            </a:r>
            <a:r>
              <a:rPr lang="ja-JP" altLang="en-US" sz="2400" dirty="0"/>
              <a:t>～</a:t>
            </a:r>
            <a:r>
              <a:rPr lang="en-US" altLang="ja-JP" sz="2400" dirty="0"/>
              <a:t>13</a:t>
            </a:r>
            <a:r>
              <a:rPr lang="ja-JP" altLang="en-US" sz="2400" dirty="0"/>
              <a:t>と同じ流れで相手にＱＲコードを表示してもらい、自分がその</a:t>
            </a:r>
            <a:r>
              <a:rPr lang="en-US" altLang="ja-JP" sz="2400" dirty="0"/>
              <a:t>QR</a:t>
            </a:r>
            <a:r>
              <a:rPr lang="ja-JP" altLang="en-US" sz="2400" dirty="0"/>
              <a:t>コードを読み込むことで、自分の友だちリストに相手を登録することができます。</a:t>
            </a:r>
            <a:endParaRPr lang="en-US" altLang="ja-JP" sz="2400" dirty="0"/>
          </a:p>
        </p:txBody>
      </p:sp>
      <p:sp>
        <p:nvSpPr>
          <p:cNvPr id="5" name="サブタイトル 2">
            <a:extLst>
              <a:ext uri="{FF2B5EF4-FFF2-40B4-BE49-F238E27FC236}">
                <a16:creationId xmlns:a16="http://schemas.microsoft.com/office/drawing/2014/main" id="{874B4749-E145-3DF4-201D-63203C3456B2}"/>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ＱＲコードを使って友だちの追加をしましょう</a:t>
            </a:r>
          </a:p>
        </p:txBody>
      </p:sp>
      <p:sp>
        <p:nvSpPr>
          <p:cNvPr id="3" name="タイトル 1">
            <a:extLst>
              <a:ext uri="{FF2B5EF4-FFF2-40B4-BE49-F238E27FC236}">
                <a16:creationId xmlns:a16="http://schemas.microsoft.com/office/drawing/2014/main" id="{7413CF39-2233-42D0-E01F-90BF8BD7628D}"/>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ＱＲコードを使った友だちの追加</a:t>
            </a:r>
          </a:p>
        </p:txBody>
      </p:sp>
    </p:spTree>
    <p:extLst>
      <p:ext uri="{BB962C8B-B14F-4D97-AF65-F5344CB8AC3E}">
        <p14:creationId xmlns:p14="http://schemas.microsoft.com/office/powerpoint/2010/main" val="1280258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BFB6D9C-7177-80B0-7F31-6EF99F67A2D0}"/>
              </a:ext>
            </a:extLst>
          </p:cNvPr>
          <p:cNvPicPr>
            <a:picLocks noChangeAspect="1"/>
          </p:cNvPicPr>
          <p:nvPr/>
        </p:nvPicPr>
        <p:blipFill>
          <a:blip r:embed="rId4"/>
          <a:stretch>
            <a:fillRect/>
          </a:stretch>
        </p:blipFill>
        <p:spPr>
          <a:xfrm>
            <a:off x="1228902" y="2385060"/>
            <a:ext cx="2456901" cy="4359018"/>
          </a:xfrm>
          <a:prstGeom prst="rect">
            <a:avLst/>
          </a:prstGeom>
        </p:spPr>
      </p:pic>
      <p:pic>
        <p:nvPicPr>
          <p:cNvPr id="17" name="図 16">
            <a:extLst>
              <a:ext uri="{FF2B5EF4-FFF2-40B4-BE49-F238E27FC236}">
                <a16:creationId xmlns:a16="http://schemas.microsoft.com/office/drawing/2014/main" id="{C02EDF5C-68FA-EAC4-7142-1639DC6C5ECF}"/>
              </a:ext>
            </a:extLst>
          </p:cNvPr>
          <p:cNvPicPr>
            <a:picLocks noChangeAspect="1"/>
          </p:cNvPicPr>
          <p:nvPr/>
        </p:nvPicPr>
        <p:blipFill>
          <a:blip r:embed="rId5"/>
          <a:stretch>
            <a:fillRect/>
          </a:stretch>
        </p:blipFill>
        <p:spPr>
          <a:xfrm>
            <a:off x="5389336" y="2385060"/>
            <a:ext cx="2469094" cy="4383404"/>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546122"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画面右上の友だち追加ボタンを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17751" y="1512998"/>
            <a:ext cx="3351647"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「知り合いかも？」リストに先ほどの相手が追加されています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3071442" y="2557384"/>
            <a:ext cx="285533" cy="26097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１５</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友だち追加後の操作方法（相手の端末</a:t>
            </a:r>
            <a:r>
              <a:rPr lang="en-US" altLang="ja-JP" dirty="0"/>
              <a:t>)</a:t>
            </a:r>
            <a:endParaRPr lang="ja-JP" altLang="en-US" dirty="0"/>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相手が承認後の登録方法</a:t>
            </a:r>
          </a:p>
        </p:txBody>
      </p:sp>
      <p:sp>
        <p:nvSpPr>
          <p:cNvPr id="2" name="テキスト ボックス 1">
            <a:extLst>
              <a:ext uri="{FF2B5EF4-FFF2-40B4-BE49-F238E27FC236}">
                <a16:creationId xmlns:a16="http://schemas.microsoft.com/office/drawing/2014/main" id="{5AB814D0-FBB9-BA46-7253-48C9B6225DA2}"/>
              </a:ext>
            </a:extLst>
          </p:cNvPr>
          <p:cNvSpPr txBox="1"/>
          <p:nvPr/>
        </p:nvSpPr>
        <p:spPr>
          <a:xfrm>
            <a:off x="3635023" y="4565907"/>
            <a:ext cx="1909408" cy="1642309"/>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相手のＱＲ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コードの読み取りを行った場合はここでの登録の必要はありません</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5373616" y="5548063"/>
            <a:ext cx="2204631" cy="348714"/>
          </a:xfrm>
          <a:prstGeom prst="roundRect">
            <a:avLst>
              <a:gd name="adj" fmla="val 284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62983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6F15DF5-4F31-4145-9E3E-7F128E1B7D51}"/>
              </a:ext>
            </a:extLst>
          </p:cNvPr>
          <p:cNvPicPr>
            <a:picLocks noChangeAspect="1"/>
          </p:cNvPicPr>
          <p:nvPr/>
        </p:nvPicPr>
        <p:blipFill>
          <a:blip r:embed="rId4"/>
          <a:stretch>
            <a:fillRect/>
          </a:stretch>
        </p:blipFill>
        <p:spPr>
          <a:xfrm>
            <a:off x="5389336" y="2385060"/>
            <a:ext cx="2469094" cy="4383404"/>
          </a:xfrm>
          <a:prstGeom prst="rect">
            <a:avLst/>
          </a:prstGeom>
        </p:spPr>
      </p:pic>
      <p:pic>
        <p:nvPicPr>
          <p:cNvPr id="4" name="図 3">
            <a:extLst>
              <a:ext uri="{FF2B5EF4-FFF2-40B4-BE49-F238E27FC236}">
                <a16:creationId xmlns:a16="http://schemas.microsoft.com/office/drawing/2014/main" id="{59A28370-CD61-1BB8-9071-F4EE8B4C1C4B}"/>
              </a:ext>
            </a:extLst>
          </p:cNvPr>
          <p:cNvPicPr>
            <a:picLocks noChangeAspect="1"/>
          </p:cNvPicPr>
          <p:nvPr/>
        </p:nvPicPr>
        <p:blipFill>
          <a:blip r:embed="rId4"/>
          <a:stretch>
            <a:fillRect/>
          </a:stretch>
        </p:blipFill>
        <p:spPr>
          <a:xfrm>
            <a:off x="1234612" y="2398390"/>
            <a:ext cx="2469094" cy="4383404"/>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右スワイプで相手の名前を選択します</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17752"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友だち追加と読み上げる</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ボタンをダブルタップします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友だち追加後の操作方法（相手の端末</a:t>
            </a:r>
            <a:r>
              <a:rPr lang="en-US" altLang="ja-JP" dirty="0"/>
              <a:t>)</a:t>
            </a:r>
            <a:endParaRPr lang="ja-JP" altLang="en-US" dirty="0"/>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相手が承認後の登録方法</a:t>
            </a:r>
          </a:p>
        </p:txBody>
      </p:sp>
      <p:sp>
        <p:nvSpPr>
          <p:cNvPr id="2" name="テキスト ボックス 1">
            <a:extLst>
              <a:ext uri="{FF2B5EF4-FFF2-40B4-BE49-F238E27FC236}">
                <a16:creationId xmlns:a16="http://schemas.microsoft.com/office/drawing/2014/main" id="{69559CF1-693B-1BA8-AAAC-674F2E6AA40C}"/>
              </a:ext>
            </a:extLst>
          </p:cNvPr>
          <p:cNvSpPr txBox="1"/>
          <p:nvPr/>
        </p:nvSpPr>
        <p:spPr>
          <a:xfrm>
            <a:off x="7832171" y="3633079"/>
            <a:ext cx="1311829" cy="1642309"/>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相手の名前が自分の友だちリストに追加されます</a:t>
            </a:r>
          </a:p>
        </p:txBody>
      </p:sp>
      <p:sp>
        <p:nvSpPr>
          <p:cNvPr id="11" name="四角形: 角を丸くする 10">
            <a:extLst>
              <a:ext uri="{FF2B5EF4-FFF2-40B4-BE49-F238E27FC236}">
                <a16:creationId xmlns:a16="http://schemas.microsoft.com/office/drawing/2014/main" id="{1C81E890-29A0-9815-DC09-5B03BF5FE0FD}"/>
              </a:ext>
            </a:extLst>
          </p:cNvPr>
          <p:cNvSpPr/>
          <p:nvPr/>
        </p:nvSpPr>
        <p:spPr>
          <a:xfrm>
            <a:off x="1207686" y="4747994"/>
            <a:ext cx="2204631" cy="325047"/>
          </a:xfrm>
          <a:prstGeom prst="roundRect">
            <a:avLst>
              <a:gd name="adj" fmla="val 284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93C78BBA-3D9D-03D6-F208-1F5FBE1DA4C4}"/>
              </a:ext>
            </a:extLst>
          </p:cNvPr>
          <p:cNvSpPr/>
          <p:nvPr/>
        </p:nvSpPr>
        <p:spPr>
          <a:xfrm>
            <a:off x="7515278" y="5576630"/>
            <a:ext cx="303415" cy="285381"/>
          </a:xfrm>
          <a:prstGeom prst="roundRect">
            <a:avLst>
              <a:gd name="adj" fmla="val 284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27BA5F46-B30B-1B83-7CA7-27064E2EDE5F}"/>
              </a:ext>
            </a:extLst>
          </p:cNvPr>
          <p:cNvSpPr/>
          <p:nvPr/>
        </p:nvSpPr>
        <p:spPr>
          <a:xfrm>
            <a:off x="1207686" y="5168418"/>
            <a:ext cx="2204631" cy="325047"/>
          </a:xfrm>
          <a:prstGeom prst="roundRect">
            <a:avLst>
              <a:gd name="adj" fmla="val 284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FC36281E-08DF-B436-4D9C-890A3E8EF041}"/>
              </a:ext>
            </a:extLst>
          </p:cNvPr>
          <p:cNvSpPr/>
          <p:nvPr/>
        </p:nvSpPr>
        <p:spPr>
          <a:xfrm>
            <a:off x="1207686" y="5561262"/>
            <a:ext cx="2204631" cy="325047"/>
          </a:xfrm>
          <a:prstGeom prst="roundRect">
            <a:avLst>
              <a:gd name="adj" fmla="val 284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3" name="矢印: 左カーブ 22">
            <a:extLst>
              <a:ext uri="{FF2B5EF4-FFF2-40B4-BE49-F238E27FC236}">
                <a16:creationId xmlns:a16="http://schemas.microsoft.com/office/drawing/2014/main" id="{777EF528-6EFB-B7A0-7566-AC9F639A1B5D}"/>
              </a:ext>
            </a:extLst>
          </p:cNvPr>
          <p:cNvSpPr/>
          <p:nvPr/>
        </p:nvSpPr>
        <p:spPr>
          <a:xfrm flipH="1">
            <a:off x="786957" y="4840903"/>
            <a:ext cx="323470" cy="434485"/>
          </a:xfrm>
          <a:prstGeom prst="curvedLeftArrow">
            <a:avLst/>
          </a:prstGeom>
          <a:solidFill>
            <a:schemeClr val="bg1"/>
          </a:solidFill>
          <a:ln w="28575">
            <a:solidFill>
              <a:srgbClr val="FF33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4" name="矢印: 左カーブ 23">
            <a:extLst>
              <a:ext uri="{FF2B5EF4-FFF2-40B4-BE49-F238E27FC236}">
                <a16:creationId xmlns:a16="http://schemas.microsoft.com/office/drawing/2014/main" id="{BC903A0C-87F8-7AC5-0A74-DE03BDA1484A}"/>
              </a:ext>
            </a:extLst>
          </p:cNvPr>
          <p:cNvSpPr/>
          <p:nvPr/>
        </p:nvSpPr>
        <p:spPr>
          <a:xfrm flipH="1">
            <a:off x="801341" y="5345002"/>
            <a:ext cx="323470" cy="434485"/>
          </a:xfrm>
          <a:prstGeom prst="curvedLeftArrow">
            <a:avLst/>
          </a:prstGeom>
          <a:solidFill>
            <a:schemeClr val="bg1"/>
          </a:solidFill>
          <a:ln w="28575">
            <a:solidFill>
              <a:srgbClr val="FF33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7903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a:extLst>
              <a:ext uri="{FF2B5EF4-FFF2-40B4-BE49-F238E27FC236}">
                <a16:creationId xmlns:a16="http://schemas.microsoft.com/office/drawing/2014/main" id="{E71F3FF3-9B53-647B-1EFD-9CC13128F77F}"/>
              </a:ext>
            </a:extLst>
          </p:cNvPr>
          <p:cNvSpPr/>
          <p:nvPr/>
        </p:nvSpPr>
        <p:spPr>
          <a:xfrm>
            <a:off x="2603517" y="813739"/>
            <a:ext cx="6229226" cy="5842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LINE</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2</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LINE</a:t>
            </a:r>
            <a:r>
              <a:rPr lang="ja-JP" altLang="en-US" dirty="0">
                <a:ln w="0"/>
                <a:solidFill>
                  <a:prstClr val="black"/>
                </a:solidFill>
                <a:latin typeface="BIZ UDPゴシック" panose="020B0400000000000000" pitchFamily="50" charset="-128"/>
                <a:ea typeface="BIZ UDPゴシック" panose="020B0400000000000000" pitchFamily="50" charset="-128"/>
              </a:rPr>
              <a:t>のインストール</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3</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LINE</a:t>
            </a:r>
            <a:r>
              <a:rPr lang="ja-JP" altLang="en-US" dirty="0">
                <a:ln w="0"/>
                <a:solidFill>
                  <a:prstClr val="black"/>
                </a:solidFill>
                <a:latin typeface="BIZ UDPゴシック" panose="020B0400000000000000" pitchFamily="50" charset="-128"/>
                <a:ea typeface="BIZ UDPゴシック" panose="020B0400000000000000" pitchFamily="50" charset="-128"/>
              </a:rPr>
              <a:t>のレイアウト</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友だち追加について</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ＱＲコードを使った友だちの追加</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友だち追加後の操作方法（相手の端末</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a:t>
            </a:r>
            <a:r>
              <a:rPr lang="ja-JP" altLang="en-US" dirty="0">
                <a:ln w="0"/>
                <a:solidFill>
                  <a:prstClr val="black"/>
                </a:solidFill>
                <a:latin typeface="BIZ UDPゴシック" panose="020B0400000000000000" pitchFamily="50" charset="-128"/>
                <a:ea typeface="BIZ UDPゴシック" panose="020B0400000000000000" pitchFamily="50" charset="-128"/>
              </a:rPr>
              <a:t>５</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リストから友だちのホーム画面を開く</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友だちのホーム画面の操作方法</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a:t>
            </a:r>
            <a:r>
              <a:rPr lang="en-US" altLang="ja-JP" dirty="0">
                <a:ln w="0"/>
                <a:solidFill>
                  <a:prstClr val="black"/>
                </a:solidFill>
                <a:latin typeface="BIZ UDPゴシック" panose="020B0400000000000000" pitchFamily="50" charset="-128"/>
                <a:ea typeface="BIZ UDPゴシック" panose="020B0400000000000000" pitchFamily="50" charset="-128"/>
              </a:rPr>
              <a:t>19</a:t>
            </a: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Siri</a:t>
            </a:r>
            <a:r>
              <a:rPr lang="ja-JP" altLang="en-US" dirty="0">
                <a:ln w="0"/>
                <a:solidFill>
                  <a:prstClr val="black"/>
                </a:solidFill>
                <a:latin typeface="BIZ UDPゴシック" panose="020B0400000000000000" pitchFamily="50" charset="-128"/>
                <a:ea typeface="BIZ UDPゴシック" panose="020B0400000000000000" pitchFamily="50" charset="-128"/>
              </a:rPr>
              <a:t>を利用したトークの開始のしかた</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Ｐ２２</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Siri</a:t>
            </a:r>
            <a:r>
              <a:rPr lang="ja-JP" altLang="en-US" dirty="0">
                <a:ln w="0"/>
                <a:solidFill>
                  <a:prstClr val="black"/>
                </a:solidFill>
                <a:latin typeface="BIZ UDPゴシック" panose="020B0400000000000000" pitchFamily="50" charset="-128"/>
                <a:ea typeface="BIZ UDPゴシック" panose="020B0400000000000000" pitchFamily="50" charset="-128"/>
              </a:rPr>
              <a:t>を利用した</a:t>
            </a:r>
            <a:r>
              <a:rPr lang="en-US" altLang="ja-JP" dirty="0">
                <a:ln w="0"/>
                <a:solidFill>
                  <a:prstClr val="black"/>
                </a:solidFill>
                <a:latin typeface="BIZ UDPゴシック" panose="020B0400000000000000" pitchFamily="50" charset="-128"/>
                <a:ea typeface="BIZ UDPゴシック" panose="020B0400000000000000" pitchFamily="50" charset="-128"/>
              </a:rPr>
              <a:t>LINE</a:t>
            </a:r>
            <a:r>
              <a:rPr lang="ja-JP" altLang="en-US" dirty="0">
                <a:ln w="0"/>
                <a:solidFill>
                  <a:prstClr val="black"/>
                </a:solidFill>
                <a:latin typeface="BIZ UDPゴシック" panose="020B0400000000000000" pitchFamily="50" charset="-128"/>
                <a:ea typeface="BIZ UDPゴシック" panose="020B0400000000000000" pitchFamily="50" charset="-128"/>
              </a:rPr>
              <a:t>通話のしかた</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Ｐ２４</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Siri</a:t>
            </a:r>
            <a:r>
              <a:rPr lang="ja-JP" altLang="en-US" dirty="0">
                <a:ln w="0"/>
                <a:solidFill>
                  <a:prstClr val="black"/>
                </a:solidFill>
                <a:latin typeface="BIZ UDPゴシック" panose="020B0400000000000000" pitchFamily="50" charset="-128"/>
                <a:ea typeface="BIZ UDPゴシック" panose="020B0400000000000000" pitchFamily="50" charset="-128"/>
              </a:rPr>
              <a:t>を利用したトークの確認のしかた</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Ｐ２５</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トークの確認方法</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Ｐ２６</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トークルームでのメッセージのやりとり</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Ｐ３</a:t>
            </a:r>
            <a:r>
              <a:rPr lang="en-US" altLang="ja-JP" dirty="0">
                <a:ln w="0"/>
                <a:solidFill>
                  <a:prstClr val="black"/>
                </a:solidFill>
                <a:latin typeface="BIZ UDPゴシック" panose="020B0400000000000000" pitchFamily="50" charset="-128"/>
                <a:ea typeface="BIZ UDPゴシック" panose="020B0400000000000000" pitchFamily="50" charset="-128"/>
              </a:rPr>
              <a:t>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スタンプについて</a:t>
            </a:r>
            <a:r>
              <a:rPr lang="en-US" altLang="ja-JP" dirty="0">
                <a:ln w="0"/>
                <a:solidFill>
                  <a:prstClr val="black"/>
                </a:solidFill>
                <a:latin typeface="BIZ UDPゴシック" panose="020B0400000000000000" pitchFamily="50" charset="-128"/>
                <a:ea typeface="BIZ UDPゴシック" panose="020B0400000000000000" pitchFamily="50" charset="-128"/>
              </a:rPr>
              <a:t>…………………………………………</a:t>
            </a:r>
            <a:r>
              <a:rPr lang="ja-JP" altLang="en-US" dirty="0">
                <a:ln w="0"/>
                <a:solidFill>
                  <a:prstClr val="black"/>
                </a:solidFill>
                <a:latin typeface="BIZ UDPゴシック" panose="020B0400000000000000" pitchFamily="50" charset="-128"/>
                <a:ea typeface="BIZ UDPゴシック" panose="020B0400000000000000" pitchFamily="50" charset="-128"/>
              </a:rPr>
              <a:t>Ｐ３</a:t>
            </a:r>
            <a:r>
              <a:rPr lang="en-US" altLang="ja-JP" dirty="0">
                <a:ln w="0"/>
                <a:solidFill>
                  <a:prstClr val="black"/>
                </a:solidFill>
                <a:latin typeface="BIZ UDPゴシック" panose="020B0400000000000000" pitchFamily="50" charset="-128"/>
                <a:ea typeface="BIZ UDPゴシック" panose="020B0400000000000000" pitchFamily="50" charset="-128"/>
              </a:rPr>
              <a:t>3</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927925" y="813739"/>
            <a:ext cx="675592" cy="58033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1-G</a:t>
            </a:r>
          </a:p>
          <a:p>
            <a:pPr algn="dist">
              <a:lnSpc>
                <a:spcPct val="150000"/>
              </a:lnSpc>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1-H</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1-I</a:t>
            </a:r>
            <a:br>
              <a:rPr lang="en-US" altLang="ja-JP" dirty="0">
                <a:ln w="0"/>
                <a:solidFill>
                  <a:schemeClr val="tx1"/>
                </a:solidFill>
                <a:latin typeface="BIZ UDPゴシック" panose="020B0400000000000000" pitchFamily="50" charset="-128"/>
                <a:ea typeface="BIZ UDPゴシック" panose="020B0400000000000000" pitchFamily="50" charset="-128"/>
              </a:rPr>
            </a:br>
            <a:r>
              <a:rPr lang="en-US" altLang="ja-JP" dirty="0">
                <a:ln w="0"/>
                <a:solidFill>
                  <a:schemeClr val="tx1"/>
                </a:solidFill>
                <a:latin typeface="BIZ UDPゴシック" panose="020B0400000000000000" pitchFamily="50" charset="-128"/>
                <a:ea typeface="BIZ UDPゴシック" panose="020B0400000000000000" pitchFamily="50" charset="-128"/>
              </a:rPr>
              <a:t>1-J</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1-K</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1-L</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1-M</a:t>
            </a:r>
            <a:br>
              <a:rPr lang="en-US" altLang="ja-JP" dirty="0">
                <a:ln w="0"/>
                <a:solidFill>
                  <a:schemeClr val="tx1"/>
                </a:solidFill>
                <a:latin typeface="BIZ UDPゴシック" panose="020B0400000000000000" pitchFamily="50" charset="-128"/>
                <a:ea typeface="BIZ UDPゴシック" panose="020B0400000000000000" pitchFamily="50" charset="-128"/>
              </a:rPr>
            </a:br>
            <a:r>
              <a:rPr lang="en-US" altLang="ja-JP" dirty="0">
                <a:ln w="0"/>
                <a:solidFill>
                  <a:schemeClr val="tx1"/>
                </a:solidFill>
                <a:latin typeface="BIZ UDPゴシック" panose="020B0400000000000000" pitchFamily="50" charset="-128"/>
                <a:ea typeface="BIZ UDPゴシック" panose="020B0400000000000000" pitchFamily="50" charset="-128"/>
              </a:rPr>
              <a:t>1-N</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927925" y="31496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LINE</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の使い方</a:t>
            </a:r>
          </a:p>
        </p:txBody>
      </p:sp>
    </p:spTree>
    <p:extLst>
      <p:ext uri="{BB962C8B-B14F-4D97-AF65-F5344CB8AC3E}">
        <p14:creationId xmlns:p14="http://schemas.microsoft.com/office/powerpoint/2010/main" val="152154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89CDCCA-953D-2A01-2F21-B0C646471C09}"/>
              </a:ext>
            </a:extLst>
          </p:cNvPr>
          <p:cNvPicPr>
            <a:picLocks noChangeAspect="1"/>
          </p:cNvPicPr>
          <p:nvPr/>
        </p:nvPicPr>
        <p:blipFill>
          <a:blip r:embed="rId4"/>
          <a:stretch>
            <a:fillRect/>
          </a:stretch>
        </p:blipFill>
        <p:spPr>
          <a:xfrm>
            <a:off x="5398039" y="2386652"/>
            <a:ext cx="2456901" cy="4359018"/>
          </a:xfrm>
          <a:prstGeom prst="rect">
            <a:avLst/>
          </a:prstGeom>
        </p:spPr>
      </p:pic>
      <p:pic>
        <p:nvPicPr>
          <p:cNvPr id="3" name="図 2">
            <a:extLst>
              <a:ext uri="{FF2B5EF4-FFF2-40B4-BE49-F238E27FC236}">
                <a16:creationId xmlns:a16="http://schemas.microsoft.com/office/drawing/2014/main" id="{ED9B0F45-3218-CCCD-75C5-0B1FDADCE0C1}"/>
              </a:ext>
            </a:extLst>
          </p:cNvPr>
          <p:cNvPicPr>
            <a:picLocks noChangeAspect="1"/>
          </p:cNvPicPr>
          <p:nvPr/>
        </p:nvPicPr>
        <p:blipFill>
          <a:blip r:embed="rId5"/>
          <a:stretch>
            <a:fillRect/>
          </a:stretch>
        </p:blipFill>
        <p:spPr>
          <a:xfrm>
            <a:off x="1229870" y="2385060"/>
            <a:ext cx="2456901" cy="435901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17751" y="1512998"/>
            <a:ext cx="3526249"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画面上部を左右にスワイプし「</a:t>
            </a:r>
            <a:r>
              <a:rPr lang="ja-JP" altLang="en-US" dirty="0">
                <a:solidFill>
                  <a:prstClr val="black"/>
                </a:solidFill>
                <a:latin typeface="BIZ UDPゴシック" panose="020B0400000000000000" pitchFamily="50" charset="-128"/>
                <a:ea typeface="BIZ UDPゴシック" panose="020B0400000000000000" pitchFamily="50" charset="-128"/>
              </a:rPr>
              <a:t>すべて見る</a:t>
            </a:r>
            <a:r>
              <a:rPr lang="ja-JP" altLang="en-US" sz="1800" dirty="0">
                <a:solidFill>
                  <a:prstClr val="black"/>
                </a:solidFill>
                <a:latin typeface="BIZ UDPゴシック" panose="020B0400000000000000" pitchFamily="50" charset="-128"/>
                <a:ea typeface="BIZ UDPゴシック" panose="020B0400000000000000" pitchFamily="50" charset="-128"/>
              </a:rPr>
              <a:t>」をダブルタップ</a:t>
            </a: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7249305" y="4221018"/>
            <a:ext cx="578069" cy="28643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リストから友だちのホーム画面を開く</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2" name="サブタイトル 2">
            <a:extLst>
              <a:ext uri="{FF2B5EF4-FFF2-40B4-BE49-F238E27FC236}">
                <a16:creationId xmlns:a16="http://schemas.microsoft.com/office/drawing/2014/main" id="{F04ECF9B-2E0D-E84A-9DE8-ED48CD9B5E2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リストから友だちのホーム画面を開きます</a:t>
            </a:r>
          </a:p>
        </p:txBody>
      </p:sp>
      <p:sp>
        <p:nvSpPr>
          <p:cNvPr id="4" name="テキスト ボックス 3">
            <a:extLst>
              <a:ext uri="{FF2B5EF4-FFF2-40B4-BE49-F238E27FC236}">
                <a16:creationId xmlns:a16="http://schemas.microsoft.com/office/drawing/2014/main" id="{D35EB03F-C24D-6CEC-FE34-096BE62C89F7}"/>
              </a:ext>
            </a:extLst>
          </p:cNvPr>
          <p:cNvSpPr txBox="1"/>
          <p:nvPr/>
        </p:nvSpPr>
        <p:spPr>
          <a:xfrm>
            <a:off x="1412434" y="1512998"/>
            <a:ext cx="3680743"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を起動し、画面左下の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ホームをダブルタップします</a:t>
            </a:r>
          </a:p>
        </p:txBody>
      </p:sp>
      <p:sp>
        <p:nvSpPr>
          <p:cNvPr id="2059" name="四角形: 角を丸くする 2058">
            <a:extLst>
              <a:ext uri="{FF2B5EF4-FFF2-40B4-BE49-F238E27FC236}">
                <a16:creationId xmlns:a16="http://schemas.microsoft.com/office/drawing/2014/main" id="{F129CADC-78CD-E930-D293-212EAFEB8DE9}"/>
              </a:ext>
            </a:extLst>
          </p:cNvPr>
          <p:cNvSpPr/>
          <p:nvPr/>
        </p:nvSpPr>
        <p:spPr>
          <a:xfrm>
            <a:off x="1288586" y="6386894"/>
            <a:ext cx="405855" cy="339698"/>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5796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CD65456-A226-7A63-F754-71A3385600B7}"/>
              </a:ext>
            </a:extLst>
          </p:cNvPr>
          <p:cNvPicPr>
            <a:picLocks noChangeAspect="1"/>
          </p:cNvPicPr>
          <p:nvPr/>
        </p:nvPicPr>
        <p:blipFill>
          <a:blip r:embed="rId4"/>
          <a:stretch>
            <a:fillRect/>
          </a:stretch>
        </p:blipFill>
        <p:spPr>
          <a:xfrm>
            <a:off x="1234711" y="2392944"/>
            <a:ext cx="2450804" cy="4346825"/>
          </a:xfrm>
          <a:prstGeom prst="rect">
            <a:avLst/>
          </a:prstGeom>
        </p:spPr>
      </p:pic>
      <p:pic>
        <p:nvPicPr>
          <p:cNvPr id="11268" name="Picture 4" descr="画像のプレビュー">
            <a:extLst>
              <a:ext uri="{FF2B5EF4-FFF2-40B4-BE49-F238E27FC236}">
                <a16:creationId xmlns:a16="http://schemas.microsoft.com/office/drawing/2014/main" id="{2F7F1983-DFDF-0F8A-A840-1417F32EE86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26056" y="2406592"/>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17751" y="1512998"/>
            <a:ext cx="3351647"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友だちのホーム画面が開きます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リストから友だちのホーム画面を開く</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1-G</a:t>
            </a:r>
          </a:p>
        </p:txBody>
      </p:sp>
      <p:sp>
        <p:nvSpPr>
          <p:cNvPr id="2" name="サブタイトル 2">
            <a:extLst>
              <a:ext uri="{FF2B5EF4-FFF2-40B4-BE49-F238E27FC236}">
                <a16:creationId xmlns:a16="http://schemas.microsoft.com/office/drawing/2014/main" id="{798E3FA0-7393-2CC1-BCA1-E6A575D561E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リストから友だちのホーム画面を開きます</a:t>
            </a:r>
          </a:p>
        </p:txBody>
      </p:sp>
      <p:sp>
        <p:nvSpPr>
          <p:cNvPr id="4" name="テキスト ボックス 3">
            <a:extLst>
              <a:ext uri="{FF2B5EF4-FFF2-40B4-BE49-F238E27FC236}">
                <a16:creationId xmlns:a16="http://schemas.microsoft.com/office/drawing/2014/main" id="{D4CC9258-AC58-F372-AE67-7B931D332C03}"/>
              </a:ext>
            </a:extLst>
          </p:cNvPr>
          <p:cNvSpPr txBox="1"/>
          <p:nvPr/>
        </p:nvSpPr>
        <p:spPr>
          <a:xfrm>
            <a:off x="1412434" y="1512998"/>
            <a:ext cx="381996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右スワイプで任意の友だちの名前を読む箇所を探し、ダブルタップします</a:t>
            </a:r>
          </a:p>
        </p:txBody>
      </p:sp>
      <p:sp>
        <p:nvSpPr>
          <p:cNvPr id="17" name="四角形: 角を丸くする 16">
            <a:extLst>
              <a:ext uri="{FF2B5EF4-FFF2-40B4-BE49-F238E27FC236}">
                <a16:creationId xmlns:a16="http://schemas.microsoft.com/office/drawing/2014/main" id="{867C87D9-EFA7-7628-477E-A231A6EC474C}"/>
              </a:ext>
            </a:extLst>
          </p:cNvPr>
          <p:cNvSpPr/>
          <p:nvPr/>
        </p:nvSpPr>
        <p:spPr>
          <a:xfrm>
            <a:off x="1203769" y="4464746"/>
            <a:ext cx="2527823" cy="36372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0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1-H</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友だちのホーム画面の操作方法</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4" name="テキスト ボックス 3">
            <a:extLst>
              <a:ext uri="{FF2B5EF4-FFF2-40B4-BE49-F238E27FC236}">
                <a16:creationId xmlns:a16="http://schemas.microsoft.com/office/drawing/2014/main" id="{EBFE7A88-C385-D354-A6FE-367B431099FF}"/>
              </a:ext>
            </a:extLst>
          </p:cNvPr>
          <p:cNvSpPr txBox="1"/>
          <p:nvPr/>
        </p:nvSpPr>
        <p:spPr>
          <a:xfrm>
            <a:off x="2863361" y="2340094"/>
            <a:ext cx="6096000" cy="3636508"/>
          </a:xfrm>
          <a:prstGeom prst="rect">
            <a:avLst/>
          </a:prstGeom>
          <a:ln w="28575">
            <a:solidFill>
              <a:schemeClr val="accent1"/>
            </a:solidFill>
            <a:prstDash val="dash"/>
          </a:ln>
        </p:spPr>
        <p:txBody>
          <a:bodyPr vert="horz" lIns="72000" tIns="45720" rIns="72000" bIns="45720" numCol="1" rtlCol="0" anchor="ctr">
            <a:noAutofit/>
          </a:bodyPr>
          <a:lstStyle>
            <a:defPPr>
              <a:defRPr lang="ja-JP"/>
            </a:defPPr>
            <a:lvl1pPr indent="0">
              <a:lnSpc>
                <a:spcPct val="130000"/>
              </a:lnSpc>
              <a:spcBef>
                <a:spcPts val="0"/>
              </a:spcBef>
              <a:buFont typeface="Arial" panose="020B0604020202020204" pitchFamily="34" charset="0"/>
              <a:buNone/>
              <a:defRPr>
                <a:latin typeface="BIZ UDPゴシック" panose="020B0400000000000000" pitchFamily="50" charset="-128"/>
                <a:ea typeface="BIZ UDPゴシック" panose="020B0400000000000000" pitchFamily="50" charset="-128"/>
              </a:defRPr>
            </a:lvl1pPr>
            <a:lvl2pPr marL="685800" indent="-228600">
              <a:lnSpc>
                <a:spcPct val="90000"/>
              </a:lnSpc>
              <a:spcBef>
                <a:spcPts val="500"/>
              </a:spcBef>
              <a:buFont typeface="Arial" panose="020B0604020202020204" pitchFamily="34" charset="0"/>
              <a:buChar char="•"/>
              <a:defRPr sz="2400">
                <a:latin typeface="Abadi" panose="020B0604020104020204" pitchFamily="34" charset="0"/>
              </a:defRPr>
            </a:lvl2pPr>
            <a:lvl3pPr marL="1143000" indent="-228600">
              <a:lnSpc>
                <a:spcPct val="90000"/>
              </a:lnSpc>
              <a:spcBef>
                <a:spcPts val="500"/>
              </a:spcBef>
              <a:buFont typeface="Arial" panose="020B0604020202020204" pitchFamily="34" charset="0"/>
              <a:buChar char="•"/>
              <a:defRPr sz="2000">
                <a:latin typeface="Abadi" panose="020B0604020104020204" pitchFamily="34" charset="0"/>
              </a:defRPr>
            </a:lvl3pPr>
            <a:lvl4pPr marL="1600200" indent="-228600">
              <a:lnSpc>
                <a:spcPct val="90000"/>
              </a:lnSpc>
              <a:spcBef>
                <a:spcPts val="500"/>
              </a:spcBef>
              <a:buFont typeface="Arial" panose="020B0604020202020204" pitchFamily="34" charset="0"/>
              <a:buChar char="•"/>
              <a:defRPr>
                <a:latin typeface="Abadi" panose="020B0604020104020204" pitchFamily="34" charset="0"/>
              </a:defRPr>
            </a:lvl4pPr>
            <a:lvl5pPr marL="2057400" indent="-228600">
              <a:lnSpc>
                <a:spcPct val="90000"/>
              </a:lnSpc>
              <a:spcBef>
                <a:spcPts val="500"/>
              </a:spcBef>
              <a:buFont typeface="Arial" panose="020B0604020202020204" pitchFamily="34" charset="0"/>
              <a:buChar char="•"/>
              <a:defRPr>
                <a:latin typeface="Abadi" panose="020B0604020104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ja-JP" dirty="0"/>
              <a:t>【</a:t>
            </a:r>
            <a:r>
              <a:rPr lang="ja-JP" altLang="en-US" dirty="0"/>
              <a:t>友だちのホーム画面とは</a:t>
            </a:r>
            <a:r>
              <a:rPr lang="en-US" altLang="ja-JP" dirty="0"/>
              <a:t>】</a:t>
            </a:r>
          </a:p>
          <a:p>
            <a:r>
              <a:rPr lang="ja-JP" altLang="en-US" dirty="0"/>
              <a:t>友だちに関する設定やトークや通話のボタンが並んでいる場所です。画面中央には、友だちが設定した</a:t>
            </a:r>
            <a:r>
              <a:rPr lang="en-US" altLang="ja-JP" dirty="0"/>
              <a:t>｢</a:t>
            </a:r>
            <a:r>
              <a:rPr lang="ja-JP" altLang="en-US" dirty="0"/>
              <a:t>アイコン</a:t>
            </a:r>
            <a:r>
              <a:rPr lang="en-US" altLang="ja-JP" dirty="0"/>
              <a:t>｣</a:t>
            </a:r>
            <a:r>
              <a:rPr lang="ja-JP" altLang="en-US" dirty="0"/>
              <a:t>と言われる画像や背景となる画像が表示されています。</a:t>
            </a:r>
          </a:p>
          <a:p>
            <a:r>
              <a:rPr lang="ja-JP" altLang="en-US" dirty="0"/>
              <a:t>友だちのホーム画面は、右スワイプで進んでいきます。画面下部に左からトークボタン、音声通話ボタン、ビデオ通話ボタンがあります。それらのボタンより少し上に表示名の変更ボタンがあります。左上の戻るボタンをダブルタップで友だちリストに戻ります。</a:t>
            </a:r>
            <a:endParaRPr lang="en-US" altLang="ja-JP" dirty="0"/>
          </a:p>
        </p:txBody>
      </p:sp>
      <p:pic>
        <p:nvPicPr>
          <p:cNvPr id="3" name="Picture 4" descr="画像のプレビュー">
            <a:extLst>
              <a:ext uri="{FF2B5EF4-FFF2-40B4-BE49-F238E27FC236}">
                <a16:creationId xmlns:a16="http://schemas.microsoft.com/office/drawing/2014/main" id="{D9CCFC2E-D5C1-4A3F-6760-012313F4A5D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8788" y="199834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サブタイトル 2">
            <a:extLst>
              <a:ext uri="{FF2B5EF4-FFF2-40B4-BE49-F238E27FC236}">
                <a16:creationId xmlns:a16="http://schemas.microsoft.com/office/drawing/2014/main" id="{27E6DB38-9722-649C-5EC2-47869F50214F}"/>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友だちのホーム画面の説明です</a:t>
            </a:r>
          </a:p>
        </p:txBody>
      </p:sp>
    </p:spTree>
    <p:extLst>
      <p:ext uri="{BB962C8B-B14F-4D97-AF65-F5344CB8AC3E}">
        <p14:creationId xmlns:p14="http://schemas.microsoft.com/office/powerpoint/2010/main" val="2798817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1-H</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友だちのホーム画面の操作方法</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A15A11D-A46E-75EF-2252-25B8564BD866}"/>
              </a:ext>
            </a:extLst>
          </p:cNvPr>
          <p:cNvSpPr txBox="1"/>
          <p:nvPr/>
        </p:nvSpPr>
        <p:spPr>
          <a:xfrm>
            <a:off x="2722994" y="1601097"/>
            <a:ext cx="6223902" cy="5076903"/>
          </a:xfrm>
          <a:prstGeom prst="rect">
            <a:avLst/>
          </a:prstGeom>
          <a:noFill/>
        </p:spPr>
        <p:txBody>
          <a:bodyPr wrap="square" rtlCol="0">
            <a:spAutoFit/>
          </a:bodyPr>
          <a:lstStyle/>
          <a:p>
            <a:pPr>
              <a:lnSpc>
                <a:spcPct val="130000"/>
              </a:lnSpc>
            </a:pPr>
            <a:r>
              <a:rPr kumimoji="1" lang="ja-JP" altLang="en-US" sz="2400" dirty="0">
                <a:solidFill>
                  <a:schemeClr val="accent1"/>
                </a:solidFill>
                <a:latin typeface="BIZ UDPゴシック" panose="020B0400000000000000" pitchFamily="50" charset="-128"/>
                <a:ea typeface="BIZ UDPゴシック" panose="020B0400000000000000" pitchFamily="50" charset="-128"/>
              </a:rPr>
              <a:t>❶</a:t>
            </a:r>
            <a:r>
              <a:rPr kumimoji="1" lang="ja-JP" altLang="en-US" dirty="0">
                <a:latin typeface="BIZ UDPゴシック" panose="020B0400000000000000" pitchFamily="50" charset="-128"/>
                <a:ea typeface="BIZ UDPゴシック" panose="020B0400000000000000" pitchFamily="50" charset="-128"/>
              </a:rPr>
              <a:t>トークボタン</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ダブルタップで友だちのトークルームに移動できます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トークルームとはトークの送信や確認ができる画面です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2400" dirty="0">
                <a:solidFill>
                  <a:schemeClr val="accent1"/>
                </a:solidFill>
                <a:latin typeface="BIZ UDPゴシック" panose="020B0400000000000000" pitchFamily="50" charset="-128"/>
                <a:ea typeface="BIZ UDPゴシック" panose="020B0400000000000000" pitchFamily="50" charset="-128"/>
              </a:rPr>
              <a:t>❷</a:t>
            </a:r>
            <a:r>
              <a:rPr kumimoji="1" lang="ja-JP" altLang="en-US" dirty="0">
                <a:latin typeface="BIZ UDPゴシック" panose="020B0400000000000000" pitchFamily="50" charset="-128"/>
                <a:ea typeface="BIZ UDPゴシック" panose="020B0400000000000000" pitchFamily="50" charset="-128"/>
              </a:rPr>
              <a:t>音声通話ボタン</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ダブルタップすると、音声通話を開始しますか？と確認が入ります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右スワイプで開始を選び、ダブルタップすると通話が開始されます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2400" dirty="0">
                <a:solidFill>
                  <a:schemeClr val="accent1"/>
                </a:solidFill>
                <a:latin typeface="BIZ UDPゴシック" panose="020B0400000000000000" pitchFamily="50" charset="-128"/>
                <a:ea typeface="BIZ UDPゴシック" panose="020B0400000000000000" pitchFamily="50" charset="-128"/>
              </a:rPr>
              <a:t>❸</a:t>
            </a:r>
            <a:r>
              <a:rPr kumimoji="1" lang="ja-JP" altLang="en-US" dirty="0">
                <a:latin typeface="BIZ UDPゴシック" panose="020B0400000000000000" pitchFamily="50" charset="-128"/>
                <a:ea typeface="BIZ UDPゴシック" panose="020B0400000000000000" pitchFamily="50" charset="-128"/>
              </a:rPr>
              <a:t>ビデオ通話ボタン</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ダブルタップすると、ビデオ通話を開始しますか？と確認が入ります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右スワイプで開始を選び、ダブルタップすると通話が開始されます</a:t>
            </a:r>
            <a:endParaRPr lang="en-US" altLang="ja-JP" dirty="0">
              <a:latin typeface="BIZ UDPゴシック" panose="020B0400000000000000" pitchFamily="50" charset="-128"/>
              <a:ea typeface="BIZ UDPゴシック" panose="020B0400000000000000" pitchFamily="50" charset="-128"/>
            </a:endParaRPr>
          </a:p>
        </p:txBody>
      </p:sp>
      <p:pic>
        <p:nvPicPr>
          <p:cNvPr id="5" name="Picture 4" descr="画像のプレビュー">
            <a:extLst>
              <a:ext uri="{FF2B5EF4-FFF2-40B4-BE49-F238E27FC236}">
                <a16:creationId xmlns:a16="http://schemas.microsoft.com/office/drawing/2014/main" id="{A95D59E2-4D97-0D6C-CF07-A1471D328F7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8788" y="1998348"/>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サブタイトル 2">
            <a:extLst>
              <a:ext uri="{FF2B5EF4-FFF2-40B4-BE49-F238E27FC236}">
                <a16:creationId xmlns:a16="http://schemas.microsoft.com/office/drawing/2014/main" id="{AE31F332-40FB-62C0-CB1B-574F5D33AA4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ホーム画面の操作方法です</a:t>
            </a:r>
          </a:p>
        </p:txBody>
      </p:sp>
      <p:sp>
        <p:nvSpPr>
          <p:cNvPr id="8" name="四角形: 角を丸くする 7">
            <a:extLst>
              <a:ext uri="{FF2B5EF4-FFF2-40B4-BE49-F238E27FC236}">
                <a16:creationId xmlns:a16="http://schemas.microsoft.com/office/drawing/2014/main" id="{1C5E3B19-25D1-CE2A-CCC6-5D2D8931EE4C}"/>
              </a:ext>
            </a:extLst>
          </p:cNvPr>
          <p:cNvSpPr/>
          <p:nvPr/>
        </p:nvSpPr>
        <p:spPr>
          <a:xfrm>
            <a:off x="552479" y="5296648"/>
            <a:ext cx="405855" cy="46177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008E7FB2-BD21-AAF6-2CE6-35D48C11D89D}"/>
              </a:ext>
            </a:extLst>
          </p:cNvPr>
          <p:cNvSpPr/>
          <p:nvPr/>
        </p:nvSpPr>
        <p:spPr>
          <a:xfrm>
            <a:off x="1200360" y="5296648"/>
            <a:ext cx="405855" cy="46177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BD54B42D-32F4-21D3-C926-B962DE5908CF}"/>
              </a:ext>
            </a:extLst>
          </p:cNvPr>
          <p:cNvSpPr/>
          <p:nvPr/>
        </p:nvSpPr>
        <p:spPr>
          <a:xfrm>
            <a:off x="1848241" y="5296648"/>
            <a:ext cx="405855" cy="46177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1C67E0CA-AE1B-1238-6F38-EE9E01940A3A}"/>
              </a:ext>
            </a:extLst>
          </p:cNvPr>
          <p:cNvGrpSpPr/>
          <p:nvPr/>
        </p:nvGrpSpPr>
        <p:grpSpPr>
          <a:xfrm>
            <a:off x="493538" y="4827320"/>
            <a:ext cx="464796" cy="523220"/>
            <a:chOff x="-859980" y="4039351"/>
            <a:chExt cx="464796" cy="523220"/>
          </a:xfrm>
        </p:grpSpPr>
        <p:sp>
          <p:nvSpPr>
            <p:cNvPr id="15" name="楕円 14">
              <a:extLst>
                <a:ext uri="{FF2B5EF4-FFF2-40B4-BE49-F238E27FC236}">
                  <a16:creationId xmlns:a16="http://schemas.microsoft.com/office/drawing/2014/main" id="{2C47F378-C573-3C62-F16F-CD6F0376A928}"/>
                </a:ext>
              </a:extLst>
            </p:cNvPr>
            <p:cNvSpPr/>
            <p:nvPr/>
          </p:nvSpPr>
          <p:spPr>
            <a:xfrm>
              <a:off x="-754774" y="4167429"/>
              <a:ext cx="324000" cy="32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F0A78F49-7603-BFB8-2A3E-290759AA5C74}"/>
                </a:ext>
              </a:extLst>
            </p:cNvPr>
            <p:cNvSpPr txBox="1"/>
            <p:nvPr/>
          </p:nvSpPr>
          <p:spPr>
            <a:xfrm>
              <a:off x="-859980" y="4039351"/>
              <a:ext cx="464796" cy="523220"/>
            </a:xfrm>
            <a:prstGeom prst="rect">
              <a:avLst/>
            </a:prstGeom>
            <a:noFill/>
          </p:spPr>
          <p:txBody>
            <a:bodyPr wrap="square" rtlCol="0">
              <a:spAutoFit/>
            </a:bodyPr>
            <a:lstStyle/>
            <a:p>
              <a:r>
                <a:rPr lang="ja-JP" altLang="en-US" sz="28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28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grpSp>
      <p:grpSp>
        <p:nvGrpSpPr>
          <p:cNvPr id="18" name="グループ化 17">
            <a:extLst>
              <a:ext uri="{FF2B5EF4-FFF2-40B4-BE49-F238E27FC236}">
                <a16:creationId xmlns:a16="http://schemas.microsoft.com/office/drawing/2014/main" id="{E3C8AA8A-341F-0858-F0A8-416EEE685134}"/>
              </a:ext>
            </a:extLst>
          </p:cNvPr>
          <p:cNvGrpSpPr/>
          <p:nvPr/>
        </p:nvGrpSpPr>
        <p:grpSpPr>
          <a:xfrm>
            <a:off x="1134155" y="4827320"/>
            <a:ext cx="464796" cy="523220"/>
            <a:chOff x="-627582" y="3178276"/>
            <a:chExt cx="464796" cy="523220"/>
          </a:xfrm>
        </p:grpSpPr>
        <p:sp>
          <p:nvSpPr>
            <p:cNvPr id="21" name="楕円 20">
              <a:extLst>
                <a:ext uri="{FF2B5EF4-FFF2-40B4-BE49-F238E27FC236}">
                  <a16:creationId xmlns:a16="http://schemas.microsoft.com/office/drawing/2014/main" id="{1255F2A3-4A94-028C-DE0F-4C61F2CB3BD6}"/>
                </a:ext>
              </a:extLst>
            </p:cNvPr>
            <p:cNvSpPr/>
            <p:nvPr/>
          </p:nvSpPr>
          <p:spPr>
            <a:xfrm>
              <a:off x="-522376" y="3306354"/>
              <a:ext cx="324000" cy="32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DAA97D0-4DE8-02AF-DD2C-052484A19EC6}"/>
                </a:ext>
              </a:extLst>
            </p:cNvPr>
            <p:cNvSpPr txBox="1"/>
            <p:nvPr/>
          </p:nvSpPr>
          <p:spPr>
            <a:xfrm>
              <a:off x="-627582" y="3178276"/>
              <a:ext cx="464796" cy="523220"/>
            </a:xfrm>
            <a:prstGeom prst="rect">
              <a:avLst/>
            </a:prstGeom>
            <a:noFill/>
          </p:spPr>
          <p:txBody>
            <a:bodyPr wrap="square" rtlCol="0">
              <a:spAutoFit/>
            </a:bodyPr>
            <a:lstStyle/>
            <a:p>
              <a:r>
                <a:rPr lang="ja-JP" altLang="en-US" sz="28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28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grpSp>
      <p:grpSp>
        <p:nvGrpSpPr>
          <p:cNvPr id="23" name="グループ化 22">
            <a:extLst>
              <a:ext uri="{FF2B5EF4-FFF2-40B4-BE49-F238E27FC236}">
                <a16:creationId xmlns:a16="http://schemas.microsoft.com/office/drawing/2014/main" id="{5F9FE135-A047-69D1-C151-B74990EC8303}"/>
              </a:ext>
            </a:extLst>
          </p:cNvPr>
          <p:cNvGrpSpPr/>
          <p:nvPr/>
        </p:nvGrpSpPr>
        <p:grpSpPr>
          <a:xfrm>
            <a:off x="1777903" y="4827320"/>
            <a:ext cx="464796" cy="523220"/>
            <a:chOff x="-859980" y="4039351"/>
            <a:chExt cx="464796" cy="523220"/>
          </a:xfrm>
        </p:grpSpPr>
        <p:sp>
          <p:nvSpPr>
            <p:cNvPr id="24" name="楕円 23">
              <a:extLst>
                <a:ext uri="{FF2B5EF4-FFF2-40B4-BE49-F238E27FC236}">
                  <a16:creationId xmlns:a16="http://schemas.microsoft.com/office/drawing/2014/main" id="{EC013157-1F5C-0716-C668-7F2D103C6BCB}"/>
                </a:ext>
              </a:extLst>
            </p:cNvPr>
            <p:cNvSpPr/>
            <p:nvPr/>
          </p:nvSpPr>
          <p:spPr>
            <a:xfrm>
              <a:off x="-754774" y="4167429"/>
              <a:ext cx="324000" cy="32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76E27A90-E112-750C-C9B0-6A411D770254}"/>
                </a:ext>
              </a:extLst>
            </p:cNvPr>
            <p:cNvSpPr txBox="1"/>
            <p:nvPr/>
          </p:nvSpPr>
          <p:spPr>
            <a:xfrm>
              <a:off x="-859980" y="4039351"/>
              <a:ext cx="464796" cy="523220"/>
            </a:xfrm>
            <a:prstGeom prst="rect">
              <a:avLst/>
            </a:prstGeom>
            <a:noFill/>
          </p:spPr>
          <p:txBody>
            <a:bodyPr wrap="square" rtlCol="0">
              <a:spAutoFit/>
            </a:bodyPr>
            <a:lstStyle/>
            <a:p>
              <a:r>
                <a:rPr lang="ja-JP" altLang="en-US" sz="28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28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grpSp>
    </p:spTree>
    <p:extLst>
      <p:ext uri="{BB962C8B-B14F-4D97-AF65-F5344CB8AC3E}">
        <p14:creationId xmlns:p14="http://schemas.microsoft.com/office/powerpoint/2010/main" val="3893150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画像のプレビュー">
            <a:extLst>
              <a:ext uri="{FF2B5EF4-FFF2-40B4-BE49-F238E27FC236}">
                <a16:creationId xmlns:a16="http://schemas.microsoft.com/office/drawing/2014/main" id="{E993144B-5C91-0763-C12A-C8A07DB1CCD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08483" y="23919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画像のプレビュー">
            <a:extLst>
              <a:ext uri="{FF2B5EF4-FFF2-40B4-BE49-F238E27FC236}">
                <a16:creationId xmlns:a16="http://schemas.microsoft.com/office/drawing/2014/main" id="{A95D59E2-4D97-0D6C-CF07-A1471D328F7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0203" y="2391995"/>
            <a:ext cx="2429000"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1-H</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友だちのホーム画面の操作方法</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１</a:t>
            </a:r>
          </a:p>
        </p:txBody>
      </p:sp>
      <p:sp>
        <p:nvSpPr>
          <p:cNvPr id="7" name="サブタイトル 2">
            <a:extLst>
              <a:ext uri="{FF2B5EF4-FFF2-40B4-BE49-F238E27FC236}">
                <a16:creationId xmlns:a16="http://schemas.microsoft.com/office/drawing/2014/main" id="{AE31F332-40FB-62C0-CB1B-574F5D33AA4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ホーム画面の操作方法です</a:t>
            </a:r>
          </a:p>
        </p:txBody>
      </p:sp>
      <p:cxnSp>
        <p:nvCxnSpPr>
          <p:cNvPr id="4" name="直線矢印コネクタ 3">
            <a:extLst>
              <a:ext uri="{FF2B5EF4-FFF2-40B4-BE49-F238E27FC236}">
                <a16:creationId xmlns:a16="http://schemas.microsoft.com/office/drawing/2014/main" id="{C4AFA590-1CD6-E6F4-DCA3-FE6E53F168FE}"/>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C1A5B9B1-6DCA-E363-EBB6-A41197D608D4}"/>
              </a:ext>
            </a:extLst>
          </p:cNvPr>
          <p:cNvSpPr txBox="1"/>
          <p:nvPr/>
        </p:nvSpPr>
        <p:spPr>
          <a:xfrm>
            <a:off x="430652"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42DB58E1-9176-2BF0-F761-EAB427F2FA6E}"/>
              </a:ext>
            </a:extLst>
          </p:cNvPr>
          <p:cNvSpPr txBox="1"/>
          <p:nvPr/>
        </p:nvSpPr>
        <p:spPr>
          <a:xfrm>
            <a:off x="895449" y="1512998"/>
            <a:ext cx="7964226"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表示名を変更ボタン　友だちの表示名を任意の名前に変更できます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ボタンをダブルタップし任意の名前を入力後、保存をダブルタップします</a:t>
            </a:r>
            <a:endParaRPr lang="en-US" altLang="ja-JP" dirty="0">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EC0BDD9B-AEAE-A19F-8BD3-0BE49D0F2296}"/>
              </a:ext>
            </a:extLst>
          </p:cNvPr>
          <p:cNvSpPr/>
          <p:nvPr/>
        </p:nvSpPr>
        <p:spPr>
          <a:xfrm>
            <a:off x="2579128" y="4989646"/>
            <a:ext cx="261913" cy="22278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pSp>
        <p:nvGrpSpPr>
          <p:cNvPr id="26" name="グループ化 25">
            <a:extLst>
              <a:ext uri="{FF2B5EF4-FFF2-40B4-BE49-F238E27FC236}">
                <a16:creationId xmlns:a16="http://schemas.microsoft.com/office/drawing/2014/main" id="{040214A5-B488-C64A-BD2D-B94315C9D4F8}"/>
              </a:ext>
            </a:extLst>
          </p:cNvPr>
          <p:cNvGrpSpPr/>
          <p:nvPr/>
        </p:nvGrpSpPr>
        <p:grpSpPr>
          <a:xfrm>
            <a:off x="2784465" y="4693478"/>
            <a:ext cx="464796" cy="523220"/>
            <a:chOff x="-859980" y="4039351"/>
            <a:chExt cx="464796" cy="523220"/>
          </a:xfrm>
        </p:grpSpPr>
        <p:sp>
          <p:nvSpPr>
            <p:cNvPr id="27" name="楕円 26">
              <a:extLst>
                <a:ext uri="{FF2B5EF4-FFF2-40B4-BE49-F238E27FC236}">
                  <a16:creationId xmlns:a16="http://schemas.microsoft.com/office/drawing/2014/main" id="{1411919F-C35C-6AD0-2B44-FB853EEE7CBA}"/>
                </a:ext>
              </a:extLst>
            </p:cNvPr>
            <p:cNvSpPr/>
            <p:nvPr/>
          </p:nvSpPr>
          <p:spPr>
            <a:xfrm>
              <a:off x="-754774" y="4167429"/>
              <a:ext cx="324000" cy="32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5793708B-81B0-AE52-79C5-EAAA800AC42C}"/>
                </a:ext>
              </a:extLst>
            </p:cNvPr>
            <p:cNvSpPr txBox="1"/>
            <p:nvPr/>
          </p:nvSpPr>
          <p:spPr>
            <a:xfrm>
              <a:off x="-859980" y="4039351"/>
              <a:ext cx="464796" cy="523220"/>
            </a:xfrm>
            <a:prstGeom prst="rect">
              <a:avLst/>
            </a:prstGeom>
            <a:noFill/>
          </p:spPr>
          <p:txBody>
            <a:bodyPr wrap="square" rtlCol="0">
              <a:spAutoFit/>
            </a:bodyPr>
            <a:lstStyle/>
            <a:p>
              <a:r>
                <a:rPr lang="ja-JP" altLang="en-US" sz="28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28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grpSp>
      <p:sp>
        <p:nvSpPr>
          <p:cNvPr id="31" name="四角形: 角を丸くする 30">
            <a:extLst>
              <a:ext uri="{FF2B5EF4-FFF2-40B4-BE49-F238E27FC236}">
                <a16:creationId xmlns:a16="http://schemas.microsoft.com/office/drawing/2014/main" id="{EBA12240-855D-15CB-C08F-F5AFE04C5B26}"/>
              </a:ext>
            </a:extLst>
          </p:cNvPr>
          <p:cNvSpPr/>
          <p:nvPr/>
        </p:nvSpPr>
        <p:spPr>
          <a:xfrm>
            <a:off x="5486522" y="3265398"/>
            <a:ext cx="2274155" cy="54460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5360" name="四角形: 角を丸くする 15359">
            <a:extLst>
              <a:ext uri="{FF2B5EF4-FFF2-40B4-BE49-F238E27FC236}">
                <a16:creationId xmlns:a16="http://schemas.microsoft.com/office/drawing/2014/main" id="{C5B33E81-56F2-8676-D734-030787A74567}"/>
              </a:ext>
            </a:extLst>
          </p:cNvPr>
          <p:cNvSpPr/>
          <p:nvPr/>
        </p:nvSpPr>
        <p:spPr>
          <a:xfrm>
            <a:off x="5486522" y="4547243"/>
            <a:ext cx="2274155" cy="419568"/>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3188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9"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Siri</a:t>
            </a:r>
            <a:r>
              <a:rPr lang="ja-JP" altLang="en-US" sz="2799" dirty="0">
                <a:solidFill>
                  <a:srgbClr val="4472C4"/>
                </a:solidFill>
              </a:rPr>
              <a:t>を利用したトークの開始のしかた</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201219" y="1024673"/>
            <a:ext cx="8690808"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トークは</a:t>
            </a:r>
            <a:r>
              <a:rPr lang="en-US" altLang="ja-JP" b="0" dirty="0">
                <a:latin typeface="BIZ UDPゴシック" panose="020B0400000000000000" pitchFamily="50" charset="-128"/>
                <a:ea typeface="BIZ UDPゴシック" panose="020B0400000000000000" pitchFamily="50" charset="-128"/>
              </a:rPr>
              <a:t>Siri</a:t>
            </a:r>
            <a:r>
              <a:rPr lang="ja-JP" altLang="en-US" b="0" dirty="0">
                <a:latin typeface="BIZ UDPゴシック" panose="020B0400000000000000" pitchFamily="50" charset="-128"/>
                <a:ea typeface="BIZ UDPゴシック" panose="020B0400000000000000" pitchFamily="50" charset="-128"/>
              </a:rPr>
              <a:t>を利用し音声でも送ることができます</a:t>
            </a:r>
          </a:p>
        </p:txBody>
      </p:sp>
      <p:grpSp>
        <p:nvGrpSpPr>
          <p:cNvPr id="5" name="グループ化 4">
            <a:extLst>
              <a:ext uri="{FF2B5EF4-FFF2-40B4-BE49-F238E27FC236}">
                <a16:creationId xmlns:a16="http://schemas.microsoft.com/office/drawing/2014/main" id="{11E983E4-7A6C-1B27-A4FC-CC42982F2466}"/>
              </a:ext>
            </a:extLst>
          </p:cNvPr>
          <p:cNvGrpSpPr/>
          <p:nvPr/>
        </p:nvGrpSpPr>
        <p:grpSpPr>
          <a:xfrm>
            <a:off x="630147" y="1750592"/>
            <a:ext cx="7745342" cy="892511"/>
            <a:chOff x="630147" y="1492686"/>
            <a:chExt cx="7745342" cy="892511"/>
          </a:xfrm>
        </p:grpSpPr>
        <p:sp>
          <p:nvSpPr>
            <p:cNvPr id="10" name="正方形/長方形 9">
              <a:extLst>
                <a:ext uri="{FF2B5EF4-FFF2-40B4-BE49-F238E27FC236}">
                  <a16:creationId xmlns:a16="http://schemas.microsoft.com/office/drawing/2014/main" id="{D62325A4-9D46-6056-647F-49B8C02E877D}"/>
                </a:ext>
              </a:extLst>
            </p:cNvPr>
            <p:cNvSpPr/>
            <p:nvPr/>
          </p:nvSpPr>
          <p:spPr>
            <a:xfrm>
              <a:off x="630147" y="1492686"/>
              <a:ext cx="415237" cy="631648"/>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E07D3CE5-49CD-3ED1-C092-5190F302EA5A}"/>
                </a:ext>
              </a:extLst>
            </p:cNvPr>
            <p:cNvSpPr txBox="1"/>
            <p:nvPr/>
          </p:nvSpPr>
          <p:spPr>
            <a:xfrm>
              <a:off x="1105482" y="1629477"/>
              <a:ext cx="7270007" cy="755720"/>
            </a:xfrm>
            <a:prstGeom prst="rect">
              <a:avLst/>
            </a:prstGeom>
            <a:noFill/>
          </p:spPr>
          <p:txBody>
            <a:bodyPr wrap="square">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Siri</a:t>
              </a:r>
              <a:r>
                <a:rPr lang="ja-JP" altLang="en-US" dirty="0">
                  <a:latin typeface="BIZ UDPゴシック" panose="020B0400000000000000" pitchFamily="50" charset="-128"/>
                  <a:ea typeface="BIZ UDPゴシック" panose="020B0400000000000000" pitchFamily="50" charset="-128"/>
                </a:rPr>
                <a:t>を起動し、</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○○さんに</a:t>
              </a:r>
              <a:r>
                <a:rPr lang="en-US" altLang="ja-JP" dirty="0">
                  <a:latin typeface="BIZ UDPゴシック" panose="020B0400000000000000" pitchFamily="50" charset="-128"/>
                  <a:ea typeface="BIZ UDPゴシック" panose="020B0400000000000000" pitchFamily="50" charset="-128"/>
                </a:rPr>
                <a:t>LINE</a:t>
              </a:r>
              <a:r>
                <a:rPr lang="ja-JP" altLang="en-US" dirty="0">
                  <a:latin typeface="BIZ UDPゴシック" panose="020B0400000000000000" pitchFamily="50" charset="-128"/>
                  <a:ea typeface="BIZ UDPゴシック" panose="020B0400000000000000" pitchFamily="50" charset="-128"/>
                </a:rPr>
                <a:t>でメッセージを送って」と声をかけます</a:t>
              </a:r>
              <a:br>
                <a:rPr lang="en-US" altLang="ja-JP" dirty="0">
                  <a:latin typeface="BIZ UDPゴシック" panose="020B0400000000000000" pitchFamily="50" charset="-128"/>
                  <a:ea typeface="BIZ UDPゴシック" panose="020B0400000000000000" pitchFamily="50" charset="-128"/>
                </a:rPr>
              </a:b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ポポンと鳴ってから話しかけましょう</a:t>
              </a:r>
            </a:p>
          </p:txBody>
        </p:sp>
      </p:grpSp>
      <p:sp>
        <p:nvSpPr>
          <p:cNvPr id="23" name="Slide Number Placeholder 5">
            <a:extLst>
              <a:ext uri="{FF2B5EF4-FFF2-40B4-BE49-F238E27FC236}">
                <a16:creationId xmlns:a16="http://schemas.microsoft.com/office/drawing/2014/main" id="{2E6D27C6-8FBA-2CEF-66D1-6DE18864660E}"/>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２</a:t>
            </a:r>
          </a:p>
        </p:txBody>
      </p:sp>
      <p:grpSp>
        <p:nvGrpSpPr>
          <p:cNvPr id="6" name="グループ化 5">
            <a:extLst>
              <a:ext uri="{FF2B5EF4-FFF2-40B4-BE49-F238E27FC236}">
                <a16:creationId xmlns:a16="http://schemas.microsoft.com/office/drawing/2014/main" id="{2C658002-48FF-B323-FEE2-1BD30D8D4961}"/>
              </a:ext>
            </a:extLst>
          </p:cNvPr>
          <p:cNvGrpSpPr/>
          <p:nvPr/>
        </p:nvGrpSpPr>
        <p:grpSpPr>
          <a:xfrm>
            <a:off x="630147" y="2690409"/>
            <a:ext cx="7745342" cy="1252609"/>
            <a:chOff x="630147" y="1492686"/>
            <a:chExt cx="7745342" cy="1252609"/>
          </a:xfrm>
        </p:grpSpPr>
        <p:sp>
          <p:nvSpPr>
            <p:cNvPr id="7" name="正方形/長方形 6">
              <a:extLst>
                <a:ext uri="{FF2B5EF4-FFF2-40B4-BE49-F238E27FC236}">
                  <a16:creationId xmlns:a16="http://schemas.microsoft.com/office/drawing/2014/main" id="{DA5EFC00-030F-0970-040F-546BCF6B12CD}"/>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5FFEFD19-A171-8F33-5407-0ABDD0C161A2}"/>
                </a:ext>
              </a:extLst>
            </p:cNvPr>
            <p:cNvSpPr txBox="1"/>
            <p:nvPr/>
          </p:nvSpPr>
          <p:spPr>
            <a:xfrm>
              <a:off x="1105482" y="1629477"/>
              <a:ext cx="7270007" cy="1115818"/>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「内容はどうしますか？」と聞かれるので送りたい内容を</a:t>
              </a:r>
              <a:r>
                <a:rPr lang="en-US" altLang="ja-JP" dirty="0">
                  <a:latin typeface="BIZ UDPゴシック" panose="020B0400000000000000" pitchFamily="50" charset="-128"/>
                  <a:ea typeface="BIZ UDPゴシック" panose="020B0400000000000000" pitchFamily="50" charset="-128"/>
                </a:rPr>
                <a:t>Siri</a:t>
              </a:r>
              <a:r>
                <a:rPr lang="ja-JP" altLang="en-US" dirty="0">
                  <a:latin typeface="BIZ UDPゴシック" panose="020B0400000000000000" pitchFamily="50" charset="-128"/>
                  <a:ea typeface="BIZ UDPゴシック" panose="020B0400000000000000" pitchFamily="50" charset="-128"/>
                </a:rPr>
                <a:t>に伝えます</a:t>
              </a:r>
              <a:br>
                <a:rPr lang="en-US" altLang="ja-JP" dirty="0">
                  <a:latin typeface="BIZ UDPゴシック" panose="020B0400000000000000" pitchFamily="50" charset="-128"/>
                  <a:ea typeface="BIZ UDPゴシック" panose="020B0400000000000000" pitchFamily="50" charset="-128"/>
                </a:rPr>
              </a:b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この時、間が開いてしまったりすると途中で送信確認に入ってしまうので、事前に送る内容を考えておきましょう</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507633D8-BC4E-0B23-ADAA-869D5909BC4A}"/>
              </a:ext>
            </a:extLst>
          </p:cNvPr>
          <p:cNvGrpSpPr/>
          <p:nvPr/>
        </p:nvGrpSpPr>
        <p:grpSpPr>
          <a:xfrm>
            <a:off x="630147" y="3990324"/>
            <a:ext cx="7745342" cy="892511"/>
            <a:chOff x="630147" y="1492686"/>
            <a:chExt cx="7745342" cy="892511"/>
          </a:xfrm>
        </p:grpSpPr>
        <p:sp>
          <p:nvSpPr>
            <p:cNvPr id="18" name="正方形/長方形 17">
              <a:extLst>
                <a:ext uri="{FF2B5EF4-FFF2-40B4-BE49-F238E27FC236}">
                  <a16:creationId xmlns:a16="http://schemas.microsoft.com/office/drawing/2014/main" id="{23E7FCA1-3A1A-151B-2A7E-83CC0A32DAF4}"/>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4" name="テキスト ボックス 23">
              <a:extLst>
                <a:ext uri="{FF2B5EF4-FFF2-40B4-BE49-F238E27FC236}">
                  <a16:creationId xmlns:a16="http://schemas.microsoft.com/office/drawing/2014/main" id="{87884211-E25B-4412-0C02-6D898BB2357B}"/>
                </a:ext>
              </a:extLst>
            </p:cNvPr>
            <p:cNvSpPr txBox="1"/>
            <p:nvPr/>
          </p:nvSpPr>
          <p:spPr>
            <a:xfrm>
              <a:off x="1105482" y="1629477"/>
              <a:ext cx="7270007" cy="755720"/>
            </a:xfrm>
            <a:prstGeom prst="rect">
              <a:avLst/>
            </a:prstGeom>
            <a:noFill/>
          </p:spPr>
          <p:txBody>
            <a:bodyPr wrap="square">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Siri</a:t>
              </a:r>
              <a:r>
                <a:rPr lang="ja-JP" altLang="en-US" dirty="0">
                  <a:latin typeface="BIZ UDPゴシック" panose="020B0400000000000000" pitchFamily="50" charset="-128"/>
                  <a:ea typeface="BIZ UDPゴシック" panose="020B0400000000000000" pitchFamily="50" charset="-128"/>
                </a:rPr>
                <a:t>から「○○さんへのメッセージは次の通りです」と聞こえた後、入力した内容が読み上げられます</a:t>
              </a:r>
            </a:p>
          </p:txBody>
        </p:sp>
      </p:grpSp>
      <p:grpSp>
        <p:nvGrpSpPr>
          <p:cNvPr id="25" name="グループ化 24">
            <a:extLst>
              <a:ext uri="{FF2B5EF4-FFF2-40B4-BE49-F238E27FC236}">
                <a16:creationId xmlns:a16="http://schemas.microsoft.com/office/drawing/2014/main" id="{0DB50D38-3207-C46E-598F-D0D2C3DA8015}"/>
              </a:ext>
            </a:extLst>
          </p:cNvPr>
          <p:cNvGrpSpPr/>
          <p:nvPr/>
        </p:nvGrpSpPr>
        <p:grpSpPr>
          <a:xfrm>
            <a:off x="630147" y="4930140"/>
            <a:ext cx="7745342" cy="1252609"/>
            <a:chOff x="630147" y="1492686"/>
            <a:chExt cx="7745342" cy="1252609"/>
          </a:xfrm>
        </p:grpSpPr>
        <p:sp>
          <p:nvSpPr>
            <p:cNvPr id="26" name="正方形/長方形 25">
              <a:extLst>
                <a:ext uri="{FF2B5EF4-FFF2-40B4-BE49-F238E27FC236}">
                  <a16:creationId xmlns:a16="http://schemas.microsoft.com/office/drawing/2014/main" id="{C52707FF-ABDB-1880-8794-A41645BE339F}"/>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6D32C195-FC80-E88D-478C-4B4242B2F28A}"/>
                </a:ext>
              </a:extLst>
            </p:cNvPr>
            <p:cNvSpPr txBox="1"/>
            <p:nvPr/>
          </p:nvSpPr>
          <p:spPr>
            <a:xfrm>
              <a:off x="1105482" y="1629477"/>
              <a:ext cx="7270007" cy="1115818"/>
            </a:xfrm>
            <a:prstGeom prst="rect">
              <a:avLst/>
            </a:prstGeom>
            <a:noFill/>
          </p:spPr>
          <p:txBody>
            <a:bodyPr wrap="square">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「送信してよろしいですか？」と聞かれるので</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「はい」と答えます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送らない場合は「キャンセル」と答えます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93046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1-I</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Siri</a:t>
            </a:r>
            <a:r>
              <a:rPr lang="ja-JP" altLang="en-US" sz="2799" dirty="0">
                <a:solidFill>
                  <a:srgbClr val="4472C4"/>
                </a:solidFill>
              </a:rPr>
              <a:t>を利用したトークの開始のしかた</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３</a:t>
            </a:r>
          </a:p>
        </p:txBody>
      </p:sp>
      <p:sp>
        <p:nvSpPr>
          <p:cNvPr id="4" name="字幕 14">
            <a:extLst>
              <a:ext uri="{FF2B5EF4-FFF2-40B4-BE49-F238E27FC236}">
                <a16:creationId xmlns:a16="http://schemas.microsoft.com/office/drawing/2014/main" id="{3EF02DD5-DFB6-0075-A2A2-C24EAFD97052}"/>
              </a:ext>
            </a:extLst>
          </p:cNvPr>
          <p:cNvSpPr txBox="1">
            <a:spLocks/>
          </p:cNvSpPr>
          <p:nvPr/>
        </p:nvSpPr>
        <p:spPr>
          <a:xfrm>
            <a:off x="201219" y="1024673"/>
            <a:ext cx="8690808"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b="0" dirty="0">
                <a:latin typeface="BIZ UDPゴシック" panose="020B0400000000000000" pitchFamily="50" charset="-128"/>
                <a:ea typeface="BIZ UDPゴシック" panose="020B0400000000000000" pitchFamily="50" charset="-128"/>
              </a:rPr>
              <a:t>Siri</a:t>
            </a:r>
            <a:r>
              <a:rPr lang="ja-JP" altLang="en-US" b="0" dirty="0">
                <a:latin typeface="BIZ UDPゴシック" panose="020B0400000000000000" pitchFamily="50" charset="-128"/>
                <a:ea typeface="BIZ UDPゴシック" panose="020B0400000000000000" pitchFamily="50" charset="-128"/>
              </a:rPr>
              <a:t>を利用しトークを送る際の注意点</a:t>
            </a:r>
          </a:p>
        </p:txBody>
      </p:sp>
      <p:grpSp>
        <p:nvGrpSpPr>
          <p:cNvPr id="5" name="グループ化 4">
            <a:extLst>
              <a:ext uri="{FF2B5EF4-FFF2-40B4-BE49-F238E27FC236}">
                <a16:creationId xmlns:a16="http://schemas.microsoft.com/office/drawing/2014/main" id="{D773ED3D-87FE-6E76-BB9D-088AE8A996C3}"/>
              </a:ext>
            </a:extLst>
          </p:cNvPr>
          <p:cNvGrpSpPr/>
          <p:nvPr/>
        </p:nvGrpSpPr>
        <p:grpSpPr>
          <a:xfrm>
            <a:off x="630147" y="1670528"/>
            <a:ext cx="7745342" cy="1612708"/>
            <a:chOff x="630147" y="1492686"/>
            <a:chExt cx="7745342" cy="1612708"/>
          </a:xfrm>
        </p:grpSpPr>
        <p:sp>
          <p:nvSpPr>
            <p:cNvPr id="7" name="正方形/長方形 6">
              <a:extLst>
                <a:ext uri="{FF2B5EF4-FFF2-40B4-BE49-F238E27FC236}">
                  <a16:creationId xmlns:a16="http://schemas.microsoft.com/office/drawing/2014/main" id="{2EF5F45F-D1F5-A119-7598-97C25C5E98C0}"/>
                </a:ext>
              </a:extLst>
            </p:cNvPr>
            <p:cNvSpPr/>
            <p:nvPr/>
          </p:nvSpPr>
          <p:spPr>
            <a:xfrm>
              <a:off x="630147" y="1492686"/>
              <a:ext cx="415237" cy="631648"/>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8" name="テキスト ボックス 7">
              <a:extLst>
                <a:ext uri="{FF2B5EF4-FFF2-40B4-BE49-F238E27FC236}">
                  <a16:creationId xmlns:a16="http://schemas.microsoft.com/office/drawing/2014/main" id="{7CF0EA55-02A9-46BD-08E8-224EBE14D9C3}"/>
                </a:ext>
              </a:extLst>
            </p:cNvPr>
            <p:cNvSpPr txBox="1"/>
            <p:nvPr/>
          </p:nvSpPr>
          <p:spPr>
            <a:xfrm>
              <a:off x="1105482" y="1629477"/>
              <a:ext cx="7270007" cy="1475917"/>
            </a:xfrm>
            <a:prstGeom prst="rect">
              <a:avLst/>
            </a:prstGeom>
            <a:noFill/>
          </p:spPr>
          <p:txBody>
            <a:bodyPr wrap="square">
              <a:spAutoFit/>
            </a:bodyPr>
            <a:lstStyle/>
            <a:p>
              <a:pPr algn="just">
                <a:lnSpc>
                  <a:spcPct val="130000"/>
                </a:lnSpc>
              </a:pP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u="dbl"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a:t>
              </a:r>
              <a:r>
                <a:rPr lang="en-US" altLang="ja-JP" sz="1800" u="dbl"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ja-JP" sz="1800" u="dbl"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でメッセージを送って</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と正確に</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伝えましょう</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例えば</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して</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などと</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曖昧に</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伝えない</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ようにします</a:t>
              </a:r>
              <a:endPar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en-US"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うま</a:t>
              </a:r>
              <a:r>
                <a:rPr lang="ja-JP" altLang="en-US"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くいく</a:t>
              </a:r>
              <a:r>
                <a:rPr lang="ja-JP"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可能性もありますが、</a:t>
              </a:r>
              <a:r>
                <a:rPr lang="en-US"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の通話になってしまったり、</a:t>
              </a:r>
              <a:endParaRPr lang="en-US" altLang="ja-JP"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反応しなかったりする場合があります</a:t>
              </a:r>
            </a:p>
          </p:txBody>
        </p:sp>
      </p:grpSp>
      <p:grpSp>
        <p:nvGrpSpPr>
          <p:cNvPr id="9" name="グループ化 8">
            <a:extLst>
              <a:ext uri="{FF2B5EF4-FFF2-40B4-BE49-F238E27FC236}">
                <a16:creationId xmlns:a16="http://schemas.microsoft.com/office/drawing/2014/main" id="{2250F29F-2549-E1DD-40B2-84B8C4887233}"/>
              </a:ext>
            </a:extLst>
          </p:cNvPr>
          <p:cNvGrpSpPr/>
          <p:nvPr/>
        </p:nvGrpSpPr>
        <p:grpSpPr>
          <a:xfrm>
            <a:off x="630147" y="3487153"/>
            <a:ext cx="7745342" cy="3053102"/>
            <a:chOff x="630147" y="1492686"/>
            <a:chExt cx="7745342" cy="3053102"/>
          </a:xfrm>
        </p:grpSpPr>
        <p:sp>
          <p:nvSpPr>
            <p:cNvPr id="11" name="正方形/長方形 10">
              <a:extLst>
                <a:ext uri="{FF2B5EF4-FFF2-40B4-BE49-F238E27FC236}">
                  <a16:creationId xmlns:a16="http://schemas.microsoft.com/office/drawing/2014/main" id="{2F4F630D-0D25-A634-D705-FF3F6BFB00DB}"/>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19E25999-CBC0-2372-0B37-64D2F86B9845}"/>
                </a:ext>
              </a:extLst>
            </p:cNvPr>
            <p:cNvSpPr txBox="1"/>
            <p:nvPr/>
          </p:nvSpPr>
          <p:spPr>
            <a:xfrm>
              <a:off x="1105482" y="1629477"/>
              <a:ext cx="7270007" cy="2916311"/>
            </a:xfrm>
            <a:prstGeom prst="rect">
              <a:avLst/>
            </a:prstGeom>
            <a:noFill/>
          </p:spPr>
          <p:txBody>
            <a:bodyPr wrap="square">
              <a:spAutoFit/>
            </a:bodyPr>
            <a:lstStyle/>
            <a:p>
              <a:pPr algn="just">
                <a:lnSpc>
                  <a:spcPct val="130000"/>
                </a:lnSpc>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で登録されている名前を使いましょう</a:t>
              </a:r>
              <a:endPar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さん</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部分は、</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上</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で友</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だち</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登録されている名前でないと認識されません</a:t>
              </a:r>
              <a:endPar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en-US"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少しでも</a:t>
              </a:r>
              <a:r>
                <a:rPr lang="ja-JP" altLang="en-US"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登録名が</a:t>
              </a:r>
              <a:r>
                <a:rPr lang="ja-JP"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違うと認識されない場合があるので注意しましょう</a:t>
              </a:r>
              <a:r>
                <a:rPr lang="en-US"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en-US" sz="18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の登録</a:t>
              </a:r>
              <a:r>
                <a:rPr lang="ja-JP" altLang="en-US"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名は連絡先アプリの登録名とは違う場合があるので、必ず</a:t>
              </a:r>
              <a:r>
                <a:rPr lang="en-US"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en-US"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アプリ上の名前の確認しましょう</a:t>
              </a:r>
              <a:endParaRPr lang="en-US" altLang="ja-JP" sz="1800" kern="100" dirty="0">
                <a:solidFill>
                  <a:schemeClr val="accent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の名前は友だちリストやトークルームで確認できます</a:t>
              </a:r>
              <a:endPar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lnSpc>
                  <a:spcPct val="130000"/>
                </a:lnSpc>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どうしても認識されない場合は友</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だち</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の名前を変更してみましょう</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873193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1-J</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Siri</a:t>
            </a:r>
            <a:r>
              <a:rPr lang="ja-JP" altLang="en-US" sz="2799" dirty="0">
                <a:solidFill>
                  <a:srgbClr val="4472C4"/>
                </a:solidFill>
              </a:rPr>
              <a:t>を利用した</a:t>
            </a:r>
            <a:r>
              <a:rPr lang="en-US" altLang="ja-JP" sz="2799" dirty="0">
                <a:solidFill>
                  <a:srgbClr val="4472C4"/>
                </a:solidFill>
              </a:rPr>
              <a:t>LINE</a:t>
            </a:r>
            <a:r>
              <a:rPr lang="ja-JP" altLang="en-US" sz="2799" dirty="0">
                <a:solidFill>
                  <a:srgbClr val="4472C4"/>
                </a:solidFill>
              </a:rPr>
              <a:t>通話のしかた</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４</a:t>
            </a:r>
          </a:p>
        </p:txBody>
      </p:sp>
      <p:sp>
        <p:nvSpPr>
          <p:cNvPr id="13" name="テキスト ボックス 12">
            <a:extLst>
              <a:ext uri="{FF2B5EF4-FFF2-40B4-BE49-F238E27FC236}">
                <a16:creationId xmlns:a16="http://schemas.microsoft.com/office/drawing/2014/main" id="{7F3B9FFC-A140-F378-E28D-07080EB8B4F7}"/>
              </a:ext>
            </a:extLst>
          </p:cNvPr>
          <p:cNvSpPr txBox="1"/>
          <p:nvPr/>
        </p:nvSpPr>
        <p:spPr>
          <a:xfrm>
            <a:off x="630147" y="4542143"/>
            <a:ext cx="6358785" cy="429348"/>
          </a:xfrm>
          <a:prstGeom prst="rect">
            <a:avLst/>
          </a:prstGeom>
          <a:noFill/>
        </p:spPr>
        <p:txBody>
          <a:bodyPr wrap="square" rtlCol="0">
            <a:spAutoFit/>
          </a:bodyPr>
          <a:lstStyle/>
          <a:p>
            <a:pPr algn="just">
              <a:lnSpc>
                <a:spcPct val="130000"/>
              </a:lnSpc>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注意点はトークを送るときと同じです</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p>
        </p:txBody>
      </p:sp>
      <p:grpSp>
        <p:nvGrpSpPr>
          <p:cNvPr id="3" name="グループ化 2">
            <a:extLst>
              <a:ext uri="{FF2B5EF4-FFF2-40B4-BE49-F238E27FC236}">
                <a16:creationId xmlns:a16="http://schemas.microsoft.com/office/drawing/2014/main" id="{E551D0B8-780E-4D52-04FD-6F8BC3C384FD}"/>
              </a:ext>
            </a:extLst>
          </p:cNvPr>
          <p:cNvGrpSpPr/>
          <p:nvPr/>
        </p:nvGrpSpPr>
        <p:grpSpPr>
          <a:xfrm>
            <a:off x="630147" y="1750592"/>
            <a:ext cx="7745342" cy="892511"/>
            <a:chOff x="630147" y="1492686"/>
            <a:chExt cx="7745342" cy="892511"/>
          </a:xfrm>
        </p:grpSpPr>
        <p:sp>
          <p:nvSpPr>
            <p:cNvPr id="9" name="正方形/長方形 8">
              <a:extLst>
                <a:ext uri="{FF2B5EF4-FFF2-40B4-BE49-F238E27FC236}">
                  <a16:creationId xmlns:a16="http://schemas.microsoft.com/office/drawing/2014/main" id="{7E5AAF9D-33F2-B216-B82D-A47C97F51663}"/>
                </a:ext>
              </a:extLst>
            </p:cNvPr>
            <p:cNvSpPr/>
            <p:nvPr/>
          </p:nvSpPr>
          <p:spPr>
            <a:xfrm>
              <a:off x="630147" y="1492686"/>
              <a:ext cx="415237" cy="631648"/>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A4390AF4-4CAC-7EBE-7E10-AECAC4389288}"/>
                </a:ext>
              </a:extLst>
            </p:cNvPr>
            <p:cNvSpPr txBox="1"/>
            <p:nvPr/>
          </p:nvSpPr>
          <p:spPr>
            <a:xfrm>
              <a:off x="1105482" y="1629477"/>
              <a:ext cx="7270007" cy="755720"/>
            </a:xfrm>
            <a:prstGeom prst="rect">
              <a:avLst/>
            </a:prstGeom>
            <a:noFill/>
          </p:spPr>
          <p:txBody>
            <a:bodyPr wrap="square">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Siri</a:t>
              </a:r>
              <a:r>
                <a:rPr lang="ja-JP" altLang="en-US" dirty="0">
                  <a:latin typeface="BIZ UDPゴシック" panose="020B0400000000000000" pitchFamily="50" charset="-128"/>
                  <a:ea typeface="BIZ UDPゴシック" panose="020B0400000000000000" pitchFamily="50" charset="-128"/>
                </a:rPr>
                <a:t>を起動し、</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さんに</a:t>
              </a:r>
              <a:r>
                <a:rPr lang="en-US" altLang="ja-JP" dirty="0">
                  <a:latin typeface="BIZ UDPゴシック" panose="020B0400000000000000" pitchFamily="50" charset="-128"/>
                  <a:ea typeface="BIZ UDPゴシック" panose="020B0400000000000000" pitchFamily="50" charset="-128"/>
                </a:rPr>
                <a:t>LINE</a:t>
              </a:r>
              <a:r>
                <a:rPr lang="ja-JP" altLang="en-US" dirty="0">
                  <a:latin typeface="BIZ UDPゴシック" panose="020B0400000000000000" pitchFamily="50" charset="-128"/>
                  <a:ea typeface="BIZ UDPゴシック" panose="020B0400000000000000" pitchFamily="50" charset="-128"/>
                </a:rPr>
                <a:t>通話をかけて」と伝えましょう</a:t>
              </a:r>
              <a:br>
                <a:rPr lang="ja-JP" altLang="en-US" dirty="0">
                  <a:latin typeface="BIZ UDPゴシック" panose="020B0400000000000000" pitchFamily="50" charset="-128"/>
                  <a:ea typeface="BIZ UDPゴシック" panose="020B0400000000000000" pitchFamily="50" charset="-128"/>
                </a:rPr>
              </a:b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ポポンと鳴ってから話しかけましょう</a:t>
              </a:r>
            </a:p>
          </p:txBody>
        </p:sp>
      </p:grpSp>
      <p:grpSp>
        <p:nvGrpSpPr>
          <p:cNvPr id="12" name="グループ化 11">
            <a:extLst>
              <a:ext uri="{FF2B5EF4-FFF2-40B4-BE49-F238E27FC236}">
                <a16:creationId xmlns:a16="http://schemas.microsoft.com/office/drawing/2014/main" id="{9915BD88-34FF-0317-E201-6EB13C2E9E2F}"/>
              </a:ext>
            </a:extLst>
          </p:cNvPr>
          <p:cNvGrpSpPr/>
          <p:nvPr/>
        </p:nvGrpSpPr>
        <p:grpSpPr>
          <a:xfrm>
            <a:off x="630147" y="2639904"/>
            <a:ext cx="7745342" cy="640303"/>
            <a:chOff x="630147" y="1492686"/>
            <a:chExt cx="7745342" cy="640303"/>
          </a:xfrm>
        </p:grpSpPr>
        <p:sp>
          <p:nvSpPr>
            <p:cNvPr id="16" name="正方形/長方形 15">
              <a:extLst>
                <a:ext uri="{FF2B5EF4-FFF2-40B4-BE49-F238E27FC236}">
                  <a16:creationId xmlns:a16="http://schemas.microsoft.com/office/drawing/2014/main" id="{46F21B39-2949-B518-9B1F-DD6806F287FC}"/>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E9E01035-7D29-0FF0-B6B2-2F09A3CEA3DE}"/>
                </a:ext>
              </a:extLst>
            </p:cNvPr>
            <p:cNvSpPr txBox="1"/>
            <p:nvPr/>
          </p:nvSpPr>
          <p:spPr>
            <a:xfrm>
              <a:off x="1105482" y="1629477"/>
              <a:ext cx="7270007" cy="395621"/>
            </a:xfrm>
            <a:prstGeom prst="rect">
              <a:avLst/>
            </a:prstGeom>
            <a:noFill/>
          </p:spPr>
          <p:txBody>
            <a:bodyPr wrap="square">
              <a:spAutoFit/>
            </a:bodyPr>
            <a:lstStyle/>
            <a:p>
              <a:pPr>
                <a:lnSpc>
                  <a:spcPct val="130000"/>
                </a:lnSpc>
              </a:pPr>
              <a:r>
                <a:rPr lang="en-US" altLang="ja-JP" sz="1800" dirty="0">
                  <a:latin typeface="BIZ UDPゴシック" panose="020B0400000000000000" pitchFamily="50" charset="-128"/>
                  <a:ea typeface="BIZ UDPゴシック" panose="020B0400000000000000" pitchFamily="50" charset="-128"/>
                </a:rPr>
                <a:t>LINE</a:t>
              </a:r>
              <a:r>
                <a:rPr lang="ja-JP" altLang="en-US" sz="1800" dirty="0">
                  <a:latin typeface="BIZ UDPゴシック" panose="020B0400000000000000" pitchFamily="50" charset="-128"/>
                  <a:ea typeface="BIZ UDPゴシック" panose="020B0400000000000000" pitchFamily="50" charset="-128"/>
                </a:rPr>
                <a:t>通話が開始されます</a:t>
              </a:r>
              <a:endParaRPr lang="en-US" altLang="ja-JP" sz="1800" dirty="0">
                <a:latin typeface="BIZ UDPゴシック" panose="020B0400000000000000" pitchFamily="50" charset="-128"/>
                <a:ea typeface="BIZ UDPゴシック" panose="020B0400000000000000" pitchFamily="50" charset="-128"/>
              </a:endParaRPr>
            </a:p>
          </p:txBody>
        </p:sp>
      </p:grpSp>
      <p:grpSp>
        <p:nvGrpSpPr>
          <p:cNvPr id="21" name="グループ化 20">
            <a:extLst>
              <a:ext uri="{FF2B5EF4-FFF2-40B4-BE49-F238E27FC236}">
                <a16:creationId xmlns:a16="http://schemas.microsoft.com/office/drawing/2014/main" id="{B2A99F30-D41F-DDAF-FB83-62493C96453C}"/>
              </a:ext>
            </a:extLst>
          </p:cNvPr>
          <p:cNvGrpSpPr/>
          <p:nvPr/>
        </p:nvGrpSpPr>
        <p:grpSpPr>
          <a:xfrm>
            <a:off x="630147" y="3511468"/>
            <a:ext cx="7745342" cy="640303"/>
            <a:chOff x="630147" y="1492686"/>
            <a:chExt cx="7745342" cy="640303"/>
          </a:xfrm>
        </p:grpSpPr>
        <p:sp>
          <p:nvSpPr>
            <p:cNvPr id="22" name="正方形/長方形 21">
              <a:extLst>
                <a:ext uri="{FF2B5EF4-FFF2-40B4-BE49-F238E27FC236}">
                  <a16:creationId xmlns:a16="http://schemas.microsoft.com/office/drawing/2014/main" id="{51E21E9C-1FF0-CF9E-894B-A66AF3FEE3DB}"/>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3" name="テキスト ボックス 22">
              <a:extLst>
                <a:ext uri="{FF2B5EF4-FFF2-40B4-BE49-F238E27FC236}">
                  <a16:creationId xmlns:a16="http://schemas.microsoft.com/office/drawing/2014/main" id="{E4A3EE26-6F2E-9B7B-5927-4A6ADF94BFF8}"/>
                </a:ext>
              </a:extLst>
            </p:cNvPr>
            <p:cNvSpPr txBox="1"/>
            <p:nvPr/>
          </p:nvSpPr>
          <p:spPr>
            <a:xfrm>
              <a:off x="1105482" y="1629477"/>
              <a:ext cx="7270007" cy="395621"/>
            </a:xfrm>
            <a:prstGeom prst="rect">
              <a:avLst/>
            </a:prstGeom>
            <a:noFill/>
          </p:spPr>
          <p:txBody>
            <a:bodyPr wrap="square">
              <a:spAutoFit/>
            </a:bodyPr>
            <a:lstStyle/>
            <a:p>
              <a:pPr>
                <a:lnSpc>
                  <a:spcPct val="130000"/>
                </a:lnSpc>
              </a:pPr>
              <a:r>
                <a:rPr lang="en-US" altLang="ja-JP" sz="1800" dirty="0">
                  <a:latin typeface="BIZ UDPゴシック" panose="020B0400000000000000" pitchFamily="50" charset="-128"/>
                  <a:ea typeface="BIZ UDPゴシック" panose="020B0400000000000000" pitchFamily="50" charset="-128"/>
                </a:rPr>
                <a:t>LINE</a:t>
              </a:r>
              <a:r>
                <a:rPr lang="ja-JP" altLang="en-US" sz="1800" dirty="0">
                  <a:latin typeface="BIZ UDPゴシック" panose="020B0400000000000000" pitchFamily="50" charset="-128"/>
                  <a:ea typeface="BIZ UDPゴシック" panose="020B0400000000000000" pitchFamily="50" charset="-128"/>
                </a:rPr>
                <a:t>通話</a:t>
              </a:r>
              <a:r>
                <a:rPr kumimoji="1" lang="ja-JP" altLang="en-US" sz="1800" dirty="0">
                  <a:latin typeface="BIZ UDPゴシック" panose="020B0400000000000000" pitchFamily="50" charset="-128"/>
                  <a:ea typeface="BIZ UDPゴシック" panose="020B0400000000000000" pitchFamily="50" charset="-128"/>
                </a:rPr>
                <a:t>を切る時は２本指で画面をダブルタップします</a:t>
              </a:r>
            </a:p>
          </p:txBody>
        </p:sp>
      </p:grpSp>
      <p:grpSp>
        <p:nvGrpSpPr>
          <p:cNvPr id="28" name="グループ化 27">
            <a:extLst>
              <a:ext uri="{FF2B5EF4-FFF2-40B4-BE49-F238E27FC236}">
                <a16:creationId xmlns:a16="http://schemas.microsoft.com/office/drawing/2014/main" id="{CE84DF75-591E-113B-02AB-3CECFDFBB068}"/>
              </a:ext>
            </a:extLst>
          </p:cNvPr>
          <p:cNvGrpSpPr/>
          <p:nvPr/>
        </p:nvGrpSpPr>
        <p:grpSpPr>
          <a:xfrm>
            <a:off x="630147" y="4969726"/>
            <a:ext cx="7745342" cy="640303"/>
            <a:chOff x="630147" y="1492686"/>
            <a:chExt cx="7745342" cy="640303"/>
          </a:xfrm>
        </p:grpSpPr>
        <p:sp>
          <p:nvSpPr>
            <p:cNvPr id="29" name="正方形/長方形 28">
              <a:extLst>
                <a:ext uri="{FF2B5EF4-FFF2-40B4-BE49-F238E27FC236}">
                  <a16:creationId xmlns:a16="http://schemas.microsoft.com/office/drawing/2014/main" id="{9609EF2F-7E97-D94E-2492-2B281808D745}"/>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BFAFE41D-6DB7-BE66-343B-B1FB26349789}"/>
                </a:ext>
              </a:extLst>
            </p:cNvPr>
            <p:cNvSpPr txBox="1"/>
            <p:nvPr/>
          </p:nvSpPr>
          <p:spPr>
            <a:xfrm>
              <a:off x="1105482" y="1629477"/>
              <a:ext cx="7270007" cy="395621"/>
            </a:xfrm>
            <a:prstGeom prst="rect">
              <a:avLst/>
            </a:prstGeom>
            <a:noFill/>
          </p:spPr>
          <p:txBody>
            <a:bodyPr wrap="square">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「○○に</a:t>
              </a:r>
              <a:r>
                <a:rPr lang="en-US" altLang="ja-JP" sz="1800" dirty="0">
                  <a:latin typeface="BIZ UDPゴシック" panose="020B0400000000000000" pitchFamily="50" charset="-128"/>
                  <a:ea typeface="BIZ UDPゴシック" panose="020B0400000000000000" pitchFamily="50" charset="-128"/>
                </a:rPr>
                <a:t>LINE</a:t>
              </a:r>
              <a:r>
                <a:rPr lang="ja-JP" altLang="en-US" sz="1800" dirty="0">
                  <a:latin typeface="BIZ UDPゴシック" panose="020B0400000000000000" pitchFamily="50" charset="-128"/>
                  <a:ea typeface="BIZ UDPゴシック" panose="020B0400000000000000" pitchFamily="50" charset="-128"/>
                </a:rPr>
                <a:t>で通話をかけて」と正確に伝えましょう</a:t>
              </a:r>
              <a:endParaRPr lang="en-US" altLang="ja-JP" sz="1800" dirty="0">
                <a:latin typeface="BIZ UDPゴシック" panose="020B0400000000000000" pitchFamily="50" charset="-128"/>
                <a:ea typeface="BIZ UDPゴシック" panose="020B0400000000000000" pitchFamily="50" charset="-128"/>
              </a:endParaRPr>
            </a:p>
          </p:txBody>
        </p:sp>
      </p:grpSp>
      <p:grpSp>
        <p:nvGrpSpPr>
          <p:cNvPr id="31" name="グループ化 30">
            <a:extLst>
              <a:ext uri="{FF2B5EF4-FFF2-40B4-BE49-F238E27FC236}">
                <a16:creationId xmlns:a16="http://schemas.microsoft.com/office/drawing/2014/main" id="{5C238D65-15FD-9FBB-3784-35048F1896B2}"/>
              </a:ext>
            </a:extLst>
          </p:cNvPr>
          <p:cNvGrpSpPr/>
          <p:nvPr/>
        </p:nvGrpSpPr>
        <p:grpSpPr>
          <a:xfrm>
            <a:off x="630147" y="5546220"/>
            <a:ext cx="7745342" cy="640303"/>
            <a:chOff x="630147" y="1492686"/>
            <a:chExt cx="7745342" cy="640303"/>
          </a:xfrm>
        </p:grpSpPr>
        <p:sp>
          <p:nvSpPr>
            <p:cNvPr id="32" name="正方形/長方形 31">
              <a:extLst>
                <a:ext uri="{FF2B5EF4-FFF2-40B4-BE49-F238E27FC236}">
                  <a16:creationId xmlns:a16="http://schemas.microsoft.com/office/drawing/2014/main" id="{16BAC579-41A3-8144-82DF-54FB1E179C4A}"/>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B087D2D2-DAAC-87D7-AFFE-2DE86B6F9949}"/>
                </a:ext>
              </a:extLst>
            </p:cNvPr>
            <p:cNvSpPr txBox="1"/>
            <p:nvPr/>
          </p:nvSpPr>
          <p:spPr>
            <a:xfrm>
              <a:off x="1105482" y="1629477"/>
              <a:ext cx="7270007" cy="395621"/>
            </a:xfrm>
            <a:prstGeom prst="rect">
              <a:avLst/>
            </a:prstGeom>
            <a:noFill/>
          </p:spPr>
          <p:txBody>
            <a:bodyPr wrap="square">
              <a:spAutoFit/>
            </a:bodyPr>
            <a:lstStyle/>
            <a:p>
              <a:pPr>
                <a:lnSpc>
                  <a:spcPct val="130000"/>
                </a:lnSpc>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で登録されている名前を使いましょう</a:t>
              </a:r>
              <a:endParaRPr lang="en-US" altLang="ja-JP" sz="1800" dirty="0">
                <a:latin typeface="BIZ UDPゴシック" panose="020B0400000000000000" pitchFamily="50" charset="-128"/>
                <a:ea typeface="BIZ UDPゴシック" panose="020B0400000000000000" pitchFamily="50" charset="-128"/>
              </a:endParaRPr>
            </a:p>
          </p:txBody>
        </p:sp>
      </p:grpSp>
      <p:sp>
        <p:nvSpPr>
          <p:cNvPr id="34" name="字幕 14">
            <a:extLst>
              <a:ext uri="{FF2B5EF4-FFF2-40B4-BE49-F238E27FC236}">
                <a16:creationId xmlns:a16="http://schemas.microsoft.com/office/drawing/2014/main" id="{3F2EBE3F-3D54-E5A8-E4A1-8B13C40EE871}"/>
              </a:ext>
            </a:extLst>
          </p:cNvPr>
          <p:cNvSpPr txBox="1">
            <a:spLocks/>
          </p:cNvSpPr>
          <p:nvPr/>
        </p:nvSpPr>
        <p:spPr>
          <a:xfrm>
            <a:off x="201219" y="1024673"/>
            <a:ext cx="8690808"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b="0" dirty="0">
                <a:latin typeface="BIZ UDPゴシック" panose="020B0400000000000000" pitchFamily="50" charset="-128"/>
                <a:ea typeface="BIZ UDPゴシック" panose="020B0400000000000000" pitchFamily="50" charset="-128"/>
              </a:rPr>
              <a:t>LINE</a:t>
            </a:r>
            <a:r>
              <a:rPr lang="ja-JP" altLang="en-US" b="0" dirty="0">
                <a:latin typeface="BIZ UDPゴシック" panose="020B0400000000000000" pitchFamily="50" charset="-128"/>
                <a:ea typeface="BIZ UDPゴシック" panose="020B0400000000000000" pitchFamily="50" charset="-128"/>
              </a:rPr>
              <a:t>通話は</a:t>
            </a:r>
            <a:r>
              <a:rPr lang="en-US" altLang="ja-JP" b="0" dirty="0">
                <a:latin typeface="BIZ UDPゴシック" panose="020B0400000000000000" pitchFamily="50" charset="-128"/>
                <a:ea typeface="BIZ UDPゴシック" panose="020B0400000000000000" pitchFamily="50" charset="-128"/>
              </a:rPr>
              <a:t>Siri</a:t>
            </a:r>
            <a:r>
              <a:rPr lang="ja-JP" altLang="en-US" b="0" dirty="0">
                <a:latin typeface="BIZ UDPゴシック" panose="020B0400000000000000" pitchFamily="50" charset="-128"/>
                <a:ea typeface="BIZ UDPゴシック" panose="020B0400000000000000" pitchFamily="50" charset="-128"/>
              </a:rPr>
              <a:t>を利用し音声でもかけることができます</a:t>
            </a:r>
          </a:p>
        </p:txBody>
      </p:sp>
    </p:spTree>
    <p:extLst>
      <p:ext uri="{BB962C8B-B14F-4D97-AF65-F5344CB8AC3E}">
        <p14:creationId xmlns:p14="http://schemas.microsoft.com/office/powerpoint/2010/main" val="1370569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1-K</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en-US" altLang="ja-JP" sz="2799" dirty="0">
                <a:solidFill>
                  <a:srgbClr val="4472C4"/>
                </a:solidFill>
              </a:rPr>
              <a:t>Siri</a:t>
            </a:r>
            <a:r>
              <a:rPr lang="ja-JP" altLang="en-US" sz="2799" dirty="0">
                <a:solidFill>
                  <a:srgbClr val="4472C4"/>
                </a:solidFill>
              </a:rPr>
              <a:t>を利用したトークの確認のしかた</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r>
              <a:rPr lang="ja-JP" altLang="en-US" sz="1800" dirty="0">
                <a:solidFill>
                  <a:schemeClr val="accent1"/>
                </a:solidFill>
                <a:latin typeface="BIZ UDPゴシック" panose="020B0400000000000000" pitchFamily="50" charset="-128"/>
                <a:ea typeface="BIZ UDPゴシック" panose="020B0400000000000000" pitchFamily="50" charset="-128"/>
              </a:rPr>
              <a:t>５</a:t>
            </a:r>
          </a:p>
        </p:txBody>
      </p:sp>
      <p:sp>
        <p:nvSpPr>
          <p:cNvPr id="11" name="字幕 14">
            <a:extLst>
              <a:ext uri="{FF2B5EF4-FFF2-40B4-BE49-F238E27FC236}">
                <a16:creationId xmlns:a16="http://schemas.microsoft.com/office/drawing/2014/main" id="{4FD95AAC-FAB2-BA73-3F6F-18E9BE5FDE85}"/>
              </a:ext>
            </a:extLst>
          </p:cNvPr>
          <p:cNvSpPr txBox="1">
            <a:spLocks/>
          </p:cNvSpPr>
          <p:nvPr/>
        </p:nvSpPr>
        <p:spPr>
          <a:xfrm>
            <a:off x="201219" y="1024673"/>
            <a:ext cx="8690808" cy="5787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b="0" dirty="0">
                <a:latin typeface="BIZ UDPゴシック" panose="020B0400000000000000" pitchFamily="50" charset="-128"/>
                <a:ea typeface="BIZ UDPゴシック" panose="020B0400000000000000" pitchFamily="50" charset="-128"/>
              </a:rPr>
              <a:t>Siri</a:t>
            </a:r>
            <a:r>
              <a:rPr lang="ja-JP" altLang="en-US" b="0" dirty="0">
                <a:latin typeface="BIZ UDPゴシック" panose="020B0400000000000000" pitchFamily="50" charset="-128"/>
                <a:ea typeface="BIZ UDPゴシック" panose="020B0400000000000000" pitchFamily="50" charset="-128"/>
              </a:rPr>
              <a:t>でトークの内容を確認することができます</a:t>
            </a:r>
          </a:p>
        </p:txBody>
      </p:sp>
      <p:sp>
        <p:nvSpPr>
          <p:cNvPr id="12" name="テキスト ボックス 11">
            <a:extLst>
              <a:ext uri="{FF2B5EF4-FFF2-40B4-BE49-F238E27FC236}">
                <a16:creationId xmlns:a16="http://schemas.microsoft.com/office/drawing/2014/main" id="{C7D110AA-68C7-89DF-3EBA-1DDF02F64599}"/>
              </a:ext>
            </a:extLst>
          </p:cNvPr>
          <p:cNvSpPr txBox="1"/>
          <p:nvPr/>
        </p:nvSpPr>
        <p:spPr>
          <a:xfrm>
            <a:off x="630147" y="4542143"/>
            <a:ext cx="6358785" cy="429348"/>
          </a:xfrm>
          <a:prstGeom prst="rect">
            <a:avLst/>
          </a:prstGeom>
          <a:noFill/>
        </p:spPr>
        <p:txBody>
          <a:bodyPr wrap="square" rtlCol="0">
            <a:spAutoFit/>
          </a:bodyPr>
          <a:lstStyle/>
          <a:p>
            <a:pPr algn="just">
              <a:lnSpc>
                <a:spcPct val="130000"/>
              </a:lnSpc>
            </a:pPr>
            <a:r>
              <a:rPr lang="ja-JP" altLang="en-US" sz="2000" kern="100" dirty="0">
                <a:latin typeface="BIZ UDPゴシック" panose="020B0400000000000000" pitchFamily="50" charset="-128"/>
                <a:ea typeface="BIZ UDPゴシック" panose="020B0400000000000000" pitchFamily="50" charset="-128"/>
                <a:cs typeface="Times New Roman" panose="02020603050405020304" pitchFamily="18" charset="0"/>
              </a:rPr>
              <a:t>注意点はトークを送るときと同じです</a:t>
            </a:r>
            <a:r>
              <a:rPr lang="ja-JP" altLang="ja-JP"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p>
        </p:txBody>
      </p:sp>
      <p:grpSp>
        <p:nvGrpSpPr>
          <p:cNvPr id="16" name="グループ化 15">
            <a:extLst>
              <a:ext uri="{FF2B5EF4-FFF2-40B4-BE49-F238E27FC236}">
                <a16:creationId xmlns:a16="http://schemas.microsoft.com/office/drawing/2014/main" id="{1A0B8257-F726-3407-0A7D-340F54ABB9BC}"/>
              </a:ext>
            </a:extLst>
          </p:cNvPr>
          <p:cNvGrpSpPr/>
          <p:nvPr/>
        </p:nvGrpSpPr>
        <p:grpSpPr>
          <a:xfrm>
            <a:off x="630147" y="1750592"/>
            <a:ext cx="7745342" cy="892511"/>
            <a:chOff x="630147" y="1492686"/>
            <a:chExt cx="7745342" cy="892511"/>
          </a:xfrm>
        </p:grpSpPr>
        <p:sp>
          <p:nvSpPr>
            <p:cNvPr id="18" name="正方形/長方形 17">
              <a:extLst>
                <a:ext uri="{FF2B5EF4-FFF2-40B4-BE49-F238E27FC236}">
                  <a16:creationId xmlns:a16="http://schemas.microsoft.com/office/drawing/2014/main" id="{3DEDBC24-BB4F-CD9E-275D-E80874FC0A68}"/>
                </a:ext>
              </a:extLst>
            </p:cNvPr>
            <p:cNvSpPr/>
            <p:nvPr/>
          </p:nvSpPr>
          <p:spPr>
            <a:xfrm>
              <a:off x="630147" y="1492686"/>
              <a:ext cx="415237" cy="631648"/>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20443FE0-BEDC-5385-D720-A9CC9B684384}"/>
                </a:ext>
              </a:extLst>
            </p:cNvPr>
            <p:cNvSpPr txBox="1"/>
            <p:nvPr/>
          </p:nvSpPr>
          <p:spPr>
            <a:xfrm>
              <a:off x="1105482" y="1629477"/>
              <a:ext cx="7270007" cy="755720"/>
            </a:xfrm>
            <a:prstGeom prst="rect">
              <a:avLst/>
            </a:prstGeom>
            <a:noFill/>
          </p:spPr>
          <p:txBody>
            <a:bodyPr wrap="square">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Siri</a:t>
              </a:r>
              <a:r>
                <a:rPr lang="ja-JP" altLang="en-US" dirty="0">
                  <a:latin typeface="BIZ UDPゴシック" panose="020B0400000000000000" pitchFamily="50" charset="-128"/>
                  <a:ea typeface="BIZ UDPゴシック" panose="020B0400000000000000" pitchFamily="50" charset="-128"/>
                </a:rPr>
                <a:t>を起動し、</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からの</a:t>
              </a:r>
              <a:r>
                <a:rPr lang="en-US" altLang="ja-JP" dirty="0">
                  <a:latin typeface="BIZ UDPゴシック" panose="020B0400000000000000" pitchFamily="50" charset="-128"/>
                  <a:ea typeface="BIZ UDPゴシック" panose="020B0400000000000000" pitchFamily="50" charset="-128"/>
                </a:rPr>
                <a:t>LINE</a:t>
              </a:r>
              <a:r>
                <a:rPr lang="ja-JP" altLang="en-US" dirty="0">
                  <a:latin typeface="BIZ UDPゴシック" panose="020B0400000000000000" pitchFamily="50" charset="-128"/>
                  <a:ea typeface="BIZ UDPゴシック" panose="020B0400000000000000" pitchFamily="50" charset="-128"/>
                </a:rPr>
                <a:t>を読んで」と伝えましょう</a:t>
              </a:r>
              <a:br>
                <a:rPr lang="ja-JP" altLang="en-US" dirty="0">
                  <a:latin typeface="BIZ UDPゴシック" panose="020B0400000000000000" pitchFamily="50" charset="-128"/>
                  <a:ea typeface="BIZ UDPゴシック" panose="020B0400000000000000" pitchFamily="50" charset="-128"/>
                </a:rPr>
              </a:br>
              <a:r>
                <a:rPr lang="en-US" altLang="ja-JP" dirty="0">
                  <a:solidFill>
                    <a:schemeClr val="accent1"/>
                  </a:solidFill>
                  <a:latin typeface="BIZ UDPゴシック" panose="020B0400000000000000" pitchFamily="50" charset="-128"/>
                  <a:ea typeface="BIZ UDPゴシック" panose="020B0400000000000000" pitchFamily="50" charset="-128"/>
                </a:rPr>
                <a:t>※</a:t>
              </a:r>
              <a:r>
                <a:rPr lang="ja-JP" altLang="en-US" dirty="0">
                  <a:solidFill>
                    <a:schemeClr val="accent1"/>
                  </a:solidFill>
                  <a:latin typeface="BIZ UDPゴシック" panose="020B0400000000000000" pitchFamily="50" charset="-128"/>
                  <a:ea typeface="BIZ UDPゴシック" panose="020B0400000000000000" pitchFamily="50" charset="-128"/>
                </a:rPr>
                <a:t>ポポンと鳴ってから話しかけましょう</a:t>
              </a:r>
            </a:p>
          </p:txBody>
        </p:sp>
      </p:grpSp>
      <p:grpSp>
        <p:nvGrpSpPr>
          <p:cNvPr id="22" name="グループ化 21">
            <a:extLst>
              <a:ext uri="{FF2B5EF4-FFF2-40B4-BE49-F238E27FC236}">
                <a16:creationId xmlns:a16="http://schemas.microsoft.com/office/drawing/2014/main" id="{00BAF63B-2180-153F-AC13-171147D719D1}"/>
              </a:ext>
            </a:extLst>
          </p:cNvPr>
          <p:cNvGrpSpPr/>
          <p:nvPr/>
        </p:nvGrpSpPr>
        <p:grpSpPr>
          <a:xfrm>
            <a:off x="630147" y="2639904"/>
            <a:ext cx="7745342" cy="640303"/>
            <a:chOff x="630147" y="1492686"/>
            <a:chExt cx="7745342" cy="640303"/>
          </a:xfrm>
        </p:grpSpPr>
        <p:sp>
          <p:nvSpPr>
            <p:cNvPr id="23" name="正方形/長方形 22">
              <a:extLst>
                <a:ext uri="{FF2B5EF4-FFF2-40B4-BE49-F238E27FC236}">
                  <a16:creationId xmlns:a16="http://schemas.microsoft.com/office/drawing/2014/main" id="{8B7D056B-5093-47AF-8F39-ACFA37A9AFF7}"/>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4" name="テキスト ボックス 23">
              <a:extLst>
                <a:ext uri="{FF2B5EF4-FFF2-40B4-BE49-F238E27FC236}">
                  <a16:creationId xmlns:a16="http://schemas.microsoft.com/office/drawing/2014/main" id="{82F7108B-6ECC-B25D-5BB1-C81B5794F828}"/>
                </a:ext>
              </a:extLst>
            </p:cNvPr>
            <p:cNvSpPr txBox="1"/>
            <p:nvPr/>
          </p:nvSpPr>
          <p:spPr>
            <a:xfrm>
              <a:off x="1105482" y="1629477"/>
              <a:ext cx="7270007" cy="395621"/>
            </a:xfrm>
            <a:prstGeom prst="rect">
              <a:avLst/>
            </a:prstGeom>
            <a:noFill/>
          </p:spPr>
          <p:txBody>
            <a:bodyPr wrap="square">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最新のメッセージを読みあげます</a:t>
              </a:r>
            </a:p>
          </p:txBody>
        </p:sp>
      </p:grpSp>
      <p:grpSp>
        <p:nvGrpSpPr>
          <p:cNvPr id="25" name="グループ化 24">
            <a:extLst>
              <a:ext uri="{FF2B5EF4-FFF2-40B4-BE49-F238E27FC236}">
                <a16:creationId xmlns:a16="http://schemas.microsoft.com/office/drawing/2014/main" id="{98F0B1F3-E302-39EE-4BB5-9A2ABDA59960}"/>
              </a:ext>
            </a:extLst>
          </p:cNvPr>
          <p:cNvGrpSpPr/>
          <p:nvPr/>
        </p:nvGrpSpPr>
        <p:grpSpPr>
          <a:xfrm>
            <a:off x="630147" y="3511468"/>
            <a:ext cx="7745342" cy="892511"/>
            <a:chOff x="630147" y="1492686"/>
            <a:chExt cx="7745342" cy="892511"/>
          </a:xfrm>
        </p:grpSpPr>
        <p:sp>
          <p:nvSpPr>
            <p:cNvPr id="26" name="正方形/長方形 25">
              <a:extLst>
                <a:ext uri="{FF2B5EF4-FFF2-40B4-BE49-F238E27FC236}">
                  <a16:creationId xmlns:a16="http://schemas.microsoft.com/office/drawing/2014/main" id="{0915DED7-A942-6BFC-9263-EF2B32E900A3}"/>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7" name="テキスト ボックス 26">
              <a:extLst>
                <a:ext uri="{FF2B5EF4-FFF2-40B4-BE49-F238E27FC236}">
                  <a16:creationId xmlns:a16="http://schemas.microsoft.com/office/drawing/2014/main" id="{EFEC797D-346F-7D6D-AE1C-E85D71197A2C}"/>
                </a:ext>
              </a:extLst>
            </p:cNvPr>
            <p:cNvSpPr txBox="1"/>
            <p:nvPr/>
          </p:nvSpPr>
          <p:spPr>
            <a:xfrm>
              <a:off x="1105482" y="1629477"/>
              <a:ext cx="7270007" cy="755720"/>
            </a:xfrm>
            <a:prstGeom prst="rect">
              <a:avLst/>
            </a:prstGeom>
            <a:noFill/>
          </p:spPr>
          <p:txBody>
            <a:bodyPr wrap="square">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「返信しますか？」と聞かれるので、</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はい」と答えると返信を作成することができます　</a:t>
              </a: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以降の流れはトーク送信と同じです</a:t>
              </a:r>
            </a:p>
          </p:txBody>
        </p:sp>
      </p:grpSp>
      <p:grpSp>
        <p:nvGrpSpPr>
          <p:cNvPr id="28" name="グループ化 27">
            <a:extLst>
              <a:ext uri="{FF2B5EF4-FFF2-40B4-BE49-F238E27FC236}">
                <a16:creationId xmlns:a16="http://schemas.microsoft.com/office/drawing/2014/main" id="{F708CF06-3EA4-6689-81A7-7A8D7BF291ED}"/>
              </a:ext>
            </a:extLst>
          </p:cNvPr>
          <p:cNvGrpSpPr/>
          <p:nvPr/>
        </p:nvGrpSpPr>
        <p:grpSpPr>
          <a:xfrm>
            <a:off x="630147" y="4969726"/>
            <a:ext cx="7745342" cy="640303"/>
            <a:chOff x="630147" y="1492686"/>
            <a:chExt cx="7745342" cy="640303"/>
          </a:xfrm>
        </p:grpSpPr>
        <p:sp>
          <p:nvSpPr>
            <p:cNvPr id="29" name="正方形/長方形 28">
              <a:extLst>
                <a:ext uri="{FF2B5EF4-FFF2-40B4-BE49-F238E27FC236}">
                  <a16:creationId xmlns:a16="http://schemas.microsoft.com/office/drawing/2014/main" id="{1E347467-1ED6-F06F-587E-69BD4E823666}"/>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0" name="テキスト ボックス 29">
              <a:extLst>
                <a:ext uri="{FF2B5EF4-FFF2-40B4-BE49-F238E27FC236}">
                  <a16:creationId xmlns:a16="http://schemas.microsoft.com/office/drawing/2014/main" id="{94EE243C-E0D0-C9CF-FB45-50D4771727FE}"/>
                </a:ext>
              </a:extLst>
            </p:cNvPr>
            <p:cNvSpPr txBox="1"/>
            <p:nvPr/>
          </p:nvSpPr>
          <p:spPr>
            <a:xfrm>
              <a:off x="1105482" y="1629477"/>
              <a:ext cx="7270007" cy="395621"/>
            </a:xfrm>
            <a:prstGeom prst="rect">
              <a:avLst/>
            </a:prstGeom>
            <a:noFill/>
          </p:spPr>
          <p:txBody>
            <a:bodyPr wrap="square">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「○○の</a:t>
              </a:r>
              <a:r>
                <a:rPr lang="en-US" altLang="ja-JP" sz="1800" dirty="0">
                  <a:latin typeface="BIZ UDPゴシック" panose="020B0400000000000000" pitchFamily="50" charset="-128"/>
                  <a:ea typeface="BIZ UDPゴシック" panose="020B0400000000000000" pitchFamily="50" charset="-128"/>
                </a:rPr>
                <a:t>LINE</a:t>
              </a:r>
              <a:r>
                <a:rPr lang="ja-JP" altLang="en-US" sz="1800" dirty="0">
                  <a:latin typeface="BIZ UDPゴシック" panose="020B0400000000000000" pitchFamily="50" charset="-128"/>
                  <a:ea typeface="BIZ UDPゴシック" panose="020B0400000000000000" pitchFamily="50" charset="-128"/>
                </a:rPr>
                <a:t>を読んで」と正確に伝えましょう</a:t>
              </a:r>
              <a:endParaRPr lang="en-US" altLang="ja-JP" sz="1800" dirty="0">
                <a:latin typeface="BIZ UDPゴシック" panose="020B0400000000000000" pitchFamily="50" charset="-128"/>
                <a:ea typeface="BIZ UDPゴシック" panose="020B0400000000000000" pitchFamily="50" charset="-128"/>
              </a:endParaRPr>
            </a:p>
          </p:txBody>
        </p:sp>
      </p:grpSp>
      <p:grpSp>
        <p:nvGrpSpPr>
          <p:cNvPr id="31" name="グループ化 30">
            <a:extLst>
              <a:ext uri="{FF2B5EF4-FFF2-40B4-BE49-F238E27FC236}">
                <a16:creationId xmlns:a16="http://schemas.microsoft.com/office/drawing/2014/main" id="{B9B2EB4D-3207-A363-B8DD-2416C476C508}"/>
              </a:ext>
            </a:extLst>
          </p:cNvPr>
          <p:cNvGrpSpPr/>
          <p:nvPr/>
        </p:nvGrpSpPr>
        <p:grpSpPr>
          <a:xfrm>
            <a:off x="630147" y="5546220"/>
            <a:ext cx="7745342" cy="640303"/>
            <a:chOff x="630147" y="1492686"/>
            <a:chExt cx="7745342" cy="640303"/>
          </a:xfrm>
        </p:grpSpPr>
        <p:sp>
          <p:nvSpPr>
            <p:cNvPr id="32" name="正方形/長方形 31">
              <a:extLst>
                <a:ext uri="{FF2B5EF4-FFF2-40B4-BE49-F238E27FC236}">
                  <a16:creationId xmlns:a16="http://schemas.microsoft.com/office/drawing/2014/main" id="{937D7FE9-4B91-86F5-879B-C69F3E063756}"/>
                </a:ext>
              </a:extLst>
            </p:cNvPr>
            <p:cNvSpPr/>
            <p:nvPr/>
          </p:nvSpPr>
          <p:spPr>
            <a:xfrm>
              <a:off x="630147" y="1492686"/>
              <a:ext cx="415237" cy="640303"/>
            </a:xfrm>
            <a:prstGeom prst="rect">
              <a:avLst/>
            </a:prstGeom>
          </p:spPr>
          <p:txBody>
            <a:bodyPr wrap="square">
              <a:spAutoFit/>
            </a:bodyPr>
            <a:lstStyle/>
            <a:p>
              <a:pPr>
                <a:lnSpc>
                  <a:spcPct val="130000"/>
                </a:lnSpc>
              </a:pPr>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04A0754D-4A64-ABD5-A9DA-6B696F4EA69A}"/>
                </a:ext>
              </a:extLst>
            </p:cNvPr>
            <p:cNvSpPr txBox="1"/>
            <p:nvPr/>
          </p:nvSpPr>
          <p:spPr>
            <a:xfrm>
              <a:off x="1105482" y="1629477"/>
              <a:ext cx="7270007" cy="395621"/>
            </a:xfrm>
            <a:prstGeom prst="rect">
              <a:avLst/>
            </a:prstGeom>
            <a:noFill/>
          </p:spPr>
          <p:txBody>
            <a:bodyPr wrap="square">
              <a:spAutoFit/>
            </a:bodyPr>
            <a:lstStyle/>
            <a:p>
              <a:pPr>
                <a:lnSpc>
                  <a:spcPct val="130000"/>
                </a:lnSpc>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で登録されている名前を使いましょう</a:t>
              </a:r>
              <a:endParaRPr lang="en-US" altLang="ja-JP" sz="18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4043790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78F3023-1993-E19E-999B-C74584D3B677}"/>
              </a:ext>
            </a:extLst>
          </p:cNvPr>
          <p:cNvPicPr>
            <a:picLocks noChangeAspect="1"/>
          </p:cNvPicPr>
          <p:nvPr/>
        </p:nvPicPr>
        <p:blipFill>
          <a:blip r:embed="rId4"/>
          <a:stretch>
            <a:fillRect/>
          </a:stretch>
        </p:blipFill>
        <p:spPr>
          <a:xfrm>
            <a:off x="1236379" y="2379767"/>
            <a:ext cx="2456901" cy="4359018"/>
          </a:xfrm>
          <a:prstGeom prst="rect">
            <a:avLst/>
          </a:prstGeom>
        </p:spPr>
      </p:pic>
      <p:pic>
        <p:nvPicPr>
          <p:cNvPr id="22" name="図 21">
            <a:extLst>
              <a:ext uri="{FF2B5EF4-FFF2-40B4-BE49-F238E27FC236}">
                <a16:creationId xmlns:a16="http://schemas.microsoft.com/office/drawing/2014/main" id="{A4E21A7D-312C-A034-E4A0-0064B9023C5D}"/>
              </a:ext>
            </a:extLst>
          </p:cNvPr>
          <p:cNvPicPr>
            <a:picLocks noChangeAspect="1"/>
          </p:cNvPicPr>
          <p:nvPr/>
        </p:nvPicPr>
        <p:blipFill>
          <a:blip r:embed="rId5"/>
          <a:stretch>
            <a:fillRect/>
          </a:stretch>
        </p:blipFill>
        <p:spPr>
          <a:xfrm>
            <a:off x="5438690" y="2347855"/>
            <a:ext cx="2469094"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80"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LINE</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を起動し、画面左下の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トーク</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トークの画面に移動します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２６</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ト－クの確認方法</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1-L</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友だちから届いたトークを確認しましょう</a:t>
            </a:r>
          </a:p>
        </p:txBody>
      </p:sp>
      <p:sp>
        <p:nvSpPr>
          <p:cNvPr id="4" name="四角形: 角を丸くする 3">
            <a:extLst>
              <a:ext uri="{FF2B5EF4-FFF2-40B4-BE49-F238E27FC236}">
                <a16:creationId xmlns:a16="http://schemas.microsoft.com/office/drawing/2014/main" id="{EB1B502E-6616-FE3D-FD71-3286ACF766AF}"/>
              </a:ext>
            </a:extLst>
          </p:cNvPr>
          <p:cNvSpPr/>
          <p:nvPr/>
        </p:nvSpPr>
        <p:spPr>
          <a:xfrm>
            <a:off x="1782877" y="6386894"/>
            <a:ext cx="405855" cy="339698"/>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5683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71F3FF3-9B53-647B-1EFD-9CC13128F77F}"/>
              </a:ext>
            </a:extLst>
          </p:cNvPr>
          <p:cNvSpPr/>
          <p:nvPr/>
        </p:nvSpPr>
        <p:spPr>
          <a:xfrm>
            <a:off x="1950312" y="2776879"/>
            <a:ext cx="6904818" cy="174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lnSpc>
                <a:spcPct val="150000"/>
              </a:lnSpc>
            </a:pPr>
            <a:r>
              <a:rPr lang="en-US" altLang="ja-JP" dirty="0">
                <a:ln w="0"/>
                <a:solidFill>
                  <a:prstClr val="black"/>
                </a:solidFill>
                <a:latin typeface="BIZ UDPゴシック" panose="020B0400000000000000" pitchFamily="50" charset="-128"/>
                <a:ea typeface="BIZ UDPゴシック" panose="020B0400000000000000" pitchFamily="50" charset="-128"/>
              </a:rPr>
              <a:t>LINE</a:t>
            </a:r>
            <a:r>
              <a:rPr lang="ja-JP" altLang="en-US" dirty="0">
                <a:ln w="0"/>
                <a:solidFill>
                  <a:prstClr val="black"/>
                </a:solidFill>
                <a:latin typeface="BIZ UDPゴシック" panose="020B0400000000000000" pitchFamily="50" charset="-128"/>
                <a:ea typeface="BIZ UDPゴシック" panose="020B0400000000000000" pitchFamily="50" charset="-128"/>
              </a:rPr>
              <a:t>への携帯電話の認証</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３</a:t>
            </a:r>
            <a:r>
              <a:rPr lang="en-US" altLang="ja-JP" dirty="0">
                <a:ln w="0"/>
                <a:solidFill>
                  <a:prstClr val="black"/>
                </a:solidFill>
                <a:latin typeface="BIZ UDPゴシック" panose="020B0400000000000000" pitchFamily="50" charset="-128"/>
                <a:ea typeface="BIZ UDPゴシック" panose="020B0400000000000000" pitchFamily="50" charset="-128"/>
              </a:rPr>
              <a:t>5</a:t>
            </a:r>
            <a:r>
              <a:rPr lang="ja-JP" altLang="en-US" dirty="0">
                <a:ln w="0"/>
                <a:solidFill>
                  <a:prstClr val="black"/>
                </a:solidFill>
                <a:latin typeface="BIZ UDPゴシック" panose="020B0400000000000000" pitchFamily="50" charset="-128"/>
                <a:ea typeface="BIZ UDPゴシック" panose="020B0400000000000000" pitchFamily="50" charset="-128"/>
              </a:rPr>
              <a:t>　</a:t>
            </a:r>
            <a:endParaRPr lang="en-US" altLang="ja-JP" dirty="0">
              <a:ln w="0"/>
              <a:solidFill>
                <a:prstClr val="black"/>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アカウントの新規登録</a:t>
            </a:r>
            <a:r>
              <a:rPr lang="en-US" altLang="ja-JP" dirty="0">
                <a:ln w="0"/>
                <a:solidFill>
                  <a:prstClr val="black"/>
                </a:solidFill>
                <a:latin typeface="BIZ UDPゴシック" panose="020B0400000000000000" pitchFamily="50" charset="-128"/>
                <a:ea typeface="BIZ UDPゴシック" panose="020B0400000000000000" pitchFamily="50" charset="-128"/>
              </a:rPr>
              <a:t>……………………………………………P39</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友だちの追加設定・年齢確認</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４</a:t>
            </a:r>
            <a:r>
              <a:rPr lang="en-US" altLang="ja-JP" dirty="0">
                <a:ln w="0"/>
                <a:solidFill>
                  <a:prstClr val="black"/>
                </a:solidFill>
                <a:latin typeface="BIZ UDPゴシック" panose="020B0400000000000000" pitchFamily="50" charset="-128"/>
                <a:ea typeface="BIZ UDPゴシック" panose="020B0400000000000000" pitchFamily="50" charset="-128"/>
              </a:rPr>
              <a:t>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情報利用に関するお願い</a:t>
            </a:r>
            <a:r>
              <a:rPr lang="en-US" altLang="ja-JP" dirty="0">
                <a:ln w="0"/>
                <a:solidFill>
                  <a:prstClr val="black"/>
                </a:solidFill>
                <a:latin typeface="BIZ UDPゴシック" panose="020B0400000000000000" pitchFamily="50" charset="-128"/>
                <a:ea typeface="BIZ UDPゴシック" panose="020B0400000000000000" pitchFamily="50" charset="-128"/>
              </a:rPr>
              <a:t>…………………………………………P</a:t>
            </a:r>
            <a:r>
              <a:rPr lang="ja-JP" altLang="en-US" dirty="0">
                <a:ln w="0"/>
                <a:solidFill>
                  <a:prstClr val="black"/>
                </a:solidFill>
                <a:latin typeface="BIZ UDPゴシック" panose="020B0400000000000000" pitchFamily="50" charset="-128"/>
                <a:ea typeface="BIZ UDPゴシック" panose="020B0400000000000000" pitchFamily="50" charset="-128"/>
              </a:rPr>
              <a:t>４</a:t>
            </a:r>
            <a:r>
              <a:rPr lang="en-US" altLang="ja-JP" dirty="0">
                <a:ln w="0"/>
                <a:solidFill>
                  <a:prstClr val="black"/>
                </a:solidFill>
                <a:latin typeface="BIZ UDPゴシック" panose="020B0400000000000000" pitchFamily="50" charset="-128"/>
                <a:ea typeface="BIZ UDPゴシック" panose="020B0400000000000000" pitchFamily="50" charset="-128"/>
              </a:rPr>
              <a:t>3</a:t>
            </a:r>
          </a:p>
        </p:txBody>
      </p:sp>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DC56853D-9DC6-9A21-A6A3-E75D4DF87A48}"/>
              </a:ext>
            </a:extLst>
          </p:cNvPr>
          <p:cNvSpPr txBox="1"/>
          <p:nvPr/>
        </p:nvSpPr>
        <p:spPr>
          <a:xfrm>
            <a:off x="1950312" y="2315224"/>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付録 </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LINE</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の初期設定について</a:t>
            </a:r>
          </a:p>
        </p:txBody>
      </p:sp>
    </p:spTree>
    <p:extLst>
      <p:ext uri="{BB962C8B-B14F-4D97-AF65-F5344CB8AC3E}">
        <p14:creationId xmlns:p14="http://schemas.microsoft.com/office/powerpoint/2010/main" val="3826986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E51A326-CF40-95FF-9867-27F980DEB2FA}"/>
              </a:ext>
            </a:extLst>
          </p:cNvPr>
          <p:cNvPicPr>
            <a:picLocks noChangeAspect="1"/>
          </p:cNvPicPr>
          <p:nvPr/>
        </p:nvPicPr>
        <p:blipFill>
          <a:blip r:embed="rId4"/>
          <a:stretch>
            <a:fillRect/>
          </a:stretch>
        </p:blipFill>
        <p:spPr>
          <a:xfrm>
            <a:off x="3337453" y="2400975"/>
            <a:ext cx="2469094"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左右にスワイプし、トークを確認</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したい相手をダブルタップします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7" name="タイトル 1">
            <a:extLst>
              <a:ext uri="{FF2B5EF4-FFF2-40B4-BE49-F238E27FC236}">
                <a16:creationId xmlns:a16="http://schemas.microsoft.com/office/drawing/2014/main" id="{EDE9C4FF-2702-123F-0349-3CA029515D2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1-L</a:t>
            </a:r>
          </a:p>
        </p:txBody>
      </p:sp>
      <p:sp>
        <p:nvSpPr>
          <p:cNvPr id="8" name="サブタイトル 2">
            <a:extLst>
              <a:ext uri="{FF2B5EF4-FFF2-40B4-BE49-F238E27FC236}">
                <a16:creationId xmlns:a16="http://schemas.microsoft.com/office/drawing/2014/main" id="{AFE6DD82-4000-7AE8-78B0-A9E38E1A941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友だちから届いたトークを確認しましょう</a:t>
            </a:r>
          </a:p>
        </p:txBody>
      </p:sp>
      <p:sp>
        <p:nvSpPr>
          <p:cNvPr id="16" name="タイトル 1">
            <a:extLst>
              <a:ext uri="{FF2B5EF4-FFF2-40B4-BE49-F238E27FC236}">
                <a16:creationId xmlns:a16="http://schemas.microsoft.com/office/drawing/2014/main" id="{D0FE4B12-C353-8D90-F5BA-285D3396D1D4}"/>
              </a:ext>
            </a:extLst>
          </p:cNvPr>
          <p:cNvSpPr>
            <a:spLocks noGrp="1"/>
          </p:cNvSpPr>
          <p:nvPr>
            <p:ph type="ctrTitle"/>
          </p:nvPr>
        </p:nvSpPr>
        <p:spPr>
          <a:xfrm>
            <a:off x="1392691" y="220736"/>
            <a:ext cx="7576708" cy="486326"/>
          </a:xfrm>
        </p:spPr>
        <p:txBody>
          <a:bodyPr vert="horz">
            <a:noAutofit/>
          </a:bodyPr>
          <a:lstStyle/>
          <a:p>
            <a:r>
              <a:rPr lang="ja-JP" altLang="en-US" dirty="0"/>
              <a:t>ト－クの確認方法</a:t>
            </a:r>
          </a:p>
        </p:txBody>
      </p:sp>
      <p:sp>
        <p:nvSpPr>
          <p:cNvPr id="4" name="四角形: 角を丸くする 3">
            <a:extLst>
              <a:ext uri="{FF2B5EF4-FFF2-40B4-BE49-F238E27FC236}">
                <a16:creationId xmlns:a16="http://schemas.microsoft.com/office/drawing/2014/main" id="{41C125C5-2FFF-8D45-8C01-2ECC1E7F1D5A}"/>
              </a:ext>
            </a:extLst>
          </p:cNvPr>
          <p:cNvSpPr/>
          <p:nvPr/>
        </p:nvSpPr>
        <p:spPr>
          <a:xfrm>
            <a:off x="3227465" y="3859936"/>
            <a:ext cx="2674859"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72232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D96DC98-7FA0-CD5F-3D6E-97EA537003B7}"/>
              </a:ext>
            </a:extLst>
          </p:cNvPr>
          <p:cNvPicPr>
            <a:picLocks noChangeAspect="1"/>
          </p:cNvPicPr>
          <p:nvPr/>
        </p:nvPicPr>
        <p:blipFill>
          <a:blip r:embed="rId4"/>
          <a:stretch>
            <a:fillRect/>
          </a:stretch>
        </p:blipFill>
        <p:spPr>
          <a:xfrm>
            <a:off x="3343549" y="2398667"/>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トーク画面が表示されます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２８</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EDE9C4FF-2702-123F-0349-3CA029515D2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1-L</a:t>
            </a:r>
          </a:p>
        </p:txBody>
      </p:sp>
      <p:sp>
        <p:nvSpPr>
          <p:cNvPr id="8" name="サブタイトル 2">
            <a:extLst>
              <a:ext uri="{FF2B5EF4-FFF2-40B4-BE49-F238E27FC236}">
                <a16:creationId xmlns:a16="http://schemas.microsoft.com/office/drawing/2014/main" id="{AFE6DD82-4000-7AE8-78B0-A9E38E1A941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友だちから届いたトークを確認しましょう</a:t>
            </a:r>
          </a:p>
        </p:txBody>
      </p:sp>
      <p:sp>
        <p:nvSpPr>
          <p:cNvPr id="16" name="タイトル 1">
            <a:extLst>
              <a:ext uri="{FF2B5EF4-FFF2-40B4-BE49-F238E27FC236}">
                <a16:creationId xmlns:a16="http://schemas.microsoft.com/office/drawing/2014/main" id="{D0FE4B12-C353-8D90-F5BA-285D3396D1D4}"/>
              </a:ext>
            </a:extLst>
          </p:cNvPr>
          <p:cNvSpPr>
            <a:spLocks noGrp="1"/>
          </p:cNvSpPr>
          <p:nvPr>
            <p:ph type="ctrTitle"/>
          </p:nvPr>
        </p:nvSpPr>
        <p:spPr>
          <a:xfrm>
            <a:off x="1392691" y="220736"/>
            <a:ext cx="7576708" cy="486326"/>
          </a:xfrm>
        </p:spPr>
        <p:txBody>
          <a:bodyPr vert="horz">
            <a:noAutofit/>
          </a:bodyPr>
          <a:lstStyle/>
          <a:p>
            <a:r>
              <a:rPr lang="ja-JP" altLang="en-US" dirty="0"/>
              <a:t>ト－クの確認方法</a:t>
            </a:r>
          </a:p>
        </p:txBody>
      </p:sp>
      <p:sp>
        <p:nvSpPr>
          <p:cNvPr id="4" name="テキスト ボックス 3">
            <a:extLst>
              <a:ext uri="{FF2B5EF4-FFF2-40B4-BE49-F238E27FC236}">
                <a16:creationId xmlns:a16="http://schemas.microsoft.com/office/drawing/2014/main" id="{87EDC219-C73F-1162-8025-81BCE16114A3}"/>
              </a:ext>
            </a:extLst>
          </p:cNvPr>
          <p:cNvSpPr txBox="1"/>
          <p:nvPr/>
        </p:nvSpPr>
        <p:spPr>
          <a:xfrm>
            <a:off x="6033029" y="3551818"/>
            <a:ext cx="2836651" cy="1962397"/>
          </a:xfrm>
          <a:prstGeom prst="rect">
            <a:avLst/>
          </a:prstGeom>
          <a:noFill/>
        </p:spPr>
        <p:txBody>
          <a:bodyPr wrap="square" lIns="0" rIns="0"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自分が送ったトークが画面右、相手から送られてきたトークが画面左に表示されています</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友だちからのラインを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確認できる場所のことを</a:t>
            </a:r>
            <a:endParaRPr lang="en-US" altLang="ja-JP" sz="16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トークルームと言います</a:t>
            </a:r>
          </a:p>
        </p:txBody>
      </p:sp>
    </p:spTree>
    <p:extLst>
      <p:ext uri="{BB962C8B-B14F-4D97-AF65-F5344CB8AC3E}">
        <p14:creationId xmlns:p14="http://schemas.microsoft.com/office/powerpoint/2010/main" val="366011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285C2A5-04D5-1100-E20F-98927AC4FA9C}"/>
              </a:ext>
            </a:extLst>
          </p:cNvPr>
          <p:cNvPicPr>
            <a:picLocks noChangeAspect="1"/>
          </p:cNvPicPr>
          <p:nvPr/>
        </p:nvPicPr>
        <p:blipFill>
          <a:blip r:embed="rId4"/>
          <a:stretch>
            <a:fillRect/>
          </a:stretch>
        </p:blipFill>
        <p:spPr>
          <a:xfrm>
            <a:off x="3343548" y="2400975"/>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画面の左下をタッチし、読み上げ音声から最新トークを探します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２</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7" name="タイトル 1">
            <a:extLst>
              <a:ext uri="{FF2B5EF4-FFF2-40B4-BE49-F238E27FC236}">
                <a16:creationId xmlns:a16="http://schemas.microsoft.com/office/drawing/2014/main" id="{EDE9C4FF-2702-123F-0349-3CA029515D2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1-L</a:t>
            </a:r>
          </a:p>
        </p:txBody>
      </p:sp>
      <p:sp>
        <p:nvSpPr>
          <p:cNvPr id="8" name="サブタイトル 2">
            <a:extLst>
              <a:ext uri="{FF2B5EF4-FFF2-40B4-BE49-F238E27FC236}">
                <a16:creationId xmlns:a16="http://schemas.microsoft.com/office/drawing/2014/main" id="{AFE6DD82-4000-7AE8-78B0-A9E38E1A941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友だちから届いたトークを確認しましょう</a:t>
            </a:r>
          </a:p>
        </p:txBody>
      </p:sp>
      <p:sp>
        <p:nvSpPr>
          <p:cNvPr id="16" name="タイトル 1">
            <a:extLst>
              <a:ext uri="{FF2B5EF4-FFF2-40B4-BE49-F238E27FC236}">
                <a16:creationId xmlns:a16="http://schemas.microsoft.com/office/drawing/2014/main" id="{D0FE4B12-C353-8D90-F5BA-285D3396D1D4}"/>
              </a:ext>
            </a:extLst>
          </p:cNvPr>
          <p:cNvSpPr>
            <a:spLocks noGrp="1"/>
          </p:cNvSpPr>
          <p:nvPr>
            <p:ph type="ctrTitle"/>
          </p:nvPr>
        </p:nvSpPr>
        <p:spPr>
          <a:xfrm>
            <a:off x="1392691" y="220736"/>
            <a:ext cx="7576708" cy="486326"/>
          </a:xfrm>
        </p:spPr>
        <p:txBody>
          <a:bodyPr vert="horz">
            <a:noAutofit/>
          </a:bodyPr>
          <a:lstStyle/>
          <a:p>
            <a:r>
              <a:rPr lang="ja-JP" altLang="en-US" dirty="0"/>
              <a:t>ト－クの確認方法</a:t>
            </a:r>
          </a:p>
        </p:txBody>
      </p:sp>
      <p:sp>
        <p:nvSpPr>
          <p:cNvPr id="17" name="テキスト ボックス 16">
            <a:extLst>
              <a:ext uri="{FF2B5EF4-FFF2-40B4-BE49-F238E27FC236}">
                <a16:creationId xmlns:a16="http://schemas.microsoft.com/office/drawing/2014/main" id="{93D7EA33-F32B-D6BF-F50A-2AEEE18C1BB2}"/>
              </a:ext>
            </a:extLst>
          </p:cNvPr>
          <p:cNvSpPr txBox="1"/>
          <p:nvPr/>
        </p:nvSpPr>
        <p:spPr>
          <a:xfrm>
            <a:off x="611187" y="3974704"/>
            <a:ext cx="2297677" cy="682046"/>
          </a:xfrm>
          <a:prstGeom prst="rect">
            <a:avLst/>
          </a:prstGeom>
          <a:noFill/>
        </p:spPr>
        <p:txBody>
          <a:bodyPr wrap="square" rtlCol="0" anchor="ctr">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トーク間はスワイプでも移動できます</a:t>
            </a:r>
          </a:p>
        </p:txBody>
      </p:sp>
      <p:sp>
        <p:nvSpPr>
          <p:cNvPr id="19" name="テキスト ボックス 18">
            <a:extLst>
              <a:ext uri="{FF2B5EF4-FFF2-40B4-BE49-F238E27FC236}">
                <a16:creationId xmlns:a16="http://schemas.microsoft.com/office/drawing/2014/main" id="{4E3614BB-5288-3C38-F399-E16A0AF9C415}"/>
              </a:ext>
            </a:extLst>
          </p:cNvPr>
          <p:cNvSpPr txBox="1"/>
          <p:nvPr/>
        </p:nvSpPr>
        <p:spPr>
          <a:xfrm>
            <a:off x="5847459" y="2699628"/>
            <a:ext cx="3263422" cy="3562835"/>
          </a:xfrm>
          <a:prstGeom prst="rect">
            <a:avLst/>
          </a:prstGeom>
          <a:noFill/>
          <a:ln>
            <a:noFill/>
          </a:ln>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トークルームを開いた際の読み上げ開始位置は一定ではなく、最新トークのときもあれば、少し前のトークまで戻っている場合もあるため、状況によりタッチとスワイプで移動し、確認しましょう</a:t>
            </a: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一番下に表示されているのが最新のトークなので、そこを目指して進んでいくといいでしょう</a:t>
            </a:r>
          </a:p>
          <a:p>
            <a:pPr>
              <a:lnSpc>
                <a:spcPct val="130000"/>
              </a:lnSpc>
            </a:pP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「ここから未読」と読み上げる時もあります</a:t>
            </a:r>
          </a:p>
        </p:txBody>
      </p:sp>
    </p:spTree>
    <p:extLst>
      <p:ext uri="{BB962C8B-B14F-4D97-AF65-F5344CB8AC3E}">
        <p14:creationId xmlns:p14="http://schemas.microsoft.com/office/powerpoint/2010/main" val="2657113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CCA047D-DB90-E9BA-A624-022302DC4344}"/>
              </a:ext>
            </a:extLst>
          </p:cNvPr>
          <p:cNvPicPr>
            <a:picLocks noChangeAspect="1"/>
          </p:cNvPicPr>
          <p:nvPr/>
        </p:nvPicPr>
        <p:blipFill>
          <a:blip r:embed="rId4"/>
          <a:stretch>
            <a:fillRect/>
          </a:stretch>
        </p:blipFill>
        <p:spPr>
          <a:xfrm>
            <a:off x="3343548" y="2400975"/>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400721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画面左上の戻るボタンをダブルタップすると、トークリストに戻ります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321516" y="2551790"/>
            <a:ext cx="358118" cy="26946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7" name="タイトル 1">
            <a:extLst>
              <a:ext uri="{FF2B5EF4-FFF2-40B4-BE49-F238E27FC236}">
                <a16:creationId xmlns:a16="http://schemas.microsoft.com/office/drawing/2014/main" id="{EDE9C4FF-2702-123F-0349-3CA029515D2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1-L</a:t>
            </a:r>
          </a:p>
        </p:txBody>
      </p:sp>
      <p:sp>
        <p:nvSpPr>
          <p:cNvPr id="8" name="サブタイトル 2">
            <a:extLst>
              <a:ext uri="{FF2B5EF4-FFF2-40B4-BE49-F238E27FC236}">
                <a16:creationId xmlns:a16="http://schemas.microsoft.com/office/drawing/2014/main" id="{AFE6DD82-4000-7AE8-78B0-A9E38E1A941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友だちから届いたトークを確認しましょう</a:t>
            </a:r>
          </a:p>
        </p:txBody>
      </p:sp>
      <p:sp>
        <p:nvSpPr>
          <p:cNvPr id="16" name="タイトル 1">
            <a:extLst>
              <a:ext uri="{FF2B5EF4-FFF2-40B4-BE49-F238E27FC236}">
                <a16:creationId xmlns:a16="http://schemas.microsoft.com/office/drawing/2014/main" id="{D0FE4B12-C353-8D90-F5BA-285D3396D1D4}"/>
              </a:ext>
            </a:extLst>
          </p:cNvPr>
          <p:cNvSpPr>
            <a:spLocks noGrp="1"/>
          </p:cNvSpPr>
          <p:nvPr>
            <p:ph type="ctrTitle"/>
          </p:nvPr>
        </p:nvSpPr>
        <p:spPr>
          <a:xfrm>
            <a:off x="1392691" y="220736"/>
            <a:ext cx="7576708" cy="486326"/>
          </a:xfrm>
        </p:spPr>
        <p:txBody>
          <a:bodyPr vert="horz">
            <a:noAutofit/>
          </a:bodyPr>
          <a:lstStyle/>
          <a:p>
            <a:r>
              <a:rPr lang="ja-JP" altLang="en-US" dirty="0"/>
              <a:t>ト－クの確認方法</a:t>
            </a:r>
          </a:p>
        </p:txBody>
      </p:sp>
    </p:spTree>
    <p:extLst>
      <p:ext uri="{BB962C8B-B14F-4D97-AF65-F5344CB8AC3E}">
        <p14:creationId xmlns:p14="http://schemas.microsoft.com/office/powerpoint/2010/main" val="2242124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9E907B9-72ED-BBE6-7241-61279F4065CC}"/>
              </a:ext>
            </a:extLst>
          </p:cNvPr>
          <p:cNvPicPr>
            <a:picLocks noChangeAspect="1"/>
          </p:cNvPicPr>
          <p:nvPr/>
        </p:nvPicPr>
        <p:blipFill>
          <a:blip r:embed="rId4"/>
          <a:stretch>
            <a:fillRect/>
          </a:stretch>
        </p:blipFill>
        <p:spPr>
          <a:xfrm>
            <a:off x="5425956" y="2387964"/>
            <a:ext cx="2450804" cy="4346825"/>
          </a:xfrm>
          <a:prstGeom prst="rect">
            <a:avLst/>
          </a:prstGeom>
        </p:spPr>
      </p:pic>
      <p:pic>
        <p:nvPicPr>
          <p:cNvPr id="4" name="図 3">
            <a:extLst>
              <a:ext uri="{FF2B5EF4-FFF2-40B4-BE49-F238E27FC236}">
                <a16:creationId xmlns:a16="http://schemas.microsoft.com/office/drawing/2014/main" id="{7D2AE0D6-1277-1F3C-8841-981DD97A3833}"/>
              </a:ext>
            </a:extLst>
          </p:cNvPr>
          <p:cNvPicPr>
            <a:picLocks noChangeAspect="1"/>
          </p:cNvPicPr>
          <p:nvPr/>
        </p:nvPicPr>
        <p:blipFill>
          <a:blip r:embed="rId5"/>
          <a:stretch>
            <a:fillRect/>
          </a:stretch>
        </p:blipFill>
        <p:spPr>
          <a:xfrm>
            <a:off x="1231512" y="2387965"/>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792886"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画面下部のテキストフィールドと</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読み上げる箇所</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96443"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メッセージを入力します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（音声でも入力できます）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トークルームでのメッセージのやりとり</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1-M</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トークルームからトークを送ることができます</a:t>
            </a:r>
          </a:p>
        </p:txBody>
      </p:sp>
      <p:sp>
        <p:nvSpPr>
          <p:cNvPr id="22" name="四角形: 角を丸くする 21">
            <a:extLst>
              <a:ext uri="{FF2B5EF4-FFF2-40B4-BE49-F238E27FC236}">
                <a16:creationId xmlns:a16="http://schemas.microsoft.com/office/drawing/2014/main" id="{077D8DA5-90F4-477A-C161-5823DE362435}"/>
              </a:ext>
            </a:extLst>
          </p:cNvPr>
          <p:cNvSpPr/>
          <p:nvPr/>
        </p:nvSpPr>
        <p:spPr>
          <a:xfrm>
            <a:off x="5710792" y="4605480"/>
            <a:ext cx="1881133" cy="426553"/>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926551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1B3DD5D-8E13-6366-6B91-48C0CA0266EF}"/>
              </a:ext>
            </a:extLst>
          </p:cNvPr>
          <p:cNvPicPr>
            <a:picLocks noChangeAspect="1"/>
          </p:cNvPicPr>
          <p:nvPr/>
        </p:nvPicPr>
        <p:blipFill>
          <a:blip r:embed="rId4"/>
          <a:stretch>
            <a:fillRect/>
          </a:stretch>
        </p:blipFill>
        <p:spPr>
          <a:xfrm>
            <a:off x="5429336" y="2383535"/>
            <a:ext cx="2456901" cy="4346825"/>
          </a:xfrm>
          <a:prstGeom prst="rect">
            <a:avLst/>
          </a:prstGeom>
        </p:spPr>
      </p:pic>
      <p:pic>
        <p:nvPicPr>
          <p:cNvPr id="6" name="図 5">
            <a:extLst>
              <a:ext uri="{FF2B5EF4-FFF2-40B4-BE49-F238E27FC236}">
                <a16:creationId xmlns:a16="http://schemas.microsoft.com/office/drawing/2014/main" id="{8BD6948E-AB70-E3EB-6520-70F4E005492F}"/>
              </a:ext>
            </a:extLst>
          </p:cNvPr>
          <p:cNvPicPr>
            <a:picLocks noChangeAspect="1"/>
          </p:cNvPicPr>
          <p:nvPr/>
        </p:nvPicPr>
        <p:blipFill>
          <a:blip r:embed="rId5"/>
          <a:stretch>
            <a:fillRect/>
          </a:stretch>
        </p:blipFill>
        <p:spPr>
          <a:xfrm>
            <a:off x="1231624" y="2372105"/>
            <a:ext cx="2450804" cy="4346825"/>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テキストフィールド右の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送信ボタンをダブルタップします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96442" y="1512998"/>
            <a:ext cx="3573744"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左スワイプで戻ると、自分の</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送ったメッセージが確認できます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3368164" y="4715219"/>
            <a:ext cx="281328" cy="31131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トークルームでのメッセージのやりとり</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1-M</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トークルームからトークを送ることができます</a:t>
            </a:r>
          </a:p>
        </p:txBody>
      </p:sp>
    </p:spTree>
    <p:extLst>
      <p:ext uri="{BB962C8B-B14F-4D97-AF65-F5344CB8AC3E}">
        <p14:creationId xmlns:p14="http://schemas.microsoft.com/office/powerpoint/2010/main" val="618443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19E83FDF-6FDD-F5F9-128D-B47DF3789A50}"/>
              </a:ext>
            </a:extLst>
          </p:cNvPr>
          <p:cNvPicPr>
            <a:picLocks noChangeAspect="1"/>
          </p:cNvPicPr>
          <p:nvPr/>
        </p:nvPicPr>
        <p:blipFill>
          <a:blip r:embed="rId4"/>
          <a:stretch>
            <a:fillRect/>
          </a:stretch>
        </p:blipFill>
        <p:spPr>
          <a:xfrm>
            <a:off x="274441" y="1920893"/>
            <a:ext cx="2450804" cy="4346825"/>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1-N</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スタンプについて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スタンプについて</a:t>
            </a:r>
          </a:p>
        </p:txBody>
      </p:sp>
      <p:sp>
        <p:nvSpPr>
          <p:cNvPr id="3" name="テキスト ボックス 2">
            <a:extLst>
              <a:ext uri="{FF2B5EF4-FFF2-40B4-BE49-F238E27FC236}">
                <a16:creationId xmlns:a16="http://schemas.microsoft.com/office/drawing/2014/main" id="{6F3F9F48-6F7D-CB5B-59D5-1E174D8472C6}"/>
              </a:ext>
            </a:extLst>
          </p:cNvPr>
          <p:cNvSpPr txBox="1"/>
          <p:nvPr/>
        </p:nvSpPr>
        <p:spPr>
          <a:xfrm>
            <a:off x="2863516" y="1666474"/>
            <a:ext cx="6149577" cy="4716804"/>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トークでは文字の代わりに絵を送るスタンプという機能があります。様々な種類のスタンプがあり、ダイレクトな感情を表すことができる機能になっていますが、画面読み上げ機能では</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スタンプ</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と読み上げるだけになっています。</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最初から</a:t>
            </a:r>
            <a:r>
              <a:rPr lang="ja-JP" altLang="en-US" dirty="0">
                <a:latin typeface="BIZ UDPゴシック" panose="020B0400000000000000" pitchFamily="50" charset="-128"/>
                <a:ea typeface="BIZ UDPゴシック" panose="020B0400000000000000" pitchFamily="50" charset="-128"/>
              </a:rPr>
              <a:t>３</a:t>
            </a:r>
            <a:r>
              <a:rPr kumimoji="1" lang="ja-JP" altLang="en-US" dirty="0">
                <a:latin typeface="BIZ UDPゴシック" panose="020B0400000000000000" pitchFamily="50" charset="-128"/>
                <a:ea typeface="BIZ UDPゴシック" panose="020B0400000000000000" pitchFamily="50" charset="-128"/>
              </a:rPr>
              <a:t>種類ほど無料で使えるスタンプセットがついています。スタンプより少し小さめのサイズの絵文字も使用できますが、こちらもスタンプと同じく、絵文字と読み上げるのみです。スタンプに音声が付いた「音声付きスタンプ」というものもあり、スタンプを送ると相手には絵と音声が送られます。音声付きスタンプは有料ですが、スタンプショップで数多く発売されています。スタンプショップは、ホーム画面でスタンプと書かれている箇所をダブルタップすると表示することができ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01558DD4-72E1-059C-366E-EC1DE71A7580}"/>
              </a:ext>
            </a:extLst>
          </p:cNvPr>
          <p:cNvSpPr/>
          <p:nvPr/>
        </p:nvSpPr>
        <p:spPr>
          <a:xfrm>
            <a:off x="1488413" y="3284619"/>
            <a:ext cx="1151590" cy="1020017"/>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52470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304909" y="2224664"/>
            <a:ext cx="675624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付録</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20000"/>
              </a:lnSpc>
            </a:pPr>
            <a:r>
              <a:rPr lang="ja-JP" altLang="en-US" sz="4400" dirty="0">
                <a:solidFill>
                  <a:srgbClr val="4472C4"/>
                </a:solidFill>
                <a:latin typeface="BIZ UDPゴシック" panose="020B0400000000000000" pitchFamily="50" charset="-128"/>
                <a:ea typeface="BIZ UDPゴシック" panose="020B0400000000000000" pitchFamily="50" charset="-128"/>
              </a:rPr>
              <a:t>ＬＩＮＥの初期設定について</a:t>
            </a: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p>
        </p:txBody>
      </p:sp>
    </p:spTree>
    <p:extLst>
      <p:ext uri="{BB962C8B-B14F-4D97-AF65-F5344CB8AC3E}">
        <p14:creationId xmlns:p14="http://schemas.microsoft.com/office/powerpoint/2010/main" val="4091182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LINE」の起動画面の画像">
            <a:extLst>
              <a:ext uri="{FF2B5EF4-FFF2-40B4-BE49-F238E27FC236}">
                <a16:creationId xmlns:a16="http://schemas.microsoft.com/office/drawing/2014/main" id="{642E6399-22F8-A453-F18B-1036E678D3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4241" y="2405277"/>
            <a:ext cx="2428785" cy="4320000"/>
          </a:xfrm>
          <a:prstGeom prst="rect">
            <a:avLst/>
          </a:prstGeom>
          <a:ln w="9525">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6DD6B455-DD72-3FA8-A175-A9C37956E1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2525" y="2406592"/>
            <a:ext cx="2428787"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536111" y="5996829"/>
            <a:ext cx="222504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「新規登録」をダブルタップ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ＬＩＮＥへの携帯電話の認証 </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付録</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から携帯電話番号の認証をしましょう</a:t>
            </a:r>
          </a:p>
        </p:txBody>
      </p:sp>
      <p:sp>
        <p:nvSpPr>
          <p:cNvPr id="4" name="四角形: 角を丸くする 3">
            <a:extLst>
              <a:ext uri="{FF2B5EF4-FFF2-40B4-BE49-F238E27FC236}">
                <a16:creationId xmlns:a16="http://schemas.microsoft.com/office/drawing/2014/main" id="{0C49F206-D2D4-AF90-4BEC-FF2A1CE5835F}"/>
              </a:ext>
            </a:extLst>
          </p:cNvPr>
          <p:cNvSpPr/>
          <p:nvPr/>
        </p:nvSpPr>
        <p:spPr>
          <a:xfrm>
            <a:off x="3031036" y="2570373"/>
            <a:ext cx="527811" cy="449553"/>
          </a:xfrm>
          <a:prstGeom prst="roundRect">
            <a:avLst/>
          </a:prstGeom>
          <a:noFill/>
          <a:ln w="28575">
            <a:solidFill>
              <a:srgbClr val="FF0000"/>
            </a:solidFill>
            <a:prstDash val="sysDot"/>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6EE746DE-6073-3645-3BAF-985118DD69E5}"/>
              </a:ext>
            </a:extLst>
          </p:cNvPr>
          <p:cNvSpPr txBox="1"/>
          <p:nvPr/>
        </p:nvSpPr>
        <p:spPr>
          <a:xfrm>
            <a:off x="1412435" y="1512998"/>
            <a:ext cx="3893204" cy="755720"/>
          </a:xfrm>
          <a:prstGeom prst="rect">
            <a:avLst/>
          </a:prstGeom>
          <a:noFill/>
        </p:spPr>
        <p:txBody>
          <a:bodyPr wrap="square" lIns="91440" tIns="45720" rIns="91440" bIns="45720" rtlCol="0" anchor="t">
            <a:spAutoFit/>
          </a:bodyPr>
          <a:lstStyle/>
          <a:p>
            <a:pPr>
              <a:lnSpc>
                <a:spcPct val="130000"/>
              </a:lnSpc>
            </a:pPr>
            <a:r>
              <a:rPr lang="en-US" altLang="ja-JP" kern="100" dirty="0">
                <a:latin typeface="BIZ UDPゴシック" panose="020B0400000000000000" pitchFamily="50" charset="-128"/>
                <a:ea typeface="BIZ UDPゴシック" panose="020B0400000000000000" pitchFamily="50" charset="-128"/>
                <a:cs typeface="メイリオ" panose="020B0604030504040204" pitchFamily="50" charset="-128"/>
              </a:rPr>
              <a:t>LINE</a:t>
            </a:r>
            <a:r>
              <a:rPr lang="ja-JP" altLang="en-US" kern="100" dirty="0">
                <a:latin typeface="BIZ UDPゴシック" panose="020B0400000000000000" pitchFamily="50" charset="-128"/>
                <a:ea typeface="BIZ UDPゴシック" panose="020B0400000000000000" pitchFamily="50" charset="-128"/>
                <a:cs typeface="メイリオ" panose="020B0604030504040204" pitchFamily="50" charset="-128"/>
              </a:rPr>
              <a:t>のマーク　　　　を</a:t>
            </a:r>
            <a:endParaRPr lang="en-US" altLang="ja-JP"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メイリオ" panose="020B0604030504040204" pitchFamily="50" charset="-128"/>
              </a:rPr>
              <a:t>ダブルタップします</a:t>
            </a:r>
            <a:endParaRPr lang="en-US" altLang="ja-JP" kern="1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pic>
        <p:nvPicPr>
          <p:cNvPr id="10" name="図 9">
            <a:extLst>
              <a:ext uri="{FF2B5EF4-FFF2-40B4-BE49-F238E27FC236}">
                <a16:creationId xmlns:a16="http://schemas.microsoft.com/office/drawing/2014/main" id="{C104F924-81EC-685D-FF9F-0960E6C4105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26250" y="1537411"/>
            <a:ext cx="432156" cy="396000"/>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3175" cap="flat" cmpd="sng" algn="ctr">
            <a:noFill/>
            <a:prstDash val="solid"/>
            <a:miter lim="800000"/>
          </a:ln>
          <a:effectLst/>
        </p:spPr>
      </p:pic>
    </p:spTree>
    <p:extLst>
      <p:ext uri="{BB962C8B-B14F-4D97-AF65-F5344CB8AC3E}">
        <p14:creationId xmlns:p14="http://schemas.microsoft.com/office/powerpoint/2010/main" val="1501682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CEA94D93-70A8-9E69-1677-A6EA631CDBC0}"/>
              </a:ext>
            </a:extLst>
          </p:cNvPr>
          <p:cNvPicPr>
            <a:picLocks noChangeAspect="1"/>
          </p:cNvPicPr>
          <p:nvPr/>
        </p:nvPicPr>
        <p:blipFill>
          <a:blip r:embed="rId4"/>
          <a:stretch>
            <a:fillRect/>
          </a:stretch>
        </p:blipFill>
        <p:spPr>
          <a:xfrm>
            <a:off x="5432280" y="2511191"/>
            <a:ext cx="2419200" cy="4140200"/>
          </a:xfrm>
          <a:prstGeom prst="rect">
            <a:avLst/>
          </a:prstGeom>
        </p:spPr>
      </p:pic>
      <p:pic>
        <p:nvPicPr>
          <p:cNvPr id="10" name="図 9">
            <a:extLst>
              <a:ext uri="{FF2B5EF4-FFF2-40B4-BE49-F238E27FC236}">
                <a16:creationId xmlns:a16="http://schemas.microsoft.com/office/drawing/2014/main" id="{5970334D-D2AC-16BB-64C6-326B6D1329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7098" y="2977055"/>
            <a:ext cx="2408129" cy="301546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6553430" y="4682193"/>
            <a:ext cx="1062559"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1115818"/>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ご自身</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の電話番号を入力し、</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緑の矢印をダブルタップ</a:t>
            </a:r>
            <a:endParaRPr lang="en-US" altLang="ja-JP"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送信</a:t>
            </a:r>
            <a: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をダブルタップします</a:t>
            </a:r>
            <a:endPar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endPar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ＬＩＮＥへの携帯電話の認証 </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付録</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から携帯電話番号の認証をしましょう</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426876" y="4411672"/>
            <a:ext cx="2048572"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612AB086-7A69-6419-565A-DFFAB046A335}"/>
              </a:ext>
            </a:extLst>
          </p:cNvPr>
          <p:cNvSpPr/>
          <p:nvPr/>
        </p:nvSpPr>
        <p:spPr>
          <a:xfrm>
            <a:off x="2983830" y="5416030"/>
            <a:ext cx="515563"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5462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ＬＩＮＥの使い方</a:t>
            </a: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510143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 アプリケーション&#10;&#10;自動的に生成された説明">
            <a:extLst>
              <a:ext uri="{FF2B5EF4-FFF2-40B4-BE49-F238E27FC236}">
                <a16:creationId xmlns:a16="http://schemas.microsoft.com/office/drawing/2014/main" id="{3DD46D01-012F-8007-F37A-5D2372CB4A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11758" y="1937767"/>
            <a:ext cx="320904" cy="320904"/>
          </a:xfrm>
          <a:custGeom>
            <a:avLst/>
            <a:gdLst>
              <a:gd name="connsiteX0" fmla="*/ 187571 w 914400"/>
              <a:gd name="connsiteY0" fmla="*/ 0 h 914400"/>
              <a:gd name="connsiteX1" fmla="*/ 726829 w 914400"/>
              <a:gd name="connsiteY1" fmla="*/ 0 h 914400"/>
              <a:gd name="connsiteX2" fmla="*/ 914400 w 914400"/>
              <a:gd name="connsiteY2" fmla="*/ 187571 h 914400"/>
              <a:gd name="connsiteX3" fmla="*/ 914400 w 914400"/>
              <a:gd name="connsiteY3" fmla="*/ 726829 h 914400"/>
              <a:gd name="connsiteX4" fmla="*/ 726829 w 914400"/>
              <a:gd name="connsiteY4" fmla="*/ 914400 h 914400"/>
              <a:gd name="connsiteX5" fmla="*/ 187571 w 914400"/>
              <a:gd name="connsiteY5" fmla="*/ 914400 h 914400"/>
              <a:gd name="connsiteX6" fmla="*/ 0 w 914400"/>
              <a:gd name="connsiteY6" fmla="*/ 726829 h 914400"/>
              <a:gd name="connsiteX7" fmla="*/ 0 w 914400"/>
              <a:gd name="connsiteY7" fmla="*/ 187571 h 914400"/>
              <a:gd name="connsiteX8" fmla="*/ 187571 w 914400"/>
              <a:gd name="connsiteY8"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 h="914400">
                <a:moveTo>
                  <a:pt x="187571" y="0"/>
                </a:moveTo>
                <a:lnTo>
                  <a:pt x="726829" y="0"/>
                </a:lnTo>
                <a:cubicBezTo>
                  <a:pt x="830422" y="0"/>
                  <a:pt x="914400" y="83978"/>
                  <a:pt x="914400" y="187571"/>
                </a:cubicBezTo>
                <a:lnTo>
                  <a:pt x="914400" y="726829"/>
                </a:lnTo>
                <a:cubicBezTo>
                  <a:pt x="914400" y="830422"/>
                  <a:pt x="830422" y="914400"/>
                  <a:pt x="726829" y="914400"/>
                </a:cubicBezTo>
                <a:lnTo>
                  <a:pt x="187571" y="914400"/>
                </a:lnTo>
                <a:cubicBezTo>
                  <a:pt x="83978" y="914400"/>
                  <a:pt x="0" y="830422"/>
                  <a:pt x="0" y="726829"/>
                </a:cubicBezTo>
                <a:lnTo>
                  <a:pt x="0" y="187571"/>
                </a:lnTo>
                <a:cubicBezTo>
                  <a:pt x="0" y="83978"/>
                  <a:pt x="83978" y="0"/>
                  <a:pt x="187571" y="0"/>
                </a:cubicBezTo>
                <a:close/>
              </a:path>
            </a:pathLst>
          </a:custGeom>
          <a:ln>
            <a:no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0B66D3F1-2713-068A-3FAF-A8770D0A82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2525" y="2406592"/>
            <a:ext cx="2428787" cy="4320000"/>
          </a:xfrm>
          <a:prstGeom prst="rect">
            <a:avLst/>
          </a:prstGeom>
          <a:ln>
            <a:solidFill>
              <a:schemeClr val="tx1"/>
            </a:solidFill>
          </a:ln>
        </p:spPr>
      </p:pic>
      <p:pic>
        <p:nvPicPr>
          <p:cNvPr id="11" name="図 10">
            <a:extLst>
              <a:ext uri="{FF2B5EF4-FFF2-40B4-BE49-F238E27FC236}">
                <a16:creationId xmlns:a16="http://schemas.microsoft.com/office/drawing/2014/main" id="{31C720E0-7FA6-E79E-87AD-A5CF6AD7B8AB}"/>
              </a:ext>
            </a:extLst>
          </p:cNvPr>
          <p:cNvPicPr>
            <a:picLocks noChangeAspect="1"/>
          </p:cNvPicPr>
          <p:nvPr/>
        </p:nvPicPr>
        <p:blipFill>
          <a:blip r:embed="rId6"/>
          <a:stretch>
            <a:fillRect/>
          </a:stretch>
        </p:blipFill>
        <p:spPr>
          <a:xfrm>
            <a:off x="5424481" y="2397896"/>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7" imgW="554" imgH="551" progId="TCLayout.ActiveDocument.1">
                  <p:embed/>
                </p:oleObj>
              </mc:Choice>
              <mc:Fallback>
                <p:oleObj name="think-cell スライド" r:id="rId7"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464324" y="3214659"/>
            <a:ext cx="1862907" cy="73169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893204" cy="755720"/>
          </a:xfrm>
          <a:prstGeom prst="rect">
            <a:avLst/>
          </a:prstGeom>
          <a:noFill/>
        </p:spPr>
        <p:txBody>
          <a:bodyPr wrap="square" lIns="91440" tIns="45720" rIns="91440" bIns="45720" rtlCol="0" anchor="t">
            <a:spAutoFit/>
          </a:bodyPr>
          <a:lstStyle/>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ホーム画面に戻りメッセージの</a:t>
            </a:r>
            <a:endPar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マーク　　　を</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32285" y="1512998"/>
            <a:ext cx="3337114" cy="755720"/>
          </a:xfrm>
          <a:prstGeom prst="rect">
            <a:avLst/>
          </a:prstGeom>
          <a:noFill/>
        </p:spPr>
        <p:txBody>
          <a:bodyPr wrap="square" rtlCol="0" anchor="ctr">
            <a:spAutoFit/>
          </a:bodyPr>
          <a:lstStyle/>
          <a:p>
            <a:pPr>
              <a:lnSpc>
                <a:spcPct val="130000"/>
              </a:lnSpc>
            </a:pPr>
            <a:r>
              <a:rPr lang="en-US" altLang="ja-JP" sz="1800" dirty="0">
                <a:latin typeface="BIZ UDPゴシック" panose="020B0400000000000000" pitchFamily="50" charset="-128"/>
                <a:ea typeface="BIZ UDPゴシック" panose="020B0400000000000000" pitchFamily="50" charset="-128"/>
              </a:rPr>
              <a:t>LINE</a:t>
            </a:r>
            <a:r>
              <a:rPr lang="ja-JP" altLang="en-US" sz="1800" dirty="0">
                <a:latin typeface="BIZ UDPゴシック" panose="020B0400000000000000" pitchFamily="50" charset="-128"/>
                <a:ea typeface="BIZ UDPゴシック" panose="020B0400000000000000" pitchFamily="50" charset="-128"/>
              </a:rPr>
              <a:t>からのショートメッセージで認証番号を確認します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2776093" y="6180186"/>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ＬＩＮＥへの携帯電話の認証 </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付録</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から携帯電話番号の認証をしましょう</a:t>
            </a:r>
          </a:p>
        </p:txBody>
      </p:sp>
    </p:spTree>
    <p:extLst>
      <p:ext uri="{BB962C8B-B14F-4D97-AF65-F5344CB8AC3E}">
        <p14:creationId xmlns:p14="http://schemas.microsoft.com/office/powerpoint/2010/main" val="32557830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410AA793-AFE2-3EFA-6E8E-8544742132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2525" y="2406592"/>
            <a:ext cx="2428787" cy="4320000"/>
          </a:xfrm>
          <a:prstGeom prst="rect">
            <a:avLst/>
          </a:prstGeom>
          <a:ln>
            <a:solidFill>
              <a:schemeClr val="tx1"/>
            </a:solidFill>
          </a:ln>
        </p:spPr>
      </p:pic>
      <p:pic>
        <p:nvPicPr>
          <p:cNvPr id="11" name="図 10">
            <a:extLst>
              <a:ext uri="{FF2B5EF4-FFF2-40B4-BE49-F238E27FC236}">
                <a16:creationId xmlns:a16="http://schemas.microsoft.com/office/drawing/2014/main" id="{39C4AD0A-FA8A-56AF-34B8-842226F313F5}"/>
              </a:ext>
            </a:extLst>
          </p:cNvPr>
          <p:cNvPicPr>
            <a:picLocks noChangeAspect="1"/>
          </p:cNvPicPr>
          <p:nvPr/>
        </p:nvPicPr>
        <p:blipFill>
          <a:blip r:embed="rId5"/>
          <a:stretch>
            <a:fillRect/>
          </a:stretch>
        </p:blipFill>
        <p:spPr>
          <a:xfrm>
            <a:off x="5429278" y="2385864"/>
            <a:ext cx="2456901" cy="4340728"/>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5528078" y="3528804"/>
            <a:ext cx="1524365"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893204" cy="755720"/>
          </a:xfrm>
          <a:prstGeom prst="rect">
            <a:avLst/>
          </a:prstGeom>
          <a:noFill/>
        </p:spPr>
        <p:txBody>
          <a:bodyPr wrap="square" lIns="91440" tIns="45720" rIns="91440" bIns="45720" rtlCol="0" anchor="t">
            <a:spAutoFit/>
          </a:bodyPr>
          <a:lstStyle/>
          <a:p>
            <a:pPr>
              <a:lnSpc>
                <a:spcPct val="130000"/>
              </a:lnSpc>
            </a:pPr>
            <a:r>
              <a:rPr lang="ja-JP" altLang="en-US" kern="100" dirty="0">
                <a:latin typeface="BIZ UDPゴシック" panose="020B0400000000000000" pitchFamily="50" charset="-128"/>
                <a:ea typeface="BIZ UDPゴシック" panose="020B0400000000000000" pitchFamily="50" charset="-128"/>
                <a:cs typeface="メイリオ" panose="020B0604030504040204" pitchFamily="50" charset="-128"/>
              </a:rPr>
              <a:t>ホーム画面に戻り</a:t>
            </a:r>
            <a:r>
              <a:rPr lang="en-US" altLang="ja-JP" kern="100" dirty="0">
                <a:latin typeface="BIZ UDPゴシック" panose="020B0400000000000000" pitchFamily="50" charset="-128"/>
                <a:ea typeface="BIZ UDPゴシック" panose="020B0400000000000000" pitchFamily="50" charset="-128"/>
                <a:cs typeface="メイリオ" panose="020B0604030504040204" pitchFamily="50" charset="-128"/>
              </a:rPr>
              <a:t>LINE</a:t>
            </a:r>
            <a:r>
              <a:rPr lang="ja-JP" altLang="en-US" kern="100" dirty="0">
                <a:latin typeface="BIZ UDPゴシック" panose="020B0400000000000000" pitchFamily="50" charset="-128"/>
                <a:ea typeface="BIZ UDPゴシック" panose="020B0400000000000000" pitchFamily="50" charset="-128"/>
                <a:cs typeface="メイリオ" panose="020B0604030504040204" pitchFamily="50" charset="-128"/>
              </a:rPr>
              <a:t>の</a:t>
            </a:r>
            <a:endParaRPr lang="en-US" altLang="ja-JP" kern="100"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nSpc>
                <a:spcPct val="130000"/>
              </a:lnSpc>
            </a:pPr>
            <a:r>
              <a:rPr lang="ja-JP" altLang="en-US" kern="100" dirty="0">
                <a:latin typeface="BIZ UDPゴシック" panose="020B0400000000000000" pitchFamily="50" charset="-128"/>
                <a:ea typeface="BIZ UDPゴシック" panose="020B0400000000000000" pitchFamily="50" charset="-128"/>
                <a:cs typeface="メイリオ" panose="020B0604030504040204" pitchFamily="50" charset="-128"/>
              </a:rPr>
              <a:t>マーク　　　をダブルタップします</a:t>
            </a:r>
            <a:endParaRPr lang="en-US" altLang="ja-JP" kern="100"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ＬＩＮＥへの携帯電話の認証 </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付録</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から携帯電話番号の認証をしましょう</a:t>
            </a:r>
          </a:p>
        </p:txBody>
      </p:sp>
      <p:pic>
        <p:nvPicPr>
          <p:cNvPr id="4" name="図 3">
            <a:extLst>
              <a:ext uri="{FF2B5EF4-FFF2-40B4-BE49-F238E27FC236}">
                <a16:creationId xmlns:a16="http://schemas.microsoft.com/office/drawing/2014/main" id="{D85700D2-7DEA-DECD-03D9-19BCC3BAD52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173843" y="1911759"/>
            <a:ext cx="402681" cy="368991"/>
          </a:xfrm>
          <a:prstGeom prst="rect">
            <a:avLst/>
          </a:prstGeom>
          <a:blipFill dpi="0" rotWithShape="1">
            <a:blip r:embed="rId9" cstate="screen">
              <a:extLst>
                <a:ext uri="{28A0092B-C50C-407E-A947-70E740481C1C}">
                  <a14:useLocalDpi xmlns:a14="http://schemas.microsoft.com/office/drawing/2010/main"/>
                </a:ext>
              </a:extLst>
            </a:blip>
            <a:srcRect/>
            <a:stretch>
              <a:fillRect/>
            </a:stretch>
          </a:blipFill>
          <a:ln w="3175" cap="flat" cmpd="sng" algn="ctr">
            <a:noFill/>
            <a:prstDash val="solid"/>
            <a:miter lim="800000"/>
          </a:ln>
          <a:effectLst/>
        </p:spPr>
      </p:pic>
      <p:sp>
        <p:nvSpPr>
          <p:cNvPr id="16" name="テキスト ボックス 15">
            <a:extLst>
              <a:ext uri="{FF2B5EF4-FFF2-40B4-BE49-F238E27FC236}">
                <a16:creationId xmlns:a16="http://schemas.microsoft.com/office/drawing/2014/main" id="{D8B77EC9-CA76-5E7B-E53C-3DAEAC396B22}"/>
              </a:ext>
            </a:extLst>
          </p:cNvPr>
          <p:cNvSpPr txBox="1"/>
          <p:nvPr/>
        </p:nvSpPr>
        <p:spPr>
          <a:xfrm>
            <a:off x="5632285" y="1512998"/>
            <a:ext cx="3337114" cy="755720"/>
          </a:xfrm>
          <a:prstGeom prst="rect">
            <a:avLst/>
          </a:prstGeom>
          <a:noFill/>
        </p:spPr>
        <p:txBody>
          <a:bodyPr wrap="square" rtlCol="0" anchor="ctr">
            <a:spAutoFit/>
          </a:bodyPr>
          <a:lstStyle/>
          <a:p>
            <a:pPr>
              <a:lnSpc>
                <a:spcPct val="130000"/>
              </a:lnSpc>
            </a:pPr>
            <a:r>
              <a:rPr lang="en-US" altLang="ja-JP" sz="1800" dirty="0">
                <a:solidFill>
                  <a:prstClr val="black"/>
                </a:solidFill>
                <a:latin typeface="BIZ UDPゴシック" panose="020B0400000000000000" pitchFamily="50" charset="-128"/>
                <a:ea typeface="BIZ UDPゴシック" panose="020B0400000000000000" pitchFamily="50" charset="-128"/>
              </a:rPr>
              <a:t>LINE</a:t>
            </a:r>
            <a:r>
              <a:rPr lang="ja-JP" altLang="en-US" sz="1800" dirty="0">
                <a:solidFill>
                  <a:prstClr val="black"/>
                </a:solidFill>
                <a:latin typeface="BIZ UDPゴシック" panose="020B0400000000000000" pitchFamily="50" charset="-128"/>
                <a:ea typeface="BIZ UDPゴシック" panose="020B0400000000000000" pitchFamily="50" charset="-128"/>
              </a:rPr>
              <a:t>の画面で認証番号を</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入力します</a:t>
            </a:r>
          </a:p>
        </p:txBody>
      </p:sp>
      <p:sp>
        <p:nvSpPr>
          <p:cNvPr id="28" name="四角形: 角を丸くする 27">
            <a:extLst>
              <a:ext uri="{FF2B5EF4-FFF2-40B4-BE49-F238E27FC236}">
                <a16:creationId xmlns:a16="http://schemas.microsoft.com/office/drawing/2014/main" id="{FACB2D3A-8C37-CD03-836F-27490F2A82FE}"/>
              </a:ext>
            </a:extLst>
          </p:cNvPr>
          <p:cNvSpPr/>
          <p:nvPr/>
        </p:nvSpPr>
        <p:spPr>
          <a:xfrm>
            <a:off x="3031036" y="2570373"/>
            <a:ext cx="527811" cy="449553"/>
          </a:xfrm>
          <a:prstGeom prst="roundRect">
            <a:avLst/>
          </a:prstGeom>
          <a:noFill/>
          <a:ln w="28575">
            <a:solidFill>
              <a:srgbClr val="FF0000"/>
            </a:solidFill>
            <a:prstDash val="sysDot"/>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09439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5814EBA8-D914-7F40-5CE6-2A0762B7F885}"/>
              </a:ext>
            </a:extLst>
          </p:cNvPr>
          <p:cNvPicPr>
            <a:picLocks noChangeAspect="1"/>
          </p:cNvPicPr>
          <p:nvPr/>
        </p:nvPicPr>
        <p:blipFill>
          <a:blip r:embed="rId4"/>
          <a:stretch>
            <a:fillRect/>
          </a:stretch>
        </p:blipFill>
        <p:spPr>
          <a:xfrm>
            <a:off x="5440260" y="2407048"/>
            <a:ext cx="2426418" cy="4316342"/>
          </a:xfrm>
          <a:prstGeom prst="rect">
            <a:avLst/>
          </a:prstGeom>
        </p:spPr>
      </p:pic>
      <p:pic>
        <p:nvPicPr>
          <p:cNvPr id="2" name="図 1">
            <a:extLst>
              <a:ext uri="{FF2B5EF4-FFF2-40B4-BE49-F238E27FC236}">
                <a16:creationId xmlns:a16="http://schemas.microsoft.com/office/drawing/2014/main" id="{3C5A4859-2829-4DFB-2C41-576342315037}"/>
              </a:ext>
            </a:extLst>
          </p:cNvPr>
          <p:cNvPicPr>
            <a:picLocks noChangeAspect="1"/>
          </p:cNvPicPr>
          <p:nvPr/>
        </p:nvPicPr>
        <p:blipFill>
          <a:blip r:embed="rId5"/>
          <a:stretch>
            <a:fillRect/>
          </a:stretch>
        </p:blipFill>
        <p:spPr>
          <a:xfrm>
            <a:off x="1243843" y="2407048"/>
            <a:ext cx="2426418" cy="4316342"/>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89320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「アカウントを新規作成」を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アカウントの新規登録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付録</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アカウントの新規登録をしましょう</a:t>
            </a:r>
          </a:p>
        </p:txBody>
      </p:sp>
      <p:sp>
        <p:nvSpPr>
          <p:cNvPr id="4" name="四角形: 角を丸くする 3">
            <a:extLst>
              <a:ext uri="{FF2B5EF4-FFF2-40B4-BE49-F238E27FC236}">
                <a16:creationId xmlns:a16="http://schemas.microsoft.com/office/drawing/2014/main" id="{F603F2F8-A3BA-D40E-60B9-33E279FAABE0}"/>
              </a:ext>
            </a:extLst>
          </p:cNvPr>
          <p:cNvSpPr/>
          <p:nvPr/>
        </p:nvSpPr>
        <p:spPr>
          <a:xfrm>
            <a:off x="1195715" y="6084836"/>
            <a:ext cx="2520172"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DC970791-E38E-08A6-9986-81C4BE96C460}"/>
              </a:ext>
            </a:extLst>
          </p:cNvPr>
          <p:cNvSpPr/>
          <p:nvPr/>
        </p:nvSpPr>
        <p:spPr>
          <a:xfrm>
            <a:off x="7279105" y="6113778"/>
            <a:ext cx="444189"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69FB72D4-C9D5-5166-409B-D748034BD212}"/>
              </a:ext>
            </a:extLst>
          </p:cNvPr>
          <p:cNvSpPr txBox="1"/>
          <p:nvPr/>
        </p:nvSpPr>
        <p:spPr>
          <a:xfrm>
            <a:off x="5632285" y="1512998"/>
            <a:ext cx="3337114" cy="755720"/>
          </a:xfrm>
          <a:prstGeom prst="rect">
            <a:avLst/>
          </a:prstGeom>
          <a:noFill/>
        </p:spPr>
        <p:txBody>
          <a:bodyPr wrap="square" rtlCol="0" anchor="ctr">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名前を入力し</a:t>
            </a: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緑の矢印をダブルタップします</a:t>
            </a:r>
          </a:p>
        </p:txBody>
      </p:sp>
      <p:sp>
        <p:nvSpPr>
          <p:cNvPr id="24" name="四角形: 角を丸くする 23">
            <a:extLst>
              <a:ext uri="{FF2B5EF4-FFF2-40B4-BE49-F238E27FC236}">
                <a16:creationId xmlns:a16="http://schemas.microsoft.com/office/drawing/2014/main" id="{D988D4DA-6C64-BD64-865F-18D894FFB919}"/>
              </a:ext>
            </a:extLst>
          </p:cNvPr>
          <p:cNvSpPr/>
          <p:nvPr/>
        </p:nvSpPr>
        <p:spPr>
          <a:xfrm>
            <a:off x="5668381" y="4413792"/>
            <a:ext cx="1995736" cy="338682"/>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358151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14010097-9F97-BA37-0114-548D15895E01}"/>
              </a:ext>
            </a:extLst>
          </p:cNvPr>
          <p:cNvSpPr txBox="1"/>
          <p:nvPr/>
        </p:nvSpPr>
        <p:spPr>
          <a:xfrm>
            <a:off x="3582303" y="1604855"/>
            <a:ext cx="3737615" cy="1115818"/>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画面で上下に同じ内容を</a:t>
            </a:r>
            <a:r>
              <a:rPr lang="en-US" altLang="ja-JP" spc="-80" dirty="0">
                <a:latin typeface="BIZ UDPゴシック" panose="020B0400000000000000" pitchFamily="50" charset="-128"/>
                <a:ea typeface="BIZ UDPゴシック" panose="020B0400000000000000" pitchFamily="50" charset="-128"/>
                <a:cs typeface="IPAexGothic"/>
              </a:rPr>
              <a:t>2</a:t>
            </a:r>
            <a:r>
              <a:rPr lang="ja-JP" altLang="en-US" spc="-80" dirty="0">
                <a:latin typeface="BIZ UDPゴシック" panose="020B0400000000000000" pitchFamily="50" charset="-128"/>
                <a:ea typeface="BIZ UDPゴシック" panose="020B0400000000000000" pitchFamily="50" charset="-128"/>
                <a:cs typeface="IPAexGothic"/>
              </a:rPr>
              <a:t>度</a:t>
            </a:r>
            <a:endParaRPr lang="en-US" altLang="ja-JP" spc="-80" dirty="0">
              <a:latin typeface="BIZ UDPゴシック" panose="020B0400000000000000" pitchFamily="50" charset="-128"/>
              <a:ea typeface="BIZ UDPゴシック" panose="020B0400000000000000" pitchFamily="50" charset="-128"/>
              <a:cs typeface="IPAexGothic"/>
            </a:endParaRP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入力し、緑の矢印をタップします</a:t>
            </a:r>
          </a:p>
          <a:p>
            <a:pPr>
              <a:lnSpc>
                <a:spcPct val="130000"/>
              </a:lnSpc>
            </a:pPr>
            <a:endParaRPr lang="ja-JP" altLang="en-US" spc="-80" dirty="0">
              <a:latin typeface="BIZ UDPゴシック" panose="020B0400000000000000" pitchFamily="50" charset="-128"/>
              <a:ea typeface="BIZ UDPゴシック" panose="020B0400000000000000" pitchFamily="50" charset="-128"/>
              <a:cs typeface="IPAexGothic"/>
            </a:endParaRPr>
          </a:p>
        </p:txBody>
      </p:sp>
      <p:pic>
        <p:nvPicPr>
          <p:cNvPr id="7" name="図 6">
            <a:extLst>
              <a:ext uri="{FF2B5EF4-FFF2-40B4-BE49-F238E27FC236}">
                <a16:creationId xmlns:a16="http://schemas.microsoft.com/office/drawing/2014/main" id="{BFDBCE95-4694-5D8A-ED4A-A38B4794D027}"/>
              </a:ext>
            </a:extLst>
          </p:cNvPr>
          <p:cNvPicPr>
            <a:picLocks noChangeAspect="1"/>
          </p:cNvPicPr>
          <p:nvPr/>
        </p:nvPicPr>
        <p:blipFill>
          <a:blip r:embed="rId6"/>
          <a:stretch>
            <a:fillRect/>
          </a:stretch>
        </p:blipFill>
        <p:spPr>
          <a:xfrm>
            <a:off x="3557588" y="2562095"/>
            <a:ext cx="2164066" cy="4106994"/>
          </a:xfrm>
          <a:prstGeom prst="rect">
            <a:avLst/>
          </a:prstGeom>
        </p:spPr>
      </p:pic>
      <p:sp>
        <p:nvSpPr>
          <p:cNvPr id="8" name="四角形: 角を丸くする 7">
            <a:extLst>
              <a:ext uri="{FF2B5EF4-FFF2-40B4-BE49-F238E27FC236}">
                <a16:creationId xmlns:a16="http://schemas.microsoft.com/office/drawing/2014/main" id="{107C6353-0CF4-BFCC-7117-F9D359AECEC5}"/>
              </a:ext>
            </a:extLst>
          </p:cNvPr>
          <p:cNvSpPr/>
          <p:nvPr/>
        </p:nvSpPr>
        <p:spPr>
          <a:xfrm>
            <a:off x="3633634" y="3643086"/>
            <a:ext cx="1811191" cy="72180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DCB71F3-3BB2-9572-61B1-C428698417AC}"/>
              </a:ext>
            </a:extLst>
          </p:cNvPr>
          <p:cNvSpPr txBox="1"/>
          <p:nvPr/>
        </p:nvSpPr>
        <p:spPr>
          <a:xfrm>
            <a:off x="3684434" y="4463784"/>
            <a:ext cx="1920245" cy="755720"/>
          </a:xfrm>
          <a:prstGeom prst="rect">
            <a:avLst/>
          </a:prstGeom>
          <a:noFill/>
        </p:spPr>
        <p:txBody>
          <a:bodyPr wrap="square" lIns="91440" tIns="45720" rIns="91440" bIns="45720" rtlCol="0" anchor="t">
            <a:spAutoFit/>
          </a:bodyPr>
          <a:lstStyle/>
          <a:p>
            <a:pPr>
              <a:lnSpc>
                <a:spcPct val="130000"/>
              </a:lnSpc>
            </a:pPr>
            <a:r>
              <a:rPr lang="ja-JP" altLang="en-US" spc="-80" dirty="0">
                <a:solidFill>
                  <a:srgbClr val="4472C4"/>
                </a:solidFill>
                <a:latin typeface="BIZ UDPゴシック" panose="020B0400000000000000" pitchFamily="50" charset="-128"/>
                <a:ea typeface="BIZ UDPゴシック" panose="020B0400000000000000" pitchFamily="50" charset="-128"/>
                <a:cs typeface="IPAexGothic"/>
              </a:rPr>
              <a:t>同じパスワードを</a:t>
            </a:r>
            <a:endParaRPr lang="en-US" altLang="ja-JP" spc="-80" dirty="0">
              <a:solidFill>
                <a:srgbClr val="4472C4"/>
              </a:solidFill>
              <a:latin typeface="BIZ UDPゴシック" panose="020B0400000000000000" pitchFamily="50" charset="-128"/>
              <a:ea typeface="BIZ UDPゴシック" panose="020B0400000000000000" pitchFamily="50" charset="-128"/>
              <a:cs typeface="IPAexGothic"/>
            </a:endParaRPr>
          </a:p>
          <a:p>
            <a:pPr>
              <a:lnSpc>
                <a:spcPct val="130000"/>
              </a:lnSpc>
            </a:pPr>
            <a:r>
              <a:rPr lang="en-US" altLang="ja-JP" spc="-80" dirty="0">
                <a:solidFill>
                  <a:srgbClr val="4472C4"/>
                </a:solidFill>
                <a:latin typeface="BIZ UDPゴシック" panose="020B0400000000000000" pitchFamily="50" charset="-128"/>
                <a:ea typeface="BIZ UDPゴシック" panose="020B0400000000000000" pitchFamily="50" charset="-128"/>
                <a:cs typeface="IPAexGothic"/>
              </a:rPr>
              <a:t>2</a:t>
            </a:r>
            <a:r>
              <a:rPr lang="ja-JP" altLang="en-US" spc="-80" dirty="0">
                <a:solidFill>
                  <a:srgbClr val="4472C4"/>
                </a:solidFill>
                <a:latin typeface="BIZ UDPゴシック" panose="020B0400000000000000" pitchFamily="50" charset="-128"/>
                <a:ea typeface="BIZ UDPゴシック" panose="020B0400000000000000" pitchFamily="50" charset="-128"/>
                <a:cs typeface="IPAexGothic"/>
              </a:rPr>
              <a:t>回入力します</a:t>
            </a:r>
          </a:p>
        </p:txBody>
      </p:sp>
      <p:sp>
        <p:nvSpPr>
          <p:cNvPr id="14" name="四角形: 角を丸くする 13">
            <a:extLst>
              <a:ext uri="{FF2B5EF4-FFF2-40B4-BE49-F238E27FC236}">
                <a16:creationId xmlns:a16="http://schemas.microsoft.com/office/drawing/2014/main" id="{CCE6285E-9FF7-8044-13C9-185ED82318CA}"/>
              </a:ext>
            </a:extLst>
          </p:cNvPr>
          <p:cNvSpPr/>
          <p:nvPr/>
        </p:nvSpPr>
        <p:spPr>
          <a:xfrm>
            <a:off x="5173588" y="6162711"/>
            <a:ext cx="449943" cy="43691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AE5991D1-4441-A23A-F687-4C90E5D9F0B3}"/>
              </a:ext>
            </a:extLst>
          </p:cNvPr>
          <p:cNvSpPr txBox="1"/>
          <p:nvPr/>
        </p:nvSpPr>
        <p:spPr>
          <a:xfrm>
            <a:off x="3018515" y="1575666"/>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12" name="タイトル 1">
            <a:extLst>
              <a:ext uri="{FF2B5EF4-FFF2-40B4-BE49-F238E27FC236}">
                <a16:creationId xmlns:a16="http://schemas.microsoft.com/office/drawing/2014/main" id="{EB2A5598-1B8A-361D-68B3-6C6B7EC1F1CE}"/>
              </a:ext>
            </a:extLst>
          </p:cNvPr>
          <p:cNvSpPr>
            <a:spLocks noGrp="1"/>
          </p:cNvSpPr>
          <p:nvPr>
            <p:ph type="ctrTitle"/>
          </p:nvPr>
        </p:nvSpPr>
        <p:spPr>
          <a:xfrm>
            <a:off x="1392691" y="220736"/>
            <a:ext cx="7576708" cy="486326"/>
          </a:xfrm>
        </p:spPr>
        <p:txBody>
          <a:bodyPr vert="horz">
            <a:noAutofit/>
          </a:bodyPr>
          <a:lstStyle/>
          <a:p>
            <a:r>
              <a:rPr lang="ja-JP" altLang="en-US" dirty="0"/>
              <a:t>アカウントの新規登録</a:t>
            </a:r>
          </a:p>
        </p:txBody>
      </p:sp>
      <p:sp>
        <p:nvSpPr>
          <p:cNvPr id="15" name="タイトル 1">
            <a:extLst>
              <a:ext uri="{FF2B5EF4-FFF2-40B4-BE49-F238E27FC236}">
                <a16:creationId xmlns:a16="http://schemas.microsoft.com/office/drawing/2014/main" id="{98A70B44-0BE4-87A0-3DE7-81D3F7B7280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付録</a:t>
            </a:r>
          </a:p>
        </p:txBody>
      </p:sp>
      <p:sp>
        <p:nvSpPr>
          <p:cNvPr id="16" name="サブタイトル 2">
            <a:extLst>
              <a:ext uri="{FF2B5EF4-FFF2-40B4-BE49-F238E27FC236}">
                <a16:creationId xmlns:a16="http://schemas.microsoft.com/office/drawing/2014/main" id="{65782819-C014-76AA-627A-DC397AF9E234}"/>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アカウントの新規登録をしましょう</a:t>
            </a:r>
          </a:p>
        </p:txBody>
      </p:sp>
      <p:sp>
        <p:nvSpPr>
          <p:cNvPr id="18" name="Slide Number Placeholder 5">
            <a:extLst>
              <a:ext uri="{FF2B5EF4-FFF2-40B4-BE49-F238E27FC236}">
                <a16:creationId xmlns:a16="http://schemas.microsoft.com/office/drawing/2014/main" id="{11CDA269-3B35-BDAD-2F9F-E5D60ACBA05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40</a:t>
            </a:r>
          </a:p>
        </p:txBody>
      </p:sp>
    </p:spTree>
    <p:extLst>
      <p:ext uri="{BB962C8B-B14F-4D97-AF65-F5344CB8AC3E}">
        <p14:creationId xmlns:p14="http://schemas.microsoft.com/office/powerpoint/2010/main" val="3213520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FDD28EB-6247-DC4E-7CF7-CDA7AA4698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170" y="2574245"/>
            <a:ext cx="2313785" cy="2380806"/>
          </a:xfrm>
          <a:prstGeom prst="rect">
            <a:avLst/>
          </a:prstGeom>
          <a:ln>
            <a:solidFill>
              <a:schemeClr val="tx1"/>
            </a:solidFill>
          </a:ln>
        </p:spPr>
      </p:pic>
      <p:pic>
        <p:nvPicPr>
          <p:cNvPr id="23" name="図 22">
            <a:extLst>
              <a:ext uri="{FF2B5EF4-FFF2-40B4-BE49-F238E27FC236}">
                <a16:creationId xmlns:a16="http://schemas.microsoft.com/office/drawing/2014/main" id="{DDCBB807-2B72-E2F3-1B25-E62D589FCF5E}"/>
              </a:ext>
            </a:extLst>
          </p:cNvPr>
          <p:cNvPicPr>
            <a:picLocks noChangeAspect="1"/>
          </p:cNvPicPr>
          <p:nvPr/>
        </p:nvPicPr>
        <p:blipFill>
          <a:blip r:embed="rId5"/>
          <a:stretch>
            <a:fillRect/>
          </a:stretch>
        </p:blipFill>
        <p:spPr>
          <a:xfrm>
            <a:off x="5710384" y="2560302"/>
            <a:ext cx="2341067" cy="3164098"/>
          </a:xfrm>
          <a:prstGeom prst="rect">
            <a:avLst/>
          </a:prstGeom>
        </p:spPr>
      </p:pic>
      <p:sp>
        <p:nvSpPr>
          <p:cNvPr id="3" name="四角形: 角を丸くする 2">
            <a:extLst>
              <a:ext uri="{FF2B5EF4-FFF2-40B4-BE49-F238E27FC236}">
                <a16:creationId xmlns:a16="http://schemas.microsoft.com/office/drawing/2014/main" id="{83522E8F-BCE2-10D7-9E43-F4753E058D89}"/>
              </a:ext>
            </a:extLst>
          </p:cNvPr>
          <p:cNvSpPr/>
          <p:nvPr/>
        </p:nvSpPr>
        <p:spPr>
          <a:xfrm>
            <a:off x="1315410" y="3968306"/>
            <a:ext cx="355873" cy="594832"/>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8" name="テキスト ボックス 17">
            <a:extLst>
              <a:ext uri="{FF2B5EF4-FFF2-40B4-BE49-F238E27FC236}">
                <a16:creationId xmlns:a16="http://schemas.microsoft.com/office/drawing/2014/main" id="{0F63623A-1FC2-A53F-73EA-744AB66106B8}"/>
              </a:ext>
            </a:extLst>
          </p:cNvPr>
          <p:cNvSpPr txBox="1"/>
          <p:nvPr/>
        </p:nvSpPr>
        <p:spPr>
          <a:xfrm>
            <a:off x="1283603" y="1604855"/>
            <a:ext cx="3737615" cy="755720"/>
          </a:xfrm>
          <a:prstGeom prst="rect">
            <a:avLst/>
          </a:prstGeom>
          <a:noFill/>
        </p:spPr>
        <p:txBody>
          <a:bodyPr wrap="square" lIns="91440" tIns="45720" rIns="91440" bIns="45720" rtlCol="0" anchor="t">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緑のチェックマーク 　　 を</a:t>
            </a:r>
            <a:endParaRPr lang="en-US" altLang="ja-JP" spc="-80" dirty="0">
              <a:latin typeface="BIZ UDPゴシック" panose="020B0400000000000000" pitchFamily="50" charset="-128"/>
              <a:ea typeface="BIZ UDPゴシック" panose="020B0400000000000000" pitchFamily="50" charset="-128"/>
              <a:cs typeface="IPAexGothic"/>
            </a:endParaRPr>
          </a:p>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ダブルタップしオフにします</a:t>
            </a:r>
          </a:p>
        </p:txBody>
      </p:sp>
      <p:sp>
        <p:nvSpPr>
          <p:cNvPr id="73" name="テキスト ボックス 72">
            <a:extLst>
              <a:ext uri="{FF2B5EF4-FFF2-40B4-BE49-F238E27FC236}">
                <a16:creationId xmlns:a16="http://schemas.microsoft.com/office/drawing/2014/main" id="{79AE165D-7433-4954-AB3E-268BE10F3010}"/>
              </a:ext>
            </a:extLst>
          </p:cNvPr>
          <p:cNvSpPr txBox="1"/>
          <p:nvPr/>
        </p:nvSpPr>
        <p:spPr>
          <a:xfrm>
            <a:off x="5739039" y="1616083"/>
            <a:ext cx="2880000" cy="646331"/>
          </a:xfrm>
          <a:prstGeom prst="rect">
            <a:avLst/>
          </a:prstGeom>
          <a:noFill/>
        </p:spPr>
        <p:txBody>
          <a:bodyPr wrap="square" rtlCol="0">
            <a:spAutoFit/>
          </a:bodyPr>
          <a:lstStyle/>
          <a:p>
            <a:pPr>
              <a:defRPr/>
            </a:pPr>
            <a:r>
              <a:rPr lang="ja-JP" altLang="en-US" dirty="0">
                <a:latin typeface="BIZ UDPゴシック" panose="020B0400000000000000" pitchFamily="50" charset="-128"/>
                <a:ea typeface="BIZ UDPゴシック" panose="020B0400000000000000" pitchFamily="50" charset="-128"/>
                <a:cs typeface="Meiryo" charset="-128"/>
              </a:rPr>
              <a:t>緑の矢印をダブルタップ</a:t>
            </a:r>
            <a:endParaRPr lang="en-US" altLang="ja-JP" dirty="0">
              <a:latin typeface="BIZ UDPゴシック" panose="020B0400000000000000" pitchFamily="50" charset="-128"/>
              <a:ea typeface="BIZ UDPゴシック" panose="020B0400000000000000" pitchFamily="50" charset="-128"/>
              <a:cs typeface="Meiryo" charset="-128"/>
            </a:endParaRPr>
          </a:p>
          <a:p>
            <a:pPr>
              <a:defRPr/>
            </a:pPr>
            <a:r>
              <a:rPr lang="ja-JP" altLang="en-US" dirty="0">
                <a:latin typeface="BIZ UDPゴシック" panose="020B0400000000000000" pitchFamily="50" charset="-128"/>
                <a:ea typeface="BIZ UDPゴシック" panose="020B0400000000000000" pitchFamily="50" charset="-128"/>
                <a:cs typeface="Meiryo" charset="-128"/>
              </a:rPr>
              <a:t>します</a:t>
            </a:r>
          </a:p>
        </p:txBody>
      </p:sp>
      <p:sp>
        <p:nvSpPr>
          <p:cNvPr id="49" name="テキスト ボックス 48">
            <a:extLst>
              <a:ext uri="{FF2B5EF4-FFF2-40B4-BE49-F238E27FC236}">
                <a16:creationId xmlns:a16="http://schemas.microsoft.com/office/drawing/2014/main" id="{719DE13C-FA31-431D-9252-F93D08781A35}"/>
              </a:ext>
            </a:extLst>
          </p:cNvPr>
          <p:cNvSpPr txBox="1"/>
          <p:nvPr/>
        </p:nvSpPr>
        <p:spPr>
          <a:xfrm>
            <a:off x="329905" y="4962797"/>
            <a:ext cx="3901264" cy="755720"/>
          </a:xfrm>
          <a:prstGeom prst="rect">
            <a:avLst/>
          </a:prstGeom>
          <a:noFill/>
        </p:spPr>
        <p:txBody>
          <a:bodyPr wrap="square">
            <a:spAutoFit/>
          </a:bodyPr>
          <a:lstStyle/>
          <a:p>
            <a:pPr>
              <a:lnSpc>
                <a:spcPct val="130000"/>
              </a:lnSpc>
            </a:pPr>
            <a:r>
              <a:rPr lang="en-US" altLang="ja-JP" kern="100" dirty="0">
                <a:solidFill>
                  <a:srgbClr val="4472C4"/>
                </a:solidFill>
                <a:effectLst/>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kern="100" dirty="0">
                <a:solidFill>
                  <a:srgbClr val="4472C4"/>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この画面で、</a:t>
            </a:r>
            <a:r>
              <a:rPr lang="ja-JP" altLang="en-US"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連絡先</a:t>
            </a:r>
            <a:r>
              <a:rPr lang="ja-JP" altLang="en-US" kern="100" dirty="0">
                <a:solidFill>
                  <a:srgbClr val="4472C4"/>
                </a:solidFill>
                <a:effectLst/>
                <a:latin typeface="BIZ UDPゴシック" panose="020B0400000000000000" pitchFamily="50" charset="-128"/>
                <a:ea typeface="BIZ UDPゴシック" panose="020B0400000000000000" pitchFamily="50" charset="-128"/>
                <a:cs typeface="メイリオ" panose="020B0604030504040204" pitchFamily="50" charset="-128"/>
              </a:rPr>
              <a:t>へのアクセス</a:t>
            </a:r>
            <a:r>
              <a:rPr lang="ja-JP" altLang="en-US"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を　  求められる場合があります</a:t>
            </a:r>
            <a:endParaRPr lang="ja-JP" altLang="en-US" dirty="0">
              <a:solidFill>
                <a:srgbClr val="4472C4"/>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449DAD92-2E0C-A432-8060-3A4F1D795604}"/>
              </a:ext>
            </a:extLst>
          </p:cNvPr>
          <p:cNvPicPr>
            <a:picLocks noChangeAspect="1"/>
          </p:cNvPicPr>
          <p:nvPr/>
        </p:nvPicPr>
        <p:blipFill>
          <a:blip r:embed="rId8"/>
          <a:stretch>
            <a:fillRect/>
          </a:stretch>
        </p:blipFill>
        <p:spPr>
          <a:xfrm>
            <a:off x="3193488" y="1652179"/>
            <a:ext cx="386742" cy="340858"/>
          </a:xfrm>
          <a:prstGeom prst="rect">
            <a:avLst/>
          </a:prstGeom>
          <a:ln>
            <a:noFill/>
          </a:ln>
          <a:effectLst/>
        </p:spPr>
      </p:pic>
      <p:sp>
        <p:nvSpPr>
          <p:cNvPr id="27" name="テキスト ボックス 26">
            <a:extLst>
              <a:ext uri="{FF2B5EF4-FFF2-40B4-BE49-F238E27FC236}">
                <a16:creationId xmlns:a16="http://schemas.microsoft.com/office/drawing/2014/main" id="{A82C944A-09E0-64AD-8508-C7F59ABAB231}"/>
              </a:ext>
            </a:extLst>
          </p:cNvPr>
          <p:cNvSpPr txBox="1"/>
          <p:nvPr/>
        </p:nvSpPr>
        <p:spPr>
          <a:xfrm>
            <a:off x="719815" y="1575666"/>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53F435D9-37CD-DAF0-A76D-5EB785C17299}"/>
              </a:ext>
            </a:extLst>
          </p:cNvPr>
          <p:cNvSpPr txBox="1"/>
          <p:nvPr/>
        </p:nvSpPr>
        <p:spPr>
          <a:xfrm>
            <a:off x="5181045" y="1588365"/>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cxnSp>
        <p:nvCxnSpPr>
          <p:cNvPr id="30" name="直線矢印コネクタ 29">
            <a:extLst>
              <a:ext uri="{FF2B5EF4-FFF2-40B4-BE49-F238E27FC236}">
                <a16:creationId xmlns:a16="http://schemas.microsoft.com/office/drawing/2014/main" id="{0EC8CEAF-7E9B-DC8C-DDE8-D04CB2C05477}"/>
              </a:ext>
            </a:extLst>
          </p:cNvPr>
          <p:cNvCxnSpPr>
            <a:cxnSpLocks/>
          </p:cNvCxnSpPr>
          <p:nvPr/>
        </p:nvCxnSpPr>
        <p:spPr>
          <a:xfrm>
            <a:off x="4367070" y="4077072"/>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字幕 6">
            <a:extLst>
              <a:ext uri="{FF2B5EF4-FFF2-40B4-BE49-F238E27FC236}">
                <a16:creationId xmlns:a16="http://schemas.microsoft.com/office/drawing/2014/main" id="{6A631037-2406-656D-967B-FC9FBB611447}"/>
              </a:ext>
            </a:extLst>
          </p:cNvPr>
          <p:cNvSpPr txBox="1">
            <a:spLocks/>
          </p:cNvSpPr>
          <p:nvPr/>
        </p:nvSpPr>
        <p:spPr>
          <a:xfrm>
            <a:off x="456030" y="5760630"/>
            <a:ext cx="4442387" cy="940487"/>
          </a:xfrm>
          <a:prstGeom prst="rect">
            <a:avLst/>
          </a:prstGeom>
          <a:solidFill>
            <a:schemeClr val="bg1">
              <a:lumMod val="95000"/>
            </a:schemeClr>
          </a:solidFill>
          <a:ln>
            <a:solidFill>
              <a:srgbClr val="FF3300"/>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en-US" altLang="ja-JP" sz="14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4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友だち自動追加</a:t>
            </a:r>
            <a:r>
              <a:rPr lang="en-US" altLang="ja-JP" sz="14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4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と</a:t>
            </a:r>
            <a:r>
              <a:rPr lang="en-US" altLang="ja-JP" sz="14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400" kern="100" dirty="0">
                <a:solidFill>
                  <a:srgbClr val="4472C4"/>
                </a:solidFill>
                <a:latin typeface="BIZ UDPゴシック" panose="020B0400000000000000" pitchFamily="50" charset="-128"/>
                <a:ea typeface="BIZ UDPゴシック" panose="020B0400000000000000" pitchFamily="50" charset="-128"/>
                <a:cs typeface="メイリオ" panose="020B0604030504040204" pitchFamily="50" charset="-128"/>
              </a:rPr>
              <a:t>友だちへの追加を許可</a:t>
            </a:r>
            <a:r>
              <a:rPr lang="en-US" altLang="ja-JP" sz="14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4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は便利な機能ですが使い方には注意が必要なためここではいったんオフにして設定を進めます。</a:t>
            </a:r>
            <a:endParaRPr lang="ja-JP" altLang="en-US" sz="1400" dirty="0">
              <a:solidFill>
                <a:srgbClr val="4472C4"/>
              </a:solidFill>
              <a:latin typeface="BIZ UDPゴシック" panose="020B0400000000000000" pitchFamily="50" charset="-128"/>
              <a:ea typeface="BIZ UDPゴシック" panose="020B0400000000000000" pitchFamily="50" charset="-128"/>
            </a:endParaRPr>
          </a:p>
        </p:txBody>
      </p:sp>
      <p:sp>
        <p:nvSpPr>
          <p:cNvPr id="12" name="四角形: 角を丸くする 11">
            <a:extLst>
              <a:ext uri="{FF2B5EF4-FFF2-40B4-BE49-F238E27FC236}">
                <a16:creationId xmlns:a16="http://schemas.microsoft.com/office/drawing/2014/main" id="{E541D418-F4C2-1566-62A4-D799B4065CD5}"/>
              </a:ext>
            </a:extLst>
          </p:cNvPr>
          <p:cNvSpPr/>
          <p:nvPr/>
        </p:nvSpPr>
        <p:spPr>
          <a:xfrm>
            <a:off x="7390544" y="5104956"/>
            <a:ext cx="557209" cy="52866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C5EF8CDE-E65C-8B96-D596-58B6BF59FFBE}"/>
              </a:ext>
            </a:extLst>
          </p:cNvPr>
          <p:cNvSpPr>
            <a:spLocks noGrp="1"/>
          </p:cNvSpPr>
          <p:nvPr>
            <p:ph type="ctrTitle"/>
          </p:nvPr>
        </p:nvSpPr>
        <p:spPr>
          <a:xfrm>
            <a:off x="1392691" y="220736"/>
            <a:ext cx="7576708" cy="486326"/>
          </a:xfrm>
        </p:spPr>
        <p:txBody>
          <a:bodyPr vert="horz">
            <a:noAutofit/>
          </a:bodyPr>
          <a:lstStyle/>
          <a:p>
            <a:r>
              <a:rPr lang="ja-JP" altLang="en-US" dirty="0"/>
              <a:t>友だちの追加設定・年齢確認</a:t>
            </a:r>
          </a:p>
        </p:txBody>
      </p:sp>
      <p:sp>
        <p:nvSpPr>
          <p:cNvPr id="19" name="タイトル 1">
            <a:extLst>
              <a:ext uri="{FF2B5EF4-FFF2-40B4-BE49-F238E27FC236}">
                <a16:creationId xmlns:a16="http://schemas.microsoft.com/office/drawing/2014/main" id="{8080D4DF-D195-4574-CF5D-C797FD79D4A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付録</a:t>
            </a:r>
          </a:p>
        </p:txBody>
      </p:sp>
      <p:sp>
        <p:nvSpPr>
          <p:cNvPr id="21" name="サブタイトル 2">
            <a:extLst>
              <a:ext uri="{FF2B5EF4-FFF2-40B4-BE49-F238E27FC236}">
                <a16:creationId xmlns:a16="http://schemas.microsoft.com/office/drawing/2014/main" id="{17909B03-4F0B-27EE-6FA2-DAA2E94187C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友だちの追加設定・年齢確認をしましょう</a:t>
            </a:r>
          </a:p>
        </p:txBody>
      </p:sp>
      <p:sp>
        <p:nvSpPr>
          <p:cNvPr id="24" name="Slide Number Placeholder 5">
            <a:extLst>
              <a:ext uri="{FF2B5EF4-FFF2-40B4-BE49-F238E27FC236}">
                <a16:creationId xmlns:a16="http://schemas.microsoft.com/office/drawing/2014/main" id="{CF7C1EFE-3E82-361A-3BDC-D13E4A29BDB9}"/>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41</a:t>
            </a:r>
          </a:p>
        </p:txBody>
      </p:sp>
    </p:spTree>
    <p:extLst>
      <p:ext uri="{BB962C8B-B14F-4D97-AF65-F5344CB8AC3E}">
        <p14:creationId xmlns:p14="http://schemas.microsoft.com/office/powerpoint/2010/main" val="1253435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B0B1A85-14B2-649C-E0AA-D69B256440AD}"/>
              </a:ext>
            </a:extLst>
          </p:cNvPr>
          <p:cNvPicPr>
            <a:picLocks noChangeAspect="1"/>
          </p:cNvPicPr>
          <p:nvPr/>
        </p:nvPicPr>
        <p:blipFill>
          <a:blip r:embed="rId4"/>
          <a:stretch>
            <a:fillRect/>
          </a:stretch>
        </p:blipFill>
        <p:spPr>
          <a:xfrm>
            <a:off x="3568937" y="2535722"/>
            <a:ext cx="2154315" cy="4107136"/>
          </a:xfrm>
          <a:prstGeom prst="rect">
            <a:avLst/>
          </a:prstGeom>
          <a:ln>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テキスト ボックス 2">
            <a:extLst>
              <a:ext uri="{FF2B5EF4-FFF2-40B4-BE49-F238E27FC236}">
                <a16:creationId xmlns:a16="http://schemas.microsoft.com/office/drawing/2014/main" id="{14010097-9F97-BA37-0114-548D15895E01}"/>
              </a:ext>
            </a:extLst>
          </p:cNvPr>
          <p:cNvSpPr txBox="1"/>
          <p:nvPr/>
        </p:nvSpPr>
        <p:spPr>
          <a:xfrm>
            <a:off x="3582303" y="1604855"/>
            <a:ext cx="3737615" cy="395621"/>
          </a:xfrm>
          <a:prstGeom prst="rect">
            <a:avLst/>
          </a:prstGeom>
          <a:noFill/>
        </p:spPr>
        <p:txBody>
          <a:bodyPr wrap="square" lIns="91440" tIns="45720" rIns="91440" bIns="45720" rtlCol="0" anchor="t">
            <a:spAutoFit/>
          </a:bodyPr>
          <a:lstStyle/>
          <a:p>
            <a:pPr>
              <a:lnSpc>
                <a:spcPct val="130000"/>
              </a:lnSpc>
            </a:pP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あとで</a:t>
            </a:r>
            <a:r>
              <a:rPr lang="en-US" altLang="ja-JP" spc="-80" dirty="0">
                <a:latin typeface="BIZ UDPゴシック" panose="020B0400000000000000" pitchFamily="50" charset="-128"/>
                <a:ea typeface="BIZ UDPゴシック" panose="020B0400000000000000" pitchFamily="50" charset="-128"/>
                <a:cs typeface="IPAexGothic"/>
              </a:rPr>
              <a:t>｣</a:t>
            </a:r>
            <a:r>
              <a:rPr lang="ja-JP" altLang="en-US" spc="-80" dirty="0">
                <a:latin typeface="BIZ UDPゴシック" panose="020B0400000000000000" pitchFamily="50" charset="-128"/>
                <a:ea typeface="BIZ UDPゴシック" panose="020B0400000000000000" pitchFamily="50" charset="-128"/>
                <a:cs typeface="IPAexGothic"/>
              </a:rPr>
              <a:t>をダブルタップします</a:t>
            </a:r>
          </a:p>
        </p:txBody>
      </p:sp>
      <p:sp>
        <p:nvSpPr>
          <p:cNvPr id="17" name="テキスト ボックス 16">
            <a:extLst>
              <a:ext uri="{FF2B5EF4-FFF2-40B4-BE49-F238E27FC236}">
                <a16:creationId xmlns:a16="http://schemas.microsoft.com/office/drawing/2014/main" id="{AE5991D1-4441-A23A-F687-4C90E5D9F0B3}"/>
              </a:ext>
            </a:extLst>
          </p:cNvPr>
          <p:cNvSpPr txBox="1"/>
          <p:nvPr/>
        </p:nvSpPr>
        <p:spPr>
          <a:xfrm>
            <a:off x="3018515" y="1575666"/>
            <a:ext cx="540000" cy="584775"/>
          </a:xfrm>
          <a:prstGeom prst="rect">
            <a:avLst/>
          </a:prstGeom>
          <a:noFill/>
        </p:spPr>
        <p:txBody>
          <a:bodyPr wrap="square" rtlCol="0">
            <a:spAutoFit/>
          </a:bodyPr>
          <a:lstStyle/>
          <a:p>
            <a:r>
              <a:rPr lang="ja-JP" altLang="en-US" sz="3200" dirty="0">
                <a:solidFill>
                  <a:srgbClr val="4472C4"/>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rgbClr val="4472C4"/>
              </a:solidFill>
              <a:latin typeface="BIZ UDPゴシック" panose="020B0400000000000000" pitchFamily="50" charset="-128"/>
              <a:ea typeface="BIZ UDPゴシック" panose="020B0400000000000000" pitchFamily="50" charset="-128"/>
              <a:cs typeface="Meiryo" charset="-128"/>
            </a:endParaRPr>
          </a:p>
        </p:txBody>
      </p:sp>
      <p:sp>
        <p:nvSpPr>
          <p:cNvPr id="4" name="四角形: 角を丸くする 3">
            <a:extLst>
              <a:ext uri="{FF2B5EF4-FFF2-40B4-BE49-F238E27FC236}">
                <a16:creationId xmlns:a16="http://schemas.microsoft.com/office/drawing/2014/main" id="{42E761D0-1FFD-E32F-8A3E-038DB01B3C59}"/>
              </a:ext>
            </a:extLst>
          </p:cNvPr>
          <p:cNvSpPr/>
          <p:nvPr/>
        </p:nvSpPr>
        <p:spPr>
          <a:xfrm>
            <a:off x="3658296" y="6215940"/>
            <a:ext cx="1975598" cy="329195"/>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83730B7C-B69C-ECEB-93DF-45E9796972E1}"/>
              </a:ext>
            </a:extLst>
          </p:cNvPr>
          <p:cNvSpPr>
            <a:spLocks noGrp="1"/>
          </p:cNvSpPr>
          <p:nvPr>
            <p:ph type="ctrTitle"/>
          </p:nvPr>
        </p:nvSpPr>
        <p:spPr>
          <a:xfrm>
            <a:off x="1392691" y="220736"/>
            <a:ext cx="7576708" cy="486326"/>
          </a:xfrm>
        </p:spPr>
        <p:txBody>
          <a:bodyPr vert="horz">
            <a:noAutofit/>
          </a:bodyPr>
          <a:lstStyle/>
          <a:p>
            <a:r>
              <a:rPr lang="ja-JP" altLang="en-US" dirty="0"/>
              <a:t>友だちの追加設定・年齢確認</a:t>
            </a:r>
          </a:p>
        </p:txBody>
      </p:sp>
      <p:sp>
        <p:nvSpPr>
          <p:cNvPr id="9" name="タイトル 1">
            <a:extLst>
              <a:ext uri="{FF2B5EF4-FFF2-40B4-BE49-F238E27FC236}">
                <a16:creationId xmlns:a16="http://schemas.microsoft.com/office/drawing/2014/main" id="{62A2518C-2FDD-8ADA-C69F-50446BC60F3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付録</a:t>
            </a:r>
          </a:p>
        </p:txBody>
      </p:sp>
      <p:sp>
        <p:nvSpPr>
          <p:cNvPr id="11" name="Slide Number Placeholder 5">
            <a:extLst>
              <a:ext uri="{FF2B5EF4-FFF2-40B4-BE49-F238E27FC236}">
                <a16:creationId xmlns:a16="http://schemas.microsoft.com/office/drawing/2014/main" id="{F3F2093C-257C-7195-C422-B9045F3893C4}"/>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p>
        </p:txBody>
      </p:sp>
      <p:sp>
        <p:nvSpPr>
          <p:cNvPr id="12" name="サブタイトル 2">
            <a:extLst>
              <a:ext uri="{FF2B5EF4-FFF2-40B4-BE49-F238E27FC236}">
                <a16:creationId xmlns:a16="http://schemas.microsoft.com/office/drawing/2014/main" id="{BBECF0E0-6B1E-A9C3-70FF-133124F9FB68}"/>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友だちの追加設定・年齢確認をしましょう</a:t>
            </a:r>
          </a:p>
        </p:txBody>
      </p:sp>
    </p:spTree>
    <p:extLst>
      <p:ext uri="{BB962C8B-B14F-4D97-AF65-F5344CB8AC3E}">
        <p14:creationId xmlns:p14="http://schemas.microsoft.com/office/powerpoint/2010/main" val="2448004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図 50" descr="「サービス向上のための情報利用に関するお願い」画面の画像">
            <a:extLst>
              <a:ext uri="{FF2B5EF4-FFF2-40B4-BE49-F238E27FC236}">
                <a16:creationId xmlns:a16="http://schemas.microsoft.com/office/drawing/2014/main" id="{E928CF7F-9427-4260-ACD1-680CB6686A6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39118" y="2406592"/>
            <a:ext cx="2430000" cy="4320000"/>
          </a:xfrm>
          <a:prstGeom prst="rect">
            <a:avLst/>
          </a:prstGeom>
          <a:ln w="9525">
            <a:solidFill>
              <a:schemeClr val="tx1">
                <a:lumMod val="50000"/>
                <a:lumOff val="50000"/>
              </a:schemeClr>
            </a:solidFill>
          </a:ln>
        </p:spPr>
      </p:pic>
      <p:pic>
        <p:nvPicPr>
          <p:cNvPr id="48" name="図 47" descr="「サービス向上のための情報利用に関するお願い」に同意した後に表示される画面の画像">
            <a:extLst>
              <a:ext uri="{FF2B5EF4-FFF2-40B4-BE49-F238E27FC236}">
                <a16:creationId xmlns:a16="http://schemas.microsoft.com/office/drawing/2014/main" id="{5724000F-8F9E-4615-B9A3-F3F1B3C539B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42728" y="2394560"/>
            <a:ext cx="2430000" cy="4320000"/>
          </a:xfrm>
          <a:prstGeom prst="rect">
            <a:avLst/>
          </a:prstGeom>
          <a:ln w="9525">
            <a:solidFill>
              <a:schemeClr val="tx1">
                <a:lumMod val="50000"/>
                <a:lumOff val="50000"/>
              </a:schemeClr>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四角形: 角を丸くする 9">
            <a:extLst>
              <a:ext uri="{FF2B5EF4-FFF2-40B4-BE49-F238E27FC236}">
                <a16:creationId xmlns:a16="http://schemas.microsoft.com/office/drawing/2014/main" id="{4DEFCE62-3C2D-7F43-09FC-CCA265C5B9BE}"/>
              </a:ext>
            </a:extLst>
          </p:cNvPr>
          <p:cNvSpPr/>
          <p:nvPr/>
        </p:nvSpPr>
        <p:spPr>
          <a:xfrm>
            <a:off x="5498313" y="5817493"/>
            <a:ext cx="216024" cy="355273"/>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71C9CCF2-5E28-77F9-1224-5AD3ADA9C838}"/>
              </a:ext>
            </a:extLst>
          </p:cNvPr>
          <p:cNvSpPr/>
          <p:nvPr/>
        </p:nvSpPr>
        <p:spPr>
          <a:xfrm>
            <a:off x="5347311" y="6246626"/>
            <a:ext cx="2613220" cy="39005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D0570711-4D98-B350-298F-502073ABA29F}"/>
              </a:ext>
            </a:extLst>
          </p:cNvPr>
          <p:cNvSpPr/>
          <p:nvPr/>
        </p:nvSpPr>
        <p:spPr>
          <a:xfrm>
            <a:off x="1146391" y="6010994"/>
            <a:ext cx="2613220" cy="39005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43DB2477-0ED2-E21A-68D9-33C3D04AB713}"/>
              </a:ext>
            </a:extLst>
          </p:cNvPr>
          <p:cNvSpPr>
            <a:spLocks noGrp="1"/>
          </p:cNvSpPr>
          <p:nvPr>
            <p:ph type="ctrTitle"/>
          </p:nvPr>
        </p:nvSpPr>
        <p:spPr>
          <a:xfrm>
            <a:off x="1392691" y="220736"/>
            <a:ext cx="7576708" cy="486326"/>
          </a:xfrm>
        </p:spPr>
        <p:txBody>
          <a:bodyPr vert="horz">
            <a:noAutofit/>
          </a:bodyPr>
          <a:lstStyle/>
          <a:p>
            <a:r>
              <a:rPr lang="ja-JP" altLang="en-US" dirty="0"/>
              <a:t>情報利用に関するお願い</a:t>
            </a:r>
          </a:p>
        </p:txBody>
      </p:sp>
      <p:sp>
        <p:nvSpPr>
          <p:cNvPr id="5" name="タイトル 1">
            <a:extLst>
              <a:ext uri="{FF2B5EF4-FFF2-40B4-BE49-F238E27FC236}">
                <a16:creationId xmlns:a16="http://schemas.microsoft.com/office/drawing/2014/main" id="{2641D575-DB35-1CE7-D0B0-4A8E1EF3B68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付録</a:t>
            </a:r>
          </a:p>
        </p:txBody>
      </p:sp>
      <p:sp>
        <p:nvSpPr>
          <p:cNvPr id="8" name="サブタイトル 2">
            <a:extLst>
              <a:ext uri="{FF2B5EF4-FFF2-40B4-BE49-F238E27FC236}">
                <a16:creationId xmlns:a16="http://schemas.microsoft.com/office/drawing/2014/main" id="{F22197FC-4A7D-2FAE-5133-600586A790A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サービス向上のための情報利用に関する同意は任意です</a:t>
            </a:r>
          </a:p>
        </p:txBody>
      </p:sp>
      <p:cxnSp>
        <p:nvCxnSpPr>
          <p:cNvPr id="16" name="直線矢印コネクタ 15">
            <a:extLst>
              <a:ext uri="{FF2B5EF4-FFF2-40B4-BE49-F238E27FC236}">
                <a16:creationId xmlns:a16="http://schemas.microsoft.com/office/drawing/2014/main" id="{D82298FB-BBC3-2A17-E292-A856D9A455F5}"/>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DA326EA2-72B7-B895-D06D-1C1280EA202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9AB7B5EA-3CB2-37ED-5CBF-119A114DB05F}"/>
              </a:ext>
            </a:extLst>
          </p:cNvPr>
          <p:cNvSpPr txBox="1"/>
          <p:nvPr/>
        </p:nvSpPr>
        <p:spPr>
          <a:xfrm>
            <a:off x="1412435" y="1512998"/>
            <a:ext cx="3893204" cy="369332"/>
          </a:xfrm>
          <a:prstGeom prst="rect">
            <a:avLst/>
          </a:prstGeom>
          <a:noFill/>
        </p:spPr>
        <p:txBody>
          <a:bodyPr wrap="square" lIns="91440" tIns="45720" rIns="91440" bIns="45720" rtlCol="0" anchor="t">
            <a:spAutoFit/>
          </a:bodyPr>
          <a:lstStyle/>
          <a:p>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同意する</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を</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ダブルタップします</a:t>
            </a:r>
            <a:endParaRPr lang="ja-JP" altLang="en-US"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F385019-3029-35F1-834C-967065ACBD00}"/>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3" name="テキスト ボックス 22">
            <a:extLst>
              <a:ext uri="{FF2B5EF4-FFF2-40B4-BE49-F238E27FC236}">
                <a16:creationId xmlns:a16="http://schemas.microsoft.com/office/drawing/2014/main" id="{AC63AAC1-40D6-C0E1-7140-FF3327C388AE}"/>
              </a:ext>
            </a:extLst>
          </p:cNvPr>
          <p:cNvSpPr txBox="1"/>
          <p:nvPr/>
        </p:nvSpPr>
        <p:spPr>
          <a:xfrm>
            <a:off x="5632285" y="1512998"/>
            <a:ext cx="3337114"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同意する</a:t>
            </a:r>
            <a:r>
              <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rPr>
              <a:t>/</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しないを選択し、</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dirty="0">
                <a:latin typeface="BIZ UDPゴシック" panose="020B0400000000000000" pitchFamily="50" charset="-128"/>
                <a:ea typeface="BIZ UDPゴシック" panose="020B0400000000000000" pitchFamily="50" charset="-128"/>
                <a:cs typeface="メイリオ" panose="020B0604030504040204" pitchFamily="50" charset="-128"/>
              </a:rPr>
              <a:t>OK</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cs typeface="メイリオ" panose="020B0604030504040204" pitchFamily="50" charset="-128"/>
              </a:rPr>
              <a:t>をダブルタップします</a:t>
            </a:r>
            <a:endParaRPr lang="ja-JP" altLang="en-US" dirty="0">
              <a:latin typeface="BIZ UDPゴシック" panose="020B0400000000000000" pitchFamily="50" charset="-128"/>
              <a:ea typeface="BIZ UDPゴシック" panose="020B0400000000000000" pitchFamily="50" charset="-128"/>
            </a:endParaRPr>
          </a:p>
        </p:txBody>
      </p:sp>
      <p:sp>
        <p:nvSpPr>
          <p:cNvPr id="24" name="Slide Number Placeholder 5">
            <a:extLst>
              <a:ext uri="{FF2B5EF4-FFF2-40B4-BE49-F238E27FC236}">
                <a16:creationId xmlns:a16="http://schemas.microsoft.com/office/drawing/2014/main" id="{6FCF1406-3915-2BAA-DC40-C0F8490EA219}"/>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43</a:t>
            </a:r>
          </a:p>
        </p:txBody>
      </p:sp>
    </p:spTree>
    <p:extLst>
      <p:ext uri="{BB962C8B-B14F-4D97-AF65-F5344CB8AC3E}">
        <p14:creationId xmlns:p14="http://schemas.microsoft.com/office/powerpoint/2010/main" val="146795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サブタイトル 2">
            <a:extLst>
              <a:ext uri="{FF2B5EF4-FFF2-40B4-BE49-F238E27FC236}">
                <a16:creationId xmlns:a16="http://schemas.microsoft.com/office/drawing/2014/main" id="{8E203B5B-051E-0227-DB5C-04D93D37A900}"/>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ＬＩＮＥってどんなアプリ？</a:t>
            </a:r>
          </a:p>
        </p:txBody>
      </p:sp>
      <p:sp>
        <p:nvSpPr>
          <p:cNvPr id="3" name="字幕 5">
            <a:extLst>
              <a:ext uri="{FF2B5EF4-FFF2-40B4-BE49-F238E27FC236}">
                <a16:creationId xmlns:a16="http://schemas.microsoft.com/office/drawing/2014/main" id="{C4ACBC1E-133C-76F1-FE50-152DF7ADC3CF}"/>
              </a:ext>
            </a:extLst>
          </p:cNvPr>
          <p:cNvSpPr txBox="1">
            <a:spLocks/>
          </p:cNvSpPr>
          <p:nvPr/>
        </p:nvSpPr>
        <p:spPr>
          <a:xfrm>
            <a:off x="151628" y="1626713"/>
            <a:ext cx="8840744" cy="4866526"/>
          </a:xfrm>
          <a:prstGeom prst="rect">
            <a:avLst/>
          </a:prstGeom>
        </p:spPr>
        <p:txBody>
          <a:bodyPr wrap="square" lIns="90000" tIns="46800" rIns="90000" bIns="4680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とは</a:t>
            </a:r>
            <a:r>
              <a:rPr lang="en-US" altLang="ja-JP" sz="2200" dirty="0">
                <a:latin typeface="BIZ UDPゴシック" panose="020B0400000000000000" pitchFamily="50" charset="-128"/>
                <a:ea typeface="BIZ UDPゴシック" panose="020B0400000000000000" pitchFamily="50" charset="-128"/>
              </a:rPr>
              <a:t>SNS</a:t>
            </a:r>
            <a:r>
              <a:rPr lang="ja-JP" altLang="en-US" sz="2200" dirty="0">
                <a:latin typeface="BIZ UDPゴシック" panose="020B0400000000000000" pitchFamily="50" charset="-128"/>
                <a:ea typeface="BIZ UDPゴシック" panose="020B0400000000000000" pitchFamily="50" charset="-128"/>
              </a:rPr>
              <a:t>のひとつで、</a:t>
            </a:r>
            <a:r>
              <a:rPr lang="ja-JP" altLang="en-US" sz="2200" dirty="0">
                <a:solidFill>
                  <a:schemeClr val="accent1"/>
                </a:solidFill>
                <a:latin typeface="BIZ UDPゴシック" panose="020B0400000000000000" pitchFamily="50" charset="-128"/>
                <a:ea typeface="BIZ UDPゴシック" panose="020B0400000000000000" pitchFamily="50" charset="-128"/>
              </a:rPr>
              <a:t>メッセージ送信や通話ができるコミュニケーションアプリ</a:t>
            </a:r>
            <a:r>
              <a:rPr lang="ja-JP" altLang="en-US" sz="2200" dirty="0">
                <a:latin typeface="BIZ UDPゴシック" panose="020B0400000000000000" pitchFamily="50" charset="-128"/>
                <a:ea typeface="BIZ UDPゴシック" panose="020B0400000000000000" pitchFamily="50" charset="-128"/>
              </a:rPr>
              <a:t>です。メールのように件名を入れる必要はなく、実際に話をしているかのように、短い文章で気軽にメッセージのやりとりを</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dirty="0">
                <a:latin typeface="BIZ UDPゴシック" panose="020B0400000000000000" pitchFamily="50" charset="-128"/>
                <a:ea typeface="BIZ UDPゴシック" panose="020B0400000000000000" pitchFamily="50" charset="-128"/>
              </a:rPr>
              <a:t>できるのが特徴です。　</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dirty="0">
                <a:solidFill>
                  <a:schemeClr val="accent1"/>
                </a:solidFill>
                <a:latin typeface="BIZ UDPゴシック" panose="020B0400000000000000" pitchFamily="50" charset="-128"/>
                <a:ea typeface="BIZ UDPゴシック" panose="020B0400000000000000" pitchFamily="50" charset="-128"/>
              </a:rPr>
              <a:t>音声通話やビデオ通話も可能</a:t>
            </a:r>
            <a:r>
              <a:rPr lang="ja-JP" altLang="en-US" sz="2200" dirty="0">
                <a:latin typeface="BIZ UDPゴシック" panose="020B0400000000000000" pitchFamily="50" charset="-128"/>
                <a:ea typeface="BIZ UDPゴシック" panose="020B0400000000000000" pitchFamily="50" charset="-128"/>
              </a:rPr>
              <a:t>で、インターネット環境があれば無料で</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dirty="0">
                <a:latin typeface="BIZ UDPゴシック" panose="020B0400000000000000" pitchFamily="50" charset="-128"/>
                <a:ea typeface="BIZ UDPゴシック" panose="020B0400000000000000" pitchFamily="50" charset="-128"/>
              </a:rPr>
              <a:t>使うことができます。また、個人間のやりとりだけでなく、複数人でもメッセージ送信や音声通話・ビデオ通話を行うことが可能です。</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None/>
            </a:pPr>
            <a:r>
              <a:rPr lang="ja-JP" altLang="en-US" sz="2200" i="0" dirty="0">
                <a:effectLst/>
                <a:latin typeface="BIZ UDPゴシック" panose="020B0400000000000000" pitchFamily="50" charset="-128"/>
                <a:ea typeface="BIZ UDPゴシック" panose="020B0400000000000000" pitchFamily="50" charset="-128"/>
              </a:rPr>
              <a:t>日本でも多くの人が</a:t>
            </a:r>
            <a:r>
              <a:rPr lang="en-US" altLang="ja-JP" sz="2200" i="0" dirty="0">
                <a:effectLst/>
                <a:latin typeface="BIZ UDPゴシック" panose="020B0400000000000000" pitchFamily="50" charset="-128"/>
                <a:ea typeface="BIZ UDPゴシック" panose="020B0400000000000000" pitchFamily="50" charset="-128"/>
              </a:rPr>
              <a:t>LINE</a:t>
            </a:r>
            <a:r>
              <a:rPr lang="ja-JP" altLang="en-US" sz="2200" i="0" dirty="0">
                <a:effectLst/>
                <a:latin typeface="BIZ UDPゴシック" panose="020B0400000000000000" pitchFamily="50" charset="-128"/>
                <a:ea typeface="BIZ UDPゴシック" panose="020B0400000000000000" pitchFamily="50" charset="-128"/>
              </a:rPr>
              <a:t>を利用</a:t>
            </a:r>
            <a:r>
              <a:rPr lang="ja-JP" altLang="en-US" sz="2200" dirty="0">
                <a:latin typeface="BIZ UDPゴシック" panose="020B0400000000000000" pitchFamily="50" charset="-128"/>
                <a:ea typeface="BIZ UDPゴシック" panose="020B0400000000000000" pitchFamily="50" charset="-128"/>
              </a:rPr>
              <a:t>して</a:t>
            </a:r>
            <a:r>
              <a:rPr lang="ja-JP" altLang="en-US" sz="2200" i="0" dirty="0">
                <a:effectLst/>
                <a:latin typeface="BIZ UDPゴシック" panose="020B0400000000000000" pitchFamily="50" charset="-128"/>
                <a:ea typeface="BIZ UDPゴシック" panose="020B0400000000000000" pitchFamily="50" charset="-128"/>
              </a:rPr>
              <a:t>おり、主要な連絡方法の一つとなっています。ただ、</a:t>
            </a:r>
            <a:r>
              <a:rPr lang="ja-JP" altLang="en-US" sz="2200" i="0" dirty="0">
                <a:solidFill>
                  <a:schemeClr val="accent1"/>
                </a:solidFill>
                <a:effectLst/>
                <a:latin typeface="BIZ UDPゴシック" panose="020B0400000000000000" pitchFamily="50" charset="-128"/>
                <a:ea typeface="BIZ UDPゴシック" panose="020B0400000000000000" pitchFamily="50" charset="-128"/>
              </a:rPr>
              <a:t>個人情報に関わる問題もあるため、機密情報などは</a:t>
            </a:r>
            <a:r>
              <a:rPr lang="en-US" altLang="ja-JP" sz="2200" i="0" dirty="0">
                <a:solidFill>
                  <a:schemeClr val="accent1"/>
                </a:solidFill>
                <a:effectLst/>
                <a:latin typeface="BIZ UDPゴシック" panose="020B0400000000000000" pitchFamily="50" charset="-128"/>
                <a:ea typeface="BIZ UDPゴシック" panose="020B0400000000000000" pitchFamily="50" charset="-128"/>
              </a:rPr>
              <a:t>LINE</a:t>
            </a:r>
            <a:r>
              <a:rPr lang="ja-JP" altLang="en-US" sz="2200" i="0" dirty="0">
                <a:solidFill>
                  <a:schemeClr val="accent1"/>
                </a:solidFill>
                <a:effectLst/>
                <a:latin typeface="BIZ UDPゴシック" panose="020B0400000000000000" pitchFamily="50" charset="-128"/>
                <a:ea typeface="BIZ UDPゴシック" panose="020B0400000000000000" pitchFamily="50" charset="-128"/>
              </a:rPr>
              <a:t>で送らないようにしましょう。</a:t>
            </a:r>
            <a:endParaRPr lang="ja-JP" altLang="en-US" sz="2200" dirty="0">
              <a:solidFill>
                <a:schemeClr val="accent1"/>
              </a:solidFill>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C0CE6EF0-E8A4-0427-890A-371F76466288}"/>
              </a:ext>
            </a:extLst>
          </p:cNvPr>
          <p:cNvSpPr txBox="1">
            <a:spLocks/>
          </p:cNvSpPr>
          <p:nvPr/>
        </p:nvSpPr>
        <p:spPr>
          <a:xfrm>
            <a:off x="1392691" y="220736"/>
            <a:ext cx="7576708" cy="486326"/>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ＬＩＮＥとは</a:t>
            </a:r>
          </a:p>
        </p:txBody>
      </p:sp>
    </p:spTree>
    <p:extLst>
      <p:ext uri="{BB962C8B-B14F-4D97-AF65-F5344CB8AC3E}">
        <p14:creationId xmlns:p14="http://schemas.microsoft.com/office/powerpoint/2010/main" val="4127989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61FCEDC5-6B26-BF83-8142-8C441D1546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9699" y="2406592"/>
            <a:ext cx="2439973" cy="4320000"/>
          </a:xfrm>
          <a:prstGeom prst="rect">
            <a:avLst/>
          </a:prstGeom>
        </p:spPr>
      </p:pic>
      <p:pic>
        <p:nvPicPr>
          <p:cNvPr id="6" name="Picture 2">
            <a:extLst>
              <a:ext uri="{FF2B5EF4-FFF2-40B4-BE49-F238E27FC236}">
                <a16:creationId xmlns:a16="http://schemas.microsoft.com/office/drawing/2014/main" id="{A920D077-8894-1183-672B-BCD47A116FA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1571" y="2414562"/>
            <a:ext cx="242878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IPAexGothic"/>
              </a:rPr>
              <a:t>ホーム画面で</a:t>
            </a:r>
            <a:r>
              <a:rPr lang="en-US" altLang="ja-JP" dirty="0">
                <a:latin typeface="BIZ UDPゴシック" panose="020B0400000000000000" pitchFamily="50" charset="-128"/>
                <a:ea typeface="BIZ UDPゴシック" panose="020B0400000000000000" pitchFamily="50" charset="-128"/>
                <a:cs typeface="IPAexGothic"/>
              </a:rPr>
              <a:t>App Store</a:t>
            </a:r>
            <a:r>
              <a:rPr lang="ja-JP" altLang="en-US" dirty="0">
                <a:latin typeface="BIZ UDPゴシック" panose="020B0400000000000000" pitchFamily="50" charset="-128"/>
                <a:ea typeface="BIZ UDPゴシック" panose="020B0400000000000000" pitchFamily="50" charset="-128"/>
                <a:cs typeface="IPAexGothic"/>
              </a:rPr>
              <a:t>　 　 　　</a:t>
            </a:r>
            <a:endParaRPr lang="en-US" altLang="ja-JP" dirty="0">
              <a:latin typeface="BIZ UDPゴシック" panose="020B0400000000000000" pitchFamily="50" charset="-128"/>
              <a:ea typeface="BIZ UDPゴシック" panose="020B0400000000000000" pitchFamily="50" charset="-128"/>
              <a:cs typeface="IPAexGothic"/>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IPAexGothic"/>
              </a:rPr>
              <a:t>をダブルタップします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「検索」をダブルタップします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2497340" y="4831078"/>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ＬＩＮＥのインストール</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7372592" y="62979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F3BCB140-1CE3-D3A8-2FC1-1755E39D774B}"/>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をインストールします</a:t>
            </a:r>
          </a:p>
        </p:txBody>
      </p:sp>
      <p:pic>
        <p:nvPicPr>
          <p:cNvPr id="7" name="図 6">
            <a:extLst>
              <a:ext uri="{FF2B5EF4-FFF2-40B4-BE49-F238E27FC236}">
                <a16:creationId xmlns:a16="http://schemas.microsoft.com/office/drawing/2014/main" id="{DBB23DC1-8F60-48B6-4DE2-C65BF4509D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24251" y="1550718"/>
            <a:ext cx="388341" cy="369331"/>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Tree>
    <p:extLst>
      <p:ext uri="{BB962C8B-B14F-4D97-AF65-F5344CB8AC3E}">
        <p14:creationId xmlns:p14="http://schemas.microsoft.com/office/powerpoint/2010/main" val="2181142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5EF7751F-857C-F9C8-288C-3578B8E0D2C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54233" y="2406592"/>
            <a:ext cx="2436945"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図 5" descr="白いバックグラウンドのスクリーンショット&#10;&#10;自動的に生成された説明">
            <a:extLst>
              <a:ext uri="{FF2B5EF4-FFF2-40B4-BE49-F238E27FC236}">
                <a16:creationId xmlns:a16="http://schemas.microsoft.com/office/drawing/2014/main" id="{386F65CA-F0CB-792D-85D9-3EEB6FE5FD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42526" y="2406592"/>
            <a:ext cx="2438247"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828095" cy="755720"/>
          </a:xfrm>
          <a:prstGeom prst="rect">
            <a:avLst/>
          </a:prstGeom>
          <a:noFill/>
        </p:spPr>
        <p:txBody>
          <a:bodyPr wrap="square" lIns="91440" tIns="45720" rIns="91440" bIns="45720" rtlCol="0" anchor="t">
            <a:spAutoFit/>
          </a:bodyPr>
          <a:lstStyle/>
          <a:p>
            <a:pPr>
              <a:lnSpc>
                <a:spcPct val="130000"/>
              </a:lnSpc>
            </a:pPr>
            <a:r>
              <a:rPr lang="ja-JP" altLang="en-US" sz="1800" spc="-80" dirty="0">
                <a:latin typeface="BIZ UDPゴシック" panose="020B0400000000000000" pitchFamily="50" charset="-128"/>
                <a:ea typeface="BIZ UDPゴシック" panose="020B0400000000000000" pitchFamily="50" charset="-128"/>
                <a:cs typeface="IPAexGothic"/>
              </a:rPr>
              <a:t>検索枠に「らいん」と</a:t>
            </a:r>
            <a:endParaRPr lang="en-US" altLang="ja-JP" sz="1800" spc="-80" dirty="0">
              <a:latin typeface="BIZ UDPゴシック" panose="020B0400000000000000" pitchFamily="50" charset="-128"/>
              <a:ea typeface="BIZ UDPゴシック" panose="020B0400000000000000" pitchFamily="50" charset="-128"/>
              <a:cs typeface="IPAexGothic"/>
            </a:endParaRPr>
          </a:p>
          <a:p>
            <a:pPr>
              <a:lnSpc>
                <a:spcPct val="130000"/>
              </a:lnSpc>
            </a:pPr>
            <a:r>
              <a:rPr lang="ja-JP" altLang="en-US" sz="1800" spc="-80" dirty="0">
                <a:latin typeface="BIZ UDPゴシック" panose="020B0400000000000000" pitchFamily="50" charset="-128"/>
                <a:ea typeface="BIZ UDPゴシック" panose="020B0400000000000000" pitchFamily="50" charset="-128"/>
                <a:cs typeface="IPAexGothic"/>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09346"/>
            <a:ext cx="3362270" cy="755720"/>
          </a:xfrm>
          <a:prstGeom prst="rect">
            <a:avLst/>
          </a:prstGeom>
          <a:noFill/>
        </p:spPr>
        <p:txBody>
          <a:bodyPr wrap="square" rtlCol="0" anchor="ctr">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右下の検索ボタンを</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ダブルタップします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t>ＬＩＮＥのインストール</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7384022" y="6016593"/>
            <a:ext cx="528882" cy="755719"/>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55D07BD-D90C-4E7E-620C-E84C7C36EA19}"/>
              </a:ext>
            </a:extLst>
          </p:cNvPr>
          <p:cNvSpPr txBox="1"/>
          <p:nvPr/>
        </p:nvSpPr>
        <p:spPr>
          <a:xfrm>
            <a:off x="3792660" y="4261101"/>
            <a:ext cx="1535689" cy="2556213"/>
          </a:xfrm>
          <a:prstGeom prst="rect">
            <a:avLst/>
          </a:prstGeom>
          <a:noFill/>
        </p:spPr>
        <p:txBody>
          <a:bodyPr wrap="square" rtlCol="0" anchor="ctr">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カタカナやアルファベットでも検索できます</a:t>
            </a:r>
            <a:endParaRPr lang="en-US" altLang="ja-JP" sz="18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schemeClr val="accent1"/>
                </a:solidFill>
                <a:latin typeface="BIZ UDPゴシック" panose="020B0400000000000000" pitchFamily="50" charset="-128"/>
                <a:ea typeface="BIZ UDPゴシック" panose="020B0400000000000000" pitchFamily="50" charset="-128"/>
              </a:rPr>
              <a:t>音声入力を使うこともできます</a:t>
            </a:r>
          </a:p>
        </p:txBody>
      </p:sp>
      <p:sp>
        <p:nvSpPr>
          <p:cNvPr id="5" name="サブタイトル 2">
            <a:extLst>
              <a:ext uri="{FF2B5EF4-FFF2-40B4-BE49-F238E27FC236}">
                <a16:creationId xmlns:a16="http://schemas.microsoft.com/office/drawing/2014/main" id="{E05B872B-DB0A-6B06-73D5-A579B8A0A9EE}"/>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をインストールします</a:t>
            </a:r>
          </a:p>
        </p:txBody>
      </p:sp>
      <p:sp>
        <p:nvSpPr>
          <p:cNvPr id="7" name="四角形: 角を丸くする 6">
            <a:extLst>
              <a:ext uri="{FF2B5EF4-FFF2-40B4-BE49-F238E27FC236}">
                <a16:creationId xmlns:a16="http://schemas.microsoft.com/office/drawing/2014/main" id="{A9E9D3F8-BF8C-0A77-560B-C394705039EA}"/>
              </a:ext>
            </a:extLst>
          </p:cNvPr>
          <p:cNvSpPr/>
          <p:nvPr/>
        </p:nvSpPr>
        <p:spPr>
          <a:xfrm>
            <a:off x="1336846" y="251118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0539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a:extLst>
              <a:ext uri="{FF2B5EF4-FFF2-40B4-BE49-F238E27FC236}">
                <a16:creationId xmlns:a16="http://schemas.microsoft.com/office/drawing/2014/main" id="{9D06FBB2-B1CF-57F3-E846-DAA2B64E3266}"/>
              </a:ext>
            </a:extLst>
          </p:cNvPr>
          <p:cNvPicPr>
            <a:picLocks noChangeAspect="1"/>
          </p:cNvPicPr>
          <p:nvPr/>
        </p:nvPicPr>
        <p:blipFill>
          <a:blip r:embed="rId4"/>
          <a:stretch>
            <a:fillRect/>
          </a:stretch>
        </p:blipFill>
        <p:spPr>
          <a:xfrm>
            <a:off x="1240899" y="2409060"/>
            <a:ext cx="2438611" cy="4322439"/>
          </a:xfrm>
          <a:prstGeom prst="rect">
            <a:avLst/>
          </a:prstGeom>
        </p:spPr>
      </p:pic>
      <p:pic>
        <p:nvPicPr>
          <p:cNvPr id="6" name="図 5" descr="グラフィカル ユーザー インターフェイス, アプリケーション&#10;&#10;自動的に生成された説明">
            <a:extLst>
              <a:ext uri="{FF2B5EF4-FFF2-40B4-BE49-F238E27FC236}">
                <a16:creationId xmlns:a16="http://schemas.microsoft.com/office/drawing/2014/main" id="{9109E2F3-4229-E2B2-DD64-320CB8990C3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2931" y="2409060"/>
            <a:ext cx="2438247" cy="4320000"/>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t>ＬＩＮＥのインストール</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p>
        </p:txBody>
      </p:sp>
      <p:sp>
        <p:nvSpPr>
          <p:cNvPr id="4" name="サブタイトル 2">
            <a:extLst>
              <a:ext uri="{FF2B5EF4-FFF2-40B4-BE49-F238E27FC236}">
                <a16:creationId xmlns:a16="http://schemas.microsoft.com/office/drawing/2014/main" id="{8D021F01-33A5-709F-CFA4-64DD2F9FBA86}"/>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をインストールします</a:t>
            </a:r>
          </a:p>
        </p:txBody>
      </p:sp>
      <p:sp>
        <p:nvSpPr>
          <p:cNvPr id="17" name="四角形: 角を丸くする 16">
            <a:extLst>
              <a:ext uri="{FF2B5EF4-FFF2-40B4-BE49-F238E27FC236}">
                <a16:creationId xmlns:a16="http://schemas.microsoft.com/office/drawing/2014/main" id="{B84981E6-5CDC-0F77-B46E-BCC29C829A86}"/>
              </a:ext>
            </a:extLst>
          </p:cNvPr>
          <p:cNvSpPr/>
          <p:nvPr/>
        </p:nvSpPr>
        <p:spPr>
          <a:xfrm>
            <a:off x="7159161" y="3073483"/>
            <a:ext cx="717995" cy="36004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26" name="直線矢印コネクタ 25">
            <a:extLst>
              <a:ext uri="{FF2B5EF4-FFF2-40B4-BE49-F238E27FC236}">
                <a16:creationId xmlns:a16="http://schemas.microsoft.com/office/drawing/2014/main" id="{1FFA021C-4B2B-E6C5-765B-0261088D0FD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7" name="四角形: 角を丸くする 26">
            <a:extLst>
              <a:ext uri="{FF2B5EF4-FFF2-40B4-BE49-F238E27FC236}">
                <a16:creationId xmlns:a16="http://schemas.microsoft.com/office/drawing/2014/main" id="{1D389FE1-00FB-062B-E831-7F9CCE8B8AB9}"/>
              </a:ext>
            </a:extLst>
          </p:cNvPr>
          <p:cNvSpPr/>
          <p:nvPr/>
        </p:nvSpPr>
        <p:spPr>
          <a:xfrm>
            <a:off x="2870612" y="3068603"/>
            <a:ext cx="717995" cy="36004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F0DF7E8B-669E-7DEC-C369-97355A7E3341}"/>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53D95B5B-1493-7385-A4D8-B8FC20834628}"/>
              </a:ext>
            </a:extLst>
          </p:cNvPr>
          <p:cNvSpPr txBox="1"/>
          <p:nvPr/>
        </p:nvSpPr>
        <p:spPr>
          <a:xfrm>
            <a:off x="1412435" y="1512998"/>
            <a:ext cx="2828095" cy="755720"/>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「入手」をダブルタップ</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します</a:t>
            </a:r>
          </a:p>
        </p:txBody>
      </p:sp>
      <p:sp>
        <p:nvSpPr>
          <p:cNvPr id="40960" name="テキスト ボックス 40959">
            <a:extLst>
              <a:ext uri="{FF2B5EF4-FFF2-40B4-BE49-F238E27FC236}">
                <a16:creationId xmlns:a16="http://schemas.microsoft.com/office/drawing/2014/main" id="{E94161B9-B584-761B-65E0-26C716E910D3}"/>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0961" name="テキスト ボックス 40960">
            <a:extLst>
              <a:ext uri="{FF2B5EF4-FFF2-40B4-BE49-F238E27FC236}">
                <a16:creationId xmlns:a16="http://schemas.microsoft.com/office/drawing/2014/main" id="{E5811C0D-48D0-E33C-F935-F3CE0152003E}"/>
              </a:ext>
            </a:extLst>
          </p:cNvPr>
          <p:cNvSpPr txBox="1"/>
          <p:nvPr/>
        </p:nvSpPr>
        <p:spPr>
          <a:xfrm>
            <a:off x="5607129" y="1509346"/>
            <a:ext cx="3362270" cy="755720"/>
          </a:xfrm>
          <a:prstGeom prst="rect">
            <a:avLst/>
          </a:prstGeom>
          <a:noFill/>
        </p:spPr>
        <p:txBody>
          <a:bodyPr wrap="square" rtlCol="0" anchor="ctr">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インストールが</a:t>
            </a:r>
            <a:r>
              <a:rPr lang="ja-JP" altLang="en-US" dirty="0">
                <a:latin typeface="BIZ UDPゴシック" panose="020B0400000000000000" pitchFamily="50" charset="-128"/>
                <a:ea typeface="BIZ UDPゴシック" panose="020B0400000000000000" pitchFamily="50" charset="-128"/>
              </a:rPr>
              <a:t>完了する</a:t>
            </a:r>
            <a:r>
              <a:rPr lang="ja-JP" altLang="en-US" sz="1800" dirty="0">
                <a:latin typeface="BIZ UDPゴシック" panose="020B0400000000000000" pitchFamily="50" charset="-128"/>
                <a:ea typeface="BIZ UDPゴシック" panose="020B0400000000000000" pitchFamily="50" charset="-128"/>
              </a:rPr>
              <a:t>と</a:t>
            </a:r>
            <a:endParaRPr lang="en-US" altLang="ja-JP" sz="1800" dirty="0">
              <a:latin typeface="BIZ UDPゴシック" panose="020B0400000000000000" pitchFamily="50" charset="-128"/>
              <a:ea typeface="BIZ UDPゴシック" panose="020B0400000000000000" pitchFamily="50" charset="-128"/>
            </a:endParaRPr>
          </a:p>
          <a:p>
            <a:pPr>
              <a:lnSpc>
                <a:spcPct val="130000"/>
              </a:lnSpc>
            </a:pPr>
            <a:r>
              <a:rPr lang="ja-JP" altLang="en-US" sz="1800" dirty="0">
                <a:latin typeface="BIZ UDPゴシック" panose="020B0400000000000000" pitchFamily="50" charset="-128"/>
                <a:ea typeface="BIZ UDPゴシック" panose="020B0400000000000000" pitchFamily="50" charset="-128"/>
              </a:rPr>
              <a:t>表示が「開く」に変わります</a:t>
            </a:r>
          </a:p>
        </p:txBody>
      </p:sp>
      <p:sp>
        <p:nvSpPr>
          <p:cNvPr id="40963" name="Slide Number Placeholder 5">
            <a:extLst>
              <a:ext uri="{FF2B5EF4-FFF2-40B4-BE49-F238E27FC236}">
                <a16:creationId xmlns:a16="http://schemas.microsoft.com/office/drawing/2014/main" id="{13770814-4D5D-D294-5479-FE43386053AB}"/>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Tree>
    <p:extLst>
      <p:ext uri="{BB962C8B-B14F-4D97-AF65-F5344CB8AC3E}">
        <p14:creationId xmlns:p14="http://schemas.microsoft.com/office/powerpoint/2010/main" val="278990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8C95E457-EFCB-19A9-D77A-C68ECF7A3947}"/>
              </a:ext>
            </a:extLst>
          </p:cNvPr>
          <p:cNvPicPr>
            <a:picLocks noChangeAspect="1"/>
          </p:cNvPicPr>
          <p:nvPr/>
        </p:nvPicPr>
        <p:blipFill>
          <a:blip r:embed="rId4"/>
          <a:stretch>
            <a:fillRect/>
          </a:stretch>
        </p:blipFill>
        <p:spPr>
          <a:xfrm>
            <a:off x="191307" y="1977410"/>
            <a:ext cx="2219136" cy="3932261"/>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ＬＩＮＥのレイアウト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040932A-0EAB-6CE8-CFFF-0CD2D1516F7F}"/>
              </a:ext>
            </a:extLst>
          </p:cNvPr>
          <p:cNvSpPr txBox="1"/>
          <p:nvPr/>
        </p:nvSpPr>
        <p:spPr>
          <a:xfrm>
            <a:off x="2505808" y="1731328"/>
            <a:ext cx="6619262" cy="4459939"/>
          </a:xfrm>
          <a:prstGeom prst="rect">
            <a:avLst/>
          </a:prstGeom>
          <a:noFill/>
        </p:spPr>
        <p:txBody>
          <a:bodyPr wrap="square" rtlCol="0">
            <a:spAutoFit/>
          </a:bodyPr>
          <a:lstStyle/>
          <a:p>
            <a:pPr>
              <a:lnSpc>
                <a:spcPct val="130000"/>
              </a:lnSpc>
            </a:pPr>
            <a:r>
              <a:rPr kumimoji="1" lang="ja-JP" altLang="en-US" sz="1700" dirty="0">
                <a:latin typeface="BIZ UDPゴシック" panose="020B0400000000000000" pitchFamily="50" charset="-128"/>
                <a:ea typeface="BIZ UDPゴシック" panose="020B0400000000000000" pitchFamily="50" charset="-128"/>
              </a:rPr>
              <a:t>画面下部にタブメニューと呼ばれる場所があり、</a:t>
            </a:r>
            <a:r>
              <a:rPr lang="ja-JP" altLang="en-US" sz="1700" dirty="0">
                <a:latin typeface="BIZ UDPゴシック" panose="020B0400000000000000" pitchFamily="50" charset="-128"/>
                <a:ea typeface="BIZ UDPゴシック" panose="020B0400000000000000" pitchFamily="50" charset="-128"/>
              </a:rPr>
              <a:t>５つのボタンが横に</a:t>
            </a:r>
            <a:r>
              <a:rPr kumimoji="1" lang="ja-JP" altLang="en-US" sz="1700" dirty="0">
                <a:latin typeface="BIZ UDPゴシック" panose="020B0400000000000000" pitchFamily="50" charset="-128"/>
                <a:ea typeface="BIZ UDPゴシック" panose="020B0400000000000000" pitchFamily="50" charset="-128"/>
              </a:rPr>
              <a:t>並んでいます。ボタンを選んでダブルタップすると、それぞれ対応した画面に切り替わります。初期設定では左から、ホーム、トーク、</a:t>
            </a:r>
            <a:r>
              <a:rPr kumimoji="1" lang="en-US" altLang="ja-JP" sz="1700" dirty="0">
                <a:latin typeface="BIZ UDPゴシック" panose="020B0400000000000000" pitchFamily="50" charset="-128"/>
                <a:ea typeface="BIZ UDPゴシック" panose="020B0400000000000000" pitchFamily="50" charset="-128"/>
              </a:rPr>
              <a:t>VOOM(</a:t>
            </a:r>
            <a:r>
              <a:rPr kumimoji="1" lang="ja-JP" altLang="en-US" sz="1700" dirty="0">
                <a:latin typeface="BIZ UDPゴシック" panose="020B0400000000000000" pitchFamily="50" charset="-128"/>
                <a:ea typeface="BIZ UDPゴシック" panose="020B0400000000000000" pitchFamily="50" charset="-128"/>
              </a:rPr>
              <a:t>ブーム）、ニュース、ウォレットとボタンが配置されています。</a:t>
            </a:r>
            <a:endParaRPr kumimoji="1" lang="en-US" altLang="ja-JP" sz="1700" dirty="0">
              <a:latin typeface="BIZ UDPゴシック" panose="020B0400000000000000" pitchFamily="50" charset="-128"/>
              <a:ea typeface="BIZ UDPゴシック" panose="020B0400000000000000" pitchFamily="50" charset="-128"/>
            </a:endParaRPr>
          </a:p>
          <a:p>
            <a:pPr>
              <a:lnSpc>
                <a:spcPct val="130000"/>
              </a:lnSpc>
            </a:pPr>
            <a:endParaRPr lang="en-US" altLang="ja-JP" sz="1700" dirty="0">
              <a:latin typeface="BIZ UDPゴシック" panose="020B0400000000000000" pitchFamily="50" charset="-128"/>
              <a:ea typeface="BIZ UDPゴシック" panose="020B0400000000000000" pitchFamily="50" charset="-128"/>
            </a:endParaRPr>
          </a:p>
          <a:p>
            <a:pPr>
              <a:lnSpc>
                <a:spcPct val="130000"/>
              </a:lnSpc>
            </a:pPr>
            <a:r>
              <a:rPr kumimoji="1" lang="en-US" altLang="ja-JP" sz="1700" dirty="0">
                <a:latin typeface="BIZ UDPゴシック" panose="020B0400000000000000" pitchFamily="50" charset="-128"/>
                <a:ea typeface="BIZ UDPゴシック" panose="020B0400000000000000" pitchFamily="50" charset="-128"/>
              </a:rPr>
              <a:t>LINE</a:t>
            </a:r>
            <a:r>
              <a:rPr kumimoji="1" lang="ja-JP" altLang="en-US" sz="1700" dirty="0">
                <a:latin typeface="BIZ UDPゴシック" panose="020B0400000000000000" pitchFamily="50" charset="-128"/>
                <a:ea typeface="BIZ UDPゴシック" panose="020B0400000000000000" pitchFamily="50" charset="-128"/>
              </a:rPr>
              <a:t>では項目間は左右のスワイプで移動することができますが、</a:t>
            </a:r>
            <a:endParaRPr kumimoji="1" lang="en-US" altLang="ja-JP" sz="17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700" dirty="0">
                <a:latin typeface="BIZ UDPゴシック" panose="020B0400000000000000" pitchFamily="50" charset="-128"/>
                <a:ea typeface="BIZ UDPゴシック" panose="020B0400000000000000" pitchFamily="50" charset="-128"/>
              </a:rPr>
              <a:t>タブメニューから開いた画面は項目数がとても多いので、スワイプだけで</a:t>
            </a:r>
            <a:r>
              <a:rPr lang="ja-JP" altLang="en-US" sz="1700" dirty="0">
                <a:latin typeface="BIZ UDPゴシック" panose="020B0400000000000000" pitchFamily="50" charset="-128"/>
                <a:ea typeface="BIZ UDPゴシック" panose="020B0400000000000000" pitchFamily="50" charset="-128"/>
              </a:rPr>
              <a:t>移動</a:t>
            </a:r>
            <a:r>
              <a:rPr kumimoji="1" lang="ja-JP" altLang="en-US" sz="1700" dirty="0">
                <a:latin typeface="BIZ UDPゴシック" panose="020B0400000000000000" pitchFamily="50" charset="-128"/>
                <a:ea typeface="BIZ UDPゴシック" panose="020B0400000000000000" pitchFamily="50" charset="-128"/>
              </a:rPr>
              <a:t>すると時間がかかる場合があります。</a:t>
            </a:r>
            <a:endParaRPr kumimoji="1" lang="en-US" altLang="ja-JP" sz="1700" dirty="0">
              <a:latin typeface="BIZ UDPゴシック" panose="020B0400000000000000" pitchFamily="50" charset="-128"/>
              <a:ea typeface="BIZ UDPゴシック" panose="020B0400000000000000" pitchFamily="50" charset="-128"/>
            </a:endParaRPr>
          </a:p>
          <a:p>
            <a:pPr>
              <a:lnSpc>
                <a:spcPct val="130000"/>
              </a:lnSpc>
            </a:pPr>
            <a:endParaRPr kumimoji="1" lang="en-US" altLang="ja-JP" sz="17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1700" dirty="0">
                <a:latin typeface="BIZ UDPゴシック" panose="020B0400000000000000" pitchFamily="50" charset="-128"/>
                <a:ea typeface="BIZ UDPゴシック" panose="020B0400000000000000" pitchFamily="50" charset="-128"/>
              </a:rPr>
              <a:t>画面の上部（スピーカーの下）を触り、その場所から右スワイプで進んでいく方が早く移動できる時もあります。</a:t>
            </a:r>
            <a:r>
              <a:rPr lang="ja-JP" altLang="en-US" sz="1700" dirty="0">
                <a:latin typeface="BIZ UDPゴシック" panose="020B0400000000000000" pitchFamily="50" charset="-128"/>
                <a:ea typeface="BIZ UDPゴシック" panose="020B0400000000000000" pitchFamily="50" charset="-128"/>
              </a:rPr>
              <a:t>２</a:t>
            </a:r>
            <a:r>
              <a:rPr kumimoji="1" lang="ja-JP" altLang="en-US" sz="1700" dirty="0">
                <a:latin typeface="BIZ UDPゴシック" panose="020B0400000000000000" pitchFamily="50" charset="-128"/>
                <a:ea typeface="BIZ UDPゴシック" panose="020B0400000000000000" pitchFamily="50" charset="-128"/>
              </a:rPr>
              <a:t>本指上フリックで最初の項目から全文読み上げ等を使用することで画面の上部から操作することも可能です。色々な操作方法があるので試してみてください。</a:t>
            </a:r>
            <a:endParaRPr lang="en-US" altLang="ja-JP" sz="1700" dirty="0">
              <a:latin typeface="BIZ UDPゴシック" panose="020B0400000000000000" pitchFamily="50" charset="-128"/>
              <a:ea typeface="BIZ UDPゴシック" panose="020B0400000000000000" pitchFamily="50" charset="-128"/>
            </a:endParaRPr>
          </a:p>
        </p:txBody>
      </p:sp>
      <p:sp>
        <p:nvSpPr>
          <p:cNvPr id="4" name="サブタイトル 2">
            <a:extLst>
              <a:ext uri="{FF2B5EF4-FFF2-40B4-BE49-F238E27FC236}">
                <a16:creationId xmlns:a16="http://schemas.microsoft.com/office/drawing/2014/main" id="{10A0A474-C10B-C4BB-98DE-68EB8A59096A}"/>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200" dirty="0">
                <a:latin typeface="BIZ UDPゴシック" panose="020B0400000000000000" pitchFamily="50" charset="-128"/>
                <a:ea typeface="BIZ UDPゴシック" panose="020B0400000000000000" pitchFamily="50" charset="-128"/>
              </a:rPr>
              <a:t>LINE</a:t>
            </a:r>
            <a:r>
              <a:rPr lang="ja-JP" altLang="en-US" sz="2200" dirty="0">
                <a:latin typeface="BIZ UDPゴシック" panose="020B0400000000000000" pitchFamily="50" charset="-128"/>
                <a:ea typeface="BIZ UDPゴシック" panose="020B0400000000000000" pitchFamily="50" charset="-128"/>
              </a:rPr>
              <a:t>アプリのレイアウトです</a:t>
            </a:r>
          </a:p>
        </p:txBody>
      </p:sp>
      <p:sp>
        <p:nvSpPr>
          <p:cNvPr id="23" name="四角形: 角を丸くする 22">
            <a:extLst>
              <a:ext uri="{FF2B5EF4-FFF2-40B4-BE49-F238E27FC236}">
                <a16:creationId xmlns:a16="http://schemas.microsoft.com/office/drawing/2014/main" id="{B610DD90-72F1-A336-ACCF-71D985C10798}"/>
              </a:ext>
            </a:extLst>
          </p:cNvPr>
          <p:cNvSpPr/>
          <p:nvPr/>
        </p:nvSpPr>
        <p:spPr>
          <a:xfrm>
            <a:off x="238875" y="5587606"/>
            <a:ext cx="2124000" cy="360040"/>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44598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6F37CC57251AD49BD16DFA498AB63FA" ma:contentTypeVersion="3" ma:contentTypeDescription="新しいドキュメントを作成します。" ma:contentTypeScope="" ma:versionID="bf344255bbe02639e698b8bc647e6d9c">
  <xsd:schema xmlns:xsd="http://www.w3.org/2001/XMLSchema" xmlns:xs="http://www.w3.org/2001/XMLSchema" xmlns:p="http://schemas.microsoft.com/office/2006/metadata/properties" xmlns:ns2="5ee39776-654d-4190-9d41-90b94a876707" targetNamespace="http://schemas.microsoft.com/office/2006/metadata/properties" ma:root="true" ma:fieldsID="b8c9495fd9b6367b6023c581ca679b4f" ns2:_="">
    <xsd:import namespace="5ee39776-654d-4190-9d41-90b94a87670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39776-654d-4190-9d41-90b94a8767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2A59DCD-4DBB-444D-A7B9-AF6BABE5E7CD}">
  <ds:schemaRefs>
    <ds:schemaRef ds:uri="http://schemas.microsoft.com/sharepoint/v3/contenttype/forms"/>
  </ds:schemaRefs>
</ds:datastoreItem>
</file>

<file path=customXml/itemProps3.xml><?xml version="1.0" encoding="utf-8"?>
<ds:datastoreItem xmlns:ds="http://schemas.openxmlformats.org/officeDocument/2006/customXml" ds:itemID="{017DC5FF-2D36-4B5F-A741-03B8704A2625}"/>
</file>

<file path=docProps/app.xml><?xml version="1.0" encoding="utf-8"?>
<Properties xmlns="http://schemas.openxmlformats.org/officeDocument/2006/extended-properties" xmlns:vt="http://schemas.openxmlformats.org/officeDocument/2006/docPropsVTypes">
  <Template>Office Theme</Template>
  <TotalTime>0</TotalTime>
  <Words>2980</Words>
  <Application>Microsoft Office PowerPoint</Application>
  <PresentationFormat>画面に合わせる (4:3)</PresentationFormat>
  <Paragraphs>491</Paragraphs>
  <Slides>46</Slides>
  <Notes>46</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46</vt:i4>
      </vt:variant>
    </vt:vector>
  </HeadingPairs>
  <TitlesOfParts>
    <vt:vector size="52" baseType="lpstr">
      <vt:lpstr>BIZ UDPゴシック</vt:lpstr>
      <vt:lpstr>Abadi</vt:lpstr>
      <vt:lpstr>Arial</vt:lpstr>
      <vt:lpstr>Calibri</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ＬＩＮＥのインストール</vt:lpstr>
      <vt:lpstr>ＬＩＮＥのインストール</vt:lpstr>
      <vt:lpstr>ＬＩＮＥのインストール</vt:lpstr>
      <vt:lpstr>1-C</vt:lpstr>
      <vt:lpstr>1-D</vt:lpstr>
      <vt:lpstr>ＱＲコードを使った友だちの追加</vt:lpstr>
      <vt:lpstr>ＱＲコードを使った友だちの追加</vt:lpstr>
      <vt:lpstr>ＱＲコードを使った友だちの追加</vt:lpstr>
      <vt:lpstr>ＱＲコードを使った友だちの追加</vt:lpstr>
      <vt:lpstr>ＱＲコードを使った友だちの追加</vt:lpstr>
      <vt:lpstr>ＱＲコードを使った友だちの追加</vt:lpstr>
      <vt:lpstr>1-E</vt:lpstr>
      <vt:lpstr>友だち追加後の操作方法（相手の端末)</vt:lpstr>
      <vt:lpstr>友だち追加後の操作方法（相手の端末)</vt:lpstr>
      <vt:lpstr>リストから友だちのホーム画面を開く</vt:lpstr>
      <vt:lpstr>リストから友だちのホーム画面を開く</vt:lpstr>
      <vt:lpstr>1-H</vt:lpstr>
      <vt:lpstr>1-H</vt:lpstr>
      <vt:lpstr>1-H</vt:lpstr>
      <vt:lpstr>1-I</vt:lpstr>
      <vt:lpstr>1-I</vt:lpstr>
      <vt:lpstr>1-J</vt:lpstr>
      <vt:lpstr>1-K</vt:lpstr>
      <vt:lpstr>ト－クの確認方法</vt:lpstr>
      <vt:lpstr>ト－クの確認方法</vt:lpstr>
      <vt:lpstr>ト－クの確認方法</vt:lpstr>
      <vt:lpstr>ト－クの確認方法</vt:lpstr>
      <vt:lpstr>ト－クの確認方法</vt:lpstr>
      <vt:lpstr>トークルームでのメッセージのやりとり</vt:lpstr>
      <vt:lpstr>トークルームでのメッセージのやりとり</vt:lpstr>
      <vt:lpstr>1-N</vt:lpstr>
      <vt:lpstr>PowerPoint プレゼンテーション</vt:lpstr>
      <vt:lpstr>ＬＩＮＥへの携帯電話の認証 </vt:lpstr>
      <vt:lpstr>ＬＩＮＥへの携帯電話の認証 </vt:lpstr>
      <vt:lpstr>ＬＩＮＥへの携帯電話の認証 </vt:lpstr>
      <vt:lpstr>ＬＩＮＥへの携帯電話の認証 </vt:lpstr>
      <vt:lpstr>アカウントの新規登録</vt:lpstr>
      <vt:lpstr>アカウントの新規登録</vt:lpstr>
      <vt:lpstr>友だちの追加設定・年齢確認</vt:lpstr>
      <vt:lpstr>友だちの追加設定・年齢確認</vt:lpstr>
      <vt:lpstr>情報利用に関するお願い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2025-03-27T15:03:27Z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0x01010086F37CC57251AD49BD16DFA498AB63FA</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