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2.xml" ContentType="application/vnd.openxmlformats-officedocument.presentationml.tags+xml"/>
  <Override PartName="/ppt/slideLayouts/slideLayout7.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9.jpg" ContentType="image/jpg"/>
  <Override PartName="/ppt/notesSlides/notesSlide8.xml" ContentType="application/vnd.openxmlformats-officedocument.presentationml.notesSlide+xml"/>
  <Override PartName="/ppt/media/image20.jpg" ContentType="image/jpg"/>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4.xml" ContentType="application/vnd.openxmlformats-officedocument.presentationml.tags+xml"/>
  <Override PartName="/ppt/notesSlides/notesSlide14.xml" ContentType="application/vnd.openxmlformats-officedocument.presentationml.notesSlide+xml"/>
  <Override PartName="/ppt/tags/tag5.xml" ContentType="application/vnd.openxmlformats-officedocument.presentationml.tags+xml"/>
  <Override PartName="/ppt/notesSlides/notesSlide15.xml" ContentType="application/vnd.openxmlformats-officedocument.presentationml.notesSlide+xml"/>
  <Override PartName="/ppt/tags/tag6.xml" ContentType="application/vnd.openxmlformats-officedocument.presentationml.tags+xml"/>
  <Override PartName="/ppt/notesSlides/notesSlide16.xml" ContentType="application/vnd.openxmlformats-officedocument.presentationml.notesSlide+xml"/>
  <Override PartName="/ppt/tags/tag7.xml" ContentType="application/vnd.openxmlformats-officedocument.presentationml.tags+xml"/>
  <Override PartName="/ppt/notesSlides/notesSlide17.xml" ContentType="application/vnd.openxmlformats-officedocument.presentationml.notesSlide+xml"/>
  <Override PartName="/ppt/tags/tag8.xml" ContentType="application/vnd.openxmlformats-officedocument.presentationml.tags+xml"/>
  <Override PartName="/ppt/notesSlides/notesSlide18.xml" ContentType="application/vnd.openxmlformats-officedocument.presentationml.notesSlide+xml"/>
  <Override PartName="/ppt/tags/tag9.xml" ContentType="application/vnd.openxmlformats-officedocument.presentationml.tags+xml"/>
  <Override PartName="/ppt/notesSlides/notesSlide19.xml" ContentType="application/vnd.openxmlformats-officedocument.presentationml.notesSlide+xml"/>
  <Override PartName="/ppt/tags/tag10.xml" ContentType="application/vnd.openxmlformats-officedocument.presentationml.tags+xml"/>
  <Override PartName="/ppt/notesSlides/notesSlide20.xml" ContentType="application/vnd.openxmlformats-officedocument.presentationml.notesSlide+xml"/>
  <Override PartName="/ppt/tags/tag11.xml" ContentType="application/vnd.openxmlformats-officedocument.presentationml.tags+xml"/>
  <Override PartName="/ppt/notesSlides/notesSlide21.xml" ContentType="application/vnd.openxmlformats-officedocument.presentationml.notesSlide+xml"/>
  <Override PartName="/ppt/tags/tag12.xml" ContentType="application/vnd.openxmlformats-officedocument.presentationml.tags+xml"/>
  <Override PartName="/ppt/notesSlides/notesSlide22.xml" ContentType="application/vnd.openxmlformats-officedocument.presentationml.notesSlide+xml"/>
  <Override PartName="/ppt/tags/tag13.xml" ContentType="application/vnd.openxmlformats-officedocument.presentationml.tags+xml"/>
  <Override PartName="/ppt/notesSlides/notesSlide23.xml" ContentType="application/vnd.openxmlformats-officedocument.presentationml.notesSlide+xml"/>
  <Override PartName="/ppt/tags/tag14.xml" ContentType="application/vnd.openxmlformats-officedocument.presentationml.tags+xml"/>
  <Override PartName="/ppt/notesSlides/notesSlide24.xml" ContentType="application/vnd.openxmlformats-officedocument.presentationml.notesSlide+xml"/>
  <Override PartName="/ppt/tags/tag15.xml" ContentType="application/vnd.openxmlformats-officedocument.presentationml.tags+xml"/>
  <Override PartName="/ppt/notesSlides/notesSlide25.xml" ContentType="application/vnd.openxmlformats-officedocument.presentationml.notesSlide+xml"/>
  <Override PartName="/ppt/tags/tag16.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17.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ags/tag18.xml" ContentType="application/vnd.openxmlformats-officedocument.presentationml.tags+xml"/>
  <Override PartName="/ppt/notesSlides/notesSlide47.xml" ContentType="application/vnd.openxmlformats-officedocument.presentationml.notesSlide+xml"/>
  <Override PartName="/ppt/tags/tag19.xml" ContentType="application/vnd.openxmlformats-officedocument.presentationml.tags+xml"/>
  <Override PartName="/ppt/notesSlides/notesSlide48.xml" ContentType="application/vnd.openxmlformats-officedocument.presentationml.notesSlide+xml"/>
  <Override PartName="/ppt/tags/tag20.xml" ContentType="application/vnd.openxmlformats-officedocument.presentationml.tags+xml"/>
  <Override PartName="/ppt/notesSlides/notesSlide49.xml" ContentType="application/vnd.openxmlformats-officedocument.presentationml.notesSlide+xml"/>
  <Override PartName="/ppt/tags/tag21.xml" ContentType="application/vnd.openxmlformats-officedocument.presentationml.tags+xml"/>
  <Override PartName="/ppt/notesSlides/notesSlide50.xml" ContentType="application/vnd.openxmlformats-officedocument.presentationml.notesSlide+xml"/>
  <Override PartName="/ppt/tags/tag22.xml" ContentType="application/vnd.openxmlformats-officedocument.presentationml.tags+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tags/tag23.xml" ContentType="application/vnd.openxmlformats-officedocument.presentationml.tags+xml"/>
  <Override PartName="/ppt/notesSlides/notesSlide54.xml" ContentType="application/vnd.openxmlformats-officedocument.presentationml.notesSlide+xml"/>
  <Override PartName="/ppt/tags/tag24.xml" ContentType="application/vnd.openxmlformats-officedocument.presentationml.tags+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tags/tag25.xml" ContentType="application/vnd.openxmlformats-officedocument.presentationml.tags+xml"/>
  <Override PartName="/ppt/notesSlides/notesSlide57.xml" ContentType="application/vnd.openxmlformats-officedocument.presentationml.notesSlide+xml"/>
  <Override PartName="/ppt/tags/tag26.xml" ContentType="application/vnd.openxmlformats-officedocument.presentationml.tags+xml"/>
  <Override PartName="/ppt/notesSlides/notesSlide58.xml" ContentType="application/vnd.openxmlformats-officedocument.presentationml.notesSlide+xml"/>
  <Override PartName="/ppt/tags/tag27.xml" ContentType="application/vnd.openxmlformats-officedocument.presentationml.tags+xml"/>
  <Override PartName="/ppt/notesSlides/notesSlide59.xml" ContentType="application/vnd.openxmlformats-officedocument.presentationml.notesSlide+xml"/>
  <Override PartName="/ppt/tags/tag28.xml" ContentType="application/vnd.openxmlformats-officedocument.presentationml.tags+xml"/>
  <Override PartName="/ppt/notesSlides/notesSlide60.xml" ContentType="application/vnd.openxmlformats-officedocument.presentationml.notesSlide+xml"/>
  <Override PartName="/ppt/tags/tag29.xml" ContentType="application/vnd.openxmlformats-officedocument.presentationml.tags+xml"/>
  <Override PartName="/ppt/notesSlides/notesSlide61.xml" ContentType="application/vnd.openxmlformats-officedocument.presentationml.notesSlide+xml"/>
  <Override PartName="/ppt/tags/tag30.xml" ContentType="application/vnd.openxmlformats-officedocument.presentationml.tags+xml"/>
  <Override PartName="/ppt/notesSlides/notesSlide62.xml" ContentType="application/vnd.openxmlformats-officedocument.presentationml.notesSlide+xml"/>
  <Override PartName="/ppt/tags/tag31.xml" ContentType="application/vnd.openxmlformats-officedocument.presentationml.tags+xml"/>
  <Override PartName="/ppt/notesSlides/notesSlide63.xml" ContentType="application/vnd.openxmlformats-officedocument.presentationml.notesSlide+xml"/>
  <Override PartName="/ppt/tags/tag32.xml" ContentType="application/vnd.openxmlformats-officedocument.presentationml.tags+xml"/>
  <Override PartName="/ppt/notesSlides/notesSlide64.xml" ContentType="application/vnd.openxmlformats-officedocument.presentationml.notesSlide+xml"/>
  <Override PartName="/ppt/tags/tag33.xml" ContentType="application/vnd.openxmlformats-officedocument.presentationml.tags+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tags/tag34.xml" ContentType="application/vnd.openxmlformats-officedocument.presentationml.tags+xml"/>
  <Override PartName="/ppt/notesSlides/notesSlide68.xml" ContentType="application/vnd.openxmlformats-officedocument.presentationml.notesSlide+xml"/>
  <Override PartName="/ppt/tags/tag35.xml" ContentType="application/vnd.openxmlformats-officedocument.presentationml.tags+xml"/>
  <Override PartName="/ppt/notesSlides/notesSlide69.xml" ContentType="application/vnd.openxmlformats-officedocument.presentationml.notesSlide+xml"/>
  <Override PartName="/ppt/tags/tag36.xml" ContentType="application/vnd.openxmlformats-officedocument.presentationml.tags+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tags/tag37.xml" ContentType="application/vnd.openxmlformats-officedocument.presentationml.tags+xml"/>
  <Override PartName="/ppt/notesSlides/notesSlide72.xml" ContentType="application/vnd.openxmlformats-officedocument.presentationml.notesSlide+xml"/>
  <Override PartName="/ppt/tags/tag38.xml" ContentType="application/vnd.openxmlformats-officedocument.presentationml.tags+xml"/>
  <Override PartName="/ppt/notesSlides/notesSlide73.xml" ContentType="application/vnd.openxmlformats-officedocument.presentationml.notesSlide+xml"/>
  <Override PartName="/ppt/tags/tag39.xml" ContentType="application/vnd.openxmlformats-officedocument.presentationml.tags+xml"/>
  <Override PartName="/ppt/notesSlides/notesSlide74.xml" ContentType="application/vnd.openxmlformats-officedocument.presentationml.notesSlide+xml"/>
  <Override PartName="/ppt/tags/tag40.xml" ContentType="application/vnd.openxmlformats-officedocument.presentationml.tags+xml"/>
  <Override PartName="/ppt/notesSlides/notesSlide75.xml" ContentType="application/vnd.openxmlformats-officedocument.presentationml.notesSlide+xml"/>
  <Override PartName="/ppt/tags/tag41.xml" ContentType="application/vnd.openxmlformats-officedocument.presentationml.tags+xml"/>
  <Override PartName="/ppt/notesSlides/notesSlide76.xml" ContentType="application/vnd.openxmlformats-officedocument.presentationml.notesSlide+xml"/>
  <Override PartName="/ppt/tags/tag42.xml" ContentType="application/vnd.openxmlformats-officedocument.presentationml.tags+xml"/>
  <Override PartName="/ppt/notesSlides/notesSlide77.xml" ContentType="application/vnd.openxmlformats-officedocument.presentationml.notesSlide+xml"/>
  <Override PartName="/ppt/tags/tag43.xml" ContentType="application/vnd.openxmlformats-officedocument.presentationml.tags+xml"/>
  <Override PartName="/ppt/notesSlides/notesSlide78.xml" ContentType="application/vnd.openxmlformats-officedocument.presentationml.notesSlide+xml"/>
  <Override PartName="/ppt/tags/tag44.xml" ContentType="application/vnd.openxmlformats-officedocument.presentationml.tags+xml"/>
  <Override PartName="/ppt/notesSlides/notesSlide79.xml" ContentType="application/vnd.openxmlformats-officedocument.presentationml.notesSlide+xml"/>
  <Override PartName="/ppt/tags/tag45.xml" ContentType="application/vnd.openxmlformats-officedocument.presentationml.tags+xml"/>
  <Override PartName="/ppt/notesSlides/notesSlide8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3672" r:id="rId2"/>
  </p:sldMasterIdLst>
  <p:notesMasterIdLst>
    <p:notesMasterId r:id="rId83"/>
  </p:notesMasterIdLst>
  <p:handoutMasterIdLst>
    <p:handoutMasterId r:id="rId84"/>
  </p:handoutMasterIdLst>
  <p:sldIdLst>
    <p:sldId id="358" r:id="rId3"/>
    <p:sldId id="456" r:id="rId4"/>
    <p:sldId id="356" r:id="rId5"/>
    <p:sldId id="299" r:id="rId6"/>
    <p:sldId id="300" r:id="rId7"/>
    <p:sldId id="355" r:id="rId8"/>
    <p:sldId id="304" r:id="rId9"/>
    <p:sldId id="305" r:id="rId10"/>
    <p:sldId id="306" r:id="rId11"/>
    <p:sldId id="308" r:id="rId12"/>
    <p:sldId id="457" r:id="rId13"/>
    <p:sldId id="396" r:id="rId14"/>
    <p:sldId id="458" r:id="rId15"/>
    <p:sldId id="398" r:id="rId16"/>
    <p:sldId id="399" r:id="rId17"/>
    <p:sldId id="400" r:id="rId18"/>
    <p:sldId id="402" r:id="rId19"/>
    <p:sldId id="403" r:id="rId20"/>
    <p:sldId id="404" r:id="rId21"/>
    <p:sldId id="406" r:id="rId22"/>
    <p:sldId id="407" r:id="rId23"/>
    <p:sldId id="408" r:id="rId24"/>
    <p:sldId id="409" r:id="rId25"/>
    <p:sldId id="411" r:id="rId26"/>
    <p:sldId id="418" r:id="rId27"/>
    <p:sldId id="412" r:id="rId28"/>
    <p:sldId id="413" r:id="rId29"/>
    <p:sldId id="415" r:id="rId30"/>
    <p:sldId id="417" r:id="rId31"/>
    <p:sldId id="380" r:id="rId32"/>
    <p:sldId id="459" r:id="rId33"/>
    <p:sldId id="382" r:id="rId34"/>
    <p:sldId id="383" r:id="rId35"/>
    <p:sldId id="385" r:id="rId36"/>
    <p:sldId id="386" r:id="rId37"/>
    <p:sldId id="387" r:id="rId38"/>
    <p:sldId id="388" r:id="rId39"/>
    <p:sldId id="389" r:id="rId40"/>
    <p:sldId id="390" r:id="rId41"/>
    <p:sldId id="392" r:id="rId42"/>
    <p:sldId id="393" r:id="rId43"/>
    <p:sldId id="394" r:id="rId44"/>
    <p:sldId id="395" r:id="rId45"/>
    <p:sldId id="257" r:id="rId46"/>
    <p:sldId id="460" r:id="rId47"/>
    <p:sldId id="259" r:id="rId48"/>
    <p:sldId id="260" r:id="rId49"/>
    <p:sldId id="263" r:id="rId50"/>
    <p:sldId id="264" r:id="rId51"/>
    <p:sldId id="265" r:id="rId52"/>
    <p:sldId id="266" r:id="rId53"/>
    <p:sldId id="267" r:id="rId54"/>
    <p:sldId id="268" r:id="rId55"/>
    <p:sldId id="269" r:id="rId56"/>
    <p:sldId id="270" r:id="rId57"/>
    <p:sldId id="272" r:id="rId58"/>
    <p:sldId id="273" r:id="rId59"/>
    <p:sldId id="274" r:id="rId60"/>
    <p:sldId id="275" r:id="rId61"/>
    <p:sldId id="276" r:id="rId62"/>
    <p:sldId id="277" r:id="rId63"/>
    <p:sldId id="278" r:id="rId64"/>
    <p:sldId id="279" r:id="rId65"/>
    <p:sldId id="280" r:id="rId66"/>
    <p:sldId id="281" r:id="rId67"/>
    <p:sldId id="283" r:id="rId68"/>
    <p:sldId id="284" r:id="rId69"/>
    <p:sldId id="285" r:id="rId70"/>
    <p:sldId id="286" r:id="rId71"/>
    <p:sldId id="287" r:id="rId72"/>
    <p:sldId id="288" r:id="rId73"/>
    <p:sldId id="289" r:id="rId74"/>
    <p:sldId id="290" r:id="rId75"/>
    <p:sldId id="291" r:id="rId76"/>
    <p:sldId id="292" r:id="rId77"/>
    <p:sldId id="293" r:id="rId78"/>
    <p:sldId id="294" r:id="rId79"/>
    <p:sldId id="295" r:id="rId80"/>
    <p:sldId id="296" r:id="rId81"/>
    <p:sldId id="297" r:id="rId82"/>
  </p:sldIdLst>
  <p:sldSz cx="9144000" cy="6858000" type="screen4x3"/>
  <p:notesSz cx="6735763" cy="9866313"/>
  <p:custDataLst>
    <p:tags r:id="rId85"/>
  </p:custDataLst>
  <p:defaultTextStyle>
    <a:defPPr>
      <a:defRPr lang="ja-JP"/>
    </a:defPPr>
    <a:lvl1pPr marL="0" algn="l" defTabSz="829178" rtl="0" eaLnBrk="1" latinLnBrk="0" hangingPunct="1">
      <a:defRPr kumimoji="1" sz="1632" kern="1200">
        <a:solidFill>
          <a:schemeClr val="tx1"/>
        </a:solidFill>
        <a:latin typeface="+mn-lt"/>
        <a:ea typeface="+mn-ea"/>
        <a:cs typeface="+mn-cs"/>
      </a:defRPr>
    </a:lvl1pPr>
    <a:lvl2pPr marL="414589" algn="l" defTabSz="829178" rtl="0" eaLnBrk="1" latinLnBrk="0" hangingPunct="1">
      <a:defRPr kumimoji="1" sz="1632" kern="1200">
        <a:solidFill>
          <a:schemeClr val="tx1"/>
        </a:solidFill>
        <a:latin typeface="+mn-lt"/>
        <a:ea typeface="+mn-ea"/>
        <a:cs typeface="+mn-cs"/>
      </a:defRPr>
    </a:lvl2pPr>
    <a:lvl3pPr marL="829178" algn="l" defTabSz="829178" rtl="0" eaLnBrk="1" latinLnBrk="0" hangingPunct="1">
      <a:defRPr kumimoji="1" sz="1632" kern="1200">
        <a:solidFill>
          <a:schemeClr val="tx1"/>
        </a:solidFill>
        <a:latin typeface="+mn-lt"/>
        <a:ea typeface="+mn-ea"/>
        <a:cs typeface="+mn-cs"/>
      </a:defRPr>
    </a:lvl3pPr>
    <a:lvl4pPr marL="1243767" algn="l" defTabSz="829178" rtl="0" eaLnBrk="1" latinLnBrk="0" hangingPunct="1">
      <a:defRPr kumimoji="1" sz="1632" kern="1200">
        <a:solidFill>
          <a:schemeClr val="tx1"/>
        </a:solidFill>
        <a:latin typeface="+mn-lt"/>
        <a:ea typeface="+mn-ea"/>
        <a:cs typeface="+mn-cs"/>
      </a:defRPr>
    </a:lvl4pPr>
    <a:lvl5pPr marL="1658356" algn="l" defTabSz="829178" rtl="0" eaLnBrk="1" latinLnBrk="0" hangingPunct="1">
      <a:defRPr kumimoji="1" sz="1632" kern="1200">
        <a:solidFill>
          <a:schemeClr val="tx1"/>
        </a:solidFill>
        <a:latin typeface="+mn-lt"/>
        <a:ea typeface="+mn-ea"/>
        <a:cs typeface="+mn-cs"/>
      </a:defRPr>
    </a:lvl5pPr>
    <a:lvl6pPr marL="2072945" algn="l" defTabSz="829178" rtl="0" eaLnBrk="1" latinLnBrk="0" hangingPunct="1">
      <a:defRPr kumimoji="1" sz="1632" kern="1200">
        <a:solidFill>
          <a:schemeClr val="tx1"/>
        </a:solidFill>
        <a:latin typeface="+mn-lt"/>
        <a:ea typeface="+mn-ea"/>
        <a:cs typeface="+mn-cs"/>
      </a:defRPr>
    </a:lvl6pPr>
    <a:lvl7pPr marL="2487534" algn="l" defTabSz="829178" rtl="0" eaLnBrk="1" latinLnBrk="0" hangingPunct="1">
      <a:defRPr kumimoji="1" sz="1632" kern="1200">
        <a:solidFill>
          <a:schemeClr val="tx1"/>
        </a:solidFill>
        <a:latin typeface="+mn-lt"/>
        <a:ea typeface="+mn-ea"/>
        <a:cs typeface="+mn-cs"/>
      </a:defRPr>
    </a:lvl7pPr>
    <a:lvl8pPr marL="2902123" algn="l" defTabSz="829178" rtl="0" eaLnBrk="1" latinLnBrk="0" hangingPunct="1">
      <a:defRPr kumimoji="1" sz="1632" kern="1200">
        <a:solidFill>
          <a:schemeClr val="tx1"/>
        </a:solidFill>
        <a:latin typeface="+mn-lt"/>
        <a:ea typeface="+mn-ea"/>
        <a:cs typeface="+mn-cs"/>
      </a:defRPr>
    </a:lvl8pPr>
    <a:lvl9pPr marL="3316712" algn="l" defTabSz="829178" rtl="0" eaLnBrk="1" latinLnBrk="0" hangingPunct="1">
      <a:defRPr kumimoji="1" sz="1632" kern="1200">
        <a:solidFill>
          <a:schemeClr val="tx1"/>
        </a:solidFill>
        <a:latin typeface="+mn-lt"/>
        <a:ea typeface="+mn-ea"/>
        <a:cs typeface="+mn-cs"/>
      </a:defRPr>
    </a:lvl9pPr>
  </p:defaultTextStyle>
  <p:extLst>
    <p:ext uri="{521415D9-36F7-43E2-AB2F-B90AF26B5E84}">
      <p14:sectionLst xmlns:p14="http://schemas.microsoft.com/office/powerpoint/2010/main">
        <p14:section name="オンライン診療" id="{0598A6B9-326B-4E28-97BA-F3FA2E65BBB0}">
          <p14:sldIdLst>
            <p14:sldId id="358"/>
            <p14:sldId id="456"/>
            <p14:sldId id="356"/>
            <p14:sldId id="299"/>
            <p14:sldId id="300"/>
            <p14:sldId id="355"/>
            <p14:sldId id="304"/>
            <p14:sldId id="305"/>
            <p14:sldId id="306"/>
            <p14:sldId id="308"/>
            <p14:sldId id="457"/>
            <p14:sldId id="396"/>
            <p14:sldId id="458"/>
            <p14:sldId id="398"/>
            <p14:sldId id="399"/>
            <p14:sldId id="400"/>
            <p14:sldId id="402"/>
            <p14:sldId id="403"/>
            <p14:sldId id="404"/>
            <p14:sldId id="406"/>
            <p14:sldId id="407"/>
            <p14:sldId id="408"/>
            <p14:sldId id="409"/>
            <p14:sldId id="411"/>
            <p14:sldId id="418"/>
            <p14:sldId id="412"/>
            <p14:sldId id="413"/>
            <p14:sldId id="415"/>
            <p14:sldId id="417"/>
            <p14:sldId id="380"/>
            <p14:sldId id="459"/>
            <p14:sldId id="382"/>
            <p14:sldId id="383"/>
            <p14:sldId id="385"/>
            <p14:sldId id="386"/>
            <p14:sldId id="387"/>
            <p14:sldId id="388"/>
            <p14:sldId id="389"/>
            <p14:sldId id="390"/>
            <p14:sldId id="392"/>
            <p14:sldId id="393"/>
            <p14:sldId id="394"/>
            <p14:sldId id="395"/>
            <p14:sldId id="257"/>
            <p14:sldId id="460"/>
            <p14:sldId id="259"/>
            <p14:sldId id="260"/>
            <p14:sldId id="263"/>
            <p14:sldId id="264"/>
            <p14:sldId id="265"/>
            <p14:sldId id="266"/>
            <p14:sldId id="267"/>
            <p14:sldId id="268"/>
            <p14:sldId id="269"/>
            <p14:sldId id="270"/>
            <p14:sldId id="272"/>
            <p14:sldId id="273"/>
            <p14:sldId id="274"/>
            <p14:sldId id="275"/>
            <p14:sldId id="276"/>
            <p14:sldId id="277"/>
            <p14:sldId id="278"/>
            <p14:sldId id="279"/>
            <p14:sldId id="280"/>
            <p14:sldId id="281"/>
            <p14:sldId id="283"/>
            <p14:sldId id="284"/>
            <p14:sldId id="285"/>
            <p14:sldId id="286"/>
            <p14:sldId id="287"/>
            <p14:sldId id="288"/>
            <p14:sldId id="289"/>
            <p14:sldId id="290"/>
            <p14:sldId id="291"/>
            <p14:sldId id="292"/>
            <p14:sldId id="293"/>
            <p14:sldId id="294"/>
            <p14:sldId id="295"/>
            <p14:sldId id="296"/>
            <p14:sldId id="297"/>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3" pos="1633" userDrawn="1">
          <p15:clr>
            <a:srgbClr val="A4A3A4"/>
          </p15:clr>
        </p15:guide>
        <p15:guide id="4" pos="841" userDrawn="1">
          <p15:clr>
            <a:srgbClr val="A4A3A4"/>
          </p15:clr>
        </p15:guide>
        <p15:guide id="5" pos="3902" userDrawn="1">
          <p15:clr>
            <a:srgbClr val="A4A3A4"/>
          </p15:clr>
        </p15:guide>
        <p15:guide id="6" pos="4936" userDrawn="1">
          <p15:clr>
            <a:srgbClr val="A4A3A4"/>
          </p15:clr>
        </p15:guide>
        <p15:guide id="7" pos="2764" userDrawn="1">
          <p15:clr>
            <a:srgbClr val="A4A3A4"/>
          </p15:clr>
        </p15:guide>
        <p15:guide id="8" pos="5035" userDrawn="1">
          <p15:clr>
            <a:srgbClr val="A4A3A4"/>
          </p15:clr>
        </p15:guide>
        <p15:guide id="9" pos="3220" userDrawn="1">
          <p15:clr>
            <a:srgbClr val="A4A3A4"/>
          </p15:clr>
        </p15:guide>
        <p15:guide id="10" orient="horz" pos="1141" userDrawn="1">
          <p15:clr>
            <a:srgbClr val="A4A3A4"/>
          </p15:clr>
        </p15:guide>
        <p15:guide id="11" pos="1064" userDrawn="1">
          <p15:clr>
            <a:srgbClr val="A4A3A4"/>
          </p15:clr>
        </p15:guide>
        <p15:guide id="12" pos="612" userDrawn="1">
          <p15:clr>
            <a:srgbClr val="A4A3A4"/>
          </p15:clr>
        </p15:guide>
        <p15:guide id="13" orient="horz" pos="1935" userDrawn="1">
          <p15:clr>
            <a:srgbClr val="A4A3A4"/>
          </p15:clr>
        </p15:guide>
        <p15:guide id="14" orient="horz" pos="4128" userDrawn="1">
          <p15:clr>
            <a:srgbClr val="A4A3A4"/>
          </p15:clr>
        </p15:guide>
        <p15:guide id="15" pos="5374" userDrawn="1">
          <p15:clr>
            <a:srgbClr val="A4A3A4"/>
          </p15:clr>
        </p15:guide>
        <p15:guide id="16" pos="1743" userDrawn="1">
          <p15:clr>
            <a:srgbClr val="A4A3A4"/>
          </p15:clr>
        </p15:guide>
        <p15:guide id="17" pos="185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4"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650"/>
    <a:srgbClr val="FFFFCC"/>
    <a:srgbClr val="FDEADA"/>
    <a:srgbClr val="FB5B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134" autoAdjust="0"/>
    <p:restoredTop sz="93750" autoAdjust="0"/>
  </p:normalViewPr>
  <p:slideViewPr>
    <p:cSldViewPr>
      <p:cViewPr varScale="1">
        <p:scale>
          <a:sx n="62" d="100"/>
          <a:sy n="62" d="100"/>
        </p:scale>
        <p:origin x="1104" y="66"/>
      </p:cViewPr>
      <p:guideLst>
        <p:guide orient="horz" pos="2160"/>
        <p:guide pos="2880"/>
        <p:guide pos="1633"/>
        <p:guide pos="841"/>
        <p:guide pos="3902"/>
        <p:guide pos="4936"/>
        <p:guide pos="2764"/>
        <p:guide pos="5035"/>
        <p:guide pos="3220"/>
        <p:guide orient="horz" pos="1141"/>
        <p:guide pos="1064"/>
        <p:guide pos="612"/>
        <p:guide orient="horz" pos="1935"/>
        <p:guide orient="horz" pos="4128"/>
        <p:guide pos="5374"/>
        <p:guide pos="1743"/>
        <p:guide pos="1858"/>
      </p:guideLst>
    </p:cSldViewPr>
  </p:slideViewPr>
  <p:outlineViewPr>
    <p:cViewPr>
      <p:scale>
        <a:sx n="33" d="100"/>
        <a:sy n="33" d="100"/>
      </p:scale>
      <p:origin x="0" y="-36624"/>
    </p:cViewPr>
  </p:outlineViewPr>
  <p:notesTextViewPr>
    <p:cViewPr>
      <p:scale>
        <a:sx n="75" d="100"/>
        <a:sy n="75" d="100"/>
      </p:scale>
      <p:origin x="0" y="0"/>
    </p:cViewPr>
  </p:notesTextViewPr>
  <p:sorterViewPr>
    <p:cViewPr varScale="1">
      <p:scale>
        <a:sx n="100" d="100"/>
        <a:sy n="100" d="100"/>
      </p:scale>
      <p:origin x="0" y="0"/>
    </p:cViewPr>
  </p:sorterViewPr>
  <p:notesViewPr>
    <p:cSldViewPr>
      <p:cViewPr varScale="1">
        <p:scale>
          <a:sx n="55" d="100"/>
          <a:sy n="55" d="100"/>
        </p:scale>
        <p:origin x="2624" y="5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handoutMaster" Target="handoutMasters/handoutMaster1.xml"/><Relationship Id="rId89" Type="http://schemas.openxmlformats.org/officeDocument/2006/relationships/theme" Target="theme/theme1.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tableStyles" Target="tableStyles.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tags" Target="tags/tag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notesMaster" Target="notesMasters/notesMaster1.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presProps" Target="presProp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18621" cy="494813"/>
          </a:xfrm>
          <a:prstGeom prst="rect">
            <a:avLst/>
          </a:prstGeom>
        </p:spPr>
        <p:txBody>
          <a:bodyPr vert="horz" lIns="90644" tIns="45322" rIns="90644" bIns="45322"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15572" y="0"/>
            <a:ext cx="2918621" cy="494813"/>
          </a:xfrm>
          <a:prstGeom prst="rect">
            <a:avLst/>
          </a:prstGeom>
        </p:spPr>
        <p:txBody>
          <a:bodyPr vert="horz" lIns="90644" tIns="45322" rIns="90644" bIns="45322" rtlCol="0"/>
          <a:lstStyle>
            <a:lvl1pPr algn="r">
              <a:defRPr sz="1200"/>
            </a:lvl1pPr>
          </a:lstStyle>
          <a:p>
            <a:fld id="{6B1CF1F0-73BC-4403-83B4-E71843A26B8E}" type="datetimeFigureOut">
              <a:rPr kumimoji="1" lang="ja-JP" altLang="en-US" smtClean="0"/>
              <a:t>2022/10/14</a:t>
            </a:fld>
            <a:endParaRPr kumimoji="1" lang="ja-JP" altLang="en-US"/>
          </a:p>
        </p:txBody>
      </p:sp>
      <p:sp>
        <p:nvSpPr>
          <p:cNvPr id="4" name="フッター プレースホルダー 3"/>
          <p:cNvSpPr>
            <a:spLocks noGrp="1"/>
          </p:cNvSpPr>
          <p:nvPr>
            <p:ph type="ftr" sz="quarter" idx="2"/>
          </p:nvPr>
        </p:nvSpPr>
        <p:spPr>
          <a:xfrm>
            <a:off x="1" y="9371501"/>
            <a:ext cx="2918621" cy="494813"/>
          </a:xfrm>
          <a:prstGeom prst="rect">
            <a:avLst/>
          </a:prstGeom>
        </p:spPr>
        <p:txBody>
          <a:bodyPr vert="horz" lIns="90644" tIns="45322" rIns="90644" bIns="45322"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15572" y="9371501"/>
            <a:ext cx="2918621" cy="494813"/>
          </a:xfrm>
          <a:prstGeom prst="rect">
            <a:avLst/>
          </a:prstGeom>
        </p:spPr>
        <p:txBody>
          <a:bodyPr vert="horz" lIns="90644" tIns="45322" rIns="90644" bIns="45322" rtlCol="0" anchor="b"/>
          <a:lstStyle>
            <a:lvl1pPr algn="r">
              <a:defRPr sz="1200"/>
            </a:lvl1pPr>
          </a:lstStyle>
          <a:p>
            <a:fld id="{971D8998-86D0-44B3-94F7-C25B5271E52B}" type="slidenum">
              <a:rPr kumimoji="1" lang="ja-JP" altLang="en-US" smtClean="0"/>
              <a:t>‹#›</a:t>
            </a:fld>
            <a:endParaRPr kumimoji="1" lang="ja-JP" altLang="en-US"/>
          </a:p>
        </p:txBody>
      </p:sp>
    </p:spTree>
    <p:extLst>
      <p:ext uri="{BB962C8B-B14F-4D97-AF65-F5344CB8AC3E}">
        <p14:creationId xmlns:p14="http://schemas.microsoft.com/office/powerpoint/2010/main" val="18002714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1"/>
            <a:ext cx="2918897" cy="494972"/>
          </a:xfrm>
          <a:prstGeom prst="rect">
            <a:avLst/>
          </a:prstGeom>
        </p:spPr>
        <p:txBody>
          <a:bodyPr vert="horz" lIns="83148" tIns="41574" rIns="83148" bIns="41574" rtlCol="0"/>
          <a:lstStyle>
            <a:lvl1pPr algn="l">
              <a:defRPr sz="1100"/>
            </a:lvl1pPr>
          </a:lstStyle>
          <a:p>
            <a:endParaRPr kumimoji="1" lang="ja-JP" altLang="en-US"/>
          </a:p>
        </p:txBody>
      </p:sp>
      <p:sp>
        <p:nvSpPr>
          <p:cNvPr id="3" name="日付プレースホルダー 2"/>
          <p:cNvSpPr>
            <a:spLocks noGrp="1"/>
          </p:cNvSpPr>
          <p:nvPr>
            <p:ph type="dt" idx="1"/>
          </p:nvPr>
        </p:nvSpPr>
        <p:spPr>
          <a:xfrm>
            <a:off x="3815868" y="1"/>
            <a:ext cx="2917897" cy="494972"/>
          </a:xfrm>
          <a:prstGeom prst="rect">
            <a:avLst/>
          </a:prstGeom>
        </p:spPr>
        <p:txBody>
          <a:bodyPr vert="horz" lIns="83148" tIns="41574" rIns="83148" bIns="41574" rtlCol="0"/>
          <a:lstStyle>
            <a:lvl1pPr algn="r">
              <a:defRPr sz="1100"/>
            </a:lvl1pPr>
          </a:lstStyle>
          <a:p>
            <a:fld id="{2053EECF-6E38-4A9F-A42A-194BE4369BD3}" type="datetimeFigureOut">
              <a:rPr kumimoji="1" lang="ja-JP" altLang="en-US" smtClean="0"/>
              <a:t>2022/10/14</a:t>
            </a:fld>
            <a:endParaRPr kumimoji="1" lang="ja-JP" altLang="en-US"/>
          </a:p>
        </p:txBody>
      </p:sp>
      <p:sp>
        <p:nvSpPr>
          <p:cNvPr id="4" name="スライド イメージ プレースホルダー 3"/>
          <p:cNvSpPr>
            <a:spLocks noGrp="1" noRot="1" noChangeAspect="1"/>
          </p:cNvSpPr>
          <p:nvPr>
            <p:ph type="sldImg" idx="2"/>
          </p:nvPr>
        </p:nvSpPr>
        <p:spPr>
          <a:xfrm>
            <a:off x="1150938" y="1235075"/>
            <a:ext cx="4433887" cy="3327400"/>
          </a:xfrm>
          <a:prstGeom prst="rect">
            <a:avLst/>
          </a:prstGeom>
          <a:noFill/>
          <a:ln w="12700">
            <a:solidFill>
              <a:prstClr val="black"/>
            </a:solidFill>
          </a:ln>
        </p:spPr>
        <p:txBody>
          <a:bodyPr vert="horz" lIns="83148" tIns="41574" rIns="83148" bIns="41574" rtlCol="0" anchor="ctr"/>
          <a:lstStyle/>
          <a:p>
            <a:endParaRPr lang="ja-JP" altLang="en-US"/>
          </a:p>
        </p:txBody>
      </p:sp>
      <p:sp>
        <p:nvSpPr>
          <p:cNvPr id="5" name="ノート プレースホルダー 4"/>
          <p:cNvSpPr>
            <a:spLocks noGrp="1"/>
          </p:cNvSpPr>
          <p:nvPr>
            <p:ph type="body" sz="quarter" idx="3"/>
          </p:nvPr>
        </p:nvSpPr>
        <p:spPr>
          <a:xfrm>
            <a:off x="673976" y="4748838"/>
            <a:ext cx="5387811" cy="3885223"/>
          </a:xfrm>
          <a:prstGeom prst="rect">
            <a:avLst/>
          </a:prstGeom>
        </p:spPr>
        <p:txBody>
          <a:bodyPr vert="horz" lIns="83148" tIns="41574" rIns="83148" bIns="41574" rtlCol="0"/>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6" name="フッター プレースホルダー 5"/>
          <p:cNvSpPr>
            <a:spLocks noGrp="1"/>
          </p:cNvSpPr>
          <p:nvPr>
            <p:ph type="ftr" sz="quarter" idx="4"/>
          </p:nvPr>
        </p:nvSpPr>
        <p:spPr>
          <a:xfrm>
            <a:off x="0" y="9371342"/>
            <a:ext cx="2918897" cy="494971"/>
          </a:xfrm>
          <a:prstGeom prst="rect">
            <a:avLst/>
          </a:prstGeom>
        </p:spPr>
        <p:txBody>
          <a:bodyPr vert="horz" lIns="83148" tIns="41574" rIns="83148" bIns="41574" rtlCol="0" anchor="b"/>
          <a:lstStyle>
            <a:lvl1pPr algn="l">
              <a:defRPr sz="1100"/>
            </a:lvl1pPr>
          </a:lstStyle>
          <a:p>
            <a:endParaRPr kumimoji="1" lang="ja-JP" altLang="en-US"/>
          </a:p>
        </p:txBody>
      </p:sp>
      <p:sp>
        <p:nvSpPr>
          <p:cNvPr id="7" name="スライド番号プレースホルダー 6"/>
          <p:cNvSpPr>
            <a:spLocks noGrp="1"/>
          </p:cNvSpPr>
          <p:nvPr>
            <p:ph type="sldNum" sz="quarter" idx="5"/>
          </p:nvPr>
        </p:nvSpPr>
        <p:spPr>
          <a:xfrm>
            <a:off x="3815868" y="9371342"/>
            <a:ext cx="2917897" cy="494971"/>
          </a:xfrm>
          <a:prstGeom prst="rect">
            <a:avLst/>
          </a:prstGeom>
        </p:spPr>
        <p:txBody>
          <a:bodyPr vert="horz" lIns="83148" tIns="41574" rIns="83148" bIns="41574" rtlCol="0" anchor="b"/>
          <a:lstStyle>
            <a:lvl1pPr algn="r">
              <a:defRPr sz="1100"/>
            </a:lvl1pPr>
          </a:lstStyle>
          <a:p>
            <a:fld id="{963FA24A-B145-4DC5-8F25-2D41A644D22D}" type="slidenum">
              <a:rPr kumimoji="1" lang="ja-JP" altLang="en-US" smtClean="0"/>
              <a:t>‹#›</a:t>
            </a:fld>
            <a:endParaRPr kumimoji="1" lang="ja-JP" altLang="en-US"/>
          </a:p>
        </p:txBody>
      </p:sp>
    </p:spTree>
    <p:extLst>
      <p:ext uri="{BB962C8B-B14F-4D97-AF65-F5344CB8AC3E}">
        <p14:creationId xmlns:p14="http://schemas.microsoft.com/office/powerpoint/2010/main" val="3745828380"/>
      </p:ext>
    </p:extLst>
  </p:cSld>
  <p:clrMap bg1="lt1" tx1="dk1" bg2="lt2" tx2="dk2" accent1="accent1" accent2="accent2" accent3="accent3" accent4="accent4" accent5="accent5" accent6="accent6" hlink="hlink" folHlink="folHlink"/>
  <p:notesStyle>
    <a:lvl1pPr marL="0" algn="l" defTabSz="829178" rtl="0" eaLnBrk="1" latinLnBrk="0" hangingPunct="1">
      <a:defRPr kumimoji="1" sz="1088" kern="1200">
        <a:solidFill>
          <a:schemeClr val="tx1"/>
        </a:solidFill>
        <a:latin typeface="BIZ UDPゴシック" panose="020B0400000000000000" pitchFamily="50" charset="-128"/>
        <a:ea typeface="BIZ UDPゴシック" panose="020B0400000000000000" pitchFamily="50" charset="-128"/>
        <a:cs typeface="+mn-cs"/>
      </a:defRPr>
    </a:lvl1pPr>
    <a:lvl2pPr marL="414589" algn="l" defTabSz="829178" rtl="0" eaLnBrk="1" latinLnBrk="0" hangingPunct="1">
      <a:defRPr kumimoji="1" sz="1088" kern="1200">
        <a:solidFill>
          <a:schemeClr val="tx1"/>
        </a:solidFill>
        <a:latin typeface="+mn-lt"/>
        <a:ea typeface="+mn-ea"/>
        <a:cs typeface="+mn-cs"/>
      </a:defRPr>
    </a:lvl2pPr>
    <a:lvl3pPr marL="829178" algn="l" defTabSz="829178" rtl="0" eaLnBrk="1" latinLnBrk="0" hangingPunct="1">
      <a:defRPr kumimoji="1" sz="1088" kern="1200">
        <a:solidFill>
          <a:schemeClr val="tx1"/>
        </a:solidFill>
        <a:latin typeface="+mn-lt"/>
        <a:ea typeface="+mn-ea"/>
        <a:cs typeface="+mn-cs"/>
      </a:defRPr>
    </a:lvl3pPr>
    <a:lvl4pPr marL="1243767" algn="l" defTabSz="829178" rtl="0" eaLnBrk="1" latinLnBrk="0" hangingPunct="1">
      <a:defRPr kumimoji="1" sz="1088" kern="1200">
        <a:solidFill>
          <a:schemeClr val="tx1"/>
        </a:solidFill>
        <a:latin typeface="+mn-lt"/>
        <a:ea typeface="+mn-ea"/>
        <a:cs typeface="+mn-cs"/>
      </a:defRPr>
    </a:lvl4pPr>
    <a:lvl5pPr marL="1658356" algn="l" defTabSz="829178" rtl="0" eaLnBrk="1" latinLnBrk="0" hangingPunct="1">
      <a:defRPr kumimoji="1" sz="1088" kern="1200">
        <a:solidFill>
          <a:schemeClr val="tx1"/>
        </a:solidFill>
        <a:latin typeface="+mn-lt"/>
        <a:ea typeface="+mn-ea"/>
        <a:cs typeface="+mn-cs"/>
      </a:defRPr>
    </a:lvl5pPr>
    <a:lvl6pPr marL="2072945" algn="l" defTabSz="829178" rtl="0" eaLnBrk="1" latinLnBrk="0" hangingPunct="1">
      <a:defRPr kumimoji="1" sz="1088" kern="1200">
        <a:solidFill>
          <a:schemeClr val="tx1"/>
        </a:solidFill>
        <a:latin typeface="+mn-lt"/>
        <a:ea typeface="+mn-ea"/>
        <a:cs typeface="+mn-cs"/>
      </a:defRPr>
    </a:lvl6pPr>
    <a:lvl7pPr marL="2487534" algn="l" defTabSz="829178" rtl="0" eaLnBrk="1" latinLnBrk="0" hangingPunct="1">
      <a:defRPr kumimoji="1" sz="1088" kern="1200">
        <a:solidFill>
          <a:schemeClr val="tx1"/>
        </a:solidFill>
        <a:latin typeface="+mn-lt"/>
        <a:ea typeface="+mn-ea"/>
        <a:cs typeface="+mn-cs"/>
      </a:defRPr>
    </a:lvl7pPr>
    <a:lvl8pPr marL="2902123" algn="l" defTabSz="829178" rtl="0" eaLnBrk="1" latinLnBrk="0" hangingPunct="1">
      <a:defRPr kumimoji="1" sz="1088" kern="1200">
        <a:solidFill>
          <a:schemeClr val="tx1"/>
        </a:solidFill>
        <a:latin typeface="+mn-lt"/>
        <a:ea typeface="+mn-ea"/>
        <a:cs typeface="+mn-cs"/>
      </a:defRPr>
    </a:lvl8pPr>
    <a:lvl9pPr marL="3316712" algn="l" defTabSz="829178" rtl="0" eaLnBrk="1" latinLnBrk="0" hangingPunct="1">
      <a:defRPr kumimoji="1" sz="1088"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5725"/>
            <a:endParaRPr kumimoji="1" lang="en-US" altLang="ja-JP" sz="1200" u="none"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963FA24A-B145-4DC5-8F25-2D41A644D22D}" type="slidenum">
              <a:rPr kumimoji="1" lang="ja-JP" altLang="en-US" smtClean="0"/>
              <a:t>1</a:t>
            </a:fld>
            <a:endParaRPr kumimoji="1" lang="ja-JP" altLang="en-US" dirty="0"/>
          </a:p>
        </p:txBody>
      </p:sp>
    </p:spTree>
    <p:extLst>
      <p:ext uri="{BB962C8B-B14F-4D97-AF65-F5344CB8AC3E}">
        <p14:creationId xmlns:p14="http://schemas.microsoft.com/office/powerpoint/2010/main" val="10902421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50938" y="1235075"/>
            <a:ext cx="4433887" cy="3327400"/>
          </a:xfrm>
        </p:spPr>
      </p:sp>
      <p:sp>
        <p:nvSpPr>
          <p:cNvPr id="3" name="ノート プレースホルダー 2"/>
          <p:cNvSpPr>
            <a:spLocks noGrp="1"/>
          </p:cNvSpPr>
          <p:nvPr>
            <p:ph type="body" idx="1"/>
          </p:nvPr>
        </p:nvSpPr>
        <p:spPr>
          <a:xfrm>
            <a:off x="1097178" y="4748838"/>
            <a:ext cx="4541409" cy="2715346"/>
          </a:xfrm>
        </p:spPr>
        <p:txBody>
          <a:bodyPr/>
          <a:lstStyle/>
          <a:p>
            <a:endParaRPr lang="ja-JP" altLang="en-US" sz="1200"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fld id="{963FA24A-B145-4DC5-8F25-2D41A644D22D}" type="slidenum">
              <a:rPr kumimoji="1" lang="ja-JP" altLang="en-US" smtClean="0"/>
              <a:t>10</a:t>
            </a:fld>
            <a:endParaRPr kumimoji="1" lang="ja-JP" altLang="en-US"/>
          </a:p>
        </p:txBody>
      </p:sp>
    </p:spTree>
    <p:extLst>
      <p:ext uri="{BB962C8B-B14F-4D97-AF65-F5344CB8AC3E}">
        <p14:creationId xmlns:p14="http://schemas.microsoft.com/office/powerpoint/2010/main" val="34750808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sz="1200"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963FA24A-B145-4DC5-8F25-2D41A644D22D}" type="slidenum">
              <a:rPr kumimoji="1" lang="ja-JP" altLang="en-US" smtClean="0"/>
              <a:t>11</a:t>
            </a:fld>
            <a:endParaRPr kumimoji="1" lang="ja-JP" altLang="en-US"/>
          </a:p>
        </p:txBody>
      </p:sp>
    </p:spTree>
    <p:extLst>
      <p:ext uri="{BB962C8B-B14F-4D97-AF65-F5344CB8AC3E}">
        <p14:creationId xmlns:p14="http://schemas.microsoft.com/office/powerpoint/2010/main" val="1769394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55725" y="1328738"/>
            <a:ext cx="4772025" cy="3579812"/>
          </a:xfrm>
        </p:spPr>
      </p:sp>
      <p:sp>
        <p:nvSpPr>
          <p:cNvPr id="3" name="ノート プレースホルダー 2"/>
          <p:cNvSpPr>
            <a:spLocks noGrp="1"/>
          </p:cNvSpPr>
          <p:nvPr>
            <p:ph type="body" idx="1"/>
          </p:nvPr>
        </p:nvSpPr>
        <p:spPr>
          <a:xfrm>
            <a:off x="1195095" y="5156138"/>
            <a:ext cx="5069416" cy="3526470"/>
          </a:xfrm>
        </p:spPr>
        <p:txBody>
          <a:bodyPr/>
          <a:lstStyle/>
          <a:p>
            <a:endParaRPr lang="en-US" altLang="ja-JP" sz="1200"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12</a:t>
            </a:fld>
            <a:endParaRPr kumimoji="1" lang="ja-JP" altLang="en-US"/>
          </a:p>
        </p:txBody>
      </p:sp>
    </p:spTree>
    <p:extLst>
      <p:ext uri="{BB962C8B-B14F-4D97-AF65-F5344CB8AC3E}">
        <p14:creationId xmlns:p14="http://schemas.microsoft.com/office/powerpoint/2010/main" val="4288322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50938" y="1235075"/>
            <a:ext cx="4433887" cy="3327400"/>
          </a:xfrm>
        </p:spPr>
      </p:sp>
      <p:sp>
        <p:nvSpPr>
          <p:cNvPr id="3" name="ノート プレースホルダー 2"/>
          <p:cNvSpPr>
            <a:spLocks noGrp="1"/>
          </p:cNvSpPr>
          <p:nvPr>
            <p:ph type="body" idx="1"/>
          </p:nvPr>
        </p:nvSpPr>
        <p:spPr>
          <a:xfrm>
            <a:off x="1097178" y="4726906"/>
            <a:ext cx="4541409" cy="3885223"/>
          </a:xfrm>
        </p:spPr>
        <p:txBody>
          <a:bodyPr/>
          <a:lstStyle/>
          <a:p>
            <a:pPr marL="0" marR="0" lvl="0" indent="0" algn="l" defTabSz="829178" rtl="0" eaLnBrk="1" fontAlgn="auto" latinLnBrk="0" hangingPunct="1">
              <a:lnSpc>
                <a:spcPct val="100000"/>
              </a:lnSpc>
              <a:spcBef>
                <a:spcPts val="0"/>
              </a:spcBef>
              <a:spcAft>
                <a:spcPts val="0"/>
              </a:spcAft>
              <a:buClrTx/>
              <a:buSzTx/>
              <a:buFontTx/>
              <a:buNone/>
              <a:tabLst/>
              <a:defRPr/>
            </a:pPr>
            <a:endParaRPr lang="ja-JP" altLang="en-US" sz="1200"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13</a:t>
            </a:fld>
            <a:endParaRPr kumimoji="1" lang="ja-JP" altLang="en-US"/>
          </a:p>
        </p:txBody>
      </p:sp>
    </p:spTree>
    <p:extLst>
      <p:ext uri="{BB962C8B-B14F-4D97-AF65-F5344CB8AC3E}">
        <p14:creationId xmlns:p14="http://schemas.microsoft.com/office/powerpoint/2010/main" val="13483866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55725" y="1328738"/>
            <a:ext cx="4772025" cy="3579812"/>
          </a:xfrm>
        </p:spPr>
      </p:sp>
      <p:sp>
        <p:nvSpPr>
          <p:cNvPr id="3" name="ノート プレースホルダー 2"/>
          <p:cNvSpPr>
            <a:spLocks noGrp="1"/>
          </p:cNvSpPr>
          <p:nvPr>
            <p:ph type="body" idx="1"/>
          </p:nvPr>
        </p:nvSpPr>
        <p:spPr>
          <a:xfrm>
            <a:off x="1218972" y="5119031"/>
            <a:ext cx="5045539" cy="2839732"/>
          </a:xfrm>
        </p:spPr>
        <p:txBody>
          <a:bodyPr/>
          <a:lstStyle/>
          <a:p>
            <a:endParaRPr lang="ja-JP" altLang="ja-JP" sz="12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4" name="スライド番号プレースホルダー 3"/>
          <p:cNvSpPr>
            <a:spLocks noGrp="1"/>
          </p:cNvSpPr>
          <p:nvPr>
            <p:ph type="sldNum" sz="quarter" idx="5"/>
          </p:nvPr>
        </p:nvSpPr>
        <p:spPr/>
        <p:txBody>
          <a:bodyPr/>
          <a:lstStyle/>
          <a:p>
            <a:fld id="{963FA24A-B145-4DC5-8F25-2D41A644D22D}" type="slidenum">
              <a:rPr kumimoji="1" lang="ja-JP" altLang="en-US" smtClean="0"/>
              <a:t>14</a:t>
            </a:fld>
            <a:endParaRPr kumimoji="1" lang="ja-JP" altLang="en-US" dirty="0"/>
          </a:p>
        </p:txBody>
      </p:sp>
    </p:spTree>
    <p:extLst>
      <p:ext uri="{BB962C8B-B14F-4D97-AF65-F5344CB8AC3E}">
        <p14:creationId xmlns:p14="http://schemas.microsoft.com/office/powerpoint/2010/main" val="8273980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55725" y="1328738"/>
            <a:ext cx="4772025" cy="3579812"/>
          </a:xfrm>
        </p:spPr>
      </p:sp>
      <p:sp>
        <p:nvSpPr>
          <p:cNvPr id="3" name="ノート プレースホルダー 2"/>
          <p:cNvSpPr>
            <a:spLocks noGrp="1"/>
          </p:cNvSpPr>
          <p:nvPr>
            <p:ph type="body" idx="1"/>
          </p:nvPr>
        </p:nvSpPr>
        <p:spPr>
          <a:xfrm>
            <a:off x="1218972" y="5119031"/>
            <a:ext cx="5045539" cy="2155032"/>
          </a:xfrm>
        </p:spPr>
        <p:txBody>
          <a:bodyPr/>
          <a:lstStyle/>
          <a:p>
            <a:endParaRPr lang="ja-JP" altLang="ja-JP" sz="1200"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fld id="{963FA24A-B145-4DC5-8F25-2D41A644D22D}" type="slidenum">
              <a:rPr kumimoji="1" lang="ja-JP" altLang="en-US" smtClean="0"/>
              <a:t>15</a:t>
            </a:fld>
            <a:endParaRPr kumimoji="1" lang="ja-JP" altLang="en-US" dirty="0"/>
          </a:p>
        </p:txBody>
      </p:sp>
    </p:spTree>
    <p:extLst>
      <p:ext uri="{BB962C8B-B14F-4D97-AF65-F5344CB8AC3E}">
        <p14:creationId xmlns:p14="http://schemas.microsoft.com/office/powerpoint/2010/main" val="32657490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sz="1200" u="none"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963FA24A-B145-4DC5-8F25-2D41A644D22D}" type="slidenum">
              <a:rPr kumimoji="1" lang="ja-JP" altLang="en-US" smtClean="0"/>
              <a:t>16</a:t>
            </a:fld>
            <a:endParaRPr kumimoji="1" lang="ja-JP" altLang="en-US" dirty="0"/>
          </a:p>
        </p:txBody>
      </p:sp>
    </p:spTree>
    <p:extLst>
      <p:ext uri="{BB962C8B-B14F-4D97-AF65-F5344CB8AC3E}">
        <p14:creationId xmlns:p14="http://schemas.microsoft.com/office/powerpoint/2010/main" val="32484530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55725" y="1328738"/>
            <a:ext cx="4772025" cy="3579812"/>
          </a:xfrm>
        </p:spPr>
      </p:sp>
      <p:sp>
        <p:nvSpPr>
          <p:cNvPr id="3" name="ノート プレースホルダー 2"/>
          <p:cNvSpPr>
            <a:spLocks noGrp="1"/>
          </p:cNvSpPr>
          <p:nvPr>
            <p:ph type="body" idx="1"/>
          </p:nvPr>
        </p:nvSpPr>
        <p:spPr>
          <a:xfrm>
            <a:off x="1218972" y="5119031"/>
            <a:ext cx="5045539" cy="2155032"/>
          </a:xfrm>
        </p:spPr>
        <p:txBody>
          <a:bodyPr/>
          <a:lstStyle/>
          <a:p>
            <a:endParaRPr lang="ja-JP" altLang="en-US" sz="1200"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fld id="{963FA24A-B145-4DC5-8F25-2D41A644D22D}" type="slidenum">
              <a:rPr kumimoji="1" lang="ja-JP" altLang="en-US" smtClean="0"/>
              <a:t>17</a:t>
            </a:fld>
            <a:endParaRPr kumimoji="1" lang="ja-JP" altLang="en-US" dirty="0"/>
          </a:p>
        </p:txBody>
      </p:sp>
    </p:spTree>
    <p:extLst>
      <p:ext uri="{BB962C8B-B14F-4D97-AF65-F5344CB8AC3E}">
        <p14:creationId xmlns:p14="http://schemas.microsoft.com/office/powerpoint/2010/main" val="34742478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55725" y="1328738"/>
            <a:ext cx="4772025" cy="3579812"/>
          </a:xfrm>
        </p:spPr>
      </p:sp>
      <p:sp>
        <p:nvSpPr>
          <p:cNvPr id="3" name="ノート プレースホルダー 2"/>
          <p:cNvSpPr>
            <a:spLocks noGrp="1"/>
          </p:cNvSpPr>
          <p:nvPr>
            <p:ph type="body" idx="1"/>
          </p:nvPr>
        </p:nvSpPr>
        <p:spPr>
          <a:xfrm>
            <a:off x="1218972" y="5119031"/>
            <a:ext cx="5045539" cy="2155032"/>
          </a:xfrm>
        </p:spPr>
        <p:txBody>
          <a:bodyPr/>
          <a:lstStyle/>
          <a:p>
            <a:endParaRPr lang="ja-JP" altLang="ja-JP" sz="1200" u="none"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4" name="スライド番号プレースホルダー 3"/>
          <p:cNvSpPr>
            <a:spLocks noGrp="1"/>
          </p:cNvSpPr>
          <p:nvPr>
            <p:ph type="sldNum" sz="quarter" idx="5"/>
          </p:nvPr>
        </p:nvSpPr>
        <p:spPr/>
        <p:txBody>
          <a:bodyPr/>
          <a:lstStyle/>
          <a:p>
            <a:fld id="{963FA24A-B145-4DC5-8F25-2D41A644D22D}" type="slidenum">
              <a:rPr kumimoji="1" lang="ja-JP" altLang="en-US" smtClean="0"/>
              <a:t>18</a:t>
            </a:fld>
            <a:endParaRPr kumimoji="1" lang="ja-JP" altLang="en-US" dirty="0"/>
          </a:p>
        </p:txBody>
      </p:sp>
    </p:spTree>
    <p:extLst>
      <p:ext uri="{BB962C8B-B14F-4D97-AF65-F5344CB8AC3E}">
        <p14:creationId xmlns:p14="http://schemas.microsoft.com/office/powerpoint/2010/main" val="34889187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sz="1200" u="none"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963FA24A-B145-4DC5-8F25-2D41A644D22D}" type="slidenum">
              <a:rPr kumimoji="1" lang="ja-JP" altLang="en-US" smtClean="0"/>
              <a:t>19</a:t>
            </a:fld>
            <a:endParaRPr kumimoji="1" lang="ja-JP" altLang="en-US" dirty="0"/>
          </a:p>
        </p:txBody>
      </p:sp>
    </p:spTree>
    <p:extLst>
      <p:ext uri="{BB962C8B-B14F-4D97-AF65-F5344CB8AC3E}">
        <p14:creationId xmlns:p14="http://schemas.microsoft.com/office/powerpoint/2010/main" val="40517261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829178" rtl="0" eaLnBrk="1" fontAlgn="auto" latinLnBrk="0" hangingPunct="1">
              <a:lnSpc>
                <a:spcPct val="100000"/>
              </a:lnSpc>
              <a:spcBef>
                <a:spcPts val="0"/>
              </a:spcBef>
              <a:spcAft>
                <a:spcPts val="0"/>
              </a:spcAft>
              <a:buClrTx/>
              <a:buSzTx/>
              <a:buFontTx/>
              <a:buNone/>
              <a:tabLst/>
              <a:defRPr/>
            </a:pPr>
            <a:endParaRPr kumimoji="1" lang="ja-JP" altLang="en-US" sz="1200"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963FA24A-B145-4DC5-8F25-2D41A644D22D}" type="slidenum">
              <a:rPr kumimoji="1" lang="ja-JP" altLang="en-US" smtClean="0"/>
              <a:t>2</a:t>
            </a:fld>
            <a:endParaRPr kumimoji="1" lang="ja-JP" altLang="en-US"/>
          </a:p>
        </p:txBody>
      </p:sp>
    </p:spTree>
    <p:extLst>
      <p:ext uri="{BB962C8B-B14F-4D97-AF65-F5344CB8AC3E}">
        <p14:creationId xmlns:p14="http://schemas.microsoft.com/office/powerpoint/2010/main" val="15225847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55725" y="1328738"/>
            <a:ext cx="4772025" cy="3579812"/>
          </a:xfrm>
        </p:spPr>
      </p:sp>
      <p:sp>
        <p:nvSpPr>
          <p:cNvPr id="3" name="ノート プレースホルダー 2"/>
          <p:cNvSpPr>
            <a:spLocks noGrp="1"/>
          </p:cNvSpPr>
          <p:nvPr>
            <p:ph type="body" idx="1"/>
          </p:nvPr>
        </p:nvSpPr>
        <p:spPr>
          <a:xfrm>
            <a:off x="1218972" y="5119031"/>
            <a:ext cx="5045539" cy="2155032"/>
          </a:xfrm>
        </p:spPr>
        <p:txBody>
          <a:bodyPr/>
          <a:lstStyle/>
          <a:p>
            <a:endParaRPr lang="ja-JP" altLang="ja-JP" sz="12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4" name="スライド番号プレースホルダー 3"/>
          <p:cNvSpPr>
            <a:spLocks noGrp="1"/>
          </p:cNvSpPr>
          <p:nvPr>
            <p:ph type="sldNum" sz="quarter" idx="5"/>
          </p:nvPr>
        </p:nvSpPr>
        <p:spPr/>
        <p:txBody>
          <a:bodyPr/>
          <a:lstStyle/>
          <a:p>
            <a:fld id="{963FA24A-B145-4DC5-8F25-2D41A644D22D}" type="slidenum">
              <a:rPr kumimoji="1" lang="ja-JP" altLang="en-US" smtClean="0"/>
              <a:t>20</a:t>
            </a:fld>
            <a:endParaRPr kumimoji="1" lang="ja-JP" altLang="en-US" dirty="0"/>
          </a:p>
        </p:txBody>
      </p:sp>
    </p:spTree>
    <p:extLst>
      <p:ext uri="{BB962C8B-B14F-4D97-AF65-F5344CB8AC3E}">
        <p14:creationId xmlns:p14="http://schemas.microsoft.com/office/powerpoint/2010/main" val="21882528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55725" y="1328738"/>
            <a:ext cx="4772025" cy="3579812"/>
          </a:xfrm>
        </p:spPr>
      </p:sp>
      <p:sp>
        <p:nvSpPr>
          <p:cNvPr id="3" name="ノート プレースホルダー 2"/>
          <p:cNvSpPr>
            <a:spLocks noGrp="1"/>
          </p:cNvSpPr>
          <p:nvPr>
            <p:ph type="body" idx="1"/>
          </p:nvPr>
        </p:nvSpPr>
        <p:spPr>
          <a:xfrm>
            <a:off x="1218972" y="5119031"/>
            <a:ext cx="5045539" cy="2155032"/>
          </a:xfrm>
        </p:spPr>
        <p:txBody>
          <a:bodyPr/>
          <a:lstStyle/>
          <a:p>
            <a:endParaRPr lang="en-US" altLang="ja-JP" sz="1200" u="none"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fld id="{963FA24A-B145-4DC5-8F25-2D41A644D22D}" type="slidenum">
              <a:rPr kumimoji="1" lang="ja-JP" altLang="en-US" smtClean="0"/>
              <a:t>21</a:t>
            </a:fld>
            <a:endParaRPr kumimoji="1" lang="ja-JP" altLang="en-US" dirty="0"/>
          </a:p>
        </p:txBody>
      </p:sp>
    </p:spTree>
    <p:extLst>
      <p:ext uri="{BB962C8B-B14F-4D97-AF65-F5344CB8AC3E}">
        <p14:creationId xmlns:p14="http://schemas.microsoft.com/office/powerpoint/2010/main" val="37797174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55725" y="1328738"/>
            <a:ext cx="4772025" cy="3579812"/>
          </a:xfrm>
        </p:spPr>
      </p:sp>
      <p:sp>
        <p:nvSpPr>
          <p:cNvPr id="3" name="ノート プレースホルダー 2"/>
          <p:cNvSpPr>
            <a:spLocks noGrp="1"/>
          </p:cNvSpPr>
          <p:nvPr>
            <p:ph type="body" idx="1"/>
          </p:nvPr>
        </p:nvSpPr>
        <p:spPr>
          <a:xfrm>
            <a:off x="1218972" y="5119031"/>
            <a:ext cx="5045539" cy="2915372"/>
          </a:xfrm>
        </p:spPr>
        <p:txBody>
          <a:bodyPr/>
          <a:lstStyle/>
          <a:p>
            <a:endParaRPr lang="ja-JP" altLang="ja-JP" sz="1200" u="none"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4" name="スライド番号プレースホルダー 3"/>
          <p:cNvSpPr>
            <a:spLocks noGrp="1"/>
          </p:cNvSpPr>
          <p:nvPr>
            <p:ph type="sldNum" sz="quarter" idx="5"/>
          </p:nvPr>
        </p:nvSpPr>
        <p:spPr/>
        <p:txBody>
          <a:bodyPr/>
          <a:lstStyle/>
          <a:p>
            <a:fld id="{963FA24A-B145-4DC5-8F25-2D41A644D22D}" type="slidenum">
              <a:rPr kumimoji="1" lang="ja-JP" altLang="en-US" smtClean="0"/>
              <a:t>22</a:t>
            </a:fld>
            <a:endParaRPr kumimoji="1" lang="ja-JP" altLang="en-US" dirty="0"/>
          </a:p>
        </p:txBody>
      </p:sp>
    </p:spTree>
    <p:extLst>
      <p:ext uri="{BB962C8B-B14F-4D97-AF65-F5344CB8AC3E}">
        <p14:creationId xmlns:p14="http://schemas.microsoft.com/office/powerpoint/2010/main" val="8371007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55725" y="1328738"/>
            <a:ext cx="4772025" cy="3579812"/>
          </a:xfrm>
        </p:spPr>
      </p:sp>
      <p:sp>
        <p:nvSpPr>
          <p:cNvPr id="3" name="ノート プレースホルダー 2"/>
          <p:cNvSpPr>
            <a:spLocks noGrp="1"/>
          </p:cNvSpPr>
          <p:nvPr>
            <p:ph type="body" idx="1"/>
          </p:nvPr>
        </p:nvSpPr>
        <p:spPr>
          <a:xfrm>
            <a:off x="1218972" y="5119031"/>
            <a:ext cx="5045539" cy="2155032"/>
          </a:xfrm>
        </p:spPr>
        <p:txBody>
          <a:bodyPr/>
          <a:lstStyle/>
          <a:p>
            <a:endParaRPr lang="ja-JP" altLang="en-US" sz="1200" u="none"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fld id="{963FA24A-B145-4DC5-8F25-2D41A644D22D}" type="slidenum">
              <a:rPr kumimoji="1" lang="ja-JP" altLang="en-US" smtClean="0"/>
              <a:t>23</a:t>
            </a:fld>
            <a:endParaRPr kumimoji="1" lang="ja-JP" altLang="en-US" dirty="0"/>
          </a:p>
        </p:txBody>
      </p:sp>
    </p:spTree>
    <p:extLst>
      <p:ext uri="{BB962C8B-B14F-4D97-AF65-F5344CB8AC3E}">
        <p14:creationId xmlns:p14="http://schemas.microsoft.com/office/powerpoint/2010/main" val="9683341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55725" y="1328738"/>
            <a:ext cx="4772025" cy="3579812"/>
          </a:xfrm>
        </p:spPr>
      </p:sp>
      <p:sp>
        <p:nvSpPr>
          <p:cNvPr id="3" name="ノート プレースホルダー 2"/>
          <p:cNvSpPr>
            <a:spLocks noGrp="1"/>
          </p:cNvSpPr>
          <p:nvPr>
            <p:ph type="body" idx="1"/>
          </p:nvPr>
        </p:nvSpPr>
        <p:spPr>
          <a:xfrm>
            <a:off x="1218972" y="5119031"/>
            <a:ext cx="5045539" cy="4386125"/>
          </a:xfrm>
        </p:spPr>
        <p:txBody>
          <a:bodyPr/>
          <a:lstStyle/>
          <a:p>
            <a:endParaRPr lang="ja-JP" altLang="en-US" sz="1200"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fld id="{963FA24A-B145-4DC5-8F25-2D41A644D22D}" type="slidenum">
              <a:rPr kumimoji="1" lang="ja-JP" altLang="en-US" smtClean="0"/>
              <a:t>24</a:t>
            </a:fld>
            <a:endParaRPr kumimoji="1" lang="ja-JP" altLang="en-US" dirty="0"/>
          </a:p>
        </p:txBody>
      </p:sp>
    </p:spTree>
    <p:extLst>
      <p:ext uri="{BB962C8B-B14F-4D97-AF65-F5344CB8AC3E}">
        <p14:creationId xmlns:p14="http://schemas.microsoft.com/office/powerpoint/2010/main" val="22520063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55725" y="1328738"/>
            <a:ext cx="4772025" cy="3579812"/>
          </a:xfrm>
        </p:spPr>
      </p:sp>
      <p:sp>
        <p:nvSpPr>
          <p:cNvPr id="3" name="ノート プレースホルダー 2"/>
          <p:cNvSpPr>
            <a:spLocks noGrp="1"/>
          </p:cNvSpPr>
          <p:nvPr>
            <p:ph type="body" idx="1"/>
          </p:nvPr>
        </p:nvSpPr>
        <p:spPr>
          <a:xfrm>
            <a:off x="1218972" y="5119031"/>
            <a:ext cx="5045539" cy="4386125"/>
          </a:xfrm>
        </p:spPr>
        <p:txBody>
          <a:bodyPr/>
          <a:lstStyle/>
          <a:p>
            <a:endParaRPr lang="ja-JP" altLang="en-US" sz="1200" u="none"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fld id="{963FA24A-B145-4DC5-8F25-2D41A644D22D}" type="slidenum">
              <a:rPr kumimoji="1" lang="ja-JP" altLang="en-US" smtClean="0"/>
              <a:t>25</a:t>
            </a:fld>
            <a:endParaRPr kumimoji="1" lang="ja-JP" altLang="en-US" dirty="0"/>
          </a:p>
        </p:txBody>
      </p:sp>
    </p:spTree>
    <p:extLst>
      <p:ext uri="{BB962C8B-B14F-4D97-AF65-F5344CB8AC3E}">
        <p14:creationId xmlns:p14="http://schemas.microsoft.com/office/powerpoint/2010/main" val="16255862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55725" y="1328738"/>
            <a:ext cx="4772025" cy="3579812"/>
          </a:xfrm>
        </p:spPr>
      </p:sp>
      <p:sp>
        <p:nvSpPr>
          <p:cNvPr id="3" name="ノート プレースホルダー 2"/>
          <p:cNvSpPr>
            <a:spLocks noGrp="1"/>
          </p:cNvSpPr>
          <p:nvPr>
            <p:ph type="body" idx="1"/>
          </p:nvPr>
        </p:nvSpPr>
        <p:spPr>
          <a:xfrm>
            <a:off x="1218972" y="5119031"/>
            <a:ext cx="5045539" cy="2155032"/>
          </a:xfrm>
        </p:spPr>
        <p:txBody>
          <a:bodyPr/>
          <a:lstStyle/>
          <a:p>
            <a:endParaRPr lang="en-US" altLang="ja-JP" sz="1200" u="none"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fld id="{963FA24A-B145-4DC5-8F25-2D41A644D22D}" type="slidenum">
              <a:rPr kumimoji="1" lang="ja-JP" altLang="en-US" smtClean="0"/>
              <a:t>26</a:t>
            </a:fld>
            <a:endParaRPr kumimoji="1" lang="ja-JP" altLang="en-US" dirty="0"/>
          </a:p>
        </p:txBody>
      </p:sp>
    </p:spTree>
    <p:extLst>
      <p:ext uri="{BB962C8B-B14F-4D97-AF65-F5344CB8AC3E}">
        <p14:creationId xmlns:p14="http://schemas.microsoft.com/office/powerpoint/2010/main" val="553441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55725" y="1328738"/>
            <a:ext cx="4772025" cy="3579812"/>
          </a:xfrm>
        </p:spPr>
      </p:sp>
      <p:sp>
        <p:nvSpPr>
          <p:cNvPr id="3" name="ノート プレースホルダー 2"/>
          <p:cNvSpPr>
            <a:spLocks noGrp="1"/>
          </p:cNvSpPr>
          <p:nvPr>
            <p:ph type="body" idx="1"/>
          </p:nvPr>
        </p:nvSpPr>
        <p:spPr>
          <a:xfrm>
            <a:off x="1218972" y="5119030"/>
            <a:ext cx="5045539" cy="3166925"/>
          </a:xfrm>
        </p:spPr>
        <p:txBody>
          <a:bodyPr/>
          <a:lstStyle/>
          <a:p>
            <a:endParaRPr lang="en-US" altLang="ja-JP" sz="1200" u="none"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fld id="{963FA24A-B145-4DC5-8F25-2D41A644D22D}" type="slidenum">
              <a:rPr kumimoji="1" lang="ja-JP" altLang="en-US" smtClean="0"/>
              <a:t>27</a:t>
            </a:fld>
            <a:endParaRPr kumimoji="1" lang="ja-JP" altLang="en-US"/>
          </a:p>
        </p:txBody>
      </p:sp>
    </p:spTree>
    <p:extLst>
      <p:ext uri="{BB962C8B-B14F-4D97-AF65-F5344CB8AC3E}">
        <p14:creationId xmlns:p14="http://schemas.microsoft.com/office/powerpoint/2010/main" val="12832346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55725" y="1328738"/>
            <a:ext cx="4772025" cy="3579812"/>
          </a:xfrm>
        </p:spPr>
      </p:sp>
      <p:sp>
        <p:nvSpPr>
          <p:cNvPr id="3" name="ノート プレースホルダー 2"/>
          <p:cNvSpPr>
            <a:spLocks noGrp="1"/>
          </p:cNvSpPr>
          <p:nvPr>
            <p:ph type="body" idx="1"/>
          </p:nvPr>
        </p:nvSpPr>
        <p:spPr>
          <a:xfrm>
            <a:off x="1218972" y="5119031"/>
            <a:ext cx="5045539" cy="3369213"/>
          </a:xfrm>
        </p:spPr>
        <p:txBody>
          <a:bodyPr/>
          <a:lstStyle/>
          <a:p>
            <a:endParaRPr lang="ja-JP" altLang="en-US" sz="1200"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fld id="{963FA24A-B145-4DC5-8F25-2D41A644D22D}" type="slidenum">
              <a:rPr kumimoji="1" lang="ja-JP" altLang="en-US" smtClean="0"/>
              <a:t>28</a:t>
            </a:fld>
            <a:endParaRPr kumimoji="1" lang="ja-JP" altLang="en-US"/>
          </a:p>
        </p:txBody>
      </p:sp>
    </p:spTree>
    <p:extLst>
      <p:ext uri="{BB962C8B-B14F-4D97-AF65-F5344CB8AC3E}">
        <p14:creationId xmlns:p14="http://schemas.microsoft.com/office/powerpoint/2010/main" val="35371999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ja-JP" sz="1200"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963FA24A-B145-4DC5-8F25-2D41A644D22D}" type="slidenum">
              <a:rPr kumimoji="1" lang="ja-JP" altLang="en-US" smtClean="0"/>
              <a:t>29</a:t>
            </a:fld>
            <a:endParaRPr kumimoji="1" lang="ja-JP" altLang="en-US"/>
          </a:p>
        </p:txBody>
      </p:sp>
    </p:spTree>
    <p:extLst>
      <p:ext uri="{BB962C8B-B14F-4D97-AF65-F5344CB8AC3E}">
        <p14:creationId xmlns:p14="http://schemas.microsoft.com/office/powerpoint/2010/main" val="24958422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sz="1200"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963FA24A-B145-4DC5-8F25-2D41A644D22D}" type="slidenum">
              <a:rPr kumimoji="1" lang="ja-JP" altLang="en-US" smtClean="0"/>
              <a:t>3</a:t>
            </a:fld>
            <a:endParaRPr kumimoji="1" lang="ja-JP" altLang="en-US"/>
          </a:p>
        </p:txBody>
      </p:sp>
    </p:spTree>
    <p:extLst>
      <p:ext uri="{BB962C8B-B14F-4D97-AF65-F5344CB8AC3E}">
        <p14:creationId xmlns:p14="http://schemas.microsoft.com/office/powerpoint/2010/main" val="23859881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55725" y="1328738"/>
            <a:ext cx="4772025" cy="3579812"/>
          </a:xfrm>
        </p:spPr>
      </p:sp>
      <p:sp>
        <p:nvSpPr>
          <p:cNvPr id="3" name="ノート プレースホルダー 2"/>
          <p:cNvSpPr>
            <a:spLocks noGrp="1"/>
          </p:cNvSpPr>
          <p:nvPr>
            <p:ph type="body" idx="1"/>
          </p:nvPr>
        </p:nvSpPr>
        <p:spPr>
          <a:xfrm>
            <a:off x="1218972" y="5156139"/>
            <a:ext cx="5045539" cy="3815618"/>
          </a:xfrm>
        </p:spPr>
        <p:txBody>
          <a:bodyPr/>
          <a:lstStyle/>
          <a:p>
            <a:endParaRPr lang="ja-JP" altLang="en-US" sz="1200"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30</a:t>
            </a:fld>
            <a:endParaRPr kumimoji="1" lang="ja-JP" altLang="en-US"/>
          </a:p>
        </p:txBody>
      </p:sp>
    </p:spTree>
    <p:extLst>
      <p:ext uri="{BB962C8B-B14F-4D97-AF65-F5344CB8AC3E}">
        <p14:creationId xmlns:p14="http://schemas.microsoft.com/office/powerpoint/2010/main" val="12581958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50938" y="1235075"/>
            <a:ext cx="4433887" cy="3327400"/>
          </a:xfrm>
        </p:spPr>
      </p:sp>
      <p:sp>
        <p:nvSpPr>
          <p:cNvPr id="3" name="ノート プレースホルダー 2"/>
          <p:cNvSpPr>
            <a:spLocks noGrp="1"/>
          </p:cNvSpPr>
          <p:nvPr>
            <p:ph type="body" idx="1"/>
          </p:nvPr>
        </p:nvSpPr>
        <p:spPr>
          <a:xfrm>
            <a:off x="1097178" y="4726906"/>
            <a:ext cx="4541409" cy="3885223"/>
          </a:xfrm>
        </p:spPr>
        <p:txBody>
          <a:bodyPr/>
          <a:lstStyle/>
          <a:p>
            <a:pPr marL="0" marR="0" lvl="0" indent="0" algn="l" defTabSz="829178" rtl="0" eaLnBrk="1" fontAlgn="auto" latinLnBrk="0" hangingPunct="1">
              <a:lnSpc>
                <a:spcPct val="100000"/>
              </a:lnSpc>
              <a:spcBef>
                <a:spcPts val="0"/>
              </a:spcBef>
              <a:spcAft>
                <a:spcPts val="0"/>
              </a:spcAft>
              <a:buClrTx/>
              <a:buSzTx/>
              <a:buFontTx/>
              <a:buNone/>
              <a:tabLst/>
              <a:defRPr/>
            </a:pPr>
            <a:endParaRPr lang="ja-JP" altLang="en-US" sz="1200"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31</a:t>
            </a:fld>
            <a:endParaRPr kumimoji="1" lang="ja-JP" altLang="en-US"/>
          </a:p>
        </p:txBody>
      </p:sp>
    </p:spTree>
    <p:extLst>
      <p:ext uri="{BB962C8B-B14F-4D97-AF65-F5344CB8AC3E}">
        <p14:creationId xmlns:p14="http://schemas.microsoft.com/office/powerpoint/2010/main" val="13483866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55725" y="1328738"/>
            <a:ext cx="4772025" cy="3579812"/>
          </a:xfrm>
        </p:spPr>
      </p:sp>
      <p:sp>
        <p:nvSpPr>
          <p:cNvPr id="4" name="スライド番号プレースホルダー 3"/>
          <p:cNvSpPr>
            <a:spLocks noGrp="1"/>
          </p:cNvSpPr>
          <p:nvPr>
            <p:ph type="sldNum" sz="quarter" idx="5"/>
          </p:nvPr>
        </p:nvSpPr>
        <p:spPr/>
        <p:txBody>
          <a:bodyPr/>
          <a:lstStyle/>
          <a:p>
            <a:fld id="{963FA24A-B145-4DC5-8F25-2D41A644D22D}" type="slidenum">
              <a:rPr kumimoji="1" lang="ja-JP" altLang="en-US" smtClean="0"/>
              <a:t>32</a:t>
            </a:fld>
            <a:endParaRPr kumimoji="1" lang="ja-JP" altLang="en-US"/>
          </a:p>
        </p:txBody>
      </p:sp>
      <p:sp>
        <p:nvSpPr>
          <p:cNvPr id="5" name="ノート プレースホルダー 2">
            <a:extLst>
              <a:ext uri="{FF2B5EF4-FFF2-40B4-BE49-F238E27FC236}">
                <a16:creationId xmlns:a16="http://schemas.microsoft.com/office/drawing/2014/main" id="{D6A1D531-ECA2-4BB0-9921-0A9C30FD736B}"/>
              </a:ext>
            </a:extLst>
          </p:cNvPr>
          <p:cNvSpPr>
            <a:spLocks noGrp="1"/>
          </p:cNvSpPr>
          <p:nvPr>
            <p:ph type="body" idx="1"/>
          </p:nvPr>
        </p:nvSpPr>
        <p:spPr>
          <a:xfrm>
            <a:off x="1190697" y="5156137"/>
            <a:ext cx="5073814" cy="3587019"/>
          </a:xfrm>
        </p:spPr>
        <p:txBody>
          <a:bodyPr/>
          <a:lstStyle/>
          <a:p>
            <a:pPr marL="0" marR="0" lvl="0" indent="0" algn="l" defTabSz="829178" rtl="0" eaLnBrk="1" fontAlgn="auto" latinLnBrk="0" hangingPunct="1">
              <a:lnSpc>
                <a:spcPct val="100000"/>
              </a:lnSpc>
              <a:spcBef>
                <a:spcPts val="0"/>
              </a:spcBef>
              <a:spcAft>
                <a:spcPts val="0"/>
              </a:spcAft>
              <a:buClrTx/>
              <a:buSzTx/>
              <a:buFontTx/>
              <a:buNone/>
              <a:tabLst/>
              <a:defRPr/>
            </a:pPr>
            <a:endParaRPr lang="en-US" altLang="ja-JP" sz="1200" u="none"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14195915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55725" y="1328738"/>
            <a:ext cx="4772025" cy="3579812"/>
          </a:xfrm>
        </p:spPr>
      </p:sp>
      <p:sp>
        <p:nvSpPr>
          <p:cNvPr id="3" name="ノート プレースホルダー 2"/>
          <p:cNvSpPr>
            <a:spLocks noGrp="1"/>
          </p:cNvSpPr>
          <p:nvPr>
            <p:ph type="body" idx="1"/>
          </p:nvPr>
        </p:nvSpPr>
        <p:spPr>
          <a:xfrm>
            <a:off x="1198237" y="5088775"/>
            <a:ext cx="5066274" cy="2412208"/>
          </a:xfrm>
        </p:spPr>
        <p:txBody>
          <a:bodyPr/>
          <a:lstStyle/>
          <a:p>
            <a:endParaRPr lang="en-US" altLang="ja-JP" sz="1200"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fld id="{963FA24A-B145-4DC5-8F25-2D41A644D22D}" type="slidenum">
              <a:rPr kumimoji="1" lang="ja-JP" altLang="en-US" smtClean="0"/>
              <a:t>33</a:t>
            </a:fld>
            <a:endParaRPr kumimoji="1" lang="ja-JP" altLang="en-US"/>
          </a:p>
        </p:txBody>
      </p:sp>
    </p:spTree>
    <p:extLst>
      <p:ext uri="{BB962C8B-B14F-4D97-AF65-F5344CB8AC3E}">
        <p14:creationId xmlns:p14="http://schemas.microsoft.com/office/powerpoint/2010/main" val="31872862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55725" y="1328738"/>
            <a:ext cx="4772025" cy="3579812"/>
          </a:xfrm>
        </p:spPr>
      </p:sp>
      <p:sp>
        <p:nvSpPr>
          <p:cNvPr id="4" name="スライド番号プレースホルダー 3"/>
          <p:cNvSpPr>
            <a:spLocks noGrp="1"/>
          </p:cNvSpPr>
          <p:nvPr>
            <p:ph type="sldNum" sz="quarter" idx="5"/>
          </p:nvPr>
        </p:nvSpPr>
        <p:spPr/>
        <p:txBody>
          <a:bodyPr/>
          <a:lstStyle/>
          <a:p>
            <a:fld id="{963FA24A-B145-4DC5-8F25-2D41A644D22D}" type="slidenum">
              <a:rPr kumimoji="1" lang="ja-JP" altLang="en-US" smtClean="0"/>
              <a:t>34</a:t>
            </a:fld>
            <a:endParaRPr kumimoji="1" lang="ja-JP" altLang="en-US"/>
          </a:p>
        </p:txBody>
      </p:sp>
      <p:sp>
        <p:nvSpPr>
          <p:cNvPr id="7" name="ノート プレースホルダー 2">
            <a:extLst>
              <a:ext uri="{FF2B5EF4-FFF2-40B4-BE49-F238E27FC236}">
                <a16:creationId xmlns:a16="http://schemas.microsoft.com/office/drawing/2014/main" id="{62B9360B-60DB-4A5D-A214-E9910674849A}"/>
              </a:ext>
            </a:extLst>
          </p:cNvPr>
          <p:cNvSpPr>
            <a:spLocks noGrp="1"/>
          </p:cNvSpPr>
          <p:nvPr>
            <p:ph type="body" sz="quarter" idx="3"/>
          </p:nvPr>
        </p:nvSpPr>
        <p:spPr>
          <a:xfrm>
            <a:off x="1218972" y="5080497"/>
            <a:ext cx="5045539" cy="3375442"/>
          </a:xfrm>
        </p:spPr>
        <p:txBody>
          <a:bodyPr/>
          <a:lstStyle/>
          <a:p>
            <a:endParaRPr lang="ja-JP" altLang="en-US" sz="12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9480826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55725" y="1328738"/>
            <a:ext cx="4772025" cy="3579812"/>
          </a:xfrm>
        </p:spPr>
      </p:sp>
      <p:sp>
        <p:nvSpPr>
          <p:cNvPr id="3" name="ノート プレースホルダー 2"/>
          <p:cNvSpPr>
            <a:spLocks noGrp="1"/>
          </p:cNvSpPr>
          <p:nvPr>
            <p:ph type="body" idx="1"/>
          </p:nvPr>
        </p:nvSpPr>
        <p:spPr>
          <a:xfrm>
            <a:off x="1205777" y="5081210"/>
            <a:ext cx="5058734" cy="3580301"/>
          </a:xfrm>
        </p:spPr>
        <p:txBody>
          <a:bodyPr/>
          <a:lstStyle/>
          <a:p>
            <a:endParaRPr lang="en-US" altLang="ja-JP" sz="1200"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fld id="{963FA24A-B145-4DC5-8F25-2D41A644D22D}" type="slidenum">
              <a:rPr kumimoji="1" lang="ja-JP" altLang="en-US" smtClean="0"/>
              <a:t>35</a:t>
            </a:fld>
            <a:endParaRPr kumimoji="1" lang="ja-JP" altLang="en-US"/>
          </a:p>
        </p:txBody>
      </p:sp>
    </p:spTree>
    <p:extLst>
      <p:ext uri="{BB962C8B-B14F-4D97-AF65-F5344CB8AC3E}">
        <p14:creationId xmlns:p14="http://schemas.microsoft.com/office/powerpoint/2010/main" val="39493062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55725" y="1328738"/>
            <a:ext cx="4772025" cy="3579812"/>
          </a:xfrm>
        </p:spPr>
      </p:sp>
      <p:sp>
        <p:nvSpPr>
          <p:cNvPr id="3" name="ノート プレースホルダー 2"/>
          <p:cNvSpPr>
            <a:spLocks noGrp="1"/>
          </p:cNvSpPr>
          <p:nvPr>
            <p:ph type="body" idx="1"/>
          </p:nvPr>
        </p:nvSpPr>
        <p:spPr>
          <a:xfrm>
            <a:off x="1218972" y="5156138"/>
            <a:ext cx="5045539" cy="2117924"/>
          </a:xfrm>
        </p:spPr>
        <p:txBody>
          <a:bodyPr/>
          <a:lstStyle/>
          <a:p>
            <a:endParaRPr lang="en-US" altLang="ja-JP" sz="1200" b="0" spc="5" dirty="0">
              <a:latin typeface="Meiryo UI" panose="020B0604030504040204" pitchFamily="50" charset="-128"/>
              <a:ea typeface="Meiryo UI" panose="020B0604030504040204" pitchFamily="50" charset="-128"/>
              <a:cs typeface="Meiryo" charset="-128"/>
            </a:endParaRPr>
          </a:p>
        </p:txBody>
      </p:sp>
      <p:sp>
        <p:nvSpPr>
          <p:cNvPr id="4" name="スライド番号プレースホルダー 3"/>
          <p:cNvSpPr>
            <a:spLocks noGrp="1"/>
          </p:cNvSpPr>
          <p:nvPr>
            <p:ph type="sldNum" sz="quarter" idx="5"/>
          </p:nvPr>
        </p:nvSpPr>
        <p:spPr/>
        <p:txBody>
          <a:bodyPr/>
          <a:lstStyle/>
          <a:p>
            <a:fld id="{963FA24A-B145-4DC5-8F25-2D41A644D22D}" type="slidenum">
              <a:rPr kumimoji="1" lang="ja-JP" altLang="en-US" smtClean="0"/>
              <a:t>36</a:t>
            </a:fld>
            <a:endParaRPr kumimoji="1" lang="ja-JP" altLang="en-US"/>
          </a:p>
        </p:txBody>
      </p:sp>
    </p:spTree>
    <p:extLst>
      <p:ext uri="{BB962C8B-B14F-4D97-AF65-F5344CB8AC3E}">
        <p14:creationId xmlns:p14="http://schemas.microsoft.com/office/powerpoint/2010/main" val="41751078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55725" y="1328738"/>
            <a:ext cx="4772025" cy="3579812"/>
          </a:xfrm>
        </p:spPr>
      </p:sp>
      <p:sp>
        <p:nvSpPr>
          <p:cNvPr id="3" name="ノート プレースホルダー 2"/>
          <p:cNvSpPr>
            <a:spLocks noGrp="1"/>
          </p:cNvSpPr>
          <p:nvPr>
            <p:ph type="body" idx="1"/>
          </p:nvPr>
        </p:nvSpPr>
        <p:spPr>
          <a:xfrm>
            <a:off x="1218972" y="5096339"/>
            <a:ext cx="5045539" cy="1799523"/>
          </a:xfrm>
        </p:spPr>
        <p:txBody>
          <a:bodyPr/>
          <a:lstStyle/>
          <a:p>
            <a:endParaRPr lang="en-US" altLang="ja-JP" sz="1200"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fld id="{963FA24A-B145-4DC5-8F25-2D41A644D22D}" type="slidenum">
              <a:rPr kumimoji="1" lang="ja-JP" altLang="en-US" smtClean="0"/>
              <a:t>37</a:t>
            </a:fld>
            <a:endParaRPr kumimoji="1" lang="ja-JP" altLang="en-US"/>
          </a:p>
        </p:txBody>
      </p:sp>
    </p:spTree>
    <p:extLst>
      <p:ext uri="{BB962C8B-B14F-4D97-AF65-F5344CB8AC3E}">
        <p14:creationId xmlns:p14="http://schemas.microsoft.com/office/powerpoint/2010/main" val="41063387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55725" y="1328738"/>
            <a:ext cx="4772025" cy="3579812"/>
          </a:xfrm>
        </p:spPr>
      </p:sp>
      <p:sp>
        <p:nvSpPr>
          <p:cNvPr id="3" name="ノート プレースホルダー 2"/>
          <p:cNvSpPr>
            <a:spLocks noGrp="1"/>
          </p:cNvSpPr>
          <p:nvPr>
            <p:ph type="body" idx="1"/>
          </p:nvPr>
        </p:nvSpPr>
        <p:spPr>
          <a:xfrm>
            <a:off x="1228397" y="5141723"/>
            <a:ext cx="5045539" cy="1451578"/>
          </a:xfrm>
        </p:spPr>
        <p:txBody>
          <a:bodyPr/>
          <a:lstStyle/>
          <a:p>
            <a:endParaRPr lang="ja-JP" altLang="ja-JP" sz="1200"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fld id="{963FA24A-B145-4DC5-8F25-2D41A644D22D}" type="slidenum">
              <a:rPr kumimoji="1" lang="ja-JP" altLang="en-US" smtClean="0"/>
              <a:t>38</a:t>
            </a:fld>
            <a:endParaRPr kumimoji="1" lang="ja-JP" altLang="en-US"/>
          </a:p>
        </p:txBody>
      </p:sp>
    </p:spTree>
    <p:extLst>
      <p:ext uri="{BB962C8B-B14F-4D97-AF65-F5344CB8AC3E}">
        <p14:creationId xmlns:p14="http://schemas.microsoft.com/office/powerpoint/2010/main" val="29929656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55725" y="1328738"/>
            <a:ext cx="4772025" cy="3579812"/>
          </a:xfrm>
        </p:spPr>
      </p:sp>
      <p:sp>
        <p:nvSpPr>
          <p:cNvPr id="3" name="ノート プレースホルダー 2"/>
          <p:cNvSpPr>
            <a:spLocks noGrp="1"/>
          </p:cNvSpPr>
          <p:nvPr>
            <p:ph type="body" idx="1"/>
          </p:nvPr>
        </p:nvSpPr>
        <p:spPr>
          <a:xfrm>
            <a:off x="1190697" y="5119030"/>
            <a:ext cx="5073814" cy="4179981"/>
          </a:xfrm>
        </p:spPr>
        <p:txBody>
          <a:bodyPr/>
          <a:lstStyle/>
          <a:p>
            <a:endParaRPr lang="en-US" altLang="ja-JP" sz="1200"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fld id="{963FA24A-B145-4DC5-8F25-2D41A644D22D}" type="slidenum">
              <a:rPr kumimoji="1" lang="ja-JP" altLang="en-US" smtClean="0"/>
              <a:t>39</a:t>
            </a:fld>
            <a:endParaRPr kumimoji="1" lang="ja-JP" altLang="en-US"/>
          </a:p>
        </p:txBody>
      </p:sp>
    </p:spTree>
    <p:extLst>
      <p:ext uri="{BB962C8B-B14F-4D97-AF65-F5344CB8AC3E}">
        <p14:creationId xmlns:p14="http://schemas.microsoft.com/office/powerpoint/2010/main" val="6184493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50938" y="1235075"/>
            <a:ext cx="4433887" cy="3327400"/>
          </a:xfrm>
        </p:spPr>
      </p:sp>
      <p:sp>
        <p:nvSpPr>
          <p:cNvPr id="3" name="ノート プレースホルダー 2"/>
          <p:cNvSpPr>
            <a:spLocks noGrp="1"/>
          </p:cNvSpPr>
          <p:nvPr>
            <p:ph type="body" idx="1"/>
          </p:nvPr>
        </p:nvSpPr>
        <p:spPr>
          <a:xfrm>
            <a:off x="1097178" y="4722238"/>
            <a:ext cx="4541409" cy="2586373"/>
          </a:xfrm>
        </p:spPr>
        <p:txBody>
          <a:bodyPr/>
          <a:lstStyle/>
          <a:p>
            <a:endParaRPr lang="ja-JP" altLang="ja-JP" sz="12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4</a:t>
            </a:fld>
            <a:endParaRPr kumimoji="1" lang="ja-JP" altLang="en-US"/>
          </a:p>
        </p:txBody>
      </p:sp>
    </p:spTree>
    <p:extLst>
      <p:ext uri="{BB962C8B-B14F-4D97-AF65-F5344CB8AC3E}">
        <p14:creationId xmlns:p14="http://schemas.microsoft.com/office/powerpoint/2010/main" val="451480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55725" y="1328738"/>
            <a:ext cx="4772025" cy="3579812"/>
          </a:xfrm>
        </p:spPr>
      </p:sp>
      <p:sp>
        <p:nvSpPr>
          <p:cNvPr id="4" name="スライド番号プレースホルダー 3"/>
          <p:cNvSpPr>
            <a:spLocks noGrp="1"/>
          </p:cNvSpPr>
          <p:nvPr>
            <p:ph type="sldNum" sz="quarter" idx="5"/>
          </p:nvPr>
        </p:nvSpPr>
        <p:spPr/>
        <p:txBody>
          <a:bodyPr/>
          <a:lstStyle/>
          <a:p>
            <a:fld id="{963FA24A-B145-4DC5-8F25-2D41A644D22D}" type="slidenum">
              <a:rPr kumimoji="1" lang="ja-JP" altLang="en-US" smtClean="0"/>
              <a:t>40</a:t>
            </a:fld>
            <a:endParaRPr kumimoji="1" lang="ja-JP" altLang="en-US"/>
          </a:p>
        </p:txBody>
      </p:sp>
      <p:sp>
        <p:nvSpPr>
          <p:cNvPr id="7" name="ノート プレースホルダー 2">
            <a:extLst>
              <a:ext uri="{FF2B5EF4-FFF2-40B4-BE49-F238E27FC236}">
                <a16:creationId xmlns:a16="http://schemas.microsoft.com/office/drawing/2014/main" id="{C2703899-B997-4F1C-9A05-B69EAE94DE67}"/>
              </a:ext>
            </a:extLst>
          </p:cNvPr>
          <p:cNvSpPr>
            <a:spLocks noGrp="1"/>
          </p:cNvSpPr>
          <p:nvPr>
            <p:ph type="body" sz="quarter" idx="3"/>
          </p:nvPr>
        </p:nvSpPr>
        <p:spPr>
          <a:xfrm>
            <a:off x="1218972" y="5105710"/>
            <a:ext cx="5045539" cy="2622192"/>
          </a:xfrm>
        </p:spPr>
        <p:txBody>
          <a:bodyPr/>
          <a:lstStyle/>
          <a:p>
            <a:endParaRPr lang="ja-JP" altLang="en-US" sz="12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0963459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ja-JP" sz="1200"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963FA24A-B145-4DC5-8F25-2D41A644D22D}" type="slidenum">
              <a:rPr kumimoji="1" lang="ja-JP" altLang="en-US" smtClean="0"/>
              <a:t>41</a:t>
            </a:fld>
            <a:endParaRPr kumimoji="1" lang="ja-JP" altLang="en-US"/>
          </a:p>
        </p:txBody>
      </p:sp>
    </p:spTree>
    <p:extLst>
      <p:ext uri="{BB962C8B-B14F-4D97-AF65-F5344CB8AC3E}">
        <p14:creationId xmlns:p14="http://schemas.microsoft.com/office/powerpoint/2010/main" val="28400981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sz="1200"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963FA24A-B145-4DC5-8F25-2D41A644D22D}" type="slidenum">
              <a:rPr kumimoji="1" lang="ja-JP" altLang="en-US" smtClean="0"/>
              <a:t>42</a:t>
            </a:fld>
            <a:endParaRPr kumimoji="1" lang="ja-JP" altLang="en-US"/>
          </a:p>
        </p:txBody>
      </p:sp>
    </p:spTree>
    <p:extLst>
      <p:ext uri="{BB962C8B-B14F-4D97-AF65-F5344CB8AC3E}">
        <p14:creationId xmlns:p14="http://schemas.microsoft.com/office/powerpoint/2010/main" val="402549423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ja-JP" sz="1200"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963FA24A-B145-4DC5-8F25-2D41A644D22D}" type="slidenum">
              <a:rPr kumimoji="1" lang="ja-JP" altLang="en-US" smtClean="0"/>
              <a:t>43</a:t>
            </a:fld>
            <a:endParaRPr kumimoji="1" lang="ja-JP" altLang="en-US"/>
          </a:p>
        </p:txBody>
      </p:sp>
    </p:spTree>
    <p:extLst>
      <p:ext uri="{BB962C8B-B14F-4D97-AF65-F5344CB8AC3E}">
        <p14:creationId xmlns:p14="http://schemas.microsoft.com/office/powerpoint/2010/main" val="199033498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p2:notes"/>
          <p:cNvSpPr>
            <a:spLocks noGrp="1" noRot="1" noChangeAspect="1"/>
          </p:cNvSpPr>
          <p:nvPr>
            <p:ph type="sldImg" idx="2"/>
          </p:nvPr>
        </p:nvSpPr>
        <p:spPr>
          <a:xfrm>
            <a:off x="1355725" y="1328738"/>
            <a:ext cx="4772025" cy="3579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 name="Google Shape;54;p2:notes"/>
          <p:cNvSpPr txBox="1">
            <a:spLocks noGrp="1"/>
          </p:cNvSpPr>
          <p:nvPr>
            <p:ph type="body" idx="1"/>
          </p:nvPr>
        </p:nvSpPr>
        <p:spPr>
          <a:xfrm>
            <a:off x="1218972" y="5109114"/>
            <a:ext cx="5045539" cy="4059891"/>
          </a:xfrm>
          <a:prstGeom prst="rect">
            <a:avLst/>
          </a:prstGeom>
          <a:noFill/>
          <a:ln>
            <a:noFill/>
          </a:ln>
        </p:spPr>
        <p:txBody>
          <a:bodyPr spcFirstLastPara="1" wrap="square" lIns="90625" tIns="45300" rIns="90625" bIns="45300" anchor="t" anchorCtr="0">
            <a:noAutofit/>
          </a:bodyPr>
          <a:lstStyle/>
          <a:p>
            <a:pPr marL="0" lvl="0" indent="0" algn="l" rtl="0">
              <a:spcBef>
                <a:spcPts val="0"/>
              </a:spcBef>
              <a:spcAft>
                <a:spcPts val="0"/>
              </a:spcAft>
              <a:buNone/>
            </a:pPr>
            <a:endParaRPr sz="1200" dirty="0">
              <a:solidFill>
                <a:schemeClr val="tx1"/>
              </a:solidFill>
              <a:latin typeface="Meiryo UI" panose="020B0604030504040204" pitchFamily="50" charset="-128"/>
              <a:ea typeface="Meiryo UI" panose="020B0604030504040204" pitchFamily="50" charset="-128"/>
            </a:endParaRPr>
          </a:p>
        </p:txBody>
      </p:sp>
      <p:sp>
        <p:nvSpPr>
          <p:cNvPr id="55" name="Google Shape;55;p2:notes"/>
          <p:cNvSpPr txBox="1">
            <a:spLocks noGrp="1"/>
          </p:cNvSpPr>
          <p:nvPr>
            <p:ph type="sldNum" idx="12"/>
          </p:nvPr>
        </p:nvSpPr>
        <p:spPr>
          <a:xfrm>
            <a:off x="4239456" y="10082312"/>
            <a:ext cx="3241806" cy="532524"/>
          </a:xfrm>
          <a:prstGeom prst="rect">
            <a:avLst/>
          </a:prstGeom>
          <a:noFill/>
          <a:ln>
            <a:noFill/>
          </a:ln>
        </p:spPr>
        <p:txBody>
          <a:bodyPr spcFirstLastPara="1" wrap="square" lIns="90625" tIns="45300" rIns="90625" bIns="45300" anchor="b" anchorCtr="0">
            <a:noAutofit/>
          </a:bodyPr>
          <a:lstStyle/>
          <a:p>
            <a:pPr marL="0" lvl="0" indent="0" algn="r" rtl="0">
              <a:spcBef>
                <a:spcPts val="0"/>
              </a:spcBef>
              <a:spcAft>
                <a:spcPts val="0"/>
              </a:spcAft>
              <a:buNone/>
            </a:pPr>
            <a:fld id="{00000000-1234-1234-1234-123412341234}" type="slidenum">
              <a:rPr lang="en-US" altLang="ja-JP"/>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50938" y="1235075"/>
            <a:ext cx="4433887" cy="3327400"/>
          </a:xfrm>
        </p:spPr>
      </p:sp>
      <p:sp>
        <p:nvSpPr>
          <p:cNvPr id="3" name="ノート プレースホルダー 2"/>
          <p:cNvSpPr>
            <a:spLocks noGrp="1"/>
          </p:cNvSpPr>
          <p:nvPr>
            <p:ph type="body" idx="1"/>
          </p:nvPr>
        </p:nvSpPr>
        <p:spPr>
          <a:xfrm>
            <a:off x="1097178" y="4726906"/>
            <a:ext cx="4541409" cy="3885223"/>
          </a:xfrm>
        </p:spPr>
        <p:txBody>
          <a:bodyPr/>
          <a:lstStyle/>
          <a:p>
            <a:pPr marL="0" marR="0" lvl="0" indent="0" algn="l" defTabSz="829178" rtl="0" eaLnBrk="1" fontAlgn="auto" latinLnBrk="0" hangingPunct="1">
              <a:lnSpc>
                <a:spcPct val="100000"/>
              </a:lnSpc>
              <a:spcBef>
                <a:spcPts val="0"/>
              </a:spcBef>
              <a:spcAft>
                <a:spcPts val="0"/>
              </a:spcAft>
              <a:buClrTx/>
              <a:buSzTx/>
              <a:buFontTx/>
              <a:buNone/>
              <a:tabLst/>
              <a:defRPr/>
            </a:pPr>
            <a:endParaRPr lang="ja-JP" altLang="en-US" sz="1200"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45</a:t>
            </a:fld>
            <a:endParaRPr kumimoji="1" lang="ja-JP" altLang="en-US"/>
          </a:p>
        </p:txBody>
      </p:sp>
    </p:spTree>
    <p:extLst>
      <p:ext uri="{BB962C8B-B14F-4D97-AF65-F5344CB8AC3E}">
        <p14:creationId xmlns:p14="http://schemas.microsoft.com/office/powerpoint/2010/main" val="13483866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p4:notes"/>
          <p:cNvSpPr>
            <a:spLocks noGrp="1" noRot="1" noChangeAspect="1"/>
          </p:cNvSpPr>
          <p:nvPr>
            <p:ph type="sldImg" idx="2"/>
          </p:nvPr>
        </p:nvSpPr>
        <p:spPr>
          <a:xfrm>
            <a:off x="1355725" y="1328738"/>
            <a:ext cx="4772025" cy="3579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 name="Google Shape;80;p4:notes"/>
          <p:cNvSpPr txBox="1">
            <a:spLocks noGrp="1"/>
          </p:cNvSpPr>
          <p:nvPr>
            <p:ph type="body" idx="1"/>
          </p:nvPr>
        </p:nvSpPr>
        <p:spPr>
          <a:xfrm>
            <a:off x="1218972" y="5080499"/>
            <a:ext cx="5045539" cy="3738858"/>
          </a:xfrm>
          <a:prstGeom prst="rect">
            <a:avLst/>
          </a:prstGeom>
          <a:noFill/>
          <a:ln>
            <a:noFill/>
          </a:ln>
        </p:spPr>
        <p:txBody>
          <a:bodyPr spcFirstLastPara="1" wrap="square" lIns="90625" tIns="45300" rIns="90625" bIns="45300" anchor="t" anchorCtr="0">
            <a:noAutofit/>
          </a:bodyPr>
          <a:lstStyle/>
          <a:p>
            <a:pPr marL="0" lvl="0" indent="0" algn="l" rtl="0">
              <a:spcBef>
                <a:spcPts val="0"/>
              </a:spcBef>
              <a:spcAft>
                <a:spcPts val="0"/>
              </a:spcAft>
              <a:buNone/>
            </a:pPr>
            <a:endParaRPr lang="ja-JP" altLang="en-US" sz="1200" dirty="0">
              <a:solidFill>
                <a:schemeClr val="tx1"/>
              </a:solidFill>
              <a:latin typeface="Meiryo UI" panose="020B0604030504040204" pitchFamily="50" charset="-128"/>
              <a:ea typeface="Meiryo UI" panose="020B0604030504040204" pitchFamily="50" charset="-128"/>
            </a:endParaRPr>
          </a:p>
        </p:txBody>
      </p:sp>
      <p:sp>
        <p:nvSpPr>
          <p:cNvPr id="81" name="Google Shape;81;p4:notes"/>
          <p:cNvSpPr txBox="1">
            <a:spLocks noGrp="1"/>
          </p:cNvSpPr>
          <p:nvPr>
            <p:ph type="sldNum" idx="12"/>
          </p:nvPr>
        </p:nvSpPr>
        <p:spPr>
          <a:xfrm>
            <a:off x="4239456" y="10082312"/>
            <a:ext cx="3241806" cy="532524"/>
          </a:xfrm>
          <a:prstGeom prst="rect">
            <a:avLst/>
          </a:prstGeom>
          <a:noFill/>
          <a:ln>
            <a:noFill/>
          </a:ln>
        </p:spPr>
        <p:txBody>
          <a:bodyPr spcFirstLastPara="1" wrap="square" lIns="90625" tIns="45300" rIns="90625" bIns="45300" anchor="b" anchorCtr="0">
            <a:noAutofit/>
          </a:bodyPr>
          <a:lstStyle/>
          <a:p>
            <a:pPr marL="0" lvl="0" indent="0" algn="r" rtl="0">
              <a:spcBef>
                <a:spcPts val="0"/>
              </a:spcBef>
              <a:spcAft>
                <a:spcPts val="0"/>
              </a:spcAft>
              <a:buNone/>
            </a:pPr>
            <a:fld id="{00000000-1234-1234-1234-123412341234}" type="slidenum">
              <a:rPr lang="en-US" altLang="ja-JP"/>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5:notes"/>
          <p:cNvSpPr>
            <a:spLocks noGrp="1" noRot="1" noChangeAspect="1"/>
          </p:cNvSpPr>
          <p:nvPr>
            <p:ph type="sldImg" idx="2"/>
          </p:nvPr>
        </p:nvSpPr>
        <p:spPr>
          <a:xfrm>
            <a:off x="1355725" y="1328738"/>
            <a:ext cx="4772025" cy="3579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 name="Google Shape;113;p5:notes"/>
          <p:cNvSpPr txBox="1">
            <a:spLocks noGrp="1"/>
          </p:cNvSpPr>
          <p:nvPr>
            <p:ph type="body" idx="1"/>
          </p:nvPr>
        </p:nvSpPr>
        <p:spPr>
          <a:xfrm>
            <a:off x="1246507" y="5106424"/>
            <a:ext cx="5018004" cy="2493732"/>
          </a:xfrm>
          <a:prstGeom prst="rect">
            <a:avLst/>
          </a:prstGeom>
          <a:noFill/>
          <a:ln>
            <a:noFill/>
          </a:ln>
        </p:spPr>
        <p:txBody>
          <a:bodyPr spcFirstLastPara="1" wrap="square" lIns="90625" tIns="45300" rIns="90625" bIns="45300" anchor="t" anchorCtr="0">
            <a:noAutofit/>
          </a:bodyPr>
          <a:lstStyle/>
          <a:p>
            <a:pPr marL="0" marR="0" lvl="0" indent="0" algn="l" defTabSz="829178" rtl="0" eaLnBrk="1" fontAlgn="auto" latinLnBrk="0" hangingPunct="1">
              <a:lnSpc>
                <a:spcPct val="100000"/>
              </a:lnSpc>
              <a:spcBef>
                <a:spcPts val="0"/>
              </a:spcBef>
              <a:spcAft>
                <a:spcPts val="0"/>
              </a:spcAft>
              <a:buClrTx/>
              <a:buSzTx/>
              <a:buFontTx/>
              <a:buNone/>
              <a:tabLst/>
              <a:defRPr/>
            </a:pPr>
            <a:endParaRPr lang="en-US" altLang="ja-JP" sz="12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114" name="Google Shape;114;p5:notes"/>
          <p:cNvSpPr txBox="1">
            <a:spLocks noGrp="1"/>
          </p:cNvSpPr>
          <p:nvPr>
            <p:ph type="sldNum" idx="12"/>
          </p:nvPr>
        </p:nvSpPr>
        <p:spPr>
          <a:xfrm>
            <a:off x="4239456" y="10082312"/>
            <a:ext cx="3241806" cy="532524"/>
          </a:xfrm>
          <a:prstGeom prst="rect">
            <a:avLst/>
          </a:prstGeom>
          <a:noFill/>
          <a:ln>
            <a:noFill/>
          </a:ln>
        </p:spPr>
        <p:txBody>
          <a:bodyPr spcFirstLastPara="1" wrap="square" lIns="90625" tIns="45300" rIns="90625" bIns="45300" anchor="b" anchorCtr="0">
            <a:noAutofit/>
          </a:bodyPr>
          <a:lstStyle/>
          <a:p>
            <a:pPr marL="0" lvl="0" indent="0" algn="r" rtl="0">
              <a:spcBef>
                <a:spcPts val="0"/>
              </a:spcBef>
              <a:spcAft>
                <a:spcPts val="0"/>
              </a:spcAft>
              <a:buNone/>
            </a:pPr>
            <a:fld id="{00000000-1234-1234-1234-123412341234}" type="slidenum">
              <a:rPr lang="en-US" altLang="ja-JP"/>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6:notes"/>
          <p:cNvSpPr>
            <a:spLocks noGrp="1" noRot="1" noChangeAspect="1"/>
          </p:cNvSpPr>
          <p:nvPr>
            <p:ph type="sldImg" idx="2"/>
          </p:nvPr>
        </p:nvSpPr>
        <p:spPr>
          <a:xfrm>
            <a:off x="1355725" y="1328738"/>
            <a:ext cx="4772025" cy="3579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 name="Google Shape;186;p6:notes"/>
          <p:cNvSpPr txBox="1">
            <a:spLocks noGrp="1"/>
          </p:cNvSpPr>
          <p:nvPr>
            <p:ph type="body" idx="1"/>
          </p:nvPr>
        </p:nvSpPr>
        <p:spPr>
          <a:xfrm>
            <a:off x="1246507" y="5106424"/>
            <a:ext cx="5017981" cy="2167656"/>
          </a:xfrm>
          <a:prstGeom prst="rect">
            <a:avLst/>
          </a:prstGeom>
          <a:noFill/>
          <a:ln>
            <a:noFill/>
          </a:ln>
        </p:spPr>
        <p:txBody>
          <a:bodyPr spcFirstLastPara="1" wrap="square" lIns="90625" tIns="45300" rIns="90625" bIns="45300" anchor="t" anchorCtr="0">
            <a:noAutofit/>
          </a:bodyPr>
          <a:lstStyle/>
          <a:p>
            <a:pPr marL="0" lvl="0" indent="0" algn="l" rtl="0">
              <a:spcBef>
                <a:spcPts val="0"/>
              </a:spcBef>
              <a:spcAft>
                <a:spcPts val="0"/>
              </a:spcAft>
              <a:buNone/>
            </a:pPr>
            <a:endParaRPr sz="1200" dirty="0">
              <a:solidFill>
                <a:schemeClr val="tx1"/>
              </a:solidFill>
              <a:latin typeface="Meiryo UI" panose="020B0604030504040204" pitchFamily="50" charset="-128"/>
              <a:ea typeface="Meiryo UI" panose="020B0604030504040204" pitchFamily="50" charset="-128"/>
            </a:endParaRPr>
          </a:p>
        </p:txBody>
      </p:sp>
      <p:sp>
        <p:nvSpPr>
          <p:cNvPr id="187" name="Google Shape;187;p6:notes"/>
          <p:cNvSpPr txBox="1">
            <a:spLocks noGrp="1"/>
          </p:cNvSpPr>
          <p:nvPr>
            <p:ph type="sldNum" idx="12"/>
          </p:nvPr>
        </p:nvSpPr>
        <p:spPr>
          <a:xfrm>
            <a:off x="4239456" y="10082311"/>
            <a:ext cx="3241917" cy="532459"/>
          </a:xfrm>
          <a:prstGeom prst="rect">
            <a:avLst/>
          </a:prstGeom>
          <a:noFill/>
          <a:ln>
            <a:noFill/>
          </a:ln>
        </p:spPr>
        <p:txBody>
          <a:bodyPr spcFirstLastPara="1" wrap="square" lIns="90625" tIns="45300" rIns="90625" bIns="45300" anchor="b" anchorCtr="0">
            <a:noAutofit/>
          </a:bodyPr>
          <a:lstStyle/>
          <a:p>
            <a:pPr marL="0" lvl="0" indent="0" algn="r" rtl="0">
              <a:spcBef>
                <a:spcPts val="0"/>
              </a:spcBef>
              <a:spcAft>
                <a:spcPts val="0"/>
              </a:spcAft>
              <a:buNone/>
            </a:pPr>
            <a:fld id="{00000000-1234-1234-1234-123412341234}" type="slidenum">
              <a:rPr lang="en-US" altLang="ja-JP"/>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143519c7921_0_20:notes"/>
          <p:cNvSpPr>
            <a:spLocks noGrp="1" noRot="1" noChangeAspect="1"/>
          </p:cNvSpPr>
          <p:nvPr>
            <p:ph type="sldImg" idx="2"/>
          </p:nvPr>
        </p:nvSpPr>
        <p:spPr>
          <a:xfrm>
            <a:off x="1150938" y="1235075"/>
            <a:ext cx="4433887" cy="33274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143519c7921_0_20:notes"/>
          <p:cNvSpPr txBox="1">
            <a:spLocks noGrp="1"/>
          </p:cNvSpPr>
          <p:nvPr>
            <p:ph type="body" idx="1"/>
          </p:nvPr>
        </p:nvSpPr>
        <p:spPr>
          <a:xfrm>
            <a:off x="673976" y="4748838"/>
            <a:ext cx="5387700" cy="3885300"/>
          </a:xfrm>
          <a:prstGeom prst="rect">
            <a:avLst/>
          </a:prstGeom>
        </p:spPr>
        <p:txBody>
          <a:bodyPr spcFirstLastPara="1" wrap="square" lIns="83125" tIns="41550" rIns="83125" bIns="41550" anchor="t" anchorCtr="0">
            <a:noAutofit/>
          </a:bodyPr>
          <a:lstStyle/>
          <a:p>
            <a:pPr marL="0" lvl="0" indent="0" algn="l" rtl="0">
              <a:spcBef>
                <a:spcPts val="0"/>
              </a:spcBef>
              <a:spcAft>
                <a:spcPts val="0"/>
              </a:spcAft>
              <a:buNone/>
            </a:pPr>
            <a:endParaRPr lang="en-US" altLang="ja-JP" sz="1200" dirty="0">
              <a:solidFill>
                <a:schemeClr val="tx1"/>
              </a:solidFill>
              <a:latin typeface="Meiryo UI" panose="020B0604030504040204" pitchFamily="50" charset="-128"/>
              <a:ea typeface="Meiryo UI" panose="020B0604030504040204" pitchFamily="50" charset="-128"/>
            </a:endParaRPr>
          </a:p>
        </p:txBody>
      </p:sp>
      <p:sp>
        <p:nvSpPr>
          <p:cNvPr id="214" name="Google Shape;214;g143519c7921_0_20:notes"/>
          <p:cNvSpPr txBox="1">
            <a:spLocks noGrp="1"/>
          </p:cNvSpPr>
          <p:nvPr>
            <p:ph type="sldNum" idx="12"/>
          </p:nvPr>
        </p:nvSpPr>
        <p:spPr>
          <a:xfrm>
            <a:off x="3815868" y="9371342"/>
            <a:ext cx="2917800" cy="495000"/>
          </a:xfrm>
          <a:prstGeom prst="rect">
            <a:avLst/>
          </a:prstGeom>
        </p:spPr>
        <p:txBody>
          <a:bodyPr spcFirstLastPara="1" wrap="square" lIns="83125" tIns="41550" rIns="83125" bIns="4155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ltLang="ja-JP"/>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50938" y="1235075"/>
            <a:ext cx="4433887" cy="3327400"/>
          </a:xfrm>
        </p:spPr>
      </p:sp>
      <p:sp>
        <p:nvSpPr>
          <p:cNvPr id="3" name="ノート プレースホルダー 2"/>
          <p:cNvSpPr>
            <a:spLocks noGrp="1"/>
          </p:cNvSpPr>
          <p:nvPr>
            <p:ph type="body" idx="1"/>
          </p:nvPr>
        </p:nvSpPr>
        <p:spPr>
          <a:xfrm>
            <a:off x="1150938" y="4856956"/>
            <a:ext cx="4541409" cy="3962400"/>
          </a:xfrm>
        </p:spPr>
        <p:txBody>
          <a:bodyPr/>
          <a:lstStyle/>
          <a:p>
            <a:endParaRPr lang="en-US" altLang="ja-JP" sz="12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5</a:t>
            </a:fld>
            <a:endParaRPr kumimoji="1" lang="ja-JP" altLang="en-US"/>
          </a:p>
        </p:txBody>
      </p:sp>
    </p:spTree>
    <p:extLst>
      <p:ext uri="{BB962C8B-B14F-4D97-AF65-F5344CB8AC3E}">
        <p14:creationId xmlns:p14="http://schemas.microsoft.com/office/powerpoint/2010/main" val="74091029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7:notes"/>
          <p:cNvSpPr>
            <a:spLocks noGrp="1" noRot="1" noChangeAspect="1"/>
          </p:cNvSpPr>
          <p:nvPr>
            <p:ph type="sldImg" idx="2"/>
          </p:nvPr>
        </p:nvSpPr>
        <p:spPr>
          <a:xfrm>
            <a:off x="1355725" y="1328738"/>
            <a:ext cx="4772025" cy="3579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p7:notes"/>
          <p:cNvSpPr txBox="1">
            <a:spLocks noGrp="1"/>
          </p:cNvSpPr>
          <p:nvPr>
            <p:ph type="body" idx="1"/>
          </p:nvPr>
        </p:nvSpPr>
        <p:spPr>
          <a:xfrm>
            <a:off x="1246507" y="5106424"/>
            <a:ext cx="5017981" cy="2798532"/>
          </a:xfrm>
          <a:prstGeom prst="rect">
            <a:avLst/>
          </a:prstGeom>
          <a:noFill/>
          <a:ln>
            <a:noFill/>
          </a:ln>
        </p:spPr>
        <p:txBody>
          <a:bodyPr spcFirstLastPara="1" wrap="square" lIns="90625" tIns="45300" rIns="90625" bIns="45300" anchor="t" anchorCtr="0">
            <a:noAutofit/>
          </a:bodyPr>
          <a:lstStyle/>
          <a:p>
            <a:pPr marL="0" lvl="0" indent="0" algn="l" rtl="0">
              <a:spcBef>
                <a:spcPts val="0"/>
              </a:spcBef>
              <a:spcAft>
                <a:spcPts val="0"/>
              </a:spcAft>
              <a:buNone/>
            </a:pPr>
            <a:endParaRPr sz="1200" dirty="0">
              <a:solidFill>
                <a:schemeClr val="tx1"/>
              </a:solidFill>
              <a:latin typeface="Meiryo UI" panose="020B0604030504040204" pitchFamily="50" charset="-128"/>
              <a:ea typeface="Meiryo UI" panose="020B0604030504040204" pitchFamily="50" charset="-128"/>
            </a:endParaRPr>
          </a:p>
        </p:txBody>
      </p:sp>
      <p:sp>
        <p:nvSpPr>
          <p:cNvPr id="235" name="Google Shape;235;p7:notes"/>
          <p:cNvSpPr txBox="1">
            <a:spLocks noGrp="1"/>
          </p:cNvSpPr>
          <p:nvPr>
            <p:ph type="sldNum" idx="12"/>
          </p:nvPr>
        </p:nvSpPr>
        <p:spPr>
          <a:xfrm>
            <a:off x="4239456" y="10082311"/>
            <a:ext cx="3241917" cy="532459"/>
          </a:xfrm>
          <a:prstGeom prst="rect">
            <a:avLst/>
          </a:prstGeom>
          <a:noFill/>
          <a:ln>
            <a:noFill/>
          </a:ln>
        </p:spPr>
        <p:txBody>
          <a:bodyPr spcFirstLastPara="1" wrap="square" lIns="90625" tIns="45300" rIns="90625" bIns="45300" anchor="b" anchorCtr="0">
            <a:noAutofit/>
          </a:bodyPr>
          <a:lstStyle/>
          <a:p>
            <a:pPr marL="0" lvl="0" indent="0" algn="r" rtl="0">
              <a:spcBef>
                <a:spcPts val="0"/>
              </a:spcBef>
              <a:spcAft>
                <a:spcPts val="0"/>
              </a:spcAft>
              <a:buNone/>
            </a:pPr>
            <a:fld id="{00000000-1234-1234-1234-123412341234}" type="slidenum">
              <a:rPr lang="en-US" altLang="ja-JP"/>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143519c7921_0_87:notes"/>
          <p:cNvSpPr>
            <a:spLocks noGrp="1" noRot="1" noChangeAspect="1"/>
          </p:cNvSpPr>
          <p:nvPr>
            <p:ph type="sldImg" idx="2"/>
          </p:nvPr>
        </p:nvSpPr>
        <p:spPr>
          <a:xfrm>
            <a:off x="1150938" y="1235075"/>
            <a:ext cx="4433887" cy="33274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143519c7921_0_87:notes"/>
          <p:cNvSpPr txBox="1">
            <a:spLocks noGrp="1"/>
          </p:cNvSpPr>
          <p:nvPr>
            <p:ph type="body" idx="1"/>
          </p:nvPr>
        </p:nvSpPr>
        <p:spPr>
          <a:xfrm>
            <a:off x="673976" y="4748838"/>
            <a:ext cx="5387700" cy="3885300"/>
          </a:xfrm>
          <a:prstGeom prst="rect">
            <a:avLst/>
          </a:prstGeom>
        </p:spPr>
        <p:txBody>
          <a:bodyPr spcFirstLastPara="1" wrap="square" lIns="83125" tIns="41550" rIns="83125" bIns="41550" anchor="t" anchorCtr="0">
            <a:noAutofit/>
          </a:bodyPr>
          <a:lstStyle/>
          <a:p>
            <a:pPr marL="0" marR="0" lvl="0" indent="0" algn="l" defTabSz="829178" rtl="0" eaLnBrk="1" fontAlgn="auto" latinLnBrk="0" hangingPunct="1">
              <a:lnSpc>
                <a:spcPct val="100000"/>
              </a:lnSpc>
              <a:spcBef>
                <a:spcPts val="0"/>
              </a:spcBef>
              <a:spcAft>
                <a:spcPts val="0"/>
              </a:spcAft>
              <a:buClrTx/>
              <a:buSzPts val="1400"/>
              <a:buFontTx/>
              <a:buNone/>
              <a:tabLst/>
              <a:defRPr/>
            </a:pPr>
            <a:endParaRPr sz="1200" dirty="0">
              <a:solidFill>
                <a:schemeClr val="tx1"/>
              </a:solidFill>
              <a:latin typeface="Meiryo UI" panose="020B0604030504040204" pitchFamily="50" charset="-128"/>
              <a:ea typeface="Meiryo UI" panose="020B0604030504040204" pitchFamily="50" charset="-128"/>
            </a:endParaRPr>
          </a:p>
        </p:txBody>
      </p:sp>
      <p:sp>
        <p:nvSpPr>
          <p:cNvPr id="266" name="Google Shape;266;g143519c7921_0_87:notes"/>
          <p:cNvSpPr txBox="1">
            <a:spLocks noGrp="1"/>
          </p:cNvSpPr>
          <p:nvPr>
            <p:ph type="sldNum" idx="12"/>
          </p:nvPr>
        </p:nvSpPr>
        <p:spPr>
          <a:xfrm>
            <a:off x="3815868" y="9371342"/>
            <a:ext cx="2917800" cy="495000"/>
          </a:xfrm>
          <a:prstGeom prst="rect">
            <a:avLst/>
          </a:prstGeom>
        </p:spPr>
        <p:txBody>
          <a:bodyPr spcFirstLastPara="1" wrap="square" lIns="83125" tIns="41550" rIns="83125" bIns="4155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ltLang="ja-JP"/>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8:notes"/>
          <p:cNvSpPr>
            <a:spLocks noGrp="1" noRot="1" noChangeAspect="1"/>
          </p:cNvSpPr>
          <p:nvPr>
            <p:ph type="sldImg" idx="2"/>
          </p:nvPr>
        </p:nvSpPr>
        <p:spPr>
          <a:xfrm>
            <a:off x="1355725" y="1328738"/>
            <a:ext cx="4772025" cy="3579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6" name="Google Shape;296;p8:notes"/>
          <p:cNvSpPr txBox="1">
            <a:spLocks noGrp="1"/>
          </p:cNvSpPr>
          <p:nvPr>
            <p:ph type="body" idx="1"/>
          </p:nvPr>
        </p:nvSpPr>
        <p:spPr>
          <a:xfrm>
            <a:off x="1218967" y="5161756"/>
            <a:ext cx="5045539" cy="3227849"/>
          </a:xfrm>
          <a:prstGeom prst="rect">
            <a:avLst/>
          </a:prstGeom>
          <a:noFill/>
          <a:ln>
            <a:noFill/>
          </a:ln>
        </p:spPr>
        <p:txBody>
          <a:bodyPr spcFirstLastPara="1" wrap="square" lIns="90625" tIns="45300" rIns="90625" bIns="45300" anchor="t" anchorCtr="0">
            <a:noAutofit/>
          </a:bodyPr>
          <a:lstStyle/>
          <a:p>
            <a:pPr marL="0" lvl="0" indent="0" algn="l" rtl="0">
              <a:spcBef>
                <a:spcPts val="0"/>
              </a:spcBef>
              <a:spcAft>
                <a:spcPts val="0"/>
              </a:spcAft>
              <a:buNone/>
            </a:pPr>
            <a:endParaRPr sz="1200" dirty="0">
              <a:solidFill>
                <a:schemeClr val="tx1"/>
              </a:solidFill>
              <a:latin typeface="Meiryo UI" panose="020B0604030504040204" pitchFamily="50" charset="-128"/>
              <a:ea typeface="Meiryo UI" panose="020B0604030504040204" pitchFamily="50" charset="-128"/>
            </a:endParaRPr>
          </a:p>
        </p:txBody>
      </p:sp>
      <p:sp>
        <p:nvSpPr>
          <p:cNvPr id="297" name="Google Shape;297;p8:notes"/>
          <p:cNvSpPr txBox="1">
            <a:spLocks noGrp="1"/>
          </p:cNvSpPr>
          <p:nvPr>
            <p:ph type="sldNum" idx="12"/>
          </p:nvPr>
        </p:nvSpPr>
        <p:spPr>
          <a:xfrm>
            <a:off x="4239456" y="10082312"/>
            <a:ext cx="3241806" cy="532524"/>
          </a:xfrm>
          <a:prstGeom prst="rect">
            <a:avLst/>
          </a:prstGeom>
          <a:noFill/>
          <a:ln>
            <a:noFill/>
          </a:ln>
        </p:spPr>
        <p:txBody>
          <a:bodyPr spcFirstLastPara="1" wrap="square" lIns="90625" tIns="45300" rIns="90625" bIns="45300" anchor="b" anchorCtr="0">
            <a:noAutofit/>
          </a:bodyPr>
          <a:lstStyle/>
          <a:p>
            <a:pPr marL="0" lvl="0" indent="0" algn="r" rtl="0">
              <a:spcBef>
                <a:spcPts val="0"/>
              </a:spcBef>
              <a:spcAft>
                <a:spcPts val="0"/>
              </a:spcAft>
              <a:buNone/>
            </a:pPr>
            <a:fld id="{00000000-1234-1234-1234-123412341234}" type="slidenum">
              <a:rPr lang="en-US" altLang="ja-JP"/>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9:notes"/>
          <p:cNvSpPr>
            <a:spLocks noGrp="1" noRot="1" noChangeAspect="1"/>
          </p:cNvSpPr>
          <p:nvPr>
            <p:ph type="sldImg" idx="2"/>
          </p:nvPr>
        </p:nvSpPr>
        <p:spPr>
          <a:xfrm>
            <a:off x="1355725" y="1328738"/>
            <a:ext cx="4772025" cy="3579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4" name="Google Shape;324;p9:notes"/>
          <p:cNvSpPr txBox="1">
            <a:spLocks noGrp="1"/>
          </p:cNvSpPr>
          <p:nvPr>
            <p:ph type="body" idx="1"/>
          </p:nvPr>
        </p:nvSpPr>
        <p:spPr>
          <a:xfrm>
            <a:off x="1218972" y="5109114"/>
            <a:ext cx="5045539" cy="1862387"/>
          </a:xfrm>
          <a:prstGeom prst="rect">
            <a:avLst/>
          </a:prstGeom>
          <a:noFill/>
          <a:ln>
            <a:noFill/>
          </a:ln>
        </p:spPr>
        <p:txBody>
          <a:bodyPr spcFirstLastPara="1" wrap="square" lIns="90625" tIns="45300" rIns="90625" bIns="45300" anchor="t" anchorCtr="0">
            <a:noAutofit/>
          </a:bodyPr>
          <a:lstStyle/>
          <a:p>
            <a:pPr marL="0" lvl="0" indent="0" algn="l" rtl="0">
              <a:spcBef>
                <a:spcPts val="0"/>
              </a:spcBef>
              <a:spcAft>
                <a:spcPts val="0"/>
              </a:spcAft>
              <a:buNone/>
            </a:pPr>
            <a:endParaRPr sz="1200" dirty="0">
              <a:solidFill>
                <a:schemeClr val="tx1"/>
              </a:solidFill>
              <a:latin typeface="Meiryo UI" panose="020B0604030504040204" pitchFamily="50" charset="-128"/>
              <a:ea typeface="Meiryo UI" panose="020B0604030504040204" pitchFamily="50" charset="-128"/>
            </a:endParaRPr>
          </a:p>
        </p:txBody>
      </p:sp>
      <p:sp>
        <p:nvSpPr>
          <p:cNvPr id="325" name="Google Shape;325;p9:notes"/>
          <p:cNvSpPr txBox="1">
            <a:spLocks noGrp="1"/>
          </p:cNvSpPr>
          <p:nvPr>
            <p:ph type="sldNum" idx="12"/>
          </p:nvPr>
        </p:nvSpPr>
        <p:spPr>
          <a:xfrm>
            <a:off x="4239456" y="10082312"/>
            <a:ext cx="3241806" cy="532524"/>
          </a:xfrm>
          <a:prstGeom prst="rect">
            <a:avLst/>
          </a:prstGeom>
          <a:noFill/>
          <a:ln>
            <a:noFill/>
          </a:ln>
        </p:spPr>
        <p:txBody>
          <a:bodyPr spcFirstLastPara="1" wrap="square" lIns="90625" tIns="45300" rIns="90625" bIns="45300" anchor="b" anchorCtr="0">
            <a:noAutofit/>
          </a:bodyPr>
          <a:lstStyle/>
          <a:p>
            <a:pPr marL="0" lvl="0" indent="0" algn="r" rtl="0">
              <a:spcBef>
                <a:spcPts val="0"/>
              </a:spcBef>
              <a:spcAft>
                <a:spcPts val="0"/>
              </a:spcAft>
              <a:buNone/>
            </a:pPr>
            <a:fld id="{00000000-1234-1234-1234-123412341234}" type="slidenum">
              <a:rPr lang="en-US" altLang="ja-JP"/>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1424c8524af_1_57:notes"/>
          <p:cNvSpPr>
            <a:spLocks noGrp="1" noRot="1" noChangeAspect="1"/>
          </p:cNvSpPr>
          <p:nvPr>
            <p:ph type="sldImg" idx="2"/>
          </p:nvPr>
        </p:nvSpPr>
        <p:spPr>
          <a:xfrm>
            <a:off x="1150938" y="1235075"/>
            <a:ext cx="4433887" cy="33274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1424c8524af_1_57:notes"/>
          <p:cNvSpPr txBox="1">
            <a:spLocks noGrp="1"/>
          </p:cNvSpPr>
          <p:nvPr>
            <p:ph type="body" idx="1"/>
          </p:nvPr>
        </p:nvSpPr>
        <p:spPr>
          <a:xfrm>
            <a:off x="673976" y="4748838"/>
            <a:ext cx="5387700" cy="3885300"/>
          </a:xfrm>
          <a:prstGeom prst="rect">
            <a:avLst/>
          </a:prstGeom>
        </p:spPr>
        <p:txBody>
          <a:bodyPr spcFirstLastPara="1" wrap="square" lIns="83125" tIns="41550" rIns="83125" bIns="41550" anchor="t" anchorCtr="0">
            <a:noAutofit/>
          </a:bodyPr>
          <a:lstStyle/>
          <a:p>
            <a:pPr marL="0" lvl="0" indent="0" algn="l" rtl="0">
              <a:spcBef>
                <a:spcPts val="0"/>
              </a:spcBef>
              <a:spcAft>
                <a:spcPts val="0"/>
              </a:spcAft>
              <a:buNone/>
            </a:pPr>
            <a:endParaRPr sz="1200" dirty="0">
              <a:solidFill>
                <a:schemeClr val="tx1"/>
              </a:solidFill>
              <a:latin typeface="Meiryo UI" panose="020B0604030504040204" pitchFamily="50" charset="-128"/>
              <a:ea typeface="Meiryo UI" panose="020B0604030504040204" pitchFamily="50" charset="-128"/>
            </a:endParaRPr>
          </a:p>
        </p:txBody>
      </p:sp>
      <p:sp>
        <p:nvSpPr>
          <p:cNvPr id="345" name="Google Shape;345;g1424c8524af_1_57:notes"/>
          <p:cNvSpPr txBox="1">
            <a:spLocks noGrp="1"/>
          </p:cNvSpPr>
          <p:nvPr>
            <p:ph type="sldNum" idx="12"/>
          </p:nvPr>
        </p:nvSpPr>
        <p:spPr>
          <a:xfrm>
            <a:off x="3815868" y="9371342"/>
            <a:ext cx="2917800" cy="495000"/>
          </a:xfrm>
          <a:prstGeom prst="rect">
            <a:avLst/>
          </a:prstGeom>
        </p:spPr>
        <p:txBody>
          <a:bodyPr spcFirstLastPara="1" wrap="square" lIns="83125" tIns="41550" rIns="83125" bIns="4155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ltLang="ja-JP"/>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1424c8524af_1_111:notes"/>
          <p:cNvSpPr>
            <a:spLocks noGrp="1" noRot="1" noChangeAspect="1"/>
          </p:cNvSpPr>
          <p:nvPr>
            <p:ph type="sldImg" idx="2"/>
          </p:nvPr>
        </p:nvSpPr>
        <p:spPr>
          <a:xfrm>
            <a:off x="1150938" y="1235075"/>
            <a:ext cx="4433887" cy="33274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 name="Google Shape;379;g1424c8524af_1_111:notes"/>
          <p:cNvSpPr txBox="1">
            <a:spLocks noGrp="1"/>
          </p:cNvSpPr>
          <p:nvPr>
            <p:ph type="body" idx="1"/>
          </p:nvPr>
        </p:nvSpPr>
        <p:spPr>
          <a:xfrm>
            <a:off x="673976" y="4748838"/>
            <a:ext cx="5387700" cy="3885300"/>
          </a:xfrm>
          <a:prstGeom prst="rect">
            <a:avLst/>
          </a:prstGeom>
        </p:spPr>
        <p:txBody>
          <a:bodyPr spcFirstLastPara="1" wrap="square" lIns="83125" tIns="41550" rIns="83125" bIns="41550" anchor="t" anchorCtr="0">
            <a:noAutofit/>
          </a:bodyPr>
          <a:lstStyle/>
          <a:p>
            <a:pPr marL="0" lvl="0" indent="0" algn="l" rtl="0">
              <a:spcBef>
                <a:spcPts val="0"/>
              </a:spcBef>
              <a:spcAft>
                <a:spcPts val="0"/>
              </a:spcAft>
              <a:buNone/>
            </a:pPr>
            <a:endParaRPr sz="1200" dirty="0">
              <a:solidFill>
                <a:schemeClr val="tx1"/>
              </a:solidFill>
              <a:latin typeface="Meiryo UI" panose="020B0604030504040204" pitchFamily="50" charset="-128"/>
              <a:ea typeface="Meiryo UI" panose="020B0604030504040204" pitchFamily="50" charset="-128"/>
            </a:endParaRPr>
          </a:p>
        </p:txBody>
      </p:sp>
      <p:sp>
        <p:nvSpPr>
          <p:cNvPr id="380" name="Google Shape;380;g1424c8524af_1_111:notes"/>
          <p:cNvSpPr txBox="1">
            <a:spLocks noGrp="1"/>
          </p:cNvSpPr>
          <p:nvPr>
            <p:ph type="sldNum" idx="12"/>
          </p:nvPr>
        </p:nvSpPr>
        <p:spPr>
          <a:xfrm>
            <a:off x="3815868" y="9371342"/>
            <a:ext cx="2917800" cy="495000"/>
          </a:xfrm>
          <a:prstGeom prst="rect">
            <a:avLst/>
          </a:prstGeom>
        </p:spPr>
        <p:txBody>
          <a:bodyPr spcFirstLastPara="1" wrap="square" lIns="83125" tIns="41550" rIns="83125" bIns="4155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ltLang="ja-JP"/>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p12:notes"/>
          <p:cNvSpPr>
            <a:spLocks noGrp="1" noRot="1" noChangeAspect="1"/>
          </p:cNvSpPr>
          <p:nvPr>
            <p:ph type="sldImg" idx="2"/>
          </p:nvPr>
        </p:nvSpPr>
        <p:spPr>
          <a:xfrm>
            <a:off x="1150938" y="1235075"/>
            <a:ext cx="4433887" cy="3327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6" name="Google Shape;436;p12:notes"/>
          <p:cNvSpPr txBox="1">
            <a:spLocks noGrp="1"/>
          </p:cNvSpPr>
          <p:nvPr>
            <p:ph type="body" idx="1"/>
          </p:nvPr>
        </p:nvSpPr>
        <p:spPr>
          <a:xfrm>
            <a:off x="673976" y="4748839"/>
            <a:ext cx="5387811" cy="3308518"/>
          </a:xfrm>
          <a:prstGeom prst="rect">
            <a:avLst/>
          </a:prstGeom>
          <a:noFill/>
          <a:ln>
            <a:noFill/>
          </a:ln>
        </p:spPr>
        <p:txBody>
          <a:bodyPr spcFirstLastPara="1" wrap="square" lIns="83125" tIns="41550" rIns="83125" bIns="41550" anchor="t" anchorCtr="0">
            <a:noAutofit/>
          </a:bodyPr>
          <a:lstStyle/>
          <a:p>
            <a:pPr marL="0" marR="0" lvl="0" indent="0" algn="l" defTabSz="829178" rtl="0" eaLnBrk="1" fontAlgn="auto" latinLnBrk="0" hangingPunct="1">
              <a:lnSpc>
                <a:spcPct val="100000"/>
              </a:lnSpc>
              <a:spcBef>
                <a:spcPts val="0"/>
              </a:spcBef>
              <a:spcAft>
                <a:spcPts val="0"/>
              </a:spcAft>
              <a:buClrTx/>
              <a:buSzPts val="1400"/>
              <a:buFontTx/>
              <a:buNone/>
              <a:tabLst/>
              <a:defRPr/>
            </a:pPr>
            <a:endParaRPr sz="1200" dirty="0">
              <a:solidFill>
                <a:schemeClr val="tx1"/>
              </a:solidFill>
              <a:latin typeface="Meiryo UI" panose="020B0604030504040204" pitchFamily="50" charset="-128"/>
              <a:ea typeface="Meiryo UI" panose="020B0604030504040204" pitchFamily="50" charset="-128"/>
            </a:endParaRPr>
          </a:p>
        </p:txBody>
      </p:sp>
      <p:sp>
        <p:nvSpPr>
          <p:cNvPr id="437" name="Google Shape;437;p12:notes"/>
          <p:cNvSpPr txBox="1">
            <a:spLocks noGrp="1"/>
          </p:cNvSpPr>
          <p:nvPr>
            <p:ph type="sldNum" idx="12"/>
          </p:nvPr>
        </p:nvSpPr>
        <p:spPr>
          <a:xfrm>
            <a:off x="3815868" y="9371342"/>
            <a:ext cx="2917897" cy="494971"/>
          </a:xfrm>
          <a:prstGeom prst="rect">
            <a:avLst/>
          </a:prstGeom>
          <a:noFill/>
          <a:ln>
            <a:noFill/>
          </a:ln>
        </p:spPr>
        <p:txBody>
          <a:bodyPr spcFirstLastPara="1" wrap="square" lIns="83125" tIns="41550" rIns="83125" bIns="41550" anchor="b" anchorCtr="0">
            <a:noAutofit/>
          </a:bodyPr>
          <a:lstStyle/>
          <a:p>
            <a:pPr marL="0" lvl="0" indent="0" algn="r" rtl="0">
              <a:spcBef>
                <a:spcPts val="0"/>
              </a:spcBef>
              <a:spcAft>
                <a:spcPts val="0"/>
              </a:spcAft>
              <a:buNone/>
            </a:pPr>
            <a:fld id="{00000000-1234-1234-1234-123412341234}" type="slidenum">
              <a:rPr lang="en-US" altLang="ja-JP" sz="1200">
                <a:solidFill>
                  <a:schemeClr val="dk1"/>
                </a:solidFill>
                <a:latin typeface="Arial"/>
                <a:ea typeface="Arial"/>
                <a:cs typeface="Arial"/>
                <a:sym typeface="Arial"/>
              </a:rPr>
              <a:t>56</a:t>
            </a:fld>
            <a:endParaRPr sz="1200">
              <a:solidFill>
                <a:schemeClr val="dk1"/>
              </a:solidFill>
              <a:latin typeface="Arial"/>
              <a:ea typeface="Arial"/>
              <a:cs typeface="Arial"/>
              <a:sym typeface="Aria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13:notes"/>
          <p:cNvSpPr>
            <a:spLocks noGrp="1" noRot="1" noChangeAspect="1"/>
          </p:cNvSpPr>
          <p:nvPr>
            <p:ph type="sldImg" idx="2"/>
          </p:nvPr>
        </p:nvSpPr>
        <p:spPr>
          <a:xfrm>
            <a:off x="1355725" y="1328738"/>
            <a:ext cx="4772025" cy="3579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4" name="Google Shape;444;p13:notes"/>
          <p:cNvSpPr txBox="1">
            <a:spLocks noGrp="1"/>
          </p:cNvSpPr>
          <p:nvPr>
            <p:ph type="body" idx="1"/>
          </p:nvPr>
        </p:nvSpPr>
        <p:spPr>
          <a:xfrm>
            <a:off x="1218972" y="5106424"/>
            <a:ext cx="5045539" cy="4179981"/>
          </a:xfrm>
          <a:prstGeom prst="rect">
            <a:avLst/>
          </a:prstGeom>
          <a:noFill/>
          <a:ln>
            <a:noFill/>
          </a:ln>
        </p:spPr>
        <p:txBody>
          <a:bodyPr spcFirstLastPara="1" wrap="square" lIns="90625" tIns="45300" rIns="90625" bIns="45300" anchor="t" anchorCtr="0">
            <a:noAutofit/>
          </a:bodyPr>
          <a:lstStyle/>
          <a:p>
            <a:pPr marL="0" lvl="0" indent="0" algn="l" rtl="0">
              <a:spcBef>
                <a:spcPts val="0"/>
              </a:spcBef>
              <a:spcAft>
                <a:spcPts val="0"/>
              </a:spcAft>
              <a:buNone/>
            </a:pPr>
            <a:endParaRPr sz="1200" dirty="0">
              <a:solidFill>
                <a:schemeClr val="tx1"/>
              </a:solidFill>
              <a:latin typeface="Meiryo UI" panose="020B0604030504040204" pitchFamily="50" charset="-128"/>
              <a:ea typeface="Meiryo UI" panose="020B0604030504040204" pitchFamily="50" charset="-128"/>
            </a:endParaRPr>
          </a:p>
        </p:txBody>
      </p:sp>
      <p:sp>
        <p:nvSpPr>
          <p:cNvPr id="445" name="Google Shape;445;p13:notes"/>
          <p:cNvSpPr txBox="1">
            <a:spLocks noGrp="1"/>
          </p:cNvSpPr>
          <p:nvPr>
            <p:ph type="sldNum" idx="12"/>
          </p:nvPr>
        </p:nvSpPr>
        <p:spPr>
          <a:xfrm>
            <a:off x="4239456" y="10082312"/>
            <a:ext cx="3241806" cy="532524"/>
          </a:xfrm>
          <a:prstGeom prst="rect">
            <a:avLst/>
          </a:prstGeom>
          <a:noFill/>
          <a:ln>
            <a:noFill/>
          </a:ln>
        </p:spPr>
        <p:txBody>
          <a:bodyPr spcFirstLastPara="1" wrap="square" lIns="90625" tIns="45300" rIns="90625" bIns="45300" anchor="b" anchorCtr="0">
            <a:noAutofit/>
          </a:bodyPr>
          <a:lstStyle/>
          <a:p>
            <a:pPr marL="0" lvl="0" indent="0" algn="r" rtl="0">
              <a:spcBef>
                <a:spcPts val="0"/>
              </a:spcBef>
              <a:spcAft>
                <a:spcPts val="0"/>
              </a:spcAft>
              <a:buNone/>
            </a:pPr>
            <a:fld id="{00000000-1234-1234-1234-123412341234}" type="slidenum">
              <a:rPr lang="en-US" altLang="ja-JP"/>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p15:notes"/>
          <p:cNvSpPr>
            <a:spLocks noGrp="1" noRot="1" noChangeAspect="1"/>
          </p:cNvSpPr>
          <p:nvPr>
            <p:ph type="sldImg" idx="2"/>
          </p:nvPr>
        </p:nvSpPr>
        <p:spPr>
          <a:xfrm>
            <a:off x="1355725" y="1328738"/>
            <a:ext cx="4772025" cy="3579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6" name="Google Shape;476;p15:notes"/>
          <p:cNvSpPr txBox="1">
            <a:spLocks noGrp="1"/>
          </p:cNvSpPr>
          <p:nvPr>
            <p:ph type="body" idx="1"/>
          </p:nvPr>
        </p:nvSpPr>
        <p:spPr>
          <a:xfrm>
            <a:off x="1190697" y="5106424"/>
            <a:ext cx="5073814" cy="4179981"/>
          </a:xfrm>
          <a:prstGeom prst="rect">
            <a:avLst/>
          </a:prstGeom>
          <a:noFill/>
          <a:ln>
            <a:noFill/>
          </a:ln>
        </p:spPr>
        <p:txBody>
          <a:bodyPr spcFirstLastPara="1" wrap="square" lIns="90625" tIns="45300" rIns="90625" bIns="45300" anchor="t" anchorCtr="0">
            <a:noAutofit/>
          </a:bodyPr>
          <a:lstStyle/>
          <a:p>
            <a:pPr marL="0" lvl="0" indent="0" algn="l" rtl="0">
              <a:spcBef>
                <a:spcPts val="0"/>
              </a:spcBef>
              <a:spcAft>
                <a:spcPts val="0"/>
              </a:spcAft>
              <a:buNone/>
            </a:pPr>
            <a:endParaRPr sz="1200" dirty="0">
              <a:solidFill>
                <a:schemeClr val="tx1"/>
              </a:solidFill>
              <a:latin typeface="Meiryo UI" panose="020B0604030504040204" pitchFamily="50" charset="-128"/>
              <a:ea typeface="Meiryo UI" panose="020B0604030504040204" pitchFamily="50" charset="-128"/>
            </a:endParaRPr>
          </a:p>
        </p:txBody>
      </p:sp>
      <p:sp>
        <p:nvSpPr>
          <p:cNvPr id="477" name="Google Shape;477;p15:notes"/>
          <p:cNvSpPr txBox="1">
            <a:spLocks noGrp="1"/>
          </p:cNvSpPr>
          <p:nvPr>
            <p:ph type="sldNum" idx="12"/>
          </p:nvPr>
        </p:nvSpPr>
        <p:spPr>
          <a:xfrm>
            <a:off x="4239456" y="10082312"/>
            <a:ext cx="3241806" cy="532524"/>
          </a:xfrm>
          <a:prstGeom prst="rect">
            <a:avLst/>
          </a:prstGeom>
          <a:noFill/>
          <a:ln>
            <a:noFill/>
          </a:ln>
        </p:spPr>
        <p:txBody>
          <a:bodyPr spcFirstLastPara="1" wrap="square" lIns="90625" tIns="45300" rIns="90625" bIns="45300" anchor="b" anchorCtr="0">
            <a:noAutofit/>
          </a:bodyPr>
          <a:lstStyle/>
          <a:p>
            <a:pPr marL="0" lvl="0" indent="0" algn="r" rtl="0">
              <a:spcBef>
                <a:spcPts val="0"/>
              </a:spcBef>
              <a:spcAft>
                <a:spcPts val="0"/>
              </a:spcAft>
              <a:buNone/>
            </a:pPr>
            <a:fld id="{00000000-1234-1234-1234-123412341234}" type="slidenum">
              <a:rPr lang="en-US" altLang="ja-JP"/>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g142cf40d0f7_0_6:notes"/>
          <p:cNvSpPr>
            <a:spLocks noGrp="1" noRot="1" noChangeAspect="1"/>
          </p:cNvSpPr>
          <p:nvPr>
            <p:ph type="sldImg" idx="2"/>
          </p:nvPr>
        </p:nvSpPr>
        <p:spPr>
          <a:xfrm>
            <a:off x="1355725" y="1328738"/>
            <a:ext cx="4772025" cy="3579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3" name="Google Shape;503;g142cf40d0f7_0_6:notes"/>
          <p:cNvSpPr txBox="1">
            <a:spLocks noGrp="1"/>
          </p:cNvSpPr>
          <p:nvPr>
            <p:ph type="body" idx="1"/>
          </p:nvPr>
        </p:nvSpPr>
        <p:spPr>
          <a:xfrm>
            <a:off x="1190697" y="5106424"/>
            <a:ext cx="5073900" cy="4179900"/>
          </a:xfrm>
          <a:prstGeom prst="rect">
            <a:avLst/>
          </a:prstGeom>
          <a:noFill/>
          <a:ln>
            <a:noFill/>
          </a:ln>
        </p:spPr>
        <p:txBody>
          <a:bodyPr spcFirstLastPara="1" wrap="square" lIns="90625" tIns="45300" rIns="90625" bIns="45300" anchor="t" anchorCtr="0">
            <a:noAutofit/>
          </a:bodyPr>
          <a:lstStyle/>
          <a:p>
            <a:pPr marL="0" lvl="0" indent="0" algn="l" rtl="0">
              <a:spcBef>
                <a:spcPts val="0"/>
              </a:spcBef>
              <a:spcAft>
                <a:spcPts val="0"/>
              </a:spcAft>
              <a:buNone/>
            </a:pPr>
            <a:endParaRPr lang="en-US" sz="1200" dirty="0">
              <a:solidFill>
                <a:schemeClr val="tx1"/>
              </a:solidFill>
              <a:latin typeface="Meiryo UI" panose="020B0604030504040204" pitchFamily="50" charset="-128"/>
              <a:ea typeface="Meiryo UI" panose="020B0604030504040204" pitchFamily="50" charset="-128"/>
            </a:endParaRPr>
          </a:p>
        </p:txBody>
      </p:sp>
      <p:sp>
        <p:nvSpPr>
          <p:cNvPr id="504" name="Google Shape;504;g142cf40d0f7_0_6:notes"/>
          <p:cNvSpPr txBox="1">
            <a:spLocks noGrp="1"/>
          </p:cNvSpPr>
          <p:nvPr>
            <p:ph type="sldNum" idx="12"/>
          </p:nvPr>
        </p:nvSpPr>
        <p:spPr>
          <a:xfrm>
            <a:off x="4239456" y="10082312"/>
            <a:ext cx="3241800" cy="532500"/>
          </a:xfrm>
          <a:prstGeom prst="rect">
            <a:avLst/>
          </a:prstGeom>
          <a:noFill/>
          <a:ln>
            <a:noFill/>
          </a:ln>
        </p:spPr>
        <p:txBody>
          <a:bodyPr spcFirstLastPara="1" wrap="square" lIns="90625" tIns="45300" rIns="90625" bIns="45300" anchor="b" anchorCtr="0">
            <a:noAutofit/>
          </a:bodyPr>
          <a:lstStyle/>
          <a:p>
            <a:pPr marL="0" lvl="0" indent="0" algn="r" rtl="0">
              <a:spcBef>
                <a:spcPts val="0"/>
              </a:spcBef>
              <a:spcAft>
                <a:spcPts val="0"/>
              </a:spcAft>
              <a:buNone/>
            </a:pPr>
            <a:fld id="{00000000-1234-1234-1234-123412341234}" type="slidenum">
              <a:rPr lang="en-US" altLang="ja-JP"/>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sz="1200"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963FA24A-B145-4DC5-8F25-2D41A644D22D}" type="slidenum">
              <a:rPr kumimoji="1" lang="ja-JP" altLang="en-US" smtClean="0"/>
              <a:t>6</a:t>
            </a:fld>
            <a:endParaRPr kumimoji="1" lang="ja-JP" altLang="en-US"/>
          </a:p>
        </p:txBody>
      </p:sp>
    </p:spTree>
    <p:extLst>
      <p:ext uri="{BB962C8B-B14F-4D97-AF65-F5344CB8AC3E}">
        <p14:creationId xmlns:p14="http://schemas.microsoft.com/office/powerpoint/2010/main" val="42117337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14:notes"/>
          <p:cNvSpPr>
            <a:spLocks noGrp="1" noRot="1" noChangeAspect="1"/>
          </p:cNvSpPr>
          <p:nvPr>
            <p:ph type="sldImg" idx="2"/>
          </p:nvPr>
        </p:nvSpPr>
        <p:spPr>
          <a:xfrm>
            <a:off x="1355725" y="1328738"/>
            <a:ext cx="4772025" cy="3579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6" name="Google Shape;526;p14:notes"/>
          <p:cNvSpPr txBox="1">
            <a:spLocks noGrp="1"/>
          </p:cNvSpPr>
          <p:nvPr>
            <p:ph type="body" idx="1"/>
          </p:nvPr>
        </p:nvSpPr>
        <p:spPr>
          <a:xfrm>
            <a:off x="1190697" y="5106424"/>
            <a:ext cx="5073814" cy="4179981"/>
          </a:xfrm>
          <a:prstGeom prst="rect">
            <a:avLst/>
          </a:prstGeom>
          <a:noFill/>
          <a:ln>
            <a:noFill/>
          </a:ln>
        </p:spPr>
        <p:txBody>
          <a:bodyPr spcFirstLastPara="1" wrap="square" lIns="90625" tIns="45300" rIns="90625" bIns="45300" anchor="t" anchorCtr="0">
            <a:noAutofit/>
          </a:bodyPr>
          <a:lstStyle/>
          <a:p>
            <a:pPr marL="0" marR="0" lvl="0" indent="0" algn="l" defTabSz="829178" rtl="0" eaLnBrk="1" fontAlgn="auto" latinLnBrk="0" hangingPunct="1">
              <a:lnSpc>
                <a:spcPct val="100000"/>
              </a:lnSpc>
              <a:spcBef>
                <a:spcPts val="0"/>
              </a:spcBef>
              <a:spcAft>
                <a:spcPts val="0"/>
              </a:spcAft>
              <a:buClrTx/>
              <a:buSzPts val="1400"/>
              <a:buFontTx/>
              <a:buNone/>
              <a:tabLst/>
              <a:defRPr/>
            </a:pPr>
            <a:endParaRPr lang="ja-JP" altLang="ja-JP" sz="12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527" name="Google Shape;527;p14:notes"/>
          <p:cNvSpPr txBox="1">
            <a:spLocks noGrp="1"/>
          </p:cNvSpPr>
          <p:nvPr>
            <p:ph type="sldNum" idx="12"/>
          </p:nvPr>
        </p:nvSpPr>
        <p:spPr>
          <a:xfrm>
            <a:off x="4239456" y="10082312"/>
            <a:ext cx="3241806" cy="532524"/>
          </a:xfrm>
          <a:prstGeom prst="rect">
            <a:avLst/>
          </a:prstGeom>
          <a:noFill/>
          <a:ln>
            <a:noFill/>
          </a:ln>
        </p:spPr>
        <p:txBody>
          <a:bodyPr spcFirstLastPara="1" wrap="square" lIns="90625" tIns="45300" rIns="90625" bIns="45300" anchor="b" anchorCtr="0">
            <a:noAutofit/>
          </a:bodyPr>
          <a:lstStyle/>
          <a:p>
            <a:pPr marL="0" lvl="0" indent="0" algn="r" rtl="0">
              <a:spcBef>
                <a:spcPts val="0"/>
              </a:spcBef>
              <a:spcAft>
                <a:spcPts val="0"/>
              </a:spcAft>
              <a:buNone/>
            </a:pPr>
            <a:fld id="{00000000-1234-1234-1234-123412341234}" type="slidenum">
              <a:rPr lang="en-US" altLang="ja-JP"/>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142cf40d0f7_0_36:notes"/>
          <p:cNvSpPr>
            <a:spLocks noGrp="1" noRot="1" noChangeAspect="1"/>
          </p:cNvSpPr>
          <p:nvPr>
            <p:ph type="sldImg" idx="2"/>
          </p:nvPr>
        </p:nvSpPr>
        <p:spPr>
          <a:xfrm>
            <a:off x="1355725" y="1328738"/>
            <a:ext cx="4772025" cy="3579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9" name="Google Shape;549;g142cf40d0f7_0_36:notes"/>
          <p:cNvSpPr txBox="1">
            <a:spLocks noGrp="1"/>
          </p:cNvSpPr>
          <p:nvPr>
            <p:ph type="body" idx="1"/>
          </p:nvPr>
        </p:nvSpPr>
        <p:spPr>
          <a:xfrm>
            <a:off x="1190697" y="5106424"/>
            <a:ext cx="5073900" cy="4179900"/>
          </a:xfrm>
          <a:prstGeom prst="rect">
            <a:avLst/>
          </a:prstGeom>
          <a:noFill/>
          <a:ln>
            <a:noFill/>
          </a:ln>
        </p:spPr>
        <p:txBody>
          <a:bodyPr spcFirstLastPara="1" wrap="square" lIns="90625" tIns="45300" rIns="90625" bIns="45300" anchor="t" anchorCtr="0">
            <a:noAutofit/>
          </a:bodyPr>
          <a:lstStyle/>
          <a:p>
            <a:pPr marL="0" lvl="0" indent="0" algn="l" rtl="0">
              <a:spcBef>
                <a:spcPts val="0"/>
              </a:spcBef>
              <a:spcAft>
                <a:spcPts val="0"/>
              </a:spcAft>
              <a:buNone/>
            </a:pPr>
            <a:endParaRPr lang="ja-JP" altLang="en-US" sz="1200" dirty="0">
              <a:solidFill>
                <a:schemeClr val="tx1"/>
              </a:solidFill>
              <a:latin typeface="Meiryo UI" panose="020B0604030504040204" pitchFamily="50" charset="-128"/>
              <a:ea typeface="Meiryo UI" panose="020B0604030504040204" pitchFamily="50" charset="-128"/>
            </a:endParaRPr>
          </a:p>
        </p:txBody>
      </p:sp>
      <p:sp>
        <p:nvSpPr>
          <p:cNvPr id="550" name="Google Shape;550;g142cf40d0f7_0_36:notes"/>
          <p:cNvSpPr txBox="1">
            <a:spLocks noGrp="1"/>
          </p:cNvSpPr>
          <p:nvPr>
            <p:ph type="sldNum" idx="12"/>
          </p:nvPr>
        </p:nvSpPr>
        <p:spPr>
          <a:xfrm>
            <a:off x="4239456" y="10082312"/>
            <a:ext cx="3241800" cy="532500"/>
          </a:xfrm>
          <a:prstGeom prst="rect">
            <a:avLst/>
          </a:prstGeom>
          <a:noFill/>
          <a:ln>
            <a:noFill/>
          </a:ln>
        </p:spPr>
        <p:txBody>
          <a:bodyPr spcFirstLastPara="1" wrap="square" lIns="90625" tIns="45300" rIns="90625" bIns="45300" anchor="b" anchorCtr="0">
            <a:noAutofit/>
          </a:bodyPr>
          <a:lstStyle/>
          <a:p>
            <a:pPr marL="0" lvl="0" indent="0" algn="r" rtl="0">
              <a:spcBef>
                <a:spcPts val="0"/>
              </a:spcBef>
              <a:spcAft>
                <a:spcPts val="0"/>
              </a:spcAft>
              <a:buNone/>
            </a:pPr>
            <a:fld id="{00000000-1234-1234-1234-123412341234}" type="slidenum">
              <a:rPr lang="en-US" altLang="ja-JP"/>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p17:notes"/>
          <p:cNvSpPr>
            <a:spLocks noGrp="1" noRot="1" noChangeAspect="1"/>
          </p:cNvSpPr>
          <p:nvPr>
            <p:ph type="sldImg" idx="2"/>
          </p:nvPr>
        </p:nvSpPr>
        <p:spPr>
          <a:xfrm>
            <a:off x="1355725" y="1328738"/>
            <a:ext cx="4772025" cy="3579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8" name="Google Shape;578;p17:notes"/>
          <p:cNvSpPr txBox="1">
            <a:spLocks noGrp="1"/>
          </p:cNvSpPr>
          <p:nvPr>
            <p:ph type="body" idx="1"/>
          </p:nvPr>
        </p:nvSpPr>
        <p:spPr>
          <a:xfrm>
            <a:off x="1190697" y="5106424"/>
            <a:ext cx="5073814" cy="4179981"/>
          </a:xfrm>
          <a:prstGeom prst="rect">
            <a:avLst/>
          </a:prstGeom>
          <a:noFill/>
          <a:ln>
            <a:noFill/>
          </a:ln>
        </p:spPr>
        <p:txBody>
          <a:bodyPr spcFirstLastPara="1" wrap="square" lIns="90625" tIns="45300" rIns="90625" bIns="45300" anchor="t" anchorCtr="0">
            <a:noAutofit/>
          </a:bodyPr>
          <a:lstStyle/>
          <a:p>
            <a:pPr marL="0" lvl="0" indent="0" algn="l" rtl="0">
              <a:spcBef>
                <a:spcPts val="0"/>
              </a:spcBef>
              <a:spcAft>
                <a:spcPts val="0"/>
              </a:spcAft>
              <a:buNone/>
            </a:pPr>
            <a:endParaRPr sz="1200" dirty="0">
              <a:solidFill>
                <a:schemeClr val="tx1"/>
              </a:solidFill>
              <a:latin typeface="Meiryo UI" panose="020B0604030504040204" pitchFamily="50" charset="-128"/>
              <a:ea typeface="Meiryo UI" panose="020B0604030504040204" pitchFamily="50" charset="-128"/>
            </a:endParaRPr>
          </a:p>
        </p:txBody>
      </p:sp>
      <p:sp>
        <p:nvSpPr>
          <p:cNvPr id="579" name="Google Shape;579;p17:notes"/>
          <p:cNvSpPr txBox="1">
            <a:spLocks noGrp="1"/>
          </p:cNvSpPr>
          <p:nvPr>
            <p:ph type="sldNum" idx="12"/>
          </p:nvPr>
        </p:nvSpPr>
        <p:spPr>
          <a:xfrm>
            <a:off x="4239456" y="10082312"/>
            <a:ext cx="3241806" cy="532524"/>
          </a:xfrm>
          <a:prstGeom prst="rect">
            <a:avLst/>
          </a:prstGeom>
          <a:noFill/>
          <a:ln>
            <a:noFill/>
          </a:ln>
        </p:spPr>
        <p:txBody>
          <a:bodyPr spcFirstLastPara="1" wrap="square" lIns="90625" tIns="45300" rIns="90625" bIns="45300" anchor="b" anchorCtr="0">
            <a:noAutofit/>
          </a:bodyPr>
          <a:lstStyle/>
          <a:p>
            <a:pPr marL="0" lvl="0" indent="0" algn="r" rtl="0">
              <a:spcBef>
                <a:spcPts val="0"/>
              </a:spcBef>
              <a:spcAft>
                <a:spcPts val="0"/>
              </a:spcAft>
              <a:buNone/>
            </a:pPr>
            <a:fld id="{00000000-1234-1234-1234-123412341234}" type="slidenum">
              <a:rPr lang="en-US" altLang="ja-JP"/>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p16:notes"/>
          <p:cNvSpPr>
            <a:spLocks noGrp="1" noRot="1" noChangeAspect="1"/>
          </p:cNvSpPr>
          <p:nvPr>
            <p:ph type="sldImg" idx="2"/>
          </p:nvPr>
        </p:nvSpPr>
        <p:spPr>
          <a:xfrm>
            <a:off x="1355725" y="1328738"/>
            <a:ext cx="4772025" cy="3579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7" name="Google Shape;607;p16:notes"/>
          <p:cNvSpPr txBox="1">
            <a:spLocks noGrp="1"/>
          </p:cNvSpPr>
          <p:nvPr>
            <p:ph type="body" idx="1"/>
          </p:nvPr>
        </p:nvSpPr>
        <p:spPr>
          <a:xfrm>
            <a:off x="1190697" y="5106424"/>
            <a:ext cx="5073814" cy="4179981"/>
          </a:xfrm>
          <a:prstGeom prst="rect">
            <a:avLst/>
          </a:prstGeom>
          <a:noFill/>
          <a:ln>
            <a:noFill/>
          </a:ln>
        </p:spPr>
        <p:txBody>
          <a:bodyPr spcFirstLastPara="1" wrap="square" lIns="90625" tIns="45300" rIns="90625" bIns="45300" anchor="t" anchorCtr="0">
            <a:noAutofit/>
          </a:bodyPr>
          <a:lstStyle/>
          <a:p>
            <a:pPr marL="0" lvl="0" indent="0" algn="l" rtl="0">
              <a:spcBef>
                <a:spcPts val="0"/>
              </a:spcBef>
              <a:spcAft>
                <a:spcPts val="0"/>
              </a:spcAft>
              <a:buNone/>
            </a:pPr>
            <a:endParaRPr lang="ja-JP" altLang="en-US" sz="1200" dirty="0">
              <a:solidFill>
                <a:schemeClr val="tx1"/>
              </a:solidFill>
              <a:latin typeface="Meiryo UI" panose="020B0604030504040204" pitchFamily="50" charset="-128"/>
              <a:ea typeface="Meiryo UI" panose="020B0604030504040204" pitchFamily="50" charset="-128"/>
            </a:endParaRPr>
          </a:p>
        </p:txBody>
      </p:sp>
      <p:sp>
        <p:nvSpPr>
          <p:cNvPr id="608" name="Google Shape;608;p16:notes"/>
          <p:cNvSpPr txBox="1">
            <a:spLocks noGrp="1"/>
          </p:cNvSpPr>
          <p:nvPr>
            <p:ph type="sldNum" idx="12"/>
          </p:nvPr>
        </p:nvSpPr>
        <p:spPr>
          <a:xfrm>
            <a:off x="4239456" y="10082312"/>
            <a:ext cx="3241806" cy="532524"/>
          </a:xfrm>
          <a:prstGeom prst="rect">
            <a:avLst/>
          </a:prstGeom>
          <a:noFill/>
          <a:ln>
            <a:noFill/>
          </a:ln>
        </p:spPr>
        <p:txBody>
          <a:bodyPr spcFirstLastPara="1" wrap="square" lIns="90625" tIns="45300" rIns="90625" bIns="45300" anchor="b" anchorCtr="0">
            <a:noAutofit/>
          </a:bodyPr>
          <a:lstStyle/>
          <a:p>
            <a:pPr marL="0" lvl="0" indent="0" algn="r" rtl="0">
              <a:spcBef>
                <a:spcPts val="0"/>
              </a:spcBef>
              <a:spcAft>
                <a:spcPts val="0"/>
              </a:spcAft>
              <a:buNone/>
            </a:pPr>
            <a:fld id="{00000000-1234-1234-1234-123412341234}" type="slidenum">
              <a:rPr lang="en-US" altLang="ja-JP"/>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p18:notes"/>
          <p:cNvSpPr>
            <a:spLocks noGrp="1" noRot="1" noChangeAspect="1"/>
          </p:cNvSpPr>
          <p:nvPr>
            <p:ph type="sldImg" idx="2"/>
          </p:nvPr>
        </p:nvSpPr>
        <p:spPr>
          <a:xfrm>
            <a:off x="1355725" y="1328738"/>
            <a:ext cx="4772025" cy="3579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1" name="Google Shape;631;p18:notes"/>
          <p:cNvSpPr txBox="1">
            <a:spLocks noGrp="1"/>
          </p:cNvSpPr>
          <p:nvPr>
            <p:ph type="body" idx="1"/>
          </p:nvPr>
        </p:nvSpPr>
        <p:spPr>
          <a:xfrm>
            <a:off x="1190697" y="5106424"/>
            <a:ext cx="5073814" cy="4179981"/>
          </a:xfrm>
          <a:prstGeom prst="rect">
            <a:avLst/>
          </a:prstGeom>
          <a:noFill/>
          <a:ln>
            <a:noFill/>
          </a:ln>
        </p:spPr>
        <p:txBody>
          <a:bodyPr spcFirstLastPara="1" wrap="square" lIns="90625" tIns="45300" rIns="90625" bIns="45300" anchor="t" anchorCtr="0">
            <a:noAutofit/>
          </a:bodyPr>
          <a:lstStyle/>
          <a:p>
            <a:pPr marL="0" lvl="0" indent="0" algn="l" rtl="0">
              <a:spcBef>
                <a:spcPts val="0"/>
              </a:spcBef>
              <a:spcAft>
                <a:spcPts val="0"/>
              </a:spcAft>
              <a:buNone/>
            </a:pPr>
            <a:endParaRPr sz="1200" dirty="0">
              <a:solidFill>
                <a:schemeClr val="tx1"/>
              </a:solidFill>
              <a:latin typeface="Meiryo UI" panose="020B0604030504040204" pitchFamily="50" charset="-128"/>
              <a:ea typeface="Meiryo UI" panose="020B0604030504040204" pitchFamily="50" charset="-128"/>
            </a:endParaRPr>
          </a:p>
        </p:txBody>
      </p:sp>
      <p:sp>
        <p:nvSpPr>
          <p:cNvPr id="632" name="Google Shape;632;p18:notes"/>
          <p:cNvSpPr txBox="1">
            <a:spLocks noGrp="1"/>
          </p:cNvSpPr>
          <p:nvPr>
            <p:ph type="sldNum" idx="12"/>
          </p:nvPr>
        </p:nvSpPr>
        <p:spPr>
          <a:xfrm>
            <a:off x="4239456" y="10082312"/>
            <a:ext cx="3241806" cy="532524"/>
          </a:xfrm>
          <a:prstGeom prst="rect">
            <a:avLst/>
          </a:prstGeom>
          <a:noFill/>
          <a:ln>
            <a:noFill/>
          </a:ln>
        </p:spPr>
        <p:txBody>
          <a:bodyPr spcFirstLastPara="1" wrap="square" lIns="90625" tIns="45300" rIns="90625" bIns="45300" anchor="b" anchorCtr="0">
            <a:noAutofit/>
          </a:bodyPr>
          <a:lstStyle/>
          <a:p>
            <a:pPr marL="0" lvl="0" indent="0" algn="r" rtl="0">
              <a:spcBef>
                <a:spcPts val="0"/>
              </a:spcBef>
              <a:spcAft>
                <a:spcPts val="0"/>
              </a:spcAft>
              <a:buNone/>
            </a:pPr>
            <a:fld id="{00000000-1234-1234-1234-123412341234}" type="slidenum">
              <a:rPr lang="en-US" altLang="ja-JP" sz="1400">
                <a:solidFill>
                  <a:srgbClr val="000000"/>
                </a:solidFill>
                <a:latin typeface="Arial"/>
                <a:ea typeface="Arial"/>
                <a:cs typeface="Arial"/>
                <a:sym typeface="Arial"/>
              </a:rPr>
              <a:t>64</a:t>
            </a:fld>
            <a:endParaRPr sz="1400">
              <a:solidFill>
                <a:srgbClr val="000000"/>
              </a:solidFill>
              <a:latin typeface="Arial"/>
              <a:ea typeface="Arial"/>
              <a:cs typeface="Arial"/>
              <a:sym typeface="Aria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p19:notes"/>
          <p:cNvSpPr>
            <a:spLocks noGrp="1" noRot="1" noChangeAspect="1"/>
          </p:cNvSpPr>
          <p:nvPr>
            <p:ph type="sldImg" idx="2"/>
          </p:nvPr>
        </p:nvSpPr>
        <p:spPr>
          <a:xfrm>
            <a:off x="1355725" y="1328738"/>
            <a:ext cx="4772025" cy="3579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3" name="Google Shape;663;p19:notes"/>
          <p:cNvSpPr txBox="1">
            <a:spLocks noGrp="1"/>
          </p:cNvSpPr>
          <p:nvPr>
            <p:ph type="body" idx="1"/>
          </p:nvPr>
        </p:nvSpPr>
        <p:spPr>
          <a:xfrm>
            <a:off x="1190697" y="5106424"/>
            <a:ext cx="5073814" cy="4179981"/>
          </a:xfrm>
          <a:prstGeom prst="rect">
            <a:avLst/>
          </a:prstGeom>
          <a:noFill/>
          <a:ln>
            <a:noFill/>
          </a:ln>
        </p:spPr>
        <p:txBody>
          <a:bodyPr spcFirstLastPara="1" wrap="square" lIns="90625" tIns="45300" rIns="90625" bIns="45300" anchor="t" anchorCtr="0">
            <a:noAutofit/>
          </a:bodyPr>
          <a:lstStyle/>
          <a:p>
            <a:pPr marL="0" marR="0" lvl="0" indent="0" algn="l" defTabSz="829178" rtl="0" eaLnBrk="1" fontAlgn="auto" latinLnBrk="0" hangingPunct="1">
              <a:lnSpc>
                <a:spcPct val="100000"/>
              </a:lnSpc>
              <a:spcBef>
                <a:spcPts val="0"/>
              </a:spcBef>
              <a:spcAft>
                <a:spcPts val="0"/>
              </a:spcAft>
              <a:buClrTx/>
              <a:buSzPts val="1400"/>
              <a:buFontTx/>
              <a:buNone/>
              <a:tabLst/>
              <a:defRPr/>
            </a:pPr>
            <a:endParaRPr lang="ja-JP" altLang="en-US" sz="1200" u="none" strike="noStrik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664" name="Google Shape;664;p19:notes"/>
          <p:cNvSpPr txBox="1">
            <a:spLocks noGrp="1"/>
          </p:cNvSpPr>
          <p:nvPr>
            <p:ph type="sldNum" idx="12"/>
          </p:nvPr>
        </p:nvSpPr>
        <p:spPr>
          <a:xfrm>
            <a:off x="4239456" y="10082312"/>
            <a:ext cx="3241806" cy="532524"/>
          </a:xfrm>
          <a:prstGeom prst="rect">
            <a:avLst/>
          </a:prstGeom>
          <a:noFill/>
          <a:ln>
            <a:noFill/>
          </a:ln>
        </p:spPr>
        <p:txBody>
          <a:bodyPr spcFirstLastPara="1" wrap="square" lIns="90625" tIns="45300" rIns="90625" bIns="45300" anchor="b" anchorCtr="0">
            <a:noAutofit/>
          </a:bodyPr>
          <a:lstStyle/>
          <a:p>
            <a:pPr marL="0" lvl="0" indent="0" algn="r" rtl="0">
              <a:spcBef>
                <a:spcPts val="0"/>
              </a:spcBef>
              <a:spcAft>
                <a:spcPts val="0"/>
              </a:spcAft>
              <a:buNone/>
            </a:pPr>
            <a:fld id="{00000000-1234-1234-1234-123412341234}" type="slidenum">
              <a:rPr lang="en-US" altLang="ja-JP"/>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p21:notes"/>
          <p:cNvSpPr>
            <a:spLocks noGrp="1" noRot="1" noChangeAspect="1"/>
          </p:cNvSpPr>
          <p:nvPr>
            <p:ph type="sldImg" idx="2"/>
          </p:nvPr>
        </p:nvSpPr>
        <p:spPr>
          <a:xfrm>
            <a:off x="1355725" y="1328738"/>
            <a:ext cx="4772025" cy="3579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5" name="Google Shape;745;p21:notes"/>
          <p:cNvSpPr txBox="1">
            <a:spLocks noGrp="1"/>
          </p:cNvSpPr>
          <p:nvPr>
            <p:ph type="body" idx="1"/>
          </p:nvPr>
        </p:nvSpPr>
        <p:spPr>
          <a:xfrm>
            <a:off x="1218972" y="5119031"/>
            <a:ext cx="5045539" cy="2155032"/>
          </a:xfrm>
          <a:prstGeom prst="rect">
            <a:avLst/>
          </a:prstGeom>
          <a:noFill/>
          <a:ln>
            <a:noFill/>
          </a:ln>
        </p:spPr>
        <p:txBody>
          <a:bodyPr spcFirstLastPara="1" wrap="square" lIns="90625" tIns="45300" rIns="90625" bIns="45300" anchor="t" anchorCtr="0">
            <a:noAutofit/>
          </a:bodyPr>
          <a:lstStyle/>
          <a:p>
            <a:pPr marL="0" lvl="0" indent="0" algn="l" rtl="0">
              <a:spcBef>
                <a:spcPts val="0"/>
              </a:spcBef>
              <a:spcAft>
                <a:spcPts val="0"/>
              </a:spcAft>
              <a:buNone/>
            </a:pPr>
            <a:endParaRPr sz="1200" dirty="0">
              <a:solidFill>
                <a:schemeClr val="tx1"/>
              </a:solidFill>
              <a:latin typeface="Meiryo UI" panose="020B0604030504040204" pitchFamily="50" charset="-128"/>
              <a:ea typeface="Meiryo UI" panose="020B0604030504040204" pitchFamily="50" charset="-128"/>
            </a:endParaRPr>
          </a:p>
        </p:txBody>
      </p:sp>
      <p:sp>
        <p:nvSpPr>
          <p:cNvPr id="746" name="Google Shape;746;p21:notes"/>
          <p:cNvSpPr txBox="1">
            <a:spLocks noGrp="1"/>
          </p:cNvSpPr>
          <p:nvPr>
            <p:ph type="sldNum" idx="12"/>
          </p:nvPr>
        </p:nvSpPr>
        <p:spPr>
          <a:xfrm>
            <a:off x="4239456" y="10082312"/>
            <a:ext cx="3241806" cy="532524"/>
          </a:xfrm>
          <a:prstGeom prst="rect">
            <a:avLst/>
          </a:prstGeom>
          <a:noFill/>
          <a:ln>
            <a:noFill/>
          </a:ln>
        </p:spPr>
        <p:txBody>
          <a:bodyPr spcFirstLastPara="1" wrap="square" lIns="90625" tIns="45300" rIns="90625" bIns="45300" anchor="b" anchorCtr="0">
            <a:noAutofit/>
          </a:bodyPr>
          <a:lstStyle/>
          <a:p>
            <a:pPr marL="0" lvl="0" indent="0" algn="r" rtl="0">
              <a:spcBef>
                <a:spcPts val="0"/>
              </a:spcBef>
              <a:spcAft>
                <a:spcPts val="0"/>
              </a:spcAft>
              <a:buNone/>
            </a:pPr>
            <a:fld id="{00000000-1234-1234-1234-123412341234}" type="slidenum">
              <a:rPr lang="en-US" altLang="ja-JP"/>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22:notes"/>
          <p:cNvSpPr>
            <a:spLocks noGrp="1" noRot="1" noChangeAspect="1"/>
          </p:cNvSpPr>
          <p:nvPr>
            <p:ph type="sldImg" idx="2"/>
          </p:nvPr>
        </p:nvSpPr>
        <p:spPr>
          <a:xfrm>
            <a:off x="1150938" y="1235075"/>
            <a:ext cx="4433887" cy="3327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3" name="Google Shape;793;p22:notes"/>
          <p:cNvSpPr txBox="1">
            <a:spLocks noGrp="1"/>
          </p:cNvSpPr>
          <p:nvPr>
            <p:ph type="body" idx="1"/>
          </p:nvPr>
        </p:nvSpPr>
        <p:spPr>
          <a:xfrm>
            <a:off x="728870" y="4748838"/>
            <a:ext cx="5387811" cy="3885223"/>
          </a:xfrm>
          <a:prstGeom prst="rect">
            <a:avLst/>
          </a:prstGeom>
          <a:noFill/>
          <a:ln>
            <a:noFill/>
          </a:ln>
        </p:spPr>
        <p:txBody>
          <a:bodyPr spcFirstLastPara="1" wrap="square" lIns="83125" tIns="41550" rIns="83125" bIns="41550" anchor="t" anchorCtr="0">
            <a:noAutofit/>
          </a:bodyPr>
          <a:lstStyle/>
          <a:p>
            <a:pPr marL="0" marR="0" lvl="0" indent="0" algn="l" defTabSz="829178" rtl="0" eaLnBrk="1" fontAlgn="auto" latinLnBrk="0" hangingPunct="1">
              <a:lnSpc>
                <a:spcPct val="100000"/>
              </a:lnSpc>
              <a:spcBef>
                <a:spcPts val="0"/>
              </a:spcBef>
              <a:spcAft>
                <a:spcPts val="0"/>
              </a:spcAft>
              <a:buClrTx/>
              <a:buSzPts val="1400"/>
              <a:buFontTx/>
              <a:buNone/>
              <a:tabLst/>
              <a:defRPr/>
            </a:pPr>
            <a:endParaRPr lang="ja-JP" altLang="en-US" sz="12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794" name="Google Shape;794;p22:notes"/>
          <p:cNvSpPr txBox="1">
            <a:spLocks noGrp="1"/>
          </p:cNvSpPr>
          <p:nvPr>
            <p:ph type="sldNum" idx="12"/>
          </p:nvPr>
        </p:nvSpPr>
        <p:spPr>
          <a:xfrm>
            <a:off x="3815868" y="9371342"/>
            <a:ext cx="2917897" cy="494971"/>
          </a:xfrm>
          <a:prstGeom prst="rect">
            <a:avLst/>
          </a:prstGeom>
          <a:noFill/>
          <a:ln>
            <a:noFill/>
          </a:ln>
        </p:spPr>
        <p:txBody>
          <a:bodyPr spcFirstLastPara="1" wrap="square" lIns="83125" tIns="41550" rIns="83125" bIns="41550" anchor="b" anchorCtr="0">
            <a:noAutofit/>
          </a:bodyPr>
          <a:lstStyle/>
          <a:p>
            <a:pPr marL="0" lvl="0" indent="0" algn="r" rtl="0">
              <a:spcBef>
                <a:spcPts val="0"/>
              </a:spcBef>
              <a:spcAft>
                <a:spcPts val="0"/>
              </a:spcAft>
              <a:buNone/>
            </a:pPr>
            <a:fld id="{00000000-1234-1234-1234-123412341234}" type="slidenum">
              <a:rPr lang="en-US" altLang="ja-JP"/>
              <a:t>67</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Google Shape;820;p23:notes"/>
          <p:cNvSpPr>
            <a:spLocks noGrp="1" noRot="1" noChangeAspect="1"/>
          </p:cNvSpPr>
          <p:nvPr>
            <p:ph type="sldImg" idx="2"/>
          </p:nvPr>
        </p:nvSpPr>
        <p:spPr>
          <a:xfrm>
            <a:off x="1355725" y="1328738"/>
            <a:ext cx="4772025" cy="3579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1" name="Google Shape;821;p23:notes"/>
          <p:cNvSpPr txBox="1">
            <a:spLocks noGrp="1"/>
          </p:cNvSpPr>
          <p:nvPr>
            <p:ph type="body" idx="1"/>
          </p:nvPr>
        </p:nvSpPr>
        <p:spPr>
          <a:xfrm>
            <a:off x="1205777" y="5274641"/>
            <a:ext cx="5058734" cy="3544715"/>
          </a:xfrm>
          <a:prstGeom prst="rect">
            <a:avLst/>
          </a:prstGeom>
          <a:noFill/>
          <a:ln>
            <a:noFill/>
          </a:ln>
        </p:spPr>
        <p:txBody>
          <a:bodyPr spcFirstLastPara="1" wrap="square" lIns="90625" tIns="45300" rIns="90625" bIns="45300" anchor="t" anchorCtr="0">
            <a:noAutofit/>
          </a:bodyPr>
          <a:lstStyle/>
          <a:p>
            <a:pPr marL="0" marR="0" lvl="0" indent="0" algn="l" defTabSz="829178" rtl="0" eaLnBrk="1" fontAlgn="auto" latinLnBrk="0" hangingPunct="1">
              <a:lnSpc>
                <a:spcPct val="100000"/>
              </a:lnSpc>
              <a:spcBef>
                <a:spcPts val="0"/>
              </a:spcBef>
              <a:spcAft>
                <a:spcPts val="0"/>
              </a:spcAft>
              <a:buClrTx/>
              <a:buSzPts val="1400"/>
              <a:buFontTx/>
              <a:buNone/>
              <a:tabLst/>
              <a:defRPr/>
            </a:pPr>
            <a:endParaRPr lang="ja-JP" altLang="en-US" sz="1200" dirty="0">
              <a:solidFill>
                <a:schemeClr val="tx1"/>
              </a:solidFill>
              <a:latin typeface="Meiryo UI" panose="020B0604030504040204" pitchFamily="50" charset="-128"/>
              <a:ea typeface="Meiryo UI" panose="020B0604030504040204" pitchFamily="50" charset="-128"/>
            </a:endParaRPr>
          </a:p>
        </p:txBody>
      </p:sp>
      <p:sp>
        <p:nvSpPr>
          <p:cNvPr id="822" name="Google Shape;822;p23:notes"/>
          <p:cNvSpPr txBox="1">
            <a:spLocks noGrp="1"/>
          </p:cNvSpPr>
          <p:nvPr>
            <p:ph type="sldNum" idx="12"/>
          </p:nvPr>
        </p:nvSpPr>
        <p:spPr>
          <a:xfrm>
            <a:off x="4239456" y="10082312"/>
            <a:ext cx="3241806" cy="532524"/>
          </a:xfrm>
          <a:prstGeom prst="rect">
            <a:avLst/>
          </a:prstGeom>
          <a:noFill/>
          <a:ln>
            <a:noFill/>
          </a:ln>
        </p:spPr>
        <p:txBody>
          <a:bodyPr spcFirstLastPara="1" wrap="square" lIns="90625" tIns="45300" rIns="90625" bIns="45300" anchor="b" anchorCtr="0">
            <a:noAutofit/>
          </a:bodyPr>
          <a:lstStyle/>
          <a:p>
            <a:pPr marL="0" lvl="0" indent="0" algn="r" rtl="0">
              <a:spcBef>
                <a:spcPts val="0"/>
              </a:spcBef>
              <a:spcAft>
                <a:spcPts val="0"/>
              </a:spcAft>
              <a:buNone/>
            </a:pPr>
            <a:fld id="{00000000-1234-1234-1234-123412341234}" type="slidenum">
              <a:rPr lang="en-US" altLang="ja-JP"/>
              <a:t>68</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g143eb037c4f_6_0:notes"/>
          <p:cNvSpPr>
            <a:spLocks noGrp="1" noRot="1" noChangeAspect="1"/>
          </p:cNvSpPr>
          <p:nvPr>
            <p:ph type="sldImg" idx="2"/>
          </p:nvPr>
        </p:nvSpPr>
        <p:spPr>
          <a:xfrm>
            <a:off x="1355725" y="1328738"/>
            <a:ext cx="4772025" cy="3579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2" name="Google Shape;852;g143eb037c4f_6_0:notes"/>
          <p:cNvSpPr txBox="1">
            <a:spLocks noGrp="1"/>
          </p:cNvSpPr>
          <p:nvPr>
            <p:ph type="body" idx="1"/>
          </p:nvPr>
        </p:nvSpPr>
        <p:spPr>
          <a:xfrm>
            <a:off x="1205777" y="5274641"/>
            <a:ext cx="5058600" cy="3544800"/>
          </a:xfrm>
          <a:prstGeom prst="rect">
            <a:avLst/>
          </a:prstGeom>
          <a:noFill/>
          <a:ln>
            <a:noFill/>
          </a:ln>
        </p:spPr>
        <p:txBody>
          <a:bodyPr spcFirstLastPara="1" wrap="square" lIns="90625" tIns="45300" rIns="90625" bIns="45300" anchor="t" anchorCtr="0">
            <a:noAutofit/>
          </a:bodyPr>
          <a:lstStyle/>
          <a:p>
            <a:pPr marL="0" lvl="0" indent="0" algn="l" rtl="0">
              <a:spcBef>
                <a:spcPts val="0"/>
              </a:spcBef>
              <a:spcAft>
                <a:spcPts val="0"/>
              </a:spcAft>
              <a:buNone/>
            </a:pPr>
            <a:endParaRPr lang="ja-JP" altLang="en-US" sz="1200" dirty="0">
              <a:solidFill>
                <a:schemeClr val="tx1"/>
              </a:solidFill>
              <a:latin typeface="Meiryo UI" panose="020B0604030504040204" pitchFamily="50" charset="-128"/>
              <a:ea typeface="Meiryo UI" panose="020B0604030504040204" pitchFamily="50" charset="-128"/>
            </a:endParaRPr>
          </a:p>
        </p:txBody>
      </p:sp>
      <p:sp>
        <p:nvSpPr>
          <p:cNvPr id="853" name="Google Shape;853;g143eb037c4f_6_0:notes"/>
          <p:cNvSpPr txBox="1">
            <a:spLocks noGrp="1"/>
          </p:cNvSpPr>
          <p:nvPr>
            <p:ph type="sldNum" idx="12"/>
          </p:nvPr>
        </p:nvSpPr>
        <p:spPr>
          <a:xfrm>
            <a:off x="4239456" y="10082312"/>
            <a:ext cx="3241800" cy="532500"/>
          </a:xfrm>
          <a:prstGeom prst="rect">
            <a:avLst/>
          </a:prstGeom>
          <a:noFill/>
          <a:ln>
            <a:noFill/>
          </a:ln>
        </p:spPr>
        <p:txBody>
          <a:bodyPr spcFirstLastPara="1" wrap="square" lIns="90625" tIns="45300" rIns="90625" bIns="45300" anchor="b" anchorCtr="0">
            <a:noAutofit/>
          </a:bodyPr>
          <a:lstStyle/>
          <a:p>
            <a:pPr marL="0" lvl="0" indent="0" algn="r" rtl="0">
              <a:spcBef>
                <a:spcPts val="0"/>
              </a:spcBef>
              <a:spcAft>
                <a:spcPts val="0"/>
              </a:spcAft>
              <a:buNone/>
            </a:pPr>
            <a:fld id="{00000000-1234-1234-1234-123412341234}" type="slidenum">
              <a:rPr lang="en-US" altLang="ja-JP"/>
              <a:t>69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50938" y="1235075"/>
            <a:ext cx="4433887" cy="3327400"/>
          </a:xfrm>
        </p:spPr>
      </p:sp>
      <p:sp>
        <p:nvSpPr>
          <p:cNvPr id="3" name="ノート プレースホルダー 2"/>
          <p:cNvSpPr>
            <a:spLocks noGrp="1"/>
          </p:cNvSpPr>
          <p:nvPr>
            <p:ph type="body" idx="1"/>
          </p:nvPr>
        </p:nvSpPr>
        <p:spPr>
          <a:xfrm>
            <a:off x="1097178" y="4726906"/>
            <a:ext cx="4541409" cy="3885223"/>
          </a:xfrm>
        </p:spPr>
        <p:txBody>
          <a:bodyPr/>
          <a:lstStyle/>
          <a:p>
            <a:pPr marL="0" marR="0" lvl="0" indent="0" algn="l" defTabSz="829178" rtl="0" eaLnBrk="1" fontAlgn="auto" latinLnBrk="0" hangingPunct="1">
              <a:lnSpc>
                <a:spcPct val="100000"/>
              </a:lnSpc>
              <a:spcBef>
                <a:spcPts val="0"/>
              </a:spcBef>
              <a:spcAft>
                <a:spcPts val="0"/>
              </a:spcAft>
              <a:buClrTx/>
              <a:buSzTx/>
              <a:buFontTx/>
              <a:buNone/>
              <a:tabLst/>
              <a:defRPr/>
            </a:pPr>
            <a:endParaRPr lang="ja-JP" altLang="en-US" sz="1200"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7</a:t>
            </a:fld>
            <a:endParaRPr kumimoji="1" lang="ja-JP" altLang="en-US"/>
          </a:p>
        </p:txBody>
      </p:sp>
    </p:spTree>
    <p:extLst>
      <p:ext uri="{BB962C8B-B14F-4D97-AF65-F5344CB8AC3E}">
        <p14:creationId xmlns:p14="http://schemas.microsoft.com/office/powerpoint/2010/main" val="134838665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
        <p:cNvGrpSpPr/>
        <p:nvPr/>
      </p:nvGrpSpPr>
      <p:grpSpPr>
        <a:xfrm>
          <a:off x="0" y="0"/>
          <a:ext cx="0" cy="0"/>
          <a:chOff x="0" y="0"/>
          <a:chExt cx="0" cy="0"/>
        </a:xfrm>
      </p:grpSpPr>
      <p:sp>
        <p:nvSpPr>
          <p:cNvPr id="873" name="Google Shape;873;p24:notes"/>
          <p:cNvSpPr>
            <a:spLocks noGrp="1" noRot="1" noChangeAspect="1"/>
          </p:cNvSpPr>
          <p:nvPr>
            <p:ph type="sldImg" idx="2"/>
          </p:nvPr>
        </p:nvSpPr>
        <p:spPr>
          <a:xfrm>
            <a:off x="1355725" y="1328738"/>
            <a:ext cx="4772025" cy="3579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4" name="Google Shape;874;p24:notes"/>
          <p:cNvSpPr txBox="1">
            <a:spLocks noGrp="1"/>
          </p:cNvSpPr>
          <p:nvPr>
            <p:ph type="body" idx="1"/>
          </p:nvPr>
        </p:nvSpPr>
        <p:spPr>
          <a:xfrm>
            <a:off x="1213317" y="5231779"/>
            <a:ext cx="5045539" cy="3816178"/>
          </a:xfrm>
          <a:prstGeom prst="rect">
            <a:avLst/>
          </a:prstGeom>
          <a:noFill/>
          <a:ln>
            <a:noFill/>
          </a:ln>
        </p:spPr>
        <p:txBody>
          <a:bodyPr spcFirstLastPara="1" wrap="square" lIns="90625" tIns="45300" rIns="90625" bIns="45300" anchor="t" anchorCtr="0">
            <a:noAutofit/>
          </a:bodyPr>
          <a:lstStyle/>
          <a:p>
            <a:pPr marL="0" lvl="0" indent="0" algn="l" rtl="0">
              <a:spcBef>
                <a:spcPts val="0"/>
              </a:spcBef>
              <a:spcAft>
                <a:spcPts val="0"/>
              </a:spcAft>
              <a:buNone/>
            </a:pPr>
            <a:endParaRPr lang="ja-JP" altLang="en-US" sz="1200" dirty="0">
              <a:solidFill>
                <a:schemeClr val="tx1"/>
              </a:solidFill>
              <a:latin typeface="Meiryo UI" panose="020B0604030504040204" pitchFamily="50" charset="-128"/>
              <a:ea typeface="Meiryo UI" panose="020B0604030504040204" pitchFamily="50" charset="-128"/>
            </a:endParaRPr>
          </a:p>
        </p:txBody>
      </p:sp>
      <p:sp>
        <p:nvSpPr>
          <p:cNvPr id="875" name="Google Shape;875;p24:notes"/>
          <p:cNvSpPr txBox="1">
            <a:spLocks noGrp="1"/>
          </p:cNvSpPr>
          <p:nvPr>
            <p:ph type="sldNum" idx="12"/>
          </p:nvPr>
        </p:nvSpPr>
        <p:spPr>
          <a:xfrm>
            <a:off x="4239456" y="10082312"/>
            <a:ext cx="3241806" cy="532524"/>
          </a:xfrm>
          <a:prstGeom prst="rect">
            <a:avLst/>
          </a:prstGeom>
          <a:noFill/>
          <a:ln>
            <a:noFill/>
          </a:ln>
        </p:spPr>
        <p:txBody>
          <a:bodyPr spcFirstLastPara="1" wrap="square" lIns="90625" tIns="45300" rIns="90625" bIns="45300" anchor="b" anchorCtr="0">
            <a:noAutofit/>
          </a:bodyPr>
          <a:lstStyle/>
          <a:p>
            <a:pPr marL="0" lvl="0" indent="0" algn="r" rtl="0">
              <a:spcBef>
                <a:spcPts val="0"/>
              </a:spcBef>
              <a:spcAft>
                <a:spcPts val="0"/>
              </a:spcAft>
              <a:buNone/>
            </a:pPr>
            <a:fld id="{00000000-1234-1234-1234-123412341234}" type="slidenum">
              <a:rPr lang="en-US" altLang="ja-JP"/>
              <a:t>70</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p:cNvGrpSpPr/>
        <p:nvPr/>
      </p:nvGrpSpPr>
      <p:grpSpPr>
        <a:xfrm>
          <a:off x="0" y="0"/>
          <a:ext cx="0" cy="0"/>
          <a:chOff x="0" y="0"/>
          <a:chExt cx="0" cy="0"/>
        </a:xfrm>
      </p:grpSpPr>
      <p:sp>
        <p:nvSpPr>
          <p:cNvPr id="888" name="Google Shape;888;p25:notes"/>
          <p:cNvSpPr>
            <a:spLocks noGrp="1" noRot="1" noChangeAspect="1"/>
          </p:cNvSpPr>
          <p:nvPr>
            <p:ph type="sldImg" idx="2"/>
          </p:nvPr>
        </p:nvSpPr>
        <p:spPr>
          <a:xfrm>
            <a:off x="1150938" y="1235075"/>
            <a:ext cx="4433887" cy="3327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9" name="Google Shape;889;p25:notes"/>
          <p:cNvSpPr txBox="1">
            <a:spLocks noGrp="1"/>
          </p:cNvSpPr>
          <p:nvPr>
            <p:ph type="body" idx="1"/>
          </p:nvPr>
        </p:nvSpPr>
        <p:spPr>
          <a:xfrm>
            <a:off x="673976" y="4748839"/>
            <a:ext cx="5387811" cy="3156118"/>
          </a:xfrm>
          <a:prstGeom prst="rect">
            <a:avLst/>
          </a:prstGeom>
          <a:noFill/>
          <a:ln>
            <a:noFill/>
          </a:ln>
        </p:spPr>
        <p:txBody>
          <a:bodyPr spcFirstLastPara="1" wrap="square" lIns="83125" tIns="41550" rIns="83125" bIns="41550" anchor="t" anchorCtr="0">
            <a:noAutofit/>
          </a:bodyPr>
          <a:lstStyle/>
          <a:p>
            <a:pPr marL="0" lvl="0" indent="0" algn="l" rtl="0">
              <a:spcBef>
                <a:spcPts val="0"/>
              </a:spcBef>
              <a:spcAft>
                <a:spcPts val="0"/>
              </a:spcAft>
              <a:buNone/>
            </a:pPr>
            <a:endParaRPr lang="ja-JP" altLang="en-US" sz="1200" dirty="0">
              <a:solidFill>
                <a:schemeClr val="tx1"/>
              </a:solidFill>
              <a:latin typeface="Meiryo UI" panose="020B0604030504040204" pitchFamily="50" charset="-128"/>
              <a:ea typeface="Meiryo UI" panose="020B0604030504040204" pitchFamily="50" charset="-128"/>
            </a:endParaRPr>
          </a:p>
        </p:txBody>
      </p:sp>
      <p:sp>
        <p:nvSpPr>
          <p:cNvPr id="890" name="Google Shape;890;p25:notes"/>
          <p:cNvSpPr txBox="1">
            <a:spLocks noGrp="1"/>
          </p:cNvSpPr>
          <p:nvPr>
            <p:ph type="sldNum" idx="12"/>
          </p:nvPr>
        </p:nvSpPr>
        <p:spPr>
          <a:xfrm>
            <a:off x="3815868" y="9371342"/>
            <a:ext cx="2917897" cy="494971"/>
          </a:xfrm>
          <a:prstGeom prst="rect">
            <a:avLst/>
          </a:prstGeom>
          <a:noFill/>
          <a:ln>
            <a:noFill/>
          </a:ln>
        </p:spPr>
        <p:txBody>
          <a:bodyPr spcFirstLastPara="1" wrap="square" lIns="83125" tIns="41550" rIns="83125" bIns="41550" anchor="b" anchorCtr="0">
            <a:noAutofit/>
          </a:bodyPr>
          <a:lstStyle/>
          <a:p>
            <a:pPr marL="0" lvl="0" indent="0" algn="r" rtl="0">
              <a:spcBef>
                <a:spcPts val="0"/>
              </a:spcBef>
              <a:spcAft>
                <a:spcPts val="0"/>
              </a:spcAft>
              <a:buNone/>
            </a:pPr>
            <a:fld id="{00000000-1234-1234-1234-123412341234}" type="slidenum">
              <a:rPr lang="en-US" altLang="ja-JP"/>
              <a:t>71</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5"/>
        <p:cNvGrpSpPr/>
        <p:nvPr/>
      </p:nvGrpSpPr>
      <p:grpSpPr>
        <a:xfrm>
          <a:off x="0" y="0"/>
          <a:ext cx="0" cy="0"/>
          <a:chOff x="0" y="0"/>
          <a:chExt cx="0" cy="0"/>
        </a:xfrm>
      </p:grpSpPr>
      <p:sp>
        <p:nvSpPr>
          <p:cNvPr id="896" name="Google Shape;896;p26:notes"/>
          <p:cNvSpPr>
            <a:spLocks noGrp="1" noRot="1" noChangeAspect="1"/>
          </p:cNvSpPr>
          <p:nvPr>
            <p:ph type="sldImg" idx="2"/>
          </p:nvPr>
        </p:nvSpPr>
        <p:spPr>
          <a:xfrm>
            <a:off x="1355725" y="1328738"/>
            <a:ext cx="4772025" cy="3579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7" name="Google Shape;897;p26:notes"/>
          <p:cNvSpPr txBox="1">
            <a:spLocks noGrp="1"/>
          </p:cNvSpPr>
          <p:nvPr>
            <p:ph type="body" idx="1"/>
          </p:nvPr>
        </p:nvSpPr>
        <p:spPr>
          <a:xfrm>
            <a:off x="1218972" y="5106424"/>
            <a:ext cx="5045539" cy="4179981"/>
          </a:xfrm>
          <a:prstGeom prst="rect">
            <a:avLst/>
          </a:prstGeom>
          <a:noFill/>
          <a:ln>
            <a:noFill/>
          </a:ln>
        </p:spPr>
        <p:txBody>
          <a:bodyPr spcFirstLastPara="1" wrap="square" lIns="90625" tIns="45300" rIns="90625" bIns="45300" anchor="t" anchorCtr="0">
            <a:noAutofit/>
          </a:bodyPr>
          <a:lstStyle/>
          <a:p>
            <a:pPr marL="0" lvl="0" indent="0" algn="l" rtl="0">
              <a:spcBef>
                <a:spcPts val="0"/>
              </a:spcBef>
              <a:spcAft>
                <a:spcPts val="0"/>
              </a:spcAft>
              <a:buNone/>
            </a:pPr>
            <a:endParaRPr sz="1200" dirty="0">
              <a:solidFill>
                <a:schemeClr val="tx1"/>
              </a:solidFill>
              <a:latin typeface="Meiryo UI" panose="020B0604030504040204" pitchFamily="50" charset="-128"/>
              <a:ea typeface="Meiryo UI" panose="020B0604030504040204" pitchFamily="50" charset="-128"/>
            </a:endParaRPr>
          </a:p>
        </p:txBody>
      </p:sp>
      <p:sp>
        <p:nvSpPr>
          <p:cNvPr id="898" name="Google Shape;898;p26:notes"/>
          <p:cNvSpPr txBox="1">
            <a:spLocks noGrp="1"/>
          </p:cNvSpPr>
          <p:nvPr>
            <p:ph type="sldNum" idx="12"/>
          </p:nvPr>
        </p:nvSpPr>
        <p:spPr>
          <a:xfrm>
            <a:off x="4239456" y="10082312"/>
            <a:ext cx="3241806" cy="532524"/>
          </a:xfrm>
          <a:prstGeom prst="rect">
            <a:avLst/>
          </a:prstGeom>
          <a:noFill/>
          <a:ln>
            <a:noFill/>
          </a:ln>
        </p:spPr>
        <p:txBody>
          <a:bodyPr spcFirstLastPara="1" wrap="square" lIns="90625" tIns="45300" rIns="90625" bIns="45300" anchor="b" anchorCtr="0">
            <a:noAutofit/>
          </a:bodyPr>
          <a:lstStyle/>
          <a:p>
            <a:pPr marL="0" lvl="0" indent="0" algn="r" rtl="0">
              <a:spcBef>
                <a:spcPts val="0"/>
              </a:spcBef>
              <a:spcAft>
                <a:spcPts val="0"/>
              </a:spcAft>
              <a:buNone/>
            </a:pPr>
            <a:fld id="{00000000-1234-1234-1234-123412341234}" type="slidenum">
              <a:rPr lang="en-US" altLang="ja-JP"/>
              <a:t>72</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3"/>
        <p:cNvGrpSpPr/>
        <p:nvPr/>
      </p:nvGrpSpPr>
      <p:grpSpPr>
        <a:xfrm>
          <a:off x="0" y="0"/>
          <a:ext cx="0" cy="0"/>
          <a:chOff x="0" y="0"/>
          <a:chExt cx="0" cy="0"/>
        </a:xfrm>
      </p:grpSpPr>
      <p:sp>
        <p:nvSpPr>
          <p:cNvPr id="924" name="Google Shape;924;g14384bf8b8a_2_133:notes"/>
          <p:cNvSpPr>
            <a:spLocks noGrp="1" noRot="1" noChangeAspect="1"/>
          </p:cNvSpPr>
          <p:nvPr>
            <p:ph type="sldImg" idx="2"/>
          </p:nvPr>
        </p:nvSpPr>
        <p:spPr>
          <a:xfrm>
            <a:off x="1150938" y="1235075"/>
            <a:ext cx="4433887" cy="33274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5" name="Google Shape;925;g14384bf8b8a_2_133:notes"/>
          <p:cNvSpPr txBox="1">
            <a:spLocks noGrp="1"/>
          </p:cNvSpPr>
          <p:nvPr>
            <p:ph type="body" idx="1"/>
          </p:nvPr>
        </p:nvSpPr>
        <p:spPr>
          <a:xfrm>
            <a:off x="673976" y="4748838"/>
            <a:ext cx="5387700" cy="3885300"/>
          </a:xfrm>
          <a:prstGeom prst="rect">
            <a:avLst/>
          </a:prstGeom>
        </p:spPr>
        <p:txBody>
          <a:bodyPr spcFirstLastPara="1" wrap="square" lIns="83125" tIns="41550" rIns="83125" bIns="41550" anchor="t" anchorCtr="0">
            <a:noAutofit/>
          </a:bodyPr>
          <a:lstStyle/>
          <a:p>
            <a:pPr marL="0" lvl="0" indent="0" algn="l" rtl="0">
              <a:spcBef>
                <a:spcPts val="0"/>
              </a:spcBef>
              <a:spcAft>
                <a:spcPts val="0"/>
              </a:spcAft>
              <a:buNone/>
            </a:pPr>
            <a:endParaRPr sz="1200">
              <a:solidFill>
                <a:schemeClr val="tx1"/>
              </a:solidFill>
              <a:latin typeface="Meiryo UI" panose="020B0604030504040204" pitchFamily="50" charset="-128"/>
              <a:ea typeface="Meiryo UI" panose="020B0604030504040204" pitchFamily="50" charset="-128"/>
            </a:endParaRPr>
          </a:p>
        </p:txBody>
      </p:sp>
      <p:sp>
        <p:nvSpPr>
          <p:cNvPr id="926" name="Google Shape;926;g14384bf8b8a_2_133:notes"/>
          <p:cNvSpPr txBox="1">
            <a:spLocks noGrp="1"/>
          </p:cNvSpPr>
          <p:nvPr>
            <p:ph type="sldNum" idx="12"/>
          </p:nvPr>
        </p:nvSpPr>
        <p:spPr>
          <a:xfrm>
            <a:off x="3815868" y="9371342"/>
            <a:ext cx="2917800" cy="495000"/>
          </a:xfrm>
          <a:prstGeom prst="rect">
            <a:avLst/>
          </a:prstGeom>
        </p:spPr>
        <p:txBody>
          <a:bodyPr spcFirstLastPara="1" wrap="square" lIns="83125" tIns="41550" rIns="83125" bIns="4155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ltLang="ja-JP"/>
              <a:t>73</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0"/>
        <p:cNvGrpSpPr/>
        <p:nvPr/>
      </p:nvGrpSpPr>
      <p:grpSpPr>
        <a:xfrm>
          <a:off x="0" y="0"/>
          <a:ext cx="0" cy="0"/>
          <a:chOff x="0" y="0"/>
          <a:chExt cx="0" cy="0"/>
        </a:xfrm>
      </p:grpSpPr>
      <p:sp>
        <p:nvSpPr>
          <p:cNvPr id="951" name="Google Shape;951;g14384bf8b8a_2_163:notes"/>
          <p:cNvSpPr>
            <a:spLocks noGrp="1" noRot="1" noChangeAspect="1"/>
          </p:cNvSpPr>
          <p:nvPr>
            <p:ph type="sldImg" idx="2"/>
          </p:nvPr>
        </p:nvSpPr>
        <p:spPr>
          <a:xfrm>
            <a:off x="1150938" y="1235075"/>
            <a:ext cx="4433887" cy="33274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2" name="Google Shape;952;g14384bf8b8a_2_163:notes"/>
          <p:cNvSpPr txBox="1">
            <a:spLocks noGrp="1"/>
          </p:cNvSpPr>
          <p:nvPr>
            <p:ph type="body" idx="1"/>
          </p:nvPr>
        </p:nvSpPr>
        <p:spPr>
          <a:xfrm>
            <a:off x="673976" y="4748838"/>
            <a:ext cx="5387700" cy="3885300"/>
          </a:xfrm>
          <a:prstGeom prst="rect">
            <a:avLst/>
          </a:prstGeom>
        </p:spPr>
        <p:txBody>
          <a:bodyPr spcFirstLastPara="1" wrap="square" lIns="83125" tIns="41550" rIns="83125" bIns="41550" anchor="t" anchorCtr="0">
            <a:noAutofit/>
          </a:bodyPr>
          <a:lstStyle/>
          <a:p>
            <a:pPr marL="0" lvl="0" indent="0" algn="l" rtl="0">
              <a:spcBef>
                <a:spcPts val="0"/>
              </a:spcBef>
              <a:spcAft>
                <a:spcPts val="0"/>
              </a:spcAft>
              <a:buNone/>
            </a:pPr>
            <a:endParaRPr sz="1200" dirty="0">
              <a:solidFill>
                <a:schemeClr val="tx1"/>
              </a:solidFill>
              <a:latin typeface="Meiryo UI" panose="020B0604030504040204" pitchFamily="50" charset="-128"/>
              <a:ea typeface="Meiryo UI" panose="020B0604030504040204" pitchFamily="50" charset="-128"/>
            </a:endParaRPr>
          </a:p>
        </p:txBody>
      </p:sp>
      <p:sp>
        <p:nvSpPr>
          <p:cNvPr id="953" name="Google Shape;953;g14384bf8b8a_2_163:notes"/>
          <p:cNvSpPr txBox="1">
            <a:spLocks noGrp="1"/>
          </p:cNvSpPr>
          <p:nvPr>
            <p:ph type="sldNum" idx="12"/>
          </p:nvPr>
        </p:nvSpPr>
        <p:spPr>
          <a:xfrm>
            <a:off x="3815868" y="9371342"/>
            <a:ext cx="2917800" cy="495000"/>
          </a:xfrm>
          <a:prstGeom prst="rect">
            <a:avLst/>
          </a:prstGeom>
        </p:spPr>
        <p:txBody>
          <a:bodyPr spcFirstLastPara="1" wrap="square" lIns="83125" tIns="41550" rIns="83125" bIns="4155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ltLang="ja-JP"/>
              <a:t>74</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
        <p:cNvGrpSpPr/>
        <p:nvPr/>
      </p:nvGrpSpPr>
      <p:grpSpPr>
        <a:xfrm>
          <a:off x="0" y="0"/>
          <a:ext cx="0" cy="0"/>
          <a:chOff x="0" y="0"/>
          <a:chExt cx="0" cy="0"/>
        </a:xfrm>
      </p:grpSpPr>
      <p:sp>
        <p:nvSpPr>
          <p:cNvPr id="985" name="Google Shape;985;g14384bf8b8a_2_194:notes"/>
          <p:cNvSpPr>
            <a:spLocks noGrp="1" noRot="1" noChangeAspect="1"/>
          </p:cNvSpPr>
          <p:nvPr>
            <p:ph type="sldImg" idx="2"/>
          </p:nvPr>
        </p:nvSpPr>
        <p:spPr>
          <a:xfrm>
            <a:off x="1150938" y="1235075"/>
            <a:ext cx="4433887" cy="33274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6" name="Google Shape;986;g14384bf8b8a_2_194:notes"/>
          <p:cNvSpPr txBox="1">
            <a:spLocks noGrp="1"/>
          </p:cNvSpPr>
          <p:nvPr>
            <p:ph type="body" idx="1"/>
          </p:nvPr>
        </p:nvSpPr>
        <p:spPr>
          <a:xfrm>
            <a:off x="673976" y="4748838"/>
            <a:ext cx="5387700" cy="3885300"/>
          </a:xfrm>
          <a:prstGeom prst="rect">
            <a:avLst/>
          </a:prstGeom>
        </p:spPr>
        <p:txBody>
          <a:bodyPr spcFirstLastPara="1" wrap="square" lIns="83125" tIns="41550" rIns="83125" bIns="41550" anchor="t" anchorCtr="0">
            <a:noAutofit/>
          </a:bodyPr>
          <a:lstStyle/>
          <a:p>
            <a:pPr marL="0" lvl="0" indent="0" algn="l" rtl="0">
              <a:spcBef>
                <a:spcPts val="0"/>
              </a:spcBef>
              <a:spcAft>
                <a:spcPts val="0"/>
              </a:spcAft>
              <a:buNone/>
            </a:pPr>
            <a:endParaRPr sz="1200">
              <a:solidFill>
                <a:schemeClr val="tx1"/>
              </a:solidFill>
              <a:latin typeface="Meiryo UI" panose="020B0604030504040204" pitchFamily="50" charset="-128"/>
              <a:ea typeface="Meiryo UI" panose="020B0604030504040204" pitchFamily="50" charset="-128"/>
            </a:endParaRPr>
          </a:p>
          <a:p>
            <a:pPr marL="0" lvl="0" indent="0" algn="l" rtl="0">
              <a:spcBef>
                <a:spcPts val="0"/>
              </a:spcBef>
              <a:spcAft>
                <a:spcPts val="0"/>
              </a:spcAft>
              <a:buNone/>
            </a:pPr>
            <a:endParaRPr sz="1200">
              <a:solidFill>
                <a:schemeClr val="tx1"/>
              </a:solidFill>
              <a:latin typeface="Meiryo UI" panose="020B0604030504040204" pitchFamily="50" charset="-128"/>
              <a:ea typeface="Meiryo UI" panose="020B0604030504040204" pitchFamily="50" charset="-128"/>
            </a:endParaRPr>
          </a:p>
        </p:txBody>
      </p:sp>
      <p:sp>
        <p:nvSpPr>
          <p:cNvPr id="987" name="Google Shape;987;g14384bf8b8a_2_194:notes"/>
          <p:cNvSpPr txBox="1">
            <a:spLocks noGrp="1"/>
          </p:cNvSpPr>
          <p:nvPr>
            <p:ph type="sldNum" idx="12"/>
          </p:nvPr>
        </p:nvSpPr>
        <p:spPr>
          <a:xfrm>
            <a:off x="3815868" y="9371342"/>
            <a:ext cx="2917800" cy="495000"/>
          </a:xfrm>
          <a:prstGeom prst="rect">
            <a:avLst/>
          </a:prstGeom>
        </p:spPr>
        <p:txBody>
          <a:bodyPr spcFirstLastPara="1" wrap="square" lIns="83125" tIns="41550" rIns="83125" bIns="4155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ltLang="ja-JP"/>
              <a:t>75</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5"/>
        <p:cNvGrpSpPr/>
        <p:nvPr/>
      </p:nvGrpSpPr>
      <p:grpSpPr>
        <a:xfrm>
          <a:off x="0" y="0"/>
          <a:ext cx="0" cy="0"/>
          <a:chOff x="0" y="0"/>
          <a:chExt cx="0" cy="0"/>
        </a:xfrm>
      </p:grpSpPr>
      <p:sp>
        <p:nvSpPr>
          <p:cNvPr id="1006" name="Google Shape;1006;g143eb037c4f_1_5:notes"/>
          <p:cNvSpPr>
            <a:spLocks noGrp="1" noRot="1" noChangeAspect="1"/>
          </p:cNvSpPr>
          <p:nvPr>
            <p:ph type="sldImg" idx="2"/>
          </p:nvPr>
        </p:nvSpPr>
        <p:spPr>
          <a:xfrm>
            <a:off x="1150938" y="1235075"/>
            <a:ext cx="4433887" cy="33274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7" name="Google Shape;1007;g143eb037c4f_1_5:notes"/>
          <p:cNvSpPr txBox="1">
            <a:spLocks noGrp="1"/>
          </p:cNvSpPr>
          <p:nvPr>
            <p:ph type="body" idx="1"/>
          </p:nvPr>
        </p:nvSpPr>
        <p:spPr>
          <a:xfrm>
            <a:off x="673976" y="4748838"/>
            <a:ext cx="5387700" cy="3885300"/>
          </a:xfrm>
          <a:prstGeom prst="rect">
            <a:avLst/>
          </a:prstGeom>
        </p:spPr>
        <p:txBody>
          <a:bodyPr spcFirstLastPara="1" wrap="square" lIns="83125" tIns="41550" rIns="83125" bIns="41550" anchor="t" anchorCtr="0">
            <a:noAutofit/>
          </a:bodyPr>
          <a:lstStyle/>
          <a:p>
            <a:pPr marL="0" lvl="0" indent="0" algn="l" rtl="0">
              <a:spcBef>
                <a:spcPts val="0"/>
              </a:spcBef>
              <a:spcAft>
                <a:spcPts val="0"/>
              </a:spcAft>
              <a:buNone/>
            </a:pPr>
            <a:endParaRPr sz="1200">
              <a:solidFill>
                <a:schemeClr val="tx1"/>
              </a:solidFill>
              <a:latin typeface="Meiryo UI" panose="020B0604030504040204" pitchFamily="50" charset="-128"/>
              <a:ea typeface="Meiryo UI" panose="020B0604030504040204" pitchFamily="50" charset="-128"/>
            </a:endParaRPr>
          </a:p>
        </p:txBody>
      </p:sp>
      <p:sp>
        <p:nvSpPr>
          <p:cNvPr id="1008" name="Google Shape;1008;g143eb037c4f_1_5:notes"/>
          <p:cNvSpPr txBox="1">
            <a:spLocks noGrp="1"/>
          </p:cNvSpPr>
          <p:nvPr>
            <p:ph type="sldNum" idx="12"/>
          </p:nvPr>
        </p:nvSpPr>
        <p:spPr>
          <a:xfrm>
            <a:off x="3815868" y="9371342"/>
            <a:ext cx="2917800" cy="495000"/>
          </a:xfrm>
          <a:prstGeom prst="rect">
            <a:avLst/>
          </a:prstGeom>
        </p:spPr>
        <p:txBody>
          <a:bodyPr spcFirstLastPara="1" wrap="square" lIns="83125" tIns="41550" rIns="83125" bIns="4155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ltLang="ja-JP"/>
              <a:t>76</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6"/>
        <p:cNvGrpSpPr/>
        <p:nvPr/>
      </p:nvGrpSpPr>
      <p:grpSpPr>
        <a:xfrm>
          <a:off x="0" y="0"/>
          <a:ext cx="0" cy="0"/>
          <a:chOff x="0" y="0"/>
          <a:chExt cx="0" cy="0"/>
        </a:xfrm>
      </p:grpSpPr>
      <p:sp>
        <p:nvSpPr>
          <p:cNvPr id="1027" name="Google Shape;1027;g143eb037c4f_1_35:notes"/>
          <p:cNvSpPr>
            <a:spLocks noGrp="1" noRot="1" noChangeAspect="1"/>
          </p:cNvSpPr>
          <p:nvPr>
            <p:ph type="sldImg" idx="2"/>
          </p:nvPr>
        </p:nvSpPr>
        <p:spPr>
          <a:xfrm>
            <a:off x="1150938" y="1235075"/>
            <a:ext cx="4433887" cy="33274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8" name="Google Shape;1028;g143eb037c4f_1_35:notes"/>
          <p:cNvSpPr txBox="1">
            <a:spLocks noGrp="1"/>
          </p:cNvSpPr>
          <p:nvPr>
            <p:ph type="body" idx="1"/>
          </p:nvPr>
        </p:nvSpPr>
        <p:spPr>
          <a:xfrm>
            <a:off x="673976" y="4748838"/>
            <a:ext cx="5387700" cy="3885300"/>
          </a:xfrm>
          <a:prstGeom prst="rect">
            <a:avLst/>
          </a:prstGeom>
        </p:spPr>
        <p:txBody>
          <a:bodyPr spcFirstLastPara="1" wrap="square" lIns="83125" tIns="41550" rIns="83125" bIns="41550" anchor="t" anchorCtr="0">
            <a:noAutofit/>
          </a:bodyPr>
          <a:lstStyle/>
          <a:p>
            <a:pPr marL="0" lvl="0" indent="0" algn="l" rtl="0">
              <a:spcBef>
                <a:spcPts val="0"/>
              </a:spcBef>
              <a:spcAft>
                <a:spcPts val="0"/>
              </a:spcAft>
              <a:buNone/>
            </a:pPr>
            <a:endParaRPr sz="1200">
              <a:solidFill>
                <a:schemeClr val="tx1"/>
              </a:solidFill>
              <a:latin typeface="Meiryo UI" panose="020B0604030504040204" pitchFamily="50" charset="-128"/>
              <a:ea typeface="Meiryo UI" panose="020B0604030504040204" pitchFamily="50" charset="-128"/>
            </a:endParaRPr>
          </a:p>
        </p:txBody>
      </p:sp>
      <p:sp>
        <p:nvSpPr>
          <p:cNvPr id="1029" name="Google Shape;1029;g143eb037c4f_1_35:notes"/>
          <p:cNvSpPr txBox="1">
            <a:spLocks noGrp="1"/>
          </p:cNvSpPr>
          <p:nvPr>
            <p:ph type="sldNum" idx="12"/>
          </p:nvPr>
        </p:nvSpPr>
        <p:spPr>
          <a:xfrm>
            <a:off x="3815868" y="9371342"/>
            <a:ext cx="2917800" cy="495000"/>
          </a:xfrm>
          <a:prstGeom prst="rect">
            <a:avLst/>
          </a:prstGeom>
        </p:spPr>
        <p:txBody>
          <a:bodyPr spcFirstLastPara="1" wrap="square" lIns="83125" tIns="41550" rIns="83125" bIns="4155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ltLang="ja-JP"/>
              <a:t>77</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6"/>
        <p:cNvGrpSpPr/>
        <p:nvPr/>
      </p:nvGrpSpPr>
      <p:grpSpPr>
        <a:xfrm>
          <a:off x="0" y="0"/>
          <a:ext cx="0" cy="0"/>
          <a:chOff x="0" y="0"/>
          <a:chExt cx="0" cy="0"/>
        </a:xfrm>
      </p:grpSpPr>
      <p:sp>
        <p:nvSpPr>
          <p:cNvPr id="1057" name="Google Shape;1057;g143eb037c4f_1_81:notes"/>
          <p:cNvSpPr>
            <a:spLocks noGrp="1" noRot="1" noChangeAspect="1"/>
          </p:cNvSpPr>
          <p:nvPr>
            <p:ph type="sldImg" idx="2"/>
          </p:nvPr>
        </p:nvSpPr>
        <p:spPr>
          <a:xfrm>
            <a:off x="1150938" y="1235075"/>
            <a:ext cx="4433887" cy="33274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8" name="Google Shape;1058;g143eb037c4f_1_81:notes"/>
          <p:cNvSpPr txBox="1">
            <a:spLocks noGrp="1"/>
          </p:cNvSpPr>
          <p:nvPr>
            <p:ph type="body" idx="1"/>
          </p:nvPr>
        </p:nvSpPr>
        <p:spPr>
          <a:xfrm>
            <a:off x="673976" y="4748838"/>
            <a:ext cx="5387700" cy="3885300"/>
          </a:xfrm>
          <a:prstGeom prst="rect">
            <a:avLst/>
          </a:prstGeom>
        </p:spPr>
        <p:txBody>
          <a:bodyPr spcFirstLastPara="1" wrap="square" lIns="83125" tIns="41550" rIns="83125" bIns="41550" anchor="t" anchorCtr="0">
            <a:noAutofit/>
          </a:bodyPr>
          <a:lstStyle/>
          <a:p>
            <a:pPr marL="0" lvl="0" indent="0" algn="l" rtl="0">
              <a:spcBef>
                <a:spcPts val="0"/>
              </a:spcBef>
              <a:spcAft>
                <a:spcPts val="0"/>
              </a:spcAft>
              <a:buNone/>
            </a:pPr>
            <a:endParaRPr sz="1200" dirty="0">
              <a:solidFill>
                <a:schemeClr val="tx1"/>
              </a:solidFill>
              <a:latin typeface="Meiryo UI" panose="020B0604030504040204" pitchFamily="50" charset="-128"/>
              <a:ea typeface="Meiryo UI" panose="020B0604030504040204" pitchFamily="50" charset="-128"/>
            </a:endParaRPr>
          </a:p>
        </p:txBody>
      </p:sp>
      <p:sp>
        <p:nvSpPr>
          <p:cNvPr id="1059" name="Google Shape;1059;g143eb037c4f_1_81:notes"/>
          <p:cNvSpPr txBox="1">
            <a:spLocks noGrp="1"/>
          </p:cNvSpPr>
          <p:nvPr>
            <p:ph type="sldNum" idx="12"/>
          </p:nvPr>
        </p:nvSpPr>
        <p:spPr>
          <a:xfrm>
            <a:off x="3815868" y="9371342"/>
            <a:ext cx="2917800" cy="495000"/>
          </a:xfrm>
          <a:prstGeom prst="rect">
            <a:avLst/>
          </a:prstGeom>
        </p:spPr>
        <p:txBody>
          <a:bodyPr spcFirstLastPara="1" wrap="square" lIns="83125" tIns="41550" rIns="83125" bIns="4155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ltLang="ja-JP"/>
              <a:t>78</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1"/>
        <p:cNvGrpSpPr/>
        <p:nvPr/>
      </p:nvGrpSpPr>
      <p:grpSpPr>
        <a:xfrm>
          <a:off x="0" y="0"/>
          <a:ext cx="0" cy="0"/>
          <a:chOff x="0" y="0"/>
          <a:chExt cx="0" cy="0"/>
        </a:xfrm>
      </p:grpSpPr>
      <p:sp>
        <p:nvSpPr>
          <p:cNvPr id="1082" name="Google Shape;1082;g143eb037c4f_1_105:notes"/>
          <p:cNvSpPr>
            <a:spLocks noGrp="1" noRot="1" noChangeAspect="1"/>
          </p:cNvSpPr>
          <p:nvPr>
            <p:ph type="sldImg" idx="2"/>
          </p:nvPr>
        </p:nvSpPr>
        <p:spPr>
          <a:xfrm>
            <a:off x="1150938" y="1235075"/>
            <a:ext cx="4433887" cy="33274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3" name="Google Shape;1083;g143eb037c4f_1_105:notes"/>
          <p:cNvSpPr txBox="1">
            <a:spLocks noGrp="1"/>
          </p:cNvSpPr>
          <p:nvPr>
            <p:ph type="body" idx="1"/>
          </p:nvPr>
        </p:nvSpPr>
        <p:spPr>
          <a:xfrm>
            <a:off x="673976" y="4748838"/>
            <a:ext cx="5387700" cy="3885300"/>
          </a:xfrm>
          <a:prstGeom prst="rect">
            <a:avLst/>
          </a:prstGeom>
        </p:spPr>
        <p:txBody>
          <a:bodyPr spcFirstLastPara="1" wrap="square" lIns="83125" tIns="41550" rIns="83125" bIns="41550" anchor="t" anchorCtr="0">
            <a:noAutofit/>
          </a:bodyPr>
          <a:lstStyle/>
          <a:p>
            <a:pPr marL="0" lvl="0" indent="0" algn="l" rtl="0">
              <a:spcBef>
                <a:spcPts val="0"/>
              </a:spcBef>
              <a:spcAft>
                <a:spcPts val="0"/>
              </a:spcAft>
              <a:buNone/>
            </a:pPr>
            <a:endParaRPr sz="1200" dirty="0">
              <a:solidFill>
                <a:schemeClr val="tx1"/>
              </a:solidFill>
              <a:latin typeface="Meiryo UI" panose="020B0604030504040204" pitchFamily="50" charset="-128"/>
              <a:ea typeface="Meiryo UI" panose="020B0604030504040204" pitchFamily="50" charset="-128"/>
            </a:endParaRPr>
          </a:p>
        </p:txBody>
      </p:sp>
      <p:sp>
        <p:nvSpPr>
          <p:cNvPr id="1084" name="Google Shape;1084;g143eb037c4f_1_105:notes"/>
          <p:cNvSpPr txBox="1">
            <a:spLocks noGrp="1"/>
          </p:cNvSpPr>
          <p:nvPr>
            <p:ph type="sldNum" idx="12"/>
          </p:nvPr>
        </p:nvSpPr>
        <p:spPr>
          <a:xfrm>
            <a:off x="3815868" y="9371342"/>
            <a:ext cx="2917800" cy="495000"/>
          </a:xfrm>
          <a:prstGeom prst="rect">
            <a:avLst/>
          </a:prstGeom>
        </p:spPr>
        <p:txBody>
          <a:bodyPr spcFirstLastPara="1" wrap="square" lIns="83125" tIns="41550" rIns="83125" bIns="4155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ltLang="ja-JP"/>
              <a:t>79</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50938" y="1235075"/>
            <a:ext cx="4433887" cy="3327400"/>
          </a:xfrm>
        </p:spPr>
      </p:sp>
      <p:sp>
        <p:nvSpPr>
          <p:cNvPr id="3" name="ノート プレースホルダー 2"/>
          <p:cNvSpPr>
            <a:spLocks noGrp="1"/>
          </p:cNvSpPr>
          <p:nvPr>
            <p:ph type="body" idx="1"/>
          </p:nvPr>
        </p:nvSpPr>
        <p:spPr>
          <a:xfrm>
            <a:off x="1097178" y="4748836"/>
            <a:ext cx="4541409" cy="3079919"/>
          </a:xfrm>
        </p:spPr>
        <p:txBody>
          <a:bodyPr/>
          <a:lstStyle/>
          <a:p>
            <a:endParaRPr lang="en-US" altLang="ja-JP" sz="12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8</a:t>
            </a:fld>
            <a:endParaRPr kumimoji="1" lang="ja-JP" altLang="en-US"/>
          </a:p>
        </p:txBody>
      </p:sp>
    </p:spTree>
    <p:extLst>
      <p:ext uri="{BB962C8B-B14F-4D97-AF65-F5344CB8AC3E}">
        <p14:creationId xmlns:p14="http://schemas.microsoft.com/office/powerpoint/2010/main" val="141708466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4"/>
        <p:cNvGrpSpPr/>
        <p:nvPr/>
      </p:nvGrpSpPr>
      <p:grpSpPr>
        <a:xfrm>
          <a:off x="0" y="0"/>
          <a:ext cx="0" cy="0"/>
          <a:chOff x="0" y="0"/>
          <a:chExt cx="0" cy="0"/>
        </a:xfrm>
      </p:grpSpPr>
      <p:sp>
        <p:nvSpPr>
          <p:cNvPr id="1115" name="Google Shape;1115;g143eb037c4f_1_137:notes"/>
          <p:cNvSpPr>
            <a:spLocks noGrp="1" noRot="1" noChangeAspect="1"/>
          </p:cNvSpPr>
          <p:nvPr>
            <p:ph type="sldImg" idx="2"/>
          </p:nvPr>
        </p:nvSpPr>
        <p:spPr>
          <a:xfrm>
            <a:off x="1150938" y="1235075"/>
            <a:ext cx="4433887" cy="33274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6" name="Google Shape;1116;g143eb037c4f_1_137:notes"/>
          <p:cNvSpPr txBox="1">
            <a:spLocks noGrp="1"/>
          </p:cNvSpPr>
          <p:nvPr>
            <p:ph type="body" idx="1"/>
          </p:nvPr>
        </p:nvSpPr>
        <p:spPr>
          <a:xfrm>
            <a:off x="673976" y="4748838"/>
            <a:ext cx="5387700" cy="3885300"/>
          </a:xfrm>
          <a:prstGeom prst="rect">
            <a:avLst/>
          </a:prstGeom>
        </p:spPr>
        <p:txBody>
          <a:bodyPr spcFirstLastPara="1" wrap="square" lIns="83125" tIns="41550" rIns="83125" bIns="41550" anchor="t" anchorCtr="0">
            <a:noAutofit/>
          </a:bodyPr>
          <a:lstStyle/>
          <a:p>
            <a:pPr marL="0" lvl="0" indent="0" algn="l" rtl="0">
              <a:spcBef>
                <a:spcPts val="0"/>
              </a:spcBef>
              <a:spcAft>
                <a:spcPts val="0"/>
              </a:spcAft>
              <a:buNone/>
            </a:pPr>
            <a:endParaRPr sz="1200" dirty="0">
              <a:solidFill>
                <a:schemeClr val="tx1"/>
              </a:solidFill>
              <a:latin typeface="Meiryo UI" panose="020B0604030504040204" pitchFamily="50" charset="-128"/>
              <a:ea typeface="Meiryo UI" panose="020B0604030504040204" pitchFamily="50" charset="-128"/>
            </a:endParaRPr>
          </a:p>
        </p:txBody>
      </p:sp>
      <p:sp>
        <p:nvSpPr>
          <p:cNvPr id="1117" name="Google Shape;1117;g143eb037c4f_1_137:notes"/>
          <p:cNvSpPr txBox="1">
            <a:spLocks noGrp="1"/>
          </p:cNvSpPr>
          <p:nvPr>
            <p:ph type="sldNum" idx="12"/>
          </p:nvPr>
        </p:nvSpPr>
        <p:spPr>
          <a:xfrm>
            <a:off x="3815868" y="9371342"/>
            <a:ext cx="2917800" cy="495000"/>
          </a:xfrm>
          <a:prstGeom prst="rect">
            <a:avLst/>
          </a:prstGeom>
        </p:spPr>
        <p:txBody>
          <a:bodyPr spcFirstLastPara="1" wrap="square" lIns="83125" tIns="41550" rIns="83125" bIns="4155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ltLang="ja-JP"/>
              <a:t>80</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41375" y="1136650"/>
            <a:ext cx="4435475" cy="3327400"/>
          </a:xfrm>
        </p:spPr>
      </p:sp>
      <p:sp>
        <p:nvSpPr>
          <p:cNvPr id="3" name="ノート プレースホルダー 2"/>
          <p:cNvSpPr>
            <a:spLocks noGrp="1"/>
          </p:cNvSpPr>
          <p:nvPr>
            <p:ph type="body" idx="1"/>
          </p:nvPr>
        </p:nvSpPr>
        <p:spPr>
          <a:xfrm>
            <a:off x="788950" y="4748838"/>
            <a:ext cx="4541409" cy="1801363"/>
          </a:xfrm>
        </p:spPr>
        <p:txBody>
          <a:bodyPr/>
          <a:lstStyle/>
          <a:p>
            <a:endParaRPr lang="ja-JP" altLang="ja-JP" sz="12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9</a:t>
            </a:fld>
            <a:endParaRPr kumimoji="1" lang="ja-JP" altLang="en-US"/>
          </a:p>
        </p:txBody>
      </p:sp>
    </p:spTree>
    <p:extLst>
      <p:ext uri="{BB962C8B-B14F-4D97-AF65-F5344CB8AC3E}">
        <p14:creationId xmlns:p14="http://schemas.microsoft.com/office/powerpoint/2010/main" val="20870338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Blank">
    <p:spTree>
      <p:nvGrpSpPr>
        <p:cNvPr id="1" name=""/>
        <p:cNvGrpSpPr/>
        <p:nvPr/>
      </p:nvGrpSpPr>
      <p:grpSpPr>
        <a:xfrm>
          <a:off x="0" y="0"/>
          <a:ext cx="0" cy="0"/>
          <a:chOff x="0" y="0"/>
          <a:chExt cx="0" cy="0"/>
        </a:xfrm>
      </p:grpSpPr>
      <p:cxnSp>
        <p:nvCxnSpPr>
          <p:cNvPr id="2" name="直線コネクタ 1"/>
          <p:cNvCxnSpPr/>
          <p:nvPr userDrawn="1"/>
        </p:nvCxnSpPr>
        <p:spPr>
          <a:xfrm>
            <a:off x="1692275" y="187784"/>
            <a:ext cx="0" cy="630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Title 1"/>
          <p:cNvSpPr>
            <a:spLocks noGrp="1"/>
          </p:cNvSpPr>
          <p:nvPr>
            <p:ph type="ctrTitle"/>
          </p:nvPr>
        </p:nvSpPr>
        <p:spPr>
          <a:xfrm>
            <a:off x="1784498" y="516168"/>
            <a:ext cx="6682225" cy="540000"/>
          </a:xfrm>
          <a:prstGeom prst="rect">
            <a:avLst/>
          </a:prstGeom>
        </p:spPr>
        <p:txBody>
          <a:bodyPr anchor="b">
            <a:normAutofit/>
          </a:bodyPr>
          <a:lstStyle>
            <a:lvl1pPr algn="l">
              <a:defRPr sz="3018" b="1" i="0">
                <a:solidFill>
                  <a:srgbClr val="009650"/>
                </a:solidFill>
                <a:latin typeface="Meiryo" charset="-128"/>
                <a:ea typeface="Meiryo" charset="-128"/>
                <a:cs typeface="Meiryo" charset="-128"/>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789611" y="1409398"/>
            <a:ext cx="6682225" cy="348237"/>
          </a:xfrm>
          <a:prstGeom prst="rect">
            <a:avLst/>
          </a:prstGeom>
        </p:spPr>
        <p:txBody>
          <a:bodyPr/>
          <a:lstStyle>
            <a:lvl1pPr marL="0" indent="0" algn="l">
              <a:buNone/>
              <a:defRPr sz="2263" b="1" i="0">
                <a:latin typeface="Meiryo" charset="-128"/>
                <a:ea typeface="Meiryo" charset="-128"/>
                <a:cs typeface="Meiryo" charset="-128"/>
              </a:defRPr>
            </a:lvl1pPr>
            <a:lvl2pPr marL="431124" indent="0" algn="ctr">
              <a:buNone/>
              <a:defRPr sz="1884"/>
            </a:lvl2pPr>
            <a:lvl3pPr marL="862246" indent="0" algn="ctr">
              <a:buNone/>
              <a:defRPr sz="1697"/>
            </a:lvl3pPr>
            <a:lvl4pPr marL="1293370" indent="0" algn="ctr">
              <a:buNone/>
              <a:defRPr sz="1508"/>
            </a:lvl4pPr>
            <a:lvl5pPr marL="1724493" indent="0" algn="ctr">
              <a:buNone/>
              <a:defRPr sz="1508"/>
            </a:lvl5pPr>
            <a:lvl6pPr marL="2155617" indent="0" algn="ctr">
              <a:buNone/>
              <a:defRPr sz="1508"/>
            </a:lvl6pPr>
            <a:lvl7pPr marL="2586741" indent="0" algn="ctr">
              <a:buNone/>
              <a:defRPr sz="1508"/>
            </a:lvl7pPr>
            <a:lvl8pPr marL="3017863" indent="0" algn="ctr">
              <a:buNone/>
              <a:defRPr sz="1508"/>
            </a:lvl8pPr>
            <a:lvl9pPr marL="3448987" indent="0" algn="ctr">
              <a:buNone/>
              <a:defRPr sz="1508"/>
            </a:lvl9pPr>
          </a:lstStyle>
          <a:p>
            <a:r>
              <a:rPr lang="ja-JP" altLang="en-US" dirty="0"/>
              <a:t>マスター サブタイトルの書式設定</a:t>
            </a:r>
            <a:endParaRPr lang="en-US" dirty="0"/>
          </a:p>
        </p:txBody>
      </p:sp>
      <p:cxnSp>
        <p:nvCxnSpPr>
          <p:cNvPr id="4" name="直線コネクタ 3"/>
          <p:cNvCxnSpPr/>
          <p:nvPr userDrawn="1"/>
        </p:nvCxnSpPr>
        <p:spPr>
          <a:xfrm>
            <a:off x="242164" y="1250617"/>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cxnSp>
        <p:nvCxnSpPr>
          <p:cNvPr id="5" name="直線コネクタ 4"/>
          <p:cNvCxnSpPr/>
          <p:nvPr userDrawn="1"/>
        </p:nvCxnSpPr>
        <p:spPr>
          <a:xfrm>
            <a:off x="1690688" y="1265237"/>
            <a:ext cx="0" cy="522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2" name="Title 1"/>
          <p:cNvSpPr>
            <a:spLocks noGrp="1"/>
          </p:cNvSpPr>
          <p:nvPr>
            <p:ph type="ctrTitle"/>
          </p:nvPr>
        </p:nvSpPr>
        <p:spPr>
          <a:xfrm>
            <a:off x="1784498" y="516168"/>
            <a:ext cx="6682225" cy="540000"/>
          </a:xfrm>
          <a:prstGeom prst="rect">
            <a:avLst/>
          </a:prstGeom>
        </p:spPr>
        <p:txBody>
          <a:bodyPr anchor="b">
            <a:normAutofit/>
          </a:bodyPr>
          <a:lstStyle>
            <a:lvl1pPr algn="l">
              <a:defRPr sz="3018" b="1" i="0">
                <a:solidFill>
                  <a:srgbClr val="009650"/>
                </a:solidFill>
                <a:latin typeface="Meiryo" charset="-128"/>
                <a:ea typeface="Meiryo" charset="-128"/>
                <a:cs typeface="Meiryo" charset="-128"/>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524337" y="1409398"/>
            <a:ext cx="6682225" cy="348237"/>
          </a:xfrm>
          <a:prstGeom prst="rect">
            <a:avLst/>
          </a:prstGeom>
        </p:spPr>
        <p:txBody>
          <a:bodyPr/>
          <a:lstStyle>
            <a:lvl1pPr marL="0" indent="0" algn="l">
              <a:buNone/>
              <a:defRPr sz="2263" b="1" i="0">
                <a:latin typeface="Meiryo" charset="-128"/>
                <a:ea typeface="Meiryo" charset="-128"/>
                <a:cs typeface="Meiryo" charset="-128"/>
              </a:defRPr>
            </a:lvl1pPr>
            <a:lvl2pPr marL="431124" indent="0" algn="ctr">
              <a:buNone/>
              <a:defRPr sz="1884"/>
            </a:lvl2pPr>
            <a:lvl3pPr marL="862246" indent="0" algn="ctr">
              <a:buNone/>
              <a:defRPr sz="1697"/>
            </a:lvl3pPr>
            <a:lvl4pPr marL="1293370" indent="0" algn="ctr">
              <a:buNone/>
              <a:defRPr sz="1508"/>
            </a:lvl4pPr>
            <a:lvl5pPr marL="1724493" indent="0" algn="ctr">
              <a:buNone/>
              <a:defRPr sz="1508"/>
            </a:lvl5pPr>
            <a:lvl6pPr marL="2155617" indent="0" algn="ctr">
              <a:buNone/>
              <a:defRPr sz="1508"/>
            </a:lvl6pPr>
            <a:lvl7pPr marL="2586741" indent="0" algn="ctr">
              <a:buNone/>
              <a:defRPr sz="1508"/>
            </a:lvl7pPr>
            <a:lvl8pPr marL="3017863" indent="0" algn="ctr">
              <a:buNone/>
              <a:defRPr sz="1508"/>
            </a:lvl8pPr>
            <a:lvl9pPr marL="3448987" indent="0" algn="ctr">
              <a:buNone/>
              <a:defRPr sz="1508"/>
            </a:lvl9pPr>
          </a:lstStyle>
          <a:p>
            <a:r>
              <a:rPr lang="ja-JP" altLang="en-US" dirty="0"/>
              <a:t>マスター サブタイトルの書式設定</a:t>
            </a:r>
            <a:endParaRPr lang="en-US" dirty="0"/>
          </a:p>
        </p:txBody>
      </p:sp>
      <p:cxnSp>
        <p:nvCxnSpPr>
          <p:cNvPr id="4" name="直線コネクタ 3"/>
          <p:cNvCxnSpPr/>
          <p:nvPr userDrawn="1"/>
        </p:nvCxnSpPr>
        <p:spPr>
          <a:xfrm>
            <a:off x="242164" y="1250617"/>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タイトル スライド">
    <p:spTree>
      <p:nvGrpSpPr>
        <p:cNvPr id="1" name=""/>
        <p:cNvGrpSpPr/>
        <p:nvPr/>
      </p:nvGrpSpPr>
      <p:grpSpPr>
        <a:xfrm>
          <a:off x="0" y="0"/>
          <a:ext cx="0" cy="0"/>
          <a:chOff x="0" y="0"/>
          <a:chExt cx="0" cy="0"/>
        </a:xfrm>
      </p:grpSpPr>
      <p:cxnSp>
        <p:nvCxnSpPr>
          <p:cNvPr id="11" name="直線コネクタ 10"/>
          <p:cNvCxnSpPr/>
          <p:nvPr userDrawn="1"/>
        </p:nvCxnSpPr>
        <p:spPr>
          <a:xfrm>
            <a:off x="251289" y="1268413"/>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2979759"/>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タイトル スライド">
    <p:spTree>
      <p:nvGrpSpPr>
        <p:cNvPr id="1" name=""/>
        <p:cNvGrpSpPr/>
        <p:nvPr/>
      </p:nvGrpSpPr>
      <p:grpSpPr>
        <a:xfrm>
          <a:off x="0" y="0"/>
          <a:ext cx="0" cy="0"/>
          <a:chOff x="0" y="0"/>
          <a:chExt cx="0" cy="0"/>
        </a:xfrm>
      </p:grpSpPr>
      <p:cxnSp>
        <p:nvCxnSpPr>
          <p:cNvPr id="9" name="直線コネクタ 8"/>
          <p:cNvCxnSpPr/>
          <p:nvPr userDrawn="1"/>
        </p:nvCxnSpPr>
        <p:spPr>
          <a:xfrm>
            <a:off x="242164" y="1250617"/>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userDrawn="1"/>
        </p:nvCxnSpPr>
        <p:spPr>
          <a:xfrm>
            <a:off x="1690688" y="1265237"/>
            <a:ext cx="0" cy="522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9772244"/>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513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oleObject" Target="../embeddings/oleObject1.bin"/></Relationships>
</file>

<file path=ppt/slideMasters/_rels/slideMaster2.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heme" Target="../theme/theme2.xml"/><Relationship Id="rId1" Type="http://schemas.openxmlformats.org/officeDocument/2006/relationships/slideLayout" Target="../slideLayouts/slideLayout7.xml"/><Relationship Id="rId5" Type="http://schemas.openxmlformats.org/officeDocument/2006/relationships/image" Target="../media/image1.emf"/><Relationship Id="rId4" Type="http://schemas.openxmlformats.org/officeDocument/2006/relationships/oleObject" Target="../embeddings/oleObject2.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 name="オブジェクト 2" hidden="1">
            <a:extLst>
              <a:ext uri="{FF2B5EF4-FFF2-40B4-BE49-F238E27FC236}">
                <a16:creationId xmlns:a16="http://schemas.microsoft.com/office/drawing/2014/main" id="{0E73841C-3A9B-4483-842E-4AF80DB40124}"/>
              </a:ext>
            </a:extLst>
          </p:cNvPr>
          <p:cNvGraphicFramePr>
            <a:graphicFrameLocks noChangeAspect="1"/>
          </p:cNvGraphicFramePr>
          <p:nvPr userDrawn="1">
            <p:custDataLst>
              <p:tags r:id="rId8"/>
            </p:custDataLst>
            <p:extLst>
              <p:ext uri="{D42A27DB-BD31-4B8C-83A1-F6EECF244321}">
                <p14:modId xmlns:p14="http://schemas.microsoft.com/office/powerpoint/2010/main" val="32120893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9" imgW="469" imgH="470" progId="TCLayout.ActiveDocument.1">
                  <p:embed/>
                </p:oleObj>
              </mc:Choice>
              <mc:Fallback>
                <p:oleObj name="think-cell スライド" r:id="rId9" imgW="469" imgH="470" progId="TCLayout.ActiveDocument.1">
                  <p:embed/>
                  <p:pic>
                    <p:nvPicPr>
                      <p:cNvPr id="0" name=""/>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7" name="角丸四角形 6"/>
          <p:cNvSpPr/>
          <p:nvPr userDrawn="1"/>
        </p:nvSpPr>
        <p:spPr>
          <a:xfrm>
            <a:off x="251642" y="19353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1697"/>
          </a:p>
        </p:txBody>
      </p:sp>
      <p:sp>
        <p:nvSpPr>
          <p:cNvPr id="8" name="円/楕円 7"/>
          <p:cNvSpPr/>
          <p:nvPr userDrawn="1"/>
        </p:nvSpPr>
        <p:spPr>
          <a:xfrm>
            <a:off x="4397495"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97"/>
          </a:p>
        </p:txBody>
      </p:sp>
      <p:sp>
        <p:nvSpPr>
          <p:cNvPr id="9" name="Slide Number Placeholder 5"/>
          <p:cNvSpPr txBox="1">
            <a:spLocks/>
          </p:cNvSpPr>
          <p:nvPr userDrawn="1"/>
        </p:nvSpPr>
        <p:spPr>
          <a:xfrm>
            <a:off x="4221932" y="6328430"/>
            <a:ext cx="720000" cy="360000"/>
          </a:xfrm>
          <a:prstGeom prst="rect">
            <a:avLst/>
          </a:prstGeom>
        </p:spPr>
        <p:txBody>
          <a:bodyPr vert="horz" lIns="86228" tIns="43114" rIns="86228" bIns="43114"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z="1508" smtClean="0"/>
              <a:pPr/>
              <a:t>‹#›</a:t>
            </a:fld>
            <a:endParaRPr lang="ja-JP" altLang="en-US" sz="1508" dirty="0"/>
          </a:p>
        </p:txBody>
      </p:sp>
    </p:spTree>
  </p:cSld>
  <p:clrMap bg1="lt1" tx1="dk1" bg2="lt2" tx2="dk2" accent1="accent1" accent2="accent2" accent3="accent3" accent4="accent4" accent5="accent5" accent6="accent6" hlink="hlink" folHlink="folHlink"/>
  <p:sldLayoutIdLst>
    <p:sldLayoutId id="2147483665" r:id="rId1"/>
    <p:sldLayoutId id="2147483669" r:id="rId2"/>
    <p:sldLayoutId id="2147483670" r:id="rId3"/>
    <p:sldLayoutId id="2147483671" r:id="rId4"/>
    <p:sldLayoutId id="2147483668" r:id="rId5"/>
    <p:sldLayoutId id="2147483667" r:id="rId6"/>
  </p:sldLayoutIdLst>
  <p:txStyles>
    <p:titleStyle>
      <a:lvl1pPr>
        <a:defRPr>
          <a:latin typeface="+mj-lt"/>
          <a:ea typeface="+mj-ea"/>
          <a:cs typeface="+mj-cs"/>
        </a:defRPr>
      </a:lvl1pPr>
    </p:titleStyle>
    <p:bodyStyle>
      <a:lvl1pPr marL="0">
        <a:defRPr>
          <a:latin typeface="+mn-lt"/>
          <a:ea typeface="+mn-ea"/>
          <a:cs typeface="+mn-cs"/>
        </a:defRPr>
      </a:lvl1pPr>
      <a:lvl2pPr marL="390958">
        <a:defRPr>
          <a:latin typeface="+mn-lt"/>
          <a:ea typeface="+mn-ea"/>
          <a:cs typeface="+mn-cs"/>
        </a:defRPr>
      </a:lvl2pPr>
      <a:lvl3pPr marL="781915">
        <a:defRPr>
          <a:latin typeface="+mn-lt"/>
          <a:ea typeface="+mn-ea"/>
          <a:cs typeface="+mn-cs"/>
        </a:defRPr>
      </a:lvl3pPr>
      <a:lvl4pPr marL="1172872">
        <a:defRPr>
          <a:latin typeface="+mn-lt"/>
          <a:ea typeface="+mn-ea"/>
          <a:cs typeface="+mn-cs"/>
        </a:defRPr>
      </a:lvl4pPr>
      <a:lvl5pPr marL="1563829">
        <a:defRPr>
          <a:latin typeface="+mn-lt"/>
          <a:ea typeface="+mn-ea"/>
          <a:cs typeface="+mn-cs"/>
        </a:defRPr>
      </a:lvl5pPr>
      <a:lvl6pPr marL="1954787">
        <a:defRPr>
          <a:latin typeface="+mn-lt"/>
          <a:ea typeface="+mn-ea"/>
          <a:cs typeface="+mn-cs"/>
        </a:defRPr>
      </a:lvl6pPr>
      <a:lvl7pPr marL="2345745">
        <a:defRPr>
          <a:latin typeface="+mn-lt"/>
          <a:ea typeface="+mn-ea"/>
          <a:cs typeface="+mn-cs"/>
        </a:defRPr>
      </a:lvl7pPr>
      <a:lvl8pPr marL="2736702">
        <a:defRPr>
          <a:latin typeface="+mn-lt"/>
          <a:ea typeface="+mn-ea"/>
          <a:cs typeface="+mn-cs"/>
        </a:defRPr>
      </a:lvl8pPr>
      <a:lvl9pPr marL="3127659">
        <a:defRPr>
          <a:latin typeface="+mn-lt"/>
          <a:ea typeface="+mn-ea"/>
          <a:cs typeface="+mn-cs"/>
        </a:defRPr>
      </a:lvl9pPr>
    </p:bodyStyle>
    <p:otherStyle>
      <a:lvl1pPr marL="0">
        <a:defRPr>
          <a:latin typeface="+mn-lt"/>
          <a:ea typeface="+mn-ea"/>
          <a:cs typeface="+mn-cs"/>
        </a:defRPr>
      </a:lvl1pPr>
      <a:lvl2pPr marL="390958">
        <a:defRPr>
          <a:latin typeface="+mn-lt"/>
          <a:ea typeface="+mn-ea"/>
          <a:cs typeface="+mn-cs"/>
        </a:defRPr>
      </a:lvl2pPr>
      <a:lvl3pPr marL="781915">
        <a:defRPr>
          <a:latin typeface="+mn-lt"/>
          <a:ea typeface="+mn-ea"/>
          <a:cs typeface="+mn-cs"/>
        </a:defRPr>
      </a:lvl3pPr>
      <a:lvl4pPr marL="1172872">
        <a:defRPr>
          <a:latin typeface="+mn-lt"/>
          <a:ea typeface="+mn-ea"/>
          <a:cs typeface="+mn-cs"/>
        </a:defRPr>
      </a:lvl4pPr>
      <a:lvl5pPr marL="1563829">
        <a:defRPr>
          <a:latin typeface="+mn-lt"/>
          <a:ea typeface="+mn-ea"/>
          <a:cs typeface="+mn-cs"/>
        </a:defRPr>
      </a:lvl5pPr>
      <a:lvl6pPr marL="1954787">
        <a:defRPr>
          <a:latin typeface="+mn-lt"/>
          <a:ea typeface="+mn-ea"/>
          <a:cs typeface="+mn-cs"/>
        </a:defRPr>
      </a:lvl6pPr>
      <a:lvl7pPr marL="2345745">
        <a:defRPr>
          <a:latin typeface="+mn-lt"/>
          <a:ea typeface="+mn-ea"/>
          <a:cs typeface="+mn-cs"/>
        </a:defRPr>
      </a:lvl7pPr>
      <a:lvl8pPr marL="2736702">
        <a:defRPr>
          <a:latin typeface="+mn-lt"/>
          <a:ea typeface="+mn-ea"/>
          <a:cs typeface="+mn-cs"/>
        </a:defRPr>
      </a:lvl8pPr>
      <a:lvl9pPr marL="3127659">
        <a:defRPr>
          <a:latin typeface="+mn-lt"/>
          <a:ea typeface="+mn-ea"/>
          <a:cs typeface="+mn-cs"/>
        </a:defRPr>
      </a:lvl9pPr>
    </p:otherStyle>
  </p:txStyles>
  <p:extLst>
    <p:ext uri="{27BBF7A9-308A-43DC-89C8-2F10F3537804}">
      <p15:sldGuideLst xmlns:p15="http://schemas.microsoft.com/office/powerpoint/2012/main">
        <p15:guide id="1" orient="horz" pos="2840" userDrawn="1">
          <p15:clr>
            <a:srgbClr val="F26B43"/>
          </p15:clr>
        </p15:guide>
        <p15:guide id="2" pos="2880" userDrawn="1">
          <p15:clr>
            <a:srgbClr val="F26B43"/>
          </p15:clr>
        </p15:guide>
        <p15:guide id="3" pos="161" userDrawn="1">
          <p15:clr>
            <a:srgbClr val="F26B43"/>
          </p15:clr>
        </p15:guide>
        <p15:guide id="4" pos="382" userDrawn="1">
          <p15:clr>
            <a:srgbClr val="F26B43"/>
          </p15:clr>
        </p15:guide>
        <p15:guide id="5" pos="1065" userDrawn="1">
          <p15:clr>
            <a:srgbClr val="F26B43"/>
          </p15:clr>
        </p15:guide>
        <p15:guide id="6" pos="1179" userDrawn="1">
          <p15:clr>
            <a:srgbClr val="F26B43"/>
          </p15:clr>
        </p15:guide>
        <p15:guide id="7" pos="5599" userDrawn="1">
          <p15:clr>
            <a:srgbClr val="F26B43"/>
          </p15:clr>
        </p15:guide>
        <p15:guide id="8" pos="5378" userDrawn="1">
          <p15:clr>
            <a:srgbClr val="F26B43"/>
          </p15:clr>
        </p15:guide>
        <p15:guide id="9" orient="horz" pos="121" userDrawn="1">
          <p15:clr>
            <a:srgbClr val="F26B43"/>
          </p15:clr>
        </p15:guide>
        <p15:guide id="10" orient="horz" pos="348" userDrawn="1">
          <p15:clr>
            <a:srgbClr val="F26B43"/>
          </p15:clr>
        </p15:guide>
        <p15:guide id="11" orient="horz" pos="569" userDrawn="1">
          <p15:clr>
            <a:srgbClr val="F26B43"/>
          </p15:clr>
        </p15:guide>
        <p15:guide id="12" orient="horz" pos="800" userDrawn="1">
          <p15:clr>
            <a:srgbClr val="F26B43"/>
          </p15:clr>
        </p15:guide>
        <p15:guide id="13" orient="horz" pos="911" userDrawn="1">
          <p15:clr>
            <a:srgbClr val="F26B43"/>
          </p15:clr>
        </p15:guide>
        <p15:guide id="14" orient="horz" pos="1025" userDrawn="1">
          <p15:clr>
            <a:srgbClr val="F26B43"/>
          </p15:clr>
        </p15:guide>
        <p15:guide id="15" orient="horz" pos="1252" userDrawn="1">
          <p15:clr>
            <a:srgbClr val="F26B43"/>
          </p15:clr>
        </p15:guide>
        <p15:guide id="16" orient="horz" pos="1480" userDrawn="1">
          <p15:clr>
            <a:srgbClr val="F26B43"/>
          </p15:clr>
        </p15:guide>
        <p15:guide id="17" orient="horz" pos="4086" userDrawn="1">
          <p15:clr>
            <a:srgbClr val="F26B43"/>
          </p15:clr>
        </p15:guide>
        <p15:guide id="18" orient="horz" pos="3858" userDrawn="1">
          <p15:clr>
            <a:srgbClr val="F26B43"/>
          </p15:clr>
        </p15:guide>
        <p15:guide id="19" orient="horz" pos="229" userDrawn="1">
          <p15:clr>
            <a:srgbClr val="F26B43"/>
          </p15:clr>
        </p15:guide>
        <p15:guide id="20" orient="horz" pos="683" userDrawn="1">
          <p15:clr>
            <a:srgbClr val="F26B43"/>
          </p15:clr>
        </p15:guide>
        <p15:guide id="21" orient="horz" pos="2160" userDrawn="1">
          <p15:clr>
            <a:srgbClr val="F26B43"/>
          </p15:clr>
        </p15:guide>
        <p15:guide id="22" orient="horz" pos="3633" userDrawn="1">
          <p15:clr>
            <a:srgbClr val="F26B43"/>
          </p15:clr>
        </p15:guide>
        <p15:guide id="23" orient="horz" pos="3295" userDrawn="1">
          <p15:clr>
            <a:srgbClr val="F26B43"/>
          </p15:clr>
        </p15:guide>
        <p15:guide id="24" orient="horz" pos="3069" userDrawn="1">
          <p15:clr>
            <a:srgbClr val="F26B43"/>
          </p15:clr>
        </p15:guide>
        <p15:guide id="25" orient="horz" pos="2385"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3" name="オブジェクト 2" hidden="1">
            <a:extLst>
              <a:ext uri="{FF2B5EF4-FFF2-40B4-BE49-F238E27FC236}">
                <a16:creationId xmlns:a16="http://schemas.microsoft.com/office/drawing/2014/main" id="{4541DEBE-9923-4457-AE40-E62CB1BD7404}"/>
              </a:ext>
            </a:extLst>
          </p:cNvPr>
          <p:cNvGraphicFramePr>
            <a:graphicFrameLocks noChangeAspect="1"/>
          </p:cNvGraphicFramePr>
          <p:nvPr userDrawn="1">
            <p:custDataLst>
              <p:tags r:id="rId3"/>
            </p:custDataLst>
            <p:extLst>
              <p:ext uri="{D42A27DB-BD31-4B8C-83A1-F6EECF244321}">
                <p14:modId xmlns:p14="http://schemas.microsoft.com/office/powerpoint/2010/main" val="25886324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469" imgH="470" progId="TCLayout.ActiveDocument.1">
                  <p:embed/>
                </p:oleObj>
              </mc:Choice>
              <mc:Fallback>
                <p:oleObj name="think-cell スライド" r:id="rId4" imgW="469" imgH="470"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円/楕円 6"/>
          <p:cNvSpPr/>
          <p:nvPr userDrawn="1"/>
        </p:nvSpPr>
        <p:spPr>
          <a:xfrm>
            <a:off x="4397495"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97"/>
          </a:p>
        </p:txBody>
      </p:sp>
      <p:sp>
        <p:nvSpPr>
          <p:cNvPr id="8" name="Slide Number Placeholder 5"/>
          <p:cNvSpPr txBox="1">
            <a:spLocks/>
          </p:cNvSpPr>
          <p:nvPr userDrawn="1"/>
        </p:nvSpPr>
        <p:spPr>
          <a:xfrm>
            <a:off x="4221932" y="6328430"/>
            <a:ext cx="720000" cy="360000"/>
          </a:xfrm>
          <a:prstGeom prst="rect">
            <a:avLst/>
          </a:prstGeom>
        </p:spPr>
        <p:txBody>
          <a:bodyPr vert="horz" lIns="86228" tIns="43114" rIns="86228" bIns="43114"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z="1508" smtClean="0"/>
              <a:pPr/>
              <a:t>‹#›</a:t>
            </a:fld>
            <a:endParaRPr lang="ja-JP" altLang="en-US" sz="1508" dirty="0"/>
          </a:p>
        </p:txBody>
      </p:sp>
    </p:spTree>
    <p:extLst>
      <p:ext uri="{BB962C8B-B14F-4D97-AF65-F5344CB8AC3E}">
        <p14:creationId xmlns:p14="http://schemas.microsoft.com/office/powerpoint/2010/main" val="244314943"/>
      </p:ext>
    </p:extLst>
  </p:cSld>
  <p:clrMap bg1="lt1" tx1="dk1" bg2="lt2" tx2="dk2" accent1="accent1" accent2="accent2" accent3="accent3" accent4="accent4" accent5="accent5" accent6="accent6" hlink="hlink" folHlink="folHlink"/>
  <p:sldLayoutIdLst>
    <p:sldLayoutId id="2147483673" r:id="rId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8.jpg"/><Relationship Id="rId7"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31.jpg"/><Relationship Id="rId2" Type="http://schemas.openxmlformats.org/officeDocument/2006/relationships/slideLayout" Target="../slideLayouts/slideLayout5.xml"/><Relationship Id="rId1" Type="http://schemas.openxmlformats.org/officeDocument/2006/relationships/tags" Target="../tags/tag4.xml"/><Relationship Id="rId6" Type="http://schemas.openxmlformats.org/officeDocument/2006/relationships/image" Target="../media/image30.jpg"/><Relationship Id="rId5" Type="http://schemas.openxmlformats.org/officeDocument/2006/relationships/image" Target="../media/image29.emf"/><Relationship Id="rId4" Type="http://schemas.openxmlformats.org/officeDocument/2006/relationships/oleObject" Target="../embeddings/oleObject3.bin"/></Relationships>
</file>

<file path=ppt/slides/_rels/slide1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notesSlide" Target="../notesSlides/notesSlide15.xml"/><Relationship Id="rId7" Type="http://schemas.openxmlformats.org/officeDocument/2006/relationships/image" Target="../media/image33.png"/><Relationship Id="rId2" Type="http://schemas.openxmlformats.org/officeDocument/2006/relationships/slideLayout" Target="../slideLayouts/slideLayout5.xml"/><Relationship Id="rId1" Type="http://schemas.openxmlformats.org/officeDocument/2006/relationships/tags" Target="../tags/tag5.xml"/><Relationship Id="rId6" Type="http://schemas.openxmlformats.org/officeDocument/2006/relationships/image" Target="../media/image32.jpeg"/><Relationship Id="rId5" Type="http://schemas.openxmlformats.org/officeDocument/2006/relationships/image" Target="../media/image29.emf"/><Relationship Id="rId4" Type="http://schemas.openxmlformats.org/officeDocument/2006/relationships/oleObject" Target="../embeddings/oleObject4.bin"/><Relationship Id="rId9" Type="http://schemas.openxmlformats.org/officeDocument/2006/relationships/image" Target="../media/image31.jpg"/></Relationships>
</file>

<file path=ppt/slides/_rels/slide16.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notesSlide" Target="../notesSlides/notesSlide16.xml"/><Relationship Id="rId7" Type="http://schemas.openxmlformats.org/officeDocument/2006/relationships/image" Target="../media/image36.jpeg"/><Relationship Id="rId2" Type="http://schemas.openxmlformats.org/officeDocument/2006/relationships/slideLayout" Target="../slideLayouts/slideLayout4.xml"/><Relationship Id="rId1" Type="http://schemas.openxmlformats.org/officeDocument/2006/relationships/tags" Target="../tags/tag6.xml"/><Relationship Id="rId6" Type="http://schemas.openxmlformats.org/officeDocument/2006/relationships/image" Target="../media/image29.emf"/><Relationship Id="rId5" Type="http://schemas.openxmlformats.org/officeDocument/2006/relationships/oleObject" Target="../embeddings/oleObject5.bin"/><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notesSlide" Target="../notesSlides/notesSlide17.xml"/><Relationship Id="rId7" Type="http://schemas.openxmlformats.org/officeDocument/2006/relationships/image" Target="../media/image39.jpeg"/><Relationship Id="rId2" Type="http://schemas.openxmlformats.org/officeDocument/2006/relationships/slideLayout" Target="../slideLayouts/slideLayout5.xml"/><Relationship Id="rId1" Type="http://schemas.openxmlformats.org/officeDocument/2006/relationships/tags" Target="../tags/tag7.xml"/><Relationship Id="rId6" Type="http://schemas.openxmlformats.org/officeDocument/2006/relationships/image" Target="../media/image38.png"/><Relationship Id="rId5" Type="http://schemas.openxmlformats.org/officeDocument/2006/relationships/image" Target="../media/image29.emf"/><Relationship Id="rId4" Type="http://schemas.openxmlformats.org/officeDocument/2006/relationships/oleObject" Target="../embeddings/oleObject6.bin"/><Relationship Id="rId9" Type="http://schemas.openxmlformats.org/officeDocument/2006/relationships/image" Target="../media/image41.jpeg"/></Relationships>
</file>

<file path=ppt/slides/_rels/slide18.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notesSlide" Target="../notesSlides/notesSlide18.xml"/><Relationship Id="rId7" Type="http://schemas.openxmlformats.org/officeDocument/2006/relationships/image" Target="../media/image43.jpg"/><Relationship Id="rId2" Type="http://schemas.openxmlformats.org/officeDocument/2006/relationships/slideLayout" Target="../slideLayouts/slideLayout5.xml"/><Relationship Id="rId1" Type="http://schemas.openxmlformats.org/officeDocument/2006/relationships/tags" Target="../tags/tag8.xml"/><Relationship Id="rId6" Type="http://schemas.openxmlformats.org/officeDocument/2006/relationships/image" Target="../media/image42.png"/><Relationship Id="rId5" Type="http://schemas.openxmlformats.org/officeDocument/2006/relationships/image" Target="../media/image29.emf"/><Relationship Id="rId4" Type="http://schemas.openxmlformats.org/officeDocument/2006/relationships/oleObject" Target="../embeddings/oleObject7.bin"/><Relationship Id="rId9" Type="http://schemas.openxmlformats.org/officeDocument/2006/relationships/image" Target="../media/image45.png"/></Relationships>
</file>

<file path=ppt/slides/_rels/slide19.xml.rels><?xml version="1.0" encoding="UTF-8" standalone="yes"?>
<Relationships xmlns="http://schemas.openxmlformats.org/package/2006/relationships"><Relationship Id="rId8" Type="http://schemas.openxmlformats.org/officeDocument/2006/relationships/image" Target="../media/image48.jpg"/><Relationship Id="rId3" Type="http://schemas.openxmlformats.org/officeDocument/2006/relationships/notesSlide" Target="../notesSlides/notesSlide19.xml"/><Relationship Id="rId7" Type="http://schemas.openxmlformats.org/officeDocument/2006/relationships/image" Target="../media/image47.jpg"/><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image" Target="../media/image29.emf"/><Relationship Id="rId5" Type="http://schemas.openxmlformats.org/officeDocument/2006/relationships/oleObject" Target="../embeddings/oleObject8.bin"/><Relationship Id="rId4" Type="http://schemas.openxmlformats.org/officeDocument/2006/relationships/image" Target="../media/image46.jp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51.jpg"/><Relationship Id="rId3" Type="http://schemas.openxmlformats.org/officeDocument/2006/relationships/notesSlide" Target="../notesSlides/notesSlide20.xml"/><Relationship Id="rId7" Type="http://schemas.openxmlformats.org/officeDocument/2006/relationships/image" Target="../media/image50.jpg"/><Relationship Id="rId2" Type="http://schemas.openxmlformats.org/officeDocument/2006/relationships/slideLayout" Target="../slideLayouts/slideLayout5.xml"/><Relationship Id="rId1" Type="http://schemas.openxmlformats.org/officeDocument/2006/relationships/tags" Target="../tags/tag10.xml"/><Relationship Id="rId6" Type="http://schemas.openxmlformats.org/officeDocument/2006/relationships/image" Target="../media/image49.png"/><Relationship Id="rId5" Type="http://schemas.openxmlformats.org/officeDocument/2006/relationships/image" Target="../media/image29.emf"/><Relationship Id="rId4" Type="http://schemas.openxmlformats.org/officeDocument/2006/relationships/oleObject" Target="../embeddings/oleObject9.bin"/></Relationships>
</file>

<file path=ppt/slides/_rels/slide21.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notesSlide" Target="../notesSlides/notesSlide21.xml"/><Relationship Id="rId7" Type="http://schemas.openxmlformats.org/officeDocument/2006/relationships/image" Target="../media/image53.jpeg"/><Relationship Id="rId2" Type="http://schemas.openxmlformats.org/officeDocument/2006/relationships/slideLayout" Target="../slideLayouts/slideLayout5.xml"/><Relationship Id="rId1" Type="http://schemas.openxmlformats.org/officeDocument/2006/relationships/tags" Target="../tags/tag11.xml"/><Relationship Id="rId6" Type="http://schemas.openxmlformats.org/officeDocument/2006/relationships/image" Target="../media/image52.jpeg"/><Relationship Id="rId5" Type="http://schemas.openxmlformats.org/officeDocument/2006/relationships/image" Target="../media/image29.emf"/><Relationship Id="rId4" Type="http://schemas.openxmlformats.org/officeDocument/2006/relationships/oleObject" Target="../embeddings/oleObject10.bin"/><Relationship Id="rId9" Type="http://schemas.openxmlformats.org/officeDocument/2006/relationships/image" Target="../media/image54.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56.jpeg"/><Relationship Id="rId2" Type="http://schemas.openxmlformats.org/officeDocument/2006/relationships/slideLayout" Target="../slideLayouts/slideLayout5.xml"/><Relationship Id="rId1" Type="http://schemas.openxmlformats.org/officeDocument/2006/relationships/tags" Target="../tags/tag12.xml"/><Relationship Id="rId6" Type="http://schemas.openxmlformats.org/officeDocument/2006/relationships/image" Target="../media/image55.png"/><Relationship Id="rId5" Type="http://schemas.openxmlformats.org/officeDocument/2006/relationships/image" Target="../media/image29.emf"/><Relationship Id="rId4" Type="http://schemas.openxmlformats.org/officeDocument/2006/relationships/oleObject" Target="../embeddings/oleObject11.bin"/></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58.jpg"/><Relationship Id="rId2" Type="http://schemas.openxmlformats.org/officeDocument/2006/relationships/slideLayout" Target="../slideLayouts/slideLayout5.xml"/><Relationship Id="rId1" Type="http://schemas.openxmlformats.org/officeDocument/2006/relationships/tags" Target="../tags/tag13.xml"/><Relationship Id="rId6" Type="http://schemas.openxmlformats.org/officeDocument/2006/relationships/image" Target="../media/image57.jpg"/><Relationship Id="rId5" Type="http://schemas.openxmlformats.org/officeDocument/2006/relationships/image" Target="../media/image29.emf"/><Relationship Id="rId4" Type="http://schemas.openxmlformats.org/officeDocument/2006/relationships/oleObject" Target="../embeddings/oleObject12.bin"/></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5.xml"/><Relationship Id="rId1" Type="http://schemas.openxmlformats.org/officeDocument/2006/relationships/tags" Target="../tags/tag14.xml"/><Relationship Id="rId6" Type="http://schemas.openxmlformats.org/officeDocument/2006/relationships/image" Target="../media/image59.png"/><Relationship Id="rId5" Type="http://schemas.openxmlformats.org/officeDocument/2006/relationships/image" Target="../media/image29.emf"/><Relationship Id="rId4" Type="http://schemas.openxmlformats.org/officeDocument/2006/relationships/oleObject" Target="../embeddings/oleObject13.bin"/></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61.jpg"/><Relationship Id="rId2" Type="http://schemas.openxmlformats.org/officeDocument/2006/relationships/slideLayout" Target="../slideLayouts/slideLayout5.xml"/><Relationship Id="rId1" Type="http://schemas.openxmlformats.org/officeDocument/2006/relationships/tags" Target="../tags/tag15.xml"/><Relationship Id="rId6" Type="http://schemas.openxmlformats.org/officeDocument/2006/relationships/image" Target="../media/image60.jpg"/><Relationship Id="rId5" Type="http://schemas.openxmlformats.org/officeDocument/2006/relationships/image" Target="../media/image29.emf"/><Relationship Id="rId4" Type="http://schemas.openxmlformats.org/officeDocument/2006/relationships/oleObject" Target="../embeddings/oleObject14.bin"/></Relationships>
</file>

<file path=ppt/slides/_rels/slide26.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notesSlide" Target="../notesSlides/notesSlide26.xml"/><Relationship Id="rId7" Type="http://schemas.openxmlformats.org/officeDocument/2006/relationships/image" Target="../media/image63.png"/><Relationship Id="rId2" Type="http://schemas.openxmlformats.org/officeDocument/2006/relationships/slideLayout" Target="../slideLayouts/slideLayout5.xml"/><Relationship Id="rId1" Type="http://schemas.openxmlformats.org/officeDocument/2006/relationships/tags" Target="../tags/tag16.xml"/><Relationship Id="rId6" Type="http://schemas.openxmlformats.org/officeDocument/2006/relationships/image" Target="../media/image62.png"/><Relationship Id="rId5" Type="http://schemas.openxmlformats.org/officeDocument/2006/relationships/image" Target="../media/image29.emf"/><Relationship Id="rId10" Type="http://schemas.openxmlformats.org/officeDocument/2006/relationships/image" Target="../media/image66.jpg"/><Relationship Id="rId4" Type="http://schemas.openxmlformats.org/officeDocument/2006/relationships/oleObject" Target="../embeddings/oleObject15.bin"/><Relationship Id="rId9" Type="http://schemas.openxmlformats.org/officeDocument/2006/relationships/image" Target="../media/image65.jpeg"/></Relationships>
</file>

<file path=ppt/slides/_rels/slide27.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image" Target="../media/image70.jpg"/><Relationship Id="rId5" Type="http://schemas.openxmlformats.org/officeDocument/2006/relationships/image" Target="../media/image69.jpg"/><Relationship Id="rId4" Type="http://schemas.openxmlformats.org/officeDocument/2006/relationships/image" Target="../media/image68.jpg"/></Relationships>
</file>

<file path=ppt/slides/_rels/slide28.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notesSlide" Target="../notesSlides/notesSlide28.xml"/><Relationship Id="rId7" Type="http://schemas.openxmlformats.org/officeDocument/2006/relationships/image" Target="../media/image72.jpg"/><Relationship Id="rId2" Type="http://schemas.openxmlformats.org/officeDocument/2006/relationships/slideLayout" Target="../slideLayouts/slideLayout5.xml"/><Relationship Id="rId1" Type="http://schemas.openxmlformats.org/officeDocument/2006/relationships/tags" Target="../tags/tag17.xml"/><Relationship Id="rId6" Type="http://schemas.openxmlformats.org/officeDocument/2006/relationships/image" Target="../media/image71.png"/><Relationship Id="rId5" Type="http://schemas.openxmlformats.org/officeDocument/2006/relationships/image" Target="../media/image29.emf"/><Relationship Id="rId4" Type="http://schemas.openxmlformats.org/officeDocument/2006/relationships/oleObject" Target="../embeddings/oleObject16.bin"/></Relationships>
</file>

<file path=ppt/slides/_rels/slide2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media/image74.wmf"/></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8.jpg"/><Relationship Id="rId7" Type="http://schemas.openxmlformats.org/officeDocument/2006/relationships/image" Target="../media/image13.png"/><Relationship Id="rId2" Type="http://schemas.openxmlformats.org/officeDocument/2006/relationships/notesSlide" Target="../notesSlides/notesSlide31.xml"/><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g"/></Relationships>
</file>

<file path=ppt/slides/_rels/slide32.xml.rels><?xml version="1.0" encoding="UTF-8" standalone="yes"?>
<Relationships xmlns="http://schemas.openxmlformats.org/package/2006/relationships"><Relationship Id="rId8" Type="http://schemas.openxmlformats.org/officeDocument/2006/relationships/image" Target="../media/image82.emf"/><Relationship Id="rId3" Type="http://schemas.openxmlformats.org/officeDocument/2006/relationships/image" Target="../media/image77.png"/><Relationship Id="rId7" Type="http://schemas.openxmlformats.org/officeDocument/2006/relationships/image" Target="../media/image81.jpg"/><Relationship Id="rId2" Type="http://schemas.openxmlformats.org/officeDocument/2006/relationships/notesSlide" Target="../notesSlides/notesSlide32.xml"/><Relationship Id="rId1" Type="http://schemas.openxmlformats.org/officeDocument/2006/relationships/slideLayout" Target="../slideLayouts/slideLayout5.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3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3.xml"/><Relationship Id="rId1" Type="http://schemas.openxmlformats.org/officeDocument/2006/relationships/slideLayout" Target="../slideLayouts/slideLayout5.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3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4.xml"/><Relationship Id="rId1" Type="http://schemas.openxmlformats.org/officeDocument/2006/relationships/slideLayout" Target="../slideLayouts/slideLayout5.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35.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35.xml"/><Relationship Id="rId1" Type="http://schemas.openxmlformats.org/officeDocument/2006/relationships/slideLayout" Target="../slideLayouts/slideLayout5.xml"/><Relationship Id="rId5" Type="http://schemas.openxmlformats.org/officeDocument/2006/relationships/image" Target="../media/image93.png"/><Relationship Id="rId4" Type="http://schemas.openxmlformats.org/officeDocument/2006/relationships/image" Target="../media/image92.png"/></Relationships>
</file>

<file path=ppt/slides/_rels/slide3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6.xml"/><Relationship Id="rId1" Type="http://schemas.openxmlformats.org/officeDocument/2006/relationships/slideLayout" Target="../slideLayouts/slideLayout5.xml"/><Relationship Id="rId5" Type="http://schemas.openxmlformats.org/officeDocument/2006/relationships/image" Target="../media/image96.png"/><Relationship Id="rId4" Type="http://schemas.openxmlformats.org/officeDocument/2006/relationships/image" Target="../media/image95.png"/></Relationships>
</file>

<file path=ppt/slides/_rels/slide3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7.xml"/><Relationship Id="rId1" Type="http://schemas.openxmlformats.org/officeDocument/2006/relationships/slideLayout" Target="../slideLayouts/slideLayout5.xml"/><Relationship Id="rId5" Type="http://schemas.openxmlformats.org/officeDocument/2006/relationships/image" Target="../media/image99.jpeg"/><Relationship Id="rId4" Type="http://schemas.openxmlformats.org/officeDocument/2006/relationships/image" Target="../media/image98.png"/></Relationships>
</file>

<file path=ppt/slides/_rels/slide3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8.xml"/><Relationship Id="rId1" Type="http://schemas.openxmlformats.org/officeDocument/2006/relationships/slideLayout" Target="../slideLayouts/slideLayout5.xml"/><Relationship Id="rId5" Type="http://schemas.openxmlformats.org/officeDocument/2006/relationships/image" Target="../media/image102.png"/><Relationship Id="rId4" Type="http://schemas.openxmlformats.org/officeDocument/2006/relationships/image" Target="../media/image101.png"/></Relationships>
</file>

<file path=ppt/slides/_rels/slide3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9.xml"/><Relationship Id="rId1" Type="http://schemas.openxmlformats.org/officeDocument/2006/relationships/slideLayout" Target="../slideLayouts/slideLayout5.xml"/><Relationship Id="rId5" Type="http://schemas.openxmlformats.org/officeDocument/2006/relationships/image" Target="../media/image105.png"/><Relationship Id="rId4" Type="http://schemas.openxmlformats.org/officeDocument/2006/relationships/image" Target="../media/image10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0.xml"/><Relationship Id="rId1" Type="http://schemas.openxmlformats.org/officeDocument/2006/relationships/slideLayout" Target="../slideLayouts/slideLayout5.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42.xml"/><Relationship Id="rId1" Type="http://schemas.openxmlformats.org/officeDocument/2006/relationships/slideLayout" Target="../slideLayouts/slideLayout4.xml"/><Relationship Id="rId5" Type="http://schemas.openxmlformats.org/officeDocument/2006/relationships/image" Target="../media/image112.png"/><Relationship Id="rId4" Type="http://schemas.openxmlformats.org/officeDocument/2006/relationships/image" Target="../media/image111.png"/></Relationships>
</file>

<file path=ppt/slides/_rels/slide43.xml.rels><?xml version="1.0" encoding="UTF-8" standalone="yes"?>
<Relationships xmlns="http://schemas.openxmlformats.org/package/2006/relationships"><Relationship Id="rId3" Type="http://schemas.openxmlformats.org/officeDocument/2006/relationships/image" Target="../media/image113.wmf"/><Relationship Id="rId2" Type="http://schemas.openxmlformats.org/officeDocument/2006/relationships/notesSlide" Target="../notesSlides/notesSlide43.xml"/><Relationship Id="rId1" Type="http://schemas.openxmlformats.org/officeDocument/2006/relationships/slideLayout" Target="../slideLayouts/slideLayout5.xml"/><Relationship Id="rId4" Type="http://schemas.openxmlformats.org/officeDocument/2006/relationships/image" Target="../media/image114.wmf"/></Relationships>
</file>

<file path=ppt/slides/_rels/slide4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8.jpg"/><Relationship Id="rId7" Type="http://schemas.openxmlformats.org/officeDocument/2006/relationships/image" Target="../media/image13.png"/><Relationship Id="rId2" Type="http://schemas.openxmlformats.org/officeDocument/2006/relationships/notesSlide" Target="../notesSlides/notesSlide45.xml"/><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g"/></Relationships>
</file>

<file path=ppt/slides/_rels/slide4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46.xml"/><Relationship Id="rId1" Type="http://schemas.openxmlformats.org/officeDocument/2006/relationships/slideLayout" Target="../slideLayouts/slideLayout5.xml"/><Relationship Id="rId4" Type="http://schemas.openxmlformats.org/officeDocument/2006/relationships/image" Target="../media/image118.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7" Type="http://schemas.openxmlformats.org/officeDocument/2006/relationships/image" Target="../media/image120.png"/><Relationship Id="rId2" Type="http://schemas.openxmlformats.org/officeDocument/2006/relationships/slideLayout" Target="../slideLayouts/slideLayout5.xml"/><Relationship Id="rId1" Type="http://schemas.openxmlformats.org/officeDocument/2006/relationships/tags" Target="../tags/tag18.xml"/><Relationship Id="rId6" Type="http://schemas.openxmlformats.org/officeDocument/2006/relationships/image" Target="../media/image29.emf"/><Relationship Id="rId5" Type="http://schemas.openxmlformats.org/officeDocument/2006/relationships/oleObject" Target="../embeddings/oleObject17.bin"/><Relationship Id="rId4" Type="http://schemas.openxmlformats.org/officeDocument/2006/relationships/image" Target="../media/image119.jp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7" Type="http://schemas.openxmlformats.org/officeDocument/2006/relationships/image" Target="../media/image122.png"/><Relationship Id="rId2" Type="http://schemas.openxmlformats.org/officeDocument/2006/relationships/slideLayout" Target="../slideLayouts/slideLayout5.xml"/><Relationship Id="rId1" Type="http://schemas.openxmlformats.org/officeDocument/2006/relationships/tags" Target="../tags/tag19.xml"/><Relationship Id="rId6" Type="http://schemas.openxmlformats.org/officeDocument/2006/relationships/image" Target="../media/image121.png"/><Relationship Id="rId5" Type="http://schemas.openxmlformats.org/officeDocument/2006/relationships/image" Target="../media/image29.emf"/><Relationship Id="rId4" Type="http://schemas.openxmlformats.org/officeDocument/2006/relationships/oleObject" Target="../embeddings/oleObject18.bin"/></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7" Type="http://schemas.openxmlformats.org/officeDocument/2006/relationships/image" Target="../media/image124.png"/><Relationship Id="rId2" Type="http://schemas.openxmlformats.org/officeDocument/2006/relationships/slideLayout" Target="../slideLayouts/slideLayout5.xml"/><Relationship Id="rId1" Type="http://schemas.openxmlformats.org/officeDocument/2006/relationships/tags" Target="../tags/tag20.xml"/><Relationship Id="rId6" Type="http://schemas.openxmlformats.org/officeDocument/2006/relationships/image" Target="../media/image123.png"/><Relationship Id="rId5" Type="http://schemas.openxmlformats.org/officeDocument/2006/relationships/image" Target="../media/image29.emf"/><Relationship Id="rId4" Type="http://schemas.openxmlformats.org/officeDocument/2006/relationships/oleObject" Target="../embeddings/oleObject19.bin"/></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notesSlide" Target="../notesSlides/notesSlide50.xml"/><Relationship Id="rId7" Type="http://schemas.openxmlformats.org/officeDocument/2006/relationships/image" Target="../media/image121.png"/><Relationship Id="rId2" Type="http://schemas.openxmlformats.org/officeDocument/2006/relationships/slideLayout" Target="../slideLayouts/slideLayout5.xml"/><Relationship Id="rId1" Type="http://schemas.openxmlformats.org/officeDocument/2006/relationships/tags" Target="../tags/tag21.xml"/><Relationship Id="rId6" Type="http://schemas.openxmlformats.org/officeDocument/2006/relationships/image" Target="../media/image122.png"/><Relationship Id="rId5" Type="http://schemas.openxmlformats.org/officeDocument/2006/relationships/image" Target="../media/image29.emf"/><Relationship Id="rId4" Type="http://schemas.openxmlformats.org/officeDocument/2006/relationships/oleObject" Target="../embeddings/oleObject20.bin"/></Relationships>
</file>

<file path=ppt/slides/_rels/slide51.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notesSlide" Target="../notesSlides/notesSlide51.xml"/><Relationship Id="rId7" Type="http://schemas.openxmlformats.org/officeDocument/2006/relationships/image" Target="../media/image127.png"/><Relationship Id="rId2" Type="http://schemas.openxmlformats.org/officeDocument/2006/relationships/slideLayout" Target="../slideLayouts/slideLayout5.xml"/><Relationship Id="rId1" Type="http://schemas.openxmlformats.org/officeDocument/2006/relationships/tags" Target="../tags/tag22.xml"/><Relationship Id="rId6" Type="http://schemas.openxmlformats.org/officeDocument/2006/relationships/image" Target="../media/image126.png"/><Relationship Id="rId5" Type="http://schemas.openxmlformats.org/officeDocument/2006/relationships/image" Target="../media/image29.emf"/><Relationship Id="rId4" Type="http://schemas.openxmlformats.org/officeDocument/2006/relationships/oleObject" Target="../embeddings/oleObject21.bin"/></Relationships>
</file>

<file path=ppt/slides/_rels/slide52.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52.xml"/><Relationship Id="rId1" Type="http://schemas.openxmlformats.org/officeDocument/2006/relationships/slideLayout" Target="../slideLayouts/slideLayout5.xml"/><Relationship Id="rId5" Type="http://schemas.openxmlformats.org/officeDocument/2006/relationships/image" Target="../media/image130.png"/><Relationship Id="rId4" Type="http://schemas.openxmlformats.org/officeDocument/2006/relationships/image" Target="../media/image129.png"/></Relationships>
</file>

<file path=ppt/slides/_rels/slide5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53.xml"/><Relationship Id="rId1" Type="http://schemas.openxmlformats.org/officeDocument/2006/relationships/slideLayout" Target="../slideLayouts/slideLayout5.xml"/><Relationship Id="rId4" Type="http://schemas.openxmlformats.org/officeDocument/2006/relationships/image" Target="../media/image131.png"/></Relationships>
</file>

<file path=ppt/slides/_rels/slide54.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notesSlide" Target="../notesSlides/notesSlide54.xml"/><Relationship Id="rId7" Type="http://schemas.openxmlformats.org/officeDocument/2006/relationships/image" Target="../media/image133.png"/><Relationship Id="rId2" Type="http://schemas.openxmlformats.org/officeDocument/2006/relationships/slideLayout" Target="../slideLayouts/slideLayout5.xml"/><Relationship Id="rId1" Type="http://schemas.openxmlformats.org/officeDocument/2006/relationships/tags" Target="../tags/tag23.xml"/><Relationship Id="rId6" Type="http://schemas.openxmlformats.org/officeDocument/2006/relationships/image" Target="../media/image29.emf"/><Relationship Id="rId5" Type="http://schemas.openxmlformats.org/officeDocument/2006/relationships/oleObject" Target="../embeddings/oleObject22.bin"/><Relationship Id="rId4" Type="http://schemas.openxmlformats.org/officeDocument/2006/relationships/image" Target="../media/image132.jpg"/></Relationships>
</file>

<file path=ppt/slides/_rels/slide55.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notesSlide" Target="../notesSlides/notesSlide55.xml"/><Relationship Id="rId7" Type="http://schemas.openxmlformats.org/officeDocument/2006/relationships/image" Target="../media/image29.emf"/><Relationship Id="rId2" Type="http://schemas.openxmlformats.org/officeDocument/2006/relationships/slideLayout" Target="../slideLayouts/slideLayout5.xml"/><Relationship Id="rId1" Type="http://schemas.openxmlformats.org/officeDocument/2006/relationships/tags" Target="../tags/tag24.xml"/><Relationship Id="rId6" Type="http://schemas.openxmlformats.org/officeDocument/2006/relationships/oleObject" Target="../embeddings/oleObject23.bin"/><Relationship Id="rId5" Type="http://schemas.openxmlformats.org/officeDocument/2006/relationships/image" Target="../media/image133.png"/><Relationship Id="rId4" Type="http://schemas.openxmlformats.org/officeDocument/2006/relationships/image" Target="../media/image132.jpg"/><Relationship Id="rId9" Type="http://schemas.openxmlformats.org/officeDocument/2006/relationships/image" Target="../media/image134.png"/></Relationships>
</file>

<file path=ppt/slides/_rels/slide56.xml.rels><?xml version="1.0" encoding="UTF-8" standalone="yes"?>
<Relationships xmlns="http://schemas.openxmlformats.org/package/2006/relationships"><Relationship Id="rId3" Type="http://schemas.openxmlformats.org/officeDocument/2006/relationships/image" Target="../media/image136.jp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5.xml"/><Relationship Id="rId1" Type="http://schemas.openxmlformats.org/officeDocument/2006/relationships/tags" Target="../tags/tag25.xml"/><Relationship Id="rId6" Type="http://schemas.openxmlformats.org/officeDocument/2006/relationships/image" Target="../media/image137.png"/><Relationship Id="rId5" Type="http://schemas.openxmlformats.org/officeDocument/2006/relationships/image" Target="../media/image29.emf"/><Relationship Id="rId4" Type="http://schemas.openxmlformats.org/officeDocument/2006/relationships/oleObject" Target="../embeddings/oleObject24.bin"/></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5.xml"/><Relationship Id="rId1" Type="http://schemas.openxmlformats.org/officeDocument/2006/relationships/tags" Target="../tags/tag26.xml"/><Relationship Id="rId6" Type="http://schemas.openxmlformats.org/officeDocument/2006/relationships/image" Target="../media/image138.png"/><Relationship Id="rId5" Type="http://schemas.openxmlformats.org/officeDocument/2006/relationships/image" Target="../media/image29.emf"/><Relationship Id="rId4" Type="http://schemas.openxmlformats.org/officeDocument/2006/relationships/oleObject" Target="../embeddings/oleObject25.bin"/></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7" Type="http://schemas.openxmlformats.org/officeDocument/2006/relationships/image" Target="../media/image140.jpeg"/><Relationship Id="rId2" Type="http://schemas.openxmlformats.org/officeDocument/2006/relationships/slideLayout" Target="../slideLayouts/slideLayout5.xml"/><Relationship Id="rId1" Type="http://schemas.openxmlformats.org/officeDocument/2006/relationships/tags" Target="../tags/tag27.xml"/><Relationship Id="rId6" Type="http://schemas.openxmlformats.org/officeDocument/2006/relationships/image" Target="../media/image139.png"/><Relationship Id="rId5" Type="http://schemas.openxmlformats.org/officeDocument/2006/relationships/image" Target="../media/image29.emf"/><Relationship Id="rId4" Type="http://schemas.openxmlformats.org/officeDocument/2006/relationships/oleObject" Target="../embeddings/oleObject26.bin"/></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7" Type="http://schemas.openxmlformats.org/officeDocument/2006/relationships/image" Target="../media/image142.png"/><Relationship Id="rId2" Type="http://schemas.openxmlformats.org/officeDocument/2006/relationships/slideLayout" Target="../slideLayouts/slideLayout5.xml"/><Relationship Id="rId1" Type="http://schemas.openxmlformats.org/officeDocument/2006/relationships/tags" Target="../tags/tag28.xml"/><Relationship Id="rId6" Type="http://schemas.openxmlformats.org/officeDocument/2006/relationships/image" Target="../media/image141.png"/><Relationship Id="rId5" Type="http://schemas.openxmlformats.org/officeDocument/2006/relationships/image" Target="../media/image29.emf"/><Relationship Id="rId4" Type="http://schemas.openxmlformats.org/officeDocument/2006/relationships/oleObject" Target="../embeddings/oleObject27.bin"/></Relationships>
</file>

<file path=ppt/slides/_rels/slide61.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notesSlide" Target="../notesSlides/notesSlide61.xml"/><Relationship Id="rId7" Type="http://schemas.openxmlformats.org/officeDocument/2006/relationships/image" Target="../media/image29.emf"/><Relationship Id="rId2" Type="http://schemas.openxmlformats.org/officeDocument/2006/relationships/slideLayout" Target="../slideLayouts/slideLayout5.xml"/><Relationship Id="rId1" Type="http://schemas.openxmlformats.org/officeDocument/2006/relationships/tags" Target="../tags/tag29.xml"/><Relationship Id="rId6" Type="http://schemas.openxmlformats.org/officeDocument/2006/relationships/oleObject" Target="../embeddings/oleObject28.bin"/><Relationship Id="rId5" Type="http://schemas.openxmlformats.org/officeDocument/2006/relationships/image" Target="../media/image144.png"/><Relationship Id="rId4" Type="http://schemas.openxmlformats.org/officeDocument/2006/relationships/image" Target="../media/image143.jpg"/></Relationships>
</file>

<file path=ppt/slides/_rels/slide62.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notesSlide" Target="../notesSlides/notesSlide62.xml"/><Relationship Id="rId7" Type="http://schemas.openxmlformats.org/officeDocument/2006/relationships/image" Target="../media/image147.png"/><Relationship Id="rId2" Type="http://schemas.openxmlformats.org/officeDocument/2006/relationships/slideLayout" Target="../slideLayouts/slideLayout5.xml"/><Relationship Id="rId1" Type="http://schemas.openxmlformats.org/officeDocument/2006/relationships/tags" Target="../tags/tag30.xml"/><Relationship Id="rId6" Type="http://schemas.openxmlformats.org/officeDocument/2006/relationships/image" Target="../media/image146.png"/><Relationship Id="rId5" Type="http://schemas.openxmlformats.org/officeDocument/2006/relationships/image" Target="../media/image29.emf"/><Relationship Id="rId4" Type="http://schemas.openxmlformats.org/officeDocument/2006/relationships/oleObject" Target="../embeddings/oleObject29.bin"/><Relationship Id="rId9" Type="http://schemas.openxmlformats.org/officeDocument/2006/relationships/image" Target="../media/image149.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5.xml"/><Relationship Id="rId1" Type="http://schemas.openxmlformats.org/officeDocument/2006/relationships/tags" Target="../tags/tag31.xml"/><Relationship Id="rId6" Type="http://schemas.openxmlformats.org/officeDocument/2006/relationships/image" Target="../media/image149.png"/><Relationship Id="rId5" Type="http://schemas.openxmlformats.org/officeDocument/2006/relationships/image" Target="../media/image29.emf"/><Relationship Id="rId4" Type="http://schemas.openxmlformats.org/officeDocument/2006/relationships/oleObject" Target="../embeddings/oleObject30.bin"/></Relationships>
</file>

<file path=ppt/slides/_rels/slide64.xml.rels><?xml version="1.0" encoding="UTF-8" standalone="yes"?>
<Relationships xmlns="http://schemas.openxmlformats.org/package/2006/relationships"><Relationship Id="rId8" Type="http://schemas.openxmlformats.org/officeDocument/2006/relationships/image" Target="../media/image152.png"/><Relationship Id="rId3" Type="http://schemas.openxmlformats.org/officeDocument/2006/relationships/notesSlide" Target="../notesSlides/notesSlide64.xml"/><Relationship Id="rId7" Type="http://schemas.openxmlformats.org/officeDocument/2006/relationships/image" Target="../media/image151.png"/><Relationship Id="rId2" Type="http://schemas.openxmlformats.org/officeDocument/2006/relationships/slideLayout" Target="../slideLayouts/slideLayout5.xml"/><Relationship Id="rId1" Type="http://schemas.openxmlformats.org/officeDocument/2006/relationships/tags" Target="../tags/tag32.xml"/><Relationship Id="rId6" Type="http://schemas.openxmlformats.org/officeDocument/2006/relationships/image" Target="../media/image150.png"/><Relationship Id="rId5" Type="http://schemas.openxmlformats.org/officeDocument/2006/relationships/image" Target="../media/image29.emf"/><Relationship Id="rId4" Type="http://schemas.openxmlformats.org/officeDocument/2006/relationships/oleObject" Target="../embeddings/oleObject31.bin"/></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7" Type="http://schemas.openxmlformats.org/officeDocument/2006/relationships/image" Target="../media/image154.png"/><Relationship Id="rId2" Type="http://schemas.openxmlformats.org/officeDocument/2006/relationships/slideLayout" Target="../slideLayouts/slideLayout5.xml"/><Relationship Id="rId1" Type="http://schemas.openxmlformats.org/officeDocument/2006/relationships/tags" Target="../tags/tag33.xml"/><Relationship Id="rId6" Type="http://schemas.openxmlformats.org/officeDocument/2006/relationships/image" Target="../media/image153.png"/><Relationship Id="rId5" Type="http://schemas.openxmlformats.org/officeDocument/2006/relationships/image" Target="../media/image29.emf"/><Relationship Id="rId4" Type="http://schemas.openxmlformats.org/officeDocument/2006/relationships/oleObject" Target="../embeddings/oleObject32.bin"/></Relationships>
</file>

<file path=ppt/slides/_rels/slide66.xml.rels><?xml version="1.0" encoding="UTF-8" standalone="yes"?>
<Relationships xmlns="http://schemas.openxmlformats.org/package/2006/relationships"><Relationship Id="rId3" Type="http://schemas.openxmlformats.org/officeDocument/2006/relationships/image" Target="../media/image155.jpg"/><Relationship Id="rId2" Type="http://schemas.openxmlformats.org/officeDocument/2006/relationships/notesSlide" Target="../notesSlides/notesSlide66.xml"/><Relationship Id="rId1" Type="http://schemas.openxmlformats.org/officeDocument/2006/relationships/slideLayout" Target="../slideLayouts/slideLayout5.xml"/><Relationship Id="rId6" Type="http://schemas.openxmlformats.org/officeDocument/2006/relationships/image" Target="../media/image158.jpg"/><Relationship Id="rId5" Type="http://schemas.openxmlformats.org/officeDocument/2006/relationships/image" Target="../media/image157.jpg"/><Relationship Id="rId4" Type="http://schemas.openxmlformats.org/officeDocument/2006/relationships/image" Target="../media/image156.jpg"/></Relationships>
</file>

<file path=ppt/slides/_rels/slide67.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67.xml"/><Relationship Id="rId1" Type="http://schemas.openxmlformats.org/officeDocument/2006/relationships/slideLayout" Target="../slideLayouts/slideLayout5.xml"/><Relationship Id="rId5" Type="http://schemas.openxmlformats.org/officeDocument/2006/relationships/image" Target="../media/image161.png"/><Relationship Id="rId4" Type="http://schemas.openxmlformats.org/officeDocument/2006/relationships/image" Target="../media/image160.png"/></Relationships>
</file>

<file path=ppt/slides/_rels/slide68.xml.rels><?xml version="1.0" encoding="UTF-8" standalone="yes"?>
<Relationships xmlns="http://schemas.openxmlformats.org/package/2006/relationships"><Relationship Id="rId8" Type="http://schemas.openxmlformats.org/officeDocument/2006/relationships/image" Target="../media/image164.png"/><Relationship Id="rId3" Type="http://schemas.openxmlformats.org/officeDocument/2006/relationships/notesSlide" Target="../notesSlides/notesSlide68.xml"/><Relationship Id="rId7" Type="http://schemas.openxmlformats.org/officeDocument/2006/relationships/image" Target="../media/image163.png"/><Relationship Id="rId2" Type="http://schemas.openxmlformats.org/officeDocument/2006/relationships/slideLayout" Target="../slideLayouts/slideLayout5.xml"/><Relationship Id="rId1" Type="http://schemas.openxmlformats.org/officeDocument/2006/relationships/tags" Target="../tags/tag34.xml"/><Relationship Id="rId6" Type="http://schemas.openxmlformats.org/officeDocument/2006/relationships/image" Target="../media/image162.png"/><Relationship Id="rId5" Type="http://schemas.openxmlformats.org/officeDocument/2006/relationships/image" Target="../media/image29.emf"/><Relationship Id="rId4" Type="http://schemas.openxmlformats.org/officeDocument/2006/relationships/oleObject" Target="../embeddings/oleObject33.bin"/></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7" Type="http://schemas.openxmlformats.org/officeDocument/2006/relationships/image" Target="../media/image166.png"/><Relationship Id="rId2" Type="http://schemas.openxmlformats.org/officeDocument/2006/relationships/slideLayout" Target="../slideLayouts/slideLayout5.xml"/><Relationship Id="rId1" Type="http://schemas.openxmlformats.org/officeDocument/2006/relationships/tags" Target="../tags/tag35.xml"/><Relationship Id="rId6" Type="http://schemas.openxmlformats.org/officeDocument/2006/relationships/image" Target="../media/image165.png"/><Relationship Id="rId5" Type="http://schemas.openxmlformats.org/officeDocument/2006/relationships/image" Target="../media/image29.emf"/><Relationship Id="rId4" Type="http://schemas.openxmlformats.org/officeDocument/2006/relationships/oleObject" Target="../embeddings/oleObject34.bin"/></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g"/><Relationship Id="rId7"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5.xml"/><Relationship Id="rId1" Type="http://schemas.openxmlformats.org/officeDocument/2006/relationships/tags" Target="../tags/tag36.xml"/><Relationship Id="rId6" Type="http://schemas.openxmlformats.org/officeDocument/2006/relationships/image" Target="../media/image167.png"/><Relationship Id="rId5" Type="http://schemas.openxmlformats.org/officeDocument/2006/relationships/image" Target="../media/image29.emf"/><Relationship Id="rId4" Type="http://schemas.openxmlformats.org/officeDocument/2006/relationships/oleObject" Target="../embeddings/oleObject35.bin"/></Relationships>
</file>

<file path=ppt/slides/_rels/slide71.xml.rels><?xml version="1.0" encoding="UTF-8" standalone="yes"?>
<Relationships xmlns="http://schemas.openxmlformats.org/package/2006/relationships"><Relationship Id="rId3" Type="http://schemas.openxmlformats.org/officeDocument/2006/relationships/image" Target="../media/image136.jp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7" Type="http://schemas.openxmlformats.org/officeDocument/2006/relationships/image" Target="../media/image137.png"/><Relationship Id="rId2" Type="http://schemas.openxmlformats.org/officeDocument/2006/relationships/slideLayout" Target="../slideLayouts/slideLayout5.xml"/><Relationship Id="rId1" Type="http://schemas.openxmlformats.org/officeDocument/2006/relationships/tags" Target="../tags/tag37.xml"/><Relationship Id="rId6" Type="http://schemas.openxmlformats.org/officeDocument/2006/relationships/image" Target="../media/image168.png"/><Relationship Id="rId5" Type="http://schemas.openxmlformats.org/officeDocument/2006/relationships/image" Target="../media/image29.emf"/><Relationship Id="rId4" Type="http://schemas.openxmlformats.org/officeDocument/2006/relationships/oleObject" Target="../embeddings/oleObject36.bin"/></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5.xml"/><Relationship Id="rId1" Type="http://schemas.openxmlformats.org/officeDocument/2006/relationships/tags" Target="../tags/tag38.xml"/><Relationship Id="rId6" Type="http://schemas.openxmlformats.org/officeDocument/2006/relationships/image" Target="../media/image138.png"/><Relationship Id="rId5" Type="http://schemas.openxmlformats.org/officeDocument/2006/relationships/image" Target="../media/image29.emf"/><Relationship Id="rId4" Type="http://schemas.openxmlformats.org/officeDocument/2006/relationships/oleObject" Target="../embeddings/oleObject37.bin"/></Relationships>
</file>

<file path=ppt/slides/_rels/slide74.xml.rels><?xml version="1.0" encoding="UTF-8" standalone="yes"?>
<Relationships xmlns="http://schemas.openxmlformats.org/package/2006/relationships"><Relationship Id="rId8" Type="http://schemas.openxmlformats.org/officeDocument/2006/relationships/image" Target="../media/image29.emf"/><Relationship Id="rId3" Type="http://schemas.openxmlformats.org/officeDocument/2006/relationships/notesSlide" Target="../notesSlides/notesSlide74.xml"/><Relationship Id="rId7" Type="http://schemas.openxmlformats.org/officeDocument/2006/relationships/oleObject" Target="../embeddings/oleObject38.bin"/><Relationship Id="rId2" Type="http://schemas.openxmlformats.org/officeDocument/2006/relationships/slideLayout" Target="../slideLayouts/slideLayout5.xml"/><Relationship Id="rId1" Type="http://schemas.openxmlformats.org/officeDocument/2006/relationships/tags" Target="../tags/tag39.xml"/><Relationship Id="rId6" Type="http://schemas.openxmlformats.org/officeDocument/2006/relationships/image" Target="../media/image171.png"/><Relationship Id="rId5" Type="http://schemas.openxmlformats.org/officeDocument/2006/relationships/image" Target="../media/image170.png"/><Relationship Id="rId4" Type="http://schemas.openxmlformats.org/officeDocument/2006/relationships/image" Target="../media/image169.jp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5.xml"/><Relationship Id="rId1" Type="http://schemas.openxmlformats.org/officeDocument/2006/relationships/tags" Target="../tags/tag40.xml"/><Relationship Id="rId6" Type="http://schemas.openxmlformats.org/officeDocument/2006/relationships/image" Target="../media/image172.png"/><Relationship Id="rId5" Type="http://schemas.openxmlformats.org/officeDocument/2006/relationships/image" Target="../media/image29.emf"/><Relationship Id="rId4" Type="http://schemas.openxmlformats.org/officeDocument/2006/relationships/oleObject" Target="../embeddings/oleObject39.bin"/></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5.xml"/><Relationship Id="rId1" Type="http://schemas.openxmlformats.org/officeDocument/2006/relationships/tags" Target="../tags/tag41.xml"/><Relationship Id="rId6" Type="http://schemas.openxmlformats.org/officeDocument/2006/relationships/image" Target="../media/image173.png"/><Relationship Id="rId5" Type="http://schemas.openxmlformats.org/officeDocument/2006/relationships/image" Target="../media/image29.emf"/><Relationship Id="rId4" Type="http://schemas.openxmlformats.org/officeDocument/2006/relationships/oleObject" Target="../embeddings/oleObject40.bin"/></Relationships>
</file>

<file path=ppt/slides/_rels/slide77.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notesSlide" Target="../notesSlides/notesSlide77.xml"/><Relationship Id="rId7" Type="http://schemas.openxmlformats.org/officeDocument/2006/relationships/image" Target="../media/image147.png"/><Relationship Id="rId2" Type="http://schemas.openxmlformats.org/officeDocument/2006/relationships/slideLayout" Target="../slideLayouts/slideLayout5.xml"/><Relationship Id="rId1" Type="http://schemas.openxmlformats.org/officeDocument/2006/relationships/tags" Target="../tags/tag42.xml"/><Relationship Id="rId6" Type="http://schemas.openxmlformats.org/officeDocument/2006/relationships/image" Target="../media/image146.png"/><Relationship Id="rId5" Type="http://schemas.openxmlformats.org/officeDocument/2006/relationships/image" Target="../media/image29.emf"/><Relationship Id="rId4" Type="http://schemas.openxmlformats.org/officeDocument/2006/relationships/oleObject" Target="../embeddings/oleObject41.bin"/><Relationship Id="rId9" Type="http://schemas.openxmlformats.org/officeDocument/2006/relationships/image" Target="../media/image149.pn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5.xml"/><Relationship Id="rId1" Type="http://schemas.openxmlformats.org/officeDocument/2006/relationships/tags" Target="../tags/tag43.xml"/><Relationship Id="rId6" Type="http://schemas.openxmlformats.org/officeDocument/2006/relationships/image" Target="../media/image149.png"/><Relationship Id="rId5" Type="http://schemas.openxmlformats.org/officeDocument/2006/relationships/image" Target="../media/image29.emf"/><Relationship Id="rId4" Type="http://schemas.openxmlformats.org/officeDocument/2006/relationships/oleObject" Target="../embeddings/oleObject42.bin"/></Relationships>
</file>

<file path=ppt/slides/_rels/slide79.xml.rels><?xml version="1.0" encoding="UTF-8" standalone="yes"?>
<Relationships xmlns="http://schemas.openxmlformats.org/package/2006/relationships"><Relationship Id="rId8" Type="http://schemas.openxmlformats.org/officeDocument/2006/relationships/image" Target="../media/image152.png"/><Relationship Id="rId3" Type="http://schemas.openxmlformats.org/officeDocument/2006/relationships/notesSlide" Target="../notesSlides/notesSlide79.xml"/><Relationship Id="rId7" Type="http://schemas.openxmlformats.org/officeDocument/2006/relationships/image" Target="../media/image151.png"/><Relationship Id="rId2" Type="http://schemas.openxmlformats.org/officeDocument/2006/relationships/slideLayout" Target="../slideLayouts/slideLayout5.xml"/><Relationship Id="rId1" Type="http://schemas.openxmlformats.org/officeDocument/2006/relationships/tags" Target="../tags/tag44.xml"/><Relationship Id="rId6" Type="http://schemas.openxmlformats.org/officeDocument/2006/relationships/image" Target="../media/image150.png"/><Relationship Id="rId5" Type="http://schemas.openxmlformats.org/officeDocument/2006/relationships/image" Target="../media/image29.emf"/><Relationship Id="rId4" Type="http://schemas.openxmlformats.org/officeDocument/2006/relationships/oleObject" Target="../embeddings/oleObject43.bin"/></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 Id="rId9" Type="http://schemas.openxmlformats.org/officeDocument/2006/relationships/image" Target="../media/image20.jp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80.xml"/><Relationship Id="rId7" Type="http://schemas.openxmlformats.org/officeDocument/2006/relationships/image" Target="../media/image154.png"/><Relationship Id="rId2" Type="http://schemas.openxmlformats.org/officeDocument/2006/relationships/slideLayout" Target="../slideLayouts/slideLayout5.xml"/><Relationship Id="rId1" Type="http://schemas.openxmlformats.org/officeDocument/2006/relationships/tags" Target="../tags/tag45.xml"/><Relationship Id="rId6" Type="http://schemas.openxmlformats.org/officeDocument/2006/relationships/image" Target="../media/image153.png"/><Relationship Id="rId5" Type="http://schemas.openxmlformats.org/officeDocument/2006/relationships/image" Target="../media/image29.emf"/><Relationship Id="rId4" Type="http://schemas.openxmlformats.org/officeDocument/2006/relationships/oleObject" Target="../embeddings/oleObject44.bin"/></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972000" y="2070018"/>
            <a:ext cx="7200000" cy="1800000"/>
          </a:xfrm>
          <a:prstGeom prst="roundRect">
            <a:avLst>
              <a:gd name="adj" fmla="val 9790"/>
            </a:avLst>
          </a:prstGeom>
          <a:solidFill>
            <a:srgbClr val="00965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ゴシック" panose="020B0400000000000000" pitchFamily="49" charset="-128"/>
              <a:ea typeface="BIZ UDゴシック" panose="020B0400000000000000" pitchFamily="49" charset="-128"/>
            </a:endParaRPr>
          </a:p>
        </p:txBody>
      </p:sp>
      <p:sp>
        <p:nvSpPr>
          <p:cNvPr id="3" name="サブタイトル 2"/>
          <p:cNvSpPr txBox="1">
            <a:spLocks/>
          </p:cNvSpPr>
          <p:nvPr/>
        </p:nvSpPr>
        <p:spPr>
          <a:xfrm>
            <a:off x="1692000" y="2145052"/>
            <a:ext cx="5760000" cy="1336548"/>
          </a:xfrm>
          <a:prstGeom prst="rect">
            <a:avLst/>
          </a:prstGeom>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a:r>
              <a:rPr lang="ja-JP" altLang="en-US" sz="4800" dirty="0">
                <a:solidFill>
                  <a:schemeClr val="bg1"/>
                </a:solidFill>
                <a:latin typeface="BIZ UDゴシック" panose="020B0400000000000000" pitchFamily="49" charset="-128"/>
                <a:ea typeface="BIZ UDゴシック" panose="020B0400000000000000" pitchFamily="49" charset="-128"/>
              </a:rPr>
              <a:t>オンライン診療を</a:t>
            </a:r>
            <a:endParaRPr lang="en-US" altLang="ja-JP" sz="4800" dirty="0">
              <a:solidFill>
                <a:schemeClr val="bg1"/>
              </a:solidFill>
              <a:latin typeface="BIZ UDゴシック" panose="020B0400000000000000" pitchFamily="49" charset="-128"/>
              <a:ea typeface="BIZ UDゴシック" panose="020B0400000000000000" pitchFamily="49" charset="-128"/>
            </a:endParaRPr>
          </a:p>
          <a:p>
            <a:pPr algn="ctr"/>
            <a:r>
              <a:rPr lang="ja-JP" altLang="en-US" sz="4800" dirty="0">
                <a:solidFill>
                  <a:schemeClr val="bg1"/>
                </a:solidFill>
                <a:latin typeface="BIZ UDゴシック" panose="020B0400000000000000" pitchFamily="49" charset="-128"/>
                <a:ea typeface="BIZ UDゴシック" panose="020B0400000000000000" pitchFamily="49" charset="-128"/>
              </a:rPr>
              <a:t>使ってみましょう</a:t>
            </a:r>
          </a:p>
        </p:txBody>
      </p:sp>
      <p:pic>
        <p:nvPicPr>
          <p:cNvPr id="4" name="図 3" descr="「デジタル活用支援推進事業」を表すロゴマーク"/>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47485" y="196467"/>
            <a:ext cx="750231" cy="1113738"/>
          </a:xfrm>
          <a:prstGeom prst="rect">
            <a:avLst/>
          </a:prstGeom>
        </p:spPr>
      </p:pic>
      <p:pic>
        <p:nvPicPr>
          <p:cNvPr id="5" name="Picture 2" descr="医師がパソコンでオンライン診療をしているイラスト">
            <a:extLst>
              <a:ext uri="{FF2B5EF4-FFF2-40B4-BE49-F238E27FC236}">
                <a16:creationId xmlns:a16="http://schemas.microsoft.com/office/drawing/2014/main" id="{812F2D6F-249F-4EBA-A086-EAF2BDB20F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9520" y="4016252"/>
            <a:ext cx="2606366" cy="2384548"/>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a:extLst>
              <a:ext uri="{FF2B5EF4-FFF2-40B4-BE49-F238E27FC236}">
                <a16:creationId xmlns:a16="http://schemas.microsoft.com/office/drawing/2014/main" id="{239A0C64-74CC-47CB-0191-7EA77A5ED37D}"/>
              </a:ext>
            </a:extLst>
          </p:cNvPr>
          <p:cNvSpPr txBox="1"/>
          <p:nvPr/>
        </p:nvSpPr>
        <p:spPr>
          <a:xfrm>
            <a:off x="1066800" y="648485"/>
            <a:ext cx="6484600" cy="1323439"/>
          </a:xfrm>
          <a:prstGeom prst="rect">
            <a:avLst/>
          </a:prstGeom>
          <a:noFill/>
        </p:spPr>
        <p:txBody>
          <a:bodyPr wrap="square" rtlCol="0">
            <a:spAutoFit/>
          </a:bodyPr>
          <a:lstStyle/>
          <a:p>
            <a:r>
              <a:rPr kumimoji="1" lang="en-US" altLang="ja-JP" sz="4000" dirty="0">
                <a:latin typeface="BIZ UDゴシック" panose="020B0400000000000000" pitchFamily="49" charset="-128"/>
                <a:ea typeface="BIZ UDゴシック" panose="020B0400000000000000" pitchFamily="49" charset="-128"/>
              </a:rPr>
              <a:t>iPhone</a:t>
            </a:r>
            <a:endParaRPr kumimoji="1" lang="ja-JP" altLang="en-US" sz="4000" dirty="0">
              <a:latin typeface="BIZ UDゴシック" panose="020B0400000000000000" pitchFamily="49" charset="-128"/>
              <a:ea typeface="BIZ UDゴシック" panose="020B0400000000000000" pitchFamily="49" charset="-128"/>
            </a:endParaRPr>
          </a:p>
          <a:p>
            <a:r>
              <a:rPr kumimoji="1" lang="ja-JP" altLang="en-US" sz="4000" dirty="0">
                <a:latin typeface="BIZ UDゴシック" panose="020B0400000000000000" pitchFamily="49" charset="-128"/>
                <a:ea typeface="BIZ UDゴシック" panose="020B0400000000000000" pitchFamily="49" charset="-128"/>
              </a:rPr>
              <a:t>スマートフォン活用編</a:t>
            </a:r>
            <a:r>
              <a:rPr kumimoji="1" lang="en-US" altLang="ja-JP" sz="4000" dirty="0">
                <a:latin typeface="BIZ UDゴシック" panose="020B0400000000000000" pitchFamily="49" charset="-128"/>
                <a:ea typeface="BIZ UDゴシック" panose="020B0400000000000000" pitchFamily="49" charset="-128"/>
              </a:rPr>
              <a:t> </a:t>
            </a:r>
            <a:endParaRPr kumimoji="1" lang="ja-JP" altLang="en-US" sz="40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11343999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タップした医療機関が地図に大きく表示されおり、下部にその医療機関の詳細が表示されている画像"/>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9985" y="1701755"/>
            <a:ext cx="2364115" cy="4200617"/>
          </a:xfrm>
          <a:prstGeom prst="rect">
            <a:avLst/>
          </a:prstGeom>
          <a:ln>
            <a:solidFill>
              <a:schemeClr val="tx1">
                <a:lumMod val="50000"/>
                <a:lumOff val="50000"/>
              </a:schemeClr>
            </a:solidFill>
          </a:ln>
        </p:spPr>
      </p:pic>
      <p:sp>
        <p:nvSpPr>
          <p:cNvPr id="36" name="Title 1">
            <a:extLst>
              <a:ext uri="{FF2B5EF4-FFF2-40B4-BE49-F238E27FC236}">
                <a16:creationId xmlns:a16="http://schemas.microsoft.com/office/drawing/2014/main" id="{09D454F7-5CCB-4D87-9B2C-DD403FC46167}"/>
              </a:ext>
            </a:extLst>
          </p:cNvPr>
          <p:cNvSpPr txBox="1">
            <a:spLocks/>
          </p:cNvSpPr>
          <p:nvPr/>
        </p:nvSpPr>
        <p:spPr>
          <a:xfrm>
            <a:off x="498567" y="572590"/>
            <a:ext cx="1188171" cy="509216"/>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spc="-300" dirty="0">
                <a:latin typeface="BIZ UDゴシック" panose="020B0400000000000000" pitchFamily="49" charset="-128"/>
                <a:ea typeface="BIZ UDゴシック" panose="020B0400000000000000" pitchFamily="49" charset="-128"/>
              </a:rPr>
              <a:t>2-B</a:t>
            </a:r>
            <a:endParaRPr lang="en-US" sz="3600" spc="-300" dirty="0">
              <a:latin typeface="BIZ UDゴシック" panose="020B0400000000000000" pitchFamily="49" charset="-128"/>
              <a:ea typeface="BIZ UDゴシック" panose="020B0400000000000000" pitchFamily="49" charset="-128"/>
            </a:endParaRPr>
          </a:p>
        </p:txBody>
      </p:sp>
      <p:sp>
        <p:nvSpPr>
          <p:cNvPr id="37" name="object 18">
            <a:extLst>
              <a:ext uri="{FF2B5EF4-FFF2-40B4-BE49-F238E27FC236}">
                <a16:creationId xmlns:a16="http://schemas.microsoft.com/office/drawing/2014/main" id="{84120372-64DA-4E54-A83F-BF6241F74A06}"/>
              </a:ext>
            </a:extLst>
          </p:cNvPr>
          <p:cNvSpPr txBox="1"/>
          <p:nvPr/>
        </p:nvSpPr>
        <p:spPr>
          <a:xfrm>
            <a:off x="759064" y="1701755"/>
            <a:ext cx="4530633" cy="1817805"/>
          </a:xfrm>
          <a:prstGeom prst="rect">
            <a:avLst/>
          </a:prstGeom>
        </p:spPr>
        <p:txBody>
          <a:bodyPr vert="horz" wrap="square" lIns="0" tIns="12065" rIns="0" bIns="0" rtlCol="0">
            <a:spAutoFit/>
          </a:bodyPr>
          <a:lstStyle/>
          <a:p>
            <a:pPr marL="9525">
              <a:spcBef>
                <a:spcPts val="85"/>
              </a:spcBef>
              <a:tabLst>
                <a:tab pos="352425" algn="l"/>
              </a:tabLst>
            </a:pPr>
            <a:r>
              <a:rPr lang="ja-JP" altLang="en-US" sz="2400" b="1" spc="5" dirty="0">
                <a:solidFill>
                  <a:srgbClr val="009650"/>
                </a:solidFill>
                <a:latin typeface="BIZ UDゴシック" panose="020B0400000000000000" pitchFamily="49" charset="-128"/>
                <a:ea typeface="BIZ UDゴシック" panose="020B0400000000000000" pitchFamily="49" charset="-128"/>
                <a:cs typeface="Meiryo" charset="-128"/>
              </a:rPr>
              <a:t>⓬</a:t>
            </a:r>
            <a:r>
              <a:rPr lang="ja-JP" altLang="en-US" sz="1800" b="1" dirty="0">
                <a:latin typeface="BIZ UDゴシック" panose="020B0400000000000000" pitchFamily="49" charset="-128"/>
                <a:ea typeface="BIZ UDゴシック" panose="020B0400000000000000" pitchFamily="49" charset="-128"/>
                <a:cs typeface="Meiryo" charset="-128"/>
              </a:rPr>
              <a:t>病院名でダブルタップすると、</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9525">
              <a:spcBef>
                <a:spcPts val="85"/>
              </a:spcBef>
              <a:tabLst>
                <a:tab pos="352425" algn="l"/>
              </a:tabLst>
            </a:pPr>
            <a:r>
              <a:rPr lang="ja-JP" altLang="en-US" sz="1800" b="1" spc="5" dirty="0">
                <a:latin typeface="BIZ UDゴシック" panose="020B0400000000000000" pitchFamily="49" charset="-128"/>
                <a:ea typeface="BIZ UDゴシック" panose="020B0400000000000000" pitchFamily="49" charset="-128"/>
                <a:cs typeface="Meiryo" charset="-128"/>
              </a:rPr>
              <a:t>　</a:t>
            </a:r>
            <a:r>
              <a:rPr lang="ja-JP" altLang="en-US" sz="1800" b="1" dirty="0">
                <a:latin typeface="BIZ UDゴシック" panose="020B0400000000000000" pitchFamily="49" charset="-128"/>
                <a:ea typeface="BIZ UDゴシック" panose="020B0400000000000000" pitchFamily="49" charset="-128"/>
                <a:cs typeface="Meiryo" charset="-128"/>
              </a:rPr>
              <a:t>詳細画面に変わります</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9525">
              <a:spcBef>
                <a:spcPts val="85"/>
              </a:spcBef>
              <a:tabLst>
                <a:tab pos="352425" algn="l"/>
              </a:tabLst>
            </a:pP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9525">
              <a:spcBef>
                <a:spcPts val="85"/>
              </a:spcBef>
              <a:tabLst>
                <a:tab pos="352425" algn="l"/>
              </a:tabLst>
            </a:pPr>
            <a:r>
              <a:rPr lang="ja-JP" altLang="en-US" sz="1800" b="1" spc="5" dirty="0">
                <a:latin typeface="BIZ UDゴシック" panose="020B0400000000000000" pitchFamily="49" charset="-128"/>
                <a:ea typeface="BIZ UDゴシック" panose="020B0400000000000000" pitchFamily="49" charset="-128"/>
                <a:cs typeface="Meiryo" charset="-128"/>
              </a:rPr>
              <a:t>　診療時間、電話番号、</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9525">
              <a:spcBef>
                <a:spcPts val="85"/>
              </a:spcBef>
              <a:tabLst>
                <a:tab pos="352425" algn="l"/>
              </a:tabLst>
            </a:pPr>
            <a:r>
              <a:rPr lang="ja-JP" altLang="en-US" sz="1800" b="1" spc="5" dirty="0">
                <a:latin typeface="BIZ UDゴシック" panose="020B0400000000000000" pitchFamily="49" charset="-128"/>
                <a:ea typeface="BIZ UDゴシック" panose="020B0400000000000000" pitchFamily="49" charset="-128"/>
                <a:cs typeface="Meiryo" charset="-128"/>
              </a:rPr>
              <a:t>　オンライン診療の対象（再診・初診）、</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9525">
              <a:spcBef>
                <a:spcPts val="85"/>
              </a:spcBef>
              <a:tabLst>
                <a:tab pos="352425" algn="l"/>
              </a:tabLst>
            </a:pPr>
            <a:r>
              <a:rPr lang="ja-JP" altLang="en-US" sz="1800" b="1" spc="5" dirty="0">
                <a:latin typeface="BIZ UDゴシック" panose="020B0400000000000000" pitchFamily="49" charset="-128"/>
                <a:ea typeface="BIZ UDゴシック" panose="020B0400000000000000" pitchFamily="49" charset="-128"/>
                <a:cs typeface="Meiryo" charset="-128"/>
              </a:rPr>
              <a:t>　診療科目など</a:t>
            </a:r>
            <a:endParaRPr lang="en-US" altLang="ja-JP" sz="1800" b="1" dirty="0">
              <a:latin typeface="BIZ UDゴシック" panose="020B0400000000000000" pitchFamily="49" charset="-128"/>
              <a:ea typeface="BIZ UDゴシック" panose="020B0400000000000000" pitchFamily="49" charset="-128"/>
              <a:cs typeface="Meiryo" charset="-128"/>
            </a:endParaRPr>
          </a:p>
        </p:txBody>
      </p:sp>
      <p:sp>
        <p:nvSpPr>
          <p:cNvPr id="42" name="正方形/長方形 41"/>
          <p:cNvSpPr/>
          <p:nvPr/>
        </p:nvSpPr>
        <p:spPr>
          <a:xfrm>
            <a:off x="6130527" y="4114800"/>
            <a:ext cx="2258891" cy="179877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25" name="タイトル 9">
            <a:extLst>
              <a:ext uri="{FF2B5EF4-FFF2-40B4-BE49-F238E27FC236}">
                <a16:creationId xmlns:a16="http://schemas.microsoft.com/office/drawing/2014/main" id="{90554312-C88A-4EFB-BC96-DA40DB4A5902}"/>
              </a:ext>
            </a:extLst>
          </p:cNvPr>
          <p:cNvSpPr txBox="1">
            <a:spLocks/>
          </p:cNvSpPr>
          <p:nvPr/>
        </p:nvSpPr>
        <p:spPr>
          <a:xfrm>
            <a:off x="1841292" y="210982"/>
            <a:ext cx="6840000"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a:tabLst>
                <a:tab pos="217488" algn="l"/>
              </a:tabLst>
            </a:pPr>
            <a:r>
              <a:rPr kumimoji="0" lang="ja-JP" altLang="en-US" sz="1800" kern="0" dirty="0">
                <a:latin typeface="BIZ UDゴシック" panose="020B0400000000000000" pitchFamily="49" charset="-128"/>
                <a:ea typeface="BIZ UDゴシック" panose="020B0400000000000000" pitchFamily="49" charset="-128"/>
              </a:rPr>
              <a:t>オンライン診療実施医療</a:t>
            </a:r>
            <a:r>
              <a:rPr lang="ja-JP" altLang="en-US" sz="1800" dirty="0">
                <a:latin typeface="BIZ UDゴシック" panose="020B0400000000000000" pitchFamily="49" charset="-128"/>
                <a:ea typeface="BIZ UDゴシック" panose="020B0400000000000000" pitchFamily="49" charset="-128"/>
              </a:rPr>
              <a:t>機関</a:t>
            </a:r>
            <a:r>
              <a:rPr kumimoji="0" lang="ja-JP" altLang="en-US" sz="1800" kern="0" dirty="0">
                <a:latin typeface="BIZ UDゴシック" panose="020B0400000000000000" pitchFamily="49" charset="-128"/>
                <a:ea typeface="BIZ UDゴシック" panose="020B0400000000000000" pitchFamily="49" charset="-128"/>
              </a:rPr>
              <a:t>の検索</a:t>
            </a:r>
          </a:p>
          <a:p>
            <a:pPr>
              <a:tabLst>
                <a:tab pos="217488" algn="l"/>
              </a:tabLst>
            </a:pPr>
            <a:r>
              <a:rPr kumimoji="0" lang="ja-JP" altLang="en-US" sz="3200" kern="0" dirty="0">
                <a:latin typeface="BIZ UDゴシック" panose="020B0400000000000000" pitchFamily="49" charset="-128"/>
                <a:ea typeface="BIZ UDゴシック" panose="020B0400000000000000" pitchFamily="49" charset="-128"/>
              </a:rPr>
              <a:t>ヤフーマップで医療機関をさがす</a:t>
            </a:r>
          </a:p>
        </p:txBody>
      </p:sp>
      <p:sp>
        <p:nvSpPr>
          <p:cNvPr id="4" name="テキスト ボックス 3">
            <a:extLst>
              <a:ext uri="{FF2B5EF4-FFF2-40B4-BE49-F238E27FC236}">
                <a16:creationId xmlns:a16="http://schemas.microsoft.com/office/drawing/2014/main" id="{8DD0DBA3-D038-96FE-D11D-F303144F5472}"/>
              </a:ext>
            </a:extLst>
          </p:cNvPr>
          <p:cNvSpPr txBox="1"/>
          <p:nvPr/>
        </p:nvSpPr>
        <p:spPr>
          <a:xfrm>
            <a:off x="759064" y="4009546"/>
            <a:ext cx="4800600" cy="1892826"/>
          </a:xfrm>
          <a:prstGeom prst="rect">
            <a:avLst/>
          </a:prstGeom>
          <a:solidFill>
            <a:srgbClr val="FFFFCC"/>
          </a:solidFill>
          <a:ln>
            <a:solidFill>
              <a:srgbClr val="009650"/>
            </a:solidFill>
          </a:ln>
        </p:spPr>
        <p:txBody>
          <a:bodyPr wrap="square" rtlCol="0">
            <a:spAutoFit/>
          </a:bodyPr>
          <a:lstStyle/>
          <a:p>
            <a:pPr marL="0" marR="0" algn="l">
              <a:spcBef>
                <a:spcPts val="0"/>
              </a:spcBef>
              <a:spcAft>
                <a:spcPts val="0"/>
              </a:spcAft>
            </a:pPr>
            <a:r>
              <a:rPr lang="en-US" altLang="ja-JP" sz="1600" b="1" dirty="0">
                <a:solidFill>
                  <a:srgbClr val="000000"/>
                </a:solidFill>
                <a:effectLst/>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en-US" sz="1600" b="1" dirty="0">
                <a:solidFill>
                  <a:srgbClr val="000000"/>
                </a:solidFill>
                <a:effectLst/>
                <a:latin typeface="BIZ UDゴシック" panose="020B0400000000000000" pitchFamily="49" charset="-128"/>
                <a:ea typeface="BIZ UDゴシック" panose="020B0400000000000000" pitchFamily="49" charset="-128"/>
                <a:cs typeface="Times New Roman" panose="02020603050405020304" pitchFamily="18" charset="0"/>
              </a:rPr>
              <a:t>ホームページアドレスが掲載されている場合は、</a:t>
            </a:r>
            <a:endParaRPr lang="en-US" altLang="ja-JP" sz="1600" b="1" dirty="0">
              <a:solidFill>
                <a:srgbClr val="000000"/>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0" marR="0" algn="l">
              <a:spcBef>
                <a:spcPts val="0"/>
              </a:spcBef>
              <a:spcAft>
                <a:spcPts val="0"/>
              </a:spcAft>
            </a:pPr>
            <a:r>
              <a:rPr lang="en-US" altLang="ja-JP" sz="1600" b="1"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 </a:t>
            </a:r>
            <a:r>
              <a:rPr lang="ja-JP" altLang="en-US" sz="1600" b="1" dirty="0">
                <a:solidFill>
                  <a:srgbClr val="000000"/>
                </a:solidFill>
                <a:effectLst/>
                <a:latin typeface="BIZ UDゴシック" panose="020B0400000000000000" pitchFamily="49" charset="-128"/>
                <a:ea typeface="BIZ UDゴシック" panose="020B0400000000000000" pitchFamily="49" charset="-128"/>
                <a:cs typeface="Times New Roman" panose="02020603050405020304" pitchFamily="18" charset="0"/>
              </a:rPr>
              <a:t>ダブルタップすると病院のホームページが確認</a:t>
            </a:r>
            <a:endParaRPr lang="en-US" altLang="ja-JP" sz="1600" b="1" dirty="0">
              <a:solidFill>
                <a:srgbClr val="000000"/>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0" marR="0" algn="l">
              <a:spcBef>
                <a:spcPts val="0"/>
              </a:spcBef>
              <a:spcAft>
                <a:spcPts val="0"/>
              </a:spcAft>
            </a:pPr>
            <a:r>
              <a:rPr lang="en-US" altLang="ja-JP" sz="1600" b="1"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 </a:t>
            </a:r>
            <a:r>
              <a:rPr lang="ja-JP" altLang="en-US" sz="1600" b="1" dirty="0">
                <a:solidFill>
                  <a:srgbClr val="000000"/>
                </a:solidFill>
                <a:effectLst/>
                <a:latin typeface="BIZ UDゴシック" panose="020B0400000000000000" pitchFamily="49" charset="-128"/>
                <a:ea typeface="BIZ UDゴシック" panose="020B0400000000000000" pitchFamily="49" charset="-128"/>
                <a:cs typeface="Times New Roman" panose="02020603050405020304" pitchFamily="18" charset="0"/>
              </a:rPr>
              <a:t>できます。</a:t>
            </a:r>
            <a:endParaRPr lang="ja-JP" altLang="en-US" sz="1600" b="1"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0" marR="0" algn="l">
              <a:spcBef>
                <a:spcPts val="600"/>
              </a:spcBef>
              <a:spcAft>
                <a:spcPts val="0"/>
              </a:spcAft>
            </a:pPr>
            <a:r>
              <a:rPr lang="en-US" altLang="ja-JP" sz="1600" b="1" dirty="0">
                <a:solidFill>
                  <a:srgbClr val="000000"/>
                </a:solidFill>
                <a:effectLst/>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en-US" sz="1600" b="1" dirty="0">
                <a:solidFill>
                  <a:srgbClr val="000000"/>
                </a:solidFill>
                <a:effectLst/>
                <a:latin typeface="BIZ UDゴシック" panose="020B0400000000000000" pitchFamily="49" charset="-128"/>
                <a:ea typeface="BIZ UDゴシック" panose="020B0400000000000000" pitchFamily="49" charset="-128"/>
                <a:cs typeface="Times New Roman" panose="02020603050405020304" pitchFamily="18" charset="0"/>
              </a:rPr>
              <a:t>スワイプで確認すると、住所や電話番号等も</a:t>
            </a:r>
            <a:endParaRPr lang="en-US" altLang="ja-JP" sz="1600" b="1" dirty="0">
              <a:solidFill>
                <a:srgbClr val="000000"/>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0" marR="0" algn="l">
              <a:spcBef>
                <a:spcPts val="0"/>
              </a:spcBef>
              <a:spcAft>
                <a:spcPts val="0"/>
              </a:spcAft>
            </a:pPr>
            <a:r>
              <a:rPr lang="en-US" altLang="ja-JP" sz="1600" b="1"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 </a:t>
            </a:r>
            <a:r>
              <a:rPr lang="ja-JP" altLang="en-US" sz="1600" b="1" dirty="0">
                <a:solidFill>
                  <a:srgbClr val="000000"/>
                </a:solidFill>
                <a:effectLst/>
                <a:latin typeface="BIZ UDゴシック" panose="020B0400000000000000" pitchFamily="49" charset="-128"/>
                <a:ea typeface="BIZ UDゴシック" panose="020B0400000000000000" pitchFamily="49" charset="-128"/>
                <a:cs typeface="Times New Roman" panose="02020603050405020304" pitchFamily="18" charset="0"/>
              </a:rPr>
              <a:t>確認できますので、よくわからない場合は、</a:t>
            </a:r>
            <a:endParaRPr lang="en-US" altLang="ja-JP" sz="1600" b="1" dirty="0">
              <a:solidFill>
                <a:srgbClr val="000000"/>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0" marR="0" algn="l">
              <a:spcBef>
                <a:spcPts val="0"/>
              </a:spcBef>
              <a:spcAft>
                <a:spcPts val="0"/>
              </a:spcAft>
            </a:pPr>
            <a:r>
              <a:rPr lang="en-US" altLang="ja-JP" sz="1600" b="1"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 </a:t>
            </a:r>
            <a:r>
              <a:rPr lang="ja-JP" altLang="en-US" sz="1600" b="1" dirty="0">
                <a:solidFill>
                  <a:srgbClr val="000000"/>
                </a:solidFill>
                <a:effectLst/>
                <a:latin typeface="BIZ UDゴシック" panose="020B0400000000000000" pitchFamily="49" charset="-128"/>
                <a:ea typeface="BIZ UDゴシック" panose="020B0400000000000000" pitchFamily="49" charset="-128"/>
                <a:cs typeface="Times New Roman" panose="02020603050405020304" pitchFamily="18" charset="0"/>
              </a:rPr>
              <a:t>医療機関へ直接電話で問い合わせなどを行って</a:t>
            </a:r>
            <a:endParaRPr lang="en-US" altLang="ja-JP" sz="1600" b="1" dirty="0">
              <a:solidFill>
                <a:srgbClr val="000000"/>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0" marR="0" algn="l">
              <a:spcBef>
                <a:spcPts val="0"/>
              </a:spcBef>
              <a:spcAft>
                <a:spcPts val="0"/>
              </a:spcAft>
            </a:pPr>
            <a:r>
              <a:rPr lang="en-US" altLang="ja-JP" sz="1600" b="1"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 </a:t>
            </a:r>
            <a:r>
              <a:rPr lang="ja-JP" altLang="en-US" sz="1600" b="1" dirty="0">
                <a:solidFill>
                  <a:srgbClr val="000000"/>
                </a:solidFill>
                <a:effectLst/>
                <a:latin typeface="BIZ UDゴシック" panose="020B0400000000000000" pitchFamily="49" charset="-128"/>
                <a:ea typeface="BIZ UDゴシック" panose="020B0400000000000000" pitchFamily="49" charset="-128"/>
                <a:cs typeface="Times New Roman" panose="02020603050405020304" pitchFamily="18" charset="0"/>
              </a:rPr>
              <a:t>ください。</a:t>
            </a:r>
            <a:endParaRPr lang="ja-JP" altLang="en-US" sz="1600" b="1"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p:txBody>
      </p:sp>
      <p:grpSp>
        <p:nvGrpSpPr>
          <p:cNvPr id="6" name="図形グループ 58">
            <a:extLst>
              <a:ext uri="{FF2B5EF4-FFF2-40B4-BE49-F238E27FC236}">
                <a16:creationId xmlns:a16="http://schemas.microsoft.com/office/drawing/2014/main" id="{D870542C-92BC-9AC1-D330-05792E86C706}"/>
              </a:ext>
            </a:extLst>
          </p:cNvPr>
          <p:cNvGrpSpPr/>
          <p:nvPr/>
        </p:nvGrpSpPr>
        <p:grpSpPr>
          <a:xfrm>
            <a:off x="5856433" y="3837853"/>
            <a:ext cx="492444" cy="461665"/>
            <a:chOff x="7471823" y="2229458"/>
            <a:chExt cx="492444" cy="461665"/>
          </a:xfrm>
        </p:grpSpPr>
        <p:sp>
          <p:nvSpPr>
            <p:cNvPr id="7" name="円/楕円 59">
              <a:extLst>
                <a:ext uri="{FF2B5EF4-FFF2-40B4-BE49-F238E27FC236}">
                  <a16:creationId xmlns:a16="http://schemas.microsoft.com/office/drawing/2014/main" id="{C6170C4B-187D-4DFE-603C-9D9E0903C825}"/>
                </a:ext>
              </a:extLst>
            </p:cNvPr>
            <p:cNvSpPr>
              <a:spLocks noChangeAspect="1"/>
            </p:cNvSpPr>
            <p:nvPr/>
          </p:nvSpPr>
          <p:spPr>
            <a:xfrm>
              <a:off x="7583041" y="2376070"/>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8" name="正方形/長方形 7">
              <a:extLst>
                <a:ext uri="{FF2B5EF4-FFF2-40B4-BE49-F238E27FC236}">
                  <a16:creationId xmlns:a16="http://schemas.microsoft.com/office/drawing/2014/main" id="{97E5F9FD-1D99-0A11-F6FE-90630F27A298}"/>
                </a:ext>
              </a:extLst>
            </p:cNvPr>
            <p:cNvSpPr/>
            <p:nvPr/>
          </p:nvSpPr>
          <p:spPr>
            <a:xfrm>
              <a:off x="7471823" y="2229458"/>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⓬</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spTree>
    <p:extLst>
      <p:ext uri="{BB962C8B-B14F-4D97-AF65-F5344CB8AC3E}">
        <p14:creationId xmlns:p14="http://schemas.microsoft.com/office/powerpoint/2010/main" val="27596742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サブタイトル 2"/>
          <p:cNvSpPr txBox="1">
            <a:spLocks/>
          </p:cNvSpPr>
          <p:nvPr/>
        </p:nvSpPr>
        <p:spPr>
          <a:xfrm>
            <a:off x="1999200" y="304800"/>
            <a:ext cx="6840000" cy="5837260"/>
          </a:xfrm>
          <a:prstGeom prst="rect">
            <a:avLst/>
          </a:prstGeom>
          <a:noFill/>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00000"/>
              </a:lnSpc>
            </a:pPr>
            <a:r>
              <a:rPr lang="en-US" altLang="ja-JP" sz="14000" dirty="0">
                <a:solidFill>
                  <a:srgbClr val="009650"/>
                </a:solidFill>
                <a:latin typeface="BIZ UDゴシック" panose="020B0400000000000000" pitchFamily="49" charset="-128"/>
                <a:ea typeface="BIZ UDゴシック" panose="020B0400000000000000" pitchFamily="49" charset="-128"/>
              </a:rPr>
              <a:t>3</a:t>
            </a:r>
            <a:endParaRPr lang="ja-JP" altLang="en-US" sz="14000" dirty="0">
              <a:solidFill>
                <a:srgbClr val="009650"/>
              </a:solidFill>
              <a:latin typeface="BIZ UDゴシック" panose="020B0400000000000000" pitchFamily="49" charset="-128"/>
              <a:ea typeface="BIZ UDゴシック" panose="020B0400000000000000" pitchFamily="49" charset="-128"/>
            </a:endParaRPr>
          </a:p>
          <a:p>
            <a:r>
              <a:rPr lang="ja-JP" altLang="en-US" sz="4800" dirty="0">
                <a:solidFill>
                  <a:srgbClr val="009650"/>
                </a:solidFill>
                <a:latin typeface="BIZ UDゴシック" panose="020B0400000000000000" pitchFamily="49" charset="-128"/>
                <a:ea typeface="BIZ UDゴシック" panose="020B0400000000000000" pitchFamily="49" charset="-128"/>
              </a:rPr>
              <a:t>オンライン診療アプリ</a:t>
            </a:r>
            <a:endParaRPr lang="en-US" altLang="ja-JP" sz="4800" dirty="0">
              <a:solidFill>
                <a:srgbClr val="009650"/>
              </a:solidFill>
              <a:latin typeface="BIZ UDゴシック" panose="020B0400000000000000" pitchFamily="49" charset="-128"/>
              <a:ea typeface="BIZ UDゴシック" panose="020B0400000000000000" pitchFamily="49" charset="-128"/>
            </a:endParaRPr>
          </a:p>
          <a:p>
            <a:pPr marL="0" marR="0" algn="just">
              <a:spcBef>
                <a:spcPts val="500"/>
              </a:spcBef>
              <a:spcAft>
                <a:spcPts val="500"/>
              </a:spcAft>
            </a:pPr>
            <a:endParaRPr lang="en-US" altLang="ja-JP" sz="18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marL="0" marR="0" algn="just">
              <a:spcBef>
                <a:spcPts val="500"/>
              </a:spcBef>
              <a:spcAft>
                <a:spcPts val="500"/>
              </a:spcAft>
            </a:pPr>
            <a:r>
              <a:rPr lang="en-US" altLang="ja-JP" sz="1800" dirty="0">
                <a:effectLst/>
                <a:latin typeface="BIZ UDPゴシック" panose="020B0400000000000000" pitchFamily="50" charset="-128"/>
                <a:ea typeface="BIZ UDPゴシック" panose="020B0400000000000000" pitchFamily="50" charset="-128"/>
                <a:cs typeface="Times New Roman" panose="02020603050405020304" pitchFamily="18" charset="0"/>
              </a:rPr>
              <a:t>1 </a:t>
            </a:r>
            <a:r>
              <a:rPr lang="ja-JP" altLang="en-US" sz="1800" dirty="0">
                <a:effectLst/>
                <a:latin typeface="BIZ UDPゴシック" panose="020B0400000000000000" pitchFamily="50" charset="-128"/>
                <a:ea typeface="BIZ UDPゴシック" panose="020B0400000000000000" pitchFamily="50" charset="-128"/>
                <a:cs typeface="Times New Roman" panose="02020603050405020304" pitchFamily="18" charset="0"/>
              </a:rPr>
              <a:t>アプリのインストール</a:t>
            </a:r>
            <a:endParaRPr lang="ja-JP" altLang="en-US" sz="1800" dirty="0">
              <a:effectLst/>
              <a:latin typeface="Century" panose="02040604050505020304" pitchFamily="18" charset="0"/>
              <a:ea typeface="ＭＳ 明朝" panose="02020609040205080304" pitchFamily="17" charset="-128"/>
              <a:cs typeface="Times New Roman" panose="02020603050405020304" pitchFamily="18" charset="0"/>
            </a:endParaRPr>
          </a:p>
          <a:p>
            <a:pPr marL="0" marR="0" algn="just">
              <a:spcBef>
                <a:spcPts val="500"/>
              </a:spcBef>
              <a:spcAft>
                <a:spcPts val="500"/>
              </a:spcAft>
            </a:pPr>
            <a:r>
              <a:rPr lang="en-US" altLang="ja-JP" sz="1800" dirty="0">
                <a:effectLst/>
                <a:latin typeface="BIZ UDPゴシック" panose="020B0400000000000000" pitchFamily="50" charset="-128"/>
                <a:ea typeface="BIZ UDPゴシック" panose="020B0400000000000000" pitchFamily="50" charset="-128"/>
                <a:cs typeface="Times New Roman" panose="02020603050405020304" pitchFamily="18" charset="0"/>
              </a:rPr>
              <a:t>2 </a:t>
            </a:r>
            <a:r>
              <a:rPr lang="ja-JP" altLang="en-US" sz="1800" dirty="0">
                <a:effectLst/>
                <a:latin typeface="BIZ UDPゴシック" panose="020B0400000000000000" pitchFamily="50" charset="-128"/>
                <a:ea typeface="BIZ UDPゴシック" panose="020B0400000000000000" pitchFamily="50" charset="-128"/>
                <a:cs typeface="Times New Roman" panose="02020603050405020304" pitchFamily="18" charset="0"/>
              </a:rPr>
              <a:t>利用者情報の登録</a:t>
            </a:r>
            <a:endParaRPr lang="ja-JP" altLang="en-US" sz="1800" dirty="0">
              <a:effectLst/>
              <a:latin typeface="Century" panose="02040604050505020304" pitchFamily="18" charset="0"/>
              <a:ea typeface="ＭＳ 明朝" panose="02020609040205080304" pitchFamily="17" charset="-128"/>
              <a:cs typeface="Times New Roman" panose="02020603050405020304" pitchFamily="18" charset="0"/>
            </a:endParaRPr>
          </a:p>
          <a:p>
            <a:pPr marL="0" marR="0" algn="just">
              <a:spcBef>
                <a:spcPts val="500"/>
              </a:spcBef>
              <a:spcAft>
                <a:spcPts val="500"/>
              </a:spcAft>
            </a:pPr>
            <a:r>
              <a:rPr lang="en-US" altLang="ja-JP" sz="1800" dirty="0">
                <a:effectLst/>
                <a:latin typeface="BIZ UDPゴシック" panose="020B0400000000000000" pitchFamily="50" charset="-128"/>
                <a:ea typeface="BIZ UDPゴシック" panose="020B0400000000000000" pitchFamily="50" charset="-128"/>
                <a:cs typeface="Times New Roman" panose="02020603050405020304" pitchFamily="18" charset="0"/>
              </a:rPr>
              <a:t>3 </a:t>
            </a:r>
            <a:r>
              <a:rPr lang="ja-JP" altLang="en-US" sz="1800" dirty="0">
                <a:effectLst/>
                <a:latin typeface="BIZ UDPゴシック" panose="020B0400000000000000" pitchFamily="50" charset="-128"/>
                <a:ea typeface="BIZ UDPゴシック" panose="020B0400000000000000" pitchFamily="50" charset="-128"/>
                <a:cs typeface="Times New Roman" panose="02020603050405020304" pitchFamily="18" charset="0"/>
              </a:rPr>
              <a:t>受診する医療機関の決定</a:t>
            </a:r>
            <a:endParaRPr lang="ja-JP" altLang="en-US" sz="1800" dirty="0">
              <a:effectLst/>
              <a:latin typeface="Century" panose="02040604050505020304" pitchFamily="18" charset="0"/>
              <a:ea typeface="ＭＳ 明朝" panose="02020609040205080304" pitchFamily="17" charset="-128"/>
              <a:cs typeface="Times New Roman" panose="02020603050405020304" pitchFamily="18" charset="0"/>
            </a:endParaRPr>
          </a:p>
          <a:p>
            <a:pPr marL="0" marR="0" algn="just">
              <a:spcBef>
                <a:spcPts val="500"/>
              </a:spcBef>
              <a:spcAft>
                <a:spcPts val="500"/>
              </a:spcAft>
            </a:pPr>
            <a:r>
              <a:rPr lang="en-US" altLang="ja-JP" sz="1800" dirty="0">
                <a:effectLst/>
                <a:latin typeface="BIZ UDPゴシック" panose="020B0400000000000000" pitchFamily="50" charset="-128"/>
                <a:ea typeface="BIZ UDPゴシック" panose="020B0400000000000000" pitchFamily="50" charset="-128"/>
                <a:cs typeface="Times New Roman" panose="02020603050405020304" pitchFamily="18" charset="0"/>
              </a:rPr>
              <a:t>4 </a:t>
            </a:r>
            <a:r>
              <a:rPr lang="ja-JP" altLang="en-US" sz="1800" dirty="0">
                <a:effectLst/>
                <a:latin typeface="BIZ UDPゴシック" panose="020B0400000000000000" pitchFamily="50" charset="-128"/>
                <a:ea typeface="BIZ UDPゴシック" panose="020B0400000000000000" pitchFamily="50" charset="-128"/>
                <a:cs typeface="Times New Roman" panose="02020603050405020304" pitchFamily="18" charset="0"/>
              </a:rPr>
              <a:t>予約</a:t>
            </a:r>
            <a:endParaRPr lang="ja-JP" altLang="en-US" sz="1800" dirty="0">
              <a:effectLst/>
              <a:latin typeface="Century" panose="02040604050505020304" pitchFamily="18" charset="0"/>
              <a:ea typeface="ＭＳ 明朝" panose="02020609040205080304" pitchFamily="17" charset="-128"/>
              <a:cs typeface="Times New Roman" panose="02020603050405020304" pitchFamily="18" charset="0"/>
            </a:endParaRPr>
          </a:p>
          <a:p>
            <a:pPr marL="0" marR="0" algn="just">
              <a:spcBef>
                <a:spcPts val="500"/>
              </a:spcBef>
              <a:spcAft>
                <a:spcPts val="500"/>
              </a:spcAft>
            </a:pPr>
            <a:r>
              <a:rPr lang="en-US" altLang="ja-JP" sz="1800" dirty="0">
                <a:effectLst/>
                <a:latin typeface="BIZ UDPゴシック" panose="020B0400000000000000" pitchFamily="50" charset="-128"/>
                <a:ea typeface="BIZ UDPゴシック" panose="020B0400000000000000" pitchFamily="50" charset="-128"/>
                <a:cs typeface="Times New Roman" panose="02020603050405020304" pitchFamily="18" charset="0"/>
              </a:rPr>
              <a:t>5 </a:t>
            </a:r>
            <a:r>
              <a:rPr lang="ja-JP" altLang="en-US" sz="1800" dirty="0">
                <a:effectLst/>
                <a:latin typeface="BIZ UDPゴシック" panose="020B0400000000000000" pitchFamily="50" charset="-128"/>
                <a:ea typeface="BIZ UDPゴシック" panose="020B0400000000000000" pitchFamily="50" charset="-128"/>
                <a:cs typeface="Times New Roman" panose="02020603050405020304" pitchFamily="18" charset="0"/>
              </a:rPr>
              <a:t>受診</a:t>
            </a:r>
            <a:endParaRPr lang="ja-JP" altLang="en-US" sz="1800" dirty="0">
              <a:effectLst/>
              <a:latin typeface="Century" panose="02040604050505020304" pitchFamily="18" charset="0"/>
              <a:ea typeface="ＭＳ 明朝" panose="02020609040205080304" pitchFamily="17" charset="-128"/>
              <a:cs typeface="Times New Roman" panose="02020603050405020304" pitchFamily="18" charset="0"/>
            </a:endParaRPr>
          </a:p>
          <a:p>
            <a:pPr marL="0" marR="0" algn="just">
              <a:spcBef>
                <a:spcPts val="500"/>
              </a:spcBef>
              <a:spcAft>
                <a:spcPts val="500"/>
              </a:spcAft>
            </a:pPr>
            <a:r>
              <a:rPr lang="en-US" altLang="ja-JP" sz="1800" dirty="0">
                <a:effectLst/>
                <a:latin typeface="BIZ UDPゴシック" panose="020B0400000000000000" pitchFamily="50" charset="-128"/>
                <a:ea typeface="BIZ UDPゴシック" panose="020B0400000000000000" pitchFamily="50" charset="-128"/>
                <a:cs typeface="Times New Roman" panose="02020603050405020304" pitchFamily="18" charset="0"/>
              </a:rPr>
              <a:t>6 </a:t>
            </a:r>
            <a:r>
              <a:rPr lang="ja-JP" altLang="en-US" sz="1800" dirty="0">
                <a:effectLst/>
                <a:latin typeface="BIZ UDPゴシック" panose="020B0400000000000000" pitchFamily="50" charset="-128"/>
                <a:ea typeface="BIZ UDPゴシック" panose="020B0400000000000000" pitchFamily="50" charset="-128"/>
                <a:cs typeface="Times New Roman" panose="02020603050405020304" pitchFamily="18" charset="0"/>
              </a:rPr>
              <a:t>お支払い</a:t>
            </a:r>
            <a:endParaRPr lang="ja-JP" altLang="en-US" sz="1800" dirty="0">
              <a:effectLst/>
              <a:latin typeface="Century" panose="02040604050505020304" pitchFamily="18" charset="0"/>
              <a:ea typeface="ＭＳ 明朝" panose="02020609040205080304" pitchFamily="17" charset="-128"/>
              <a:cs typeface="Times New Roman" panose="02020603050405020304" pitchFamily="18" charset="0"/>
            </a:endParaRPr>
          </a:p>
          <a:p>
            <a:pPr marL="0" marR="0" algn="just">
              <a:spcBef>
                <a:spcPts val="0"/>
              </a:spcBef>
              <a:spcAft>
                <a:spcPts val="0"/>
              </a:spcAft>
            </a:pPr>
            <a:r>
              <a:rPr lang="en-US" altLang="ja-JP" sz="1800" dirty="0">
                <a:effectLst/>
                <a:latin typeface="BIZ UDPゴシック" panose="020B0400000000000000" pitchFamily="50" charset="-128"/>
                <a:ea typeface="BIZ UDPゴシック" panose="020B0400000000000000" pitchFamily="50" charset="-128"/>
                <a:cs typeface="Times New Roman" panose="02020603050405020304" pitchFamily="18" charset="0"/>
              </a:rPr>
              <a:t>7 </a:t>
            </a:r>
            <a:r>
              <a:rPr lang="ja-JP" altLang="en-US" sz="1800" dirty="0">
                <a:effectLst/>
                <a:latin typeface="BIZ UDPゴシック" panose="020B0400000000000000" pitchFamily="50" charset="-128"/>
                <a:ea typeface="BIZ UDPゴシック" panose="020B0400000000000000" pitchFamily="50" charset="-128"/>
                <a:cs typeface="Times New Roman" panose="02020603050405020304" pitchFamily="18" charset="0"/>
              </a:rPr>
              <a:t>お薬・処方箋などの扱い</a:t>
            </a:r>
            <a:endParaRPr lang="ja-JP" altLang="en-US" sz="1800" dirty="0">
              <a:effectLst/>
              <a:latin typeface="Century" panose="02040604050505020304" pitchFamily="18" charset="0"/>
              <a:ea typeface="ＭＳ 明朝" panose="02020609040205080304" pitchFamily="17" charset="-128"/>
              <a:cs typeface="Times New Roman" panose="02020603050405020304" pitchFamily="18" charset="0"/>
            </a:endParaRPr>
          </a:p>
          <a:p>
            <a:endParaRPr lang="en-US" altLang="ja-JP" sz="1600" dirty="0">
              <a:solidFill>
                <a:srgbClr val="009650"/>
              </a:solidFill>
              <a:latin typeface="BIZ UDゴシック" panose="020B0400000000000000" pitchFamily="49" charset="-128"/>
              <a:ea typeface="BIZ UDゴシック" panose="020B0400000000000000" pitchFamily="49" charset="-128"/>
            </a:endParaRPr>
          </a:p>
        </p:txBody>
      </p:sp>
      <p:pic>
        <p:nvPicPr>
          <p:cNvPr id="3" name="Picture 2" descr="パソコンのモニターを見せる医師のイラスト">
            <a:extLst>
              <a:ext uri="{FF2B5EF4-FFF2-40B4-BE49-F238E27FC236}">
                <a16:creationId xmlns:a16="http://schemas.microsoft.com/office/drawing/2014/main" id="{978E008C-D917-461B-B999-F50C0E71795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4594623"/>
            <a:ext cx="1368000" cy="14553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9254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a:spLocks noGrp="1"/>
          </p:cNvSpPr>
          <p:nvPr>
            <p:ph type="subTitle" idx="4294967295"/>
          </p:nvPr>
        </p:nvSpPr>
        <p:spPr>
          <a:xfrm>
            <a:off x="502533" y="1309148"/>
            <a:ext cx="8255196" cy="1126575"/>
          </a:xfrm>
          <a:prstGeom prst="rect">
            <a:avLst/>
          </a:prstGeom>
        </p:spPr>
        <p:txBody>
          <a:bodyPr>
            <a:noAutofit/>
          </a:bodyPr>
          <a:lstStyle/>
          <a:p>
            <a:pPr algn="just"/>
            <a:r>
              <a:rPr lang="ja-JP" altLang="en-US" b="1" dirty="0">
                <a:solidFill>
                  <a:schemeClr val="tx1"/>
                </a:solidFill>
                <a:latin typeface="BIZ UDゴシック" panose="020B0400000000000000" pitchFamily="49" charset="-128"/>
                <a:ea typeface="BIZ UDゴシック" panose="020B0400000000000000" pitchFamily="49" charset="-128"/>
                <a:cs typeface="Meiryo" charset="-128"/>
              </a:rPr>
              <a:t>このアプリを利用することで</a:t>
            </a:r>
            <a:r>
              <a:rPr lang="ja-JP" altLang="en-US" b="1" spc="-500" dirty="0">
                <a:solidFill>
                  <a:schemeClr val="tx1"/>
                </a:solidFill>
                <a:latin typeface="BIZ UDゴシック" panose="020B0400000000000000" pitchFamily="49" charset="-128"/>
                <a:ea typeface="BIZ UDゴシック" panose="020B0400000000000000" pitchFamily="49" charset="-128"/>
                <a:cs typeface="Meiryo" charset="-128"/>
              </a:rPr>
              <a:t>、</a:t>
            </a:r>
            <a:r>
              <a:rPr lang="ja-JP" altLang="en-US" b="1" dirty="0">
                <a:solidFill>
                  <a:schemeClr val="tx1"/>
                </a:solidFill>
                <a:latin typeface="BIZ UDゴシック" panose="020B0400000000000000" pitchFamily="49" charset="-128"/>
                <a:ea typeface="BIZ UDゴシック" panose="020B0400000000000000" pitchFamily="49" charset="-128"/>
                <a:cs typeface="Meiryo" charset="-128"/>
              </a:rPr>
              <a:t>インターネット上で一貫して予約、診療、会計を行うことができ、オンライン診療だけでなく、オンライン服薬指導</a:t>
            </a:r>
            <a:r>
              <a:rPr lang="en-US" altLang="ja-JP" sz="1200" b="1" dirty="0">
                <a:solidFill>
                  <a:schemeClr val="tx1"/>
                </a:solidFill>
                <a:latin typeface="BIZ UDゴシック" panose="020B0400000000000000" pitchFamily="49" charset="-128"/>
                <a:ea typeface="BIZ UDゴシック" panose="020B0400000000000000" pitchFamily="49" charset="-128"/>
                <a:cs typeface="Meiryo" charset="-128"/>
              </a:rPr>
              <a:t>※</a:t>
            </a:r>
            <a:r>
              <a:rPr lang="ja-JP" altLang="en-US" b="1" dirty="0">
                <a:solidFill>
                  <a:schemeClr val="tx1"/>
                </a:solidFill>
                <a:latin typeface="BIZ UDゴシック" panose="020B0400000000000000" pitchFamily="49" charset="-128"/>
                <a:ea typeface="BIZ UDゴシック" panose="020B0400000000000000" pitchFamily="49" charset="-128"/>
                <a:cs typeface="Meiryo" charset="-128"/>
              </a:rPr>
              <a:t>も受けることができます。</a:t>
            </a:r>
            <a:endParaRPr lang="en-US" altLang="ja-JP" b="1" dirty="0">
              <a:solidFill>
                <a:schemeClr val="tx1"/>
              </a:solidFill>
              <a:latin typeface="BIZ UDゴシック" panose="020B0400000000000000" pitchFamily="49" charset="-128"/>
              <a:ea typeface="BIZ UDゴシック" panose="020B0400000000000000" pitchFamily="49" charset="-128"/>
              <a:cs typeface="Meiryo" charset="-128"/>
            </a:endParaRPr>
          </a:p>
          <a:p>
            <a:pPr algn="just"/>
            <a:r>
              <a:rPr lang="ja-JP" altLang="en-US" sz="1200" b="1" dirty="0">
                <a:solidFill>
                  <a:schemeClr val="tx1"/>
                </a:solidFill>
                <a:latin typeface="BIZ UDゴシック" panose="020B0400000000000000" pitchFamily="49" charset="-128"/>
                <a:ea typeface="BIZ UDゴシック" panose="020B0400000000000000" pitchFamily="49" charset="-128"/>
                <a:cs typeface="Meiryo" charset="-128"/>
              </a:rPr>
              <a:t>　</a:t>
            </a:r>
            <a:r>
              <a:rPr lang="en-US" altLang="ja-JP" sz="1200" b="1" dirty="0">
                <a:solidFill>
                  <a:schemeClr val="tx1"/>
                </a:solidFill>
                <a:latin typeface="BIZ UDゴシック" panose="020B0400000000000000" pitchFamily="49" charset="-128"/>
                <a:ea typeface="BIZ UDゴシック" panose="020B0400000000000000" pitchFamily="49" charset="-128"/>
                <a:cs typeface="Meiryo" charset="-128"/>
              </a:rPr>
              <a:t>※</a:t>
            </a:r>
            <a:r>
              <a:rPr lang="ja-JP" altLang="en-US" sz="1200" dirty="0">
                <a:effectLst/>
                <a:latin typeface="BIZ UDPゴシック" panose="020B0400000000000000" pitchFamily="50" charset="-128"/>
                <a:ea typeface="BIZ UDPゴシック" panose="020B0400000000000000" pitchFamily="50" charset="-128"/>
                <a:cs typeface="Times New Roman" panose="02020603050405020304" pitchFamily="18" charset="0"/>
              </a:rPr>
              <a:t>薬局で調剤されたお薬を受け取る際の、副作用や服用方法についての説明をオンライン上で受けること。</a:t>
            </a:r>
            <a:endParaRPr lang="ja-JP" altLang="en-US" sz="1200" b="1" dirty="0">
              <a:solidFill>
                <a:schemeClr val="tx1"/>
              </a:solidFill>
              <a:latin typeface="BIZ UDゴシック" panose="020B0400000000000000" pitchFamily="49" charset="-128"/>
              <a:ea typeface="BIZ UDゴシック" panose="020B0400000000000000" pitchFamily="49" charset="-128"/>
              <a:cs typeface="Meiryo" charset="-128"/>
            </a:endParaRPr>
          </a:p>
        </p:txBody>
      </p:sp>
      <p:sp>
        <p:nvSpPr>
          <p:cNvPr id="32" name="タイトル 9">
            <a:extLst>
              <a:ext uri="{FF2B5EF4-FFF2-40B4-BE49-F238E27FC236}">
                <a16:creationId xmlns:a16="http://schemas.microsoft.com/office/drawing/2014/main" id="{CA2B6507-1ACA-453C-97C4-5D298B773253}"/>
              </a:ext>
            </a:extLst>
          </p:cNvPr>
          <p:cNvSpPr txBox="1">
            <a:spLocks/>
          </p:cNvSpPr>
          <p:nvPr/>
        </p:nvSpPr>
        <p:spPr>
          <a:xfrm>
            <a:off x="1867800" y="489995"/>
            <a:ext cx="7200000" cy="509216"/>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endParaRPr kumimoji="0" lang="ja-JP" altLang="en-US" sz="2737" kern="0" dirty="0">
              <a:latin typeface="BIZ UDゴシック" panose="020B0400000000000000" pitchFamily="49" charset="-128"/>
              <a:ea typeface="BIZ UDゴシック" panose="020B0400000000000000" pitchFamily="49" charset="-128"/>
            </a:endParaRPr>
          </a:p>
          <a:p>
            <a:pPr marL="10860">
              <a:spcBef>
                <a:spcPts val="85"/>
              </a:spcBef>
              <a:tabLst>
                <a:tab pos="270955" algn="l"/>
              </a:tabLst>
            </a:pPr>
            <a:r>
              <a:rPr lang="ja-JP" altLang="en-US" sz="2800" dirty="0">
                <a:latin typeface="BIZ UDゴシック" panose="020B0400000000000000" pitchFamily="49" charset="-128"/>
                <a:ea typeface="BIZ UDゴシック" panose="020B0400000000000000" pitchFamily="49" charset="-128"/>
              </a:rPr>
              <a:t>オンライン診</a:t>
            </a:r>
            <a:r>
              <a:rPr lang="ja-JP" altLang="en-US" sz="2800" spc="-1000" dirty="0">
                <a:latin typeface="BIZ UDゴシック" panose="020B0400000000000000" pitchFamily="49" charset="-128"/>
                <a:ea typeface="BIZ UDゴシック" panose="020B0400000000000000" pitchFamily="49" charset="-128"/>
              </a:rPr>
              <a:t>療・</a:t>
            </a:r>
            <a:r>
              <a:rPr lang="ja-JP" altLang="en-US" sz="2800" dirty="0">
                <a:latin typeface="BIZ UDゴシック" panose="020B0400000000000000" pitchFamily="49" charset="-128"/>
                <a:ea typeface="BIZ UDゴシック" panose="020B0400000000000000" pitchFamily="49" charset="-128"/>
              </a:rPr>
              <a:t>服薬指導アプリ</a:t>
            </a:r>
            <a:r>
              <a:rPr lang="en-US" altLang="ja-JP" sz="2800" dirty="0">
                <a:latin typeface="BIZ UDゴシック" panose="020B0400000000000000" pitchFamily="49" charset="-128"/>
                <a:ea typeface="BIZ UDゴシック" panose="020B0400000000000000" pitchFamily="49" charset="-128"/>
              </a:rPr>
              <a:t>CLINICS </a:t>
            </a:r>
            <a:endParaRPr kumimoji="0" lang="ja-JP" altLang="en-US" sz="2800" kern="0" dirty="0">
              <a:latin typeface="BIZ UDゴシック" panose="020B0400000000000000" pitchFamily="49" charset="-128"/>
              <a:ea typeface="BIZ UDゴシック" panose="020B0400000000000000" pitchFamily="49" charset="-128"/>
            </a:endParaRPr>
          </a:p>
        </p:txBody>
      </p:sp>
      <p:pic>
        <p:nvPicPr>
          <p:cNvPr id="15" name="図 14" descr="スマートフォンに表示されている「CLINICS 」アプリの画面の画像">
            <a:extLst>
              <a:ext uri="{FF2B5EF4-FFF2-40B4-BE49-F238E27FC236}">
                <a16:creationId xmlns:a16="http://schemas.microsoft.com/office/drawing/2014/main" id="{4AF64186-9207-4EED-AF15-3E5D957013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200" y="2435723"/>
            <a:ext cx="1950181" cy="3736477"/>
          </a:xfrm>
          <a:prstGeom prst="rect">
            <a:avLst/>
          </a:prstGeom>
        </p:spPr>
      </p:pic>
      <p:sp>
        <p:nvSpPr>
          <p:cNvPr id="5" name="正方形/長方形 4"/>
          <p:cNvSpPr/>
          <p:nvPr/>
        </p:nvSpPr>
        <p:spPr>
          <a:xfrm>
            <a:off x="2514600" y="2435723"/>
            <a:ext cx="3240000" cy="3877985"/>
          </a:xfrm>
          <a:prstGeom prst="rect">
            <a:avLst/>
          </a:prstGeom>
        </p:spPr>
        <p:txBody>
          <a:bodyPr>
            <a:spAutoFit/>
          </a:bodyPr>
          <a:lstStyle/>
          <a:p>
            <a:r>
              <a:rPr lang="ja-JP" altLang="en-US" sz="1800" b="1" dirty="0">
                <a:solidFill>
                  <a:srgbClr val="009650"/>
                </a:solidFill>
                <a:latin typeface="BIZ UDゴシック" panose="020B0400000000000000" pitchFamily="49" charset="-128"/>
                <a:ea typeface="BIZ UDゴシック" panose="020B0400000000000000" pitchFamily="49" charset="-128"/>
                <a:cs typeface="Meiryo" charset="-128"/>
              </a:rPr>
              <a:t>予約</a:t>
            </a:r>
            <a:r>
              <a:rPr lang="en-US" altLang="ja-JP" sz="1200" b="1" dirty="0">
                <a:solidFill>
                  <a:srgbClr val="000000"/>
                </a:solidFill>
                <a:latin typeface="BIZ UDゴシック" panose="020B0400000000000000" pitchFamily="49" charset="-128"/>
                <a:ea typeface="BIZ UDゴシック" panose="020B0400000000000000" pitchFamily="49" charset="-128"/>
                <a:cs typeface="Meiryo" charset="-128"/>
              </a:rPr>
              <a:t> </a:t>
            </a:r>
          </a:p>
          <a:p>
            <a:r>
              <a:rPr lang="en-US" altLang="ja-JP" sz="1200" b="1" dirty="0">
                <a:solidFill>
                  <a:srgbClr val="000000"/>
                </a:solidFill>
                <a:latin typeface="BIZ UDゴシック" panose="020B0400000000000000" pitchFamily="49" charset="-128"/>
                <a:ea typeface="BIZ UDゴシック" panose="020B0400000000000000" pitchFamily="49" charset="-128"/>
                <a:cs typeface="Meiryo" charset="-128"/>
              </a:rPr>
              <a:t>24</a:t>
            </a:r>
            <a:r>
              <a:rPr lang="ja-JP" altLang="en-US" sz="1200" b="1" dirty="0">
                <a:solidFill>
                  <a:srgbClr val="000000"/>
                </a:solidFill>
                <a:latin typeface="BIZ UDゴシック" panose="020B0400000000000000" pitchFamily="49" charset="-128"/>
                <a:ea typeface="BIZ UDゴシック" panose="020B0400000000000000" pitchFamily="49" charset="-128"/>
                <a:cs typeface="Meiryo" charset="-128"/>
              </a:rPr>
              <a:t>時間いつでも可能</a:t>
            </a:r>
          </a:p>
          <a:p>
            <a:r>
              <a:rPr lang="ja-JP" altLang="en-US" sz="1200" dirty="0">
                <a:solidFill>
                  <a:srgbClr val="000000"/>
                </a:solidFill>
                <a:latin typeface="BIZ UDゴシック" panose="020B0400000000000000" pitchFamily="49" charset="-128"/>
                <a:ea typeface="BIZ UDゴシック" panose="020B0400000000000000" pitchFamily="49" charset="-128"/>
                <a:cs typeface="Meiryo" charset="-128"/>
              </a:rPr>
              <a:t>アプリから都合に合わせて予約を</a:t>
            </a:r>
            <a:endParaRPr lang="en-US" altLang="ja-JP" sz="1200" dirty="0">
              <a:solidFill>
                <a:srgbClr val="000000"/>
              </a:solidFill>
              <a:latin typeface="BIZ UDゴシック" panose="020B0400000000000000" pitchFamily="49" charset="-128"/>
              <a:ea typeface="BIZ UDゴシック" panose="020B0400000000000000" pitchFamily="49" charset="-128"/>
              <a:cs typeface="Meiryo" charset="-128"/>
            </a:endParaRPr>
          </a:p>
          <a:p>
            <a:r>
              <a:rPr lang="ja-JP" altLang="en-US" sz="1200" dirty="0">
                <a:solidFill>
                  <a:srgbClr val="000000"/>
                </a:solidFill>
                <a:latin typeface="BIZ UDゴシック" panose="020B0400000000000000" pitchFamily="49" charset="-128"/>
                <a:ea typeface="BIZ UDゴシック" panose="020B0400000000000000" pitchFamily="49" charset="-128"/>
                <a:cs typeface="Meiryo" charset="-128"/>
              </a:rPr>
              <a:t>取ることができます。所在地から近くの</a:t>
            </a:r>
            <a:endParaRPr lang="en-US" altLang="ja-JP" sz="1200" dirty="0">
              <a:solidFill>
                <a:srgbClr val="000000"/>
              </a:solidFill>
              <a:latin typeface="BIZ UDゴシック" panose="020B0400000000000000" pitchFamily="49" charset="-128"/>
              <a:ea typeface="BIZ UDゴシック" panose="020B0400000000000000" pitchFamily="49" charset="-128"/>
              <a:cs typeface="Meiryo" charset="-128"/>
            </a:endParaRPr>
          </a:p>
          <a:p>
            <a:r>
              <a:rPr lang="ja-JP" altLang="en-US" sz="1200" dirty="0">
                <a:solidFill>
                  <a:srgbClr val="000000"/>
                </a:solidFill>
                <a:latin typeface="BIZ UDゴシック" panose="020B0400000000000000" pitchFamily="49" charset="-128"/>
                <a:ea typeface="BIZ UDゴシック" panose="020B0400000000000000" pitchFamily="49" charset="-128"/>
                <a:cs typeface="Meiryo" charset="-128"/>
              </a:rPr>
              <a:t>オンライン診察に対応した病院・診療所を</a:t>
            </a:r>
            <a:endParaRPr lang="en-US" altLang="ja-JP" sz="1200" dirty="0">
              <a:solidFill>
                <a:srgbClr val="000000"/>
              </a:solidFill>
              <a:latin typeface="BIZ UDゴシック" panose="020B0400000000000000" pitchFamily="49" charset="-128"/>
              <a:ea typeface="BIZ UDゴシック" panose="020B0400000000000000" pitchFamily="49" charset="-128"/>
              <a:cs typeface="Meiryo" charset="-128"/>
            </a:endParaRPr>
          </a:p>
          <a:p>
            <a:r>
              <a:rPr lang="ja-JP" altLang="en-US" sz="1200" dirty="0">
                <a:solidFill>
                  <a:srgbClr val="000000"/>
                </a:solidFill>
                <a:latin typeface="BIZ UDゴシック" panose="020B0400000000000000" pitchFamily="49" charset="-128"/>
                <a:ea typeface="BIZ UDゴシック" panose="020B0400000000000000" pitchFamily="49" charset="-128"/>
                <a:cs typeface="Meiryo" charset="-128"/>
              </a:rPr>
              <a:t>探すことも可能です。</a:t>
            </a:r>
          </a:p>
          <a:p>
            <a:br>
              <a:rPr lang="ja-JP" altLang="en-US" sz="1200" dirty="0">
                <a:solidFill>
                  <a:srgbClr val="000000"/>
                </a:solidFill>
                <a:latin typeface="BIZ UDゴシック" panose="020B0400000000000000" pitchFamily="49" charset="-128"/>
                <a:ea typeface="BIZ UDゴシック" panose="020B0400000000000000" pitchFamily="49" charset="-128"/>
                <a:cs typeface="Meiryo" charset="-128"/>
              </a:rPr>
            </a:br>
            <a:r>
              <a:rPr lang="ja-JP" altLang="en-US" sz="1800" b="1" dirty="0">
                <a:solidFill>
                  <a:srgbClr val="009650"/>
                </a:solidFill>
                <a:latin typeface="BIZ UDゴシック" panose="020B0400000000000000" pitchFamily="49" charset="-128"/>
                <a:ea typeface="BIZ UDゴシック" panose="020B0400000000000000" pitchFamily="49" charset="-128"/>
                <a:cs typeface="Meiryo" charset="-128"/>
              </a:rPr>
              <a:t>問診</a:t>
            </a:r>
            <a:r>
              <a:rPr lang="en-US" altLang="ja-JP" sz="1200" b="1" dirty="0">
                <a:solidFill>
                  <a:srgbClr val="000000"/>
                </a:solidFill>
                <a:latin typeface="BIZ UDゴシック" panose="020B0400000000000000" pitchFamily="49" charset="-128"/>
                <a:ea typeface="BIZ UDゴシック" panose="020B0400000000000000" pitchFamily="49" charset="-128"/>
                <a:cs typeface="Meiryo" charset="-128"/>
              </a:rPr>
              <a:t> </a:t>
            </a:r>
          </a:p>
          <a:p>
            <a:r>
              <a:rPr lang="ja-JP" altLang="en-US" sz="1200" b="1" dirty="0">
                <a:solidFill>
                  <a:srgbClr val="000000"/>
                </a:solidFill>
                <a:latin typeface="BIZ UDゴシック" panose="020B0400000000000000" pitchFamily="49" charset="-128"/>
                <a:ea typeface="BIZ UDゴシック" panose="020B0400000000000000" pitchFamily="49" charset="-128"/>
                <a:cs typeface="Meiryo" charset="-128"/>
              </a:rPr>
              <a:t>アプリで回答</a:t>
            </a:r>
          </a:p>
          <a:p>
            <a:r>
              <a:rPr lang="ja-JP" altLang="en-US" sz="1200" dirty="0">
                <a:solidFill>
                  <a:srgbClr val="000000"/>
                </a:solidFill>
                <a:latin typeface="BIZ UDゴシック" panose="020B0400000000000000" pitchFamily="49" charset="-128"/>
                <a:ea typeface="BIZ UDゴシック" panose="020B0400000000000000" pitchFamily="49" charset="-128"/>
                <a:cs typeface="Meiryo" charset="-128"/>
              </a:rPr>
              <a:t>事前にアプリで回答。</a:t>
            </a:r>
            <a:endParaRPr lang="en-US" altLang="ja-JP" sz="1200" dirty="0">
              <a:solidFill>
                <a:srgbClr val="000000"/>
              </a:solidFill>
              <a:latin typeface="BIZ UDゴシック" panose="020B0400000000000000" pitchFamily="49" charset="-128"/>
              <a:ea typeface="BIZ UDゴシック" panose="020B0400000000000000" pitchFamily="49" charset="-128"/>
              <a:cs typeface="Meiryo" charset="-128"/>
            </a:endParaRPr>
          </a:p>
          <a:p>
            <a:r>
              <a:rPr lang="ja-JP" altLang="en-US" sz="1200" dirty="0">
                <a:solidFill>
                  <a:srgbClr val="000000"/>
                </a:solidFill>
                <a:latin typeface="BIZ UDゴシック" panose="020B0400000000000000" pitchFamily="49" charset="-128"/>
                <a:ea typeface="BIZ UDゴシック" panose="020B0400000000000000" pitchFamily="49" charset="-128"/>
                <a:cs typeface="Meiryo" charset="-128"/>
              </a:rPr>
              <a:t>保険証や医師に見せたい資料も</a:t>
            </a:r>
            <a:endParaRPr lang="en-US" altLang="ja-JP" sz="1200" dirty="0">
              <a:solidFill>
                <a:srgbClr val="000000"/>
              </a:solidFill>
              <a:latin typeface="BIZ UDゴシック" panose="020B0400000000000000" pitchFamily="49" charset="-128"/>
              <a:ea typeface="BIZ UDゴシック" panose="020B0400000000000000" pitchFamily="49" charset="-128"/>
              <a:cs typeface="Meiryo" charset="-128"/>
            </a:endParaRPr>
          </a:p>
          <a:p>
            <a:r>
              <a:rPr lang="ja-JP" altLang="en-US" sz="1200" dirty="0">
                <a:solidFill>
                  <a:srgbClr val="000000"/>
                </a:solidFill>
                <a:latin typeface="BIZ UDゴシック" panose="020B0400000000000000" pitchFamily="49" charset="-128"/>
                <a:ea typeface="BIZ UDゴシック" panose="020B0400000000000000" pitchFamily="49" charset="-128"/>
                <a:cs typeface="Meiryo" charset="-128"/>
              </a:rPr>
              <a:t>アプリから提出できます。</a:t>
            </a:r>
          </a:p>
          <a:p>
            <a:br>
              <a:rPr lang="ja-JP" altLang="en-US" sz="1200" dirty="0">
                <a:solidFill>
                  <a:srgbClr val="000000"/>
                </a:solidFill>
                <a:latin typeface="BIZ UDゴシック" panose="020B0400000000000000" pitchFamily="49" charset="-128"/>
                <a:ea typeface="BIZ UDゴシック" panose="020B0400000000000000" pitchFamily="49" charset="-128"/>
                <a:cs typeface="Meiryo" charset="-128"/>
              </a:rPr>
            </a:br>
            <a:r>
              <a:rPr lang="ja-JP" altLang="en-US" sz="1800" b="1" dirty="0">
                <a:solidFill>
                  <a:srgbClr val="009650"/>
                </a:solidFill>
                <a:latin typeface="BIZ UDゴシック" panose="020B0400000000000000" pitchFamily="49" charset="-128"/>
                <a:ea typeface="BIZ UDゴシック" panose="020B0400000000000000" pitchFamily="49" charset="-128"/>
                <a:cs typeface="Meiryo" charset="-128"/>
              </a:rPr>
              <a:t>診察</a:t>
            </a:r>
            <a:r>
              <a:rPr lang="en-US" altLang="ja-JP" sz="1200" b="1" dirty="0">
                <a:solidFill>
                  <a:srgbClr val="000000"/>
                </a:solidFill>
                <a:latin typeface="BIZ UDゴシック" panose="020B0400000000000000" pitchFamily="49" charset="-128"/>
                <a:ea typeface="BIZ UDゴシック" panose="020B0400000000000000" pitchFamily="49" charset="-128"/>
                <a:cs typeface="Meiryo" charset="-128"/>
              </a:rPr>
              <a:t> </a:t>
            </a:r>
          </a:p>
          <a:p>
            <a:r>
              <a:rPr lang="ja-JP" altLang="en-US" sz="1200" b="1" dirty="0">
                <a:latin typeface="BIZ UDゴシック" panose="020B0400000000000000" pitchFamily="49" charset="-128"/>
                <a:ea typeface="BIZ UDゴシック" panose="020B0400000000000000" pitchFamily="49" charset="-128"/>
                <a:cs typeface="Meiryo" charset="-128"/>
              </a:rPr>
              <a:t>通院時間削減</a:t>
            </a:r>
            <a:endParaRPr lang="en-US" altLang="ja-JP" sz="1200" b="1" dirty="0">
              <a:latin typeface="BIZ UDゴシック" panose="020B0400000000000000" pitchFamily="49" charset="-128"/>
              <a:ea typeface="BIZ UDゴシック" panose="020B0400000000000000" pitchFamily="49" charset="-128"/>
              <a:cs typeface="Meiryo" charset="-128"/>
            </a:endParaRPr>
          </a:p>
          <a:p>
            <a:r>
              <a:rPr lang="ja-JP" altLang="en-US" sz="1200" dirty="0">
                <a:latin typeface="BIZ UDゴシック" panose="020B0400000000000000" pitchFamily="49" charset="-128"/>
                <a:ea typeface="BIZ UDゴシック" panose="020B0400000000000000" pitchFamily="49" charset="-128"/>
                <a:cs typeface="Meiryo" charset="-128"/>
              </a:rPr>
              <a:t>予約時間内に医師からアプリ上で呼び</a:t>
            </a:r>
            <a:endParaRPr lang="en-US" altLang="ja-JP" sz="1200" dirty="0">
              <a:latin typeface="BIZ UDゴシック" panose="020B0400000000000000" pitchFamily="49" charset="-128"/>
              <a:ea typeface="BIZ UDゴシック" panose="020B0400000000000000" pitchFamily="49" charset="-128"/>
              <a:cs typeface="Meiryo" charset="-128"/>
            </a:endParaRPr>
          </a:p>
          <a:p>
            <a:r>
              <a:rPr lang="ja-JP" altLang="en-US" sz="1200" dirty="0">
                <a:latin typeface="BIZ UDゴシック" panose="020B0400000000000000" pitchFamily="49" charset="-128"/>
                <a:ea typeface="BIZ UDゴシック" panose="020B0400000000000000" pitchFamily="49" charset="-128"/>
                <a:cs typeface="Meiryo" charset="-128"/>
              </a:rPr>
              <a:t>出され、ビデオチャットで医師の診察</a:t>
            </a:r>
            <a:endParaRPr lang="en-US" altLang="ja-JP" sz="1200" dirty="0">
              <a:latin typeface="BIZ UDゴシック" panose="020B0400000000000000" pitchFamily="49" charset="-128"/>
              <a:ea typeface="BIZ UDゴシック" panose="020B0400000000000000" pitchFamily="49" charset="-128"/>
              <a:cs typeface="Meiryo" charset="-128"/>
            </a:endParaRPr>
          </a:p>
          <a:p>
            <a:r>
              <a:rPr lang="ja-JP" altLang="en-US" sz="1200" dirty="0">
                <a:latin typeface="BIZ UDゴシック" panose="020B0400000000000000" pitchFamily="49" charset="-128"/>
                <a:ea typeface="BIZ UDゴシック" panose="020B0400000000000000" pitchFamily="49" charset="-128"/>
                <a:cs typeface="Meiryo" charset="-128"/>
              </a:rPr>
              <a:t>が始まります。</a:t>
            </a:r>
            <a:endParaRPr lang="en-US" altLang="ja-JP" sz="1200" dirty="0">
              <a:latin typeface="BIZ UDゴシック" panose="020B0400000000000000" pitchFamily="49" charset="-128"/>
              <a:ea typeface="BIZ UDゴシック" panose="020B0400000000000000" pitchFamily="49" charset="-128"/>
              <a:cs typeface="Meiryo" charset="-128"/>
            </a:endParaRPr>
          </a:p>
          <a:p>
            <a:r>
              <a:rPr lang="ja-JP" altLang="en-US" sz="1200" dirty="0">
                <a:latin typeface="BIZ UDゴシック" panose="020B0400000000000000" pitchFamily="49" charset="-128"/>
                <a:ea typeface="BIZ UDゴシック" panose="020B0400000000000000" pitchFamily="49" charset="-128"/>
                <a:cs typeface="Meiryo" charset="-128"/>
              </a:rPr>
              <a:t>通院時間を削減することができます。</a:t>
            </a:r>
            <a:endParaRPr lang="ja-JP" altLang="en-US" sz="1200" dirty="0">
              <a:effectLst/>
              <a:latin typeface="BIZ UDゴシック" panose="020B0400000000000000" pitchFamily="49" charset="-128"/>
              <a:ea typeface="BIZ UDゴシック" panose="020B0400000000000000" pitchFamily="49" charset="-128"/>
              <a:cs typeface="Meiryo" charset="-128"/>
            </a:endParaRPr>
          </a:p>
        </p:txBody>
      </p:sp>
      <p:sp>
        <p:nvSpPr>
          <p:cNvPr id="16" name="正方形/長方形 15"/>
          <p:cNvSpPr/>
          <p:nvPr/>
        </p:nvSpPr>
        <p:spPr>
          <a:xfrm>
            <a:off x="5467800" y="2435723"/>
            <a:ext cx="3240000" cy="3877985"/>
          </a:xfrm>
          <a:prstGeom prst="rect">
            <a:avLst/>
          </a:prstGeom>
        </p:spPr>
        <p:txBody>
          <a:bodyPr>
            <a:spAutoFit/>
          </a:bodyPr>
          <a:lstStyle/>
          <a:p>
            <a:r>
              <a:rPr lang="ja-JP" altLang="en-US" sz="1800" b="1" dirty="0">
                <a:solidFill>
                  <a:srgbClr val="009650"/>
                </a:solidFill>
                <a:latin typeface="BIZ UDゴシック" panose="020B0400000000000000" pitchFamily="49" charset="-128"/>
                <a:ea typeface="BIZ UDゴシック" panose="020B0400000000000000" pitchFamily="49" charset="-128"/>
                <a:cs typeface="Meiryo" charset="-128"/>
              </a:rPr>
              <a:t>会計</a:t>
            </a:r>
            <a:r>
              <a:rPr lang="en-US" altLang="ja-JP" sz="1200" b="1" dirty="0">
                <a:solidFill>
                  <a:srgbClr val="000000"/>
                </a:solidFill>
                <a:latin typeface="BIZ UDゴシック" panose="020B0400000000000000" pitchFamily="49" charset="-128"/>
                <a:ea typeface="BIZ UDゴシック" panose="020B0400000000000000" pitchFamily="49" charset="-128"/>
                <a:cs typeface="Meiryo" charset="-128"/>
              </a:rPr>
              <a:t> </a:t>
            </a:r>
          </a:p>
          <a:p>
            <a:r>
              <a:rPr lang="ja-JP" altLang="en-US" sz="1200" b="1" dirty="0">
                <a:solidFill>
                  <a:srgbClr val="000000"/>
                </a:solidFill>
                <a:latin typeface="BIZ UDゴシック" panose="020B0400000000000000" pitchFamily="49" charset="-128"/>
                <a:ea typeface="BIZ UDゴシック" panose="020B0400000000000000" pitchFamily="49" charset="-128"/>
                <a:cs typeface="Meiryo" charset="-128"/>
              </a:rPr>
              <a:t>クレジットカードで簡単決済</a:t>
            </a:r>
          </a:p>
          <a:p>
            <a:r>
              <a:rPr lang="ja-JP" altLang="en-US" sz="1200" dirty="0">
                <a:latin typeface="BIZ UDゴシック" panose="020B0400000000000000" pitchFamily="49" charset="-128"/>
                <a:ea typeface="BIZ UDゴシック" panose="020B0400000000000000" pitchFamily="49" charset="-128"/>
                <a:cs typeface="Meiryo" charset="-128"/>
              </a:rPr>
              <a:t>登録したクレジットカードから自動で決済。面倒な振込や支払いの手続きはありません。</a:t>
            </a:r>
            <a:endParaRPr lang="en-US" altLang="ja-JP" sz="1200" dirty="0">
              <a:latin typeface="BIZ UDゴシック" panose="020B0400000000000000" pitchFamily="49" charset="-128"/>
              <a:ea typeface="BIZ UDゴシック" panose="020B0400000000000000" pitchFamily="49" charset="-128"/>
              <a:cs typeface="Meiryo" charset="-128"/>
            </a:endParaRPr>
          </a:p>
          <a:p>
            <a:r>
              <a:rPr lang="ja-JP" altLang="en-US" sz="1200" dirty="0">
                <a:latin typeface="BIZ UDゴシック" panose="020B0400000000000000" pitchFamily="49" charset="-128"/>
                <a:ea typeface="BIZ UDゴシック" panose="020B0400000000000000" pitchFamily="49" charset="-128"/>
                <a:cs typeface="Meiryo" charset="-128"/>
              </a:rPr>
              <a:t>会計で待つ必要もありません。</a:t>
            </a:r>
          </a:p>
          <a:p>
            <a:br>
              <a:rPr lang="ja-JP" altLang="en-US" sz="1200" dirty="0">
                <a:solidFill>
                  <a:srgbClr val="000000"/>
                </a:solidFill>
                <a:latin typeface="BIZ UDゴシック" panose="020B0400000000000000" pitchFamily="49" charset="-128"/>
                <a:ea typeface="BIZ UDゴシック" panose="020B0400000000000000" pitchFamily="49" charset="-128"/>
                <a:cs typeface="Meiryo" charset="-128"/>
              </a:rPr>
            </a:br>
            <a:r>
              <a:rPr lang="ja-JP" altLang="en-US" sz="1800" b="1" dirty="0">
                <a:solidFill>
                  <a:srgbClr val="009650"/>
                </a:solidFill>
                <a:latin typeface="BIZ UDゴシック" panose="020B0400000000000000" pitchFamily="49" charset="-128"/>
                <a:ea typeface="BIZ UDゴシック" panose="020B0400000000000000" pitchFamily="49" charset="-128"/>
                <a:cs typeface="Meiryo" charset="-128"/>
              </a:rPr>
              <a:t>処方</a:t>
            </a:r>
            <a:r>
              <a:rPr lang="en-US" altLang="ja-JP" sz="1200" b="1" dirty="0">
                <a:solidFill>
                  <a:srgbClr val="000000"/>
                </a:solidFill>
                <a:latin typeface="BIZ UDゴシック" panose="020B0400000000000000" pitchFamily="49" charset="-128"/>
                <a:ea typeface="BIZ UDゴシック" panose="020B0400000000000000" pitchFamily="49" charset="-128"/>
                <a:cs typeface="Meiryo" charset="-128"/>
              </a:rPr>
              <a:t> </a:t>
            </a:r>
          </a:p>
          <a:p>
            <a:r>
              <a:rPr lang="ja-JP" altLang="en-US" sz="1200" b="1" dirty="0">
                <a:solidFill>
                  <a:srgbClr val="000000"/>
                </a:solidFill>
                <a:latin typeface="BIZ UDゴシック" panose="020B0400000000000000" pitchFamily="49" charset="-128"/>
                <a:ea typeface="BIZ UDゴシック" panose="020B0400000000000000" pitchFamily="49" charset="-128"/>
                <a:cs typeface="Meiryo" charset="-128"/>
              </a:rPr>
              <a:t>処方箋データをアップロード</a:t>
            </a:r>
          </a:p>
          <a:p>
            <a:r>
              <a:rPr lang="ja-JP" altLang="en-US" sz="1200" dirty="0">
                <a:solidFill>
                  <a:srgbClr val="000000"/>
                </a:solidFill>
                <a:latin typeface="BIZ UDゴシック" panose="020B0400000000000000" pitchFamily="49" charset="-128"/>
                <a:ea typeface="BIZ UDゴシック" panose="020B0400000000000000" pitchFamily="49" charset="-128"/>
                <a:cs typeface="Meiryo" charset="-128"/>
              </a:rPr>
              <a:t>病院・診療所から処方箋データをアップロードしてもらい、調剤薬局へオンライン服薬</a:t>
            </a:r>
            <a:endParaRPr lang="en-US" altLang="ja-JP" sz="1200" dirty="0">
              <a:solidFill>
                <a:srgbClr val="000000"/>
              </a:solidFill>
              <a:latin typeface="BIZ UDゴシック" panose="020B0400000000000000" pitchFamily="49" charset="-128"/>
              <a:ea typeface="BIZ UDゴシック" panose="020B0400000000000000" pitchFamily="49" charset="-128"/>
              <a:cs typeface="Meiryo" charset="-128"/>
            </a:endParaRPr>
          </a:p>
          <a:p>
            <a:r>
              <a:rPr lang="ja-JP" altLang="en-US" sz="1200" dirty="0">
                <a:solidFill>
                  <a:srgbClr val="000000"/>
                </a:solidFill>
                <a:latin typeface="BIZ UDゴシック" panose="020B0400000000000000" pitchFamily="49" charset="-128"/>
                <a:ea typeface="BIZ UDゴシック" panose="020B0400000000000000" pitchFamily="49" charset="-128"/>
                <a:cs typeface="Meiryo" charset="-128"/>
              </a:rPr>
              <a:t>指導を申し込むことができます。院内処方の</a:t>
            </a:r>
            <a:endParaRPr lang="en-US" altLang="ja-JP" sz="1200" dirty="0">
              <a:solidFill>
                <a:srgbClr val="000000"/>
              </a:solidFill>
              <a:latin typeface="BIZ UDゴシック" panose="020B0400000000000000" pitchFamily="49" charset="-128"/>
              <a:ea typeface="BIZ UDゴシック" panose="020B0400000000000000" pitchFamily="49" charset="-128"/>
              <a:cs typeface="Meiryo" charset="-128"/>
            </a:endParaRPr>
          </a:p>
          <a:p>
            <a:r>
              <a:rPr lang="ja-JP" altLang="en-US" sz="1200" dirty="0">
                <a:solidFill>
                  <a:srgbClr val="000000"/>
                </a:solidFill>
                <a:latin typeface="BIZ UDゴシック" panose="020B0400000000000000" pitchFamily="49" charset="-128"/>
                <a:ea typeface="BIZ UDゴシック" panose="020B0400000000000000" pitchFamily="49" charset="-128"/>
                <a:cs typeface="Meiryo" charset="-128"/>
              </a:rPr>
              <a:t>場合は登録住所に直接薬が郵送されます。</a:t>
            </a:r>
          </a:p>
          <a:p>
            <a:br>
              <a:rPr lang="ja-JP" altLang="en-US" sz="1200" dirty="0">
                <a:solidFill>
                  <a:srgbClr val="000000"/>
                </a:solidFill>
                <a:latin typeface="BIZ UDゴシック" panose="020B0400000000000000" pitchFamily="49" charset="-128"/>
                <a:ea typeface="BIZ UDゴシック" panose="020B0400000000000000" pitchFamily="49" charset="-128"/>
                <a:cs typeface="Meiryo" charset="-128"/>
              </a:rPr>
            </a:br>
            <a:r>
              <a:rPr lang="ja-JP" altLang="en-US" sz="1800" b="1" dirty="0">
                <a:solidFill>
                  <a:srgbClr val="009650"/>
                </a:solidFill>
                <a:latin typeface="BIZ UDゴシック" panose="020B0400000000000000" pitchFamily="49" charset="-128"/>
                <a:ea typeface="BIZ UDゴシック" panose="020B0400000000000000" pitchFamily="49" charset="-128"/>
                <a:cs typeface="Meiryo" charset="-128"/>
              </a:rPr>
              <a:t>服薬指導</a:t>
            </a:r>
            <a:r>
              <a:rPr lang="en-US" altLang="ja-JP" sz="1200" b="1" dirty="0">
                <a:solidFill>
                  <a:srgbClr val="009650"/>
                </a:solidFill>
                <a:latin typeface="BIZ UDゴシック" panose="020B0400000000000000" pitchFamily="49" charset="-128"/>
                <a:ea typeface="BIZ UDゴシック" panose="020B0400000000000000" pitchFamily="49" charset="-128"/>
                <a:cs typeface="Meiryo" charset="-128"/>
              </a:rPr>
              <a:t> </a:t>
            </a:r>
          </a:p>
          <a:p>
            <a:r>
              <a:rPr lang="ja-JP" altLang="en-US" sz="1200" b="1" dirty="0">
                <a:solidFill>
                  <a:srgbClr val="000000"/>
                </a:solidFill>
                <a:latin typeface="BIZ UDゴシック" panose="020B0400000000000000" pitchFamily="49" charset="-128"/>
                <a:ea typeface="BIZ UDゴシック" panose="020B0400000000000000" pitchFamily="49" charset="-128"/>
                <a:cs typeface="Meiryo" charset="-128"/>
              </a:rPr>
              <a:t>調剤薬局がオンライン服薬指導</a:t>
            </a:r>
          </a:p>
          <a:p>
            <a:r>
              <a:rPr lang="ja-JP" altLang="en-US" sz="1200" dirty="0">
                <a:solidFill>
                  <a:srgbClr val="000000"/>
                </a:solidFill>
                <a:latin typeface="BIZ UDゴシック" panose="020B0400000000000000" pitchFamily="49" charset="-128"/>
                <a:ea typeface="BIZ UDゴシック" panose="020B0400000000000000" pitchFamily="49" charset="-128"/>
                <a:cs typeface="Meiryo" charset="-128"/>
              </a:rPr>
              <a:t>処方箋データを元に調剤薬局が薬を用意し、服薬指導もオンラインで完結。</a:t>
            </a:r>
            <a:endParaRPr lang="en-US" altLang="ja-JP" sz="1200" dirty="0">
              <a:solidFill>
                <a:srgbClr val="000000"/>
              </a:solidFill>
              <a:latin typeface="BIZ UDゴシック" panose="020B0400000000000000" pitchFamily="49" charset="-128"/>
              <a:ea typeface="BIZ UDゴシック" panose="020B0400000000000000" pitchFamily="49" charset="-128"/>
              <a:cs typeface="Meiryo" charset="-128"/>
            </a:endParaRPr>
          </a:p>
          <a:p>
            <a:r>
              <a:rPr lang="ja-JP" altLang="en-US" sz="1200" dirty="0">
                <a:solidFill>
                  <a:srgbClr val="000000"/>
                </a:solidFill>
                <a:latin typeface="BIZ UDゴシック" panose="020B0400000000000000" pitchFamily="49" charset="-128"/>
                <a:ea typeface="BIZ UDゴシック" panose="020B0400000000000000" pitchFamily="49" charset="-128"/>
                <a:cs typeface="Meiryo" charset="-128"/>
              </a:rPr>
              <a:t>クレジットカード決済ができ、</a:t>
            </a:r>
            <a:endParaRPr lang="en-US" altLang="ja-JP" sz="1200" dirty="0">
              <a:solidFill>
                <a:srgbClr val="000000"/>
              </a:solidFill>
              <a:latin typeface="BIZ UDゴシック" panose="020B0400000000000000" pitchFamily="49" charset="-128"/>
              <a:ea typeface="BIZ UDゴシック" panose="020B0400000000000000" pitchFamily="49" charset="-128"/>
              <a:cs typeface="Meiryo" charset="-128"/>
            </a:endParaRPr>
          </a:p>
          <a:p>
            <a:r>
              <a:rPr lang="ja-JP" altLang="en-US" sz="1200" dirty="0">
                <a:solidFill>
                  <a:srgbClr val="000000"/>
                </a:solidFill>
                <a:latin typeface="BIZ UDゴシック" panose="020B0400000000000000" pitchFamily="49" charset="-128"/>
                <a:ea typeface="BIZ UDゴシック" panose="020B0400000000000000" pitchFamily="49" charset="-128"/>
                <a:cs typeface="Meiryo" charset="-128"/>
              </a:rPr>
              <a:t>薬も登録住所に直接郵送されます。</a:t>
            </a:r>
            <a:endParaRPr lang="ja-JP" altLang="en-US" sz="1200" dirty="0">
              <a:solidFill>
                <a:srgbClr val="000000"/>
              </a:solidFill>
              <a:effectLst/>
              <a:latin typeface="BIZ UDゴシック" panose="020B0400000000000000" pitchFamily="49" charset="-128"/>
              <a:ea typeface="BIZ UDゴシック" panose="020B0400000000000000" pitchFamily="49" charset="-128"/>
              <a:cs typeface="Meiryo" charset="-128"/>
            </a:endParaRPr>
          </a:p>
        </p:txBody>
      </p:sp>
      <p:sp>
        <p:nvSpPr>
          <p:cNvPr id="9"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3-A</a:t>
            </a:r>
            <a:endParaRPr lang="en-US" sz="36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5242458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ヤフーマップアプリ」の入手画面の画像"/>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2140" y="3536443"/>
            <a:ext cx="1620000" cy="2788158"/>
          </a:xfrm>
          <a:prstGeom prst="rect">
            <a:avLst/>
          </a:prstGeom>
          <a:ln>
            <a:solidFill>
              <a:schemeClr val="tx1">
                <a:lumMod val="50000"/>
                <a:lumOff val="50000"/>
              </a:schemeClr>
            </a:solidFill>
          </a:ln>
        </p:spPr>
      </p:pic>
      <p:sp>
        <p:nvSpPr>
          <p:cNvPr id="50" name="object 5" descr="スマートフォンのホーム画面の画像"/>
          <p:cNvSpPr>
            <a:spLocks noChangeAspect="1"/>
          </p:cNvSpPr>
          <p:nvPr/>
        </p:nvSpPr>
        <p:spPr>
          <a:xfrm>
            <a:off x="2955045" y="1603504"/>
            <a:ext cx="1623481" cy="2880000"/>
          </a:xfrm>
          <a:prstGeom prst="rect">
            <a:avLst/>
          </a:prstGeom>
          <a:blipFill>
            <a:blip r:embed="rId4" cstate="print">
              <a:extLst>
                <a:ext uri="{28A0092B-C50C-407E-A947-70E740481C1C}">
                  <a14:useLocalDpi xmlns:a14="http://schemas.microsoft.com/office/drawing/2010/main" val="0"/>
                </a:ext>
              </a:extLst>
            </a:blip>
            <a:stretch>
              <a:fillRect/>
            </a:stretch>
          </a:blipFill>
          <a:ln>
            <a:noFill/>
          </a:ln>
        </p:spPr>
        <p:txBody>
          <a:bodyPr wrap="square" lIns="0" tIns="0" rIns="0" bIns="0" rtlCol="0"/>
          <a:lstStyle/>
          <a:p>
            <a:endParaRPr sz="1698" dirty="0">
              <a:latin typeface="BIZ UDゴシック" panose="020B0400000000000000" pitchFamily="49" charset="-128"/>
              <a:ea typeface="BIZ UDゴシック" panose="020B0400000000000000" pitchFamily="49" charset="-128"/>
            </a:endParaRPr>
          </a:p>
        </p:txBody>
      </p:sp>
      <p:sp>
        <p:nvSpPr>
          <p:cNvPr id="27" name="正方形/長方形 26"/>
          <p:cNvSpPr/>
          <p:nvPr/>
        </p:nvSpPr>
        <p:spPr>
          <a:xfrm>
            <a:off x="2925994" y="3006169"/>
            <a:ext cx="504000" cy="432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4" name="object 18">
            <a:extLst>
              <a:ext uri="{FF2B5EF4-FFF2-40B4-BE49-F238E27FC236}">
                <a16:creationId xmlns:a16="http://schemas.microsoft.com/office/drawing/2014/main" id="{84120372-64DA-4E54-A83F-BF6241F74A06}"/>
              </a:ext>
            </a:extLst>
          </p:cNvPr>
          <p:cNvSpPr txBox="1"/>
          <p:nvPr/>
        </p:nvSpPr>
        <p:spPr>
          <a:xfrm>
            <a:off x="333165" y="1398618"/>
            <a:ext cx="2699214" cy="5085366"/>
          </a:xfrm>
          <a:prstGeom prst="rect">
            <a:avLst/>
          </a:prstGeom>
        </p:spPr>
        <p:txBody>
          <a:bodyPr vert="horz" wrap="square" lIns="0" tIns="12065" rIns="0" bIns="0" rtlCol="0">
            <a:spAutoFit/>
          </a:bodyPr>
          <a:lstStyle/>
          <a:p>
            <a:pPr marL="9525">
              <a:spcBef>
                <a:spcPts val="82"/>
              </a:spcBef>
              <a:tabLst>
                <a:tab pos="352425" algn="l"/>
              </a:tabLst>
            </a:pPr>
            <a:r>
              <a:rPr lang="ja-JP" altLang="en-US" sz="2400" b="1" spc="5" dirty="0">
                <a:solidFill>
                  <a:srgbClr val="009650"/>
                </a:solidFill>
                <a:latin typeface="BIZ UDゴシック" panose="020B0400000000000000" pitchFamily="49" charset="-128"/>
                <a:ea typeface="BIZ UDゴシック" panose="020B0400000000000000" pitchFamily="49" charset="-128"/>
                <a:cs typeface="Meiryo" charset="-128"/>
              </a:rPr>
              <a:t>❶</a:t>
            </a:r>
            <a:r>
              <a:rPr lang="en-US" altLang="ja-JP" sz="1800" b="1" spc="5" dirty="0">
                <a:solidFill>
                  <a:srgbClr val="009650"/>
                </a:solidFill>
                <a:latin typeface="BIZ UDゴシック" panose="020B0400000000000000" pitchFamily="49" charset="-128"/>
                <a:ea typeface="BIZ UDゴシック" panose="020B0400000000000000" pitchFamily="49" charset="-128"/>
                <a:cs typeface="Meiryo" charset="-128"/>
              </a:rPr>
              <a:t>	</a:t>
            </a:r>
            <a:r>
              <a:rPr lang="en-US" altLang="ja-JP" sz="1800" b="1" dirty="0">
                <a:latin typeface="BIZ UDゴシック" panose="020B0400000000000000" pitchFamily="49" charset="-128"/>
                <a:ea typeface="BIZ UDゴシック" panose="020B0400000000000000" pitchFamily="49" charset="-128"/>
                <a:cs typeface="Meiryo" charset="-128"/>
              </a:rPr>
              <a:t>｢App Store</a:t>
            </a:r>
            <a:r>
              <a:rPr lang="en-US" altLang="ja-JP" sz="1800" b="1" spc="5" dirty="0">
                <a:latin typeface="BIZ UDゴシック" panose="020B0400000000000000" pitchFamily="49" charset="-128"/>
                <a:ea typeface="BIZ UDゴシック" panose="020B0400000000000000" pitchFamily="49" charset="-128"/>
                <a:cs typeface="Meiryo" charset="-128"/>
              </a:rPr>
              <a:t>｣</a:t>
            </a:r>
            <a:r>
              <a:rPr lang="ja-JP" altLang="en-US" sz="1800" b="1" spc="25" dirty="0">
                <a:latin typeface="BIZ UDゴシック" panose="020B0400000000000000" pitchFamily="49" charset="-128"/>
                <a:ea typeface="BIZ UDゴシック" panose="020B0400000000000000" pitchFamily="49" charset="-128"/>
                <a:cs typeface="Meiryo" charset="-128"/>
              </a:rPr>
              <a:t>を</a:t>
            </a:r>
            <a:r>
              <a:rPr lang="en-US" altLang="ja-JP" sz="1800" b="1" spc="25" dirty="0">
                <a:latin typeface="BIZ UDゴシック" panose="020B0400000000000000" pitchFamily="49" charset="-128"/>
                <a:ea typeface="BIZ UDゴシック" panose="020B0400000000000000" pitchFamily="49" charset="-128"/>
                <a:cs typeface="Meiryo" charset="-128"/>
              </a:rPr>
              <a:t>	</a:t>
            </a:r>
            <a:r>
              <a:rPr lang="ja-JP" altLang="en-US" sz="1800" b="1" spc="25" dirty="0">
                <a:latin typeface="BIZ UDゴシック" panose="020B0400000000000000" pitchFamily="49" charset="-128"/>
                <a:ea typeface="BIZ UDゴシック" panose="020B0400000000000000" pitchFamily="49" charset="-128"/>
                <a:cs typeface="Meiryo" charset="-128"/>
              </a:rPr>
              <a:t>ダブル</a:t>
            </a:r>
            <a:r>
              <a:rPr lang="ja-JP" altLang="en-US" sz="1800" b="1" spc="-17" dirty="0">
                <a:latin typeface="BIZ UDゴシック" panose="020B0400000000000000" pitchFamily="49" charset="-128"/>
                <a:ea typeface="BIZ UDゴシック" panose="020B0400000000000000" pitchFamily="49" charset="-128"/>
                <a:cs typeface="Meiryo" charset="-128"/>
              </a:rPr>
              <a:t>タ</a:t>
            </a:r>
            <a:r>
              <a:rPr lang="ja-JP" altLang="en-US" sz="1800" b="1" spc="8" dirty="0">
                <a:latin typeface="BIZ UDゴシック" panose="020B0400000000000000" pitchFamily="49" charset="-128"/>
                <a:ea typeface="BIZ UDゴシック" panose="020B0400000000000000" pitchFamily="49" charset="-128"/>
                <a:cs typeface="Meiryo" charset="-128"/>
              </a:rPr>
              <a:t>ッ</a:t>
            </a:r>
            <a:r>
              <a:rPr lang="ja-JP" altLang="en-US" sz="1800" b="1" spc="-5" dirty="0">
                <a:latin typeface="BIZ UDゴシック" panose="020B0400000000000000" pitchFamily="49" charset="-128"/>
                <a:ea typeface="BIZ UDゴシック" panose="020B0400000000000000" pitchFamily="49" charset="-128"/>
                <a:cs typeface="Meiryo" charset="-128"/>
              </a:rPr>
              <a:t>プ</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9525">
              <a:tabLst>
                <a:tab pos="352425" algn="l"/>
              </a:tabLst>
            </a:pPr>
            <a:r>
              <a:rPr lang="ja-JP" altLang="en-US" sz="2400" b="1" spc="5" dirty="0">
                <a:solidFill>
                  <a:srgbClr val="009650"/>
                </a:solidFill>
                <a:latin typeface="BIZ UDゴシック" panose="020B0400000000000000" pitchFamily="49" charset="-128"/>
                <a:ea typeface="BIZ UDゴシック" panose="020B0400000000000000" pitchFamily="49" charset="-128"/>
                <a:cs typeface="Meiryo" charset="-128"/>
              </a:rPr>
              <a:t>❷</a:t>
            </a:r>
            <a:r>
              <a:rPr lang="en-US" altLang="ja-JP" sz="1800" b="1" spc="5" dirty="0">
                <a:solidFill>
                  <a:srgbClr val="009650"/>
                </a:solidFill>
                <a:latin typeface="BIZ UDゴシック" panose="020B0400000000000000" pitchFamily="49" charset="-128"/>
                <a:ea typeface="BIZ UDゴシック" panose="020B0400000000000000" pitchFamily="49" charset="-128"/>
                <a:cs typeface="Meiryo" charset="-128"/>
              </a:rPr>
              <a:t>	</a:t>
            </a:r>
            <a:r>
              <a:rPr lang="ja-JP" altLang="en-US" sz="1800" b="1" spc="5" dirty="0">
                <a:latin typeface="BIZ UDゴシック" panose="020B0400000000000000" pitchFamily="49" charset="-128"/>
                <a:ea typeface="BIZ UDゴシック" panose="020B0400000000000000" pitchFamily="49" charset="-128"/>
                <a:cs typeface="Meiryo" charset="-128"/>
              </a:rPr>
              <a:t>画面右下の</a:t>
            </a:r>
            <a:r>
              <a:rPr lang="en-US" altLang="ja-JP" sz="1800" b="1" dirty="0">
                <a:latin typeface="BIZ UDゴシック" panose="020B0400000000000000" pitchFamily="49" charset="-128"/>
                <a:ea typeface="BIZ UDゴシック" panose="020B0400000000000000" pitchFamily="49" charset="-128"/>
                <a:cs typeface="Meiryo" charset="-128"/>
              </a:rPr>
              <a:t>｢</a:t>
            </a:r>
            <a:r>
              <a:rPr lang="ja-JP" altLang="en-US" sz="1800" b="1" dirty="0">
                <a:latin typeface="BIZ UDゴシック" panose="020B0400000000000000" pitchFamily="49" charset="-128"/>
                <a:ea typeface="BIZ UDゴシック" panose="020B0400000000000000" pitchFamily="49" charset="-128"/>
                <a:cs typeface="Meiryo" charset="-128"/>
              </a:rPr>
              <a:t>検索</a:t>
            </a:r>
            <a:r>
              <a:rPr lang="en-US" altLang="ja-JP" sz="1800" b="1" spc="5" dirty="0">
                <a:latin typeface="BIZ UDゴシック" panose="020B0400000000000000" pitchFamily="49" charset="-128"/>
                <a:ea typeface="BIZ UDゴシック" panose="020B0400000000000000" pitchFamily="49" charset="-128"/>
                <a:cs typeface="Meiryo" charset="-128"/>
              </a:rPr>
              <a:t>｣</a:t>
            </a:r>
            <a:r>
              <a:rPr lang="ja-JP" altLang="en-US" sz="1800" b="1" spc="25" dirty="0">
                <a:latin typeface="BIZ UDゴシック" panose="020B0400000000000000" pitchFamily="49" charset="-128"/>
                <a:ea typeface="BIZ UDゴシック" panose="020B0400000000000000" pitchFamily="49" charset="-128"/>
                <a:cs typeface="Meiryo" charset="-128"/>
              </a:rPr>
              <a:t>を</a:t>
            </a:r>
            <a:endParaRPr lang="en-US" altLang="ja-JP" sz="1800" b="1" spc="25" dirty="0">
              <a:latin typeface="BIZ UDゴシック" panose="020B0400000000000000" pitchFamily="49" charset="-128"/>
              <a:ea typeface="BIZ UDゴシック" panose="020B0400000000000000" pitchFamily="49" charset="-128"/>
              <a:cs typeface="Meiryo" charset="-128"/>
            </a:endParaRPr>
          </a:p>
          <a:p>
            <a:pPr marL="9525">
              <a:tabLst>
                <a:tab pos="352425" algn="l"/>
              </a:tabLst>
            </a:pPr>
            <a:r>
              <a:rPr lang="ja-JP" altLang="en-US" sz="1800" b="1" spc="25" dirty="0">
                <a:latin typeface="BIZ UDゴシック" panose="020B0400000000000000" pitchFamily="49" charset="-128"/>
                <a:ea typeface="BIZ UDゴシック" panose="020B0400000000000000" pitchFamily="49" charset="-128"/>
                <a:cs typeface="Meiryo" charset="-128"/>
              </a:rPr>
              <a:t>　 ダブル</a:t>
            </a:r>
            <a:r>
              <a:rPr lang="ja-JP" altLang="en-US" sz="1800" b="1" spc="-17" dirty="0">
                <a:latin typeface="BIZ UDゴシック" panose="020B0400000000000000" pitchFamily="49" charset="-128"/>
                <a:ea typeface="BIZ UDゴシック" panose="020B0400000000000000" pitchFamily="49" charset="-128"/>
                <a:cs typeface="Meiryo" charset="-128"/>
              </a:rPr>
              <a:t>タ</a:t>
            </a:r>
            <a:r>
              <a:rPr lang="ja-JP" altLang="en-US" sz="1800" b="1" spc="8" dirty="0">
                <a:latin typeface="BIZ UDゴシック" panose="020B0400000000000000" pitchFamily="49" charset="-128"/>
                <a:ea typeface="BIZ UDゴシック" panose="020B0400000000000000" pitchFamily="49" charset="-128"/>
                <a:cs typeface="Meiryo" charset="-128"/>
              </a:rPr>
              <a:t>ッ</a:t>
            </a:r>
            <a:r>
              <a:rPr lang="ja-JP" altLang="en-US" sz="1800" b="1" spc="-5" dirty="0">
                <a:latin typeface="BIZ UDゴシック" panose="020B0400000000000000" pitchFamily="49" charset="-128"/>
                <a:ea typeface="BIZ UDゴシック" panose="020B0400000000000000" pitchFamily="49" charset="-128"/>
                <a:cs typeface="Meiryo" charset="-128"/>
              </a:rPr>
              <a:t>プ</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indent="-417600">
              <a:spcBef>
                <a:spcPts val="600"/>
              </a:spcBef>
            </a:pPr>
            <a:r>
              <a:rPr lang="ja-JP" altLang="en-US" sz="2400" b="1" spc="5" dirty="0">
                <a:solidFill>
                  <a:srgbClr val="009650"/>
                </a:solidFill>
                <a:latin typeface="BIZ UDゴシック" panose="020B0400000000000000" pitchFamily="49" charset="-128"/>
                <a:ea typeface="BIZ UDゴシック" panose="020B0400000000000000" pitchFamily="49" charset="-128"/>
                <a:cs typeface="Meiryo" charset="-128"/>
              </a:rPr>
              <a:t>❸</a:t>
            </a:r>
            <a:r>
              <a:rPr lang="en-US" altLang="ja-JP" sz="1800" b="1" spc="-16" dirty="0">
                <a:latin typeface="BIZ UDゴシック" panose="020B0400000000000000" pitchFamily="49" charset="-128"/>
                <a:ea typeface="BIZ UDゴシック" panose="020B0400000000000000" pitchFamily="49" charset="-128"/>
                <a:cs typeface="AoyagiKouzanFontT"/>
              </a:rPr>
              <a:t>｢</a:t>
            </a:r>
            <a:r>
              <a:rPr lang="ja-JP" altLang="en-US" sz="1800" b="1" dirty="0">
                <a:latin typeface="BIZ UDゴシック" panose="020B0400000000000000" pitchFamily="49" charset="-128"/>
                <a:ea typeface="BIZ UDゴシック" panose="020B0400000000000000" pitchFamily="49" charset="-128"/>
                <a:cs typeface="Meiryo" charset="-128"/>
              </a:rPr>
              <a:t>ゲーム</a:t>
            </a:r>
            <a:r>
              <a:rPr lang="ja-JP" altLang="en-US" sz="1800" b="1" spc="-500" dirty="0">
                <a:latin typeface="BIZ UDゴシック" panose="020B0400000000000000" pitchFamily="49" charset="-128"/>
                <a:ea typeface="BIZ UDゴシック" panose="020B0400000000000000" pitchFamily="49" charset="-128"/>
                <a:cs typeface="Meiryo" charset="-128"/>
              </a:rPr>
              <a:t>、</a:t>
            </a:r>
            <a:r>
              <a:rPr lang="en-US" altLang="ja-JP" sz="1800" b="1" dirty="0">
                <a:latin typeface="BIZ UDゴシック" panose="020B0400000000000000" pitchFamily="49" charset="-128"/>
                <a:ea typeface="BIZ UDゴシック" panose="020B0400000000000000" pitchFamily="49" charset="-128"/>
                <a:cs typeface="Meiryo" charset="-128"/>
              </a:rPr>
              <a:t>App</a:t>
            </a:r>
            <a:r>
              <a:rPr lang="ja-JP" altLang="en-US" sz="1800" b="1" spc="-500" dirty="0">
                <a:latin typeface="BIZ UDゴシック" panose="020B0400000000000000" pitchFamily="49" charset="-128"/>
                <a:ea typeface="BIZ UDゴシック" panose="020B0400000000000000" pitchFamily="49" charset="-128"/>
                <a:cs typeface="Meiryo" charset="-128"/>
              </a:rPr>
              <a:t> 、</a:t>
            </a:r>
            <a:endParaRPr lang="en-US" altLang="ja-JP" sz="1800" b="1" spc="-500" dirty="0">
              <a:latin typeface="BIZ UDゴシック" panose="020B0400000000000000" pitchFamily="49" charset="-128"/>
              <a:ea typeface="BIZ UDゴシック" panose="020B0400000000000000" pitchFamily="49" charset="-128"/>
              <a:cs typeface="Meiryo" charset="-128"/>
            </a:endParaRPr>
          </a:p>
          <a:p>
            <a:pPr indent="-417600"/>
            <a:r>
              <a:rPr lang="ja-JP" altLang="en-US" sz="1800" b="1" dirty="0">
                <a:latin typeface="BIZ UDゴシック" panose="020B0400000000000000" pitchFamily="49" charset="-128"/>
                <a:ea typeface="BIZ UDゴシック" panose="020B0400000000000000" pitchFamily="49" charset="-128"/>
                <a:cs typeface="Meiryo" charset="-128"/>
              </a:rPr>
              <a:t>　ストーリーなど</a:t>
            </a:r>
            <a:r>
              <a:rPr lang="en-US" altLang="ja-JP" sz="1800" b="1" spc="-16" dirty="0">
                <a:latin typeface="BIZ UDゴシック" panose="020B0400000000000000" pitchFamily="49" charset="-128"/>
                <a:ea typeface="BIZ UDゴシック" panose="020B0400000000000000" pitchFamily="49" charset="-128"/>
                <a:cs typeface="AoyagiKouzanFontT"/>
              </a:rPr>
              <a:t>｣</a:t>
            </a:r>
            <a:r>
              <a:rPr lang="ja-JP" altLang="en-US" sz="1800" b="1" spc="-16" dirty="0">
                <a:latin typeface="BIZ UDゴシック" panose="020B0400000000000000" pitchFamily="49" charset="-128"/>
                <a:ea typeface="BIZ UDゴシック" panose="020B0400000000000000" pitchFamily="49" charset="-128"/>
                <a:cs typeface="AoyagiKouzanFontT"/>
              </a:rPr>
              <a:t>の</a:t>
            </a:r>
            <a:endParaRPr lang="en-US" altLang="ja-JP" sz="1800" b="1" spc="-16" dirty="0">
              <a:latin typeface="BIZ UDゴシック" panose="020B0400000000000000" pitchFamily="49" charset="-128"/>
              <a:ea typeface="BIZ UDゴシック" panose="020B0400000000000000" pitchFamily="49" charset="-128"/>
              <a:cs typeface="AoyagiKouzanFontT"/>
            </a:endParaRPr>
          </a:p>
          <a:p>
            <a:pPr indent="-417600"/>
            <a:r>
              <a:rPr lang="ja-JP" altLang="en-US" sz="1800" b="1" spc="-16" dirty="0">
                <a:latin typeface="BIZ UDゴシック" panose="020B0400000000000000" pitchFamily="49" charset="-128"/>
                <a:ea typeface="BIZ UDゴシック" panose="020B0400000000000000" pitchFamily="49" charset="-128"/>
                <a:cs typeface="AoyagiKouzanFontT"/>
              </a:rPr>
              <a:t>　検索フィールドを</a:t>
            </a:r>
            <a:endParaRPr lang="en-US" altLang="ja-JP" sz="1800" b="1" spc="-16" dirty="0">
              <a:latin typeface="BIZ UDゴシック" panose="020B0400000000000000" pitchFamily="49" charset="-128"/>
              <a:ea typeface="BIZ UDゴシック" panose="020B0400000000000000" pitchFamily="49" charset="-128"/>
              <a:cs typeface="AoyagiKouzanFontT"/>
            </a:endParaRPr>
          </a:p>
          <a:p>
            <a:pPr indent="-417600"/>
            <a:r>
              <a:rPr lang="ja-JP" altLang="en-US" sz="1800" b="1" spc="-16" dirty="0">
                <a:latin typeface="BIZ UDゴシック" panose="020B0400000000000000" pitchFamily="49" charset="-128"/>
                <a:ea typeface="BIZ UDゴシック" panose="020B0400000000000000" pitchFamily="49" charset="-128"/>
                <a:cs typeface="AoyagiKouzanFontT"/>
              </a:rPr>
              <a:t>　ダブル</a:t>
            </a:r>
            <a:r>
              <a:rPr lang="ja-JP" altLang="en-US" sz="1800" b="1" dirty="0">
                <a:latin typeface="BIZ UDゴシック" panose="020B0400000000000000" pitchFamily="49" charset="-128"/>
                <a:ea typeface="BIZ UDゴシック" panose="020B0400000000000000" pitchFamily="49" charset="-128"/>
                <a:cs typeface="Meiryo" charset="-128"/>
              </a:rPr>
              <a:t>タップ</a:t>
            </a:r>
          </a:p>
          <a:p>
            <a:pPr marL="9525">
              <a:spcBef>
                <a:spcPts val="82"/>
              </a:spcBef>
              <a:tabLst>
                <a:tab pos="352425" algn="l"/>
              </a:tabLst>
            </a:pPr>
            <a:r>
              <a:rPr lang="ja-JP" altLang="en-US" sz="2400" b="1" spc="5" dirty="0">
                <a:solidFill>
                  <a:srgbClr val="009650"/>
                </a:solidFill>
                <a:latin typeface="BIZ UDゴシック" panose="020B0400000000000000" pitchFamily="49" charset="-128"/>
                <a:ea typeface="BIZ UDゴシック" panose="020B0400000000000000" pitchFamily="49" charset="-128"/>
                <a:cs typeface="Meiryo" charset="-128"/>
              </a:rPr>
              <a:t>❹</a:t>
            </a:r>
            <a:r>
              <a:rPr lang="en-US" altLang="ja-JP" sz="2400" b="1" spc="5" dirty="0">
                <a:solidFill>
                  <a:srgbClr val="009650"/>
                </a:solidFill>
                <a:latin typeface="BIZ UDゴシック" panose="020B0400000000000000" pitchFamily="49" charset="-128"/>
                <a:ea typeface="BIZ UDゴシック" panose="020B0400000000000000" pitchFamily="49" charset="-128"/>
                <a:cs typeface="Meiryo" charset="-128"/>
              </a:rPr>
              <a:t>	</a:t>
            </a:r>
            <a:r>
              <a:rPr lang="en-US" altLang="ja-JP" sz="1800" b="1" dirty="0">
                <a:latin typeface="BIZ UDゴシック" panose="020B0400000000000000" pitchFamily="49" charset="-128"/>
                <a:ea typeface="BIZ UDゴシック" panose="020B0400000000000000" pitchFamily="49" charset="-128"/>
                <a:cs typeface="Meiryo" charset="-128"/>
              </a:rPr>
              <a:t>｢</a:t>
            </a:r>
            <a:r>
              <a:rPr lang="ja-JP" altLang="en-US" sz="1800" b="1" dirty="0">
                <a:latin typeface="BIZ UDゴシック" panose="020B0400000000000000" pitchFamily="49" charset="-128"/>
                <a:ea typeface="BIZ UDゴシック" panose="020B0400000000000000" pitchFamily="49" charset="-128"/>
                <a:cs typeface="Meiryo" charset="-128"/>
              </a:rPr>
              <a:t>クリニクス</a:t>
            </a:r>
            <a:r>
              <a:rPr lang="en-US" altLang="ja-JP" sz="1800" b="1" spc="5" dirty="0">
                <a:latin typeface="BIZ UDゴシック" panose="020B0400000000000000" pitchFamily="49" charset="-128"/>
                <a:ea typeface="BIZ UDゴシック" panose="020B0400000000000000" pitchFamily="49" charset="-128"/>
                <a:cs typeface="Meiryo" charset="-128"/>
              </a:rPr>
              <a:t>｣</a:t>
            </a:r>
            <a:r>
              <a:rPr lang="ja-JP" altLang="en-US" sz="1800" b="1" spc="5" dirty="0">
                <a:latin typeface="BIZ UDゴシック" panose="020B0400000000000000" pitchFamily="49" charset="-128"/>
                <a:ea typeface="BIZ UDゴシック" panose="020B0400000000000000" pitchFamily="49" charset="-128"/>
                <a:cs typeface="Meiryo" charset="-128"/>
              </a:rPr>
              <a:t>と</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9525">
              <a:tabLst>
                <a:tab pos="352425" algn="l"/>
              </a:tabLst>
            </a:pPr>
            <a:r>
              <a:rPr lang="ja-JP" altLang="en-US" sz="1800" b="1" spc="5" dirty="0">
                <a:latin typeface="BIZ UDゴシック" panose="020B0400000000000000" pitchFamily="49" charset="-128"/>
                <a:ea typeface="BIZ UDゴシック" panose="020B0400000000000000" pitchFamily="49" charset="-128"/>
                <a:cs typeface="Meiryo" charset="-128"/>
              </a:rPr>
              <a:t>　入力。その後右下の  </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9525">
              <a:tabLst>
                <a:tab pos="352425" algn="l"/>
              </a:tabLst>
            </a:pPr>
            <a:r>
              <a:rPr lang="ja-JP" altLang="en-US" sz="1800" b="1" spc="5" dirty="0">
                <a:latin typeface="BIZ UDゴシック" panose="020B0400000000000000" pitchFamily="49" charset="-128"/>
                <a:ea typeface="BIZ UDゴシック" panose="020B0400000000000000" pitchFamily="49" charset="-128"/>
                <a:cs typeface="Meiryo" charset="-128"/>
              </a:rPr>
              <a:t> 「検索」をダブルタップ</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9525">
              <a:tabLst>
                <a:tab pos="352425" algn="l"/>
              </a:tabLst>
            </a:pPr>
            <a:r>
              <a:rPr lang="ja-JP" altLang="en-US" sz="2400" b="1" spc="5" dirty="0">
                <a:solidFill>
                  <a:srgbClr val="009650"/>
                </a:solidFill>
                <a:latin typeface="BIZ UDゴシック" panose="020B0400000000000000" pitchFamily="49" charset="-128"/>
                <a:ea typeface="BIZ UDゴシック" panose="020B0400000000000000" pitchFamily="49" charset="-128"/>
                <a:cs typeface="Meiryo" charset="-128"/>
              </a:rPr>
              <a:t>❺</a:t>
            </a:r>
            <a:r>
              <a:rPr lang="ja-JP" altLang="en-US" sz="900" b="1" spc="5" dirty="0">
                <a:solidFill>
                  <a:srgbClr val="009650"/>
                </a:solidFill>
                <a:latin typeface="BIZ UDゴシック" panose="020B0400000000000000" pitchFamily="49" charset="-128"/>
                <a:ea typeface="BIZ UDゴシック" panose="020B0400000000000000" pitchFamily="49" charset="-128"/>
                <a:cs typeface="Meiryo" charset="-128"/>
              </a:rPr>
              <a:t> </a:t>
            </a:r>
            <a:r>
              <a:rPr lang="ja-JP" altLang="en-US" sz="1800" b="1" spc="5" dirty="0">
                <a:latin typeface="BIZ UDゴシック" panose="020B0400000000000000" pitchFamily="49" charset="-128"/>
                <a:ea typeface="BIZ UDゴシック" panose="020B0400000000000000" pitchFamily="49" charset="-128"/>
                <a:cs typeface="Meiryo" charset="-128"/>
              </a:rPr>
              <a:t>検索結果の「</a:t>
            </a:r>
            <a:r>
              <a:rPr lang="en-US" altLang="ja-JP" sz="1800" b="1" dirty="0">
                <a:latin typeface="BIZ UDゴシック" panose="020B0400000000000000" pitchFamily="49" charset="-128"/>
                <a:ea typeface="BIZ UDゴシック" panose="020B0400000000000000" pitchFamily="49" charset="-128"/>
              </a:rPr>
              <a:t>CLINICS</a:t>
            </a:r>
            <a:r>
              <a:rPr lang="en-US" altLang="ja-JP" sz="1800" dirty="0">
                <a:latin typeface="BIZ UDゴシック" panose="020B0400000000000000" pitchFamily="49" charset="-128"/>
                <a:ea typeface="BIZ UDゴシック" panose="020B0400000000000000" pitchFamily="49" charset="-128"/>
              </a:rPr>
              <a:t>(</a:t>
            </a:r>
            <a:r>
              <a:rPr lang="ja-JP" altLang="en-US" sz="1800" b="1" spc="5" dirty="0">
                <a:latin typeface="BIZ UDゴシック" panose="020B0400000000000000" pitchFamily="49" charset="-128"/>
                <a:ea typeface="BIZ UDゴシック" panose="020B0400000000000000" pitchFamily="49" charset="-128"/>
                <a:cs typeface="Meiryo" charset="-128"/>
              </a:rPr>
              <a:t>クリニクス</a:t>
            </a:r>
            <a:r>
              <a:rPr lang="en-US" altLang="ja-JP" sz="1800" b="1" spc="5" dirty="0">
                <a:latin typeface="BIZ UDゴシック" panose="020B0400000000000000" pitchFamily="49" charset="-128"/>
                <a:ea typeface="BIZ UDゴシック" panose="020B0400000000000000" pitchFamily="49" charset="-128"/>
                <a:cs typeface="Meiryo" charset="-128"/>
              </a:rPr>
              <a:t>)</a:t>
            </a:r>
            <a:r>
              <a:rPr lang="ja-JP" altLang="en-US" sz="1800" b="1" spc="5" dirty="0">
                <a:latin typeface="BIZ UDゴシック" panose="020B0400000000000000" pitchFamily="49" charset="-128"/>
                <a:ea typeface="BIZ UDゴシック" panose="020B0400000000000000" pitchFamily="49" charset="-128"/>
                <a:cs typeface="Meiryo" charset="-128"/>
              </a:rPr>
              <a:t>」</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9525">
              <a:tabLst>
                <a:tab pos="352425" algn="l"/>
              </a:tabLst>
            </a:pPr>
            <a:r>
              <a:rPr lang="ja-JP" altLang="en-US" sz="1800" b="1" spc="5" dirty="0">
                <a:latin typeface="BIZ UDゴシック" panose="020B0400000000000000" pitchFamily="49" charset="-128"/>
                <a:ea typeface="BIZ UDゴシック" panose="020B0400000000000000" pitchFamily="49" charset="-128"/>
                <a:cs typeface="Meiryo" charset="-128"/>
              </a:rPr>
              <a:t>　までスワイプで進み、　</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9525">
              <a:tabLst>
                <a:tab pos="352425" algn="l"/>
              </a:tabLst>
            </a:pPr>
            <a:r>
              <a:rPr lang="ja-JP" altLang="en-US" sz="1800" b="1" spc="5" dirty="0">
                <a:latin typeface="BIZ UDゴシック" panose="020B0400000000000000" pitchFamily="49" charset="-128"/>
                <a:ea typeface="BIZ UDゴシック" panose="020B0400000000000000" pitchFamily="49" charset="-128"/>
                <a:cs typeface="Meiryo" charset="-128"/>
              </a:rPr>
              <a:t>　次の</a:t>
            </a:r>
            <a:r>
              <a:rPr lang="en-US" altLang="ja-JP" sz="1800" b="1" dirty="0">
                <a:latin typeface="BIZ UDゴシック" panose="020B0400000000000000" pitchFamily="49" charset="-128"/>
                <a:ea typeface="BIZ UDゴシック" panose="020B0400000000000000" pitchFamily="49" charset="-128"/>
                <a:cs typeface="Meiryo" charset="-128"/>
              </a:rPr>
              <a:t>｢</a:t>
            </a:r>
            <a:r>
              <a:rPr lang="ja-JP" altLang="en-US" sz="1800" b="1" dirty="0">
                <a:latin typeface="BIZ UDゴシック" panose="020B0400000000000000" pitchFamily="49" charset="-128"/>
                <a:ea typeface="BIZ UDゴシック" panose="020B0400000000000000" pitchFamily="49" charset="-128"/>
                <a:cs typeface="Meiryo" charset="-128"/>
              </a:rPr>
              <a:t>入手</a:t>
            </a:r>
            <a:r>
              <a:rPr lang="en-US" altLang="ja-JP" sz="1800" b="1" dirty="0">
                <a:latin typeface="BIZ UDゴシック" panose="020B0400000000000000" pitchFamily="49" charset="-128"/>
                <a:ea typeface="BIZ UDゴシック" panose="020B0400000000000000" pitchFamily="49" charset="-128"/>
                <a:cs typeface="Meiryo" charset="-128"/>
              </a:rPr>
              <a:t>｣</a:t>
            </a:r>
            <a:r>
              <a:rPr lang="ja-JP" altLang="en-US" sz="1800" b="1" dirty="0">
                <a:latin typeface="BIZ UDゴシック" panose="020B0400000000000000" pitchFamily="49" charset="-128"/>
                <a:ea typeface="BIZ UDゴシック" panose="020B0400000000000000" pitchFamily="49" charset="-128"/>
                <a:cs typeface="Meiryo" charset="-128"/>
              </a:rPr>
              <a:t>をダブル</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9525">
              <a:tabLst>
                <a:tab pos="352425" algn="l"/>
              </a:tabLst>
            </a:pPr>
            <a:r>
              <a:rPr lang="ja-JP" altLang="en-US" sz="1800" b="1" dirty="0">
                <a:latin typeface="BIZ UDゴシック" panose="020B0400000000000000" pitchFamily="49" charset="-128"/>
                <a:ea typeface="BIZ UDゴシック" panose="020B0400000000000000" pitchFamily="49" charset="-128"/>
                <a:cs typeface="Meiryo" charset="-128"/>
              </a:rPr>
              <a:t>　タップ</a:t>
            </a:r>
            <a:endParaRPr lang="ja-JP" altLang="en-US" sz="800" dirty="0">
              <a:latin typeface="BIZ UDゴシック" panose="020B0400000000000000" pitchFamily="49" charset="-128"/>
              <a:ea typeface="BIZ UDゴシック" panose="020B0400000000000000" pitchFamily="49" charset="-128"/>
              <a:cs typeface="AoyagiKouzanFontT"/>
            </a:endParaRPr>
          </a:p>
        </p:txBody>
      </p:sp>
      <p:sp>
        <p:nvSpPr>
          <p:cNvPr id="39" name="Title 1">
            <a:extLst>
              <a:ext uri="{FF2B5EF4-FFF2-40B4-BE49-F238E27FC236}">
                <a16:creationId xmlns:a16="http://schemas.microsoft.com/office/drawing/2014/main" id="{09D454F7-5CCB-4D87-9B2C-DD403FC46167}"/>
              </a:ext>
            </a:extLst>
          </p:cNvPr>
          <p:cNvSpPr txBox="1">
            <a:spLocks/>
          </p:cNvSpPr>
          <p:nvPr/>
        </p:nvSpPr>
        <p:spPr>
          <a:xfrm>
            <a:off x="496824" y="588264"/>
            <a:ext cx="1188171" cy="509216"/>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spc="-300" dirty="0">
                <a:latin typeface="BIZ UDゴシック" panose="020B0400000000000000" pitchFamily="49" charset="-128"/>
                <a:ea typeface="BIZ UDゴシック" panose="020B0400000000000000" pitchFamily="49" charset="-128"/>
              </a:rPr>
              <a:t>3-A</a:t>
            </a:r>
            <a:endParaRPr lang="en-US" sz="3600" spc="-300" dirty="0">
              <a:latin typeface="BIZ UDゴシック" panose="020B0400000000000000" pitchFamily="49" charset="-128"/>
              <a:ea typeface="BIZ UDゴシック" panose="020B0400000000000000" pitchFamily="49" charset="-128"/>
            </a:endParaRPr>
          </a:p>
        </p:txBody>
      </p:sp>
      <p:grpSp>
        <p:nvGrpSpPr>
          <p:cNvPr id="74" name="図形グループ 73"/>
          <p:cNvGrpSpPr/>
          <p:nvPr/>
        </p:nvGrpSpPr>
        <p:grpSpPr>
          <a:xfrm>
            <a:off x="2758505" y="3005299"/>
            <a:ext cx="296587" cy="293005"/>
            <a:chOff x="2897417" y="3995693"/>
            <a:chExt cx="296587" cy="293005"/>
          </a:xfrm>
        </p:grpSpPr>
        <p:sp>
          <p:nvSpPr>
            <p:cNvPr id="75" name="円/楕円 74"/>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76" name="テキスト ボックス 75"/>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BIZ UDゴシック" panose="020B0400000000000000" pitchFamily="49" charset="-128"/>
                <a:ea typeface="BIZ UDゴシック" panose="020B0400000000000000" pitchFamily="49" charset="-128"/>
                <a:cs typeface="Meiryo" charset="-128"/>
              </a:endParaRPr>
            </a:p>
          </p:txBody>
        </p:sp>
      </p:grpSp>
      <p:pic>
        <p:nvPicPr>
          <p:cNvPr id="23" name="図 22" descr="検索アイコンがある画面の画像">
            <a:extLst>
              <a:ext uri="{FF2B5EF4-FFF2-40B4-BE49-F238E27FC236}">
                <a16:creationId xmlns:a16="http://schemas.microsoft.com/office/drawing/2014/main" id="{31E6BB8B-1423-59D7-1434-27137604C0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16725" y="1609226"/>
            <a:ext cx="1620000" cy="3404032"/>
          </a:xfrm>
          <a:prstGeom prst="rect">
            <a:avLst/>
          </a:prstGeom>
          <a:ln w="9525">
            <a:solidFill>
              <a:schemeClr val="tx1">
                <a:lumMod val="50000"/>
                <a:lumOff val="50000"/>
              </a:schemeClr>
            </a:solidFill>
          </a:ln>
        </p:spPr>
      </p:pic>
      <p:sp>
        <p:nvSpPr>
          <p:cNvPr id="47" name="正方形/長方形 46"/>
          <p:cNvSpPr/>
          <p:nvPr/>
        </p:nvSpPr>
        <p:spPr>
          <a:xfrm>
            <a:off x="6093693" y="4723988"/>
            <a:ext cx="360000" cy="28927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cxnSp>
        <p:nvCxnSpPr>
          <p:cNvPr id="73" name="カギ線コネクタ 72"/>
          <p:cNvCxnSpPr>
            <a:cxnSpLocks/>
            <a:endCxn id="47" idx="1"/>
          </p:cNvCxnSpPr>
          <p:nvPr/>
        </p:nvCxnSpPr>
        <p:spPr>
          <a:xfrm>
            <a:off x="3468650" y="3311242"/>
            <a:ext cx="2625043" cy="1557381"/>
          </a:xfrm>
          <a:prstGeom prst="bentConnector3">
            <a:avLst>
              <a:gd name="adj1" fmla="val 50000"/>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9" name="図 28" descr="検索画面の画像">
            <a:extLst>
              <a:ext uri="{FF2B5EF4-FFF2-40B4-BE49-F238E27FC236}">
                <a16:creationId xmlns:a16="http://schemas.microsoft.com/office/drawing/2014/main" id="{683605B3-E86A-8717-5B3E-9FD06E172B1C}"/>
              </a:ext>
            </a:extLst>
          </p:cNvPr>
          <p:cNvPicPr>
            <a:picLocks noChangeAspect="1"/>
          </p:cNvPicPr>
          <p:nvPr/>
        </p:nvPicPr>
        <p:blipFill rotWithShape="1">
          <a:blip r:embed="rId6"/>
          <a:srcRect b="40668"/>
          <a:stretch/>
        </p:blipFill>
        <p:spPr>
          <a:xfrm>
            <a:off x="6686016" y="1615967"/>
            <a:ext cx="1620000" cy="1842263"/>
          </a:xfrm>
          <a:prstGeom prst="rect">
            <a:avLst/>
          </a:prstGeom>
          <a:ln w="9525">
            <a:solidFill>
              <a:schemeClr val="tx1">
                <a:lumMod val="50000"/>
                <a:lumOff val="50000"/>
              </a:schemeClr>
            </a:solidFill>
          </a:ln>
        </p:spPr>
      </p:pic>
      <p:sp>
        <p:nvSpPr>
          <p:cNvPr id="52" name="正方形/長方形 51"/>
          <p:cNvSpPr/>
          <p:nvPr/>
        </p:nvSpPr>
        <p:spPr>
          <a:xfrm>
            <a:off x="6704016" y="1844410"/>
            <a:ext cx="1584000" cy="252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nvGrpSpPr>
          <p:cNvPr id="66" name="図形グループ 65"/>
          <p:cNvGrpSpPr/>
          <p:nvPr/>
        </p:nvGrpSpPr>
        <p:grpSpPr>
          <a:xfrm>
            <a:off x="5953884" y="4483504"/>
            <a:ext cx="296586" cy="293005"/>
            <a:chOff x="3546641" y="3995693"/>
            <a:chExt cx="296586" cy="293005"/>
          </a:xfrm>
        </p:grpSpPr>
        <p:sp>
          <p:nvSpPr>
            <p:cNvPr id="67" name="円/楕円 66"/>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68" name="フリーフォーム 67"/>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nvGrpSpPr>
          <p:cNvPr id="63" name="図形グループ 62"/>
          <p:cNvGrpSpPr/>
          <p:nvPr/>
        </p:nvGrpSpPr>
        <p:grpSpPr>
          <a:xfrm>
            <a:off x="6555723" y="1776447"/>
            <a:ext cx="296586" cy="293005"/>
            <a:chOff x="4232441" y="3995693"/>
            <a:chExt cx="296586" cy="293005"/>
          </a:xfrm>
        </p:grpSpPr>
        <p:sp>
          <p:nvSpPr>
            <p:cNvPr id="64" name="円/楕円 63"/>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65" name="フリーフォーム 64"/>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ゴシック" panose="020B0400000000000000" pitchFamily="49" charset="-128"/>
                <a:ea typeface="BIZ UDゴシック" panose="020B0400000000000000" pitchFamily="49" charset="-128"/>
              </a:endParaRPr>
            </a:p>
          </p:txBody>
        </p:sp>
      </p:grpSp>
      <p:sp>
        <p:nvSpPr>
          <p:cNvPr id="36" name="テキスト ボックス 35">
            <a:extLst>
              <a:ext uri="{FF2B5EF4-FFF2-40B4-BE49-F238E27FC236}">
                <a16:creationId xmlns:a16="http://schemas.microsoft.com/office/drawing/2014/main" id="{70D7522B-E01C-2B3F-3785-385BE9D12551}"/>
              </a:ext>
            </a:extLst>
          </p:cNvPr>
          <p:cNvSpPr txBox="1"/>
          <p:nvPr/>
        </p:nvSpPr>
        <p:spPr>
          <a:xfrm>
            <a:off x="3011492" y="5140185"/>
            <a:ext cx="3451166" cy="1169551"/>
          </a:xfrm>
          <a:prstGeom prst="rect">
            <a:avLst/>
          </a:prstGeom>
          <a:noFill/>
          <a:ln>
            <a:solidFill>
              <a:srgbClr val="009650"/>
            </a:solidFill>
          </a:ln>
        </p:spPr>
        <p:txBody>
          <a:bodyPr wrap="square" rtlCol="0">
            <a:spAutoFit/>
          </a:bodyPr>
          <a:lstStyle/>
          <a:p>
            <a:pPr marL="0" marR="0" algn="l">
              <a:spcBef>
                <a:spcPts val="0"/>
              </a:spcBef>
              <a:spcAft>
                <a:spcPts val="0"/>
              </a:spcAft>
            </a:pPr>
            <a:r>
              <a:rPr lang="ja-JP" altLang="en-US" sz="1400" b="1" dirty="0">
                <a:solidFill>
                  <a:srgbClr val="000000"/>
                </a:solidFill>
                <a:effectLst/>
                <a:latin typeface="BIZ UDゴシック" panose="020B0400000000000000" pitchFamily="49" charset="-128"/>
                <a:ea typeface="BIZ UDゴシック" panose="020B0400000000000000" pitchFamily="49" charset="-128"/>
                <a:cs typeface="Times New Roman" panose="02020603050405020304" pitchFamily="18" charset="0"/>
              </a:rPr>
              <a:t>指紋認証や顔認証を求められ、認証されるとインストールが始まります。</a:t>
            </a:r>
            <a:endParaRPr lang="en-US" altLang="ja-JP" sz="1400" b="1" dirty="0">
              <a:solidFill>
                <a:srgbClr val="000000"/>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0" marR="0" algn="l">
              <a:spcBef>
                <a:spcPts val="0"/>
              </a:spcBef>
              <a:spcAft>
                <a:spcPts val="0"/>
              </a:spcAft>
            </a:pPr>
            <a:r>
              <a:rPr lang="ja-JP" altLang="en-US" sz="1400" b="1" dirty="0">
                <a:solidFill>
                  <a:srgbClr val="000000"/>
                </a:solidFill>
                <a:effectLst/>
                <a:latin typeface="BIZ UDゴシック" panose="020B0400000000000000" pitchFamily="49" charset="-128"/>
                <a:ea typeface="BIZ UDゴシック" panose="020B0400000000000000" pitchFamily="49" charset="-128"/>
                <a:cs typeface="Times New Roman" panose="02020603050405020304" pitchFamily="18" charset="0"/>
              </a:rPr>
              <a:t>「開く」と読み上げれば、インストールは終了しています。</a:t>
            </a:r>
            <a:endParaRPr lang="ja-JP" altLang="en-US" sz="1400" b="1"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0" marR="0" algn="l">
              <a:spcBef>
                <a:spcPts val="0"/>
              </a:spcBef>
              <a:spcAft>
                <a:spcPts val="0"/>
              </a:spcAft>
            </a:pPr>
            <a:r>
              <a:rPr lang="en-US" altLang="ja-JP" sz="1400" b="1" dirty="0">
                <a:solidFill>
                  <a:srgbClr val="000000"/>
                </a:solidFill>
                <a:effectLst/>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en-US" sz="1400" b="1" dirty="0">
                <a:solidFill>
                  <a:srgbClr val="000000"/>
                </a:solidFill>
                <a:effectLst/>
                <a:latin typeface="BIZ UDゴシック" panose="020B0400000000000000" pitchFamily="49" charset="-128"/>
                <a:ea typeface="BIZ UDゴシック" panose="020B0400000000000000" pitchFamily="49" charset="-128"/>
                <a:cs typeface="Times New Roman" panose="02020603050405020304" pitchFamily="18" charset="0"/>
              </a:rPr>
              <a:t>「</a:t>
            </a:r>
            <a:r>
              <a:rPr lang="en-US" altLang="ja-JP" sz="1400" dirty="0">
                <a:latin typeface="BIZ UDゴシック" panose="020B0400000000000000" pitchFamily="49" charset="-128"/>
                <a:ea typeface="BIZ UDゴシック" panose="020B0400000000000000" pitchFamily="49" charset="-128"/>
              </a:rPr>
              <a:t>CLINICS</a:t>
            </a:r>
            <a:r>
              <a:rPr lang="ja-JP" altLang="en-US" sz="1400" b="1" dirty="0">
                <a:solidFill>
                  <a:srgbClr val="000000"/>
                </a:solidFill>
                <a:effectLst/>
                <a:latin typeface="BIZ UDゴシック" panose="020B0400000000000000" pitchFamily="49" charset="-128"/>
                <a:ea typeface="BIZ UDゴシック" panose="020B0400000000000000" pitchFamily="49" charset="-128"/>
                <a:cs typeface="Times New Roman" panose="02020603050405020304" pitchFamily="18" charset="0"/>
              </a:rPr>
              <a:t>」は無料のアプリです。</a:t>
            </a:r>
            <a:endParaRPr lang="ja-JP" altLang="en-US" sz="1400" b="1"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p:txBody>
      </p:sp>
      <p:pic>
        <p:nvPicPr>
          <p:cNvPr id="4" name="図 3">
            <a:extLst>
              <a:ext uri="{FF2B5EF4-FFF2-40B4-BE49-F238E27FC236}">
                <a16:creationId xmlns:a16="http://schemas.microsoft.com/office/drawing/2014/main" id="{4C42E38E-0942-FE17-4D27-C16AA49F416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50768" y="2442811"/>
            <a:ext cx="1789919" cy="1054526"/>
          </a:xfrm>
          <a:prstGeom prst="rect">
            <a:avLst/>
          </a:prstGeom>
          <a:ln>
            <a:solidFill>
              <a:schemeClr val="tx1"/>
            </a:solidFill>
          </a:ln>
        </p:spPr>
      </p:pic>
      <p:grpSp>
        <p:nvGrpSpPr>
          <p:cNvPr id="43" name="図形グループ 42"/>
          <p:cNvGrpSpPr/>
          <p:nvPr/>
        </p:nvGrpSpPr>
        <p:grpSpPr>
          <a:xfrm>
            <a:off x="8243577" y="2923254"/>
            <a:ext cx="296586" cy="293005"/>
            <a:chOff x="5101121" y="3995693"/>
            <a:chExt cx="296586" cy="293005"/>
          </a:xfrm>
        </p:grpSpPr>
        <p:sp>
          <p:nvSpPr>
            <p:cNvPr id="45" name="円/楕円 44"/>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6" name="フリーフォーム 45"/>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pic>
        <p:nvPicPr>
          <p:cNvPr id="5" name="図 4">
            <a:extLst>
              <a:ext uri="{FF2B5EF4-FFF2-40B4-BE49-F238E27FC236}">
                <a16:creationId xmlns:a16="http://schemas.microsoft.com/office/drawing/2014/main" id="{B7509A8A-9B65-9B11-342F-6FE9E513C29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93174" y="3627067"/>
            <a:ext cx="1608966" cy="1528293"/>
          </a:xfrm>
          <a:prstGeom prst="rect">
            <a:avLst/>
          </a:prstGeom>
        </p:spPr>
      </p:pic>
      <p:sp>
        <p:nvSpPr>
          <p:cNvPr id="69" name="正方形/長方形 68"/>
          <p:cNvSpPr/>
          <p:nvPr/>
        </p:nvSpPr>
        <p:spPr>
          <a:xfrm>
            <a:off x="7882444" y="3979131"/>
            <a:ext cx="360000" cy="324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nvGrpSpPr>
          <p:cNvPr id="40" name="図形グループ 39"/>
          <p:cNvGrpSpPr/>
          <p:nvPr/>
        </p:nvGrpSpPr>
        <p:grpSpPr>
          <a:xfrm>
            <a:off x="7650090" y="3832628"/>
            <a:ext cx="296586" cy="293005"/>
            <a:chOff x="5878361" y="3995693"/>
            <a:chExt cx="296586" cy="293005"/>
          </a:xfrm>
        </p:grpSpPr>
        <p:sp>
          <p:nvSpPr>
            <p:cNvPr id="41" name="円/楕円 40"/>
            <p:cNvSpPr/>
            <p:nvPr/>
          </p:nvSpPr>
          <p:spPr>
            <a:xfrm>
              <a:off x="587959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2" name="フリーフォーム 41"/>
            <p:cNvSpPr/>
            <p:nvPr/>
          </p:nvSpPr>
          <p:spPr>
            <a:xfrm>
              <a:off x="5878361" y="3995693"/>
              <a:ext cx="296586" cy="293005"/>
            </a:xfrm>
            <a:custGeom>
              <a:avLst/>
              <a:gdLst/>
              <a:ahLst/>
              <a:cxnLst/>
              <a:rect l="l" t="t" r="r" b="b"/>
              <a:pathLst>
                <a:path w="296586" h="293005">
                  <a:moveTo>
                    <a:pt x="93273" y="51601"/>
                  </a:moveTo>
                  <a:lnTo>
                    <a:pt x="93273" y="159688"/>
                  </a:lnTo>
                  <a:cubicBezTo>
                    <a:pt x="107272" y="154153"/>
                    <a:pt x="121923" y="151386"/>
                    <a:pt x="137224" y="151386"/>
                  </a:cubicBezTo>
                  <a:cubicBezTo>
                    <a:pt x="149378" y="151386"/>
                    <a:pt x="158494" y="153719"/>
                    <a:pt x="164571" y="158386"/>
                  </a:cubicBezTo>
                  <a:cubicBezTo>
                    <a:pt x="169889" y="162509"/>
                    <a:pt x="172548" y="169075"/>
                    <a:pt x="172548" y="178082"/>
                  </a:cubicBezTo>
                  <a:cubicBezTo>
                    <a:pt x="172548" y="188392"/>
                    <a:pt x="169807" y="196503"/>
                    <a:pt x="164327" y="202418"/>
                  </a:cubicBezTo>
                  <a:cubicBezTo>
                    <a:pt x="158847" y="208332"/>
                    <a:pt x="151603" y="211289"/>
                    <a:pt x="142596" y="211289"/>
                  </a:cubicBezTo>
                  <a:cubicBezTo>
                    <a:pt x="133806" y="211289"/>
                    <a:pt x="124120" y="209580"/>
                    <a:pt x="113539" y="206162"/>
                  </a:cubicBezTo>
                  <a:cubicBezTo>
                    <a:pt x="102959" y="202743"/>
                    <a:pt x="95444" y="198810"/>
                    <a:pt x="90994" y="194360"/>
                  </a:cubicBezTo>
                  <a:lnTo>
                    <a:pt x="85948" y="194360"/>
                  </a:lnTo>
                  <a:lnTo>
                    <a:pt x="85948" y="231963"/>
                  </a:lnTo>
                  <a:cubicBezTo>
                    <a:pt x="103746" y="241512"/>
                    <a:pt x="123062" y="246287"/>
                    <a:pt x="143898" y="246287"/>
                  </a:cubicBezTo>
                  <a:cubicBezTo>
                    <a:pt x="165819" y="246287"/>
                    <a:pt x="183372" y="240292"/>
                    <a:pt x="196558" y="228300"/>
                  </a:cubicBezTo>
                  <a:cubicBezTo>
                    <a:pt x="209743" y="216308"/>
                    <a:pt x="216336" y="200003"/>
                    <a:pt x="216336" y="179384"/>
                  </a:cubicBezTo>
                  <a:cubicBezTo>
                    <a:pt x="216336" y="157789"/>
                    <a:pt x="207979" y="140860"/>
                    <a:pt x="191267" y="128597"/>
                  </a:cubicBezTo>
                  <a:cubicBezTo>
                    <a:pt x="181066" y="121109"/>
                    <a:pt x="164951" y="117365"/>
                    <a:pt x="142921" y="117365"/>
                  </a:cubicBezTo>
                  <a:cubicBezTo>
                    <a:pt x="139449" y="117365"/>
                    <a:pt x="135922" y="117690"/>
                    <a:pt x="132341" y="118342"/>
                  </a:cubicBezTo>
                  <a:lnTo>
                    <a:pt x="132341" y="85948"/>
                  </a:lnTo>
                  <a:lnTo>
                    <a:pt x="212592" y="85948"/>
                  </a:lnTo>
                  <a:lnTo>
                    <a:pt x="212592" y="51601"/>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sp>
        <p:nvSpPr>
          <p:cNvPr id="6" name="タイトル 9">
            <a:extLst>
              <a:ext uri="{FF2B5EF4-FFF2-40B4-BE49-F238E27FC236}">
                <a16:creationId xmlns:a16="http://schemas.microsoft.com/office/drawing/2014/main" id="{5D167672-078D-5423-EDF1-E9278BBCE8A2}"/>
              </a:ext>
            </a:extLst>
          </p:cNvPr>
          <p:cNvSpPr txBox="1">
            <a:spLocks/>
          </p:cNvSpPr>
          <p:nvPr/>
        </p:nvSpPr>
        <p:spPr>
          <a:xfrm>
            <a:off x="1628234" y="193614"/>
            <a:ext cx="6614210"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オンライン診療・服薬指導アプリ</a:t>
            </a:r>
            <a:r>
              <a:rPr lang="en-US" altLang="ja-JP" sz="1800" dirty="0">
                <a:latin typeface="BIZ UDゴシック" panose="020B0400000000000000" pitchFamily="49" charset="-128"/>
                <a:ea typeface="BIZ UDゴシック" panose="020B0400000000000000" pitchFamily="49" charset="-128"/>
              </a:rPr>
              <a:t>CLINICS</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【1</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en-US" altLang="ja-JP" sz="3200" dirty="0">
                <a:latin typeface="BIZ UDゴシック" panose="020B0400000000000000" pitchFamily="49" charset="-128"/>
                <a:ea typeface="BIZ UDゴシック" panose="020B0400000000000000" pitchFamily="49" charset="-128"/>
              </a:rPr>
              <a:t>CLINICS</a:t>
            </a:r>
            <a:r>
              <a:rPr lang="ja-JP" altLang="en-US" sz="3200" dirty="0">
                <a:latin typeface="BIZ UDゴシック" panose="020B0400000000000000" pitchFamily="49" charset="-128"/>
                <a:ea typeface="BIZ UDゴシック" panose="020B0400000000000000" pitchFamily="49" charset="-128"/>
              </a:rPr>
              <a:t>のインストール</a:t>
            </a:r>
            <a:endParaRPr kumimoji="0" lang="ja-JP" altLang="en-US" sz="3200" kern="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7474116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オブジェクト 3" hidden="1">
            <a:extLst>
              <a:ext uri="{FF2B5EF4-FFF2-40B4-BE49-F238E27FC236}">
                <a16:creationId xmlns:a16="http://schemas.microsoft.com/office/drawing/2014/main" id="{A4A0EC7B-5029-4903-9FA8-58E6937DAAF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353" imgH="353" progId="TCLayout.ActiveDocument.1">
                  <p:embed/>
                </p:oleObj>
              </mc:Choice>
              <mc:Fallback>
                <p:oleObj name="think-cell スライド" r:id="rId4" imgW="353" imgH="353" progId="TCLayout.ActiveDocument.1">
                  <p:embed/>
                  <p:pic>
                    <p:nvPicPr>
                      <p:cNvPr id="4" name="オブジェクト 3" hidden="1">
                        <a:extLst>
                          <a:ext uri="{FF2B5EF4-FFF2-40B4-BE49-F238E27FC236}">
                            <a16:creationId xmlns:a16="http://schemas.microsoft.com/office/drawing/2014/main" id="{A4A0EC7B-5029-4903-9FA8-58E6937DAAF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3" name="object 6">
            <a:extLst>
              <a:ext uri="{FF2B5EF4-FFF2-40B4-BE49-F238E27FC236}">
                <a16:creationId xmlns:a16="http://schemas.microsoft.com/office/drawing/2014/main" id="{11D7FA28-D6F3-4E50-81D2-2B905C1CCA23}"/>
              </a:ext>
            </a:extLst>
          </p:cNvPr>
          <p:cNvSpPr txBox="1"/>
          <p:nvPr/>
        </p:nvSpPr>
        <p:spPr>
          <a:xfrm>
            <a:off x="616658" y="1425382"/>
            <a:ext cx="7438787" cy="287965"/>
          </a:xfrm>
          <a:prstGeom prst="rect">
            <a:avLst/>
          </a:prstGeom>
        </p:spPr>
        <p:txBody>
          <a:bodyPr vert="horz" wrap="square" lIns="0" tIns="10860" rIns="0" bIns="0" rtlCol="0">
            <a:spAutoFit/>
          </a:bodyPr>
          <a:lstStyle/>
          <a:p>
            <a:r>
              <a:rPr lang="ja-JP" altLang="en-US" sz="1800" b="1" dirty="0">
                <a:latin typeface="BIZ UDゴシック" panose="020B0400000000000000" pitchFamily="49" charset="-128"/>
                <a:ea typeface="BIZ UDゴシック" panose="020B0400000000000000" pitchFamily="49" charset="-128"/>
                <a:cs typeface="Meiryo" charset="-128"/>
              </a:rPr>
              <a:t>インストールをして最初にアカウントの登録をしましょう</a:t>
            </a:r>
          </a:p>
        </p:txBody>
      </p:sp>
      <p:sp>
        <p:nvSpPr>
          <p:cNvPr id="27" name="object 24">
            <a:extLst>
              <a:ext uri="{FF2B5EF4-FFF2-40B4-BE49-F238E27FC236}">
                <a16:creationId xmlns:a16="http://schemas.microsoft.com/office/drawing/2014/main" id="{70F42EE3-5D96-4D25-AF2B-6ED6B9A7D2D0}"/>
              </a:ext>
            </a:extLst>
          </p:cNvPr>
          <p:cNvSpPr txBox="1"/>
          <p:nvPr/>
        </p:nvSpPr>
        <p:spPr>
          <a:xfrm>
            <a:off x="545889" y="1909872"/>
            <a:ext cx="2630532" cy="4106252"/>
          </a:xfrm>
          <a:prstGeom prst="rect">
            <a:avLst/>
          </a:prstGeom>
          <a:noFill/>
        </p:spPr>
        <p:txBody>
          <a:bodyPr vert="horz" wrap="square" lIns="0" tIns="12700" rIns="0" bIns="0" rtlCol="0">
            <a:spAutoFit/>
          </a:bodyPr>
          <a:lstStyle/>
          <a:p>
            <a:pPr marR="5080">
              <a:tabLst>
                <a:tab pos="352425" algn="l"/>
              </a:tabLst>
            </a:pP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❶</a:t>
            </a:r>
            <a:r>
              <a:rPr lang="ja-JP" altLang="en-US" sz="1800" b="1" dirty="0">
                <a:latin typeface="BIZ UDゴシック" panose="020B0400000000000000" pitchFamily="49" charset="-128"/>
                <a:ea typeface="BIZ UDゴシック" panose="020B0400000000000000" pitchFamily="49" charset="-128"/>
                <a:cs typeface="Meiryo" charset="-128"/>
              </a:rPr>
              <a:t>ホーム画面の　　</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R="5080">
              <a:tabLst>
                <a:tab pos="352425" algn="l"/>
              </a:tabLst>
            </a:pPr>
            <a:r>
              <a:rPr lang="ja-JP" altLang="en-US" sz="1800" b="1" dirty="0">
                <a:latin typeface="BIZ UDゴシック" panose="020B0400000000000000" pitchFamily="49" charset="-128"/>
                <a:ea typeface="BIZ UDゴシック" panose="020B0400000000000000" pitchFamily="49" charset="-128"/>
                <a:cs typeface="Meiryo" charset="-128"/>
              </a:rPr>
              <a:t> 「</a:t>
            </a:r>
            <a:r>
              <a:rPr lang="en-US" altLang="ja-JP" sz="1800" b="1" dirty="0">
                <a:latin typeface="BIZ UDゴシック" panose="020B0400000000000000" pitchFamily="49" charset="-128"/>
                <a:ea typeface="BIZ UDゴシック" panose="020B0400000000000000" pitchFamily="49" charset="-128"/>
              </a:rPr>
              <a:t>CLINICS</a:t>
            </a:r>
            <a:r>
              <a:rPr lang="ja-JP" altLang="en-US" sz="1800" b="1" dirty="0">
                <a:latin typeface="BIZ UDゴシック" panose="020B0400000000000000" pitchFamily="49" charset="-128"/>
                <a:ea typeface="BIZ UDゴシック" panose="020B0400000000000000" pitchFamily="49" charset="-128"/>
                <a:cs typeface="Meiryo" charset="-128"/>
              </a:rPr>
              <a:t>」をダブル</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R="5080">
              <a:tabLst>
                <a:tab pos="352425" algn="l"/>
              </a:tabLst>
            </a:pPr>
            <a:r>
              <a:rPr lang="ja-JP" altLang="en-US" sz="1800" b="1" dirty="0">
                <a:latin typeface="BIZ UDゴシック" panose="020B0400000000000000" pitchFamily="49" charset="-128"/>
                <a:ea typeface="BIZ UDゴシック" panose="020B0400000000000000" pitchFamily="49" charset="-128"/>
                <a:cs typeface="Meiryo" charset="-128"/>
              </a:rPr>
              <a:t>　タップ</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R="5080">
              <a:spcBef>
                <a:spcPts val="600"/>
              </a:spcBef>
              <a:tabLst>
                <a:tab pos="352425" algn="l"/>
              </a:tabLst>
            </a:pP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❷</a:t>
            </a:r>
            <a:r>
              <a:rPr lang="ja-JP" altLang="en-US" sz="1800" b="1" dirty="0">
                <a:latin typeface="BIZ UDゴシック" panose="020B0400000000000000" pitchFamily="49" charset="-128"/>
                <a:ea typeface="BIZ UDゴシック" panose="020B0400000000000000" pitchFamily="49" charset="-128"/>
                <a:cs typeface="Meiryo" charset="-128"/>
              </a:rPr>
              <a:t>スワイプで移動し、</a:t>
            </a:r>
            <a:r>
              <a:rPr lang="en-US" altLang="ja-JP" sz="1800" b="1" dirty="0">
                <a:solidFill>
                  <a:srgbClr val="009650"/>
                </a:solidFill>
                <a:latin typeface="BIZ UDゴシック" panose="020B0400000000000000" pitchFamily="49" charset="-128"/>
                <a:ea typeface="BIZ UDゴシック" panose="020B0400000000000000" pitchFamily="49" charset="-128"/>
                <a:cs typeface="Meiryo" charset="-128"/>
              </a:rPr>
              <a:t>	</a:t>
            </a:r>
            <a:r>
              <a:rPr lang="en-US" altLang="ja-JP" sz="1800" b="1" dirty="0">
                <a:latin typeface="BIZ UDゴシック" panose="020B0400000000000000" pitchFamily="49" charset="-128"/>
                <a:ea typeface="BIZ UDゴシック" panose="020B0400000000000000" pitchFamily="49" charset="-128"/>
                <a:cs typeface="Meiryo" charset="-128"/>
              </a:rPr>
              <a:t>｢</a:t>
            </a:r>
            <a:r>
              <a:rPr lang="ja-JP" altLang="en-US" sz="1800" b="1" dirty="0">
                <a:latin typeface="BIZ UDゴシック" panose="020B0400000000000000" pitchFamily="49" charset="-128"/>
                <a:ea typeface="BIZ UDゴシック" panose="020B0400000000000000" pitchFamily="49" charset="-128"/>
                <a:cs typeface="Meiryo" charset="-128"/>
              </a:rPr>
              <a:t>電話番号で登録」</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R="5080">
              <a:tabLst>
                <a:tab pos="352425" algn="l"/>
              </a:tabLst>
            </a:pPr>
            <a:r>
              <a:rPr lang="en-US" altLang="ja-JP" sz="1800" b="1" dirty="0">
                <a:latin typeface="BIZ UDゴシック" panose="020B0400000000000000" pitchFamily="49" charset="-128"/>
                <a:ea typeface="BIZ UDゴシック" panose="020B0400000000000000" pitchFamily="49" charset="-128"/>
                <a:cs typeface="Meiryo" charset="-128"/>
              </a:rPr>
              <a:t> 	</a:t>
            </a:r>
            <a:r>
              <a:rPr lang="ja-JP" altLang="en-US" sz="1800" b="1" dirty="0">
                <a:latin typeface="BIZ UDゴシック" panose="020B0400000000000000" pitchFamily="49" charset="-128"/>
                <a:ea typeface="BIZ UDゴシック" panose="020B0400000000000000" pitchFamily="49" charset="-128"/>
                <a:cs typeface="Meiryo" charset="-128"/>
              </a:rPr>
              <a:t>をダブルタップ</a:t>
            </a:r>
            <a:endParaRPr lang="en-US" altLang="ja-JP" sz="1800" b="1" dirty="0">
              <a:latin typeface="BIZ UDゴシック" panose="020B0400000000000000" pitchFamily="49" charset="-128"/>
              <a:ea typeface="BIZ UDゴシック" panose="020B0400000000000000" pitchFamily="49" charset="-128"/>
              <a:cs typeface="Meiryo" charset="-128"/>
            </a:endParaRPr>
          </a:p>
          <a:p>
            <a:pPr>
              <a:spcBef>
                <a:spcPts val="600"/>
              </a:spcBef>
              <a:tabLst>
                <a:tab pos="352425" algn="l"/>
              </a:tabLst>
            </a:pP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❸</a:t>
            </a:r>
            <a:r>
              <a:rPr lang="en-US" altLang="ja-JP" sz="1800" b="1" dirty="0">
                <a:solidFill>
                  <a:srgbClr val="009650"/>
                </a:solidFill>
                <a:latin typeface="BIZ UDゴシック" panose="020B0400000000000000" pitchFamily="49" charset="-128"/>
                <a:ea typeface="BIZ UDゴシック" panose="020B0400000000000000" pitchFamily="49" charset="-128"/>
                <a:cs typeface="Meiryo" charset="-128"/>
              </a:rPr>
              <a:t>	</a:t>
            </a:r>
            <a:r>
              <a:rPr lang="ja-JP" altLang="en-US" sz="1800" b="1" dirty="0">
                <a:latin typeface="BIZ UDゴシック" panose="020B0400000000000000" pitchFamily="49" charset="-128"/>
                <a:ea typeface="BIZ UDゴシック" panose="020B0400000000000000" pitchFamily="49" charset="-128"/>
                <a:cs typeface="Meiryo" charset="-128"/>
              </a:rPr>
              <a:t>姓名</a:t>
            </a:r>
            <a:r>
              <a:rPr lang="en-US" altLang="ja-JP" sz="1800" b="1" dirty="0">
                <a:latin typeface="BIZ UDゴシック" panose="020B0400000000000000" pitchFamily="49" charset="-128"/>
                <a:ea typeface="BIZ UDゴシック" panose="020B0400000000000000" pitchFamily="49" charset="-128"/>
                <a:cs typeface="Meiryo" charset="-128"/>
              </a:rPr>
              <a:t>(</a:t>
            </a:r>
            <a:r>
              <a:rPr lang="ja-JP" altLang="en-US" sz="1800" b="1" dirty="0">
                <a:latin typeface="BIZ UDゴシック" panose="020B0400000000000000" pitchFamily="49" charset="-128"/>
                <a:ea typeface="BIZ UDゴシック" panose="020B0400000000000000" pitchFamily="49" charset="-128"/>
                <a:cs typeface="Meiryo" charset="-128"/>
              </a:rPr>
              <a:t>漢字･カタカナ</a:t>
            </a:r>
            <a:r>
              <a:rPr lang="en-US" altLang="ja-JP" sz="1800" b="1" dirty="0">
                <a:latin typeface="BIZ UDゴシック" panose="020B0400000000000000" pitchFamily="49" charset="-128"/>
                <a:ea typeface="BIZ UDゴシック" panose="020B0400000000000000" pitchFamily="49" charset="-128"/>
                <a:cs typeface="Meiryo" charset="-128"/>
              </a:rPr>
              <a:t>)</a:t>
            </a:r>
          </a:p>
          <a:p>
            <a:pPr>
              <a:tabLst>
                <a:tab pos="352425" algn="l"/>
              </a:tabLst>
            </a:pPr>
            <a:r>
              <a:rPr lang="ja-JP" altLang="en-US" sz="1800" b="1" dirty="0">
                <a:latin typeface="BIZ UDゴシック" panose="020B0400000000000000" pitchFamily="49" charset="-128"/>
                <a:ea typeface="BIZ UDゴシック" panose="020B0400000000000000" pitchFamily="49" charset="-128"/>
                <a:cs typeface="Meiryo" charset="-128"/>
              </a:rPr>
              <a:t>　を入力</a:t>
            </a:r>
            <a:r>
              <a:rPr lang="en-US" altLang="ja-JP" sz="1400" b="1" dirty="0">
                <a:latin typeface="BIZ UDゴシック" panose="020B0400000000000000" pitchFamily="49" charset="-128"/>
                <a:ea typeface="BIZ UDゴシック" panose="020B0400000000000000" pitchFamily="49" charset="-128"/>
                <a:cs typeface="Meiryo" charset="-128"/>
              </a:rPr>
              <a:t>※</a:t>
            </a:r>
            <a:r>
              <a:rPr lang="ja-JP" altLang="en-US" sz="1400" b="1" dirty="0">
                <a:latin typeface="BIZ UDゴシック" panose="020B0400000000000000" pitchFamily="49" charset="-128"/>
                <a:ea typeface="BIZ UDゴシック" panose="020B0400000000000000" pitchFamily="49" charset="-128"/>
                <a:cs typeface="Meiryo" charset="-128"/>
              </a:rPr>
              <a:t>１</a:t>
            </a:r>
            <a:endParaRPr lang="en-US" altLang="ja-JP" sz="1400" b="1" dirty="0">
              <a:latin typeface="BIZ UDゴシック" panose="020B0400000000000000" pitchFamily="49" charset="-128"/>
              <a:ea typeface="BIZ UDゴシック" panose="020B0400000000000000" pitchFamily="49" charset="-128"/>
              <a:cs typeface="Meiryo" charset="-128"/>
            </a:endParaRPr>
          </a:p>
          <a:p>
            <a:pPr>
              <a:spcBef>
                <a:spcPts val="600"/>
              </a:spcBef>
              <a:tabLst>
                <a:tab pos="352425" algn="l"/>
              </a:tabLst>
            </a:pP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❹</a:t>
            </a:r>
            <a:r>
              <a:rPr lang="ja-JP" altLang="en-US" sz="1800" b="1" dirty="0">
                <a:latin typeface="BIZ UDゴシック" panose="020B0400000000000000" pitchFamily="49" charset="-128"/>
                <a:ea typeface="BIZ UDゴシック" panose="020B0400000000000000" pitchFamily="49" charset="-128"/>
                <a:cs typeface="Meiryo" charset="-128"/>
              </a:rPr>
              <a:t>生年月日</a:t>
            </a:r>
            <a:r>
              <a:rPr lang="en-US" altLang="ja-JP" sz="1400" b="1" dirty="0">
                <a:latin typeface="BIZ UDゴシック" panose="020B0400000000000000" pitchFamily="49" charset="-128"/>
                <a:ea typeface="BIZ UDゴシック" panose="020B0400000000000000" pitchFamily="49" charset="-128"/>
                <a:cs typeface="Meiryo" charset="-128"/>
              </a:rPr>
              <a:t>※</a:t>
            </a:r>
            <a:r>
              <a:rPr lang="ja-JP" altLang="en-US" sz="1400" b="1" dirty="0">
                <a:latin typeface="BIZ UDゴシック" panose="020B0400000000000000" pitchFamily="49" charset="-128"/>
                <a:ea typeface="BIZ UDゴシック" panose="020B0400000000000000" pitchFamily="49" charset="-128"/>
                <a:cs typeface="Meiryo" charset="-128"/>
              </a:rPr>
              <a:t>２</a:t>
            </a:r>
            <a:r>
              <a:rPr lang="ja-JP" altLang="en-US" sz="1800" b="1" dirty="0">
                <a:latin typeface="BIZ UDゴシック" panose="020B0400000000000000" pitchFamily="49" charset="-128"/>
                <a:ea typeface="BIZ UDゴシック" panose="020B0400000000000000" pitchFamily="49" charset="-128"/>
                <a:cs typeface="Meiryo" charset="-128"/>
              </a:rPr>
              <a:t>、性別を</a:t>
            </a:r>
            <a:endParaRPr lang="en-US" altLang="ja-JP" sz="1800" b="1" dirty="0">
              <a:latin typeface="BIZ UDゴシック" panose="020B0400000000000000" pitchFamily="49" charset="-128"/>
              <a:ea typeface="BIZ UDゴシック" panose="020B0400000000000000" pitchFamily="49" charset="-128"/>
              <a:cs typeface="Meiryo" charset="-128"/>
            </a:endParaRPr>
          </a:p>
          <a:p>
            <a:pPr>
              <a:tabLst>
                <a:tab pos="352425" algn="l"/>
              </a:tabLst>
            </a:pPr>
            <a:r>
              <a:rPr lang="ja-JP" altLang="en-US" sz="1800" b="1" dirty="0">
                <a:latin typeface="BIZ UDゴシック" panose="020B0400000000000000" pitchFamily="49" charset="-128"/>
                <a:ea typeface="BIZ UDゴシック" panose="020B0400000000000000" pitchFamily="49" charset="-128"/>
                <a:cs typeface="Meiryo" charset="-128"/>
              </a:rPr>
              <a:t>　入力</a:t>
            </a:r>
            <a:endParaRPr lang="en-US" altLang="ja-JP" sz="1800" b="1" dirty="0">
              <a:latin typeface="BIZ UDゴシック" panose="020B0400000000000000" pitchFamily="49" charset="-128"/>
              <a:ea typeface="BIZ UDゴシック" panose="020B0400000000000000" pitchFamily="49" charset="-128"/>
              <a:cs typeface="Meiryo" charset="-128"/>
            </a:endParaRPr>
          </a:p>
          <a:p>
            <a:pPr>
              <a:spcBef>
                <a:spcPts val="600"/>
              </a:spcBef>
              <a:tabLst>
                <a:tab pos="352425" algn="l"/>
              </a:tabLst>
            </a:pP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❺</a:t>
            </a:r>
            <a:r>
              <a:rPr lang="ja-JP" altLang="en-US" sz="1800" b="1" dirty="0">
                <a:latin typeface="BIZ UDゴシック" panose="020B0400000000000000" pitchFamily="49" charset="-128"/>
                <a:ea typeface="BIZ UDゴシック" panose="020B0400000000000000" pitchFamily="49" charset="-128"/>
                <a:cs typeface="Meiryo" charset="-128"/>
              </a:rPr>
              <a:t>電話番号、パスワード</a:t>
            </a:r>
            <a:endParaRPr lang="en-US" altLang="ja-JP" sz="1800" b="1" dirty="0">
              <a:latin typeface="BIZ UDゴシック" panose="020B0400000000000000" pitchFamily="49" charset="-128"/>
              <a:ea typeface="BIZ UDゴシック" panose="020B0400000000000000" pitchFamily="49" charset="-128"/>
              <a:cs typeface="Meiryo" charset="-128"/>
            </a:endParaRPr>
          </a:p>
          <a:p>
            <a:pPr>
              <a:tabLst>
                <a:tab pos="352425" algn="l"/>
              </a:tabLst>
            </a:pPr>
            <a:r>
              <a:rPr lang="ja-JP" altLang="en-US" sz="1800" b="1" dirty="0">
                <a:latin typeface="BIZ UDゴシック" panose="020B0400000000000000" pitchFamily="49" charset="-128"/>
                <a:ea typeface="BIZ UDゴシック" panose="020B0400000000000000" pitchFamily="49" charset="-128"/>
                <a:cs typeface="Meiryo" charset="-128"/>
              </a:rPr>
              <a:t>　</a:t>
            </a:r>
            <a:r>
              <a:rPr lang="en-US" altLang="ja-JP" sz="1400" b="1" dirty="0">
                <a:latin typeface="BIZ UDゴシック" panose="020B0400000000000000" pitchFamily="49" charset="-128"/>
                <a:ea typeface="BIZ UDゴシック" panose="020B0400000000000000" pitchFamily="49" charset="-128"/>
                <a:cs typeface="Meiryo" charset="-128"/>
              </a:rPr>
              <a:t>※</a:t>
            </a:r>
            <a:r>
              <a:rPr lang="ja-JP" altLang="en-US" sz="1400" b="1" dirty="0">
                <a:latin typeface="BIZ UDゴシック" panose="020B0400000000000000" pitchFamily="49" charset="-128"/>
                <a:ea typeface="BIZ UDゴシック" panose="020B0400000000000000" pitchFamily="49" charset="-128"/>
                <a:cs typeface="Meiryo" charset="-128"/>
              </a:rPr>
              <a:t>３</a:t>
            </a:r>
            <a:r>
              <a:rPr lang="ja-JP" altLang="en-US" sz="1800" b="1" dirty="0">
                <a:latin typeface="BIZ UDゴシック" panose="020B0400000000000000" pitchFamily="49" charset="-128"/>
                <a:ea typeface="BIZ UDゴシック" panose="020B0400000000000000" pitchFamily="49" charset="-128"/>
                <a:cs typeface="Meiryo" charset="-128"/>
              </a:rPr>
              <a:t>を入力</a:t>
            </a:r>
            <a:endParaRPr lang="en-US" altLang="ja-JP" sz="1800" b="1" dirty="0">
              <a:latin typeface="BIZ UDゴシック" panose="020B0400000000000000" pitchFamily="49" charset="-128"/>
              <a:ea typeface="BIZ UDゴシック" panose="020B0400000000000000" pitchFamily="49" charset="-128"/>
              <a:cs typeface="Meiryo" charset="-128"/>
            </a:endParaRPr>
          </a:p>
        </p:txBody>
      </p:sp>
      <p:sp>
        <p:nvSpPr>
          <p:cNvPr id="62"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3-A</a:t>
            </a:r>
            <a:endParaRPr lang="en-US" sz="3600" dirty="0">
              <a:latin typeface="BIZ UDゴシック" panose="020B0400000000000000" pitchFamily="49" charset="-128"/>
              <a:ea typeface="BIZ UDゴシック" panose="020B0400000000000000" pitchFamily="49" charset="-128"/>
            </a:endParaRPr>
          </a:p>
        </p:txBody>
      </p:sp>
      <p:sp>
        <p:nvSpPr>
          <p:cNvPr id="63" name="タイトル 9">
            <a:extLst>
              <a:ext uri="{FF2B5EF4-FFF2-40B4-BE49-F238E27FC236}">
                <a16:creationId xmlns:a16="http://schemas.microsoft.com/office/drawing/2014/main" id="{FDDA2747-DBA5-44E4-A04D-BE8E8CD8D716}"/>
              </a:ext>
            </a:extLst>
          </p:cNvPr>
          <p:cNvSpPr txBox="1">
            <a:spLocks/>
          </p:cNvSpPr>
          <p:nvPr/>
        </p:nvSpPr>
        <p:spPr>
          <a:xfrm>
            <a:off x="1576761" y="194450"/>
            <a:ext cx="5457537"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オンライン診療・服薬指導アプリ</a:t>
            </a:r>
            <a:r>
              <a:rPr lang="en-US" altLang="ja-JP" sz="1800" dirty="0">
                <a:latin typeface="BIZ UDゴシック" panose="020B0400000000000000" pitchFamily="49" charset="-128"/>
                <a:ea typeface="BIZ UDゴシック" panose="020B0400000000000000" pitchFamily="49" charset="-128"/>
              </a:rPr>
              <a:t>CLINICS</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【2</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ja-JP" altLang="en-US" sz="3200" dirty="0">
                <a:latin typeface="BIZ UDゴシック" panose="020B0400000000000000" pitchFamily="49" charset="-128"/>
                <a:ea typeface="BIZ UDゴシック" panose="020B0400000000000000" pitchFamily="49" charset="-128"/>
                <a:cs typeface="AoyagiKouzanFontT"/>
              </a:rPr>
              <a:t>アカウントの登録</a:t>
            </a:r>
            <a:endParaRPr kumimoji="0" lang="ja-JP" altLang="en-US" sz="3200" kern="0" dirty="0">
              <a:latin typeface="BIZ UDゴシック" panose="020B0400000000000000" pitchFamily="49" charset="-128"/>
              <a:ea typeface="BIZ UDゴシック" panose="020B0400000000000000" pitchFamily="49" charset="-128"/>
            </a:endParaRPr>
          </a:p>
        </p:txBody>
      </p:sp>
      <p:grpSp>
        <p:nvGrpSpPr>
          <p:cNvPr id="5" name="グループ化 4" descr="CLINICSの起動画面で画面下部の「電話番号で登録」をタップしている画像">
            <a:extLst>
              <a:ext uri="{FF2B5EF4-FFF2-40B4-BE49-F238E27FC236}">
                <a16:creationId xmlns:a16="http://schemas.microsoft.com/office/drawing/2014/main" id="{CA62EAC7-B526-4B91-AEA6-32D9D07C9F84}"/>
              </a:ext>
            </a:extLst>
          </p:cNvPr>
          <p:cNvGrpSpPr/>
          <p:nvPr/>
        </p:nvGrpSpPr>
        <p:grpSpPr>
          <a:xfrm>
            <a:off x="3720891" y="1986106"/>
            <a:ext cx="1708764" cy="2913980"/>
            <a:chOff x="2814276" y="1991272"/>
            <a:chExt cx="1754344" cy="2880360"/>
          </a:xfrm>
        </p:grpSpPr>
        <p:pic>
          <p:nvPicPr>
            <p:cNvPr id="39" name="図 3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47638" y="1991272"/>
              <a:ext cx="1620982" cy="2880360"/>
            </a:xfrm>
            <a:prstGeom prst="rect">
              <a:avLst/>
            </a:prstGeom>
            <a:ln w="9525">
              <a:solidFill>
                <a:schemeClr val="tx1">
                  <a:lumMod val="50000"/>
                  <a:lumOff val="50000"/>
                </a:schemeClr>
              </a:solidFill>
            </a:ln>
          </p:spPr>
        </p:pic>
        <p:sp>
          <p:nvSpPr>
            <p:cNvPr id="37" name="正方形/長方形 36"/>
            <p:cNvSpPr/>
            <p:nvPr/>
          </p:nvSpPr>
          <p:spPr>
            <a:xfrm>
              <a:off x="2920303" y="4396690"/>
              <a:ext cx="1620000" cy="259738"/>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ゴシック" panose="020B0400000000000000" pitchFamily="49" charset="-128"/>
                <a:ea typeface="BIZ UDゴシック" panose="020B0400000000000000" pitchFamily="49" charset="-128"/>
              </a:endParaRPr>
            </a:p>
          </p:txBody>
        </p:sp>
        <p:grpSp>
          <p:nvGrpSpPr>
            <p:cNvPr id="81" name="図形グループ 80"/>
            <p:cNvGrpSpPr/>
            <p:nvPr/>
          </p:nvGrpSpPr>
          <p:grpSpPr>
            <a:xfrm>
              <a:off x="2814276" y="4226111"/>
              <a:ext cx="296587" cy="293005"/>
              <a:chOff x="2897417" y="3995693"/>
              <a:chExt cx="296587" cy="293005"/>
            </a:xfrm>
          </p:grpSpPr>
          <p:sp>
            <p:nvSpPr>
              <p:cNvPr id="82" name="円/楕円 81"/>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83" name="テキスト ボックス 82"/>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grpSp>
      <p:grpSp>
        <p:nvGrpSpPr>
          <p:cNvPr id="3" name="グループ化 2" descr="アカウント登録画面で画面下部の「アカウント登録」をタップしている画像">
            <a:extLst>
              <a:ext uri="{FF2B5EF4-FFF2-40B4-BE49-F238E27FC236}">
                <a16:creationId xmlns:a16="http://schemas.microsoft.com/office/drawing/2014/main" id="{AB3004C3-97B6-4428-8B5D-C20240EC4DE8}"/>
              </a:ext>
            </a:extLst>
          </p:cNvPr>
          <p:cNvGrpSpPr/>
          <p:nvPr/>
        </p:nvGrpSpPr>
        <p:grpSpPr>
          <a:xfrm>
            <a:off x="6548481" y="1971331"/>
            <a:ext cx="1620982" cy="2880360"/>
            <a:chOff x="4931152" y="1991272"/>
            <a:chExt cx="1620982" cy="2880360"/>
          </a:xfrm>
        </p:grpSpPr>
        <p:pic>
          <p:nvPicPr>
            <p:cNvPr id="40" name="図 3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31152" y="1991272"/>
              <a:ext cx="1620982" cy="2880360"/>
            </a:xfrm>
            <a:prstGeom prst="rect">
              <a:avLst/>
            </a:prstGeom>
            <a:ln w="9525">
              <a:solidFill>
                <a:schemeClr val="tx1">
                  <a:lumMod val="50000"/>
                  <a:lumOff val="50000"/>
                </a:schemeClr>
              </a:solidFill>
            </a:ln>
          </p:spPr>
        </p:pic>
        <p:sp>
          <p:nvSpPr>
            <p:cNvPr id="45" name="正方形/長方形 44"/>
            <p:cNvSpPr/>
            <p:nvPr/>
          </p:nvSpPr>
          <p:spPr>
            <a:xfrm>
              <a:off x="4967134" y="2470939"/>
              <a:ext cx="1548000" cy="15120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sp>
        <p:nvSpPr>
          <p:cNvPr id="7" name="テキスト ボックス 6">
            <a:extLst>
              <a:ext uri="{FF2B5EF4-FFF2-40B4-BE49-F238E27FC236}">
                <a16:creationId xmlns:a16="http://schemas.microsoft.com/office/drawing/2014/main" id="{5B09C978-D68E-D598-070A-E9D3951C9963}"/>
              </a:ext>
            </a:extLst>
          </p:cNvPr>
          <p:cNvSpPr txBox="1"/>
          <p:nvPr/>
        </p:nvSpPr>
        <p:spPr>
          <a:xfrm>
            <a:off x="3444741" y="5172845"/>
            <a:ext cx="5013459" cy="954107"/>
          </a:xfrm>
          <a:prstGeom prst="rect">
            <a:avLst/>
          </a:prstGeom>
          <a:solidFill>
            <a:srgbClr val="FFFFCC"/>
          </a:solidFill>
          <a:ln>
            <a:solidFill>
              <a:srgbClr val="009650"/>
            </a:solidFill>
          </a:ln>
        </p:spPr>
        <p:txBody>
          <a:bodyPr wrap="square" rtlCol="0">
            <a:spAutoFit/>
          </a:bodyPr>
          <a:lstStyle/>
          <a:p>
            <a:r>
              <a:rPr kumimoji="1" lang="en-US" altLang="ja-JP" sz="1400" b="1" dirty="0">
                <a:latin typeface="BIZ UDゴシック" panose="020B0400000000000000" pitchFamily="49" charset="-128"/>
                <a:ea typeface="BIZ UDゴシック" panose="020B0400000000000000" pitchFamily="49" charset="-128"/>
              </a:rPr>
              <a:t>※</a:t>
            </a:r>
            <a:r>
              <a:rPr kumimoji="1" lang="ja-JP" altLang="en-US" sz="1400" b="1" dirty="0">
                <a:latin typeface="BIZ UDゴシック" panose="020B0400000000000000" pitchFamily="49" charset="-128"/>
                <a:ea typeface="BIZ UDゴシック" panose="020B0400000000000000" pitchFamily="49" charset="-128"/>
              </a:rPr>
              <a:t>１　姓を確定するとキーボード右下が「次へ</a:t>
            </a:r>
            <a:r>
              <a:rPr lang="ja-JP" altLang="en-US" sz="1400" b="1" dirty="0">
                <a:latin typeface="BIZ UDゴシック" panose="020B0400000000000000" pitchFamily="49" charset="-128"/>
                <a:ea typeface="BIZ UDゴシック" panose="020B0400000000000000" pitchFamily="49" charset="-128"/>
              </a:rPr>
              <a:t>」と変わり、</a:t>
            </a:r>
            <a:endParaRPr lang="en-US" altLang="ja-JP" sz="1400" b="1" dirty="0">
              <a:latin typeface="BIZ UDゴシック" panose="020B0400000000000000" pitchFamily="49" charset="-128"/>
              <a:ea typeface="BIZ UDゴシック" panose="020B0400000000000000" pitchFamily="49" charset="-128"/>
            </a:endParaRPr>
          </a:p>
          <a:p>
            <a:r>
              <a:rPr lang="ja-JP" altLang="en-US" sz="1400" b="1" dirty="0">
                <a:latin typeface="BIZ UDゴシック" panose="020B0400000000000000" pitchFamily="49" charset="-128"/>
                <a:ea typeface="BIZ UDゴシック" panose="020B0400000000000000" pitchFamily="49" charset="-128"/>
              </a:rPr>
              <a:t>　　ダブルタップして次の項目へ移ります。</a:t>
            </a:r>
            <a:endParaRPr lang="en-US" altLang="ja-JP" sz="1400" b="1" dirty="0">
              <a:latin typeface="BIZ UDゴシック" panose="020B0400000000000000" pitchFamily="49" charset="-128"/>
              <a:ea typeface="BIZ UDゴシック" panose="020B0400000000000000" pitchFamily="49" charset="-128"/>
            </a:endParaRPr>
          </a:p>
          <a:p>
            <a:r>
              <a:rPr kumimoji="1" lang="en-US" altLang="ja-JP" sz="1400" b="1" dirty="0">
                <a:latin typeface="BIZ UDゴシック" panose="020B0400000000000000" pitchFamily="49" charset="-128"/>
                <a:ea typeface="BIZ UDゴシック" panose="020B0400000000000000" pitchFamily="49" charset="-128"/>
              </a:rPr>
              <a:t>※</a:t>
            </a:r>
            <a:r>
              <a:rPr kumimoji="1" lang="ja-JP" altLang="en-US" sz="1400" b="1" dirty="0">
                <a:latin typeface="BIZ UDゴシック" panose="020B0400000000000000" pitchFamily="49" charset="-128"/>
                <a:ea typeface="BIZ UDゴシック" panose="020B0400000000000000" pitchFamily="49" charset="-128"/>
              </a:rPr>
              <a:t>２　ダブルタップ後、西暦・月・日の順で選択します。</a:t>
            </a:r>
            <a:endParaRPr kumimoji="1" lang="en-US" altLang="ja-JP" sz="1400" b="1" dirty="0">
              <a:latin typeface="BIZ UDゴシック" panose="020B0400000000000000" pitchFamily="49" charset="-128"/>
              <a:ea typeface="BIZ UDゴシック" panose="020B0400000000000000" pitchFamily="49" charset="-128"/>
            </a:endParaRPr>
          </a:p>
          <a:p>
            <a:r>
              <a:rPr lang="en-US" altLang="ja-JP" sz="1400" b="1" dirty="0">
                <a:latin typeface="BIZ UDゴシック" panose="020B0400000000000000" pitchFamily="49" charset="-128"/>
                <a:ea typeface="BIZ UDゴシック" panose="020B0400000000000000" pitchFamily="49" charset="-128"/>
              </a:rPr>
              <a:t>※</a:t>
            </a:r>
            <a:r>
              <a:rPr lang="ja-JP" altLang="en-US" sz="1400" b="1" dirty="0">
                <a:latin typeface="BIZ UDゴシック" panose="020B0400000000000000" pitchFamily="49" charset="-128"/>
                <a:ea typeface="BIZ UDゴシック" panose="020B0400000000000000" pitchFamily="49" charset="-128"/>
              </a:rPr>
              <a:t>３　英数８文字以上。確認のため２回入力します。</a:t>
            </a:r>
            <a:endParaRPr kumimoji="1" lang="en-US" altLang="ja-JP" sz="1400" b="1" dirty="0">
              <a:latin typeface="BIZ UDゴシック" panose="020B0400000000000000" pitchFamily="49" charset="-128"/>
              <a:ea typeface="BIZ UDゴシック" panose="020B0400000000000000" pitchFamily="49" charset="-128"/>
            </a:endParaRPr>
          </a:p>
        </p:txBody>
      </p:sp>
      <p:grpSp>
        <p:nvGrpSpPr>
          <p:cNvPr id="8" name="図形グループ 45">
            <a:extLst>
              <a:ext uri="{FF2B5EF4-FFF2-40B4-BE49-F238E27FC236}">
                <a16:creationId xmlns:a16="http://schemas.microsoft.com/office/drawing/2014/main" id="{1FDAF24B-1D13-8AF5-7B2F-69ABAAD31DF2}"/>
              </a:ext>
            </a:extLst>
          </p:cNvPr>
          <p:cNvGrpSpPr>
            <a:grpSpLocks noChangeAspect="1"/>
          </p:cNvGrpSpPr>
          <p:nvPr/>
        </p:nvGrpSpPr>
        <p:grpSpPr>
          <a:xfrm>
            <a:off x="5771470" y="3219333"/>
            <a:ext cx="360000" cy="270000"/>
            <a:chOff x="3355262" y="5469690"/>
            <a:chExt cx="720000" cy="540000"/>
          </a:xfrm>
        </p:grpSpPr>
        <p:cxnSp>
          <p:nvCxnSpPr>
            <p:cNvPr id="9" name="カギ線コネクタ 46">
              <a:extLst>
                <a:ext uri="{FF2B5EF4-FFF2-40B4-BE49-F238E27FC236}">
                  <a16:creationId xmlns:a16="http://schemas.microsoft.com/office/drawing/2014/main" id="{5075830C-E881-9DEC-03B5-D53CECC3B75C}"/>
                </a:ext>
              </a:extLst>
            </p:cNvPr>
            <p:cNvCxnSpPr/>
            <p:nvPr/>
          </p:nvCxnSpPr>
          <p:spPr>
            <a:xfrm rot="2700000">
              <a:off x="3429000" y="5469690"/>
              <a:ext cx="540000" cy="540000"/>
            </a:xfrm>
            <a:prstGeom prst="bentConnector3">
              <a:avLst>
                <a:gd name="adj1" fmla="val 100000"/>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cxnSp>
          <p:nvCxnSpPr>
            <p:cNvPr id="10" name="直線コネクタ 9">
              <a:extLst>
                <a:ext uri="{FF2B5EF4-FFF2-40B4-BE49-F238E27FC236}">
                  <a16:creationId xmlns:a16="http://schemas.microsoft.com/office/drawing/2014/main" id="{52DD6E02-C720-4063-ED72-5827C2B12359}"/>
                </a:ext>
              </a:extLst>
            </p:cNvPr>
            <p:cNvCxnSpPr/>
            <p:nvPr/>
          </p:nvCxnSpPr>
          <p:spPr>
            <a:xfrm>
              <a:off x="3355262" y="5737225"/>
              <a:ext cx="720000" cy="0"/>
            </a:xfrm>
            <a:prstGeom prst="line">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grpSp>
      <p:grpSp>
        <p:nvGrpSpPr>
          <p:cNvPr id="14" name="図形グループ 58">
            <a:extLst>
              <a:ext uri="{FF2B5EF4-FFF2-40B4-BE49-F238E27FC236}">
                <a16:creationId xmlns:a16="http://schemas.microsoft.com/office/drawing/2014/main" id="{1762D79A-9ED8-CBA4-5FBF-3D5F0E60E1BF}"/>
              </a:ext>
            </a:extLst>
          </p:cNvPr>
          <p:cNvGrpSpPr/>
          <p:nvPr/>
        </p:nvGrpSpPr>
        <p:grpSpPr>
          <a:xfrm>
            <a:off x="6192083" y="1731349"/>
            <a:ext cx="1107996" cy="461665"/>
            <a:chOff x="7329472" y="2290975"/>
            <a:chExt cx="1107996" cy="461665"/>
          </a:xfrm>
        </p:grpSpPr>
        <p:sp>
          <p:nvSpPr>
            <p:cNvPr id="15" name="円/楕円 59">
              <a:extLst>
                <a:ext uri="{FF2B5EF4-FFF2-40B4-BE49-F238E27FC236}">
                  <a16:creationId xmlns:a16="http://schemas.microsoft.com/office/drawing/2014/main" id="{8A6816BC-76A2-99EC-8DE1-B9E79A7684A0}"/>
                </a:ext>
              </a:extLst>
            </p:cNvPr>
            <p:cNvSpPr>
              <a:spLocks noChangeAspect="1"/>
            </p:cNvSpPr>
            <p:nvPr/>
          </p:nvSpPr>
          <p:spPr>
            <a:xfrm>
              <a:off x="7463198" y="2376070"/>
              <a:ext cx="888637" cy="33494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ゴシック" panose="020B0400000000000000" pitchFamily="49" charset="-128"/>
                <a:ea typeface="BIZ UDゴシック" panose="020B0400000000000000" pitchFamily="49" charset="-128"/>
              </a:endParaRPr>
            </a:p>
          </p:txBody>
        </p:sp>
        <p:sp>
          <p:nvSpPr>
            <p:cNvPr id="16" name="正方形/長方形 15">
              <a:extLst>
                <a:ext uri="{FF2B5EF4-FFF2-40B4-BE49-F238E27FC236}">
                  <a16:creationId xmlns:a16="http://schemas.microsoft.com/office/drawing/2014/main" id="{28D74BBF-9829-F7EF-A960-01984D73ED14}"/>
                </a:ext>
              </a:extLst>
            </p:cNvPr>
            <p:cNvSpPr/>
            <p:nvPr/>
          </p:nvSpPr>
          <p:spPr>
            <a:xfrm>
              <a:off x="7329472" y="2290975"/>
              <a:ext cx="1107996"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❷～❺</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spTree>
    <p:extLst>
      <p:ext uri="{BB962C8B-B14F-4D97-AF65-F5344CB8AC3E}">
        <p14:creationId xmlns:p14="http://schemas.microsoft.com/office/powerpoint/2010/main" val="33996717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オブジェクト 3" hidden="1">
            <a:extLst>
              <a:ext uri="{FF2B5EF4-FFF2-40B4-BE49-F238E27FC236}">
                <a16:creationId xmlns:a16="http://schemas.microsoft.com/office/drawing/2014/main" id="{AA8DA1D0-A6FB-4525-9AD8-97F45BFFCDD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353" imgH="353" progId="TCLayout.ActiveDocument.1">
                  <p:embed/>
                </p:oleObj>
              </mc:Choice>
              <mc:Fallback>
                <p:oleObj name="think-cell スライド" r:id="rId4" imgW="353" imgH="353" progId="TCLayout.ActiveDocument.1">
                  <p:embed/>
                  <p:pic>
                    <p:nvPicPr>
                      <p:cNvPr id="4" name="オブジェクト 3" hidden="1">
                        <a:extLst>
                          <a:ext uri="{FF2B5EF4-FFF2-40B4-BE49-F238E27FC236}">
                            <a16:creationId xmlns:a16="http://schemas.microsoft.com/office/drawing/2014/main" id="{AA8DA1D0-A6FB-4525-9AD8-97F45BFFCDD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9" name="object 24">
            <a:extLst>
              <a:ext uri="{FF2B5EF4-FFF2-40B4-BE49-F238E27FC236}">
                <a16:creationId xmlns:a16="http://schemas.microsoft.com/office/drawing/2014/main" id="{70F42EE3-5D96-4D25-AF2B-6ED6B9A7D2D0}"/>
              </a:ext>
            </a:extLst>
          </p:cNvPr>
          <p:cNvSpPr txBox="1"/>
          <p:nvPr/>
        </p:nvSpPr>
        <p:spPr>
          <a:xfrm>
            <a:off x="343466" y="1864599"/>
            <a:ext cx="2880000" cy="3372718"/>
          </a:xfrm>
          <a:prstGeom prst="rect">
            <a:avLst/>
          </a:prstGeom>
          <a:noFill/>
        </p:spPr>
        <p:txBody>
          <a:bodyPr vert="horz" wrap="square" lIns="0" tIns="12700" rIns="0" bIns="0" rtlCol="0">
            <a:spAutoFit/>
          </a:bodyPr>
          <a:lstStyle/>
          <a:p>
            <a:pPr marL="12700">
              <a:spcBef>
                <a:spcPts val="100"/>
              </a:spcBef>
              <a:tabLst>
                <a:tab pos="352425" algn="l"/>
              </a:tabLst>
            </a:pP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❻</a:t>
            </a:r>
            <a:r>
              <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rPr>
              <a:t>	</a:t>
            </a:r>
            <a:r>
              <a:rPr lang="ja-JP" altLang="en-US" sz="1800" b="1" dirty="0">
                <a:latin typeface="BIZ UDゴシック" panose="020B0400000000000000" pitchFamily="49" charset="-128"/>
                <a:ea typeface="BIZ UDゴシック" panose="020B0400000000000000" pitchFamily="49" charset="-128"/>
                <a:cs typeface="Meiryo" charset="-128"/>
              </a:rPr>
              <a:t>全て入力後、スワイプ</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12700">
              <a:spcBef>
                <a:spcPts val="100"/>
              </a:spcBef>
              <a:tabLst>
                <a:tab pos="352425" algn="l"/>
              </a:tabLst>
            </a:pPr>
            <a:r>
              <a:rPr lang="ja-JP" altLang="en-US" sz="1800" b="1" dirty="0">
                <a:latin typeface="BIZ UDゴシック" panose="020B0400000000000000" pitchFamily="49" charset="-128"/>
                <a:ea typeface="BIZ UDゴシック" panose="020B0400000000000000" pitchFamily="49" charset="-128"/>
                <a:cs typeface="Meiryo" charset="-128"/>
              </a:rPr>
              <a:t>　で「アカウント登録」</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12700">
              <a:spcBef>
                <a:spcPts val="100"/>
              </a:spcBef>
              <a:tabLst>
                <a:tab pos="352425" algn="l"/>
              </a:tabLst>
            </a:pPr>
            <a:r>
              <a:rPr lang="ja-JP" altLang="en-US" sz="1800" b="1" dirty="0">
                <a:latin typeface="BIZ UDゴシック" panose="020B0400000000000000" pitchFamily="49" charset="-128"/>
                <a:ea typeface="BIZ UDゴシック" panose="020B0400000000000000" pitchFamily="49" charset="-128"/>
                <a:cs typeface="Meiryo" charset="-128"/>
              </a:rPr>
              <a:t>　へ移動しダブルタップ</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12700">
              <a:spcBef>
                <a:spcPts val="100"/>
              </a:spcBef>
              <a:tabLst>
                <a:tab pos="352425" algn="l"/>
              </a:tabLst>
            </a:pP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12700">
              <a:spcBef>
                <a:spcPts val="100"/>
              </a:spcBef>
              <a:tabLst>
                <a:tab pos="352425" algn="l"/>
              </a:tabLst>
            </a:pPr>
            <a:r>
              <a:rPr lang="ja-JP" altLang="en-US" sz="2400" b="1" spc="-5" dirty="0">
                <a:solidFill>
                  <a:srgbClr val="009650"/>
                </a:solidFill>
                <a:latin typeface="BIZ UDゴシック" panose="020B0400000000000000" pitchFamily="49" charset="-128"/>
                <a:ea typeface="BIZ UDゴシック" panose="020B0400000000000000" pitchFamily="49" charset="-128"/>
                <a:cs typeface="Meiryo" charset="-128"/>
              </a:rPr>
              <a:t>❼</a:t>
            </a:r>
            <a:r>
              <a:rPr lang="ja-JP" altLang="en-US" sz="1800" b="1" spc="-5" dirty="0">
                <a:latin typeface="BIZ UDゴシック" panose="020B0400000000000000" pitchFamily="49" charset="-128"/>
                <a:ea typeface="BIZ UDゴシック" panose="020B0400000000000000" pitchFamily="49" charset="-128"/>
                <a:cs typeface="Meiryo" charset="-128"/>
              </a:rPr>
              <a:t>入力した電話番号</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12700">
              <a:spcBef>
                <a:spcPts val="100"/>
              </a:spcBef>
              <a:tabLst>
                <a:tab pos="352425" algn="l"/>
              </a:tabLst>
            </a:pPr>
            <a:r>
              <a:rPr lang="ja-JP" altLang="en-US" sz="1800" b="1" spc="-5" dirty="0">
                <a:latin typeface="BIZ UDゴシック" panose="020B0400000000000000" pitchFamily="49" charset="-128"/>
                <a:ea typeface="BIZ UDゴシック" panose="020B0400000000000000" pitchFamily="49" charset="-128"/>
                <a:cs typeface="Meiryo" charset="-128"/>
              </a:rPr>
              <a:t>　</a:t>
            </a:r>
            <a:r>
              <a:rPr lang="en-US" altLang="ja-JP" sz="1800" b="1" spc="-5" dirty="0">
                <a:latin typeface="BIZ UDゴシック" panose="020B0400000000000000" pitchFamily="49" charset="-128"/>
                <a:ea typeface="BIZ UDゴシック" panose="020B0400000000000000" pitchFamily="49" charset="-128"/>
                <a:cs typeface="Meiryo" charset="-128"/>
              </a:rPr>
              <a:t>(</a:t>
            </a:r>
            <a:r>
              <a:rPr lang="ja-JP" altLang="en-US" sz="1800" b="1" spc="-5" dirty="0">
                <a:latin typeface="BIZ UDゴシック" panose="020B0400000000000000" pitchFamily="49" charset="-128"/>
                <a:ea typeface="BIZ UDゴシック" panose="020B0400000000000000" pitchFamily="49" charset="-128"/>
                <a:cs typeface="Meiryo" charset="-128"/>
              </a:rPr>
              <a:t>スマートフォン</a:t>
            </a:r>
            <a:r>
              <a:rPr lang="en-US" altLang="ja-JP" sz="1800" b="1" spc="-5" dirty="0">
                <a:latin typeface="BIZ UDゴシック" panose="020B0400000000000000" pitchFamily="49" charset="-128"/>
                <a:ea typeface="BIZ UDゴシック" panose="020B0400000000000000" pitchFamily="49" charset="-128"/>
                <a:cs typeface="Meiryo" charset="-128"/>
              </a:rPr>
              <a:t>)</a:t>
            </a:r>
            <a:r>
              <a:rPr lang="ja-JP" altLang="en-US" sz="1800" b="1" spc="-5" dirty="0">
                <a:latin typeface="BIZ UDゴシック" panose="020B0400000000000000" pitchFamily="49" charset="-128"/>
                <a:ea typeface="BIZ UDゴシック" panose="020B0400000000000000" pitchFamily="49" charset="-128"/>
                <a:cs typeface="Meiryo" charset="-128"/>
              </a:rPr>
              <a:t>に</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12700">
              <a:spcBef>
                <a:spcPts val="100"/>
              </a:spcBef>
              <a:tabLst>
                <a:tab pos="352425" algn="l"/>
              </a:tabLst>
            </a:pPr>
            <a:r>
              <a:rPr lang="ja-JP" altLang="en-US" sz="1800" b="1" spc="-5" dirty="0">
                <a:latin typeface="BIZ UDゴシック" panose="020B0400000000000000" pitchFamily="49" charset="-128"/>
                <a:ea typeface="BIZ UDゴシック" panose="020B0400000000000000" pitchFamily="49" charset="-128"/>
                <a:cs typeface="Meiryo" charset="-128"/>
              </a:rPr>
              <a:t>　ＳＭＳで「認証コード</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12700">
              <a:spcBef>
                <a:spcPts val="100"/>
              </a:spcBef>
              <a:tabLst>
                <a:tab pos="352425" algn="l"/>
              </a:tabLst>
            </a:pPr>
            <a:r>
              <a:rPr lang="ja-JP" altLang="en-US" sz="1800" b="1" spc="-5" dirty="0">
                <a:latin typeface="BIZ UDゴシック" panose="020B0400000000000000" pitchFamily="49" charset="-128"/>
                <a:ea typeface="BIZ UDゴシック" panose="020B0400000000000000" pitchFamily="49" charset="-128"/>
                <a:cs typeface="Meiryo" charset="-128"/>
              </a:rPr>
              <a:t>　</a:t>
            </a:r>
            <a:r>
              <a:rPr lang="en-US" altLang="ja-JP" sz="1800" b="1" spc="-5" dirty="0">
                <a:latin typeface="BIZ UDゴシック" panose="020B0400000000000000" pitchFamily="49" charset="-128"/>
                <a:ea typeface="BIZ UDゴシック" panose="020B0400000000000000" pitchFamily="49" charset="-128"/>
                <a:cs typeface="Meiryo" charset="-128"/>
              </a:rPr>
              <a:t>(</a:t>
            </a:r>
            <a:r>
              <a:rPr lang="ja-JP" altLang="en-US" sz="1800" b="1" spc="-5" dirty="0">
                <a:latin typeface="BIZ UDゴシック" panose="020B0400000000000000" pitchFamily="49" charset="-128"/>
                <a:ea typeface="BIZ UDゴシック" panose="020B0400000000000000" pitchFamily="49" charset="-128"/>
                <a:cs typeface="Meiryo" charset="-128"/>
              </a:rPr>
              <a:t>６桁</a:t>
            </a:r>
            <a:r>
              <a:rPr lang="en-US" altLang="ja-JP" sz="1800" b="1" spc="-5" dirty="0">
                <a:latin typeface="BIZ UDゴシック" panose="020B0400000000000000" pitchFamily="49" charset="-128"/>
                <a:ea typeface="BIZ UDゴシック" panose="020B0400000000000000" pitchFamily="49" charset="-128"/>
                <a:cs typeface="Meiryo" charset="-128"/>
              </a:rPr>
              <a:t>)</a:t>
            </a:r>
            <a:r>
              <a:rPr lang="ja-JP" altLang="en-US" sz="1800" b="1" spc="-5" dirty="0">
                <a:latin typeface="BIZ UDゴシック" panose="020B0400000000000000" pitchFamily="49" charset="-128"/>
                <a:ea typeface="BIZ UDゴシック" panose="020B0400000000000000" pitchFamily="49" charset="-128"/>
                <a:cs typeface="Meiryo" charset="-128"/>
              </a:rPr>
              <a:t>」が届きます</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12700">
              <a:spcBef>
                <a:spcPts val="100"/>
              </a:spcBef>
              <a:tabLst>
                <a:tab pos="352425" algn="l"/>
              </a:tabLst>
            </a:pPr>
            <a:r>
              <a:rPr lang="ja-JP" altLang="en-US" sz="1800" b="1" spc="-5" dirty="0">
                <a:latin typeface="BIZ UDゴシック" panose="020B0400000000000000" pitchFamily="49" charset="-128"/>
                <a:ea typeface="BIZ UDゴシック" panose="020B0400000000000000" pitchFamily="49" charset="-128"/>
                <a:cs typeface="Meiryo" charset="-128"/>
              </a:rPr>
              <a:t>　認証コードを入力</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12700">
              <a:spcBef>
                <a:spcPts val="100"/>
              </a:spcBef>
              <a:tabLst>
                <a:tab pos="352425" algn="l"/>
              </a:tabLst>
            </a:pPr>
            <a:r>
              <a:rPr lang="ja-JP" altLang="en-US" sz="1800" b="1" spc="-5" dirty="0">
                <a:latin typeface="BIZ UDゴシック" panose="020B0400000000000000" pitchFamily="49" charset="-128"/>
                <a:ea typeface="BIZ UDゴシック" panose="020B0400000000000000" pitchFamily="49" charset="-128"/>
                <a:cs typeface="Meiryo" charset="-128"/>
              </a:rPr>
              <a:t>　スワイプで「完了」に</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12700">
              <a:spcBef>
                <a:spcPts val="100"/>
              </a:spcBef>
              <a:tabLst>
                <a:tab pos="352425" algn="l"/>
              </a:tabLst>
            </a:pPr>
            <a:r>
              <a:rPr lang="ja-JP" altLang="en-US" sz="1800" b="1" spc="-5" dirty="0">
                <a:latin typeface="BIZ UDゴシック" panose="020B0400000000000000" pitchFamily="49" charset="-128"/>
                <a:ea typeface="BIZ UDゴシック" panose="020B0400000000000000" pitchFamily="49" charset="-128"/>
                <a:cs typeface="Meiryo" charset="-128"/>
              </a:rPr>
              <a:t>　移動しダブルタップ　</a:t>
            </a:r>
            <a:endParaRPr lang="en-US" sz="1800" b="1" spc="-5" dirty="0">
              <a:latin typeface="BIZ UDゴシック" panose="020B0400000000000000" pitchFamily="49" charset="-128"/>
              <a:ea typeface="BIZ UDゴシック" panose="020B0400000000000000" pitchFamily="49" charset="-128"/>
              <a:cs typeface="Meiryo" charset="-128"/>
            </a:endParaRPr>
          </a:p>
        </p:txBody>
      </p:sp>
      <p:sp>
        <p:nvSpPr>
          <p:cNvPr id="15"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3-A</a:t>
            </a:r>
            <a:endParaRPr lang="en-US" sz="3600" dirty="0">
              <a:latin typeface="BIZ UDゴシック" panose="020B0400000000000000" pitchFamily="49" charset="-128"/>
              <a:ea typeface="BIZ UDゴシック" panose="020B0400000000000000" pitchFamily="49" charset="-128"/>
            </a:endParaRPr>
          </a:p>
        </p:txBody>
      </p:sp>
      <p:sp>
        <p:nvSpPr>
          <p:cNvPr id="16" name="タイトル 9">
            <a:extLst>
              <a:ext uri="{FF2B5EF4-FFF2-40B4-BE49-F238E27FC236}">
                <a16:creationId xmlns:a16="http://schemas.microsoft.com/office/drawing/2014/main" id="{FDDA2747-DBA5-44E4-A04D-BE8E8CD8D716}"/>
              </a:ext>
            </a:extLst>
          </p:cNvPr>
          <p:cNvSpPr txBox="1">
            <a:spLocks/>
          </p:cNvSpPr>
          <p:nvPr/>
        </p:nvSpPr>
        <p:spPr>
          <a:xfrm>
            <a:off x="1612967" y="223315"/>
            <a:ext cx="6326712"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オンライン診療・服薬指導アプリ</a:t>
            </a:r>
            <a:r>
              <a:rPr lang="en-US" altLang="ja-JP" sz="1800" dirty="0">
                <a:latin typeface="BIZ UDゴシック" panose="020B0400000000000000" pitchFamily="49" charset="-128"/>
                <a:ea typeface="BIZ UDゴシック" panose="020B0400000000000000" pitchFamily="49" charset="-128"/>
              </a:rPr>
              <a:t>CLINICS</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【2</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ja-JP" altLang="en-US" sz="3200" dirty="0">
                <a:latin typeface="BIZ UDゴシック" panose="020B0400000000000000" pitchFamily="49" charset="-128"/>
                <a:ea typeface="BIZ UDゴシック" panose="020B0400000000000000" pitchFamily="49" charset="-128"/>
                <a:cs typeface="AoyagiKouzanFontT"/>
              </a:rPr>
              <a:t>アカウントの登録</a:t>
            </a:r>
            <a:endParaRPr kumimoji="0" lang="ja-JP" altLang="en-US" sz="3200" kern="0" dirty="0">
              <a:latin typeface="BIZ UDゴシック" panose="020B0400000000000000" pitchFamily="49" charset="-128"/>
              <a:ea typeface="BIZ UDゴシック" panose="020B0400000000000000" pitchFamily="49" charset="-128"/>
            </a:endParaRPr>
          </a:p>
        </p:txBody>
      </p:sp>
      <p:grpSp>
        <p:nvGrpSpPr>
          <p:cNvPr id="3" name="グループ化 2" descr="CLINICSの「認証コード入力」画面で認証コードを入力後「完了」ボタンをタップしている画像">
            <a:extLst>
              <a:ext uri="{FF2B5EF4-FFF2-40B4-BE49-F238E27FC236}">
                <a16:creationId xmlns:a16="http://schemas.microsoft.com/office/drawing/2014/main" id="{774155FD-E684-47D8-A67B-0721F5723E45}"/>
              </a:ext>
            </a:extLst>
          </p:cNvPr>
          <p:cNvGrpSpPr/>
          <p:nvPr/>
        </p:nvGrpSpPr>
        <p:grpSpPr>
          <a:xfrm>
            <a:off x="7128796" y="2115298"/>
            <a:ext cx="1519217" cy="2880360"/>
            <a:chOff x="3511550" y="1640518"/>
            <a:chExt cx="2526786" cy="4501592"/>
          </a:xfrm>
        </p:grpSpPr>
        <p:pic>
          <p:nvPicPr>
            <p:cNvPr id="7" name="図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11550" y="1640518"/>
              <a:ext cx="2526786" cy="4500000"/>
            </a:xfrm>
            <a:prstGeom prst="rect">
              <a:avLst/>
            </a:prstGeom>
            <a:ln w="9525">
              <a:solidFill>
                <a:schemeClr val="tx1">
                  <a:lumMod val="50000"/>
                  <a:lumOff val="50000"/>
                </a:schemeClr>
              </a:solidFill>
            </a:ln>
          </p:spPr>
        </p:pic>
        <p:sp>
          <p:nvSpPr>
            <p:cNvPr id="30" name="正方形/長方形 29"/>
            <p:cNvSpPr/>
            <p:nvPr/>
          </p:nvSpPr>
          <p:spPr>
            <a:xfrm>
              <a:off x="3573239" y="2445237"/>
              <a:ext cx="2412000" cy="3240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ゴシック" panose="020B0400000000000000" pitchFamily="49" charset="-128"/>
                <a:ea typeface="BIZ UDゴシック" panose="020B0400000000000000" pitchFamily="49" charset="-128"/>
              </a:endParaRPr>
            </a:p>
          </p:txBody>
        </p:sp>
        <p:sp>
          <p:nvSpPr>
            <p:cNvPr id="34" name="正方形/長方形 33"/>
            <p:cNvSpPr/>
            <p:nvPr/>
          </p:nvSpPr>
          <p:spPr>
            <a:xfrm>
              <a:off x="3561408" y="5782110"/>
              <a:ext cx="2412000" cy="3600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ゴシック" panose="020B0400000000000000" pitchFamily="49" charset="-128"/>
                <a:ea typeface="BIZ UDゴシック" panose="020B0400000000000000" pitchFamily="49" charset="-128"/>
              </a:endParaRPr>
            </a:p>
          </p:txBody>
        </p:sp>
      </p:grpSp>
      <p:grpSp>
        <p:nvGrpSpPr>
          <p:cNvPr id="2" name="図形グループ 5" descr="スマートフォンにショートメッセージで「認証コード」が送られてきた画面の画像">
            <a:extLst>
              <a:ext uri="{FF2B5EF4-FFF2-40B4-BE49-F238E27FC236}">
                <a16:creationId xmlns:a16="http://schemas.microsoft.com/office/drawing/2014/main" id="{B871C09F-778A-1773-FE4E-8957187CBA36}"/>
              </a:ext>
            </a:extLst>
          </p:cNvPr>
          <p:cNvGrpSpPr>
            <a:grpSpLocks noChangeAspect="1"/>
          </p:cNvGrpSpPr>
          <p:nvPr/>
        </p:nvGrpSpPr>
        <p:grpSpPr>
          <a:xfrm>
            <a:off x="5206537" y="2110778"/>
            <a:ext cx="1620000" cy="2912874"/>
            <a:chOff x="6982758" y="2752653"/>
            <a:chExt cx="1599421" cy="2843426"/>
          </a:xfrm>
        </p:grpSpPr>
        <p:pic>
          <p:nvPicPr>
            <p:cNvPr id="5" name="図 4">
              <a:extLst>
                <a:ext uri="{FF2B5EF4-FFF2-40B4-BE49-F238E27FC236}">
                  <a16:creationId xmlns:a16="http://schemas.microsoft.com/office/drawing/2014/main" id="{3CC5D2E6-1931-88D2-6C58-7244F2BACEF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82758" y="2752653"/>
              <a:ext cx="1599421" cy="2843426"/>
            </a:xfrm>
            <a:prstGeom prst="rect">
              <a:avLst/>
            </a:prstGeom>
            <a:ln>
              <a:solidFill>
                <a:schemeClr val="tx1">
                  <a:lumMod val="50000"/>
                  <a:lumOff val="50000"/>
                </a:schemeClr>
              </a:solidFill>
            </a:ln>
          </p:spPr>
        </p:pic>
        <p:pic>
          <p:nvPicPr>
            <p:cNvPr id="6" name="図 5">
              <a:extLst>
                <a:ext uri="{FF2B5EF4-FFF2-40B4-BE49-F238E27FC236}">
                  <a16:creationId xmlns:a16="http://schemas.microsoft.com/office/drawing/2014/main" id="{FE8BFD1D-BDE7-7D84-DAB6-116D1F71F7F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51203" y="2875073"/>
              <a:ext cx="1477350" cy="2459285"/>
            </a:xfrm>
            <a:prstGeom prst="rect">
              <a:avLst/>
            </a:prstGeom>
          </p:spPr>
        </p:pic>
        <p:sp>
          <p:nvSpPr>
            <p:cNvPr id="8" name="正方形/長方形 7">
              <a:extLst>
                <a:ext uri="{FF2B5EF4-FFF2-40B4-BE49-F238E27FC236}">
                  <a16:creationId xmlns:a16="http://schemas.microsoft.com/office/drawing/2014/main" id="{9D1B6C9C-7080-2883-5D2C-0D06D1CF4402}"/>
                </a:ext>
              </a:extLst>
            </p:cNvPr>
            <p:cNvSpPr/>
            <p:nvPr/>
          </p:nvSpPr>
          <p:spPr>
            <a:xfrm>
              <a:off x="7292224" y="3239350"/>
              <a:ext cx="383883" cy="35113"/>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nvGrpSpPr>
          <p:cNvPr id="9" name="グループ化 8" descr="アカウント登録画面で画面下部の「アカウント登録」をタップしている画像">
            <a:extLst>
              <a:ext uri="{FF2B5EF4-FFF2-40B4-BE49-F238E27FC236}">
                <a16:creationId xmlns:a16="http://schemas.microsoft.com/office/drawing/2014/main" id="{BD25E377-79F3-40FF-72EE-6A26C62BCAEB}"/>
              </a:ext>
            </a:extLst>
          </p:cNvPr>
          <p:cNvGrpSpPr/>
          <p:nvPr/>
        </p:nvGrpSpPr>
        <p:grpSpPr>
          <a:xfrm>
            <a:off x="3277782" y="2110778"/>
            <a:ext cx="1626496" cy="2912874"/>
            <a:chOff x="4931152" y="1991272"/>
            <a:chExt cx="1626496" cy="2912874"/>
          </a:xfrm>
        </p:grpSpPr>
        <p:pic>
          <p:nvPicPr>
            <p:cNvPr id="10" name="図 9">
              <a:extLst>
                <a:ext uri="{FF2B5EF4-FFF2-40B4-BE49-F238E27FC236}">
                  <a16:creationId xmlns:a16="http://schemas.microsoft.com/office/drawing/2014/main" id="{C71D33DA-579A-E232-F095-A8F1BCB9305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31152" y="1991272"/>
              <a:ext cx="1620982" cy="2880360"/>
            </a:xfrm>
            <a:prstGeom prst="rect">
              <a:avLst/>
            </a:prstGeom>
            <a:ln w="9525">
              <a:solidFill>
                <a:schemeClr val="tx1">
                  <a:lumMod val="50000"/>
                  <a:lumOff val="50000"/>
                </a:schemeClr>
              </a:solidFill>
            </a:ln>
          </p:spPr>
        </p:pic>
        <p:sp>
          <p:nvSpPr>
            <p:cNvPr id="12" name="正方形/長方形 11">
              <a:extLst>
                <a:ext uri="{FF2B5EF4-FFF2-40B4-BE49-F238E27FC236}">
                  <a16:creationId xmlns:a16="http://schemas.microsoft.com/office/drawing/2014/main" id="{C092F423-EC63-BED9-1B5D-563E5A3461D8}"/>
                </a:ext>
              </a:extLst>
            </p:cNvPr>
            <p:cNvSpPr/>
            <p:nvPr/>
          </p:nvSpPr>
          <p:spPr>
            <a:xfrm>
              <a:off x="4937648" y="4616146"/>
              <a:ext cx="1620000" cy="2880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nvGrpSpPr>
          <p:cNvPr id="28" name="図形グループ 58">
            <a:extLst>
              <a:ext uri="{FF2B5EF4-FFF2-40B4-BE49-F238E27FC236}">
                <a16:creationId xmlns:a16="http://schemas.microsoft.com/office/drawing/2014/main" id="{73419233-799F-78A0-4566-463E131D3EF5}"/>
              </a:ext>
            </a:extLst>
          </p:cNvPr>
          <p:cNvGrpSpPr/>
          <p:nvPr/>
        </p:nvGrpSpPr>
        <p:grpSpPr>
          <a:xfrm>
            <a:off x="3093763" y="4638150"/>
            <a:ext cx="492444" cy="461665"/>
            <a:chOff x="7471819" y="2229458"/>
            <a:chExt cx="492444" cy="461665"/>
          </a:xfrm>
        </p:grpSpPr>
        <p:sp>
          <p:nvSpPr>
            <p:cNvPr id="31" name="円/楕円 59">
              <a:extLst>
                <a:ext uri="{FF2B5EF4-FFF2-40B4-BE49-F238E27FC236}">
                  <a16:creationId xmlns:a16="http://schemas.microsoft.com/office/drawing/2014/main" id="{2EA8D8DC-1AD4-62EC-0A65-62390961D2DD}"/>
                </a:ext>
              </a:extLst>
            </p:cNvPr>
            <p:cNvSpPr>
              <a:spLocks noChangeAspect="1"/>
            </p:cNvSpPr>
            <p:nvPr/>
          </p:nvSpPr>
          <p:spPr>
            <a:xfrm>
              <a:off x="7583041" y="2376070"/>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32" name="正方形/長方形 31">
              <a:extLst>
                <a:ext uri="{FF2B5EF4-FFF2-40B4-BE49-F238E27FC236}">
                  <a16:creationId xmlns:a16="http://schemas.microsoft.com/office/drawing/2014/main" id="{5C4BB108-0F37-FA9A-966C-352225CC2760}"/>
                </a:ext>
              </a:extLst>
            </p:cNvPr>
            <p:cNvSpPr/>
            <p:nvPr/>
          </p:nvSpPr>
          <p:spPr>
            <a:xfrm>
              <a:off x="7471819" y="2229458"/>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❻</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grpSp>
        <p:nvGrpSpPr>
          <p:cNvPr id="33" name="図形グループ 58">
            <a:extLst>
              <a:ext uri="{FF2B5EF4-FFF2-40B4-BE49-F238E27FC236}">
                <a16:creationId xmlns:a16="http://schemas.microsoft.com/office/drawing/2014/main" id="{40A5BD42-C085-E06A-48D4-573008BD0F74}"/>
              </a:ext>
            </a:extLst>
          </p:cNvPr>
          <p:cNvGrpSpPr/>
          <p:nvPr/>
        </p:nvGrpSpPr>
        <p:grpSpPr>
          <a:xfrm>
            <a:off x="6841547" y="2387866"/>
            <a:ext cx="492444" cy="461665"/>
            <a:chOff x="7471819" y="2229458"/>
            <a:chExt cx="492444" cy="461665"/>
          </a:xfrm>
        </p:grpSpPr>
        <p:sp>
          <p:nvSpPr>
            <p:cNvPr id="35" name="円/楕円 59">
              <a:extLst>
                <a:ext uri="{FF2B5EF4-FFF2-40B4-BE49-F238E27FC236}">
                  <a16:creationId xmlns:a16="http://schemas.microsoft.com/office/drawing/2014/main" id="{22870FD9-9050-2E5F-A5EF-1F50959A761E}"/>
                </a:ext>
              </a:extLst>
            </p:cNvPr>
            <p:cNvSpPr>
              <a:spLocks noChangeAspect="1"/>
            </p:cNvSpPr>
            <p:nvPr/>
          </p:nvSpPr>
          <p:spPr>
            <a:xfrm>
              <a:off x="7583041" y="2376070"/>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36" name="正方形/長方形 35">
              <a:extLst>
                <a:ext uri="{FF2B5EF4-FFF2-40B4-BE49-F238E27FC236}">
                  <a16:creationId xmlns:a16="http://schemas.microsoft.com/office/drawing/2014/main" id="{811854AD-EA4C-22B7-9920-E3BB3CC2AAD9}"/>
                </a:ext>
              </a:extLst>
            </p:cNvPr>
            <p:cNvSpPr/>
            <p:nvPr/>
          </p:nvSpPr>
          <p:spPr>
            <a:xfrm>
              <a:off x="7471819" y="2229458"/>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❼</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sp>
        <p:nvSpPr>
          <p:cNvPr id="37" name="正方形/長方形 36">
            <a:extLst>
              <a:ext uri="{FF2B5EF4-FFF2-40B4-BE49-F238E27FC236}">
                <a16:creationId xmlns:a16="http://schemas.microsoft.com/office/drawing/2014/main" id="{AF80C7DE-00C1-22D3-635E-D105CDBB0E78}"/>
              </a:ext>
            </a:extLst>
          </p:cNvPr>
          <p:cNvSpPr/>
          <p:nvPr/>
        </p:nvSpPr>
        <p:spPr>
          <a:xfrm>
            <a:off x="5519985" y="4063428"/>
            <a:ext cx="1113730" cy="480578"/>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cxnSp>
        <p:nvCxnSpPr>
          <p:cNvPr id="45" name="直線矢印コネクタ 44">
            <a:extLst>
              <a:ext uri="{FF2B5EF4-FFF2-40B4-BE49-F238E27FC236}">
                <a16:creationId xmlns:a16="http://schemas.microsoft.com/office/drawing/2014/main" id="{7C7AE0FF-47D0-CEDF-A28D-F2A868946351}"/>
              </a:ext>
            </a:extLst>
          </p:cNvPr>
          <p:cNvCxnSpPr/>
          <p:nvPr/>
        </p:nvCxnSpPr>
        <p:spPr>
          <a:xfrm flipV="1">
            <a:off x="6517197" y="2879808"/>
            <a:ext cx="745769" cy="116569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46" name="図形グループ 58">
            <a:extLst>
              <a:ext uri="{FF2B5EF4-FFF2-40B4-BE49-F238E27FC236}">
                <a16:creationId xmlns:a16="http://schemas.microsoft.com/office/drawing/2014/main" id="{1EE0CE34-F320-AF41-751A-6C7B227CBAF4}"/>
              </a:ext>
            </a:extLst>
          </p:cNvPr>
          <p:cNvGrpSpPr/>
          <p:nvPr/>
        </p:nvGrpSpPr>
        <p:grpSpPr>
          <a:xfrm>
            <a:off x="7005665" y="4458001"/>
            <a:ext cx="492444" cy="461665"/>
            <a:chOff x="7471819" y="2229458"/>
            <a:chExt cx="492444" cy="461665"/>
          </a:xfrm>
        </p:grpSpPr>
        <p:sp>
          <p:nvSpPr>
            <p:cNvPr id="47" name="円/楕円 59">
              <a:extLst>
                <a:ext uri="{FF2B5EF4-FFF2-40B4-BE49-F238E27FC236}">
                  <a16:creationId xmlns:a16="http://schemas.microsoft.com/office/drawing/2014/main" id="{68953EAC-6E35-B44D-390B-5600AC237F56}"/>
                </a:ext>
              </a:extLst>
            </p:cNvPr>
            <p:cNvSpPr>
              <a:spLocks noChangeAspect="1"/>
            </p:cNvSpPr>
            <p:nvPr/>
          </p:nvSpPr>
          <p:spPr>
            <a:xfrm>
              <a:off x="7583041" y="2376070"/>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8" name="正方形/長方形 47">
              <a:extLst>
                <a:ext uri="{FF2B5EF4-FFF2-40B4-BE49-F238E27FC236}">
                  <a16:creationId xmlns:a16="http://schemas.microsoft.com/office/drawing/2014/main" id="{DB4201B3-5599-C37C-0DEA-9F4DCD7A6809}"/>
                </a:ext>
              </a:extLst>
            </p:cNvPr>
            <p:cNvSpPr/>
            <p:nvPr/>
          </p:nvSpPr>
          <p:spPr>
            <a:xfrm>
              <a:off x="7471819" y="2229458"/>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❼</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spTree>
    <p:extLst>
      <p:ext uri="{BB962C8B-B14F-4D97-AF65-F5344CB8AC3E}">
        <p14:creationId xmlns:p14="http://schemas.microsoft.com/office/powerpoint/2010/main" val="20508567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CLINICS「予約管理」画面で右上の「アカウント」ボタンをタップしている画像"/>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19628" y="2443280"/>
            <a:ext cx="1638479" cy="3240000"/>
          </a:xfrm>
          <a:prstGeom prst="rect">
            <a:avLst/>
          </a:prstGeom>
          <a:ln w="9525">
            <a:solidFill>
              <a:schemeClr val="tx1">
                <a:lumMod val="50000"/>
                <a:lumOff val="50000"/>
              </a:schemeClr>
            </a:solidFill>
          </a:ln>
        </p:spPr>
      </p:pic>
      <p:graphicFrame>
        <p:nvGraphicFramePr>
          <p:cNvPr id="4" name="オブジェクト 3" hidden="1">
            <a:extLst>
              <a:ext uri="{FF2B5EF4-FFF2-40B4-BE49-F238E27FC236}">
                <a16:creationId xmlns:a16="http://schemas.microsoft.com/office/drawing/2014/main" id="{477C27C0-447A-4661-8B21-1B21BD2A8B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353" imgH="353" progId="TCLayout.ActiveDocument.1">
                  <p:embed/>
                </p:oleObj>
              </mc:Choice>
              <mc:Fallback>
                <p:oleObj name="think-cell スライド" r:id="rId5" imgW="353" imgH="353" progId="TCLayout.ActiveDocument.1">
                  <p:embed/>
                  <p:pic>
                    <p:nvPicPr>
                      <p:cNvPr id="4" name="オブジェクト 3" hidden="1">
                        <a:extLst>
                          <a:ext uri="{FF2B5EF4-FFF2-40B4-BE49-F238E27FC236}">
                            <a16:creationId xmlns:a16="http://schemas.microsoft.com/office/drawing/2014/main" id="{477C27C0-447A-4661-8B21-1B21BD2A8B2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8" name="object 6">
            <a:extLst>
              <a:ext uri="{FF2B5EF4-FFF2-40B4-BE49-F238E27FC236}">
                <a16:creationId xmlns:a16="http://schemas.microsoft.com/office/drawing/2014/main" id="{11D7FA28-D6F3-4E50-81D2-2B905C1CCA23}"/>
              </a:ext>
            </a:extLst>
          </p:cNvPr>
          <p:cNvSpPr txBox="1"/>
          <p:nvPr/>
        </p:nvSpPr>
        <p:spPr>
          <a:xfrm>
            <a:off x="732075" y="1542006"/>
            <a:ext cx="7438787" cy="303867"/>
          </a:xfrm>
          <a:prstGeom prst="rect">
            <a:avLst/>
          </a:prstGeom>
        </p:spPr>
        <p:txBody>
          <a:bodyPr vert="horz" wrap="square" lIns="0" tIns="10860" rIns="0" bIns="0" rtlCol="0">
            <a:spAutoFit/>
          </a:bodyPr>
          <a:lstStyle/>
          <a:p>
            <a:pPr marL="10860" marR="4344" indent="36381">
              <a:lnSpc>
                <a:spcPct val="125000"/>
              </a:lnSpc>
              <a:spcBef>
                <a:spcPts val="85"/>
              </a:spcBef>
            </a:pPr>
            <a:r>
              <a:rPr lang="ja-JP" altLang="en-US" sz="1800" b="1" dirty="0">
                <a:latin typeface="BIZ UDゴシック" panose="020B0400000000000000" pitchFamily="49" charset="-128"/>
                <a:ea typeface="BIZ UDゴシック" panose="020B0400000000000000" pitchFamily="49" charset="-128"/>
                <a:cs typeface="Meiryo" charset="-128"/>
              </a:rPr>
              <a:t>アカウントから保険証の登録をしましょう</a:t>
            </a:r>
          </a:p>
        </p:txBody>
      </p:sp>
      <p:sp>
        <p:nvSpPr>
          <p:cNvPr id="24" name="object 24">
            <a:extLst>
              <a:ext uri="{FF2B5EF4-FFF2-40B4-BE49-F238E27FC236}">
                <a16:creationId xmlns:a16="http://schemas.microsoft.com/office/drawing/2014/main" id="{70F42EE3-5D96-4D25-AF2B-6ED6B9A7D2D0}"/>
              </a:ext>
            </a:extLst>
          </p:cNvPr>
          <p:cNvSpPr txBox="1"/>
          <p:nvPr/>
        </p:nvSpPr>
        <p:spPr>
          <a:xfrm>
            <a:off x="348412" y="2186222"/>
            <a:ext cx="2723873" cy="3457357"/>
          </a:xfrm>
          <a:prstGeom prst="rect">
            <a:avLst/>
          </a:prstGeom>
          <a:noFill/>
        </p:spPr>
        <p:txBody>
          <a:bodyPr vert="horz" wrap="square" lIns="0" tIns="12700" rIns="0" bIns="0" rtlCol="0">
            <a:spAutoFit/>
          </a:bodyPr>
          <a:lstStyle/>
          <a:p>
            <a:pPr marL="12700" marR="5080">
              <a:spcBef>
                <a:spcPts val="100"/>
              </a:spcBef>
              <a:tabLst>
                <a:tab pos="352425" algn="l"/>
              </a:tabLst>
            </a:pP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❶</a:t>
            </a:r>
            <a:r>
              <a:rPr lang="en-US" altLang="ja-JP" sz="1800" b="1" dirty="0">
                <a:solidFill>
                  <a:srgbClr val="009650"/>
                </a:solidFill>
                <a:latin typeface="BIZ UDゴシック" panose="020B0400000000000000" pitchFamily="49" charset="-128"/>
                <a:ea typeface="BIZ UDゴシック" panose="020B0400000000000000" pitchFamily="49" charset="-128"/>
                <a:cs typeface="Meiryo" charset="-128"/>
              </a:rPr>
              <a:t>	</a:t>
            </a:r>
            <a:r>
              <a:rPr lang="ja-JP" altLang="en-US" sz="1800" b="1" dirty="0">
                <a:latin typeface="BIZ UDゴシック" panose="020B0400000000000000" pitchFamily="49" charset="-128"/>
                <a:ea typeface="BIZ UDゴシック" panose="020B0400000000000000" pitchFamily="49" charset="-128"/>
                <a:cs typeface="Meiryo" charset="-128"/>
              </a:rPr>
              <a:t>スワイプで「アカウン</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12700" marR="5080">
              <a:spcBef>
                <a:spcPts val="100"/>
              </a:spcBef>
              <a:tabLst>
                <a:tab pos="352425" algn="l"/>
              </a:tabLst>
            </a:pPr>
            <a:r>
              <a:rPr lang="ja-JP" altLang="en-US" sz="1800" b="1" dirty="0">
                <a:latin typeface="BIZ UDゴシック" panose="020B0400000000000000" pitchFamily="49" charset="-128"/>
                <a:ea typeface="BIZ UDゴシック" panose="020B0400000000000000" pitchFamily="49" charset="-128"/>
                <a:cs typeface="Meiryo" charset="-128"/>
              </a:rPr>
              <a:t>　トを見るボタン、人」</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12700" marR="5080">
              <a:spcBef>
                <a:spcPts val="100"/>
              </a:spcBef>
              <a:tabLst>
                <a:tab pos="352425" algn="l"/>
              </a:tabLst>
            </a:pPr>
            <a:r>
              <a:rPr lang="ja-JP" altLang="en-US" sz="1800" b="1" dirty="0">
                <a:latin typeface="BIZ UDゴシック" panose="020B0400000000000000" pitchFamily="49" charset="-128"/>
                <a:ea typeface="BIZ UDゴシック" panose="020B0400000000000000" pitchFamily="49" charset="-128"/>
                <a:cs typeface="Meiryo" charset="-128"/>
              </a:rPr>
              <a:t>　に移動しダブルタップ</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12700" marR="5080">
              <a:spcBef>
                <a:spcPts val="1200"/>
              </a:spcBef>
              <a:tabLst>
                <a:tab pos="352425" algn="l"/>
              </a:tabLst>
            </a:pP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❷</a:t>
            </a:r>
            <a:r>
              <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rPr>
              <a:t>	</a:t>
            </a:r>
            <a:r>
              <a:rPr lang="ja-JP" altLang="en-US" sz="1800" b="1" dirty="0">
                <a:latin typeface="BIZ UDゴシック" panose="020B0400000000000000" pitchFamily="49" charset="-128"/>
                <a:ea typeface="BIZ UDゴシック" panose="020B0400000000000000" pitchFamily="49" charset="-128"/>
                <a:cs typeface="Meiryo" charset="-128"/>
              </a:rPr>
              <a:t>スワイプで保険証を</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12700" marR="5080">
              <a:spcBef>
                <a:spcPts val="100"/>
              </a:spcBef>
              <a:tabLst>
                <a:tab pos="352425" algn="l"/>
              </a:tabLst>
            </a:pPr>
            <a:r>
              <a:rPr lang="ja-JP" altLang="en-US" sz="1800" b="1" dirty="0">
                <a:latin typeface="BIZ UDゴシック" panose="020B0400000000000000" pitchFamily="49" charset="-128"/>
                <a:ea typeface="BIZ UDゴシック" panose="020B0400000000000000" pitchFamily="49" charset="-128"/>
                <a:cs typeface="Meiryo" charset="-128"/>
              </a:rPr>
              <a:t>　登録したいアカウント</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12700" marR="5080">
              <a:spcBef>
                <a:spcPts val="100"/>
              </a:spcBef>
              <a:tabLst>
                <a:tab pos="352425" algn="l"/>
              </a:tabLst>
            </a:pPr>
            <a:r>
              <a:rPr lang="ja-JP" altLang="en-US" sz="1800" b="1" dirty="0">
                <a:latin typeface="BIZ UDゴシック" panose="020B0400000000000000" pitchFamily="49" charset="-128"/>
                <a:ea typeface="BIZ UDゴシック" panose="020B0400000000000000" pitchFamily="49" charset="-128"/>
                <a:cs typeface="Meiryo" charset="-128"/>
              </a:rPr>
              <a:t> （今回は自分）に移動し</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12700" marR="5080">
              <a:spcBef>
                <a:spcPts val="100"/>
              </a:spcBef>
              <a:tabLst>
                <a:tab pos="352425" algn="l"/>
              </a:tabLst>
            </a:pPr>
            <a:r>
              <a:rPr lang="ja-JP" altLang="en-US" sz="1800" b="1" dirty="0">
                <a:latin typeface="BIZ UDゴシック" panose="020B0400000000000000" pitchFamily="49" charset="-128"/>
                <a:ea typeface="BIZ UDゴシック" panose="020B0400000000000000" pitchFamily="49" charset="-128"/>
                <a:cs typeface="Meiryo" charset="-128"/>
              </a:rPr>
              <a:t>　ダブルタップ</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12700" marR="5080">
              <a:spcBef>
                <a:spcPts val="1200"/>
              </a:spcBef>
              <a:tabLst>
                <a:tab pos="352425" algn="l"/>
              </a:tabLst>
            </a:pP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❸</a:t>
            </a:r>
            <a:r>
              <a:rPr lang="ja-JP" altLang="en-US" sz="1800" b="1" dirty="0">
                <a:latin typeface="BIZ UDゴシック" panose="020B0400000000000000" pitchFamily="49" charset="-128"/>
                <a:ea typeface="BIZ UDゴシック" panose="020B0400000000000000" pitchFamily="49" charset="-128"/>
                <a:cs typeface="Meiryo" charset="-128"/>
              </a:rPr>
              <a:t>スワイプで</a:t>
            </a:r>
            <a:r>
              <a:rPr lang="en-US" altLang="ja-JP" sz="1800" b="1" dirty="0">
                <a:latin typeface="BIZ UDゴシック" panose="020B0400000000000000" pitchFamily="49" charset="-128"/>
                <a:ea typeface="BIZ UDゴシック" panose="020B0400000000000000" pitchFamily="49" charset="-128"/>
                <a:cs typeface="Meiryo" charset="-128"/>
              </a:rPr>
              <a:t>｢</a:t>
            </a:r>
            <a:r>
              <a:rPr lang="ja-JP" altLang="en-US" sz="1800" b="1" dirty="0">
                <a:latin typeface="BIZ UDゴシック" panose="020B0400000000000000" pitchFamily="49" charset="-128"/>
                <a:ea typeface="BIZ UDゴシック" panose="020B0400000000000000" pitchFamily="49" charset="-128"/>
                <a:cs typeface="Meiryo" charset="-128"/>
              </a:rPr>
              <a:t>保険証</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12700" marR="5080">
              <a:spcBef>
                <a:spcPts val="100"/>
              </a:spcBef>
              <a:tabLst>
                <a:tab pos="352425" algn="l"/>
              </a:tabLst>
            </a:pPr>
            <a:r>
              <a:rPr lang="ja-JP" altLang="en-US" sz="1800" b="1" dirty="0">
                <a:latin typeface="BIZ UDゴシック" panose="020B0400000000000000" pitchFamily="49" charset="-128"/>
                <a:ea typeface="BIZ UDゴシック" panose="020B0400000000000000" pitchFamily="49" charset="-128"/>
                <a:cs typeface="Meiryo" charset="-128"/>
              </a:rPr>
              <a:t>　情報</a:t>
            </a:r>
            <a:r>
              <a:rPr lang="en-US" altLang="ja-JP" sz="1800" b="1" dirty="0">
                <a:latin typeface="BIZ UDゴシック" panose="020B0400000000000000" pitchFamily="49" charset="-128"/>
                <a:ea typeface="BIZ UDゴシック" panose="020B0400000000000000" pitchFamily="49" charset="-128"/>
                <a:cs typeface="Meiryo" charset="-128"/>
              </a:rPr>
              <a:t>｣</a:t>
            </a:r>
            <a:r>
              <a:rPr lang="ja-JP" altLang="en-US" sz="1800" b="1" dirty="0">
                <a:latin typeface="BIZ UDゴシック" panose="020B0400000000000000" pitchFamily="49" charset="-128"/>
                <a:ea typeface="BIZ UDゴシック" panose="020B0400000000000000" pitchFamily="49" charset="-128"/>
                <a:cs typeface="Meiryo" charset="-128"/>
              </a:rPr>
              <a:t>に移動しダブル</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12700" marR="5080">
              <a:spcBef>
                <a:spcPts val="100"/>
              </a:spcBef>
              <a:tabLst>
                <a:tab pos="352425" algn="l"/>
              </a:tabLst>
            </a:pPr>
            <a:r>
              <a:rPr lang="ja-JP" altLang="en-US" sz="1800" b="1" dirty="0">
                <a:latin typeface="BIZ UDゴシック" panose="020B0400000000000000" pitchFamily="49" charset="-128"/>
                <a:ea typeface="BIZ UDゴシック" panose="020B0400000000000000" pitchFamily="49" charset="-128"/>
                <a:cs typeface="Meiryo" charset="-128"/>
              </a:rPr>
              <a:t>　タップ</a:t>
            </a:r>
            <a:endParaRPr sz="1800" b="1" dirty="0">
              <a:latin typeface="BIZ UDゴシック" panose="020B0400000000000000" pitchFamily="49" charset="-128"/>
              <a:ea typeface="BIZ UDゴシック" panose="020B0400000000000000" pitchFamily="49" charset="-128"/>
              <a:cs typeface="Meiryo" charset="-128"/>
            </a:endParaRPr>
          </a:p>
        </p:txBody>
      </p:sp>
      <p:sp>
        <p:nvSpPr>
          <p:cNvPr id="34"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3-A</a:t>
            </a:r>
            <a:endParaRPr lang="en-US" sz="3600" dirty="0">
              <a:latin typeface="BIZ UDゴシック" panose="020B0400000000000000" pitchFamily="49" charset="-128"/>
              <a:ea typeface="BIZ UDゴシック" panose="020B0400000000000000" pitchFamily="49" charset="-128"/>
            </a:endParaRPr>
          </a:p>
        </p:txBody>
      </p:sp>
      <p:sp>
        <p:nvSpPr>
          <p:cNvPr id="35" name="タイトル 9">
            <a:extLst>
              <a:ext uri="{FF2B5EF4-FFF2-40B4-BE49-F238E27FC236}">
                <a16:creationId xmlns:a16="http://schemas.microsoft.com/office/drawing/2014/main" id="{FDDA2747-DBA5-44E4-A04D-BE8E8CD8D716}"/>
              </a:ext>
            </a:extLst>
          </p:cNvPr>
          <p:cNvSpPr txBox="1">
            <a:spLocks/>
          </p:cNvSpPr>
          <p:nvPr/>
        </p:nvSpPr>
        <p:spPr>
          <a:xfrm>
            <a:off x="1676400" y="207010"/>
            <a:ext cx="6324600"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オンライン診療・服薬指導アプリ</a:t>
            </a:r>
            <a:r>
              <a:rPr lang="en-US" altLang="ja-JP" sz="1800" dirty="0">
                <a:latin typeface="BIZ UDゴシック" panose="020B0400000000000000" pitchFamily="49" charset="-128"/>
                <a:ea typeface="BIZ UDゴシック" panose="020B0400000000000000" pitchFamily="49" charset="-128"/>
              </a:rPr>
              <a:t>CLINICS</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【3</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ja-JP" altLang="en-US" sz="3200" dirty="0">
                <a:latin typeface="BIZ UDゴシック" panose="020B0400000000000000" pitchFamily="49" charset="-128"/>
                <a:ea typeface="BIZ UDゴシック" panose="020B0400000000000000" pitchFamily="49" charset="-128"/>
                <a:cs typeface="AoyagiKouzanFontT"/>
              </a:rPr>
              <a:t>保険証の登録</a:t>
            </a:r>
            <a:endParaRPr kumimoji="0" lang="ja-JP" altLang="en-US" sz="3200" kern="0" dirty="0">
              <a:latin typeface="BIZ UDゴシック" panose="020B0400000000000000" pitchFamily="49" charset="-128"/>
              <a:ea typeface="BIZ UDゴシック" panose="020B0400000000000000" pitchFamily="49" charset="-128"/>
            </a:endParaRPr>
          </a:p>
        </p:txBody>
      </p:sp>
      <p:sp>
        <p:nvSpPr>
          <p:cNvPr id="55" name="正方形/長方形 54"/>
          <p:cNvSpPr>
            <a:spLocks noChangeAspect="1"/>
          </p:cNvSpPr>
          <p:nvPr/>
        </p:nvSpPr>
        <p:spPr>
          <a:xfrm>
            <a:off x="4599198" y="2425687"/>
            <a:ext cx="288000" cy="2880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ゴシック" panose="020B0400000000000000" pitchFamily="49" charset="-128"/>
              <a:ea typeface="BIZ UDゴシック" panose="020B0400000000000000" pitchFamily="49" charset="-128"/>
            </a:endParaRPr>
          </a:p>
        </p:txBody>
      </p:sp>
      <p:grpSp>
        <p:nvGrpSpPr>
          <p:cNvPr id="62" name="図形グループ 61"/>
          <p:cNvGrpSpPr/>
          <p:nvPr/>
        </p:nvGrpSpPr>
        <p:grpSpPr>
          <a:xfrm>
            <a:off x="4451469" y="2150363"/>
            <a:ext cx="296587" cy="293005"/>
            <a:chOff x="2897417" y="3995693"/>
            <a:chExt cx="296587" cy="293005"/>
          </a:xfrm>
        </p:grpSpPr>
        <p:sp>
          <p:nvSpPr>
            <p:cNvPr id="63" name="円/楕円 62"/>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64" name="テキスト ボックス 63"/>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grpSp>
        <p:nvGrpSpPr>
          <p:cNvPr id="5" name="グループ化 4" descr="「アカウント」画面で保険証を登録したいアカウントをタップしている画像">
            <a:extLst>
              <a:ext uri="{FF2B5EF4-FFF2-40B4-BE49-F238E27FC236}">
                <a16:creationId xmlns:a16="http://schemas.microsoft.com/office/drawing/2014/main" id="{65658F3F-7B29-44FF-B8BE-4CBB9A4D8BCC}"/>
              </a:ext>
            </a:extLst>
          </p:cNvPr>
          <p:cNvGrpSpPr/>
          <p:nvPr/>
        </p:nvGrpSpPr>
        <p:grpSpPr>
          <a:xfrm>
            <a:off x="4932395" y="2443280"/>
            <a:ext cx="1764858" cy="3240000"/>
            <a:chOff x="4513708" y="1996877"/>
            <a:chExt cx="1764858" cy="3240000"/>
          </a:xfrm>
        </p:grpSpPr>
        <p:pic>
          <p:nvPicPr>
            <p:cNvPr id="11" name="図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37070" y="1996877"/>
              <a:ext cx="1641496" cy="3240000"/>
            </a:xfrm>
            <a:prstGeom prst="rect">
              <a:avLst/>
            </a:prstGeom>
            <a:ln w="9525">
              <a:solidFill>
                <a:schemeClr val="tx1">
                  <a:lumMod val="50000"/>
                  <a:lumOff val="50000"/>
                </a:schemeClr>
              </a:solidFill>
            </a:ln>
          </p:spPr>
        </p:pic>
        <p:sp>
          <p:nvSpPr>
            <p:cNvPr id="54" name="正方形/長方形 53"/>
            <p:cNvSpPr/>
            <p:nvPr/>
          </p:nvSpPr>
          <p:spPr>
            <a:xfrm>
              <a:off x="4650068" y="2465730"/>
              <a:ext cx="1620000" cy="2880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ゴシック" panose="020B0400000000000000" pitchFamily="49" charset="-128"/>
                <a:ea typeface="BIZ UDゴシック" panose="020B0400000000000000" pitchFamily="49" charset="-128"/>
              </a:endParaRPr>
            </a:p>
          </p:txBody>
        </p:sp>
        <p:grpSp>
          <p:nvGrpSpPr>
            <p:cNvPr id="59" name="図形グループ 58"/>
            <p:cNvGrpSpPr/>
            <p:nvPr/>
          </p:nvGrpSpPr>
          <p:grpSpPr>
            <a:xfrm>
              <a:off x="4513708" y="2312723"/>
              <a:ext cx="296586" cy="293005"/>
              <a:chOff x="3546641" y="3995693"/>
              <a:chExt cx="296586" cy="293005"/>
            </a:xfrm>
          </p:grpSpPr>
          <p:sp>
            <p:nvSpPr>
              <p:cNvPr id="60" name="円/楕円 59"/>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61" name="フリーフォーム 60"/>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grpSp>
        <p:nvGrpSpPr>
          <p:cNvPr id="6" name="グループ化 5" descr="選択したアカウントの「保険証情報」ボタンをタップしている画面の画像">
            <a:extLst>
              <a:ext uri="{FF2B5EF4-FFF2-40B4-BE49-F238E27FC236}">
                <a16:creationId xmlns:a16="http://schemas.microsoft.com/office/drawing/2014/main" id="{632D6C0C-D415-48DB-ACC8-A139573B9CF4}"/>
              </a:ext>
            </a:extLst>
          </p:cNvPr>
          <p:cNvGrpSpPr/>
          <p:nvPr/>
        </p:nvGrpSpPr>
        <p:grpSpPr>
          <a:xfrm>
            <a:off x="6800632" y="2443280"/>
            <a:ext cx="1886351" cy="3240000"/>
            <a:chOff x="6658647" y="1989103"/>
            <a:chExt cx="1886351" cy="3240000"/>
          </a:xfrm>
        </p:grpSpPr>
        <p:pic>
          <p:nvPicPr>
            <p:cNvPr id="3" name="図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55126" y="1989103"/>
              <a:ext cx="1789872" cy="3240000"/>
            </a:xfrm>
            <a:prstGeom prst="rect">
              <a:avLst/>
            </a:prstGeom>
            <a:ln w="9525">
              <a:solidFill>
                <a:schemeClr val="tx1">
                  <a:lumMod val="50000"/>
                  <a:lumOff val="50000"/>
                </a:schemeClr>
              </a:solidFill>
            </a:ln>
          </p:spPr>
        </p:pic>
        <p:sp>
          <p:nvSpPr>
            <p:cNvPr id="53" name="正方形/長方形 52"/>
            <p:cNvSpPr/>
            <p:nvPr/>
          </p:nvSpPr>
          <p:spPr>
            <a:xfrm>
              <a:off x="6803024" y="2408811"/>
              <a:ext cx="1692000" cy="261212"/>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ゴシック" panose="020B0400000000000000" pitchFamily="49" charset="-128"/>
                <a:ea typeface="BIZ UDゴシック" panose="020B0400000000000000" pitchFamily="49" charset="-128"/>
              </a:endParaRPr>
            </a:p>
          </p:txBody>
        </p:sp>
        <p:grpSp>
          <p:nvGrpSpPr>
            <p:cNvPr id="56" name="図形グループ 55"/>
            <p:cNvGrpSpPr/>
            <p:nvPr/>
          </p:nvGrpSpPr>
          <p:grpSpPr>
            <a:xfrm>
              <a:off x="6658647" y="2259510"/>
              <a:ext cx="296586" cy="293005"/>
              <a:chOff x="4232441" y="3995693"/>
              <a:chExt cx="296586" cy="293005"/>
            </a:xfrm>
          </p:grpSpPr>
          <p:sp>
            <p:nvSpPr>
              <p:cNvPr id="57" name="円/楕円 56"/>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58" name="フリーフォーム 57"/>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spTree>
    <p:extLst>
      <p:ext uri="{BB962C8B-B14F-4D97-AF65-F5344CB8AC3E}">
        <p14:creationId xmlns:p14="http://schemas.microsoft.com/office/powerpoint/2010/main" val="39170714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オブジェクト 1" hidden="1">
            <a:extLst>
              <a:ext uri="{FF2B5EF4-FFF2-40B4-BE49-F238E27FC236}">
                <a16:creationId xmlns:a16="http://schemas.microsoft.com/office/drawing/2014/main" id="{A34DA0F3-6C80-470E-AC5C-A64EFF610B4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353" imgH="353" progId="TCLayout.ActiveDocument.1">
                  <p:embed/>
                </p:oleObj>
              </mc:Choice>
              <mc:Fallback>
                <p:oleObj name="think-cell スライド" r:id="rId4" imgW="353" imgH="353" progId="TCLayout.ActiveDocument.1">
                  <p:embed/>
                  <p:pic>
                    <p:nvPicPr>
                      <p:cNvPr id="2" name="オブジェクト 1" hidden="1">
                        <a:extLst>
                          <a:ext uri="{FF2B5EF4-FFF2-40B4-BE49-F238E27FC236}">
                            <a16:creationId xmlns:a16="http://schemas.microsoft.com/office/drawing/2014/main" id="{A34DA0F3-6C80-470E-AC5C-A64EFF610B4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4" name="object 24">
            <a:extLst>
              <a:ext uri="{FF2B5EF4-FFF2-40B4-BE49-F238E27FC236}">
                <a16:creationId xmlns:a16="http://schemas.microsoft.com/office/drawing/2014/main" id="{F83CD246-9BB0-40EE-A05B-2945B41CA196}"/>
              </a:ext>
            </a:extLst>
          </p:cNvPr>
          <p:cNvSpPr txBox="1"/>
          <p:nvPr/>
        </p:nvSpPr>
        <p:spPr>
          <a:xfrm>
            <a:off x="735307" y="1820867"/>
            <a:ext cx="3265768" cy="1910779"/>
          </a:xfrm>
          <a:prstGeom prst="rect">
            <a:avLst/>
          </a:prstGeom>
          <a:noFill/>
        </p:spPr>
        <p:txBody>
          <a:bodyPr vert="horz" wrap="square" lIns="0" tIns="12700" rIns="0" bIns="0" rtlCol="0">
            <a:spAutoFit/>
          </a:bodyPr>
          <a:lstStyle/>
          <a:p>
            <a:pPr marL="12700" marR="5080">
              <a:spcBef>
                <a:spcPts val="100"/>
              </a:spcBef>
              <a:tabLst>
                <a:tab pos="352425" algn="l"/>
              </a:tabLst>
            </a:pP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❹</a:t>
            </a:r>
            <a:r>
              <a:rPr lang="ja-JP" altLang="en-US" sz="1800" b="1" dirty="0">
                <a:latin typeface="BIZ UDゴシック" panose="020B0400000000000000" pitchFamily="49" charset="-128"/>
                <a:ea typeface="BIZ UDゴシック" panose="020B0400000000000000" pitchFamily="49" charset="-128"/>
                <a:cs typeface="Meiryo" charset="-128"/>
              </a:rPr>
              <a:t>スワイプで</a:t>
            </a:r>
            <a:r>
              <a:rPr lang="en-US" altLang="ja-JP" sz="1800" b="1" dirty="0">
                <a:latin typeface="BIZ UDゴシック" panose="020B0400000000000000" pitchFamily="49" charset="-128"/>
                <a:ea typeface="BIZ UDゴシック" panose="020B0400000000000000" pitchFamily="49" charset="-128"/>
                <a:cs typeface="Meiryo" charset="-128"/>
              </a:rPr>
              <a:t>｢</a:t>
            </a:r>
            <a:r>
              <a:rPr lang="ja-JP" altLang="en-US" sz="1800" b="1" dirty="0">
                <a:latin typeface="BIZ UDゴシック" panose="020B0400000000000000" pitchFamily="49" charset="-128"/>
                <a:ea typeface="BIZ UDゴシック" panose="020B0400000000000000" pitchFamily="49" charset="-128"/>
                <a:cs typeface="Meiryo" charset="-128"/>
              </a:rPr>
              <a:t>画像を登録</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12700" marR="5080">
              <a:spcBef>
                <a:spcPts val="100"/>
              </a:spcBef>
              <a:tabLst>
                <a:tab pos="352425" algn="l"/>
              </a:tabLst>
            </a:pPr>
            <a:r>
              <a:rPr lang="ja-JP" altLang="en-US" sz="1800" b="1" dirty="0">
                <a:latin typeface="BIZ UDゴシック" panose="020B0400000000000000" pitchFamily="49" charset="-128"/>
                <a:ea typeface="BIZ UDゴシック" panose="020B0400000000000000" pitchFamily="49" charset="-128"/>
                <a:cs typeface="Meiryo" charset="-128"/>
              </a:rPr>
              <a:t>　する</a:t>
            </a:r>
            <a:r>
              <a:rPr lang="en-US" altLang="ja-JP" sz="1800" b="1" dirty="0">
                <a:latin typeface="BIZ UDゴシック" panose="020B0400000000000000" pitchFamily="49" charset="-128"/>
                <a:ea typeface="BIZ UDゴシック" panose="020B0400000000000000" pitchFamily="49" charset="-128"/>
                <a:cs typeface="Meiryo" charset="-128"/>
              </a:rPr>
              <a:t>｣</a:t>
            </a:r>
            <a:r>
              <a:rPr lang="ja-JP" altLang="en-US" sz="1800" b="1" dirty="0">
                <a:latin typeface="BIZ UDゴシック" panose="020B0400000000000000" pitchFamily="49" charset="-128"/>
                <a:ea typeface="BIZ UDゴシック" panose="020B0400000000000000" pitchFamily="49" charset="-128"/>
                <a:cs typeface="Meiryo" charset="-128"/>
              </a:rPr>
              <a:t>に移動し、ダブル</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12700" marR="5080">
              <a:spcBef>
                <a:spcPts val="100"/>
              </a:spcBef>
              <a:tabLst>
                <a:tab pos="352425" algn="l"/>
              </a:tabLst>
            </a:pPr>
            <a:r>
              <a:rPr lang="ja-JP" altLang="en-US" sz="1800" b="1" dirty="0">
                <a:latin typeface="BIZ UDゴシック" panose="020B0400000000000000" pitchFamily="49" charset="-128"/>
                <a:ea typeface="BIZ UDゴシック" panose="020B0400000000000000" pitchFamily="49" charset="-128"/>
                <a:cs typeface="Meiryo" charset="-128"/>
              </a:rPr>
              <a:t>　タップ</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12700" marR="5080">
              <a:spcBef>
                <a:spcPts val="100"/>
              </a:spcBef>
              <a:tabLst>
                <a:tab pos="352425" algn="l"/>
              </a:tabLst>
            </a:pP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❺</a:t>
            </a:r>
            <a:r>
              <a:rPr lang="en-US" altLang="ja-JP" sz="1800" b="1" kern="100" dirty="0">
                <a:latin typeface="BIZ UDゴシック" panose="020B0400000000000000" pitchFamily="49" charset="-128"/>
                <a:ea typeface="BIZ UDゴシック" panose="020B0400000000000000" pitchFamily="49" charset="-128"/>
                <a:cs typeface="Meiryo" charset="-128"/>
              </a:rPr>
              <a:t>	｢</a:t>
            </a:r>
            <a:r>
              <a:rPr lang="ja-JP" altLang="en-US" sz="1800" b="1" dirty="0">
                <a:latin typeface="BIZ UDゴシック" panose="020B0400000000000000" pitchFamily="49" charset="-128"/>
                <a:ea typeface="BIZ UDゴシック" panose="020B0400000000000000" pitchFamily="49" charset="-128"/>
                <a:cs typeface="Meiryo" charset="-128"/>
              </a:rPr>
              <a:t>写真を撮る」</a:t>
            </a:r>
            <a:r>
              <a:rPr lang="en-US" altLang="ja-JP" sz="1800" b="1" kern="100" dirty="0">
                <a:latin typeface="BIZ UDゴシック" panose="020B0400000000000000" pitchFamily="49" charset="-128"/>
                <a:ea typeface="BIZ UDゴシック" panose="020B0400000000000000" pitchFamily="49" charset="-128"/>
                <a:cs typeface="Meiryo" charset="-128"/>
              </a:rPr>
              <a:t>｢</a:t>
            </a:r>
            <a:r>
              <a:rPr lang="en-US" sz="1800" b="1" dirty="0" err="1">
                <a:latin typeface="BIZ UDゴシック" panose="020B0400000000000000" pitchFamily="49" charset="-128"/>
                <a:ea typeface="BIZ UDゴシック" panose="020B0400000000000000" pitchFamily="49" charset="-128"/>
                <a:cs typeface="Meiryo" charset="-128"/>
              </a:rPr>
              <a:t>ライブラリ</a:t>
            </a:r>
            <a:endParaRPr lang="en-US" sz="1800" b="1" dirty="0">
              <a:latin typeface="BIZ UDゴシック" panose="020B0400000000000000" pitchFamily="49" charset="-128"/>
              <a:ea typeface="BIZ UDゴシック" panose="020B0400000000000000" pitchFamily="49" charset="-128"/>
              <a:cs typeface="Meiryo" charset="-128"/>
            </a:endParaRPr>
          </a:p>
          <a:p>
            <a:pPr marL="12700" marR="5080">
              <a:spcBef>
                <a:spcPts val="100"/>
              </a:spcBef>
              <a:tabLst>
                <a:tab pos="352425" algn="l"/>
              </a:tabLst>
            </a:pPr>
            <a:r>
              <a:rPr lang="ja-JP" altLang="en-US" sz="1800" b="1" dirty="0">
                <a:latin typeface="BIZ UDゴシック" panose="020B0400000000000000" pitchFamily="49" charset="-128"/>
                <a:ea typeface="BIZ UDゴシック" panose="020B0400000000000000" pitchFamily="49" charset="-128"/>
                <a:cs typeface="Meiryo" charset="-128"/>
              </a:rPr>
              <a:t>　</a:t>
            </a:r>
            <a:r>
              <a:rPr lang="en-US" sz="1800" b="1" dirty="0" err="1">
                <a:latin typeface="BIZ UDゴシック" panose="020B0400000000000000" pitchFamily="49" charset="-128"/>
                <a:ea typeface="BIZ UDゴシック" panose="020B0400000000000000" pitchFamily="49" charset="-128"/>
                <a:cs typeface="Meiryo" charset="-128"/>
              </a:rPr>
              <a:t>から選択する</a:t>
            </a:r>
            <a:r>
              <a:rPr lang="en-US" sz="1800" b="1" dirty="0">
                <a:latin typeface="BIZ UDゴシック" panose="020B0400000000000000" pitchFamily="49" charset="-128"/>
                <a:ea typeface="BIZ UDゴシック" panose="020B0400000000000000" pitchFamily="49" charset="-128"/>
                <a:cs typeface="Meiryo" charset="-128"/>
              </a:rPr>
              <a:t>」</a:t>
            </a:r>
            <a:r>
              <a:rPr lang="ja-JP" altLang="en-US" sz="1800" b="1" dirty="0">
                <a:latin typeface="BIZ UDゴシック" panose="020B0400000000000000" pitchFamily="49" charset="-128"/>
                <a:ea typeface="BIZ UDゴシック" panose="020B0400000000000000" pitchFamily="49" charset="-128"/>
                <a:cs typeface="Meiryo" charset="-128"/>
              </a:rPr>
              <a:t>どちらかを</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12700" marR="5080">
              <a:spcBef>
                <a:spcPts val="100"/>
              </a:spcBef>
              <a:tabLst>
                <a:tab pos="352425" algn="l"/>
              </a:tabLst>
            </a:pPr>
            <a:r>
              <a:rPr lang="ja-JP" altLang="en-US" sz="1800" b="1" dirty="0">
                <a:latin typeface="BIZ UDゴシック" panose="020B0400000000000000" pitchFamily="49" charset="-128"/>
                <a:ea typeface="BIZ UDゴシック" panose="020B0400000000000000" pitchFamily="49" charset="-128"/>
                <a:cs typeface="Meiryo" charset="-128"/>
              </a:rPr>
              <a:t>　スワイプで選択</a:t>
            </a:r>
            <a:endParaRPr lang="en-US" sz="1800" b="1" dirty="0">
              <a:latin typeface="BIZ UDゴシック" panose="020B0400000000000000" pitchFamily="49" charset="-128"/>
              <a:ea typeface="BIZ UDゴシック" panose="020B0400000000000000" pitchFamily="49" charset="-128"/>
              <a:cs typeface="Meiryo" charset="-128"/>
            </a:endParaRPr>
          </a:p>
        </p:txBody>
      </p:sp>
      <p:pic>
        <p:nvPicPr>
          <p:cNvPr id="6" name="図 5" descr="iPhoneの場合、保険証の画像について、「写真を撮る」か「ライブラリから選択する」かを選択することができる画面の画像">
            <a:extLst>
              <a:ext uri="{FF2B5EF4-FFF2-40B4-BE49-F238E27FC236}">
                <a16:creationId xmlns:a16="http://schemas.microsoft.com/office/drawing/2014/main" id="{41EB5E56-E77C-6541-97F5-D3CB27BE3DA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231"/>
          <a:stretch/>
        </p:blipFill>
        <p:spPr>
          <a:xfrm>
            <a:off x="6926551" y="1975300"/>
            <a:ext cx="1620000" cy="2759531"/>
          </a:xfrm>
          <a:prstGeom prst="rect">
            <a:avLst/>
          </a:prstGeom>
          <a:ln w="9525">
            <a:solidFill>
              <a:schemeClr val="tx1">
                <a:lumMod val="50000"/>
                <a:lumOff val="50000"/>
              </a:schemeClr>
            </a:solidFill>
          </a:ln>
        </p:spPr>
      </p:pic>
      <p:sp>
        <p:nvSpPr>
          <p:cNvPr id="42" name="正方形/長方形 41"/>
          <p:cNvSpPr/>
          <p:nvPr/>
        </p:nvSpPr>
        <p:spPr>
          <a:xfrm>
            <a:off x="6932815" y="3886200"/>
            <a:ext cx="1620000" cy="586426"/>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ゴシック" panose="020B0400000000000000" pitchFamily="49" charset="-128"/>
              <a:ea typeface="BIZ UDゴシック" panose="020B0400000000000000" pitchFamily="49" charset="-128"/>
            </a:endParaRPr>
          </a:p>
        </p:txBody>
      </p:sp>
      <p:sp>
        <p:nvSpPr>
          <p:cNvPr id="26"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3-A</a:t>
            </a:r>
            <a:endParaRPr lang="en-US" sz="3600" dirty="0">
              <a:latin typeface="BIZ UDゴシック" panose="020B0400000000000000" pitchFamily="49" charset="-128"/>
              <a:ea typeface="BIZ UDゴシック" panose="020B0400000000000000" pitchFamily="49" charset="-128"/>
            </a:endParaRPr>
          </a:p>
        </p:txBody>
      </p:sp>
      <p:sp>
        <p:nvSpPr>
          <p:cNvPr id="27" name="タイトル 9">
            <a:extLst>
              <a:ext uri="{FF2B5EF4-FFF2-40B4-BE49-F238E27FC236}">
                <a16:creationId xmlns:a16="http://schemas.microsoft.com/office/drawing/2014/main" id="{FDDA2747-DBA5-44E4-A04D-BE8E8CD8D716}"/>
              </a:ext>
            </a:extLst>
          </p:cNvPr>
          <p:cNvSpPr txBox="1">
            <a:spLocks/>
          </p:cNvSpPr>
          <p:nvPr/>
        </p:nvSpPr>
        <p:spPr>
          <a:xfrm>
            <a:off x="1611632" y="216766"/>
            <a:ext cx="6160768"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オンライン診療・服薬指導アプリ</a:t>
            </a:r>
            <a:r>
              <a:rPr lang="en-US" altLang="ja-JP" sz="1800" dirty="0">
                <a:latin typeface="BIZ UDゴシック" panose="020B0400000000000000" pitchFamily="49" charset="-128"/>
                <a:ea typeface="BIZ UDゴシック" panose="020B0400000000000000" pitchFamily="49" charset="-128"/>
              </a:rPr>
              <a:t>CLINICS</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【3</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ja-JP" altLang="en-US" sz="3200" dirty="0">
                <a:latin typeface="BIZ UDゴシック" panose="020B0400000000000000" pitchFamily="49" charset="-128"/>
                <a:ea typeface="BIZ UDゴシック" panose="020B0400000000000000" pitchFamily="49" charset="-128"/>
                <a:cs typeface="AoyagiKouzanFontT"/>
              </a:rPr>
              <a:t>保険証の登録</a:t>
            </a:r>
            <a:endParaRPr kumimoji="0" lang="ja-JP" altLang="en-US" sz="3200" kern="0" dirty="0">
              <a:latin typeface="BIZ UDゴシック" panose="020B0400000000000000" pitchFamily="49" charset="-128"/>
              <a:ea typeface="BIZ UDゴシック" panose="020B0400000000000000" pitchFamily="49" charset="-128"/>
            </a:endParaRPr>
          </a:p>
        </p:txBody>
      </p:sp>
      <p:grpSp>
        <p:nvGrpSpPr>
          <p:cNvPr id="32" name="図形グループ 31"/>
          <p:cNvGrpSpPr>
            <a:grpSpLocks noChangeAspect="1"/>
          </p:cNvGrpSpPr>
          <p:nvPr/>
        </p:nvGrpSpPr>
        <p:grpSpPr>
          <a:xfrm>
            <a:off x="6317989" y="3135179"/>
            <a:ext cx="540000" cy="405000"/>
            <a:chOff x="3355262" y="5469690"/>
            <a:chExt cx="720000" cy="540000"/>
          </a:xfrm>
        </p:grpSpPr>
        <p:cxnSp>
          <p:nvCxnSpPr>
            <p:cNvPr id="38" name="カギ線コネクタ 37"/>
            <p:cNvCxnSpPr/>
            <p:nvPr/>
          </p:nvCxnSpPr>
          <p:spPr>
            <a:xfrm rot="2700000">
              <a:off x="3429000" y="5469690"/>
              <a:ext cx="540000" cy="540000"/>
            </a:xfrm>
            <a:prstGeom prst="bentConnector3">
              <a:avLst>
                <a:gd name="adj1" fmla="val 100000"/>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cxnSp>
          <p:nvCxnSpPr>
            <p:cNvPr id="43" name="直線コネクタ 42"/>
            <p:cNvCxnSpPr/>
            <p:nvPr/>
          </p:nvCxnSpPr>
          <p:spPr>
            <a:xfrm>
              <a:off x="3355262" y="5737225"/>
              <a:ext cx="720000" cy="0"/>
            </a:xfrm>
            <a:prstGeom prst="line">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grpSp>
      <p:grpSp>
        <p:nvGrpSpPr>
          <p:cNvPr id="5" name="グループ化 4" descr="保険証情報の「画像を登録する」ボタンをタップしている画像">
            <a:extLst>
              <a:ext uri="{FF2B5EF4-FFF2-40B4-BE49-F238E27FC236}">
                <a16:creationId xmlns:a16="http://schemas.microsoft.com/office/drawing/2014/main" id="{361548BB-CF9D-4C44-A1C4-74CF911D848E}"/>
              </a:ext>
            </a:extLst>
          </p:cNvPr>
          <p:cNvGrpSpPr/>
          <p:nvPr/>
        </p:nvGrpSpPr>
        <p:grpSpPr>
          <a:xfrm>
            <a:off x="4627267" y="1975300"/>
            <a:ext cx="1622160" cy="3200400"/>
            <a:chOff x="2948808" y="1997071"/>
            <a:chExt cx="1622160" cy="3200400"/>
          </a:xfrm>
        </p:grpSpPr>
        <p:pic>
          <p:nvPicPr>
            <p:cNvPr id="4" name="図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49986" y="1997071"/>
              <a:ext cx="1620982" cy="3200400"/>
            </a:xfrm>
            <a:prstGeom prst="rect">
              <a:avLst/>
            </a:prstGeom>
            <a:ln w="9525">
              <a:solidFill>
                <a:schemeClr val="tx1">
                  <a:lumMod val="50000"/>
                  <a:lumOff val="50000"/>
                </a:schemeClr>
              </a:solidFill>
            </a:ln>
          </p:spPr>
        </p:pic>
        <p:sp>
          <p:nvSpPr>
            <p:cNvPr id="28" name="正方形/長方形 27">
              <a:extLst>
                <a:ext uri="{FF2B5EF4-FFF2-40B4-BE49-F238E27FC236}">
                  <a16:creationId xmlns:a16="http://schemas.microsoft.com/office/drawing/2014/main" id="{DFA59179-6006-4425-961C-D98320AC6503}"/>
                </a:ext>
              </a:extLst>
            </p:cNvPr>
            <p:cNvSpPr/>
            <p:nvPr/>
          </p:nvSpPr>
          <p:spPr>
            <a:xfrm>
              <a:off x="2948808" y="2299573"/>
              <a:ext cx="1620000" cy="2880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ゴシック" panose="020B0400000000000000" pitchFamily="49" charset="-128"/>
                <a:ea typeface="BIZ UDゴシック" panose="020B0400000000000000" pitchFamily="49" charset="-128"/>
              </a:endParaRPr>
            </a:p>
          </p:txBody>
        </p:sp>
        <p:pic>
          <p:nvPicPr>
            <p:cNvPr id="44" name="図 43"/>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38600" y="2470204"/>
              <a:ext cx="360000" cy="410732"/>
            </a:xfrm>
            <a:prstGeom prst="rect">
              <a:avLst/>
            </a:prstGeom>
          </p:spPr>
        </p:pic>
      </p:grpSp>
      <p:sp>
        <p:nvSpPr>
          <p:cNvPr id="3" name="テキスト ボックス 2">
            <a:extLst>
              <a:ext uri="{FF2B5EF4-FFF2-40B4-BE49-F238E27FC236}">
                <a16:creationId xmlns:a16="http://schemas.microsoft.com/office/drawing/2014/main" id="{E291923A-0B8A-793D-375C-7BEE6A31E2F4}"/>
              </a:ext>
            </a:extLst>
          </p:cNvPr>
          <p:cNvSpPr txBox="1"/>
          <p:nvPr/>
        </p:nvSpPr>
        <p:spPr>
          <a:xfrm>
            <a:off x="735307" y="4072069"/>
            <a:ext cx="3507412" cy="1754326"/>
          </a:xfrm>
          <a:prstGeom prst="rect">
            <a:avLst/>
          </a:prstGeom>
          <a:solidFill>
            <a:srgbClr val="FFFFCC"/>
          </a:solidFill>
          <a:ln>
            <a:solidFill>
              <a:srgbClr val="009650"/>
            </a:solidFill>
          </a:ln>
        </p:spPr>
        <p:txBody>
          <a:bodyPr wrap="square" rtlCol="0">
            <a:spAutoFit/>
          </a:bodyPr>
          <a:lstStyle/>
          <a:p>
            <a:r>
              <a:rPr lang="en-US" altLang="ja-JP" sz="1800" b="1" dirty="0">
                <a:effectLst/>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b="1" dirty="0">
                <a:effectLst/>
                <a:latin typeface="BIZ UDPゴシック" panose="020B0400000000000000" pitchFamily="50" charset="-128"/>
                <a:ea typeface="BIZ UDPゴシック" panose="020B0400000000000000" pitchFamily="50" charset="-128"/>
                <a:cs typeface="Times New Roman" panose="02020603050405020304" pitchFamily="18" charset="0"/>
              </a:rPr>
              <a:t>　その場での写真撮影は</a:t>
            </a:r>
            <a:endParaRPr lang="en-US" altLang="ja-JP" sz="1800" b="1"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r>
              <a:rPr lang="ja-JP" altLang="en-US" sz="1800" b="1"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800" b="1" dirty="0">
                <a:effectLst/>
                <a:latin typeface="BIZ UDPゴシック" panose="020B0400000000000000" pitchFamily="50" charset="-128"/>
                <a:ea typeface="BIZ UDPゴシック" panose="020B0400000000000000" pitchFamily="50" charset="-128"/>
                <a:cs typeface="Times New Roman" panose="02020603050405020304" pitchFamily="18" charset="0"/>
              </a:rPr>
              <a:t>音声ガイドがないため支援が</a:t>
            </a:r>
            <a:endParaRPr lang="en-US" altLang="ja-JP" sz="1800" b="1"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r>
              <a:rPr lang="ja-JP" altLang="en-US" sz="1800" b="1"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800" b="1" dirty="0">
                <a:effectLst/>
                <a:latin typeface="BIZ UDPゴシック" panose="020B0400000000000000" pitchFamily="50" charset="-128"/>
                <a:ea typeface="BIZ UDPゴシック" panose="020B0400000000000000" pitchFamily="50" charset="-128"/>
                <a:cs typeface="Times New Roman" panose="02020603050405020304" pitchFamily="18" charset="0"/>
              </a:rPr>
              <a:t>必要です。　</a:t>
            </a:r>
            <a:endParaRPr lang="en-US" altLang="ja-JP" sz="1800" b="1"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r>
              <a:rPr lang="ja-JP" altLang="en-US" sz="1800" b="1"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800" b="1" dirty="0">
                <a:effectLst/>
                <a:latin typeface="BIZ UDPゴシック" panose="020B0400000000000000" pitchFamily="50" charset="-128"/>
                <a:ea typeface="BIZ UDPゴシック" panose="020B0400000000000000" pitchFamily="50" charset="-128"/>
                <a:cs typeface="Times New Roman" panose="02020603050405020304" pitchFamily="18" charset="0"/>
              </a:rPr>
              <a:t>事前に撮影をしておき、</a:t>
            </a:r>
            <a:endParaRPr lang="en-US" altLang="ja-JP" sz="1800" b="1"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r>
              <a:rPr lang="ja-JP" altLang="en-US" sz="1800" b="1"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800" b="1" dirty="0">
                <a:effectLst/>
                <a:latin typeface="BIZ UDPゴシック" panose="020B0400000000000000" pitchFamily="50" charset="-128"/>
                <a:ea typeface="BIZ UDPゴシック" panose="020B0400000000000000" pitchFamily="50" charset="-128"/>
                <a:cs typeface="Times New Roman" panose="02020603050405020304" pitchFamily="18" charset="0"/>
              </a:rPr>
              <a:t>ライブラリから選択する方が</a:t>
            </a:r>
            <a:endParaRPr lang="en-US" altLang="ja-JP" sz="1800" b="1"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r>
              <a:rPr lang="ja-JP" altLang="en-US" sz="1800" b="1" dirty="0">
                <a:effectLst/>
                <a:latin typeface="BIZ UDPゴシック" panose="020B0400000000000000" pitchFamily="50" charset="-128"/>
                <a:ea typeface="BIZ UDPゴシック" panose="020B0400000000000000" pitchFamily="50" charset="-128"/>
                <a:cs typeface="Times New Roman" panose="02020603050405020304" pitchFamily="18" charset="0"/>
              </a:rPr>
              <a:t>　よいでしょう。</a:t>
            </a:r>
            <a:endParaRPr lang="ja-JP" altLang="en-US" sz="1800" b="1" dirty="0">
              <a:effectLst/>
              <a:latin typeface="Century" panose="02040604050505020304" pitchFamily="18" charset="0"/>
              <a:ea typeface="ＭＳ 明朝" panose="02020609040205080304" pitchFamily="17" charset="-128"/>
              <a:cs typeface="Times New Roman" panose="02020603050405020304" pitchFamily="18" charset="0"/>
            </a:endParaRPr>
          </a:p>
        </p:txBody>
      </p:sp>
      <p:grpSp>
        <p:nvGrpSpPr>
          <p:cNvPr id="7" name="図形グループ 58">
            <a:extLst>
              <a:ext uri="{FF2B5EF4-FFF2-40B4-BE49-F238E27FC236}">
                <a16:creationId xmlns:a16="http://schemas.microsoft.com/office/drawing/2014/main" id="{66055365-5074-C9FB-BEF8-02EB9486C1B7}"/>
              </a:ext>
            </a:extLst>
          </p:cNvPr>
          <p:cNvGrpSpPr/>
          <p:nvPr/>
        </p:nvGrpSpPr>
        <p:grpSpPr>
          <a:xfrm>
            <a:off x="6751666" y="3624081"/>
            <a:ext cx="492444" cy="461665"/>
            <a:chOff x="7471819" y="2229458"/>
            <a:chExt cx="492444" cy="461665"/>
          </a:xfrm>
        </p:grpSpPr>
        <p:sp>
          <p:nvSpPr>
            <p:cNvPr id="8" name="円/楕円 59">
              <a:extLst>
                <a:ext uri="{FF2B5EF4-FFF2-40B4-BE49-F238E27FC236}">
                  <a16:creationId xmlns:a16="http://schemas.microsoft.com/office/drawing/2014/main" id="{6173CF6D-FC9D-B0C4-0617-2A88A671E852}"/>
                </a:ext>
              </a:extLst>
            </p:cNvPr>
            <p:cNvSpPr>
              <a:spLocks noChangeAspect="1"/>
            </p:cNvSpPr>
            <p:nvPr/>
          </p:nvSpPr>
          <p:spPr>
            <a:xfrm>
              <a:off x="7583041" y="2376070"/>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9" name="正方形/長方形 8">
              <a:extLst>
                <a:ext uri="{FF2B5EF4-FFF2-40B4-BE49-F238E27FC236}">
                  <a16:creationId xmlns:a16="http://schemas.microsoft.com/office/drawing/2014/main" id="{28C6E2B0-741C-735A-35B1-655F6004D2B7}"/>
                </a:ext>
              </a:extLst>
            </p:cNvPr>
            <p:cNvSpPr/>
            <p:nvPr/>
          </p:nvSpPr>
          <p:spPr>
            <a:xfrm>
              <a:off x="7471819" y="2229458"/>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❺</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grpSp>
        <p:nvGrpSpPr>
          <p:cNvPr id="10" name="図形グループ 58">
            <a:extLst>
              <a:ext uri="{FF2B5EF4-FFF2-40B4-BE49-F238E27FC236}">
                <a16:creationId xmlns:a16="http://schemas.microsoft.com/office/drawing/2014/main" id="{5A546FAF-31AE-DFF2-66CD-4ACF0ED233CE}"/>
              </a:ext>
            </a:extLst>
          </p:cNvPr>
          <p:cNvGrpSpPr/>
          <p:nvPr/>
        </p:nvGrpSpPr>
        <p:grpSpPr>
          <a:xfrm>
            <a:off x="4394030" y="1960137"/>
            <a:ext cx="492444" cy="461665"/>
            <a:chOff x="7471819" y="2229458"/>
            <a:chExt cx="492444" cy="461665"/>
          </a:xfrm>
        </p:grpSpPr>
        <p:sp>
          <p:nvSpPr>
            <p:cNvPr id="11" name="円/楕円 59">
              <a:extLst>
                <a:ext uri="{FF2B5EF4-FFF2-40B4-BE49-F238E27FC236}">
                  <a16:creationId xmlns:a16="http://schemas.microsoft.com/office/drawing/2014/main" id="{FEEF7DFD-26DD-8046-DA84-F3D880D049A7}"/>
                </a:ext>
              </a:extLst>
            </p:cNvPr>
            <p:cNvSpPr>
              <a:spLocks noChangeAspect="1"/>
            </p:cNvSpPr>
            <p:nvPr/>
          </p:nvSpPr>
          <p:spPr>
            <a:xfrm>
              <a:off x="7583041" y="2376070"/>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12" name="正方形/長方形 11">
              <a:extLst>
                <a:ext uri="{FF2B5EF4-FFF2-40B4-BE49-F238E27FC236}">
                  <a16:creationId xmlns:a16="http://schemas.microsoft.com/office/drawing/2014/main" id="{7497168E-89DF-5247-5CA1-C3CF77D4D7D9}"/>
                </a:ext>
              </a:extLst>
            </p:cNvPr>
            <p:cNvSpPr/>
            <p:nvPr/>
          </p:nvSpPr>
          <p:spPr>
            <a:xfrm>
              <a:off x="7471819" y="2229458"/>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❹</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pic>
        <p:nvPicPr>
          <p:cNvPr id="13" name="図 12" descr="グラフィカル ユーザー インターフェイス&#10;&#10;自動的に生成された説明">
            <a:extLst>
              <a:ext uri="{FF2B5EF4-FFF2-40B4-BE49-F238E27FC236}">
                <a16:creationId xmlns:a16="http://schemas.microsoft.com/office/drawing/2014/main" id="{E6736BE8-00ED-F516-26D1-9FD3AC9A7A1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725" t="7465" r="2782" b="15374"/>
          <a:stretch/>
        </p:blipFill>
        <p:spPr>
          <a:xfrm>
            <a:off x="4670768" y="4949232"/>
            <a:ext cx="1527742" cy="218412"/>
          </a:xfrm>
          <a:prstGeom prst="rect">
            <a:avLst/>
          </a:prstGeom>
        </p:spPr>
      </p:pic>
    </p:spTree>
    <p:extLst>
      <p:ext uri="{BB962C8B-B14F-4D97-AF65-F5344CB8AC3E}">
        <p14:creationId xmlns:p14="http://schemas.microsoft.com/office/powerpoint/2010/main" val="23829566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オブジェクト 6" hidden="1">
            <a:extLst>
              <a:ext uri="{FF2B5EF4-FFF2-40B4-BE49-F238E27FC236}">
                <a16:creationId xmlns:a16="http://schemas.microsoft.com/office/drawing/2014/main" id="{902FB5DC-DEE4-49A6-8398-4464C2037AB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353" imgH="353" progId="TCLayout.ActiveDocument.1">
                  <p:embed/>
                </p:oleObj>
              </mc:Choice>
              <mc:Fallback>
                <p:oleObj name="think-cell スライド" r:id="rId4" imgW="353" imgH="353" progId="TCLayout.ActiveDocument.1">
                  <p:embed/>
                  <p:pic>
                    <p:nvPicPr>
                      <p:cNvPr id="7" name="オブジェクト 6" hidden="1">
                        <a:extLst>
                          <a:ext uri="{FF2B5EF4-FFF2-40B4-BE49-F238E27FC236}">
                            <a16:creationId xmlns:a16="http://schemas.microsoft.com/office/drawing/2014/main" id="{902FB5DC-DEE4-49A6-8398-4464C2037AB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1" name="図 10" descr="登録した保険証の「最終更新日」の日時が表示された画面の画像">
            <a:extLst>
              <a:ext uri="{FF2B5EF4-FFF2-40B4-BE49-F238E27FC236}">
                <a16:creationId xmlns:a16="http://schemas.microsoft.com/office/drawing/2014/main" id="{2A21A97F-A190-4B59-BA60-4F316D4275B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38630" y="1909516"/>
            <a:ext cx="2095305" cy="4140000"/>
          </a:xfrm>
          <a:prstGeom prst="rect">
            <a:avLst/>
          </a:prstGeom>
          <a:ln w="9525">
            <a:solidFill>
              <a:schemeClr val="tx1">
                <a:lumMod val="50000"/>
                <a:lumOff val="50000"/>
              </a:schemeClr>
            </a:solidFill>
          </a:ln>
        </p:spPr>
      </p:pic>
      <p:sp>
        <p:nvSpPr>
          <p:cNvPr id="19" name="object 24">
            <a:extLst>
              <a:ext uri="{FF2B5EF4-FFF2-40B4-BE49-F238E27FC236}">
                <a16:creationId xmlns:a16="http://schemas.microsoft.com/office/drawing/2014/main" id="{FF3D9967-3ADF-4F6D-AEF4-E3DE7F039108}"/>
              </a:ext>
            </a:extLst>
          </p:cNvPr>
          <p:cNvSpPr txBox="1"/>
          <p:nvPr/>
        </p:nvSpPr>
        <p:spPr>
          <a:xfrm>
            <a:off x="620829" y="1873212"/>
            <a:ext cx="2484000" cy="1541448"/>
          </a:xfrm>
          <a:prstGeom prst="rect">
            <a:avLst/>
          </a:prstGeom>
          <a:noFill/>
        </p:spPr>
        <p:txBody>
          <a:bodyPr vert="horz" wrap="square" lIns="0" tIns="12700" rIns="0" bIns="0" rtlCol="0">
            <a:spAutoFit/>
          </a:bodyPr>
          <a:lstStyle/>
          <a:p>
            <a:pPr marL="12700" marR="5080">
              <a:spcBef>
                <a:spcPts val="100"/>
              </a:spcBef>
              <a:tabLst>
                <a:tab pos="352425" algn="l"/>
              </a:tabLst>
            </a:pP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❻ </a:t>
            </a:r>
            <a:r>
              <a:rPr lang="ja-JP" altLang="en-US" sz="1800" b="1" dirty="0">
                <a:latin typeface="BIZ UDゴシック" panose="020B0400000000000000" pitchFamily="49" charset="-128"/>
                <a:ea typeface="BIZ UDゴシック" panose="020B0400000000000000" pitchFamily="49" charset="-128"/>
                <a:cs typeface="Meiryo" charset="-128"/>
              </a:rPr>
              <a:t>写真を選択後、</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12700" marR="5080">
              <a:spcBef>
                <a:spcPts val="100"/>
              </a:spcBef>
              <a:tabLst>
                <a:tab pos="352425" algn="l"/>
              </a:tabLst>
            </a:pPr>
            <a:r>
              <a:rPr lang="ja-JP" altLang="en-US" sz="1800" b="1" dirty="0">
                <a:latin typeface="BIZ UDゴシック" panose="020B0400000000000000" pitchFamily="49" charset="-128"/>
                <a:ea typeface="BIZ UDゴシック" panose="020B0400000000000000" pitchFamily="49" charset="-128"/>
                <a:cs typeface="Meiryo" charset="-128"/>
              </a:rPr>
              <a:t>　スワイプで移動し、</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12700" marR="5080">
              <a:spcBef>
                <a:spcPts val="100"/>
              </a:spcBef>
              <a:tabLst>
                <a:tab pos="352425" algn="l"/>
              </a:tabLst>
            </a:pPr>
            <a:r>
              <a:rPr lang="ja-JP" altLang="en-US" sz="1800" b="1" dirty="0">
                <a:latin typeface="BIZ UDゴシック" panose="020B0400000000000000" pitchFamily="49" charset="-128"/>
                <a:ea typeface="BIZ UDゴシック" panose="020B0400000000000000" pitchFamily="49" charset="-128"/>
                <a:cs typeface="Meiryo" charset="-128"/>
              </a:rPr>
              <a:t>　「登録」でダブル</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12700" marR="5080">
              <a:spcBef>
                <a:spcPts val="100"/>
              </a:spcBef>
              <a:tabLst>
                <a:tab pos="352425" algn="l"/>
              </a:tabLst>
            </a:pPr>
            <a:r>
              <a:rPr lang="ja-JP" altLang="en-US" sz="1800" b="1" dirty="0">
                <a:latin typeface="BIZ UDゴシック" panose="020B0400000000000000" pitchFamily="49" charset="-128"/>
                <a:ea typeface="BIZ UDゴシック" panose="020B0400000000000000" pitchFamily="49" charset="-128"/>
                <a:cs typeface="Meiryo" charset="-128"/>
              </a:rPr>
              <a:t>　タップ</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12700" marR="5080">
              <a:spcBef>
                <a:spcPts val="100"/>
              </a:spcBef>
              <a:tabLst>
                <a:tab pos="352425" algn="l"/>
              </a:tabLst>
            </a:pPr>
            <a:endParaRPr lang="en-US" altLang="ja-JP" sz="18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38" name="正方形/長方形 37">
            <a:extLst>
              <a:ext uri="{FF2B5EF4-FFF2-40B4-BE49-F238E27FC236}">
                <a16:creationId xmlns:a16="http://schemas.microsoft.com/office/drawing/2014/main" id="{2527F347-91C9-4B8E-9A26-1083A95C6446}"/>
              </a:ext>
            </a:extLst>
          </p:cNvPr>
          <p:cNvSpPr/>
          <p:nvPr/>
        </p:nvSpPr>
        <p:spPr>
          <a:xfrm>
            <a:off x="6507171" y="2581697"/>
            <a:ext cx="2016000" cy="345109"/>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ゴシック" panose="020B0400000000000000" pitchFamily="49" charset="-128"/>
              <a:ea typeface="BIZ UDゴシック" panose="020B0400000000000000" pitchFamily="49" charset="-128"/>
            </a:endParaRPr>
          </a:p>
        </p:txBody>
      </p:sp>
      <p:sp>
        <p:nvSpPr>
          <p:cNvPr id="42"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3-A</a:t>
            </a:r>
            <a:endParaRPr lang="en-US" sz="3600" dirty="0">
              <a:latin typeface="BIZ UDゴシック" panose="020B0400000000000000" pitchFamily="49" charset="-128"/>
              <a:ea typeface="BIZ UDゴシック" panose="020B0400000000000000" pitchFamily="49" charset="-128"/>
            </a:endParaRPr>
          </a:p>
        </p:txBody>
      </p:sp>
      <p:sp>
        <p:nvSpPr>
          <p:cNvPr id="43" name="タイトル 9">
            <a:extLst>
              <a:ext uri="{FF2B5EF4-FFF2-40B4-BE49-F238E27FC236}">
                <a16:creationId xmlns:a16="http://schemas.microsoft.com/office/drawing/2014/main" id="{FDDA2747-DBA5-44E4-A04D-BE8E8CD8D716}"/>
              </a:ext>
            </a:extLst>
          </p:cNvPr>
          <p:cNvSpPr txBox="1">
            <a:spLocks/>
          </p:cNvSpPr>
          <p:nvPr/>
        </p:nvSpPr>
        <p:spPr>
          <a:xfrm>
            <a:off x="1624528" y="223426"/>
            <a:ext cx="5640912"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オンライン診療・服薬指導アプリ</a:t>
            </a:r>
            <a:r>
              <a:rPr lang="en-US" altLang="ja-JP" sz="1800" dirty="0">
                <a:latin typeface="BIZ UDゴシック" panose="020B0400000000000000" pitchFamily="49" charset="-128"/>
                <a:ea typeface="BIZ UDゴシック" panose="020B0400000000000000" pitchFamily="49" charset="-128"/>
              </a:rPr>
              <a:t>CLINICS</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【3</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ja-JP" altLang="en-US" sz="3200" dirty="0">
                <a:latin typeface="BIZ UDゴシック" panose="020B0400000000000000" pitchFamily="49" charset="-128"/>
                <a:ea typeface="BIZ UDゴシック" panose="020B0400000000000000" pitchFamily="49" charset="-128"/>
                <a:cs typeface="AoyagiKouzanFontT"/>
              </a:rPr>
              <a:t>保険証の登録</a:t>
            </a:r>
            <a:endParaRPr kumimoji="0" lang="ja-JP" altLang="en-US" sz="3200" kern="0" dirty="0">
              <a:latin typeface="BIZ UDゴシック" panose="020B0400000000000000" pitchFamily="49" charset="-128"/>
              <a:ea typeface="BIZ UDゴシック" panose="020B0400000000000000" pitchFamily="49" charset="-128"/>
            </a:endParaRPr>
          </a:p>
        </p:txBody>
      </p:sp>
      <p:grpSp>
        <p:nvGrpSpPr>
          <p:cNvPr id="28" name="図形グループ 27"/>
          <p:cNvGrpSpPr>
            <a:grpSpLocks noChangeAspect="1"/>
          </p:cNvGrpSpPr>
          <p:nvPr/>
        </p:nvGrpSpPr>
        <p:grpSpPr>
          <a:xfrm>
            <a:off x="5664363" y="3194362"/>
            <a:ext cx="585085" cy="508724"/>
            <a:chOff x="3339000" y="5469690"/>
            <a:chExt cx="720000" cy="540000"/>
          </a:xfrm>
        </p:grpSpPr>
        <p:cxnSp>
          <p:nvCxnSpPr>
            <p:cNvPr id="29" name="カギ線コネクタ 28"/>
            <p:cNvCxnSpPr/>
            <p:nvPr/>
          </p:nvCxnSpPr>
          <p:spPr>
            <a:xfrm rot="2700000">
              <a:off x="3429000" y="5469690"/>
              <a:ext cx="540000" cy="540000"/>
            </a:xfrm>
            <a:prstGeom prst="bentConnector3">
              <a:avLst>
                <a:gd name="adj1" fmla="val 94393"/>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p:nvPr/>
          </p:nvCxnSpPr>
          <p:spPr>
            <a:xfrm>
              <a:off x="3339000" y="5739690"/>
              <a:ext cx="720000" cy="0"/>
            </a:xfrm>
            <a:prstGeom prst="line">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grpSp>
      <p:grpSp>
        <p:nvGrpSpPr>
          <p:cNvPr id="3" name="グループ化 2" descr="撮影した保険証が表示された画面で下部の「完了」ボタンをタップしている画像">
            <a:extLst>
              <a:ext uri="{FF2B5EF4-FFF2-40B4-BE49-F238E27FC236}">
                <a16:creationId xmlns:a16="http://schemas.microsoft.com/office/drawing/2014/main" id="{291014D0-8FDE-4C48-AF34-50F7E457EFA8}"/>
              </a:ext>
            </a:extLst>
          </p:cNvPr>
          <p:cNvGrpSpPr/>
          <p:nvPr/>
        </p:nvGrpSpPr>
        <p:grpSpPr>
          <a:xfrm>
            <a:off x="3431445" y="1909516"/>
            <a:ext cx="2038088" cy="4169031"/>
            <a:chOff x="3239516" y="1991360"/>
            <a:chExt cx="2038088" cy="4169031"/>
          </a:xfrm>
        </p:grpSpPr>
        <p:pic>
          <p:nvPicPr>
            <p:cNvPr id="2" name="図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39516" y="1991360"/>
              <a:ext cx="2038088" cy="4140000"/>
            </a:xfrm>
            <a:prstGeom prst="rect">
              <a:avLst/>
            </a:prstGeom>
            <a:ln w="9525">
              <a:solidFill>
                <a:schemeClr val="tx1">
                  <a:lumMod val="50000"/>
                  <a:lumOff val="50000"/>
                </a:schemeClr>
              </a:solidFill>
            </a:ln>
          </p:spPr>
        </p:pic>
        <p:sp>
          <p:nvSpPr>
            <p:cNvPr id="25" name="正方形/長方形 24"/>
            <p:cNvSpPr/>
            <p:nvPr/>
          </p:nvSpPr>
          <p:spPr>
            <a:xfrm>
              <a:off x="3252094" y="2426713"/>
              <a:ext cx="2016000" cy="15840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ゴシック" panose="020B0400000000000000" pitchFamily="49" charset="-128"/>
                <a:ea typeface="BIZ UDゴシック" panose="020B0400000000000000" pitchFamily="49" charset="-128"/>
              </a:endParaRPr>
            </a:p>
          </p:txBody>
        </p:sp>
        <p:sp>
          <p:nvSpPr>
            <p:cNvPr id="30" name="正方形/長方形 29">
              <a:extLst>
                <a:ext uri="{FF2B5EF4-FFF2-40B4-BE49-F238E27FC236}">
                  <a16:creationId xmlns:a16="http://schemas.microsoft.com/office/drawing/2014/main" id="{5CED2507-6B7F-4FB6-BF48-60820F93D001}"/>
                </a:ext>
              </a:extLst>
            </p:cNvPr>
            <p:cNvSpPr/>
            <p:nvPr/>
          </p:nvSpPr>
          <p:spPr>
            <a:xfrm>
              <a:off x="3245055" y="5764391"/>
              <a:ext cx="2016000" cy="3960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ゴシック" panose="020B0400000000000000" pitchFamily="49" charset="-128"/>
                <a:ea typeface="BIZ UDゴシック" panose="020B0400000000000000" pitchFamily="49" charset="-128"/>
              </a:endParaRPr>
            </a:p>
          </p:txBody>
        </p:sp>
      </p:grpSp>
      <p:grpSp>
        <p:nvGrpSpPr>
          <p:cNvPr id="4" name="図形グループ 58">
            <a:extLst>
              <a:ext uri="{FF2B5EF4-FFF2-40B4-BE49-F238E27FC236}">
                <a16:creationId xmlns:a16="http://schemas.microsoft.com/office/drawing/2014/main" id="{E7DCD693-85FD-B45F-1B11-672CD73F3769}"/>
              </a:ext>
            </a:extLst>
          </p:cNvPr>
          <p:cNvGrpSpPr/>
          <p:nvPr/>
        </p:nvGrpSpPr>
        <p:grpSpPr>
          <a:xfrm>
            <a:off x="3171045" y="2152695"/>
            <a:ext cx="492444" cy="461665"/>
            <a:chOff x="7471819" y="2229458"/>
            <a:chExt cx="492444" cy="461665"/>
          </a:xfrm>
        </p:grpSpPr>
        <p:sp>
          <p:nvSpPr>
            <p:cNvPr id="5" name="円/楕円 59">
              <a:extLst>
                <a:ext uri="{FF2B5EF4-FFF2-40B4-BE49-F238E27FC236}">
                  <a16:creationId xmlns:a16="http://schemas.microsoft.com/office/drawing/2014/main" id="{98539905-64FF-4EDF-5AE4-2E9B09FA4308}"/>
                </a:ext>
              </a:extLst>
            </p:cNvPr>
            <p:cNvSpPr>
              <a:spLocks noChangeAspect="1"/>
            </p:cNvSpPr>
            <p:nvPr/>
          </p:nvSpPr>
          <p:spPr>
            <a:xfrm>
              <a:off x="7583041" y="2376070"/>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6" name="正方形/長方形 5">
              <a:extLst>
                <a:ext uri="{FF2B5EF4-FFF2-40B4-BE49-F238E27FC236}">
                  <a16:creationId xmlns:a16="http://schemas.microsoft.com/office/drawing/2014/main" id="{2B46DD59-103A-D39C-50D5-A7FB62178965}"/>
                </a:ext>
              </a:extLst>
            </p:cNvPr>
            <p:cNvSpPr/>
            <p:nvPr/>
          </p:nvSpPr>
          <p:spPr>
            <a:xfrm>
              <a:off x="7471819" y="2229458"/>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❻</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grpSp>
        <p:nvGrpSpPr>
          <p:cNvPr id="8" name="図形グループ 58">
            <a:extLst>
              <a:ext uri="{FF2B5EF4-FFF2-40B4-BE49-F238E27FC236}">
                <a16:creationId xmlns:a16="http://schemas.microsoft.com/office/drawing/2014/main" id="{093D23BC-7D03-8496-7354-45FF1BB76EFE}"/>
              </a:ext>
            </a:extLst>
          </p:cNvPr>
          <p:cNvGrpSpPr/>
          <p:nvPr/>
        </p:nvGrpSpPr>
        <p:grpSpPr>
          <a:xfrm>
            <a:off x="6291403" y="2363582"/>
            <a:ext cx="492443" cy="461665"/>
            <a:chOff x="7471820" y="2229458"/>
            <a:chExt cx="492443" cy="461665"/>
          </a:xfrm>
        </p:grpSpPr>
        <p:sp>
          <p:nvSpPr>
            <p:cNvPr id="9" name="円/楕円 59">
              <a:extLst>
                <a:ext uri="{FF2B5EF4-FFF2-40B4-BE49-F238E27FC236}">
                  <a16:creationId xmlns:a16="http://schemas.microsoft.com/office/drawing/2014/main" id="{9C8D85B5-C611-74FD-84AF-7E326107FF76}"/>
                </a:ext>
              </a:extLst>
            </p:cNvPr>
            <p:cNvSpPr>
              <a:spLocks noChangeAspect="1"/>
            </p:cNvSpPr>
            <p:nvPr/>
          </p:nvSpPr>
          <p:spPr>
            <a:xfrm>
              <a:off x="7583041" y="2376070"/>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10" name="正方形/長方形 9">
              <a:extLst>
                <a:ext uri="{FF2B5EF4-FFF2-40B4-BE49-F238E27FC236}">
                  <a16:creationId xmlns:a16="http://schemas.microsoft.com/office/drawing/2014/main" id="{66BEE4D0-D44B-21A5-FD93-0C9E17528FE1}"/>
                </a:ext>
              </a:extLst>
            </p:cNvPr>
            <p:cNvSpPr/>
            <p:nvPr/>
          </p:nvSpPr>
          <p:spPr>
            <a:xfrm>
              <a:off x="7471820" y="2229458"/>
              <a:ext cx="492443" cy="461665"/>
            </a:xfrm>
            <a:prstGeom prst="rect">
              <a:avLst/>
            </a:prstGeom>
          </p:spPr>
          <p:txBody>
            <a:bodyPr wrap="none">
              <a:spAutoFit/>
            </a:bodyPr>
            <a:lstStyle/>
            <a:p>
              <a:pPr algn="ctr"/>
              <a:r>
                <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rPr>
                <a:t>※</a:t>
              </a:r>
            </a:p>
          </p:txBody>
        </p:sp>
      </p:grpSp>
      <p:sp>
        <p:nvSpPr>
          <p:cNvPr id="12" name="テキスト ボックス 11">
            <a:extLst>
              <a:ext uri="{FF2B5EF4-FFF2-40B4-BE49-F238E27FC236}">
                <a16:creationId xmlns:a16="http://schemas.microsoft.com/office/drawing/2014/main" id="{A4624425-CD79-1AAD-73B6-0F74143C9B48}"/>
              </a:ext>
            </a:extLst>
          </p:cNvPr>
          <p:cNvSpPr txBox="1"/>
          <p:nvPr/>
        </p:nvSpPr>
        <p:spPr>
          <a:xfrm>
            <a:off x="583171" y="3783730"/>
            <a:ext cx="2484000" cy="1508105"/>
          </a:xfrm>
          <a:prstGeom prst="rect">
            <a:avLst/>
          </a:prstGeom>
          <a:noFill/>
          <a:ln>
            <a:solidFill>
              <a:srgbClr val="009650"/>
            </a:solidFill>
          </a:ln>
        </p:spPr>
        <p:txBody>
          <a:bodyPr wrap="square" rtlCol="0">
            <a:spAutoFit/>
          </a:bodyPr>
          <a:lstStyle/>
          <a:p>
            <a:r>
              <a:rPr lang="en-US" altLang="ja-JP" sz="2000" b="1" dirty="0">
                <a:solidFill>
                  <a:srgbClr val="00965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b="1" dirty="0">
                <a:effectLst/>
                <a:latin typeface="BIZ UDPゴシック" panose="020B0400000000000000" pitchFamily="50" charset="-128"/>
                <a:ea typeface="BIZ UDPゴシック" panose="020B0400000000000000" pitchFamily="50" charset="-128"/>
                <a:cs typeface="Times New Roman" panose="02020603050405020304" pitchFamily="18" charset="0"/>
              </a:rPr>
              <a:t>　「最終更新日」の</a:t>
            </a:r>
            <a:endParaRPr lang="en-US" altLang="ja-JP" sz="1800" b="1"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r>
              <a:rPr lang="ja-JP" altLang="en-US" sz="1800" b="1"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800" b="1" dirty="0">
                <a:effectLst/>
                <a:latin typeface="BIZ UDPゴシック" panose="020B0400000000000000" pitchFamily="50" charset="-128"/>
                <a:ea typeface="BIZ UDPゴシック" panose="020B0400000000000000" pitchFamily="50" charset="-128"/>
                <a:cs typeface="Times New Roman" panose="02020603050405020304" pitchFamily="18" charset="0"/>
              </a:rPr>
              <a:t>日時が、保険証の</a:t>
            </a:r>
            <a:endParaRPr lang="en-US" altLang="ja-JP" sz="1800" b="1"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r>
              <a:rPr lang="ja-JP" altLang="en-US" sz="1800" b="1"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800" b="1" dirty="0">
                <a:effectLst/>
                <a:latin typeface="BIZ UDPゴシック" panose="020B0400000000000000" pitchFamily="50" charset="-128"/>
                <a:ea typeface="BIZ UDPゴシック" panose="020B0400000000000000" pitchFamily="50" charset="-128"/>
                <a:cs typeface="Times New Roman" panose="02020603050405020304" pitchFamily="18" charset="0"/>
              </a:rPr>
              <a:t>登録を行なった日時</a:t>
            </a:r>
            <a:endParaRPr lang="en-US" altLang="ja-JP" sz="1800" b="1"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r>
              <a:rPr lang="ja-JP" altLang="en-US" sz="1800" b="1"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800" b="1" dirty="0">
                <a:effectLst/>
                <a:latin typeface="BIZ UDPゴシック" panose="020B0400000000000000" pitchFamily="50" charset="-128"/>
                <a:ea typeface="BIZ UDPゴシック" panose="020B0400000000000000" pitchFamily="50" charset="-128"/>
                <a:cs typeface="Times New Roman" panose="02020603050405020304" pitchFamily="18" charset="0"/>
              </a:rPr>
              <a:t>となっているかを</a:t>
            </a:r>
            <a:endParaRPr lang="en-US" altLang="ja-JP" sz="1800" b="1"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r>
              <a:rPr lang="ja-JP" altLang="en-US" sz="1800" b="1"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800" b="1" dirty="0">
                <a:effectLst/>
                <a:latin typeface="BIZ UDPゴシック" panose="020B0400000000000000" pitchFamily="50" charset="-128"/>
                <a:ea typeface="BIZ UDPゴシック" panose="020B0400000000000000" pitchFamily="50" charset="-128"/>
                <a:cs typeface="Times New Roman" panose="02020603050405020304" pitchFamily="18" charset="0"/>
              </a:rPr>
              <a:t>ご確認ください。</a:t>
            </a:r>
            <a:endParaRPr lang="ja-JP" altLang="en-US" sz="1800" b="1" dirty="0">
              <a:effectLst/>
              <a:latin typeface="Century" panose="02040604050505020304" pitchFamily="18" charset="0"/>
              <a:ea typeface="ＭＳ 明朝" panose="02020609040205080304" pitchFamily="17" charset="-128"/>
              <a:cs typeface="Times New Roman" panose="02020603050405020304" pitchFamily="18" charset="0"/>
            </a:endParaRPr>
          </a:p>
        </p:txBody>
      </p:sp>
      <p:pic>
        <p:nvPicPr>
          <p:cNvPr id="17" name="図 16" descr="グラフィカル ユーザー インターフェイス&#10;&#10;自動的に生成された説明">
            <a:extLst>
              <a:ext uri="{FF2B5EF4-FFF2-40B4-BE49-F238E27FC236}">
                <a16:creationId xmlns:a16="http://schemas.microsoft.com/office/drawing/2014/main" id="{1314D0A1-B19F-728D-A150-41E38C42985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725" t="7465" r="2782" b="15374"/>
          <a:stretch/>
        </p:blipFill>
        <p:spPr>
          <a:xfrm>
            <a:off x="6475087" y="5762949"/>
            <a:ext cx="1983113" cy="283514"/>
          </a:xfrm>
          <a:prstGeom prst="rect">
            <a:avLst/>
          </a:prstGeom>
        </p:spPr>
      </p:pic>
      <p:pic>
        <p:nvPicPr>
          <p:cNvPr id="20" name="図 19" descr="グラフィカル ユーザー インターフェイス, アプリケーション&#10;&#10;中程度の精度で自動的に生成された説明">
            <a:extLst>
              <a:ext uri="{FF2B5EF4-FFF2-40B4-BE49-F238E27FC236}">
                <a16:creationId xmlns:a16="http://schemas.microsoft.com/office/drawing/2014/main" id="{BB11924C-303F-D4FA-FB86-07400704C07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527" t="24503" r="2413" b="11363"/>
          <a:stretch/>
        </p:blipFill>
        <p:spPr>
          <a:xfrm>
            <a:off x="3461895" y="5740378"/>
            <a:ext cx="1966177" cy="308028"/>
          </a:xfrm>
          <a:prstGeom prst="rect">
            <a:avLst/>
          </a:prstGeom>
        </p:spPr>
      </p:pic>
      <p:grpSp>
        <p:nvGrpSpPr>
          <p:cNvPr id="21" name="図形グループ 58">
            <a:extLst>
              <a:ext uri="{FF2B5EF4-FFF2-40B4-BE49-F238E27FC236}">
                <a16:creationId xmlns:a16="http://schemas.microsoft.com/office/drawing/2014/main" id="{988011D4-8AE7-EAF4-5668-2F0ECFC464FE}"/>
              </a:ext>
            </a:extLst>
          </p:cNvPr>
          <p:cNvGrpSpPr/>
          <p:nvPr/>
        </p:nvGrpSpPr>
        <p:grpSpPr>
          <a:xfrm>
            <a:off x="3167220" y="5410200"/>
            <a:ext cx="492444" cy="461665"/>
            <a:chOff x="7471819" y="2229458"/>
            <a:chExt cx="492444" cy="461665"/>
          </a:xfrm>
        </p:grpSpPr>
        <p:sp>
          <p:nvSpPr>
            <p:cNvPr id="22" name="円/楕円 59">
              <a:extLst>
                <a:ext uri="{FF2B5EF4-FFF2-40B4-BE49-F238E27FC236}">
                  <a16:creationId xmlns:a16="http://schemas.microsoft.com/office/drawing/2014/main" id="{B6131108-F837-321D-CCA7-0452A0970B40}"/>
                </a:ext>
              </a:extLst>
            </p:cNvPr>
            <p:cNvSpPr>
              <a:spLocks noChangeAspect="1"/>
            </p:cNvSpPr>
            <p:nvPr/>
          </p:nvSpPr>
          <p:spPr>
            <a:xfrm>
              <a:off x="7583041" y="2376070"/>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23" name="正方形/長方形 22">
              <a:extLst>
                <a:ext uri="{FF2B5EF4-FFF2-40B4-BE49-F238E27FC236}">
                  <a16:creationId xmlns:a16="http://schemas.microsoft.com/office/drawing/2014/main" id="{9DD036F4-119D-57C0-469A-2AE65A7375EB}"/>
                </a:ext>
              </a:extLst>
            </p:cNvPr>
            <p:cNvSpPr/>
            <p:nvPr/>
          </p:nvSpPr>
          <p:spPr>
            <a:xfrm>
              <a:off x="7471819" y="2229458"/>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❻</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spTree>
    <p:extLst>
      <p:ext uri="{BB962C8B-B14F-4D97-AF65-F5344CB8AC3E}">
        <p14:creationId xmlns:p14="http://schemas.microsoft.com/office/powerpoint/2010/main" val="3839043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CLINICSの「予約管理」画面で右上の「アカウント」ボタンをタップしている画像"/>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43191" y="2119060"/>
            <a:ext cx="1822222" cy="3650626"/>
          </a:xfrm>
          <a:prstGeom prst="rect">
            <a:avLst/>
          </a:prstGeom>
          <a:ln w="9525">
            <a:solidFill>
              <a:schemeClr val="tx1">
                <a:lumMod val="50000"/>
                <a:lumOff val="50000"/>
              </a:schemeClr>
            </a:solidFill>
          </a:ln>
        </p:spPr>
      </p:pic>
      <p:graphicFrame>
        <p:nvGraphicFramePr>
          <p:cNvPr id="9" name="オブジェクト 8" hidden="1">
            <a:extLst>
              <a:ext uri="{FF2B5EF4-FFF2-40B4-BE49-F238E27FC236}">
                <a16:creationId xmlns:a16="http://schemas.microsoft.com/office/drawing/2014/main" id="{78BBC125-576C-4AE9-A1F8-519FAF5C477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353" imgH="353" progId="TCLayout.ActiveDocument.1">
                  <p:embed/>
                </p:oleObj>
              </mc:Choice>
              <mc:Fallback>
                <p:oleObj name="think-cell スライド" r:id="rId5" imgW="353" imgH="353" progId="TCLayout.ActiveDocument.1">
                  <p:embed/>
                  <p:pic>
                    <p:nvPicPr>
                      <p:cNvPr id="9" name="オブジェクト 8" hidden="1">
                        <a:extLst>
                          <a:ext uri="{FF2B5EF4-FFF2-40B4-BE49-F238E27FC236}">
                            <a16:creationId xmlns:a16="http://schemas.microsoft.com/office/drawing/2014/main" id="{78BBC125-576C-4AE9-A1F8-519FAF5C477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8" name="object 6">
            <a:extLst>
              <a:ext uri="{FF2B5EF4-FFF2-40B4-BE49-F238E27FC236}">
                <a16:creationId xmlns:a16="http://schemas.microsoft.com/office/drawing/2014/main" id="{11D7FA28-D6F3-4E50-81D2-2B905C1CCA23}"/>
              </a:ext>
            </a:extLst>
          </p:cNvPr>
          <p:cNvSpPr txBox="1"/>
          <p:nvPr/>
        </p:nvSpPr>
        <p:spPr>
          <a:xfrm>
            <a:off x="700206" y="1425636"/>
            <a:ext cx="7743587" cy="303867"/>
          </a:xfrm>
          <a:prstGeom prst="rect">
            <a:avLst/>
          </a:prstGeom>
        </p:spPr>
        <p:txBody>
          <a:bodyPr vert="horz" wrap="square" lIns="0" tIns="10860" rIns="0" bIns="0" rtlCol="0">
            <a:spAutoFit/>
          </a:bodyPr>
          <a:lstStyle/>
          <a:p>
            <a:pPr marL="10860" marR="4344" indent="36381">
              <a:lnSpc>
                <a:spcPct val="125000"/>
              </a:lnSpc>
              <a:spcBef>
                <a:spcPts val="85"/>
              </a:spcBef>
            </a:pPr>
            <a:r>
              <a:rPr lang="ja-JP" altLang="en-US" sz="1800" b="1" dirty="0">
                <a:latin typeface="BIZ UDゴシック" panose="020B0400000000000000" pitchFamily="49" charset="-128"/>
                <a:ea typeface="BIZ UDゴシック" panose="020B0400000000000000" pitchFamily="49" charset="-128"/>
                <a:cs typeface="Meiryo" charset="-128"/>
              </a:rPr>
              <a:t>アカウントからクレジットカードの登録をしましょう</a:t>
            </a:r>
          </a:p>
        </p:txBody>
      </p:sp>
      <p:sp>
        <p:nvSpPr>
          <p:cNvPr id="18" name="object 24">
            <a:extLst>
              <a:ext uri="{FF2B5EF4-FFF2-40B4-BE49-F238E27FC236}">
                <a16:creationId xmlns:a16="http://schemas.microsoft.com/office/drawing/2014/main" id="{70F42EE3-5D96-4D25-AF2B-6ED6B9A7D2D0}"/>
              </a:ext>
            </a:extLst>
          </p:cNvPr>
          <p:cNvSpPr txBox="1"/>
          <p:nvPr/>
        </p:nvSpPr>
        <p:spPr>
          <a:xfrm>
            <a:off x="478599" y="1965219"/>
            <a:ext cx="1980000" cy="4031873"/>
          </a:xfrm>
          <a:prstGeom prst="rect">
            <a:avLst/>
          </a:prstGeom>
          <a:noFill/>
        </p:spPr>
        <p:txBody>
          <a:bodyPr vert="horz" wrap="square" lIns="0" tIns="12700" rIns="0" bIns="0" rtlCol="0">
            <a:spAutoFit/>
          </a:bodyPr>
          <a:lstStyle/>
          <a:p>
            <a:pPr marL="12700" marR="5080">
              <a:spcBef>
                <a:spcPts val="100"/>
              </a:spcBef>
              <a:tabLst>
                <a:tab pos="352425" algn="l"/>
              </a:tabLst>
            </a:pP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❶</a:t>
            </a:r>
            <a:r>
              <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rPr>
              <a:t>	</a:t>
            </a:r>
            <a:r>
              <a:rPr lang="ja-JP" altLang="en-US" sz="1800" b="1" dirty="0">
                <a:latin typeface="BIZ UDゴシック" panose="020B0400000000000000" pitchFamily="49" charset="-128"/>
                <a:ea typeface="BIZ UDゴシック" panose="020B0400000000000000" pitchFamily="49" charset="-128"/>
                <a:cs typeface="Meiryo" charset="-128"/>
              </a:rPr>
              <a:t>スワイプで</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12700" marR="5080">
              <a:spcBef>
                <a:spcPts val="100"/>
              </a:spcBef>
              <a:tabLst>
                <a:tab pos="352425" algn="l"/>
              </a:tabLst>
            </a:pPr>
            <a:r>
              <a:rPr lang="ja-JP" altLang="en-US" sz="1800" b="1" dirty="0">
                <a:latin typeface="BIZ UDゴシック" panose="020B0400000000000000" pitchFamily="49" charset="-128"/>
                <a:ea typeface="BIZ UDゴシック" panose="020B0400000000000000" pitchFamily="49" charset="-128"/>
                <a:cs typeface="Meiryo" charset="-128"/>
              </a:rPr>
              <a:t> 「アカウントを</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12700" marR="5080">
              <a:spcBef>
                <a:spcPts val="100"/>
              </a:spcBef>
              <a:tabLst>
                <a:tab pos="352425" algn="l"/>
              </a:tabLst>
            </a:pPr>
            <a:r>
              <a:rPr lang="ja-JP" altLang="en-US" sz="1800" b="1" dirty="0">
                <a:latin typeface="BIZ UDゴシック" panose="020B0400000000000000" pitchFamily="49" charset="-128"/>
                <a:ea typeface="BIZ UDゴシック" panose="020B0400000000000000" pitchFamily="49" charset="-128"/>
                <a:cs typeface="Meiryo" charset="-128"/>
              </a:rPr>
              <a:t>　見るボタン、</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12700" marR="5080">
              <a:spcBef>
                <a:spcPts val="100"/>
              </a:spcBef>
              <a:tabLst>
                <a:tab pos="352425" algn="l"/>
              </a:tabLst>
            </a:pPr>
            <a:r>
              <a:rPr lang="ja-JP" altLang="en-US" sz="1800" b="1" dirty="0">
                <a:latin typeface="BIZ UDゴシック" panose="020B0400000000000000" pitchFamily="49" charset="-128"/>
                <a:ea typeface="BIZ UDゴシック" panose="020B0400000000000000" pitchFamily="49" charset="-128"/>
                <a:cs typeface="Meiryo" charset="-128"/>
              </a:rPr>
              <a:t>　人」に移動し</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12700" marR="5080">
              <a:spcBef>
                <a:spcPts val="100"/>
              </a:spcBef>
              <a:tabLst>
                <a:tab pos="352425" algn="l"/>
              </a:tabLst>
            </a:pPr>
            <a:r>
              <a:rPr lang="ja-JP" altLang="en-US" sz="1800" b="1" dirty="0">
                <a:latin typeface="BIZ UDゴシック" panose="020B0400000000000000" pitchFamily="49" charset="-128"/>
                <a:ea typeface="BIZ UDゴシック" panose="020B0400000000000000" pitchFamily="49" charset="-128"/>
                <a:cs typeface="Meiryo" charset="-128"/>
              </a:rPr>
              <a:t>　ダブルタップ</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12700" marR="5080">
              <a:spcBef>
                <a:spcPts val="100"/>
              </a:spcBef>
              <a:tabLst>
                <a:tab pos="352425" algn="l"/>
              </a:tabLst>
            </a:pP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❷</a:t>
            </a:r>
            <a:r>
              <a:rPr lang="ja-JP" altLang="en-US" sz="1800" b="1" dirty="0">
                <a:latin typeface="BIZ UDゴシック" panose="020B0400000000000000" pitchFamily="49" charset="-128"/>
                <a:ea typeface="BIZ UDゴシック" panose="020B0400000000000000" pitchFamily="49" charset="-128"/>
                <a:cs typeface="Meiryo" charset="-128"/>
              </a:rPr>
              <a:t>スワイプで</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12700" marR="5080">
              <a:spcBef>
                <a:spcPts val="100"/>
              </a:spcBef>
              <a:tabLst>
                <a:tab pos="352425" algn="l"/>
              </a:tabLst>
            </a:pPr>
            <a:r>
              <a:rPr lang="ja-JP" altLang="en-US" sz="1800" b="1" dirty="0">
                <a:latin typeface="BIZ UDゴシック" panose="020B0400000000000000" pitchFamily="49" charset="-128"/>
                <a:ea typeface="BIZ UDゴシック" panose="020B0400000000000000" pitchFamily="49" charset="-128"/>
                <a:cs typeface="Meiryo" charset="-128"/>
              </a:rPr>
              <a:t>　</a:t>
            </a:r>
            <a:r>
              <a:rPr lang="en-US" altLang="ja-JP" sz="1800" b="1" dirty="0">
                <a:latin typeface="BIZ UDゴシック" panose="020B0400000000000000" pitchFamily="49" charset="-128"/>
                <a:ea typeface="BIZ UDゴシック" panose="020B0400000000000000" pitchFamily="49" charset="-128"/>
                <a:cs typeface="Meiryo" charset="-128"/>
              </a:rPr>
              <a:t>｢</a:t>
            </a:r>
            <a:r>
              <a:rPr lang="ja-JP" altLang="en-US" sz="1800" b="1" dirty="0">
                <a:latin typeface="BIZ UDゴシック" panose="020B0400000000000000" pitchFamily="49" charset="-128"/>
                <a:ea typeface="BIZ UDゴシック" panose="020B0400000000000000" pitchFamily="49" charset="-128"/>
                <a:cs typeface="Meiryo" charset="-128"/>
              </a:rPr>
              <a:t>基本情報</a:t>
            </a:r>
            <a:r>
              <a:rPr lang="en-US" altLang="ja-JP" sz="1800" b="1" dirty="0">
                <a:latin typeface="BIZ UDゴシック" panose="020B0400000000000000" pitchFamily="49" charset="-128"/>
                <a:ea typeface="BIZ UDゴシック" panose="020B0400000000000000" pitchFamily="49" charset="-128"/>
                <a:cs typeface="Meiryo" charset="-128"/>
              </a:rPr>
              <a:t>｣</a:t>
            </a:r>
            <a:r>
              <a:rPr lang="ja-JP" altLang="en-US" sz="1800" b="1" dirty="0">
                <a:latin typeface="BIZ UDゴシック" panose="020B0400000000000000" pitchFamily="49" charset="-128"/>
                <a:ea typeface="BIZ UDゴシック" panose="020B0400000000000000" pitchFamily="49" charset="-128"/>
                <a:cs typeface="Meiryo" charset="-128"/>
              </a:rPr>
              <a:t>に</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12700" marR="5080">
              <a:spcBef>
                <a:spcPts val="100"/>
              </a:spcBef>
              <a:tabLst>
                <a:tab pos="352425" algn="l"/>
              </a:tabLst>
            </a:pPr>
            <a:r>
              <a:rPr lang="ja-JP" altLang="en-US" sz="1800" b="1" dirty="0">
                <a:latin typeface="BIZ UDゴシック" panose="020B0400000000000000" pitchFamily="49" charset="-128"/>
                <a:ea typeface="BIZ UDゴシック" panose="020B0400000000000000" pitchFamily="49" charset="-128"/>
                <a:cs typeface="Meiryo" charset="-128"/>
              </a:rPr>
              <a:t>　移動しダブル</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12700" marR="5080">
              <a:spcBef>
                <a:spcPts val="100"/>
              </a:spcBef>
              <a:tabLst>
                <a:tab pos="352425" algn="l"/>
              </a:tabLst>
            </a:pPr>
            <a:r>
              <a:rPr lang="ja-JP" altLang="en-US" sz="1800" b="1" dirty="0">
                <a:latin typeface="BIZ UDゴシック" panose="020B0400000000000000" pitchFamily="49" charset="-128"/>
                <a:ea typeface="BIZ UDゴシック" panose="020B0400000000000000" pitchFamily="49" charset="-128"/>
                <a:cs typeface="Meiryo" charset="-128"/>
              </a:rPr>
              <a:t>　タップ</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12700" marR="5080">
              <a:spcBef>
                <a:spcPts val="100"/>
              </a:spcBef>
              <a:tabLst>
                <a:tab pos="352425" algn="l"/>
              </a:tabLst>
            </a:pP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❸</a:t>
            </a:r>
            <a:r>
              <a:rPr lang="ja-JP" altLang="en-US" sz="1800" b="1" dirty="0">
                <a:latin typeface="BIZ UDゴシック" panose="020B0400000000000000" pitchFamily="49" charset="-128"/>
                <a:ea typeface="BIZ UDゴシック" panose="020B0400000000000000" pitchFamily="49" charset="-128"/>
                <a:cs typeface="Meiryo" charset="-128"/>
              </a:rPr>
              <a:t>スワイプで</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12700" marR="5080">
              <a:spcBef>
                <a:spcPts val="100"/>
              </a:spcBef>
              <a:tabLst>
                <a:tab pos="352425" algn="l"/>
              </a:tabLst>
            </a:pPr>
            <a:r>
              <a:rPr lang="ja-JP" altLang="en-US" sz="1800" b="1" dirty="0">
                <a:latin typeface="BIZ UDゴシック" panose="020B0400000000000000" pitchFamily="49" charset="-128"/>
                <a:ea typeface="BIZ UDゴシック" panose="020B0400000000000000" pitchFamily="49" charset="-128"/>
                <a:cs typeface="Meiryo" charset="-128"/>
              </a:rPr>
              <a:t>　</a:t>
            </a:r>
            <a:r>
              <a:rPr lang="en-US" altLang="ja-JP" sz="1800" b="1" dirty="0">
                <a:latin typeface="BIZ UDゴシック" panose="020B0400000000000000" pitchFamily="49" charset="-128"/>
                <a:ea typeface="BIZ UDゴシック" panose="020B0400000000000000" pitchFamily="49" charset="-128"/>
                <a:cs typeface="Meiryo" charset="-128"/>
              </a:rPr>
              <a:t>｢</a:t>
            </a:r>
            <a:r>
              <a:rPr lang="ja-JP" altLang="en-US" sz="1800" b="1" dirty="0">
                <a:latin typeface="BIZ UDゴシック" panose="020B0400000000000000" pitchFamily="49" charset="-128"/>
                <a:ea typeface="BIZ UDゴシック" panose="020B0400000000000000" pitchFamily="49" charset="-128"/>
                <a:cs typeface="Meiryo" charset="-128"/>
              </a:rPr>
              <a:t>支払方法</a:t>
            </a:r>
            <a:r>
              <a:rPr lang="en-US" altLang="ja-JP" sz="1800" b="1" dirty="0">
                <a:latin typeface="BIZ UDゴシック" panose="020B0400000000000000" pitchFamily="49" charset="-128"/>
                <a:ea typeface="BIZ UDゴシック" panose="020B0400000000000000" pitchFamily="49" charset="-128"/>
                <a:cs typeface="Meiryo" charset="-128"/>
              </a:rPr>
              <a:t>｣</a:t>
            </a:r>
            <a:r>
              <a:rPr lang="ja-JP" altLang="en-US" sz="1800" b="1" dirty="0">
                <a:latin typeface="BIZ UDゴシック" panose="020B0400000000000000" pitchFamily="49" charset="-128"/>
                <a:ea typeface="BIZ UDゴシック" panose="020B0400000000000000" pitchFamily="49" charset="-128"/>
                <a:cs typeface="Meiryo" charset="-128"/>
              </a:rPr>
              <a:t>に</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12700" marR="5080">
              <a:spcBef>
                <a:spcPts val="100"/>
              </a:spcBef>
              <a:tabLst>
                <a:tab pos="352425" algn="l"/>
              </a:tabLst>
            </a:pPr>
            <a:r>
              <a:rPr lang="ja-JP" altLang="en-US" sz="1800" b="1" dirty="0">
                <a:latin typeface="BIZ UDゴシック" panose="020B0400000000000000" pitchFamily="49" charset="-128"/>
                <a:ea typeface="BIZ UDゴシック" panose="020B0400000000000000" pitchFamily="49" charset="-128"/>
                <a:cs typeface="Meiryo" charset="-128"/>
              </a:rPr>
              <a:t>　移動しダブル</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12700" marR="5080">
              <a:spcBef>
                <a:spcPts val="100"/>
              </a:spcBef>
              <a:tabLst>
                <a:tab pos="352425" algn="l"/>
              </a:tabLst>
            </a:pPr>
            <a:r>
              <a:rPr lang="ja-JP" altLang="en-US" sz="1800" b="1" dirty="0">
                <a:latin typeface="BIZ UDゴシック" panose="020B0400000000000000" pitchFamily="49" charset="-128"/>
                <a:ea typeface="BIZ UDゴシック" panose="020B0400000000000000" pitchFamily="49" charset="-128"/>
                <a:cs typeface="Meiryo" charset="-128"/>
              </a:rPr>
              <a:t>　タップ</a:t>
            </a:r>
            <a:endParaRPr sz="1800" b="1" dirty="0">
              <a:latin typeface="BIZ UDゴシック" panose="020B0400000000000000" pitchFamily="49" charset="-128"/>
              <a:ea typeface="BIZ UDゴシック" panose="020B0400000000000000" pitchFamily="49" charset="-128"/>
              <a:cs typeface="Meiryo" charset="-128"/>
            </a:endParaRPr>
          </a:p>
        </p:txBody>
      </p:sp>
      <p:sp>
        <p:nvSpPr>
          <p:cNvPr id="29"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3-A</a:t>
            </a:r>
            <a:endParaRPr lang="en-US" sz="3600" dirty="0">
              <a:latin typeface="BIZ UDゴシック" panose="020B0400000000000000" pitchFamily="49" charset="-128"/>
              <a:ea typeface="BIZ UDゴシック" panose="020B0400000000000000" pitchFamily="49" charset="-128"/>
            </a:endParaRPr>
          </a:p>
        </p:txBody>
      </p:sp>
      <p:sp>
        <p:nvSpPr>
          <p:cNvPr id="30" name="タイトル 9">
            <a:extLst>
              <a:ext uri="{FF2B5EF4-FFF2-40B4-BE49-F238E27FC236}">
                <a16:creationId xmlns:a16="http://schemas.microsoft.com/office/drawing/2014/main" id="{FDDA2747-DBA5-44E4-A04D-BE8E8CD8D716}"/>
              </a:ext>
            </a:extLst>
          </p:cNvPr>
          <p:cNvSpPr txBox="1">
            <a:spLocks/>
          </p:cNvSpPr>
          <p:nvPr/>
        </p:nvSpPr>
        <p:spPr>
          <a:xfrm>
            <a:off x="1581615" y="181848"/>
            <a:ext cx="7200000"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オンライン診療・服薬指導アプリ</a:t>
            </a:r>
            <a:r>
              <a:rPr lang="en-US" altLang="ja-JP" sz="1800" dirty="0">
                <a:latin typeface="BIZ UDゴシック" panose="020B0400000000000000" pitchFamily="49" charset="-128"/>
                <a:ea typeface="BIZ UDゴシック" panose="020B0400000000000000" pitchFamily="49" charset="-128"/>
              </a:rPr>
              <a:t>CLINICS</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【4</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ja-JP" altLang="en-US" sz="3200" dirty="0">
                <a:latin typeface="BIZ UDゴシック" panose="020B0400000000000000" pitchFamily="49" charset="-128"/>
                <a:ea typeface="BIZ UDゴシック" panose="020B0400000000000000" pitchFamily="49" charset="-128"/>
                <a:cs typeface="AoyagiKouzanFontT"/>
              </a:rPr>
              <a:t>クレジットカードの登録</a:t>
            </a:r>
            <a:endParaRPr kumimoji="0" lang="ja-JP" altLang="en-US" sz="3200" kern="0" dirty="0">
              <a:latin typeface="BIZ UDゴシック" panose="020B0400000000000000" pitchFamily="49" charset="-128"/>
              <a:ea typeface="BIZ UDゴシック" panose="020B0400000000000000" pitchFamily="49" charset="-128"/>
            </a:endParaRPr>
          </a:p>
        </p:txBody>
      </p:sp>
      <p:sp>
        <p:nvSpPr>
          <p:cNvPr id="56" name="正方形/長方形 55"/>
          <p:cNvSpPr/>
          <p:nvPr/>
        </p:nvSpPr>
        <p:spPr>
          <a:xfrm>
            <a:off x="4239600" y="2133600"/>
            <a:ext cx="180000" cy="1800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ゴシック" panose="020B0400000000000000" pitchFamily="49" charset="-128"/>
              <a:ea typeface="BIZ UDゴシック" panose="020B0400000000000000" pitchFamily="49" charset="-128"/>
            </a:endParaRPr>
          </a:p>
        </p:txBody>
      </p:sp>
      <p:grpSp>
        <p:nvGrpSpPr>
          <p:cNvPr id="63" name="図形グループ 62"/>
          <p:cNvGrpSpPr/>
          <p:nvPr/>
        </p:nvGrpSpPr>
        <p:grpSpPr>
          <a:xfrm>
            <a:off x="4031010" y="1876153"/>
            <a:ext cx="296587" cy="293005"/>
            <a:chOff x="2897417" y="3995693"/>
            <a:chExt cx="296587" cy="293005"/>
          </a:xfrm>
        </p:grpSpPr>
        <p:sp>
          <p:nvSpPr>
            <p:cNvPr id="64" name="円/楕円 63"/>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65" name="テキスト ボックス 64"/>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BIZ UDゴシック" panose="020B0400000000000000" pitchFamily="49" charset="-128"/>
                <a:ea typeface="BIZ UDゴシック" panose="020B0400000000000000" pitchFamily="49" charset="-128"/>
                <a:cs typeface="Meiryo" charset="-128"/>
              </a:endParaRPr>
            </a:p>
          </p:txBody>
        </p:sp>
      </p:grpSp>
      <p:grpSp>
        <p:nvGrpSpPr>
          <p:cNvPr id="3" name="グループ化 2" descr="「アカウント」画面で「基本情報」をタップしている画像">
            <a:extLst>
              <a:ext uri="{FF2B5EF4-FFF2-40B4-BE49-F238E27FC236}">
                <a16:creationId xmlns:a16="http://schemas.microsoft.com/office/drawing/2014/main" id="{9ABA5A0B-0A36-48F8-A281-ADC75D073366}"/>
              </a:ext>
            </a:extLst>
          </p:cNvPr>
          <p:cNvGrpSpPr/>
          <p:nvPr/>
        </p:nvGrpSpPr>
        <p:grpSpPr>
          <a:xfrm>
            <a:off x="4603819" y="2169686"/>
            <a:ext cx="1946397" cy="3600000"/>
            <a:chOff x="4242457" y="1989686"/>
            <a:chExt cx="1946397" cy="3600000"/>
          </a:xfrm>
        </p:grpSpPr>
        <p:pic>
          <p:nvPicPr>
            <p:cNvPr id="4" name="図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64969" y="1989686"/>
              <a:ext cx="1823885" cy="3600000"/>
            </a:xfrm>
            <a:prstGeom prst="rect">
              <a:avLst/>
            </a:prstGeom>
            <a:ln w="9525">
              <a:solidFill>
                <a:schemeClr val="tx1">
                  <a:lumMod val="50000"/>
                  <a:lumOff val="50000"/>
                </a:schemeClr>
              </a:solidFill>
            </a:ln>
          </p:spPr>
        </p:pic>
        <p:sp>
          <p:nvSpPr>
            <p:cNvPr id="43" name="円/楕円 42"/>
            <p:cNvSpPr>
              <a:spLocks noChangeAspect="1"/>
            </p:cNvSpPr>
            <p:nvPr/>
          </p:nvSpPr>
          <p:spPr>
            <a:xfrm>
              <a:off x="4459328" y="3041436"/>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ゴシック" panose="020B0400000000000000" pitchFamily="49" charset="-128"/>
                <a:ea typeface="BIZ UDゴシック" panose="020B0400000000000000" pitchFamily="49" charset="-128"/>
              </a:endParaRPr>
            </a:p>
          </p:txBody>
        </p:sp>
        <p:sp>
          <p:nvSpPr>
            <p:cNvPr id="55" name="正方形/長方形 54"/>
            <p:cNvSpPr/>
            <p:nvPr/>
          </p:nvSpPr>
          <p:spPr>
            <a:xfrm>
              <a:off x="4378817" y="3300043"/>
              <a:ext cx="1800000" cy="2880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ゴシック" panose="020B0400000000000000" pitchFamily="49" charset="-128"/>
                <a:ea typeface="BIZ UDゴシック" panose="020B0400000000000000" pitchFamily="49" charset="-128"/>
              </a:endParaRPr>
            </a:p>
          </p:txBody>
        </p:sp>
        <p:grpSp>
          <p:nvGrpSpPr>
            <p:cNvPr id="60" name="図形グループ 59"/>
            <p:cNvGrpSpPr/>
            <p:nvPr/>
          </p:nvGrpSpPr>
          <p:grpSpPr>
            <a:xfrm>
              <a:off x="4242457" y="3147036"/>
              <a:ext cx="296586" cy="293005"/>
              <a:chOff x="3546641" y="3995693"/>
              <a:chExt cx="296586" cy="293005"/>
            </a:xfrm>
          </p:grpSpPr>
          <p:sp>
            <p:nvSpPr>
              <p:cNvPr id="61" name="円/楕円 60"/>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62" name="フリーフォーム 61"/>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grpSp>
        <p:nvGrpSpPr>
          <p:cNvPr id="5" name="グループ化 4" descr="「基本情報」画面で「支払方法」をタップしている画像">
            <a:extLst>
              <a:ext uri="{FF2B5EF4-FFF2-40B4-BE49-F238E27FC236}">
                <a16:creationId xmlns:a16="http://schemas.microsoft.com/office/drawing/2014/main" id="{1E920995-3134-41F7-AED4-18FBC289683C}"/>
              </a:ext>
            </a:extLst>
          </p:cNvPr>
          <p:cNvGrpSpPr/>
          <p:nvPr/>
        </p:nvGrpSpPr>
        <p:grpSpPr>
          <a:xfrm>
            <a:off x="6674474" y="2169686"/>
            <a:ext cx="1964162" cy="3600000"/>
            <a:chOff x="6571824" y="1989686"/>
            <a:chExt cx="1964162" cy="3600000"/>
          </a:xfrm>
        </p:grpSpPr>
        <p:pic>
          <p:nvPicPr>
            <p:cNvPr id="6" name="図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12330" y="1989686"/>
              <a:ext cx="1823656" cy="3600000"/>
            </a:xfrm>
            <a:prstGeom prst="rect">
              <a:avLst/>
            </a:prstGeom>
            <a:ln w="9525">
              <a:solidFill>
                <a:schemeClr val="tx1">
                  <a:lumMod val="50000"/>
                  <a:lumOff val="50000"/>
                </a:schemeClr>
              </a:solidFill>
            </a:ln>
          </p:spPr>
        </p:pic>
        <p:sp>
          <p:nvSpPr>
            <p:cNvPr id="54" name="正方形/長方形 53"/>
            <p:cNvSpPr/>
            <p:nvPr/>
          </p:nvSpPr>
          <p:spPr>
            <a:xfrm>
              <a:off x="6716201" y="2922256"/>
              <a:ext cx="1800000" cy="2880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ゴシック" panose="020B0400000000000000" pitchFamily="49" charset="-128"/>
                <a:ea typeface="BIZ UDゴシック" panose="020B0400000000000000" pitchFamily="49" charset="-128"/>
              </a:endParaRPr>
            </a:p>
          </p:txBody>
        </p:sp>
        <p:grpSp>
          <p:nvGrpSpPr>
            <p:cNvPr id="57" name="図形グループ 56"/>
            <p:cNvGrpSpPr/>
            <p:nvPr/>
          </p:nvGrpSpPr>
          <p:grpSpPr>
            <a:xfrm>
              <a:off x="6571824" y="2772955"/>
              <a:ext cx="296586" cy="293005"/>
              <a:chOff x="4232441" y="3995693"/>
              <a:chExt cx="296586" cy="293005"/>
            </a:xfrm>
          </p:grpSpPr>
          <p:sp>
            <p:nvSpPr>
              <p:cNvPr id="58" name="円/楕円 57"/>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ゴシック" panose="020B0400000000000000" pitchFamily="49" charset="-128"/>
                  <a:ea typeface="BIZ UDゴシック" panose="020B0400000000000000" pitchFamily="49" charset="-128"/>
                </a:endParaRPr>
              </a:p>
            </p:txBody>
          </p:sp>
          <p:sp>
            <p:nvSpPr>
              <p:cNvPr id="59" name="フリーフォーム 58"/>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ゴシック" panose="020B0400000000000000" pitchFamily="49" charset="-128"/>
                  <a:ea typeface="BIZ UDゴシック" panose="020B0400000000000000" pitchFamily="49" charset="-128"/>
                </a:endParaRPr>
              </a:p>
            </p:txBody>
          </p:sp>
        </p:grpSp>
      </p:grpSp>
    </p:spTree>
    <p:extLst>
      <p:ext uri="{BB962C8B-B14F-4D97-AF65-F5344CB8AC3E}">
        <p14:creationId xmlns:p14="http://schemas.microsoft.com/office/powerpoint/2010/main" val="25827607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780222" y="502543"/>
            <a:ext cx="6840000" cy="4647426"/>
          </a:xfrm>
          <a:prstGeom prst="rect">
            <a:avLst/>
          </a:prstGeom>
          <a:noFill/>
        </p:spPr>
        <p:txBody>
          <a:bodyPr wrap="square" rIns="72000" rtlCol="0">
            <a:spAutoFit/>
          </a:bodyPr>
          <a:lstStyle/>
          <a:p>
            <a:pPr>
              <a:spcBef>
                <a:spcPts val="600"/>
              </a:spcBef>
              <a:tabLst>
                <a:tab pos="354013" algn="l"/>
                <a:tab pos="708025" algn="l"/>
              </a:tabLst>
            </a:pPr>
            <a:r>
              <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rPr>
              <a:t>1.	</a:t>
            </a: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オンライン診療とは何かを知りましょう</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a:p>
            <a:pPr algn="dist">
              <a:spcBef>
                <a:spcPts val="600"/>
              </a:spcBef>
              <a:tabLst>
                <a:tab pos="354013" algn="l"/>
                <a:tab pos="708025" algn="l"/>
              </a:tabLst>
            </a:pPr>
            <a:r>
              <a:rPr lang="en-US" altLang="ja-JP" sz="1800" b="1" dirty="0">
                <a:latin typeface="BIZ UDゴシック" panose="020B0400000000000000" pitchFamily="49" charset="-128"/>
                <a:ea typeface="BIZ UDゴシック" panose="020B0400000000000000" pitchFamily="49" charset="-128"/>
                <a:cs typeface="Meiryo" charset="-128"/>
              </a:rPr>
              <a:t>	</a:t>
            </a:r>
            <a:r>
              <a:rPr lang="ja-JP" altLang="en-US" sz="1800" b="1" dirty="0">
                <a:latin typeface="BIZ UDゴシック" panose="020B0400000000000000" pitchFamily="49" charset="-128"/>
                <a:ea typeface="BIZ UDゴシック" panose="020B0400000000000000" pitchFamily="49" charset="-128"/>
                <a:cs typeface="Meiryo" charset="-128"/>
              </a:rPr>
              <a:t>Ａ</a:t>
            </a:r>
            <a:r>
              <a:rPr lang="en-US" altLang="ja-JP" sz="1800" b="1" dirty="0">
                <a:latin typeface="BIZ UDゴシック" panose="020B0400000000000000" pitchFamily="49" charset="-128"/>
                <a:ea typeface="BIZ UDゴシック" panose="020B0400000000000000" pitchFamily="49" charset="-128"/>
                <a:cs typeface="Meiryo" charset="-128"/>
              </a:rPr>
              <a:t>.</a:t>
            </a:r>
            <a:r>
              <a:rPr lang="ja-JP" altLang="en-US" sz="1800" b="1" dirty="0">
                <a:latin typeface="BIZ UDゴシック" panose="020B0400000000000000" pitchFamily="49" charset="-128"/>
                <a:ea typeface="BIZ UDゴシック" panose="020B0400000000000000" pitchFamily="49" charset="-128"/>
                <a:cs typeface="Meiryo" charset="-128"/>
              </a:rPr>
              <a:t>オンライン診療とは</a:t>
            </a:r>
            <a:r>
              <a:rPr lang="en-US" altLang="ja-JP" sz="1800" b="1" dirty="0">
                <a:latin typeface="BIZ UDゴシック" panose="020B0400000000000000" pitchFamily="49" charset="-128"/>
                <a:ea typeface="BIZ UDゴシック" panose="020B0400000000000000" pitchFamily="49" charset="-128"/>
                <a:cs typeface="Meiryo" charset="-128"/>
              </a:rPr>
              <a:t>?……………………………………</a:t>
            </a:r>
            <a:r>
              <a:rPr lang="ja-JP" altLang="en-US" sz="1800" b="1" dirty="0">
                <a:latin typeface="BIZ UDゴシック" panose="020B0400000000000000" pitchFamily="49" charset="-128"/>
                <a:ea typeface="BIZ UDゴシック" panose="020B0400000000000000" pitchFamily="49" charset="-128"/>
                <a:cs typeface="Meiryo" charset="-128"/>
              </a:rPr>
              <a:t>Ｐ</a:t>
            </a:r>
            <a:r>
              <a:rPr lang="en-US" altLang="ja-JP" sz="1800" b="1" dirty="0">
                <a:latin typeface="BIZ UDゴシック" panose="020B0400000000000000" pitchFamily="49" charset="-128"/>
                <a:ea typeface="BIZ UDゴシック" panose="020B0400000000000000" pitchFamily="49" charset="-128"/>
                <a:cs typeface="Meiryo" charset="-128"/>
              </a:rPr>
              <a:t>4</a:t>
            </a:r>
            <a:endParaRPr lang="ja-JP" altLang="en-US" sz="1800" b="1" dirty="0">
              <a:latin typeface="BIZ UDゴシック" panose="020B0400000000000000" pitchFamily="49" charset="-128"/>
              <a:ea typeface="BIZ UDゴシック" panose="020B0400000000000000" pitchFamily="49" charset="-128"/>
              <a:cs typeface="Meiryo" charset="-128"/>
            </a:endParaRPr>
          </a:p>
          <a:p>
            <a:pPr algn="dist">
              <a:spcBef>
                <a:spcPts val="600"/>
              </a:spcBef>
              <a:tabLst>
                <a:tab pos="354013" algn="l"/>
                <a:tab pos="708025" algn="l"/>
              </a:tabLst>
            </a:pPr>
            <a:r>
              <a:rPr lang="en-US" altLang="ja-JP" sz="1800" b="1" dirty="0">
                <a:latin typeface="BIZ UDゴシック" panose="020B0400000000000000" pitchFamily="49" charset="-128"/>
                <a:ea typeface="BIZ UDゴシック" panose="020B0400000000000000" pitchFamily="49" charset="-128"/>
                <a:cs typeface="Meiryo" charset="-128"/>
              </a:rPr>
              <a:t>	</a:t>
            </a:r>
            <a:r>
              <a:rPr lang="ja-JP" altLang="en-US" sz="1800" b="1" dirty="0">
                <a:latin typeface="BIZ UDゴシック" panose="020B0400000000000000" pitchFamily="49" charset="-128"/>
                <a:ea typeface="BIZ UDゴシック" panose="020B0400000000000000" pitchFamily="49" charset="-128"/>
                <a:cs typeface="Meiryo" charset="-128"/>
              </a:rPr>
              <a:t>Ｂ</a:t>
            </a:r>
            <a:r>
              <a:rPr lang="en-US" altLang="ja-JP" sz="1800" b="1" dirty="0">
                <a:latin typeface="BIZ UDゴシック" panose="020B0400000000000000" pitchFamily="49" charset="-128"/>
                <a:ea typeface="BIZ UDゴシック" panose="020B0400000000000000" pitchFamily="49" charset="-128"/>
                <a:cs typeface="Meiryo" charset="-128"/>
              </a:rPr>
              <a:t>.	</a:t>
            </a:r>
            <a:r>
              <a:rPr lang="ja-JP" altLang="en-US" sz="1800" b="1" dirty="0">
                <a:latin typeface="BIZ UDゴシック" panose="020B0400000000000000" pitchFamily="49" charset="-128"/>
                <a:ea typeface="BIZ UDゴシック" panose="020B0400000000000000" pitchFamily="49" charset="-128"/>
                <a:cs typeface="Meiryo" charset="-128"/>
              </a:rPr>
              <a:t>オンライン診療・電話診療受診の手順</a:t>
            </a:r>
            <a:r>
              <a:rPr lang="en-US" altLang="ja-JP" sz="1800" b="1" dirty="0">
                <a:latin typeface="BIZ UDゴシック" panose="020B0400000000000000" pitchFamily="49" charset="-128"/>
                <a:ea typeface="BIZ UDゴシック" panose="020B0400000000000000" pitchFamily="49" charset="-128"/>
                <a:cs typeface="Meiryo" charset="-128"/>
              </a:rPr>
              <a:t>…………………</a:t>
            </a:r>
            <a:r>
              <a:rPr lang="ja-JP" altLang="en-US" sz="1800" b="1" dirty="0">
                <a:latin typeface="BIZ UDゴシック" panose="020B0400000000000000" pitchFamily="49" charset="-128"/>
                <a:ea typeface="BIZ UDゴシック" panose="020B0400000000000000" pitchFamily="49" charset="-128"/>
                <a:cs typeface="Meiryo" charset="-128"/>
              </a:rPr>
              <a:t>Ｐ</a:t>
            </a:r>
            <a:r>
              <a:rPr lang="en-US" altLang="ja-JP" sz="1800" b="1" dirty="0">
                <a:latin typeface="BIZ UDゴシック" panose="020B0400000000000000" pitchFamily="49" charset="-128"/>
                <a:ea typeface="BIZ UDゴシック" panose="020B0400000000000000" pitchFamily="49" charset="-128"/>
                <a:cs typeface="Meiryo" charset="-128"/>
              </a:rPr>
              <a:t>5</a:t>
            </a:r>
          </a:p>
          <a:p>
            <a:pPr>
              <a:spcBef>
                <a:spcPts val="600"/>
              </a:spcBef>
              <a:tabLst>
                <a:tab pos="354013" algn="l"/>
                <a:tab pos="708025" algn="l"/>
              </a:tabLst>
            </a:pP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a:p>
            <a:pPr>
              <a:spcBef>
                <a:spcPts val="600"/>
              </a:spcBef>
              <a:tabLst>
                <a:tab pos="354013" algn="l"/>
                <a:tab pos="708025" algn="l"/>
              </a:tabLst>
            </a:pPr>
            <a:r>
              <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rPr>
              <a:t>2.	</a:t>
            </a: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オンライン診療実施医療機関の検索</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a:p>
            <a:pPr algn="dist">
              <a:spcBef>
                <a:spcPts val="600"/>
              </a:spcBef>
              <a:tabLst>
                <a:tab pos="354013" algn="l"/>
                <a:tab pos="708025" algn="l"/>
              </a:tabLst>
            </a:pPr>
            <a:r>
              <a:rPr lang="en-US" altLang="ja-JP" sz="1800" b="1" dirty="0">
                <a:latin typeface="BIZ UDゴシック" panose="020B0400000000000000" pitchFamily="49" charset="-128"/>
                <a:ea typeface="BIZ UDゴシック" panose="020B0400000000000000" pitchFamily="49" charset="-128"/>
                <a:cs typeface="Meiryo" charset="-128"/>
              </a:rPr>
              <a:t>	</a:t>
            </a:r>
            <a:r>
              <a:rPr lang="ja-JP" altLang="en-US" sz="1800" b="1" dirty="0">
                <a:latin typeface="BIZ UDゴシック" panose="020B0400000000000000" pitchFamily="49" charset="-128"/>
                <a:ea typeface="BIZ UDゴシック" panose="020B0400000000000000" pitchFamily="49" charset="-128"/>
                <a:cs typeface="Meiryo" charset="-128"/>
              </a:rPr>
              <a:t>Ａ</a:t>
            </a:r>
            <a:r>
              <a:rPr lang="en-US" altLang="ja-JP" sz="1800" b="1" dirty="0">
                <a:latin typeface="BIZ UDゴシック" panose="020B0400000000000000" pitchFamily="49" charset="-128"/>
                <a:ea typeface="BIZ UDゴシック" panose="020B0400000000000000" pitchFamily="49" charset="-128"/>
                <a:cs typeface="Meiryo" charset="-128"/>
              </a:rPr>
              <a:t>.	</a:t>
            </a:r>
            <a:r>
              <a:rPr lang="ja-JP" altLang="en-US" sz="1800" b="1" dirty="0">
                <a:latin typeface="BIZ UDゴシック" panose="020B0400000000000000" pitchFamily="49" charset="-128"/>
                <a:ea typeface="BIZ UDゴシック" panose="020B0400000000000000" pitchFamily="49" charset="-128"/>
                <a:cs typeface="Meiryo" charset="-128"/>
              </a:rPr>
              <a:t>ヤフーマップのインストール</a:t>
            </a:r>
            <a:r>
              <a:rPr lang="en-US" altLang="ja-JP" sz="1800" b="1" dirty="0">
                <a:latin typeface="BIZ UDゴシック" panose="020B0400000000000000" pitchFamily="49" charset="-128"/>
                <a:ea typeface="BIZ UDゴシック" panose="020B0400000000000000" pitchFamily="49" charset="-128"/>
                <a:cs typeface="Meiryo" charset="-128"/>
              </a:rPr>
              <a:t>……………………………</a:t>
            </a:r>
            <a:r>
              <a:rPr lang="ja-JP" altLang="en-US" sz="1800" b="1" dirty="0">
                <a:latin typeface="BIZ UDゴシック" panose="020B0400000000000000" pitchFamily="49" charset="-128"/>
                <a:ea typeface="BIZ UDゴシック" panose="020B0400000000000000" pitchFamily="49" charset="-128"/>
                <a:cs typeface="Meiryo" charset="-128"/>
              </a:rPr>
              <a:t>Ｐ</a:t>
            </a:r>
            <a:r>
              <a:rPr lang="en-US" altLang="ja-JP" sz="1800" b="1" dirty="0">
                <a:latin typeface="BIZ UDゴシック" panose="020B0400000000000000" pitchFamily="49" charset="-128"/>
                <a:ea typeface="BIZ UDゴシック" panose="020B0400000000000000" pitchFamily="49" charset="-128"/>
                <a:cs typeface="Meiryo" charset="-128"/>
              </a:rPr>
              <a:t>7	</a:t>
            </a:r>
            <a:r>
              <a:rPr lang="ja-JP" altLang="en-US" sz="1800" b="1" dirty="0">
                <a:latin typeface="BIZ UDゴシック" panose="020B0400000000000000" pitchFamily="49" charset="-128"/>
                <a:ea typeface="BIZ UDゴシック" panose="020B0400000000000000" pitchFamily="49" charset="-128"/>
                <a:cs typeface="Meiryo" charset="-128"/>
              </a:rPr>
              <a:t>Ｂ</a:t>
            </a:r>
            <a:r>
              <a:rPr lang="en-US" altLang="ja-JP" sz="1800" b="1" dirty="0">
                <a:latin typeface="BIZ UDゴシック" panose="020B0400000000000000" pitchFamily="49" charset="-128"/>
                <a:ea typeface="BIZ UDゴシック" panose="020B0400000000000000" pitchFamily="49" charset="-128"/>
                <a:cs typeface="Meiryo" charset="-128"/>
              </a:rPr>
              <a:t>.	</a:t>
            </a:r>
            <a:r>
              <a:rPr lang="ja-JP" altLang="en-US" sz="1800" b="1" dirty="0">
                <a:latin typeface="BIZ UDゴシック" panose="020B0400000000000000" pitchFamily="49" charset="-128"/>
                <a:ea typeface="BIZ UDゴシック" panose="020B0400000000000000" pitchFamily="49" charset="-128"/>
                <a:cs typeface="Meiryo" charset="-128"/>
              </a:rPr>
              <a:t>ヤフーマップで医療機関を探す</a:t>
            </a:r>
            <a:r>
              <a:rPr lang="en-US" altLang="ja-JP" sz="1800" b="1" dirty="0">
                <a:latin typeface="BIZ UDゴシック" panose="020B0400000000000000" pitchFamily="49" charset="-128"/>
                <a:ea typeface="BIZ UDゴシック" panose="020B0400000000000000" pitchFamily="49" charset="-128"/>
                <a:cs typeface="Meiryo" charset="-128"/>
              </a:rPr>
              <a:t>…………………………</a:t>
            </a:r>
            <a:r>
              <a:rPr lang="ja-JP" altLang="en-US" sz="1800" b="1" dirty="0">
                <a:latin typeface="BIZ UDゴシック" panose="020B0400000000000000" pitchFamily="49" charset="-128"/>
                <a:ea typeface="BIZ UDゴシック" panose="020B0400000000000000" pitchFamily="49" charset="-128"/>
                <a:cs typeface="Meiryo" charset="-128"/>
              </a:rPr>
              <a:t>Ｐ</a:t>
            </a:r>
            <a:r>
              <a:rPr lang="en-US" altLang="ja-JP" sz="1800" b="1" dirty="0">
                <a:latin typeface="BIZ UDゴシック" panose="020B0400000000000000" pitchFamily="49" charset="-128"/>
                <a:ea typeface="BIZ UDゴシック" panose="020B0400000000000000" pitchFamily="49" charset="-128"/>
                <a:cs typeface="Meiryo" charset="-128"/>
              </a:rPr>
              <a:t>8</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a:p>
            <a:pPr>
              <a:spcBef>
                <a:spcPts val="600"/>
              </a:spcBef>
              <a:tabLst>
                <a:tab pos="354013" algn="l"/>
                <a:tab pos="708025" algn="l"/>
              </a:tabLst>
            </a:pP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a:p>
            <a:pPr>
              <a:spcBef>
                <a:spcPts val="600"/>
              </a:spcBef>
              <a:tabLst>
                <a:tab pos="354013" algn="l"/>
                <a:tab pos="708025" algn="l"/>
              </a:tabLst>
            </a:pPr>
            <a:r>
              <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rPr>
              <a:t>3.	</a:t>
            </a: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オンライン診療アプリ</a:t>
            </a:r>
          </a:p>
          <a:p>
            <a:pPr algn="dist">
              <a:spcBef>
                <a:spcPts val="600"/>
              </a:spcBef>
              <a:tabLst>
                <a:tab pos="354013" algn="l"/>
                <a:tab pos="708025" algn="l"/>
              </a:tabLst>
            </a:pPr>
            <a:r>
              <a:rPr lang="en-US" altLang="ja-JP" sz="1800" b="1" dirty="0">
                <a:latin typeface="BIZ UDゴシック" panose="020B0400000000000000" pitchFamily="49" charset="-128"/>
                <a:ea typeface="BIZ UDゴシック" panose="020B0400000000000000" pitchFamily="49" charset="-128"/>
                <a:cs typeface="Meiryo" charset="-128"/>
              </a:rPr>
              <a:t>	</a:t>
            </a:r>
            <a:r>
              <a:rPr lang="ja-JP" altLang="en-US" sz="1800" b="1" dirty="0">
                <a:latin typeface="BIZ UDゴシック" panose="020B0400000000000000" pitchFamily="49" charset="-128"/>
                <a:ea typeface="BIZ UDゴシック" panose="020B0400000000000000" pitchFamily="49" charset="-128"/>
                <a:cs typeface="Meiryo" charset="-128"/>
              </a:rPr>
              <a:t>Ａ</a:t>
            </a:r>
            <a:r>
              <a:rPr lang="en-US" altLang="ja-JP" sz="1800" b="1" dirty="0">
                <a:latin typeface="BIZ UDゴシック" panose="020B0400000000000000" pitchFamily="49" charset="-128"/>
                <a:ea typeface="BIZ UDゴシック" panose="020B0400000000000000" pitchFamily="49" charset="-128"/>
                <a:cs typeface="Meiryo" charset="-128"/>
              </a:rPr>
              <a:t>.	</a:t>
            </a:r>
            <a:r>
              <a:rPr lang="ja-JP" altLang="en-US" sz="1800" b="1" dirty="0">
                <a:latin typeface="BIZ UDゴシック" panose="020B0400000000000000" pitchFamily="49" charset="-128"/>
                <a:ea typeface="BIZ UDゴシック" panose="020B0400000000000000" pitchFamily="49" charset="-128"/>
                <a:cs typeface="Meiryo" charset="-128"/>
              </a:rPr>
              <a:t>オンライン診療</a:t>
            </a:r>
            <a:r>
              <a:rPr lang="ja-JP" altLang="en-US" sz="1800" b="1" spc="-500" dirty="0">
                <a:latin typeface="BIZ UDゴシック" panose="020B0400000000000000" pitchFamily="49" charset="-128"/>
                <a:ea typeface="BIZ UDゴシック" panose="020B0400000000000000" pitchFamily="49" charset="-128"/>
                <a:cs typeface="Meiryo" charset="-128"/>
              </a:rPr>
              <a:t>・</a:t>
            </a:r>
            <a:r>
              <a:rPr lang="ja-JP" altLang="en-US" sz="1800" b="1" dirty="0">
                <a:latin typeface="BIZ UDゴシック" panose="020B0400000000000000" pitchFamily="49" charset="-128"/>
                <a:ea typeface="BIZ UDゴシック" panose="020B0400000000000000" pitchFamily="49" charset="-128"/>
                <a:cs typeface="Meiryo" charset="-128"/>
              </a:rPr>
              <a:t>服薬指導アプリ </a:t>
            </a:r>
            <a:r>
              <a:rPr lang="en-US" altLang="ja-JP" sz="1800" b="1" dirty="0">
                <a:latin typeface="BIZ UDゴシック" panose="020B0400000000000000" pitchFamily="49" charset="-128"/>
                <a:ea typeface="BIZ UDゴシック" panose="020B0400000000000000" pitchFamily="49" charset="-128"/>
                <a:cs typeface="Meiryo" charset="-128"/>
              </a:rPr>
              <a:t>CLINICS…………</a:t>
            </a:r>
            <a:r>
              <a:rPr lang="ja-JP" altLang="en-US" sz="1800" b="1" dirty="0">
                <a:latin typeface="BIZ UDゴシック" panose="020B0400000000000000" pitchFamily="49" charset="-128"/>
                <a:ea typeface="BIZ UDゴシック" panose="020B0400000000000000" pitchFamily="49" charset="-128"/>
                <a:cs typeface="Meiryo" charset="-128"/>
              </a:rPr>
              <a:t>Ｐ</a:t>
            </a:r>
            <a:r>
              <a:rPr lang="en-US" altLang="ja-JP" sz="1800" b="1" dirty="0">
                <a:latin typeface="BIZ UDゴシック" panose="020B0400000000000000" pitchFamily="49" charset="-128"/>
                <a:ea typeface="BIZ UDゴシック" panose="020B0400000000000000" pitchFamily="49" charset="-128"/>
                <a:cs typeface="Meiryo" charset="-128"/>
              </a:rPr>
              <a:t>12</a:t>
            </a:r>
          </a:p>
          <a:p>
            <a:pPr algn="dist">
              <a:spcBef>
                <a:spcPts val="600"/>
              </a:spcBef>
              <a:tabLst>
                <a:tab pos="354013" algn="l"/>
                <a:tab pos="708025" algn="l"/>
              </a:tabLst>
            </a:pPr>
            <a:r>
              <a:rPr lang="en-US" altLang="ja-JP" sz="1800" b="1" dirty="0">
                <a:latin typeface="BIZ UDゴシック" panose="020B0400000000000000" pitchFamily="49" charset="-128"/>
                <a:ea typeface="BIZ UDゴシック" panose="020B0400000000000000" pitchFamily="49" charset="-128"/>
                <a:cs typeface="Meiryo" charset="-128"/>
              </a:rPr>
              <a:t>	</a:t>
            </a:r>
            <a:r>
              <a:rPr lang="ja-JP" altLang="en-US" sz="1800" b="1" dirty="0">
                <a:latin typeface="BIZ UDゴシック" panose="020B0400000000000000" pitchFamily="49" charset="-128"/>
                <a:ea typeface="BIZ UDゴシック" panose="020B0400000000000000" pitchFamily="49" charset="-128"/>
                <a:cs typeface="Meiryo" charset="-128"/>
              </a:rPr>
              <a:t>Ｂ</a:t>
            </a:r>
            <a:r>
              <a:rPr lang="en-US" altLang="ja-JP" sz="1800" b="1" dirty="0">
                <a:latin typeface="BIZ UDゴシック" panose="020B0400000000000000" pitchFamily="49" charset="-128"/>
                <a:ea typeface="BIZ UDゴシック" panose="020B0400000000000000" pitchFamily="49" charset="-128"/>
                <a:cs typeface="Meiryo" charset="-128"/>
              </a:rPr>
              <a:t>.	</a:t>
            </a:r>
            <a:r>
              <a:rPr lang="ja-JP" altLang="en-US" sz="1800" b="1" dirty="0">
                <a:latin typeface="BIZ UDゴシック" panose="020B0400000000000000" pitchFamily="49" charset="-128"/>
                <a:ea typeface="BIZ UDゴシック" panose="020B0400000000000000" pitchFamily="49" charset="-128"/>
                <a:cs typeface="Meiryo" charset="-128"/>
              </a:rPr>
              <a:t>オンライン診療アプリ </a:t>
            </a:r>
            <a:r>
              <a:rPr lang="en-US" altLang="ja-JP" sz="1800" b="1" dirty="0" err="1">
                <a:latin typeface="BIZ UDゴシック" panose="020B0400000000000000" pitchFamily="49" charset="-128"/>
                <a:ea typeface="BIZ UDゴシック" panose="020B0400000000000000" pitchFamily="49" charset="-128"/>
                <a:cs typeface="Meiryo" charset="-128"/>
              </a:rPr>
              <a:t>YaDoc</a:t>
            </a:r>
            <a:r>
              <a:rPr lang="en-US" altLang="ja-JP" sz="1800" b="1" dirty="0">
                <a:latin typeface="BIZ UDゴシック" panose="020B0400000000000000" pitchFamily="49" charset="-128"/>
                <a:ea typeface="BIZ UDゴシック" panose="020B0400000000000000" pitchFamily="49" charset="-128"/>
                <a:cs typeface="Meiryo" charset="-128"/>
              </a:rPr>
              <a:t>…………………………</a:t>
            </a:r>
            <a:r>
              <a:rPr lang="ja-JP" altLang="en-US" sz="1800" b="1" dirty="0">
                <a:latin typeface="BIZ UDゴシック" panose="020B0400000000000000" pitchFamily="49" charset="-128"/>
                <a:ea typeface="BIZ UDゴシック" panose="020B0400000000000000" pitchFamily="49" charset="-128"/>
                <a:cs typeface="Meiryo" charset="-128"/>
              </a:rPr>
              <a:t>Ｐ</a:t>
            </a:r>
            <a:r>
              <a:rPr lang="en-US" altLang="ja-JP" sz="1800" b="1" dirty="0">
                <a:latin typeface="BIZ UDゴシック" panose="020B0400000000000000" pitchFamily="49" charset="-128"/>
                <a:ea typeface="BIZ UDゴシック" panose="020B0400000000000000" pitchFamily="49" charset="-128"/>
                <a:cs typeface="Meiryo" charset="-128"/>
              </a:rPr>
              <a:t>30</a:t>
            </a:r>
          </a:p>
          <a:p>
            <a:pPr algn="dist">
              <a:spcBef>
                <a:spcPts val="600"/>
              </a:spcBef>
              <a:tabLst>
                <a:tab pos="354013" algn="l"/>
                <a:tab pos="708025" algn="l"/>
              </a:tabLst>
            </a:pPr>
            <a:r>
              <a:rPr lang="en-US" altLang="ja-JP" sz="1800" b="1" dirty="0">
                <a:latin typeface="BIZ UDゴシック" panose="020B0400000000000000" pitchFamily="49" charset="-128"/>
                <a:ea typeface="BIZ UDゴシック" panose="020B0400000000000000" pitchFamily="49" charset="-128"/>
                <a:cs typeface="Meiryo" charset="-128"/>
              </a:rPr>
              <a:t>	</a:t>
            </a:r>
            <a:r>
              <a:rPr lang="ja-JP" altLang="en-US" sz="1800" b="1" dirty="0">
                <a:latin typeface="BIZ UDゴシック" panose="020B0400000000000000" pitchFamily="49" charset="-128"/>
                <a:ea typeface="BIZ UDゴシック" panose="020B0400000000000000" pitchFamily="49" charset="-128"/>
                <a:cs typeface="Meiryo" charset="-128"/>
              </a:rPr>
              <a:t>Ｃ</a:t>
            </a:r>
            <a:r>
              <a:rPr lang="en-US" altLang="ja-JP" sz="1800" b="1" dirty="0">
                <a:latin typeface="BIZ UDゴシック" panose="020B0400000000000000" pitchFamily="49" charset="-128"/>
                <a:ea typeface="BIZ UDゴシック" panose="020B0400000000000000" pitchFamily="49" charset="-128"/>
                <a:cs typeface="Meiryo" charset="-128"/>
              </a:rPr>
              <a:t>.	</a:t>
            </a:r>
            <a:r>
              <a:rPr lang="ja-JP" altLang="en-US" sz="1800" b="1" dirty="0">
                <a:latin typeface="BIZ UDゴシック" panose="020B0400000000000000" pitchFamily="49" charset="-128"/>
                <a:ea typeface="BIZ UDゴシック" panose="020B0400000000000000" pitchFamily="49" charset="-128"/>
                <a:cs typeface="Meiryo" charset="-128"/>
              </a:rPr>
              <a:t>オンライン診</a:t>
            </a:r>
            <a:r>
              <a:rPr lang="ja-JP" altLang="en-US" sz="1800" b="1" spc="-500" dirty="0">
                <a:latin typeface="BIZ UDゴシック" panose="020B0400000000000000" pitchFamily="49" charset="-128"/>
                <a:ea typeface="BIZ UDゴシック" panose="020B0400000000000000" pitchFamily="49" charset="-128"/>
                <a:cs typeface="Meiryo" charset="-128"/>
              </a:rPr>
              <a:t>療</a:t>
            </a:r>
            <a:r>
              <a:rPr lang="ja-JP" altLang="en-US" sz="1800" b="1" dirty="0">
                <a:latin typeface="BIZ UDゴシック" panose="020B0400000000000000" pitchFamily="49" charset="-128"/>
                <a:ea typeface="BIZ UDゴシック" panose="020B0400000000000000" pitchFamily="49" charset="-128"/>
                <a:cs typeface="Meiryo" charset="-128"/>
              </a:rPr>
              <a:t>アプリ </a:t>
            </a:r>
            <a:r>
              <a:rPr lang="en-US" altLang="ja-JP" sz="1800" b="1" dirty="0" err="1">
                <a:latin typeface="BIZ UDゴシック" panose="020B0400000000000000" pitchFamily="49" charset="-128"/>
                <a:ea typeface="BIZ UDゴシック" panose="020B0400000000000000" pitchFamily="49" charset="-128"/>
                <a:cs typeface="Meiryo" charset="-128"/>
              </a:rPr>
              <a:t>curo</a:t>
            </a:r>
            <a:r>
              <a:rPr lang="en-US" altLang="ja-JP" sz="1800" b="1" spc="-1000" dirty="0" err="1">
                <a:latin typeface="BIZ UDゴシック" panose="020B0400000000000000" pitchFamily="49" charset="-128"/>
                <a:ea typeface="BIZ UDゴシック" panose="020B0400000000000000" pitchFamily="49" charset="-128"/>
                <a:cs typeface="Meiryo" charset="-128"/>
              </a:rPr>
              <a:t>n</a:t>
            </a:r>
            <a:r>
              <a:rPr lang="en-US" altLang="ja-JP" sz="1800" dirty="0">
                <a:latin typeface="BIZ UDゴシック" panose="020B0400000000000000" pitchFamily="49" charset="-128"/>
                <a:ea typeface="BIZ UDゴシック" panose="020B0400000000000000" pitchFamily="49" charset="-128"/>
                <a:cs typeface="Meiryo" charset="-128"/>
              </a:rPr>
              <a:t> </a:t>
            </a:r>
            <a:r>
              <a:rPr lang="en-US" altLang="ja-JP" sz="1800" b="1" dirty="0">
                <a:latin typeface="BIZ UDゴシック" panose="020B0400000000000000" pitchFamily="49" charset="-128"/>
                <a:ea typeface="BIZ UDゴシック" panose="020B0400000000000000" pitchFamily="49" charset="-128"/>
                <a:cs typeface="Meiryo" charset="-128"/>
              </a:rPr>
              <a:t>…………………………</a:t>
            </a:r>
            <a:r>
              <a:rPr lang="ja-JP" altLang="en-US" sz="1800" b="1" dirty="0">
                <a:latin typeface="BIZ UDゴシック" panose="020B0400000000000000" pitchFamily="49" charset="-128"/>
                <a:ea typeface="BIZ UDゴシック" panose="020B0400000000000000" pitchFamily="49" charset="-128"/>
                <a:cs typeface="Meiryo" charset="-128"/>
              </a:rPr>
              <a:t>Ｐ</a:t>
            </a:r>
            <a:r>
              <a:rPr lang="en-US" altLang="ja-JP" sz="1800" b="1" dirty="0">
                <a:latin typeface="BIZ UDゴシック" panose="020B0400000000000000" pitchFamily="49" charset="-128"/>
                <a:ea typeface="BIZ UDゴシック" panose="020B0400000000000000" pitchFamily="49" charset="-128"/>
                <a:cs typeface="Meiryo" charset="-128"/>
              </a:rPr>
              <a:t>44</a:t>
            </a:r>
          </a:p>
        </p:txBody>
      </p:sp>
      <p:sp>
        <p:nvSpPr>
          <p:cNvPr id="3" name="タイトル 1">
            <a:extLst>
              <a:ext uri="{FF2B5EF4-FFF2-40B4-BE49-F238E27FC236}">
                <a16:creationId xmlns:a16="http://schemas.microsoft.com/office/drawing/2014/main" id="{90C6AD7A-25C3-4CCC-901C-8ADB1E455016}"/>
              </a:ext>
            </a:extLst>
          </p:cNvPr>
          <p:cNvSpPr txBox="1">
            <a:spLocks/>
          </p:cNvSpPr>
          <p:nvPr/>
        </p:nvSpPr>
        <p:spPr>
          <a:xfrm>
            <a:off x="503428" y="517383"/>
            <a:ext cx="1447800" cy="861774"/>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目　次</a:t>
            </a:r>
          </a:p>
        </p:txBody>
      </p:sp>
      <p:cxnSp>
        <p:nvCxnSpPr>
          <p:cNvPr id="4" name="直線コネクタ 3"/>
          <p:cNvCxnSpPr/>
          <p:nvPr/>
        </p:nvCxnSpPr>
        <p:spPr>
          <a:xfrm>
            <a:off x="1685172" y="1905000"/>
            <a:ext cx="720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pic>
        <p:nvPicPr>
          <p:cNvPr id="5" name="Picture 2" descr="パソコンのモニターを見せる医師のイラスト">
            <a:extLst>
              <a:ext uri="{FF2B5EF4-FFF2-40B4-BE49-F238E27FC236}">
                <a16:creationId xmlns:a16="http://schemas.microsoft.com/office/drawing/2014/main" id="{682EDA62-4183-4B34-8859-72E917F85D7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7613" y="3985901"/>
            <a:ext cx="1256066" cy="133624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直線コネクタ 5"/>
          <p:cNvCxnSpPr/>
          <p:nvPr/>
        </p:nvCxnSpPr>
        <p:spPr>
          <a:xfrm>
            <a:off x="1685172" y="3399025"/>
            <a:ext cx="720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04171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オブジェクト 11" hidden="1">
            <a:extLst>
              <a:ext uri="{FF2B5EF4-FFF2-40B4-BE49-F238E27FC236}">
                <a16:creationId xmlns:a16="http://schemas.microsoft.com/office/drawing/2014/main" id="{C856E6FB-F23D-4D3A-8B10-02F3F5E0C03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353" imgH="353" progId="TCLayout.ActiveDocument.1">
                  <p:embed/>
                </p:oleObj>
              </mc:Choice>
              <mc:Fallback>
                <p:oleObj name="think-cell スライド" r:id="rId4" imgW="353" imgH="353" progId="TCLayout.ActiveDocument.1">
                  <p:embed/>
                  <p:pic>
                    <p:nvPicPr>
                      <p:cNvPr id="12" name="オブジェクト 11" hidden="1">
                        <a:extLst>
                          <a:ext uri="{FF2B5EF4-FFF2-40B4-BE49-F238E27FC236}">
                            <a16:creationId xmlns:a16="http://schemas.microsoft.com/office/drawing/2014/main" id="{C856E6FB-F23D-4D3A-8B10-02F3F5E0C03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1" name="図 10" descr="登録したカード情報が画面に表示されてる画像">
            <a:extLst>
              <a:ext uri="{FF2B5EF4-FFF2-40B4-BE49-F238E27FC236}">
                <a16:creationId xmlns:a16="http://schemas.microsoft.com/office/drawing/2014/main" id="{F90810EE-7E66-422A-8587-256C89AFBDD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31829" y="1965682"/>
            <a:ext cx="1800000" cy="3556523"/>
          </a:xfrm>
          <a:prstGeom prst="rect">
            <a:avLst/>
          </a:prstGeom>
          <a:ln w="9525">
            <a:solidFill>
              <a:schemeClr val="tx1">
                <a:lumMod val="50000"/>
                <a:lumOff val="50000"/>
              </a:schemeClr>
            </a:solidFill>
          </a:ln>
        </p:spPr>
      </p:pic>
      <p:sp>
        <p:nvSpPr>
          <p:cNvPr id="16" name="object 18">
            <a:extLst>
              <a:ext uri="{FF2B5EF4-FFF2-40B4-BE49-F238E27FC236}">
                <a16:creationId xmlns:a16="http://schemas.microsoft.com/office/drawing/2014/main" id="{415F8C2E-76E2-40D0-A270-B8CC62D1DFB7}"/>
              </a:ext>
            </a:extLst>
          </p:cNvPr>
          <p:cNvSpPr txBox="1"/>
          <p:nvPr/>
        </p:nvSpPr>
        <p:spPr>
          <a:xfrm>
            <a:off x="392232" y="1965405"/>
            <a:ext cx="2229560" cy="3451586"/>
          </a:xfrm>
          <a:prstGeom prst="rect">
            <a:avLst/>
          </a:prstGeom>
        </p:spPr>
        <p:txBody>
          <a:bodyPr vert="horz" wrap="square" lIns="0" tIns="12065" rIns="0" bIns="0" rtlCol="0">
            <a:spAutoFit/>
          </a:bodyPr>
          <a:lstStyle/>
          <a:p>
            <a:pPr marL="12700" lvl="0">
              <a:spcBef>
                <a:spcPts val="95"/>
              </a:spcBef>
              <a:tabLst>
                <a:tab pos="352425" algn="l"/>
              </a:tabLst>
            </a:pPr>
            <a:r>
              <a:rPr lang="ja-JP" altLang="en-US" sz="2400" b="1" spc="5" dirty="0">
                <a:solidFill>
                  <a:srgbClr val="009650"/>
                </a:solidFill>
                <a:latin typeface="BIZ UDゴシック" panose="020B0400000000000000" pitchFamily="49" charset="-128"/>
                <a:ea typeface="BIZ UDゴシック" panose="020B0400000000000000" pitchFamily="49" charset="-128"/>
                <a:cs typeface="Meiryo" charset="-128"/>
              </a:rPr>
              <a:t>❹</a:t>
            </a:r>
            <a:r>
              <a:rPr lang="en-US" altLang="ja-JP" sz="2400" b="1" spc="5" dirty="0">
                <a:solidFill>
                  <a:srgbClr val="009650"/>
                </a:solidFill>
                <a:latin typeface="BIZ UDゴシック" panose="020B0400000000000000" pitchFamily="49" charset="-128"/>
                <a:ea typeface="BIZ UDゴシック" panose="020B0400000000000000" pitchFamily="49" charset="-128"/>
                <a:cs typeface="Meiryo" charset="-128"/>
              </a:rPr>
              <a:t>	</a:t>
            </a:r>
            <a:r>
              <a:rPr lang="ja-JP" altLang="en-US" sz="1800" b="1" spc="5" dirty="0">
                <a:solidFill>
                  <a:prstClr val="black"/>
                </a:solidFill>
                <a:latin typeface="BIZ UDゴシック" panose="020B0400000000000000" pitchFamily="49" charset="-128"/>
                <a:ea typeface="BIZ UDゴシック" panose="020B0400000000000000" pitchFamily="49" charset="-128"/>
                <a:cs typeface="Meiryo" charset="-128"/>
              </a:rPr>
              <a:t>スワイプで</a:t>
            </a:r>
            <a:endParaRPr lang="en-US" altLang="ja-JP" sz="1800" b="1" spc="5" dirty="0">
              <a:solidFill>
                <a:prstClr val="black"/>
              </a:solidFill>
              <a:latin typeface="BIZ UDゴシック" panose="020B0400000000000000" pitchFamily="49" charset="-128"/>
              <a:ea typeface="BIZ UDゴシック" panose="020B0400000000000000" pitchFamily="49" charset="-128"/>
              <a:cs typeface="Meiryo" charset="-128"/>
            </a:endParaRPr>
          </a:p>
          <a:p>
            <a:pPr marL="12700" lvl="0">
              <a:spcBef>
                <a:spcPts val="95"/>
              </a:spcBef>
              <a:tabLst>
                <a:tab pos="352425" algn="l"/>
              </a:tabLst>
            </a:pPr>
            <a:r>
              <a:rPr lang="ja-JP" altLang="en-US" sz="1800" b="1" spc="5" dirty="0">
                <a:solidFill>
                  <a:prstClr val="black"/>
                </a:solidFill>
                <a:latin typeface="BIZ UDゴシック" panose="020B0400000000000000" pitchFamily="49" charset="-128"/>
                <a:ea typeface="BIZ UDゴシック" panose="020B0400000000000000" pitchFamily="49" charset="-128"/>
                <a:cs typeface="Meiryo" charset="-128"/>
              </a:rPr>
              <a:t>「</a:t>
            </a:r>
            <a:r>
              <a:rPr lang="ja-JP" altLang="en-US" sz="1800" b="1" spc="5" dirty="0">
                <a:latin typeface="BIZ UDゴシック" panose="020B0400000000000000" pitchFamily="49" charset="-128"/>
                <a:ea typeface="BIZ UDゴシック" panose="020B0400000000000000" pitchFamily="49" charset="-128"/>
                <a:cs typeface="Meiryo" charset="-128"/>
              </a:rPr>
              <a:t>カードを登録</a:t>
            </a:r>
            <a:r>
              <a:rPr lang="ja-JP" altLang="en-US" sz="1800" b="1" spc="5" dirty="0">
                <a:solidFill>
                  <a:prstClr val="black"/>
                </a:solidFill>
                <a:latin typeface="BIZ UDゴシック" panose="020B0400000000000000" pitchFamily="49" charset="-128"/>
                <a:ea typeface="BIZ UDゴシック" panose="020B0400000000000000" pitchFamily="49" charset="-128"/>
                <a:cs typeface="Meiryo" charset="-128"/>
              </a:rPr>
              <a:t>する</a:t>
            </a:r>
            <a:r>
              <a:rPr lang="en-US" altLang="ja-JP" sz="1800" b="1" spc="5" dirty="0">
                <a:solidFill>
                  <a:prstClr val="black"/>
                </a:solidFill>
                <a:latin typeface="BIZ UDゴシック" panose="020B0400000000000000" pitchFamily="49" charset="-128"/>
                <a:ea typeface="BIZ UDゴシック" panose="020B0400000000000000" pitchFamily="49" charset="-128"/>
                <a:cs typeface="Meiryo" charset="-128"/>
              </a:rPr>
              <a:t>｣</a:t>
            </a:r>
          </a:p>
          <a:p>
            <a:pPr marL="12700" lvl="0">
              <a:spcBef>
                <a:spcPts val="95"/>
              </a:spcBef>
              <a:tabLst>
                <a:tab pos="352425" algn="l"/>
              </a:tabLst>
            </a:pPr>
            <a:r>
              <a:rPr lang="ja-JP" altLang="en-US" sz="1800" b="1" spc="5" dirty="0">
                <a:solidFill>
                  <a:prstClr val="black"/>
                </a:solidFill>
                <a:latin typeface="BIZ UDゴシック" panose="020B0400000000000000" pitchFamily="49" charset="-128"/>
                <a:ea typeface="BIZ UDゴシック" panose="020B0400000000000000" pitchFamily="49" charset="-128"/>
                <a:cs typeface="Meiryo" charset="-128"/>
              </a:rPr>
              <a:t>　に移動し、ダブル</a:t>
            </a:r>
            <a:endParaRPr lang="en-US" altLang="ja-JP" sz="1800" b="1" spc="5" dirty="0">
              <a:solidFill>
                <a:prstClr val="black"/>
              </a:solidFill>
              <a:latin typeface="BIZ UDゴシック" panose="020B0400000000000000" pitchFamily="49" charset="-128"/>
              <a:ea typeface="BIZ UDゴシック" panose="020B0400000000000000" pitchFamily="49" charset="-128"/>
              <a:cs typeface="Meiryo" charset="-128"/>
            </a:endParaRPr>
          </a:p>
          <a:p>
            <a:pPr marL="12700" lvl="0">
              <a:spcBef>
                <a:spcPts val="95"/>
              </a:spcBef>
              <a:tabLst>
                <a:tab pos="352425" algn="l"/>
              </a:tabLst>
            </a:pPr>
            <a:r>
              <a:rPr lang="ja-JP" altLang="en-US" sz="1800" b="1" spc="5" dirty="0">
                <a:solidFill>
                  <a:prstClr val="black"/>
                </a:solidFill>
                <a:latin typeface="BIZ UDゴシック" panose="020B0400000000000000" pitchFamily="49" charset="-128"/>
                <a:ea typeface="BIZ UDゴシック" panose="020B0400000000000000" pitchFamily="49" charset="-128"/>
                <a:cs typeface="Meiryo" charset="-128"/>
              </a:rPr>
              <a:t>　タップ</a:t>
            </a:r>
            <a:endParaRPr lang="en-US" altLang="ja-JP" sz="1800" b="1" spc="5" dirty="0">
              <a:solidFill>
                <a:prstClr val="black"/>
              </a:solidFill>
              <a:latin typeface="BIZ UDゴシック" panose="020B0400000000000000" pitchFamily="49" charset="-128"/>
              <a:ea typeface="BIZ UDゴシック" panose="020B0400000000000000" pitchFamily="49" charset="-128"/>
              <a:cs typeface="Meiryo" charset="-128"/>
            </a:endParaRPr>
          </a:p>
          <a:p>
            <a:pPr marL="12700">
              <a:spcBef>
                <a:spcPts val="95"/>
              </a:spcBef>
              <a:tabLst>
                <a:tab pos="352425" algn="l"/>
              </a:tabLst>
            </a:pPr>
            <a:r>
              <a:rPr lang="ja-JP" altLang="en-US" sz="2400" b="1" spc="5" dirty="0">
                <a:solidFill>
                  <a:srgbClr val="009650"/>
                </a:solidFill>
                <a:latin typeface="BIZ UDゴシック" panose="020B0400000000000000" pitchFamily="49" charset="-128"/>
                <a:ea typeface="BIZ UDゴシック" panose="020B0400000000000000" pitchFamily="49" charset="-128"/>
                <a:cs typeface="Meiryo" charset="-128"/>
              </a:rPr>
              <a:t>❺</a:t>
            </a:r>
            <a:r>
              <a:rPr lang="en-US" altLang="ja-JP" sz="2400" b="1" spc="5" dirty="0">
                <a:solidFill>
                  <a:srgbClr val="009650"/>
                </a:solidFill>
                <a:latin typeface="BIZ UDゴシック" panose="020B0400000000000000" pitchFamily="49" charset="-128"/>
                <a:ea typeface="BIZ UDゴシック" panose="020B0400000000000000" pitchFamily="49" charset="-128"/>
                <a:cs typeface="Meiryo" charset="-128"/>
              </a:rPr>
              <a:t>	</a:t>
            </a:r>
            <a:r>
              <a:rPr lang="ja-JP" altLang="en-US" sz="1800" b="1" spc="5" dirty="0">
                <a:latin typeface="BIZ UDゴシック" panose="020B0400000000000000" pitchFamily="49" charset="-128"/>
                <a:ea typeface="BIZ UDゴシック" panose="020B0400000000000000" pitchFamily="49" charset="-128"/>
                <a:cs typeface="Meiryo" charset="-128"/>
              </a:rPr>
              <a:t>スワイプで移動し、</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12700">
              <a:spcBef>
                <a:spcPts val="95"/>
              </a:spcBef>
              <a:tabLst>
                <a:tab pos="352425" algn="l"/>
              </a:tabLst>
            </a:pPr>
            <a:r>
              <a:rPr lang="ja-JP" altLang="en-US" sz="1800" b="1" spc="5" dirty="0">
                <a:latin typeface="BIZ UDゴシック" panose="020B0400000000000000" pitchFamily="49" charset="-128"/>
                <a:ea typeface="BIZ UDゴシック" panose="020B0400000000000000" pitchFamily="49" charset="-128"/>
                <a:cs typeface="Meiryo" charset="-128"/>
              </a:rPr>
              <a:t>　カード番号、有効</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12700">
              <a:spcBef>
                <a:spcPts val="95"/>
              </a:spcBef>
              <a:tabLst>
                <a:tab pos="352425" algn="l"/>
              </a:tabLst>
            </a:pPr>
            <a:r>
              <a:rPr lang="ja-JP" altLang="en-US" sz="1800" b="1" spc="5" dirty="0">
                <a:latin typeface="BIZ UDゴシック" panose="020B0400000000000000" pitchFamily="49" charset="-128"/>
                <a:ea typeface="BIZ UDゴシック" panose="020B0400000000000000" pitchFamily="49" charset="-128"/>
                <a:cs typeface="Meiryo" charset="-128"/>
              </a:rPr>
              <a:t>　期限、セキュリ</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12700">
              <a:spcBef>
                <a:spcPts val="95"/>
              </a:spcBef>
              <a:tabLst>
                <a:tab pos="352425" algn="l"/>
              </a:tabLst>
            </a:pPr>
            <a:r>
              <a:rPr lang="ja-JP" altLang="en-US" sz="1800" b="1" spc="5" dirty="0">
                <a:latin typeface="BIZ UDゴシック" panose="020B0400000000000000" pitchFamily="49" charset="-128"/>
                <a:ea typeface="BIZ UDゴシック" panose="020B0400000000000000" pitchFamily="49" charset="-128"/>
                <a:cs typeface="Meiryo" charset="-128"/>
              </a:rPr>
              <a:t>　ティコードを入力　</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12700">
              <a:spcBef>
                <a:spcPts val="95"/>
              </a:spcBef>
              <a:tabLst>
                <a:tab pos="352425" algn="l"/>
              </a:tabLst>
            </a:pPr>
            <a:r>
              <a:rPr lang="ja-JP" altLang="en-US" sz="2400" b="1" spc="5" dirty="0">
                <a:solidFill>
                  <a:srgbClr val="009650"/>
                </a:solidFill>
                <a:latin typeface="BIZ UDゴシック" panose="020B0400000000000000" pitchFamily="49" charset="-128"/>
                <a:ea typeface="BIZ UDゴシック" panose="020B0400000000000000" pitchFamily="49" charset="-128"/>
                <a:cs typeface="Meiryo" charset="-128"/>
              </a:rPr>
              <a:t>❻</a:t>
            </a:r>
            <a:r>
              <a:rPr lang="en-US" altLang="ja-JP" sz="1800" b="1" spc="5" dirty="0">
                <a:latin typeface="BIZ UDゴシック" panose="020B0400000000000000" pitchFamily="49" charset="-128"/>
                <a:ea typeface="BIZ UDゴシック" panose="020B0400000000000000" pitchFamily="49" charset="-128"/>
                <a:cs typeface="Meiryo" charset="-128"/>
              </a:rPr>
              <a:t>	</a:t>
            </a:r>
            <a:r>
              <a:rPr lang="ja-JP" altLang="en-US" sz="1800" b="1" spc="5" dirty="0">
                <a:latin typeface="BIZ UDゴシック" panose="020B0400000000000000" pitchFamily="49" charset="-128"/>
                <a:ea typeface="BIZ UDゴシック" panose="020B0400000000000000" pitchFamily="49" charset="-128"/>
                <a:cs typeface="Meiryo" charset="-128"/>
              </a:rPr>
              <a:t>スワイプで</a:t>
            </a:r>
            <a:r>
              <a:rPr lang="en-US" altLang="ja-JP" sz="1800" b="1" kern="100" dirty="0">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en-US" sz="1800" b="1" spc="5" dirty="0">
                <a:latin typeface="BIZ UDゴシック" panose="020B0400000000000000" pitchFamily="49" charset="-128"/>
                <a:ea typeface="BIZ UDゴシック" panose="020B0400000000000000" pitchFamily="49" charset="-128"/>
                <a:cs typeface="Meiryo" charset="-128"/>
              </a:rPr>
              <a:t>完了</a:t>
            </a:r>
            <a:r>
              <a:rPr lang="en-US" altLang="ja-JP" sz="1800" b="1" kern="100" dirty="0">
                <a:latin typeface="BIZ UDゴシック" panose="020B0400000000000000" pitchFamily="49" charset="-128"/>
                <a:ea typeface="BIZ UDゴシック" panose="020B0400000000000000" pitchFamily="49" charset="-128"/>
                <a:cs typeface="Times New Roman" panose="02020603050405020304" pitchFamily="18" charset="0"/>
              </a:rPr>
              <a:t>｣</a:t>
            </a:r>
          </a:p>
          <a:p>
            <a:pPr marL="12700">
              <a:spcBef>
                <a:spcPts val="95"/>
              </a:spcBef>
              <a:tabLst>
                <a:tab pos="352425" algn="l"/>
              </a:tabLst>
            </a:pPr>
            <a:r>
              <a:rPr lang="ja-JP" altLang="en-US" sz="1800" b="1" kern="100" dirty="0">
                <a:latin typeface="BIZ UDゴシック" panose="020B0400000000000000" pitchFamily="49" charset="-128"/>
                <a:ea typeface="BIZ UDゴシック" panose="020B0400000000000000" pitchFamily="49" charset="-128"/>
                <a:cs typeface="Times New Roman" panose="02020603050405020304" pitchFamily="18" charset="0"/>
              </a:rPr>
              <a:t>　に移動し、</a:t>
            </a:r>
            <a:r>
              <a:rPr lang="ja-JP" altLang="en-US" sz="1800" b="1" spc="5" dirty="0">
                <a:latin typeface="BIZ UDゴシック" panose="020B0400000000000000" pitchFamily="49" charset="-128"/>
                <a:ea typeface="BIZ UDゴシック" panose="020B0400000000000000" pitchFamily="49" charset="-128"/>
                <a:cs typeface="Meiryo" charset="-128"/>
              </a:rPr>
              <a:t>ダブル</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12700">
              <a:spcBef>
                <a:spcPts val="95"/>
              </a:spcBef>
              <a:tabLst>
                <a:tab pos="352425" algn="l"/>
              </a:tabLst>
            </a:pPr>
            <a:r>
              <a:rPr lang="ja-JP" altLang="en-US" sz="1800" b="1" spc="5" dirty="0">
                <a:latin typeface="BIZ UDゴシック" panose="020B0400000000000000" pitchFamily="49" charset="-128"/>
                <a:ea typeface="BIZ UDゴシック" panose="020B0400000000000000" pitchFamily="49" charset="-128"/>
                <a:cs typeface="Meiryo" charset="-128"/>
              </a:rPr>
              <a:t>　タップ</a:t>
            </a:r>
            <a:endParaRPr lang="en-US" altLang="ja-JP" sz="1800" b="1" spc="5" dirty="0">
              <a:latin typeface="BIZ UDゴシック" panose="020B0400000000000000" pitchFamily="49" charset="-128"/>
              <a:ea typeface="BIZ UDゴシック" panose="020B0400000000000000" pitchFamily="49" charset="-128"/>
              <a:cs typeface="Meiryo" charset="-128"/>
            </a:endParaRPr>
          </a:p>
        </p:txBody>
      </p:sp>
      <p:sp>
        <p:nvSpPr>
          <p:cNvPr id="44" name="円/楕円 43"/>
          <p:cNvSpPr>
            <a:spLocks noChangeAspect="1"/>
          </p:cNvSpPr>
          <p:nvPr/>
        </p:nvSpPr>
        <p:spPr>
          <a:xfrm>
            <a:off x="5521771" y="1676400"/>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ゴシック" panose="020B0400000000000000" pitchFamily="49" charset="-128"/>
              <a:ea typeface="BIZ UDゴシック" panose="020B0400000000000000" pitchFamily="49" charset="-128"/>
            </a:endParaRPr>
          </a:p>
        </p:txBody>
      </p:sp>
      <p:sp>
        <p:nvSpPr>
          <p:cNvPr id="95" name="正方形/長方形 94"/>
          <p:cNvSpPr/>
          <p:nvPr/>
        </p:nvSpPr>
        <p:spPr>
          <a:xfrm>
            <a:off x="6863205" y="2209800"/>
            <a:ext cx="1728000" cy="6480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ゴシック" panose="020B0400000000000000" pitchFamily="49" charset="-128"/>
              <a:ea typeface="BIZ UDゴシック" panose="020B0400000000000000" pitchFamily="49" charset="-128"/>
            </a:endParaRPr>
          </a:p>
        </p:txBody>
      </p:sp>
      <p:sp>
        <p:nvSpPr>
          <p:cNvPr id="29"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3-A</a:t>
            </a:r>
            <a:endParaRPr lang="en-US" sz="3600" dirty="0">
              <a:latin typeface="BIZ UDゴシック" panose="020B0400000000000000" pitchFamily="49" charset="-128"/>
              <a:ea typeface="BIZ UDゴシック" panose="020B0400000000000000" pitchFamily="49" charset="-128"/>
            </a:endParaRPr>
          </a:p>
        </p:txBody>
      </p:sp>
      <p:sp>
        <p:nvSpPr>
          <p:cNvPr id="30" name="タイトル 9">
            <a:extLst>
              <a:ext uri="{FF2B5EF4-FFF2-40B4-BE49-F238E27FC236}">
                <a16:creationId xmlns:a16="http://schemas.microsoft.com/office/drawing/2014/main" id="{FDDA2747-DBA5-44E4-A04D-BE8E8CD8D716}"/>
              </a:ext>
            </a:extLst>
          </p:cNvPr>
          <p:cNvSpPr txBox="1">
            <a:spLocks/>
          </p:cNvSpPr>
          <p:nvPr/>
        </p:nvSpPr>
        <p:spPr>
          <a:xfrm>
            <a:off x="1581295" y="220256"/>
            <a:ext cx="6174312"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オンライン診療・服薬指導アプリ</a:t>
            </a:r>
            <a:r>
              <a:rPr lang="en-US" altLang="ja-JP" sz="1800" dirty="0">
                <a:latin typeface="BIZ UDゴシック" panose="020B0400000000000000" pitchFamily="49" charset="-128"/>
                <a:ea typeface="BIZ UDゴシック" panose="020B0400000000000000" pitchFamily="49" charset="-128"/>
              </a:rPr>
              <a:t>CLINICS</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【4</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ja-JP" altLang="en-US" sz="3200" dirty="0">
                <a:latin typeface="BIZ UDゴシック" panose="020B0400000000000000" pitchFamily="49" charset="-128"/>
                <a:ea typeface="BIZ UDゴシック" panose="020B0400000000000000" pitchFamily="49" charset="-128"/>
                <a:cs typeface="AoyagiKouzanFontT"/>
              </a:rPr>
              <a:t>クレジットカードの登録</a:t>
            </a:r>
            <a:endParaRPr kumimoji="0" lang="ja-JP" altLang="en-US" sz="3200" kern="0" dirty="0">
              <a:latin typeface="BIZ UDゴシック" panose="020B0400000000000000" pitchFamily="49" charset="-128"/>
              <a:ea typeface="BIZ UDゴシック" panose="020B0400000000000000" pitchFamily="49" charset="-128"/>
            </a:endParaRPr>
          </a:p>
        </p:txBody>
      </p:sp>
      <p:grpSp>
        <p:nvGrpSpPr>
          <p:cNvPr id="4" name="グループ化 3" descr="「支払い方法」の画面で「カードを登録する」をタップしている画像">
            <a:extLst>
              <a:ext uri="{FF2B5EF4-FFF2-40B4-BE49-F238E27FC236}">
                <a16:creationId xmlns:a16="http://schemas.microsoft.com/office/drawing/2014/main" id="{A68A53D1-9425-45AA-8FD0-DC404B063EB3}"/>
              </a:ext>
            </a:extLst>
          </p:cNvPr>
          <p:cNvGrpSpPr/>
          <p:nvPr/>
        </p:nvGrpSpPr>
        <p:grpSpPr>
          <a:xfrm>
            <a:off x="2779469" y="1965405"/>
            <a:ext cx="1801880" cy="3556800"/>
            <a:chOff x="2244371" y="2001264"/>
            <a:chExt cx="1801880" cy="3556800"/>
          </a:xfrm>
        </p:grpSpPr>
        <p:pic>
          <p:nvPicPr>
            <p:cNvPr id="3" name="図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44371" y="2001264"/>
              <a:ext cx="1798894" cy="3556800"/>
            </a:xfrm>
            <a:prstGeom prst="rect">
              <a:avLst/>
            </a:prstGeom>
            <a:ln>
              <a:solidFill>
                <a:schemeClr val="tx1">
                  <a:lumMod val="50000"/>
                  <a:lumOff val="50000"/>
                </a:schemeClr>
              </a:solidFill>
            </a:ln>
          </p:spPr>
        </p:pic>
        <p:sp>
          <p:nvSpPr>
            <p:cNvPr id="33" name="正方形/長方形 32"/>
            <p:cNvSpPr/>
            <p:nvPr/>
          </p:nvSpPr>
          <p:spPr>
            <a:xfrm>
              <a:off x="2246251" y="2269582"/>
              <a:ext cx="1800000" cy="2880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ゴシック" panose="020B0400000000000000" pitchFamily="49" charset="-128"/>
                <a:ea typeface="BIZ UDゴシック" panose="020B0400000000000000" pitchFamily="49" charset="-128"/>
              </a:endParaRPr>
            </a:p>
          </p:txBody>
        </p:sp>
      </p:grpSp>
      <p:grpSp>
        <p:nvGrpSpPr>
          <p:cNvPr id="7" name="グループ化 6">
            <a:extLst>
              <a:ext uri="{FF2B5EF4-FFF2-40B4-BE49-F238E27FC236}">
                <a16:creationId xmlns:a16="http://schemas.microsoft.com/office/drawing/2014/main" id="{2351E272-49E6-4386-88E1-522ECE85F630}"/>
              </a:ext>
            </a:extLst>
          </p:cNvPr>
          <p:cNvGrpSpPr/>
          <p:nvPr/>
        </p:nvGrpSpPr>
        <p:grpSpPr>
          <a:xfrm>
            <a:off x="4810549" y="1965682"/>
            <a:ext cx="1801934" cy="3596618"/>
            <a:chOff x="4477970" y="2001264"/>
            <a:chExt cx="1801934" cy="3596618"/>
          </a:xfrm>
        </p:grpSpPr>
        <p:pic>
          <p:nvPicPr>
            <p:cNvPr id="2" name="図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77970" y="2001264"/>
              <a:ext cx="1792080" cy="3556800"/>
            </a:xfrm>
            <a:prstGeom prst="rect">
              <a:avLst/>
            </a:prstGeom>
            <a:ln>
              <a:solidFill>
                <a:schemeClr val="tx1">
                  <a:lumMod val="50000"/>
                  <a:lumOff val="50000"/>
                </a:schemeClr>
              </a:solidFill>
            </a:ln>
          </p:spPr>
        </p:pic>
        <p:sp>
          <p:nvSpPr>
            <p:cNvPr id="32" name="正方形/長方形 31"/>
            <p:cNvSpPr/>
            <p:nvPr/>
          </p:nvSpPr>
          <p:spPr>
            <a:xfrm>
              <a:off x="4479904" y="5237882"/>
              <a:ext cx="1800000" cy="3600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ゴシック" panose="020B0400000000000000" pitchFamily="49" charset="-128"/>
                <a:ea typeface="BIZ UDゴシック" panose="020B0400000000000000" pitchFamily="49" charset="-128"/>
              </a:endParaRPr>
            </a:p>
          </p:txBody>
        </p:sp>
      </p:grpSp>
      <p:grpSp>
        <p:nvGrpSpPr>
          <p:cNvPr id="15" name="図形グループ 58">
            <a:extLst>
              <a:ext uri="{FF2B5EF4-FFF2-40B4-BE49-F238E27FC236}">
                <a16:creationId xmlns:a16="http://schemas.microsoft.com/office/drawing/2014/main" id="{055B71C3-7926-188F-1869-8D44374915AD}"/>
              </a:ext>
            </a:extLst>
          </p:cNvPr>
          <p:cNvGrpSpPr/>
          <p:nvPr/>
        </p:nvGrpSpPr>
        <p:grpSpPr>
          <a:xfrm>
            <a:off x="2624778" y="2053669"/>
            <a:ext cx="492444" cy="461665"/>
            <a:chOff x="7471819" y="2229458"/>
            <a:chExt cx="492444" cy="461665"/>
          </a:xfrm>
        </p:grpSpPr>
        <p:sp>
          <p:nvSpPr>
            <p:cNvPr id="17" name="円/楕円 59">
              <a:extLst>
                <a:ext uri="{FF2B5EF4-FFF2-40B4-BE49-F238E27FC236}">
                  <a16:creationId xmlns:a16="http://schemas.microsoft.com/office/drawing/2014/main" id="{6A470AA0-3B60-3678-FC14-5C3F0A2B4C91}"/>
                </a:ext>
              </a:extLst>
            </p:cNvPr>
            <p:cNvSpPr>
              <a:spLocks noChangeAspect="1"/>
            </p:cNvSpPr>
            <p:nvPr/>
          </p:nvSpPr>
          <p:spPr>
            <a:xfrm>
              <a:off x="7583041" y="2376070"/>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18" name="正方形/長方形 17">
              <a:extLst>
                <a:ext uri="{FF2B5EF4-FFF2-40B4-BE49-F238E27FC236}">
                  <a16:creationId xmlns:a16="http://schemas.microsoft.com/office/drawing/2014/main" id="{04AC234D-6A03-36D1-D7A1-81DE8A716926}"/>
                </a:ext>
              </a:extLst>
            </p:cNvPr>
            <p:cNvSpPr/>
            <p:nvPr/>
          </p:nvSpPr>
          <p:spPr>
            <a:xfrm>
              <a:off x="7471819" y="2229458"/>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❹</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grpSp>
        <p:nvGrpSpPr>
          <p:cNvPr id="19" name="図形グループ 58">
            <a:extLst>
              <a:ext uri="{FF2B5EF4-FFF2-40B4-BE49-F238E27FC236}">
                <a16:creationId xmlns:a16="http://schemas.microsoft.com/office/drawing/2014/main" id="{0FBF6E5C-2FA1-F6F0-D190-18701D06D601}"/>
              </a:ext>
            </a:extLst>
          </p:cNvPr>
          <p:cNvGrpSpPr/>
          <p:nvPr/>
        </p:nvGrpSpPr>
        <p:grpSpPr>
          <a:xfrm>
            <a:off x="4640252" y="4849894"/>
            <a:ext cx="492444" cy="461665"/>
            <a:chOff x="7471819" y="2229458"/>
            <a:chExt cx="492444" cy="461665"/>
          </a:xfrm>
        </p:grpSpPr>
        <p:sp>
          <p:nvSpPr>
            <p:cNvPr id="20" name="円/楕円 59">
              <a:extLst>
                <a:ext uri="{FF2B5EF4-FFF2-40B4-BE49-F238E27FC236}">
                  <a16:creationId xmlns:a16="http://schemas.microsoft.com/office/drawing/2014/main" id="{C4B2C3D0-6CC3-C340-225F-C9C16F0136AD}"/>
                </a:ext>
              </a:extLst>
            </p:cNvPr>
            <p:cNvSpPr>
              <a:spLocks noChangeAspect="1"/>
            </p:cNvSpPr>
            <p:nvPr/>
          </p:nvSpPr>
          <p:spPr>
            <a:xfrm>
              <a:off x="7583041" y="2376070"/>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21" name="正方形/長方形 20">
              <a:extLst>
                <a:ext uri="{FF2B5EF4-FFF2-40B4-BE49-F238E27FC236}">
                  <a16:creationId xmlns:a16="http://schemas.microsoft.com/office/drawing/2014/main" id="{61969D91-9A15-F6EB-93B1-8DAEA80737EF}"/>
                </a:ext>
              </a:extLst>
            </p:cNvPr>
            <p:cNvSpPr/>
            <p:nvPr/>
          </p:nvSpPr>
          <p:spPr>
            <a:xfrm>
              <a:off x="7471819" y="2229458"/>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❻</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sp>
        <p:nvSpPr>
          <p:cNvPr id="22" name="正方形/長方形 21">
            <a:extLst>
              <a:ext uri="{FF2B5EF4-FFF2-40B4-BE49-F238E27FC236}">
                <a16:creationId xmlns:a16="http://schemas.microsoft.com/office/drawing/2014/main" id="{AA1D4F43-FF77-93D0-1A49-D1BC19B5CD04}"/>
              </a:ext>
            </a:extLst>
          </p:cNvPr>
          <p:cNvSpPr/>
          <p:nvPr/>
        </p:nvSpPr>
        <p:spPr>
          <a:xfrm>
            <a:off x="4830787" y="2346348"/>
            <a:ext cx="1728000" cy="930251"/>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ゴシック" panose="020B0400000000000000" pitchFamily="49" charset="-128"/>
              <a:ea typeface="BIZ UDゴシック" panose="020B0400000000000000" pitchFamily="49" charset="-128"/>
            </a:endParaRPr>
          </a:p>
        </p:txBody>
      </p:sp>
      <p:grpSp>
        <p:nvGrpSpPr>
          <p:cNvPr id="5" name="図形グループ 58">
            <a:extLst>
              <a:ext uri="{FF2B5EF4-FFF2-40B4-BE49-F238E27FC236}">
                <a16:creationId xmlns:a16="http://schemas.microsoft.com/office/drawing/2014/main" id="{1D6CE0DA-774A-01A4-0A4F-B8ABBC737E9E}"/>
              </a:ext>
            </a:extLst>
          </p:cNvPr>
          <p:cNvGrpSpPr/>
          <p:nvPr/>
        </p:nvGrpSpPr>
        <p:grpSpPr>
          <a:xfrm>
            <a:off x="4640252" y="2002890"/>
            <a:ext cx="492444" cy="461665"/>
            <a:chOff x="7471819" y="2229458"/>
            <a:chExt cx="492444" cy="461665"/>
          </a:xfrm>
        </p:grpSpPr>
        <p:sp>
          <p:nvSpPr>
            <p:cNvPr id="6" name="円/楕円 59">
              <a:extLst>
                <a:ext uri="{FF2B5EF4-FFF2-40B4-BE49-F238E27FC236}">
                  <a16:creationId xmlns:a16="http://schemas.microsoft.com/office/drawing/2014/main" id="{3269AC68-CB58-DEA6-BB31-1B6F67B45DD2}"/>
                </a:ext>
              </a:extLst>
            </p:cNvPr>
            <p:cNvSpPr>
              <a:spLocks noChangeAspect="1"/>
            </p:cNvSpPr>
            <p:nvPr/>
          </p:nvSpPr>
          <p:spPr>
            <a:xfrm>
              <a:off x="7583041" y="2376070"/>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9" name="正方形/長方形 8">
              <a:extLst>
                <a:ext uri="{FF2B5EF4-FFF2-40B4-BE49-F238E27FC236}">
                  <a16:creationId xmlns:a16="http://schemas.microsoft.com/office/drawing/2014/main" id="{81AF729B-5648-6FC9-3072-30C6A6AC893B}"/>
                </a:ext>
              </a:extLst>
            </p:cNvPr>
            <p:cNvSpPr/>
            <p:nvPr/>
          </p:nvSpPr>
          <p:spPr>
            <a:xfrm>
              <a:off x="7471819" y="2229458"/>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❺</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sp>
        <p:nvSpPr>
          <p:cNvPr id="23" name="テキスト ボックス 22">
            <a:extLst>
              <a:ext uri="{FF2B5EF4-FFF2-40B4-BE49-F238E27FC236}">
                <a16:creationId xmlns:a16="http://schemas.microsoft.com/office/drawing/2014/main" id="{3B73EAEE-D5F1-C998-C6F6-23FCF1DDC089}"/>
              </a:ext>
            </a:extLst>
          </p:cNvPr>
          <p:cNvSpPr txBox="1"/>
          <p:nvPr/>
        </p:nvSpPr>
        <p:spPr>
          <a:xfrm>
            <a:off x="6634005" y="3457620"/>
            <a:ext cx="2185605" cy="1754326"/>
          </a:xfrm>
          <a:prstGeom prst="rect">
            <a:avLst/>
          </a:prstGeom>
          <a:solidFill>
            <a:schemeClr val="bg1"/>
          </a:solidFill>
          <a:ln>
            <a:solidFill>
              <a:srgbClr val="009650"/>
            </a:solidFill>
          </a:ln>
        </p:spPr>
        <p:txBody>
          <a:bodyPr wrap="square" rtlCol="0">
            <a:spAutoFit/>
          </a:bodyPr>
          <a:lstStyle/>
          <a:p>
            <a:r>
              <a:rPr lang="ja-JP" altLang="en-US" sz="1800" b="1" dirty="0">
                <a:effectLst/>
                <a:latin typeface="BIZ UDPゴシック" panose="020B0400000000000000" pitchFamily="50" charset="-128"/>
                <a:ea typeface="BIZ UDPゴシック" panose="020B0400000000000000" pitchFamily="50" charset="-128"/>
                <a:cs typeface="Times New Roman" panose="02020603050405020304" pitchFamily="18" charset="0"/>
              </a:rPr>
              <a:t>カードの登録後は、念のため、カード</a:t>
            </a:r>
            <a:endParaRPr lang="en-US" altLang="ja-JP" sz="1800" b="1"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r>
              <a:rPr lang="ja-JP" altLang="en-US" sz="1800" b="1" dirty="0">
                <a:effectLst/>
                <a:latin typeface="BIZ UDPゴシック" panose="020B0400000000000000" pitchFamily="50" charset="-128"/>
                <a:ea typeface="BIZ UDPゴシック" panose="020B0400000000000000" pitchFamily="50" charset="-128"/>
                <a:cs typeface="Times New Roman" panose="02020603050405020304" pitchFamily="18" charset="0"/>
              </a:rPr>
              <a:t>番号と有効期限を確認します。</a:t>
            </a:r>
            <a:endParaRPr lang="en-US" altLang="ja-JP" sz="1800" b="1"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r>
              <a:rPr lang="ja-JP" altLang="en-US" sz="1800" b="1" dirty="0">
                <a:effectLst/>
                <a:latin typeface="BIZ UDPゴシック" panose="020B0400000000000000" pitchFamily="50" charset="-128"/>
                <a:ea typeface="BIZ UDPゴシック" panose="020B0400000000000000" pitchFamily="50" charset="-128"/>
                <a:cs typeface="Times New Roman" panose="02020603050405020304" pitchFamily="18" charset="0"/>
              </a:rPr>
              <a:t>カードの更新も</a:t>
            </a:r>
            <a:endParaRPr lang="en-US" altLang="ja-JP" sz="1800" b="1"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r>
              <a:rPr lang="ja-JP" altLang="en-US" sz="1800" b="1" dirty="0">
                <a:effectLst/>
                <a:latin typeface="BIZ UDPゴシック" panose="020B0400000000000000" pitchFamily="50" charset="-128"/>
                <a:ea typeface="BIZ UDPゴシック" panose="020B0400000000000000" pitchFamily="50" charset="-128"/>
                <a:cs typeface="Times New Roman" panose="02020603050405020304" pitchFamily="18" charset="0"/>
              </a:rPr>
              <a:t>同様の手続きです。</a:t>
            </a:r>
            <a:endParaRPr lang="ja-JP" altLang="en-US" sz="1800" b="1"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8" name="テキスト ボックス 7">
            <a:extLst>
              <a:ext uri="{FF2B5EF4-FFF2-40B4-BE49-F238E27FC236}">
                <a16:creationId xmlns:a16="http://schemas.microsoft.com/office/drawing/2014/main" id="{864965C2-74B8-BD21-8621-72614162CE2C}"/>
              </a:ext>
            </a:extLst>
          </p:cNvPr>
          <p:cNvSpPr txBox="1"/>
          <p:nvPr/>
        </p:nvSpPr>
        <p:spPr>
          <a:xfrm>
            <a:off x="4797709" y="3748840"/>
            <a:ext cx="1798894" cy="923330"/>
          </a:xfrm>
          <a:prstGeom prst="rect">
            <a:avLst/>
          </a:prstGeom>
          <a:solidFill>
            <a:schemeClr val="bg1"/>
          </a:solidFill>
          <a:ln>
            <a:solidFill>
              <a:srgbClr val="009650"/>
            </a:solidFill>
          </a:ln>
        </p:spPr>
        <p:txBody>
          <a:bodyPr wrap="square" rtlCol="0">
            <a:spAutoFit/>
          </a:bodyPr>
          <a:lstStyle/>
          <a:p>
            <a:r>
              <a:rPr kumimoji="1" lang="en-US" altLang="ja-JP" sz="1800" b="1" dirty="0">
                <a:latin typeface="BIZ UDゴシック" panose="020B0400000000000000" pitchFamily="49" charset="-128"/>
                <a:ea typeface="BIZ UDゴシック" panose="020B0400000000000000" pitchFamily="49" charset="-128"/>
              </a:rPr>
              <a:t>※</a:t>
            </a:r>
            <a:r>
              <a:rPr kumimoji="1" lang="ja-JP" altLang="en-US" sz="1800" b="1" dirty="0">
                <a:latin typeface="BIZ UDゴシック" panose="020B0400000000000000" pitchFamily="49" charset="-128"/>
                <a:ea typeface="BIZ UDゴシック" panose="020B0400000000000000" pitchFamily="49" charset="-128"/>
              </a:rPr>
              <a:t>有効期限は</a:t>
            </a:r>
            <a:r>
              <a:rPr kumimoji="1" lang="en-US" altLang="ja-JP" sz="1800" b="1" dirty="0">
                <a:latin typeface="BIZ UDゴシック" panose="020B0400000000000000" pitchFamily="49" charset="-128"/>
                <a:ea typeface="BIZ UDゴシック" panose="020B0400000000000000" pitchFamily="49" charset="-128"/>
              </a:rPr>
              <a:t>MMYY</a:t>
            </a:r>
            <a:r>
              <a:rPr kumimoji="1" lang="ja-JP" altLang="en-US" sz="1800" b="1" dirty="0">
                <a:latin typeface="BIZ UDゴシック" panose="020B0400000000000000" pitchFamily="49" charset="-128"/>
                <a:ea typeface="BIZ UDゴシック" panose="020B0400000000000000" pitchFamily="49" charset="-128"/>
              </a:rPr>
              <a:t>の形で</a:t>
            </a:r>
            <a:r>
              <a:rPr lang="ja-JP" altLang="en-US" sz="1800" b="1" dirty="0">
                <a:latin typeface="BIZ UDゴシック" panose="020B0400000000000000" pitchFamily="49" charset="-128"/>
                <a:ea typeface="BIZ UDゴシック" panose="020B0400000000000000" pitchFamily="49" charset="-128"/>
              </a:rPr>
              <a:t>４</a:t>
            </a:r>
            <a:r>
              <a:rPr kumimoji="1" lang="ja-JP" altLang="en-US" sz="1800" b="1" dirty="0">
                <a:latin typeface="BIZ UDゴシック" panose="020B0400000000000000" pitchFamily="49" charset="-128"/>
                <a:ea typeface="BIZ UDゴシック" panose="020B0400000000000000" pitchFamily="49" charset="-128"/>
              </a:rPr>
              <a:t>桁</a:t>
            </a:r>
            <a:endParaRPr kumimoji="1" lang="en-US" altLang="ja-JP" sz="1800" b="1" dirty="0">
              <a:latin typeface="BIZ UDゴシック" panose="020B0400000000000000" pitchFamily="49" charset="-128"/>
              <a:ea typeface="BIZ UDゴシック" panose="020B0400000000000000" pitchFamily="49" charset="-128"/>
            </a:endParaRPr>
          </a:p>
          <a:p>
            <a:r>
              <a:rPr kumimoji="1" lang="ja-JP" altLang="en-US" sz="1800" b="1" dirty="0">
                <a:latin typeface="BIZ UDゴシック" panose="020B0400000000000000" pitchFamily="49" charset="-128"/>
                <a:ea typeface="BIZ UDゴシック" panose="020B0400000000000000" pitchFamily="49" charset="-128"/>
              </a:rPr>
              <a:t>入力します。</a:t>
            </a:r>
          </a:p>
        </p:txBody>
      </p:sp>
    </p:spTree>
    <p:extLst>
      <p:ext uri="{BB962C8B-B14F-4D97-AF65-F5344CB8AC3E}">
        <p14:creationId xmlns:p14="http://schemas.microsoft.com/office/powerpoint/2010/main" val="17739372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オブジェクト 8" hidden="1">
            <a:extLst>
              <a:ext uri="{FF2B5EF4-FFF2-40B4-BE49-F238E27FC236}">
                <a16:creationId xmlns:a16="http://schemas.microsoft.com/office/drawing/2014/main" id="{BC6CFA74-BD57-4A1D-810D-645D7CB6898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353" imgH="353" progId="TCLayout.ActiveDocument.1">
                  <p:embed/>
                </p:oleObj>
              </mc:Choice>
              <mc:Fallback>
                <p:oleObj name="think-cell スライド" r:id="rId4" imgW="353" imgH="353" progId="TCLayout.ActiveDocument.1">
                  <p:embed/>
                  <p:pic>
                    <p:nvPicPr>
                      <p:cNvPr id="9" name="オブジェクト 8" hidden="1">
                        <a:extLst>
                          <a:ext uri="{FF2B5EF4-FFF2-40B4-BE49-F238E27FC236}">
                            <a16:creationId xmlns:a16="http://schemas.microsoft.com/office/drawing/2014/main" id="{BC6CFA74-BD57-4A1D-810D-645D7CB6898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3" name="object 6">
            <a:extLst>
              <a:ext uri="{FF2B5EF4-FFF2-40B4-BE49-F238E27FC236}">
                <a16:creationId xmlns:a16="http://schemas.microsoft.com/office/drawing/2014/main" id="{11D7FA28-D6F3-4E50-81D2-2B905C1CCA23}"/>
              </a:ext>
            </a:extLst>
          </p:cNvPr>
          <p:cNvSpPr txBox="1"/>
          <p:nvPr/>
        </p:nvSpPr>
        <p:spPr>
          <a:xfrm>
            <a:off x="562214" y="1371600"/>
            <a:ext cx="4800162" cy="634214"/>
          </a:xfrm>
          <a:prstGeom prst="rect">
            <a:avLst/>
          </a:prstGeom>
        </p:spPr>
        <p:txBody>
          <a:bodyPr vert="horz" wrap="square" lIns="0" tIns="10860" rIns="0" bIns="0" rtlCol="0">
            <a:spAutoFit/>
          </a:bodyPr>
          <a:lstStyle/>
          <a:p>
            <a:pPr marL="12700" marR="5080" indent="42545" algn="just">
              <a:lnSpc>
                <a:spcPct val="125000"/>
              </a:lnSpc>
              <a:spcBef>
                <a:spcPts val="100"/>
              </a:spcBef>
            </a:pPr>
            <a:r>
              <a:rPr lang="en-US" altLang="ja-JP" sz="1800" b="1" dirty="0">
                <a:latin typeface="BIZ UDゴシック" panose="020B0400000000000000" pitchFamily="49" charset="-128"/>
                <a:ea typeface="BIZ UDゴシック" panose="020B0400000000000000" pitchFamily="49" charset="-128"/>
                <a:cs typeface="Meiryo" charset="-128"/>
              </a:rPr>
              <a:t>CLINICS</a:t>
            </a:r>
            <a:r>
              <a:rPr lang="ja-JP" altLang="en-US" sz="1800" b="1" dirty="0">
                <a:latin typeface="BIZ UDゴシック" panose="020B0400000000000000" pitchFamily="49" charset="-128"/>
                <a:ea typeface="BIZ UDゴシック" panose="020B0400000000000000" pitchFamily="49" charset="-128"/>
                <a:cs typeface="Meiryo" charset="-128"/>
              </a:rPr>
              <a:t>で病院・診療所を探してみましょう</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R="5080" indent="42545" algn="just"/>
            <a:r>
              <a:rPr lang="ja-JP" altLang="en-US" sz="1800" b="1" dirty="0">
                <a:latin typeface="BIZ UDゴシック" panose="020B0400000000000000" pitchFamily="49" charset="-128"/>
                <a:ea typeface="BIZ UDゴシック" panose="020B0400000000000000" pitchFamily="49" charset="-128"/>
                <a:cs typeface="Meiryo" charset="-128"/>
              </a:rPr>
              <a:t>　</a:t>
            </a:r>
            <a:r>
              <a:rPr lang="ja-JP" altLang="en-US" sz="1800" b="1" dirty="0">
                <a:solidFill>
                  <a:srgbClr val="009650"/>
                </a:solidFill>
                <a:latin typeface="BIZ UDゴシック" panose="020B0400000000000000" pitchFamily="49" charset="-128"/>
                <a:ea typeface="BIZ UDゴシック" panose="020B0400000000000000" pitchFamily="49" charset="-128"/>
                <a:cs typeface="Meiryo" charset="-128"/>
              </a:rPr>
              <a:t>「現在地からさがす」</a:t>
            </a:r>
          </a:p>
        </p:txBody>
      </p:sp>
      <p:sp>
        <p:nvSpPr>
          <p:cNvPr id="36" name="object 24">
            <a:extLst>
              <a:ext uri="{FF2B5EF4-FFF2-40B4-BE49-F238E27FC236}">
                <a16:creationId xmlns:a16="http://schemas.microsoft.com/office/drawing/2014/main" id="{70F42EE3-5D96-4D25-AF2B-6ED6B9A7D2D0}"/>
              </a:ext>
            </a:extLst>
          </p:cNvPr>
          <p:cNvSpPr txBox="1"/>
          <p:nvPr/>
        </p:nvSpPr>
        <p:spPr>
          <a:xfrm>
            <a:off x="411672" y="2012611"/>
            <a:ext cx="3838112" cy="4255011"/>
          </a:xfrm>
          <a:prstGeom prst="rect">
            <a:avLst/>
          </a:prstGeom>
          <a:noFill/>
        </p:spPr>
        <p:txBody>
          <a:bodyPr vert="horz" wrap="square" lIns="0" tIns="12700" rIns="0" bIns="0" rtlCol="0">
            <a:spAutoFit/>
          </a:bodyPr>
          <a:lstStyle/>
          <a:p>
            <a:pPr marL="12700" marR="5080">
              <a:spcBef>
                <a:spcPts val="100"/>
              </a:spcBef>
              <a:tabLst>
                <a:tab pos="352425" algn="l"/>
              </a:tabLst>
            </a:pPr>
            <a:r>
              <a:rPr lang="ja-JP" altLang="en-US" sz="2000" b="1" dirty="0">
                <a:solidFill>
                  <a:srgbClr val="009650"/>
                </a:solidFill>
                <a:latin typeface="BIZ UDゴシック" panose="020B0400000000000000" pitchFamily="49" charset="-128"/>
                <a:ea typeface="BIZ UDゴシック" panose="020B0400000000000000" pitchFamily="49" charset="-128"/>
                <a:cs typeface="Meiryo" charset="-128"/>
              </a:rPr>
              <a:t>❶</a:t>
            </a:r>
            <a:r>
              <a:rPr lang="ja-JP" altLang="en-US" sz="1600" b="1" dirty="0">
                <a:latin typeface="BIZ UDゴシック" panose="020B0400000000000000" pitchFamily="49" charset="-128"/>
                <a:ea typeface="BIZ UDゴシック" panose="020B0400000000000000" pitchFamily="49" charset="-128"/>
                <a:cs typeface="Meiryo" charset="-128"/>
              </a:rPr>
              <a:t>アプリ起動後、スワイプで「病院・</a:t>
            </a:r>
            <a:endParaRPr lang="en-US" altLang="ja-JP" sz="1600" b="1" dirty="0">
              <a:latin typeface="BIZ UDゴシック" panose="020B0400000000000000" pitchFamily="49" charset="-128"/>
              <a:ea typeface="BIZ UDゴシック" panose="020B0400000000000000" pitchFamily="49" charset="-128"/>
              <a:cs typeface="Meiryo" charset="-128"/>
            </a:endParaRPr>
          </a:p>
          <a:p>
            <a:pPr marL="12700" marR="5080">
              <a:spcBef>
                <a:spcPts val="100"/>
              </a:spcBef>
              <a:tabLst>
                <a:tab pos="352425" algn="l"/>
              </a:tabLst>
            </a:pPr>
            <a:r>
              <a:rPr lang="ja-JP" altLang="en-US" sz="1600" b="1" dirty="0">
                <a:latin typeface="BIZ UDゴシック" panose="020B0400000000000000" pitchFamily="49" charset="-128"/>
                <a:ea typeface="BIZ UDゴシック" panose="020B0400000000000000" pitchFamily="49" charset="-128"/>
                <a:cs typeface="Meiryo" charset="-128"/>
              </a:rPr>
              <a:t>　診療所をさがす」に移動しダブル</a:t>
            </a:r>
            <a:endParaRPr lang="en-US" altLang="ja-JP" sz="1600" b="1" dirty="0">
              <a:latin typeface="BIZ UDゴシック" panose="020B0400000000000000" pitchFamily="49" charset="-128"/>
              <a:ea typeface="BIZ UDゴシック" panose="020B0400000000000000" pitchFamily="49" charset="-128"/>
              <a:cs typeface="Meiryo" charset="-128"/>
            </a:endParaRPr>
          </a:p>
          <a:p>
            <a:pPr marL="12700" marR="5080">
              <a:spcBef>
                <a:spcPts val="100"/>
              </a:spcBef>
              <a:tabLst>
                <a:tab pos="352425" algn="l"/>
              </a:tabLst>
            </a:pPr>
            <a:r>
              <a:rPr lang="ja-JP" altLang="en-US" sz="1600" b="1" dirty="0">
                <a:latin typeface="BIZ UDゴシック" panose="020B0400000000000000" pitchFamily="49" charset="-128"/>
                <a:ea typeface="BIZ UDゴシック" panose="020B0400000000000000" pitchFamily="49" charset="-128"/>
                <a:cs typeface="Meiryo" charset="-128"/>
              </a:rPr>
              <a:t>　タップ</a:t>
            </a:r>
            <a:endParaRPr lang="en-US" altLang="ja-JP" sz="1600" b="1" dirty="0">
              <a:latin typeface="BIZ UDゴシック" panose="020B0400000000000000" pitchFamily="49" charset="-128"/>
              <a:ea typeface="BIZ UDゴシック" panose="020B0400000000000000" pitchFamily="49" charset="-128"/>
              <a:cs typeface="Meiryo" charset="-128"/>
            </a:endParaRPr>
          </a:p>
          <a:p>
            <a:pPr marL="12700" marR="5080">
              <a:spcBef>
                <a:spcPts val="100"/>
              </a:spcBef>
              <a:tabLst>
                <a:tab pos="352425" algn="l"/>
              </a:tabLst>
            </a:pPr>
            <a:r>
              <a:rPr lang="ja-JP" altLang="en-US" sz="2000" b="1" kern="100" dirty="0">
                <a:solidFill>
                  <a:srgbClr val="009650"/>
                </a:solidFill>
                <a:latin typeface="BIZ UDゴシック" panose="020B0400000000000000" pitchFamily="49" charset="-128"/>
                <a:ea typeface="BIZ UDゴシック" panose="020B0400000000000000" pitchFamily="49" charset="-128"/>
                <a:cs typeface="Times New Roman" panose="02020603050405020304" pitchFamily="18" charset="0"/>
              </a:rPr>
              <a:t>❷</a:t>
            </a:r>
            <a:r>
              <a:rPr lang="ja-JP" altLang="en-US" sz="1600" b="1" kern="100" dirty="0">
                <a:latin typeface="BIZ UDゴシック" panose="020B0400000000000000" pitchFamily="49" charset="-128"/>
                <a:ea typeface="BIZ UDゴシック" panose="020B0400000000000000" pitchFamily="49" charset="-128"/>
                <a:cs typeface="Times New Roman" panose="02020603050405020304" pitchFamily="18" charset="0"/>
              </a:rPr>
              <a:t>スワイプで</a:t>
            </a:r>
            <a:r>
              <a:rPr lang="en-US" altLang="ja-JP" sz="1600" b="1" kern="100" dirty="0">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en-US" sz="1600" b="1" dirty="0">
                <a:latin typeface="BIZ UDゴシック" panose="020B0400000000000000" pitchFamily="49" charset="-128"/>
                <a:ea typeface="BIZ UDゴシック" panose="020B0400000000000000" pitchFamily="49" charset="-128"/>
                <a:cs typeface="Meiryo" charset="-128"/>
              </a:rPr>
              <a:t>現在地からさがす</a:t>
            </a:r>
            <a:r>
              <a:rPr lang="en-US" altLang="ja-JP" sz="1600" b="1" kern="100" dirty="0">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en-US" sz="1600" b="1" kern="100" dirty="0">
                <a:latin typeface="BIZ UDゴシック" panose="020B0400000000000000" pitchFamily="49" charset="-128"/>
                <a:ea typeface="BIZ UDゴシック" panose="020B0400000000000000" pitchFamily="49" charset="-128"/>
                <a:cs typeface="Times New Roman" panose="02020603050405020304" pitchFamily="18" charset="0"/>
              </a:rPr>
              <a:t>に</a:t>
            </a:r>
            <a:endParaRPr lang="en-US" altLang="ja-JP" sz="1600" b="1"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pPr marL="12700" marR="5080">
              <a:spcBef>
                <a:spcPts val="100"/>
              </a:spcBef>
              <a:tabLst>
                <a:tab pos="352425" algn="l"/>
              </a:tabLst>
            </a:pPr>
            <a:r>
              <a:rPr lang="ja-JP" altLang="en-US" sz="1600" b="1" kern="100" dirty="0">
                <a:latin typeface="BIZ UDゴシック" panose="020B0400000000000000" pitchFamily="49" charset="-128"/>
                <a:ea typeface="BIZ UDゴシック" panose="020B0400000000000000" pitchFamily="49" charset="-128"/>
                <a:cs typeface="Times New Roman" panose="02020603050405020304" pitchFamily="18" charset="0"/>
              </a:rPr>
              <a:t>　移動しダブル</a:t>
            </a:r>
            <a:r>
              <a:rPr lang="ja-JP" altLang="en-US" sz="1600" b="1" dirty="0">
                <a:latin typeface="BIZ UDゴシック" panose="020B0400000000000000" pitchFamily="49" charset="-128"/>
                <a:ea typeface="BIZ UDゴシック" panose="020B0400000000000000" pitchFamily="49" charset="-128"/>
                <a:cs typeface="Meiryo" charset="-128"/>
              </a:rPr>
              <a:t>タップ</a:t>
            </a:r>
            <a:endParaRPr lang="en-US" altLang="ja-JP" sz="1600" b="1" dirty="0">
              <a:latin typeface="BIZ UDゴシック" panose="020B0400000000000000" pitchFamily="49" charset="-128"/>
              <a:ea typeface="BIZ UDゴシック" panose="020B0400000000000000" pitchFamily="49" charset="-128"/>
              <a:cs typeface="Meiryo" charset="-128"/>
            </a:endParaRPr>
          </a:p>
          <a:p>
            <a:pPr marL="12700" marR="5080">
              <a:spcBef>
                <a:spcPts val="100"/>
              </a:spcBef>
              <a:tabLst>
                <a:tab pos="352425" algn="l"/>
              </a:tabLst>
            </a:pPr>
            <a:r>
              <a:rPr lang="ja-JP" altLang="en-US" sz="2000" b="1" dirty="0">
                <a:solidFill>
                  <a:srgbClr val="009650"/>
                </a:solidFill>
                <a:latin typeface="BIZ UDゴシック" panose="020B0400000000000000" pitchFamily="49" charset="-128"/>
                <a:ea typeface="BIZ UDゴシック" panose="020B0400000000000000" pitchFamily="49" charset="-128"/>
                <a:cs typeface="Meiryo" charset="-128"/>
              </a:rPr>
              <a:t>❸</a:t>
            </a:r>
            <a:r>
              <a:rPr lang="ja-JP" altLang="en-US" sz="1600" b="1" dirty="0">
                <a:latin typeface="BIZ UDゴシック" panose="020B0400000000000000" pitchFamily="49" charset="-128"/>
                <a:ea typeface="BIZ UDゴシック" panose="020B0400000000000000" pitchFamily="49" charset="-128"/>
                <a:cs typeface="Meiryo" charset="-128"/>
              </a:rPr>
              <a:t>位置情報の使用への許可表示に、</a:t>
            </a:r>
            <a:endParaRPr lang="en-US" altLang="ja-JP" sz="1600" b="1" dirty="0">
              <a:latin typeface="BIZ UDゴシック" panose="020B0400000000000000" pitchFamily="49" charset="-128"/>
              <a:ea typeface="BIZ UDゴシック" panose="020B0400000000000000" pitchFamily="49" charset="-128"/>
              <a:cs typeface="Meiryo" charset="-128"/>
            </a:endParaRPr>
          </a:p>
          <a:p>
            <a:pPr marL="12700" marR="5080">
              <a:spcBef>
                <a:spcPts val="100"/>
              </a:spcBef>
              <a:tabLst>
                <a:tab pos="352425" algn="l"/>
              </a:tabLst>
            </a:pPr>
            <a:r>
              <a:rPr lang="ja-JP" altLang="en-US" sz="1600" b="1" dirty="0">
                <a:latin typeface="BIZ UDゴシック" panose="020B0400000000000000" pitchFamily="49" charset="-128"/>
                <a:ea typeface="BIZ UDゴシック" panose="020B0400000000000000" pitchFamily="49" charset="-128"/>
                <a:cs typeface="Meiryo" charset="-128"/>
              </a:rPr>
              <a:t>　「</a:t>
            </a:r>
            <a:r>
              <a:rPr lang="en-US" altLang="ja-JP" sz="1600" b="1" dirty="0">
                <a:latin typeface="BIZ UDゴシック" panose="020B0400000000000000" pitchFamily="49" charset="-128"/>
                <a:ea typeface="BIZ UDゴシック" panose="020B0400000000000000" pitchFamily="49" charset="-128"/>
                <a:cs typeface="Meiryo" charset="-128"/>
              </a:rPr>
              <a:t>1</a:t>
            </a:r>
            <a:r>
              <a:rPr lang="ja-JP" altLang="en-US" sz="1600" b="1" dirty="0">
                <a:latin typeface="BIZ UDゴシック" panose="020B0400000000000000" pitchFamily="49" charset="-128"/>
                <a:ea typeface="BIZ UDゴシック" panose="020B0400000000000000" pitchFamily="49" charset="-128"/>
                <a:cs typeface="Meiryo" charset="-128"/>
              </a:rPr>
              <a:t>度だけ許可</a:t>
            </a:r>
            <a:r>
              <a:rPr lang="en-US" altLang="ja-JP" sz="1600" b="1" dirty="0">
                <a:latin typeface="BIZ UDゴシック" panose="020B0400000000000000" pitchFamily="49" charset="-128"/>
                <a:ea typeface="BIZ UDゴシック" panose="020B0400000000000000" pitchFamily="49" charset="-128"/>
                <a:cs typeface="Meiryo" charset="-128"/>
              </a:rPr>
              <a:t>｣</a:t>
            </a:r>
            <a:r>
              <a:rPr lang="ja-JP" altLang="en-US" sz="1600" b="1" dirty="0">
                <a:latin typeface="BIZ UDゴシック" panose="020B0400000000000000" pitchFamily="49" charset="-128"/>
                <a:ea typeface="BIZ UDゴシック" panose="020B0400000000000000" pitchFamily="49" charset="-128"/>
                <a:cs typeface="Meiryo" charset="-128"/>
              </a:rPr>
              <a:t>か</a:t>
            </a:r>
            <a:r>
              <a:rPr lang="en-US" altLang="ja-JP" sz="1600" b="1" dirty="0">
                <a:latin typeface="BIZ UDゴシック" panose="020B0400000000000000" pitchFamily="49" charset="-128"/>
                <a:ea typeface="BIZ UDゴシック" panose="020B0400000000000000" pitchFamily="49" charset="-128"/>
                <a:cs typeface="Meiryo" charset="-128"/>
              </a:rPr>
              <a:t>｢App</a:t>
            </a:r>
            <a:r>
              <a:rPr lang="ja-JP" altLang="en-US" sz="1600" b="1" dirty="0">
                <a:latin typeface="BIZ UDゴシック" panose="020B0400000000000000" pitchFamily="49" charset="-128"/>
                <a:ea typeface="BIZ UDゴシック" panose="020B0400000000000000" pitchFamily="49" charset="-128"/>
                <a:cs typeface="Meiryo" charset="-128"/>
              </a:rPr>
              <a:t>の使用中は</a:t>
            </a:r>
            <a:endParaRPr lang="en-US" altLang="ja-JP" sz="1600" b="1" dirty="0">
              <a:latin typeface="BIZ UDゴシック" panose="020B0400000000000000" pitchFamily="49" charset="-128"/>
              <a:ea typeface="BIZ UDゴシック" panose="020B0400000000000000" pitchFamily="49" charset="-128"/>
              <a:cs typeface="Meiryo" charset="-128"/>
            </a:endParaRPr>
          </a:p>
          <a:p>
            <a:pPr marL="12700" marR="5080">
              <a:spcBef>
                <a:spcPts val="100"/>
              </a:spcBef>
              <a:tabLst>
                <a:tab pos="352425" algn="l"/>
              </a:tabLst>
            </a:pPr>
            <a:r>
              <a:rPr lang="ja-JP" altLang="en-US" sz="1600" b="1" dirty="0">
                <a:latin typeface="BIZ UDゴシック" panose="020B0400000000000000" pitchFamily="49" charset="-128"/>
                <a:ea typeface="BIZ UDゴシック" panose="020B0400000000000000" pitchFamily="49" charset="-128"/>
                <a:cs typeface="Meiryo" charset="-128"/>
              </a:rPr>
              <a:t>　許可</a:t>
            </a:r>
            <a:r>
              <a:rPr lang="en-US" altLang="ja-JP" sz="1600" b="1" dirty="0">
                <a:latin typeface="BIZ UDゴシック" panose="020B0400000000000000" pitchFamily="49" charset="-128"/>
                <a:ea typeface="BIZ UDゴシック" panose="020B0400000000000000" pitchFamily="49" charset="-128"/>
                <a:cs typeface="Meiryo" charset="-128"/>
              </a:rPr>
              <a:t>｣</a:t>
            </a:r>
            <a:r>
              <a:rPr lang="ja-JP" altLang="en-US" sz="1600" b="1" dirty="0">
                <a:latin typeface="BIZ UDゴシック" panose="020B0400000000000000" pitchFamily="49" charset="-128"/>
                <a:ea typeface="BIZ UDゴシック" panose="020B0400000000000000" pitchFamily="49" charset="-128"/>
                <a:cs typeface="Meiryo" charset="-128"/>
              </a:rPr>
              <a:t>かのいずれかをスワイプで</a:t>
            </a:r>
            <a:endParaRPr lang="en-US" altLang="ja-JP" sz="1600" b="1" dirty="0">
              <a:latin typeface="BIZ UDゴシック" panose="020B0400000000000000" pitchFamily="49" charset="-128"/>
              <a:ea typeface="BIZ UDゴシック" panose="020B0400000000000000" pitchFamily="49" charset="-128"/>
              <a:cs typeface="Meiryo" charset="-128"/>
            </a:endParaRPr>
          </a:p>
          <a:p>
            <a:pPr marL="12700" marR="5080">
              <a:spcBef>
                <a:spcPts val="100"/>
              </a:spcBef>
              <a:tabLst>
                <a:tab pos="352425" algn="l"/>
              </a:tabLst>
            </a:pPr>
            <a:r>
              <a:rPr lang="ja-JP" altLang="en-US" sz="1600" b="1" dirty="0">
                <a:latin typeface="BIZ UDゴシック" panose="020B0400000000000000" pitchFamily="49" charset="-128"/>
                <a:ea typeface="BIZ UDゴシック" panose="020B0400000000000000" pitchFamily="49" charset="-128"/>
                <a:cs typeface="Meiryo" charset="-128"/>
              </a:rPr>
              <a:t>　選択しダブルタップ</a:t>
            </a:r>
            <a:endParaRPr lang="en-US" altLang="ja-JP" sz="1600" b="1" dirty="0">
              <a:latin typeface="BIZ UDゴシック" panose="020B0400000000000000" pitchFamily="49" charset="-128"/>
              <a:ea typeface="BIZ UDゴシック" panose="020B0400000000000000" pitchFamily="49" charset="-128"/>
              <a:cs typeface="Meiryo" charset="-128"/>
            </a:endParaRPr>
          </a:p>
          <a:p>
            <a:pPr marL="12700" marR="5080">
              <a:spcBef>
                <a:spcPts val="100"/>
              </a:spcBef>
              <a:tabLst>
                <a:tab pos="352425" algn="l"/>
              </a:tabLst>
            </a:pPr>
            <a:r>
              <a:rPr lang="ja-JP" altLang="en-US" sz="2000" b="1" dirty="0">
                <a:solidFill>
                  <a:srgbClr val="009650"/>
                </a:solidFill>
                <a:latin typeface="BIZ UDゴシック" panose="020B0400000000000000" pitchFamily="49" charset="-128"/>
                <a:ea typeface="BIZ UDゴシック" panose="020B0400000000000000" pitchFamily="49" charset="-128"/>
                <a:cs typeface="Meiryo" charset="-128"/>
              </a:rPr>
              <a:t>❹</a:t>
            </a:r>
            <a:r>
              <a:rPr lang="ja-JP" altLang="en-US" sz="1600" b="1" dirty="0">
                <a:latin typeface="BIZ UDゴシック" panose="020B0400000000000000" pitchFamily="49" charset="-128"/>
                <a:ea typeface="BIZ UDゴシック" panose="020B0400000000000000" pitchFamily="49" charset="-128"/>
                <a:cs typeface="Meiryo" charset="-128"/>
              </a:rPr>
              <a:t>地図上に病院が表示されます</a:t>
            </a:r>
            <a:endParaRPr lang="en-US" altLang="ja-JP" sz="1600" b="1" dirty="0">
              <a:latin typeface="BIZ UDゴシック" panose="020B0400000000000000" pitchFamily="49" charset="-128"/>
              <a:ea typeface="BIZ UDゴシック" panose="020B0400000000000000" pitchFamily="49" charset="-128"/>
              <a:cs typeface="Meiryo" charset="-128"/>
            </a:endParaRPr>
          </a:p>
          <a:p>
            <a:pPr marL="12700" marR="5080">
              <a:spcBef>
                <a:spcPts val="100"/>
              </a:spcBef>
              <a:tabLst>
                <a:tab pos="352425" algn="l"/>
              </a:tabLst>
            </a:pPr>
            <a:r>
              <a:rPr lang="ja-JP" altLang="en-US" sz="1600" b="1" dirty="0">
                <a:latin typeface="BIZ UDゴシック" panose="020B0400000000000000" pitchFamily="49" charset="-128"/>
                <a:ea typeface="BIZ UDゴシック" panose="020B0400000000000000" pitchFamily="49" charset="-128"/>
                <a:cs typeface="Meiryo" charset="-128"/>
              </a:rPr>
              <a:t>　スワイプで「シンボルアンダースコア</a:t>
            </a:r>
            <a:endParaRPr lang="en-US" altLang="ja-JP" sz="1600" b="1" dirty="0">
              <a:latin typeface="BIZ UDゴシック" panose="020B0400000000000000" pitchFamily="49" charset="-128"/>
              <a:ea typeface="BIZ UDゴシック" panose="020B0400000000000000" pitchFamily="49" charset="-128"/>
              <a:cs typeface="Meiryo" charset="-128"/>
            </a:endParaRPr>
          </a:p>
          <a:p>
            <a:pPr marL="12700" marR="5080">
              <a:spcBef>
                <a:spcPts val="100"/>
              </a:spcBef>
              <a:tabLst>
                <a:tab pos="352425" algn="l"/>
              </a:tabLst>
            </a:pPr>
            <a:r>
              <a:rPr lang="ja-JP" altLang="en-US" sz="1600" b="1" dirty="0">
                <a:latin typeface="BIZ UDゴシック" panose="020B0400000000000000" pitchFamily="49" charset="-128"/>
                <a:ea typeface="BIZ UDゴシック" panose="020B0400000000000000" pitchFamily="49" charset="-128"/>
                <a:cs typeface="Meiryo" charset="-128"/>
              </a:rPr>
              <a:t>　リストボタン」に移動しダブルタップ</a:t>
            </a:r>
            <a:endParaRPr lang="en-US" altLang="ja-JP" sz="1600" b="1" dirty="0">
              <a:latin typeface="BIZ UDゴシック" panose="020B0400000000000000" pitchFamily="49" charset="-128"/>
              <a:ea typeface="BIZ UDゴシック" panose="020B0400000000000000" pitchFamily="49" charset="-128"/>
              <a:cs typeface="Meiryo" charset="-128"/>
            </a:endParaRPr>
          </a:p>
          <a:p>
            <a:pPr marL="12700" marR="5080">
              <a:spcBef>
                <a:spcPts val="100"/>
              </a:spcBef>
              <a:tabLst>
                <a:tab pos="352425" algn="l"/>
              </a:tabLst>
            </a:pPr>
            <a:r>
              <a:rPr lang="ja-JP" altLang="en-US" sz="2000" b="1" dirty="0">
                <a:solidFill>
                  <a:srgbClr val="009650"/>
                </a:solidFill>
                <a:latin typeface="BIZ UDゴシック" panose="020B0400000000000000" pitchFamily="49" charset="-128"/>
                <a:ea typeface="BIZ UDゴシック" panose="020B0400000000000000" pitchFamily="49" charset="-128"/>
                <a:cs typeface="Meiryo" charset="-128"/>
              </a:rPr>
              <a:t>❺</a:t>
            </a:r>
            <a:r>
              <a:rPr lang="ja-JP" altLang="en-US" sz="1600" b="1" dirty="0">
                <a:latin typeface="BIZ UDゴシック" panose="020B0400000000000000" pitchFamily="49" charset="-128"/>
                <a:ea typeface="BIZ UDゴシック" panose="020B0400000000000000" pitchFamily="49" charset="-128"/>
                <a:cs typeface="Meiryo" charset="-128"/>
              </a:rPr>
              <a:t>スワイプで一覧を確認し、気になる</a:t>
            </a:r>
            <a:endParaRPr lang="en-US" altLang="ja-JP" sz="1600" b="1" dirty="0">
              <a:latin typeface="BIZ UDゴシック" panose="020B0400000000000000" pitchFamily="49" charset="-128"/>
              <a:ea typeface="BIZ UDゴシック" panose="020B0400000000000000" pitchFamily="49" charset="-128"/>
              <a:cs typeface="Meiryo" charset="-128"/>
            </a:endParaRPr>
          </a:p>
          <a:p>
            <a:pPr marL="12700" marR="5080">
              <a:spcBef>
                <a:spcPts val="100"/>
              </a:spcBef>
              <a:tabLst>
                <a:tab pos="352425" algn="l"/>
              </a:tabLst>
            </a:pPr>
            <a:r>
              <a:rPr lang="ja-JP" altLang="en-US" sz="1600" b="1" dirty="0">
                <a:latin typeface="BIZ UDゴシック" panose="020B0400000000000000" pitchFamily="49" charset="-128"/>
                <a:ea typeface="BIZ UDゴシック" panose="020B0400000000000000" pitchFamily="49" charset="-128"/>
                <a:cs typeface="Meiryo" charset="-128"/>
              </a:rPr>
              <a:t>　病院・診療所をダブルタップ</a:t>
            </a:r>
          </a:p>
          <a:p>
            <a:pPr marL="12700" marR="5080">
              <a:spcBef>
                <a:spcPts val="100"/>
              </a:spcBef>
              <a:tabLst>
                <a:tab pos="352425" algn="l"/>
              </a:tabLst>
            </a:pPr>
            <a:r>
              <a:rPr lang="ja-JP" altLang="en-US" sz="2000" b="1" dirty="0">
                <a:solidFill>
                  <a:srgbClr val="009650"/>
                </a:solidFill>
                <a:latin typeface="BIZ UDゴシック" panose="020B0400000000000000" pitchFamily="49" charset="-128"/>
                <a:ea typeface="BIZ UDゴシック" panose="020B0400000000000000" pitchFamily="49" charset="-128"/>
                <a:cs typeface="Meiryo" charset="-128"/>
              </a:rPr>
              <a:t>❻</a:t>
            </a:r>
            <a:r>
              <a:rPr lang="ja-JP" altLang="en-US" sz="1600" b="1" dirty="0">
                <a:latin typeface="BIZ UDゴシック" panose="020B0400000000000000" pitchFamily="49" charset="-128"/>
                <a:ea typeface="BIZ UDゴシック" panose="020B0400000000000000" pitchFamily="49" charset="-128"/>
                <a:cs typeface="Meiryo" charset="-128"/>
              </a:rPr>
              <a:t>病院・診療所の詳細ページに移動</a:t>
            </a:r>
            <a:endParaRPr lang="ja-JP" altLang="en-US" sz="1600" b="1" dirty="0">
              <a:solidFill>
                <a:srgbClr val="FF0000"/>
              </a:solidFill>
              <a:latin typeface="BIZ UDゴシック" panose="020B0400000000000000" pitchFamily="49" charset="-128"/>
              <a:ea typeface="BIZ UDゴシック" panose="020B0400000000000000" pitchFamily="49" charset="-128"/>
              <a:cs typeface="Meiryo" charset="-128"/>
            </a:endParaRPr>
          </a:p>
        </p:txBody>
      </p:sp>
      <p:sp>
        <p:nvSpPr>
          <p:cNvPr id="38"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3-A</a:t>
            </a:r>
            <a:endParaRPr lang="en-US" sz="3600" dirty="0">
              <a:latin typeface="BIZ UDゴシック" panose="020B0400000000000000" pitchFamily="49" charset="-128"/>
              <a:ea typeface="BIZ UDゴシック" panose="020B0400000000000000" pitchFamily="49" charset="-128"/>
            </a:endParaRPr>
          </a:p>
        </p:txBody>
      </p:sp>
      <p:sp>
        <p:nvSpPr>
          <p:cNvPr id="39" name="タイトル 9">
            <a:extLst>
              <a:ext uri="{FF2B5EF4-FFF2-40B4-BE49-F238E27FC236}">
                <a16:creationId xmlns:a16="http://schemas.microsoft.com/office/drawing/2014/main" id="{FDDA2747-DBA5-44E4-A04D-BE8E8CD8D716}"/>
              </a:ext>
            </a:extLst>
          </p:cNvPr>
          <p:cNvSpPr txBox="1">
            <a:spLocks/>
          </p:cNvSpPr>
          <p:nvPr/>
        </p:nvSpPr>
        <p:spPr>
          <a:xfrm>
            <a:off x="1613065" y="209490"/>
            <a:ext cx="6860112"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オンライン診療・服薬指導アプリ</a:t>
            </a:r>
            <a:r>
              <a:rPr lang="en-US" altLang="ja-JP" sz="1800" dirty="0">
                <a:latin typeface="BIZ UDゴシック" panose="020B0400000000000000" pitchFamily="49" charset="-128"/>
                <a:ea typeface="BIZ UDゴシック" panose="020B0400000000000000" pitchFamily="49" charset="-128"/>
              </a:rPr>
              <a:t>CLINICS</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【5</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en-US" altLang="ja-JP" sz="3200" dirty="0">
                <a:latin typeface="BIZ UDゴシック" panose="020B0400000000000000" pitchFamily="49" charset="-128"/>
                <a:ea typeface="BIZ UDゴシック" panose="020B0400000000000000" pitchFamily="49" charset="-128"/>
              </a:rPr>
              <a:t>CLINICS</a:t>
            </a:r>
            <a:r>
              <a:rPr lang="ja-JP" altLang="en-US" sz="3200" dirty="0">
                <a:latin typeface="BIZ UDゴシック" panose="020B0400000000000000" pitchFamily="49" charset="-128"/>
                <a:ea typeface="BIZ UDゴシック" panose="020B0400000000000000" pitchFamily="49" charset="-128"/>
                <a:cs typeface="AoyagiKouzanFontT"/>
              </a:rPr>
              <a:t>で病</a:t>
            </a:r>
            <a:r>
              <a:rPr lang="ja-JP" altLang="en-US" sz="3200" spc="-1000" dirty="0">
                <a:latin typeface="BIZ UDゴシック" panose="020B0400000000000000" pitchFamily="49" charset="-128"/>
                <a:ea typeface="BIZ UDゴシック" panose="020B0400000000000000" pitchFamily="49" charset="-128"/>
                <a:cs typeface="AoyagiKouzanFontT"/>
              </a:rPr>
              <a:t>院・</a:t>
            </a:r>
            <a:r>
              <a:rPr lang="ja-JP" altLang="en-US" sz="3200" dirty="0">
                <a:latin typeface="BIZ UDゴシック" panose="020B0400000000000000" pitchFamily="49" charset="-128"/>
                <a:ea typeface="BIZ UDゴシック" panose="020B0400000000000000" pitchFamily="49" charset="-128"/>
                <a:cs typeface="AoyagiKouzanFontT"/>
              </a:rPr>
              <a:t>診療所を探そう</a:t>
            </a:r>
            <a:endParaRPr kumimoji="0" lang="ja-JP" altLang="en-US" sz="3200" kern="0" dirty="0">
              <a:latin typeface="BIZ UDゴシック" panose="020B0400000000000000" pitchFamily="49" charset="-128"/>
              <a:ea typeface="BIZ UDゴシック" panose="020B0400000000000000" pitchFamily="49" charset="-128"/>
            </a:endParaRPr>
          </a:p>
        </p:txBody>
      </p:sp>
      <p:grpSp>
        <p:nvGrpSpPr>
          <p:cNvPr id="2" name="グループ化 1" descr="CLINICSの「病院・診療所をさがす」画面で「現在地からさがす」をタップしている画像">
            <a:extLst>
              <a:ext uri="{FF2B5EF4-FFF2-40B4-BE49-F238E27FC236}">
                <a16:creationId xmlns:a16="http://schemas.microsoft.com/office/drawing/2014/main" id="{2BD5F71F-FE66-4FEC-9CDE-10B9B9D7908D}"/>
              </a:ext>
            </a:extLst>
          </p:cNvPr>
          <p:cNvGrpSpPr/>
          <p:nvPr/>
        </p:nvGrpSpPr>
        <p:grpSpPr>
          <a:xfrm>
            <a:off x="4370995" y="1895820"/>
            <a:ext cx="1416724" cy="2667000"/>
            <a:chOff x="2958769" y="1990344"/>
            <a:chExt cx="1620982" cy="3200400"/>
          </a:xfrm>
        </p:grpSpPr>
        <p:pic>
          <p:nvPicPr>
            <p:cNvPr id="10" name="図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58769" y="1990344"/>
              <a:ext cx="1620982" cy="3200400"/>
            </a:xfrm>
            <a:prstGeom prst="rect">
              <a:avLst/>
            </a:prstGeom>
            <a:ln w="9525">
              <a:solidFill>
                <a:schemeClr val="tx1">
                  <a:lumMod val="50000"/>
                  <a:lumOff val="50000"/>
                </a:schemeClr>
              </a:solidFill>
            </a:ln>
          </p:spPr>
        </p:pic>
        <p:sp>
          <p:nvSpPr>
            <p:cNvPr id="55" name="正方形/長方形 54"/>
            <p:cNvSpPr/>
            <p:nvPr/>
          </p:nvSpPr>
          <p:spPr>
            <a:xfrm>
              <a:off x="2971800" y="3560463"/>
              <a:ext cx="756000" cy="4320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nvGrpSpPr>
          <p:cNvPr id="73" name="図形グループ 72"/>
          <p:cNvGrpSpPr/>
          <p:nvPr/>
        </p:nvGrpSpPr>
        <p:grpSpPr>
          <a:xfrm>
            <a:off x="4310861" y="3013261"/>
            <a:ext cx="296586" cy="293005"/>
            <a:chOff x="1621578" y="3037466"/>
            <a:chExt cx="296586" cy="293005"/>
          </a:xfrm>
        </p:grpSpPr>
        <p:sp>
          <p:nvSpPr>
            <p:cNvPr id="74" name="円/楕円 73"/>
            <p:cNvSpPr/>
            <p:nvPr/>
          </p:nvSpPr>
          <p:spPr>
            <a:xfrm>
              <a:off x="1626564" y="3038871"/>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ゴシック" panose="020B0400000000000000" pitchFamily="49" charset="-128"/>
                <a:ea typeface="BIZ UDゴシック" panose="020B0400000000000000" pitchFamily="49" charset="-128"/>
              </a:endParaRPr>
            </a:p>
          </p:txBody>
        </p:sp>
        <p:sp>
          <p:nvSpPr>
            <p:cNvPr id="75" name="フリーフォーム 74"/>
            <p:cNvSpPr/>
            <p:nvPr/>
          </p:nvSpPr>
          <p:spPr>
            <a:xfrm>
              <a:off x="1621578" y="3037466"/>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ゴシック" panose="020B0400000000000000" pitchFamily="49" charset="-128"/>
                <a:ea typeface="BIZ UDゴシック" panose="020B0400000000000000" pitchFamily="49" charset="-128"/>
              </a:endParaRPr>
            </a:p>
          </p:txBody>
        </p:sp>
      </p:grpSp>
      <p:pic>
        <p:nvPicPr>
          <p:cNvPr id="5" name="図 4">
            <a:extLst>
              <a:ext uri="{FF2B5EF4-FFF2-40B4-BE49-F238E27FC236}">
                <a16:creationId xmlns:a16="http://schemas.microsoft.com/office/drawing/2014/main" id="{FA7537B8-5BF8-314F-B467-892B75FD7C6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87887" y="2380339"/>
            <a:ext cx="1396205" cy="2667000"/>
          </a:xfrm>
          <a:prstGeom prst="rect">
            <a:avLst/>
          </a:prstGeom>
          <a:ln w="9525">
            <a:solidFill>
              <a:schemeClr val="tx1">
                <a:lumMod val="50000"/>
                <a:lumOff val="50000"/>
              </a:schemeClr>
            </a:solidFill>
          </a:ln>
        </p:spPr>
      </p:pic>
      <p:pic>
        <p:nvPicPr>
          <p:cNvPr id="6" name="図 5" descr="位置情報許可画面で、下部に「一度だけ許可」と「APPの使用中は許可」、「許可しない」ボタンが表示されている画面の画像">
            <a:extLst>
              <a:ext uri="{FF2B5EF4-FFF2-40B4-BE49-F238E27FC236}">
                <a16:creationId xmlns:a16="http://schemas.microsoft.com/office/drawing/2014/main" id="{A96D5C94-3280-D27C-1D19-937A096434C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1733" t="32811" r="11733" b="14040"/>
          <a:stretch/>
        </p:blipFill>
        <p:spPr>
          <a:xfrm>
            <a:off x="4553278" y="4699184"/>
            <a:ext cx="1234441" cy="1524001"/>
          </a:xfrm>
          <a:prstGeom prst="rect">
            <a:avLst/>
          </a:prstGeom>
          <a:ln w="3175">
            <a:solidFill>
              <a:schemeClr val="tx1"/>
            </a:solidFill>
          </a:ln>
        </p:spPr>
      </p:pic>
      <p:sp>
        <p:nvSpPr>
          <p:cNvPr id="7" name="正方形/長方形 6">
            <a:extLst>
              <a:ext uri="{FF2B5EF4-FFF2-40B4-BE49-F238E27FC236}">
                <a16:creationId xmlns:a16="http://schemas.microsoft.com/office/drawing/2014/main" id="{0A040F4B-DFEE-C3F2-948E-3D638D01032E}"/>
              </a:ext>
            </a:extLst>
          </p:cNvPr>
          <p:cNvSpPr/>
          <p:nvPr/>
        </p:nvSpPr>
        <p:spPr>
          <a:xfrm>
            <a:off x="4564049" y="5600626"/>
            <a:ext cx="1212898" cy="367726"/>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pic>
        <p:nvPicPr>
          <p:cNvPr id="11" name="図 10" descr="選択した病院の詳細ページの画像">
            <a:extLst>
              <a:ext uri="{FF2B5EF4-FFF2-40B4-BE49-F238E27FC236}">
                <a16:creationId xmlns:a16="http://schemas.microsoft.com/office/drawing/2014/main" id="{85160DA5-9A3B-C902-9F21-1F319865A58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92511" y="2788913"/>
            <a:ext cx="1354165" cy="2672272"/>
          </a:xfrm>
          <a:prstGeom prst="rect">
            <a:avLst/>
          </a:prstGeom>
          <a:ln w="9525">
            <a:solidFill>
              <a:schemeClr val="tx1">
                <a:lumMod val="50000"/>
                <a:lumOff val="50000"/>
              </a:schemeClr>
            </a:solidFill>
          </a:ln>
        </p:spPr>
      </p:pic>
      <p:sp>
        <p:nvSpPr>
          <p:cNvPr id="14" name="円/楕円 57">
            <a:extLst>
              <a:ext uri="{FF2B5EF4-FFF2-40B4-BE49-F238E27FC236}">
                <a16:creationId xmlns:a16="http://schemas.microsoft.com/office/drawing/2014/main" id="{E23B0A4C-9B66-95BB-0FE6-4169268B7104}"/>
              </a:ext>
            </a:extLst>
          </p:cNvPr>
          <p:cNvSpPr/>
          <p:nvPr/>
        </p:nvSpPr>
        <p:spPr>
          <a:xfrm>
            <a:off x="4421152" y="5534718"/>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ゴシック" panose="020B0400000000000000" pitchFamily="49" charset="-128"/>
              <a:ea typeface="BIZ UDゴシック" panose="020B0400000000000000" pitchFamily="49" charset="-128"/>
            </a:endParaRPr>
          </a:p>
        </p:txBody>
      </p:sp>
      <p:sp>
        <p:nvSpPr>
          <p:cNvPr id="12" name="フリーフォーム 58">
            <a:extLst>
              <a:ext uri="{FF2B5EF4-FFF2-40B4-BE49-F238E27FC236}">
                <a16:creationId xmlns:a16="http://schemas.microsoft.com/office/drawing/2014/main" id="{193F3E5E-F11C-EB6B-F903-DF545B913F5E}"/>
              </a:ext>
            </a:extLst>
          </p:cNvPr>
          <p:cNvSpPr/>
          <p:nvPr/>
        </p:nvSpPr>
        <p:spPr>
          <a:xfrm>
            <a:off x="4404984" y="553331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ゴシック" panose="020B0400000000000000" pitchFamily="49" charset="-128"/>
              <a:ea typeface="BIZ UDゴシック" panose="020B0400000000000000" pitchFamily="49" charset="-128"/>
            </a:endParaRPr>
          </a:p>
        </p:txBody>
      </p:sp>
      <p:sp>
        <p:nvSpPr>
          <p:cNvPr id="25" name="正方形/長方形 24">
            <a:extLst>
              <a:ext uri="{FF2B5EF4-FFF2-40B4-BE49-F238E27FC236}">
                <a16:creationId xmlns:a16="http://schemas.microsoft.com/office/drawing/2014/main" id="{6BA74D80-E449-113A-002F-75AF2DD428BC}"/>
              </a:ext>
            </a:extLst>
          </p:cNvPr>
          <p:cNvSpPr/>
          <p:nvPr/>
        </p:nvSpPr>
        <p:spPr>
          <a:xfrm>
            <a:off x="5936013" y="4495800"/>
            <a:ext cx="1338756" cy="345447"/>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nvGrpSpPr>
          <p:cNvPr id="22" name="図形グループ 58">
            <a:extLst>
              <a:ext uri="{FF2B5EF4-FFF2-40B4-BE49-F238E27FC236}">
                <a16:creationId xmlns:a16="http://schemas.microsoft.com/office/drawing/2014/main" id="{CEDD10E1-9A4B-D94D-08ED-BC7B23FC0F4D}"/>
              </a:ext>
            </a:extLst>
          </p:cNvPr>
          <p:cNvGrpSpPr/>
          <p:nvPr/>
        </p:nvGrpSpPr>
        <p:grpSpPr>
          <a:xfrm>
            <a:off x="7287122" y="2550775"/>
            <a:ext cx="492444" cy="461665"/>
            <a:chOff x="7471819" y="2229458"/>
            <a:chExt cx="492444" cy="461665"/>
          </a:xfrm>
        </p:grpSpPr>
        <p:sp>
          <p:nvSpPr>
            <p:cNvPr id="23" name="円/楕円 59">
              <a:extLst>
                <a:ext uri="{FF2B5EF4-FFF2-40B4-BE49-F238E27FC236}">
                  <a16:creationId xmlns:a16="http://schemas.microsoft.com/office/drawing/2014/main" id="{FE318D8E-845B-7C46-0E0C-E80308113C42}"/>
                </a:ext>
              </a:extLst>
            </p:cNvPr>
            <p:cNvSpPr>
              <a:spLocks noChangeAspect="1"/>
            </p:cNvSpPr>
            <p:nvPr/>
          </p:nvSpPr>
          <p:spPr>
            <a:xfrm>
              <a:off x="7583041" y="2376070"/>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24" name="正方形/長方形 23">
              <a:extLst>
                <a:ext uri="{FF2B5EF4-FFF2-40B4-BE49-F238E27FC236}">
                  <a16:creationId xmlns:a16="http://schemas.microsoft.com/office/drawing/2014/main" id="{B6C08AEC-64BE-9312-17AD-39F221BF3FE0}"/>
                </a:ext>
              </a:extLst>
            </p:cNvPr>
            <p:cNvSpPr/>
            <p:nvPr/>
          </p:nvSpPr>
          <p:spPr>
            <a:xfrm>
              <a:off x="7471819" y="2229458"/>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❻</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grpSp>
        <p:nvGrpSpPr>
          <p:cNvPr id="26" name="図形グループ 58">
            <a:extLst>
              <a:ext uri="{FF2B5EF4-FFF2-40B4-BE49-F238E27FC236}">
                <a16:creationId xmlns:a16="http://schemas.microsoft.com/office/drawing/2014/main" id="{AC037ED2-6CF7-9FA2-686B-0F7B877D9B11}"/>
              </a:ext>
            </a:extLst>
          </p:cNvPr>
          <p:cNvGrpSpPr/>
          <p:nvPr/>
        </p:nvGrpSpPr>
        <p:grpSpPr>
          <a:xfrm>
            <a:off x="5732108" y="4168468"/>
            <a:ext cx="492444" cy="461665"/>
            <a:chOff x="7471819" y="2269602"/>
            <a:chExt cx="492444" cy="461665"/>
          </a:xfrm>
        </p:grpSpPr>
        <p:sp>
          <p:nvSpPr>
            <p:cNvPr id="27" name="円/楕円 59">
              <a:extLst>
                <a:ext uri="{FF2B5EF4-FFF2-40B4-BE49-F238E27FC236}">
                  <a16:creationId xmlns:a16="http://schemas.microsoft.com/office/drawing/2014/main" id="{2AC35721-9B79-03D8-CAC9-69B7842D3AB2}"/>
                </a:ext>
              </a:extLst>
            </p:cNvPr>
            <p:cNvSpPr>
              <a:spLocks noChangeAspect="1"/>
            </p:cNvSpPr>
            <p:nvPr/>
          </p:nvSpPr>
          <p:spPr>
            <a:xfrm>
              <a:off x="7583041" y="2376070"/>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28" name="正方形/長方形 27">
              <a:extLst>
                <a:ext uri="{FF2B5EF4-FFF2-40B4-BE49-F238E27FC236}">
                  <a16:creationId xmlns:a16="http://schemas.microsoft.com/office/drawing/2014/main" id="{49BD7047-9771-1B94-8EE5-BB415FB9A465}"/>
                </a:ext>
              </a:extLst>
            </p:cNvPr>
            <p:cNvSpPr/>
            <p:nvPr/>
          </p:nvSpPr>
          <p:spPr>
            <a:xfrm>
              <a:off x="7471819" y="2269602"/>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❺</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sp>
        <p:nvSpPr>
          <p:cNvPr id="3" name="正方形/長方形 2">
            <a:extLst>
              <a:ext uri="{FF2B5EF4-FFF2-40B4-BE49-F238E27FC236}">
                <a16:creationId xmlns:a16="http://schemas.microsoft.com/office/drawing/2014/main" id="{0F5D3E1E-AA1B-D03C-A340-387B16B28CBA}"/>
              </a:ext>
            </a:extLst>
          </p:cNvPr>
          <p:cNvSpPr/>
          <p:nvPr/>
        </p:nvSpPr>
        <p:spPr>
          <a:xfrm>
            <a:off x="5917295" y="2607649"/>
            <a:ext cx="402717" cy="289969"/>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nvGrpSpPr>
          <p:cNvPr id="15" name="図形グループ 58">
            <a:extLst>
              <a:ext uri="{FF2B5EF4-FFF2-40B4-BE49-F238E27FC236}">
                <a16:creationId xmlns:a16="http://schemas.microsoft.com/office/drawing/2014/main" id="{E08C3302-563C-66D2-5C43-29A64373CCE6}"/>
              </a:ext>
            </a:extLst>
          </p:cNvPr>
          <p:cNvGrpSpPr/>
          <p:nvPr/>
        </p:nvGrpSpPr>
        <p:grpSpPr>
          <a:xfrm>
            <a:off x="5697276" y="2258996"/>
            <a:ext cx="492444" cy="461665"/>
            <a:chOff x="7471819" y="2229458"/>
            <a:chExt cx="492444" cy="461665"/>
          </a:xfrm>
        </p:grpSpPr>
        <p:sp>
          <p:nvSpPr>
            <p:cNvPr id="16" name="円/楕円 59">
              <a:extLst>
                <a:ext uri="{FF2B5EF4-FFF2-40B4-BE49-F238E27FC236}">
                  <a16:creationId xmlns:a16="http://schemas.microsoft.com/office/drawing/2014/main" id="{B840A4C9-6524-F0C5-A7F6-549D8C6A626C}"/>
                </a:ext>
              </a:extLst>
            </p:cNvPr>
            <p:cNvSpPr>
              <a:spLocks noChangeAspect="1"/>
            </p:cNvSpPr>
            <p:nvPr/>
          </p:nvSpPr>
          <p:spPr>
            <a:xfrm>
              <a:off x="7583041" y="2376070"/>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17" name="正方形/長方形 16">
              <a:extLst>
                <a:ext uri="{FF2B5EF4-FFF2-40B4-BE49-F238E27FC236}">
                  <a16:creationId xmlns:a16="http://schemas.microsoft.com/office/drawing/2014/main" id="{2A6917D2-70F5-59EA-5B45-744299D01ED3}"/>
                </a:ext>
              </a:extLst>
            </p:cNvPr>
            <p:cNvSpPr/>
            <p:nvPr/>
          </p:nvSpPr>
          <p:spPr>
            <a:xfrm>
              <a:off x="7471819" y="2229458"/>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❹</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spTree>
    <p:extLst>
      <p:ext uri="{BB962C8B-B14F-4D97-AF65-F5344CB8AC3E}">
        <p14:creationId xmlns:p14="http://schemas.microsoft.com/office/powerpoint/2010/main" val="11246245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オブジェクト 6" hidden="1">
            <a:extLst>
              <a:ext uri="{FF2B5EF4-FFF2-40B4-BE49-F238E27FC236}">
                <a16:creationId xmlns:a16="http://schemas.microsoft.com/office/drawing/2014/main" id="{4B434EF2-31B8-40EF-822D-DC4D4803FA9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353" imgH="353" progId="TCLayout.ActiveDocument.1">
                  <p:embed/>
                </p:oleObj>
              </mc:Choice>
              <mc:Fallback>
                <p:oleObj name="think-cell スライド" r:id="rId4" imgW="353" imgH="353" progId="TCLayout.ActiveDocument.1">
                  <p:embed/>
                  <p:pic>
                    <p:nvPicPr>
                      <p:cNvPr id="7" name="オブジェクト 6" hidden="1">
                        <a:extLst>
                          <a:ext uri="{FF2B5EF4-FFF2-40B4-BE49-F238E27FC236}">
                            <a16:creationId xmlns:a16="http://schemas.microsoft.com/office/drawing/2014/main" id="{4B434EF2-31B8-40EF-822D-DC4D4803FA9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21" name="図 20" descr="CLINICSの「病院・診療所をさがす」画面で「地域からさがす」「診療科からさがす」「特徴からさがす」が表示されている画面の画像">
            <a:extLst>
              <a:ext uri="{FF2B5EF4-FFF2-40B4-BE49-F238E27FC236}">
                <a16:creationId xmlns:a16="http://schemas.microsoft.com/office/drawing/2014/main" id="{DE45EE74-9EBB-4B35-8899-7ACF61B7AF4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38245" y="1864481"/>
            <a:ext cx="1831472" cy="3618705"/>
          </a:xfrm>
          <a:prstGeom prst="rect">
            <a:avLst/>
          </a:prstGeom>
          <a:ln w="9525">
            <a:solidFill>
              <a:schemeClr val="tx1">
                <a:lumMod val="50000"/>
                <a:lumOff val="50000"/>
              </a:schemeClr>
            </a:solidFill>
          </a:ln>
        </p:spPr>
      </p:pic>
      <p:sp>
        <p:nvSpPr>
          <p:cNvPr id="22" name="object 24">
            <a:extLst>
              <a:ext uri="{FF2B5EF4-FFF2-40B4-BE49-F238E27FC236}">
                <a16:creationId xmlns:a16="http://schemas.microsoft.com/office/drawing/2014/main" id="{B5FD7AF5-BE29-4B8C-88FD-A71CB3D1BADD}"/>
              </a:ext>
            </a:extLst>
          </p:cNvPr>
          <p:cNvSpPr txBox="1">
            <a:spLocks/>
          </p:cNvSpPr>
          <p:nvPr/>
        </p:nvSpPr>
        <p:spPr>
          <a:xfrm>
            <a:off x="281502" y="1902971"/>
            <a:ext cx="3071888" cy="4113947"/>
          </a:xfrm>
          <a:prstGeom prst="rect">
            <a:avLst/>
          </a:prstGeom>
          <a:noFill/>
        </p:spPr>
        <p:txBody>
          <a:bodyPr vert="horz" wrap="square" lIns="0" tIns="12700" rIns="0" bIns="0" rtlCol="0">
            <a:spAutoFit/>
          </a:bodyPr>
          <a:lstStyle>
            <a:lvl1pPr marL="0">
              <a:defRPr>
                <a:latin typeface="+mn-lt"/>
                <a:ea typeface="+mn-ea"/>
                <a:cs typeface="+mn-cs"/>
              </a:defRPr>
            </a:lvl1pPr>
            <a:lvl2pPr marL="390958">
              <a:defRPr>
                <a:latin typeface="+mn-lt"/>
                <a:ea typeface="+mn-ea"/>
                <a:cs typeface="+mn-cs"/>
              </a:defRPr>
            </a:lvl2pPr>
            <a:lvl3pPr marL="781915">
              <a:defRPr>
                <a:latin typeface="+mn-lt"/>
                <a:ea typeface="+mn-ea"/>
                <a:cs typeface="+mn-cs"/>
              </a:defRPr>
            </a:lvl3pPr>
            <a:lvl4pPr marL="1172872">
              <a:defRPr>
                <a:latin typeface="+mn-lt"/>
                <a:ea typeface="+mn-ea"/>
                <a:cs typeface="+mn-cs"/>
              </a:defRPr>
            </a:lvl4pPr>
            <a:lvl5pPr marL="1563829">
              <a:defRPr>
                <a:latin typeface="+mn-lt"/>
                <a:ea typeface="+mn-ea"/>
                <a:cs typeface="+mn-cs"/>
              </a:defRPr>
            </a:lvl5pPr>
            <a:lvl6pPr marL="1954787">
              <a:defRPr>
                <a:latin typeface="+mn-lt"/>
                <a:ea typeface="+mn-ea"/>
                <a:cs typeface="+mn-cs"/>
              </a:defRPr>
            </a:lvl6pPr>
            <a:lvl7pPr marL="2345745">
              <a:defRPr>
                <a:latin typeface="+mn-lt"/>
                <a:ea typeface="+mn-ea"/>
                <a:cs typeface="+mn-cs"/>
              </a:defRPr>
            </a:lvl7pPr>
            <a:lvl8pPr marL="2736702">
              <a:defRPr>
                <a:latin typeface="+mn-lt"/>
                <a:ea typeface="+mn-ea"/>
                <a:cs typeface="+mn-cs"/>
              </a:defRPr>
            </a:lvl8pPr>
            <a:lvl9pPr marL="3127659">
              <a:defRPr>
                <a:latin typeface="+mn-lt"/>
                <a:ea typeface="+mn-ea"/>
                <a:cs typeface="+mn-cs"/>
              </a:defRPr>
            </a:lvl9pPr>
          </a:lstStyle>
          <a:p>
            <a:pPr marL="12700" marR="5080" lvl="0" defTabSz="914400">
              <a:spcBef>
                <a:spcPts val="100"/>
              </a:spcBef>
              <a:tabLst>
                <a:tab pos="352425" algn="l"/>
              </a:tabLst>
              <a:defRPr/>
            </a:pPr>
            <a:r>
              <a:rPr lang="ja-JP" altLang="en-US" sz="2400" b="1" kern="100" dirty="0">
                <a:solidFill>
                  <a:srgbClr val="009650"/>
                </a:solidFill>
                <a:latin typeface="BIZ UDゴシック" panose="020B0400000000000000" pitchFamily="49" charset="-128"/>
                <a:ea typeface="BIZ UDゴシック" panose="020B0400000000000000" pitchFamily="49" charset="-128"/>
                <a:cs typeface="Times New Roman" panose="02020603050405020304" pitchFamily="18" charset="0"/>
              </a:rPr>
              <a:t>❶</a:t>
            </a:r>
            <a:r>
              <a:rPr lang="en-US" altLang="ja-JP" sz="1800" b="1" kern="100" dirty="0">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en-US" sz="1800" b="1" dirty="0">
                <a:latin typeface="BIZ UDゴシック" panose="020B0400000000000000" pitchFamily="49" charset="-128"/>
                <a:ea typeface="BIZ UDゴシック" panose="020B0400000000000000" pitchFamily="49" charset="-128"/>
                <a:cs typeface="Meiryo" charset="-128"/>
              </a:rPr>
              <a:t>地域からさがす</a:t>
            </a:r>
            <a:r>
              <a:rPr lang="en-US" altLang="ja-JP" sz="1800" b="1" kern="100" dirty="0">
                <a:latin typeface="BIZ UDゴシック" panose="020B0400000000000000" pitchFamily="49" charset="-128"/>
                <a:ea typeface="BIZ UDゴシック" panose="020B0400000000000000" pitchFamily="49" charset="-128"/>
                <a:cs typeface="Times New Roman" panose="02020603050405020304" pitchFamily="18" charset="0"/>
              </a:rPr>
              <a:t>｣</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12700" marR="5080" lvl="0" defTabSz="914400">
              <a:spcBef>
                <a:spcPts val="100"/>
              </a:spcBef>
              <a:tabLst>
                <a:tab pos="352425" algn="l"/>
              </a:tabLst>
              <a:defRPr/>
            </a:pPr>
            <a:r>
              <a:rPr lang="en-US" altLang="ja-JP" sz="1400" b="1" dirty="0">
                <a:latin typeface="BIZ UDゴシック" panose="020B0400000000000000" pitchFamily="49" charset="-128"/>
                <a:ea typeface="BIZ UDゴシック" panose="020B0400000000000000" pitchFamily="49" charset="-128"/>
                <a:cs typeface="Meiryo" charset="-128"/>
              </a:rPr>
              <a:t>	</a:t>
            </a:r>
            <a:r>
              <a:rPr lang="ja-JP" altLang="en-US" sz="1400" b="1" dirty="0">
                <a:latin typeface="BIZ UDゴシック" panose="020B0400000000000000" pitchFamily="49" charset="-128"/>
                <a:ea typeface="BIZ UDゴシック" panose="020B0400000000000000" pitchFamily="49" charset="-128"/>
                <a:cs typeface="Meiryo" charset="-128"/>
              </a:rPr>
              <a:t>都道府県、市区町村名を選択し</a:t>
            </a:r>
            <a:endParaRPr lang="en-US" altLang="ja-JP" sz="1400" b="1" dirty="0">
              <a:latin typeface="BIZ UDゴシック" panose="020B0400000000000000" pitchFamily="49" charset="-128"/>
              <a:ea typeface="BIZ UDゴシック" panose="020B0400000000000000" pitchFamily="49" charset="-128"/>
              <a:cs typeface="Meiryo" charset="-128"/>
            </a:endParaRPr>
          </a:p>
          <a:p>
            <a:pPr marL="12700" marR="5080" lvl="0" defTabSz="914400">
              <a:spcBef>
                <a:spcPts val="100"/>
              </a:spcBef>
              <a:tabLst>
                <a:tab pos="352425" algn="l"/>
              </a:tabLst>
              <a:defRPr/>
            </a:pPr>
            <a:r>
              <a:rPr lang="ja-JP" altLang="en-US" sz="1400" b="1" dirty="0">
                <a:latin typeface="BIZ UDゴシック" panose="020B0400000000000000" pitchFamily="49" charset="-128"/>
                <a:ea typeface="BIZ UDゴシック" panose="020B0400000000000000" pitchFamily="49" charset="-128"/>
                <a:cs typeface="Meiryo" charset="-128"/>
              </a:rPr>
              <a:t>　　ダブルタップ</a:t>
            </a:r>
            <a:endParaRPr lang="en-US" altLang="ja-JP" sz="1400" b="1" dirty="0">
              <a:latin typeface="BIZ UDゴシック" panose="020B0400000000000000" pitchFamily="49" charset="-128"/>
              <a:ea typeface="BIZ UDゴシック" panose="020B0400000000000000" pitchFamily="49" charset="-128"/>
              <a:cs typeface="Meiryo" charset="-128"/>
            </a:endParaRPr>
          </a:p>
          <a:p>
            <a:pPr marL="12700" marR="5080" lvl="0" defTabSz="914400">
              <a:spcBef>
                <a:spcPts val="100"/>
              </a:spcBef>
              <a:tabLst>
                <a:tab pos="352425" algn="l"/>
              </a:tabLst>
              <a:defRPr/>
            </a:pPr>
            <a:r>
              <a:rPr lang="ja-JP" altLang="en-US" sz="1400" b="1" dirty="0">
                <a:latin typeface="BIZ UDゴシック" panose="020B0400000000000000" pitchFamily="49" charset="-128"/>
                <a:ea typeface="BIZ UDゴシック" panose="020B0400000000000000" pitchFamily="49" charset="-128"/>
                <a:cs typeface="Meiryo" charset="-128"/>
              </a:rPr>
              <a:t>　　スワイプで「絞り込む」に移動し</a:t>
            </a:r>
            <a:endParaRPr lang="en-US" altLang="ja-JP" sz="1400" b="1" dirty="0">
              <a:latin typeface="BIZ UDゴシック" panose="020B0400000000000000" pitchFamily="49" charset="-128"/>
              <a:ea typeface="BIZ UDゴシック" panose="020B0400000000000000" pitchFamily="49" charset="-128"/>
              <a:cs typeface="Meiryo" charset="-128"/>
            </a:endParaRPr>
          </a:p>
          <a:p>
            <a:pPr marL="12700" marR="5080" lvl="0" defTabSz="914400">
              <a:spcBef>
                <a:spcPts val="100"/>
              </a:spcBef>
              <a:tabLst>
                <a:tab pos="352425" algn="l"/>
              </a:tabLst>
              <a:defRPr/>
            </a:pPr>
            <a:r>
              <a:rPr lang="ja-JP" altLang="en-US" sz="1400" b="1" dirty="0">
                <a:latin typeface="BIZ UDゴシック" panose="020B0400000000000000" pitchFamily="49" charset="-128"/>
                <a:ea typeface="BIZ UDゴシック" panose="020B0400000000000000" pitchFamily="49" charset="-128"/>
                <a:cs typeface="Meiryo" charset="-128"/>
              </a:rPr>
              <a:t>　　ダブルタップ</a:t>
            </a:r>
            <a:endParaRPr lang="en-US" altLang="ja-JP" sz="1400" b="1" dirty="0">
              <a:latin typeface="BIZ UDゴシック" panose="020B0400000000000000" pitchFamily="49" charset="-128"/>
              <a:ea typeface="BIZ UDゴシック" panose="020B0400000000000000" pitchFamily="49" charset="-128"/>
              <a:cs typeface="Meiryo" charset="-128"/>
            </a:endParaRPr>
          </a:p>
          <a:p>
            <a:pPr marL="12700" marR="5080" lvl="0" defTabSz="914400">
              <a:spcBef>
                <a:spcPts val="100"/>
              </a:spcBef>
              <a:tabLst>
                <a:tab pos="352425" algn="l"/>
              </a:tabLst>
              <a:defRPr/>
            </a:pPr>
            <a:r>
              <a:rPr lang="ja-JP" altLang="en-US" sz="2400" b="1" kern="100" dirty="0">
                <a:solidFill>
                  <a:srgbClr val="009650"/>
                </a:solidFill>
                <a:latin typeface="BIZ UDゴシック" panose="020B0400000000000000" pitchFamily="49" charset="-128"/>
                <a:ea typeface="BIZ UDゴシック" panose="020B0400000000000000" pitchFamily="49" charset="-128"/>
                <a:cs typeface="Times New Roman" panose="02020603050405020304" pitchFamily="18" charset="0"/>
              </a:rPr>
              <a:t>❷</a:t>
            </a:r>
            <a:r>
              <a:rPr lang="en-US" altLang="ja-JP" sz="1800" b="1" kern="100" dirty="0">
                <a:latin typeface="BIZ UDゴシック" panose="020B0400000000000000" pitchFamily="49" charset="-128"/>
                <a:ea typeface="BIZ UDゴシック" panose="020B0400000000000000" pitchFamily="49" charset="-128"/>
                <a:cs typeface="Times New Roman" panose="02020603050405020304" pitchFamily="18" charset="0"/>
              </a:rPr>
              <a:t>｢</a:t>
            </a:r>
            <a:r>
              <a:rPr kumimoji="0" lang="ja-JP" altLang="en-US" sz="1800" b="1"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eiryo" charset="-128"/>
              </a:rPr>
              <a:t>診療</a:t>
            </a:r>
            <a:r>
              <a:rPr kumimoji="0" lang="ja-JP" altLang="en-US" sz="1800" b="1" i="0"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eiryo" charset="-128"/>
              </a:rPr>
              <a:t>科</a:t>
            </a:r>
            <a:r>
              <a:rPr kumimoji="0" lang="ja-JP" altLang="en-US" sz="1800" b="1"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eiryo" charset="-128"/>
              </a:rPr>
              <a:t>からさがす</a:t>
            </a:r>
            <a:r>
              <a:rPr lang="en-US" altLang="ja-JP" sz="1800" b="1" kern="100" dirty="0">
                <a:latin typeface="BIZ UDゴシック" panose="020B0400000000000000" pitchFamily="49" charset="-128"/>
                <a:ea typeface="BIZ UDゴシック" panose="020B0400000000000000" pitchFamily="49" charset="-128"/>
                <a:cs typeface="Times New Roman" panose="02020603050405020304" pitchFamily="18" charset="0"/>
              </a:rPr>
              <a:t>｣</a:t>
            </a:r>
            <a:endParaRPr kumimoji="0" lang="en-US" altLang="ja-JP" sz="1800" b="1" kern="0" dirty="0">
              <a:latin typeface="BIZ UDゴシック" panose="020B0400000000000000" pitchFamily="49" charset="-128"/>
              <a:ea typeface="BIZ UDゴシック" panose="020B0400000000000000" pitchFamily="49" charset="-128"/>
              <a:cs typeface="Meiryo" charset="-128"/>
            </a:endParaRPr>
          </a:p>
          <a:p>
            <a:pPr marL="12700" marR="5080" lvl="0" defTabSz="914400">
              <a:spcBef>
                <a:spcPts val="100"/>
              </a:spcBef>
              <a:tabLst>
                <a:tab pos="352425" algn="l"/>
              </a:tabLst>
              <a:defRPr/>
            </a:pPr>
            <a:r>
              <a:rPr kumimoji="0" lang="en-US" altLang="ja-JP" sz="1400" b="1"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eiryo" charset="-128"/>
              </a:rPr>
              <a:t>	</a:t>
            </a:r>
            <a:r>
              <a:rPr kumimoji="0" lang="ja-JP" altLang="en-US" sz="1400" b="1"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eiryo" charset="-128"/>
              </a:rPr>
              <a:t>希望の診療科をダブルタップ</a:t>
            </a:r>
            <a:endParaRPr kumimoji="0" lang="en-US" altLang="ja-JP" sz="1400" b="1"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eiryo" charset="-128"/>
            </a:endParaRPr>
          </a:p>
          <a:p>
            <a:pPr marL="12700" marR="5080" lvl="0" defTabSz="914400">
              <a:spcBef>
                <a:spcPts val="100"/>
              </a:spcBef>
              <a:tabLst>
                <a:tab pos="352425" algn="l"/>
              </a:tabLst>
              <a:defRPr/>
            </a:pPr>
            <a:r>
              <a:rPr kumimoji="0" lang="ja-JP" altLang="en-US" sz="1400" b="1" kern="0" dirty="0">
                <a:latin typeface="BIZ UDゴシック" panose="020B0400000000000000" pitchFamily="49" charset="-128"/>
                <a:ea typeface="BIZ UDゴシック" panose="020B0400000000000000" pitchFamily="49" charset="-128"/>
                <a:cs typeface="Meiryo" charset="-128"/>
              </a:rPr>
              <a:t>　　</a:t>
            </a:r>
            <a:r>
              <a:rPr lang="ja-JP" altLang="en-US" sz="1400" b="1" dirty="0">
                <a:latin typeface="BIZ UDゴシック" panose="020B0400000000000000" pitchFamily="49" charset="-128"/>
                <a:ea typeface="BIZ UDゴシック" panose="020B0400000000000000" pitchFamily="49" charset="-128"/>
                <a:cs typeface="Meiryo" charset="-128"/>
              </a:rPr>
              <a:t>スワイプで「絞り込む」に移動し</a:t>
            </a:r>
            <a:endParaRPr lang="en-US" altLang="ja-JP" sz="1400" b="1" dirty="0">
              <a:latin typeface="BIZ UDゴシック" panose="020B0400000000000000" pitchFamily="49" charset="-128"/>
              <a:ea typeface="BIZ UDゴシック" panose="020B0400000000000000" pitchFamily="49" charset="-128"/>
              <a:cs typeface="Meiryo" charset="-128"/>
            </a:endParaRPr>
          </a:p>
          <a:p>
            <a:pPr marL="12700" marR="5080" lvl="0" defTabSz="914400">
              <a:spcBef>
                <a:spcPts val="100"/>
              </a:spcBef>
              <a:tabLst>
                <a:tab pos="352425" algn="l"/>
              </a:tabLst>
              <a:defRPr/>
            </a:pPr>
            <a:r>
              <a:rPr lang="ja-JP" altLang="en-US" sz="1400" b="1" dirty="0">
                <a:latin typeface="BIZ UDゴシック" panose="020B0400000000000000" pitchFamily="49" charset="-128"/>
                <a:ea typeface="BIZ UDゴシック" panose="020B0400000000000000" pitchFamily="49" charset="-128"/>
                <a:cs typeface="Meiryo" charset="-128"/>
              </a:rPr>
              <a:t>　　ダブルタップ</a:t>
            </a:r>
            <a:endParaRPr lang="en-US" altLang="ja-JP" sz="1400" b="1" dirty="0">
              <a:latin typeface="BIZ UDゴシック" panose="020B0400000000000000" pitchFamily="49" charset="-128"/>
              <a:ea typeface="BIZ UDゴシック" panose="020B0400000000000000" pitchFamily="49" charset="-128"/>
              <a:cs typeface="Meiryo" charset="-128"/>
            </a:endParaRPr>
          </a:p>
          <a:p>
            <a:pPr marL="12700" marR="5080" lvl="0" defTabSz="914400">
              <a:spcBef>
                <a:spcPts val="100"/>
              </a:spcBef>
              <a:tabLst>
                <a:tab pos="352425" algn="l"/>
              </a:tabLst>
              <a:defRPr/>
            </a:pPr>
            <a:r>
              <a:rPr kumimoji="0" lang="ja-JP" altLang="en-US" sz="2400" b="1" kern="0" dirty="0">
                <a:solidFill>
                  <a:srgbClr val="009650"/>
                </a:solidFill>
                <a:latin typeface="BIZ UDゴシック" panose="020B0400000000000000" pitchFamily="49" charset="-128"/>
                <a:ea typeface="BIZ UDゴシック" panose="020B0400000000000000" pitchFamily="49" charset="-128"/>
                <a:cs typeface="Meiryo" charset="-128"/>
              </a:rPr>
              <a:t>❸</a:t>
            </a:r>
            <a:r>
              <a:rPr lang="en-US" altLang="ja-JP" sz="1800" b="1" kern="100" dirty="0">
                <a:latin typeface="BIZ UDゴシック" panose="020B0400000000000000" pitchFamily="49" charset="-128"/>
                <a:ea typeface="BIZ UDゴシック" panose="020B0400000000000000" pitchFamily="49" charset="-128"/>
                <a:cs typeface="Times New Roman" panose="02020603050405020304" pitchFamily="18" charset="0"/>
              </a:rPr>
              <a:t>｢</a:t>
            </a:r>
            <a:r>
              <a:rPr kumimoji="0" lang="ja-JP" altLang="en-US" sz="1800" b="1" kern="0" dirty="0">
                <a:latin typeface="BIZ UDゴシック" panose="020B0400000000000000" pitchFamily="49" charset="-128"/>
                <a:ea typeface="BIZ UDゴシック" panose="020B0400000000000000" pitchFamily="49" charset="-128"/>
                <a:cs typeface="Meiryo" charset="-128"/>
              </a:rPr>
              <a:t>特徴からさがす</a:t>
            </a:r>
            <a:r>
              <a:rPr lang="en-US" altLang="ja-JP" sz="1800" b="1" kern="100" dirty="0">
                <a:latin typeface="BIZ UDゴシック" panose="020B0400000000000000" pitchFamily="49" charset="-128"/>
                <a:ea typeface="BIZ UDゴシック" panose="020B0400000000000000" pitchFamily="49" charset="-128"/>
                <a:cs typeface="Times New Roman" panose="02020603050405020304" pitchFamily="18" charset="0"/>
              </a:rPr>
              <a:t>｣</a:t>
            </a:r>
            <a:endParaRPr kumimoji="0" lang="en-US" altLang="ja-JP" sz="1800" b="1" kern="0" dirty="0">
              <a:latin typeface="BIZ UDゴシック" panose="020B0400000000000000" pitchFamily="49" charset="-128"/>
              <a:ea typeface="BIZ UDゴシック" panose="020B0400000000000000" pitchFamily="49" charset="-128"/>
              <a:cs typeface="Meiryo" charset="-128"/>
            </a:endParaRPr>
          </a:p>
          <a:p>
            <a:pPr marL="12700" marR="5080" lvl="0" defTabSz="914400">
              <a:spcBef>
                <a:spcPts val="100"/>
              </a:spcBef>
              <a:tabLst>
                <a:tab pos="352425" algn="l"/>
              </a:tabLst>
              <a:defRPr/>
            </a:pPr>
            <a:r>
              <a:rPr lang="ja-JP" altLang="en-US" sz="1400" b="1" dirty="0">
                <a:solidFill>
                  <a:srgbClr val="009650"/>
                </a:solidFill>
                <a:latin typeface="BIZ UDゴシック" panose="020B0400000000000000" pitchFamily="49" charset="-128"/>
                <a:ea typeface="BIZ UDゴシック" panose="020B0400000000000000" pitchFamily="49" charset="-128"/>
                <a:cs typeface="Meiryo" charset="-128"/>
              </a:rPr>
              <a:t>＊</a:t>
            </a:r>
            <a:r>
              <a:rPr lang="en-US" altLang="ja-JP" sz="1400" b="1" dirty="0">
                <a:solidFill>
                  <a:srgbClr val="009650"/>
                </a:solidFill>
                <a:latin typeface="BIZ UDゴシック" panose="020B0400000000000000" pitchFamily="49" charset="-128"/>
                <a:ea typeface="BIZ UDゴシック" panose="020B0400000000000000" pitchFamily="49" charset="-128"/>
                <a:cs typeface="Meiryo" charset="-128"/>
              </a:rPr>
              <a:t>	</a:t>
            </a:r>
            <a:r>
              <a:rPr kumimoji="0" lang="ja-JP" altLang="en-US" sz="1400" b="1" kern="0" dirty="0">
                <a:latin typeface="BIZ UDゴシック" panose="020B0400000000000000" pitchFamily="49" charset="-128"/>
                <a:ea typeface="BIZ UDゴシック" panose="020B0400000000000000" pitchFamily="49" charset="-128"/>
                <a:cs typeface="Meiryo" charset="-128"/>
              </a:rPr>
              <a:t>地域や診療科も含め、複数の</a:t>
            </a:r>
            <a:endParaRPr kumimoji="0" lang="en-US" altLang="ja-JP" sz="1400" b="1" kern="0" dirty="0">
              <a:latin typeface="BIZ UDゴシック" panose="020B0400000000000000" pitchFamily="49" charset="-128"/>
              <a:ea typeface="BIZ UDゴシック" panose="020B0400000000000000" pitchFamily="49" charset="-128"/>
              <a:cs typeface="Meiryo" charset="-128"/>
            </a:endParaRPr>
          </a:p>
          <a:p>
            <a:pPr marL="12700" marR="5080" lvl="0" defTabSz="914400">
              <a:spcBef>
                <a:spcPts val="100"/>
              </a:spcBef>
              <a:tabLst>
                <a:tab pos="352425" algn="l"/>
              </a:tabLst>
              <a:defRPr/>
            </a:pPr>
            <a:r>
              <a:rPr kumimoji="0" lang="ja-JP" altLang="en-US" sz="1400" b="1" kern="0" dirty="0">
                <a:latin typeface="BIZ UDゴシック" panose="020B0400000000000000" pitchFamily="49" charset="-128"/>
                <a:ea typeface="BIZ UDゴシック" panose="020B0400000000000000" pitchFamily="49" charset="-128"/>
                <a:cs typeface="Meiryo" charset="-128"/>
              </a:rPr>
              <a:t>　　条件を</a:t>
            </a:r>
            <a:r>
              <a:rPr kumimoji="0" lang="en-US" altLang="ja-JP" sz="1400" b="1" kern="0" dirty="0">
                <a:latin typeface="BIZ UDゴシック" panose="020B0400000000000000" pitchFamily="49" charset="-128"/>
                <a:ea typeface="BIZ UDゴシック" panose="020B0400000000000000" pitchFamily="49" charset="-128"/>
                <a:cs typeface="Meiryo" charset="-128"/>
              </a:rPr>
              <a:t>	</a:t>
            </a:r>
            <a:r>
              <a:rPr kumimoji="0" lang="ja-JP" altLang="en-US" sz="1400" b="1" kern="0" dirty="0">
                <a:latin typeface="BIZ UDゴシック" panose="020B0400000000000000" pitchFamily="49" charset="-128"/>
                <a:ea typeface="BIZ UDゴシック" panose="020B0400000000000000" pitchFamily="49" charset="-128"/>
                <a:cs typeface="Meiryo" charset="-128"/>
              </a:rPr>
              <a:t>組み合わせて検索できます</a:t>
            </a:r>
            <a:endParaRPr kumimoji="0" lang="en-US" altLang="ja-JP" sz="1400" b="1" kern="0" dirty="0">
              <a:latin typeface="BIZ UDゴシック" panose="020B0400000000000000" pitchFamily="49" charset="-128"/>
              <a:ea typeface="BIZ UDゴシック" panose="020B0400000000000000" pitchFamily="49" charset="-128"/>
              <a:cs typeface="Meiryo" charset="-128"/>
            </a:endParaRPr>
          </a:p>
          <a:p>
            <a:pPr marL="12700" marR="5080" lvl="0" indent="0" algn="l" defTabSz="914400" rtl="0" eaLnBrk="1" fontAlgn="auto" latinLnBrk="0" hangingPunct="1">
              <a:spcBef>
                <a:spcPts val="100"/>
              </a:spcBef>
              <a:spcAft>
                <a:spcPts val="0"/>
              </a:spcAft>
              <a:buClrTx/>
              <a:buSzTx/>
              <a:buFontTx/>
              <a:buNone/>
              <a:tabLst>
                <a:tab pos="352425" algn="l"/>
              </a:tabLst>
              <a:defRPr/>
            </a:pPr>
            <a:r>
              <a:rPr lang="ja-JP" altLang="en-US" sz="1400" b="1" dirty="0">
                <a:solidFill>
                  <a:srgbClr val="009650"/>
                </a:solidFill>
                <a:latin typeface="BIZ UDゴシック" panose="020B0400000000000000" pitchFamily="49" charset="-128"/>
                <a:ea typeface="BIZ UDゴシック" panose="020B0400000000000000" pitchFamily="49" charset="-128"/>
                <a:cs typeface="Meiryo" charset="-128"/>
              </a:rPr>
              <a:t>＊</a:t>
            </a:r>
            <a:r>
              <a:rPr lang="en-US" altLang="ja-JP" sz="1400" b="1" dirty="0">
                <a:solidFill>
                  <a:srgbClr val="009650"/>
                </a:solidFill>
                <a:latin typeface="BIZ UDゴシック" panose="020B0400000000000000" pitchFamily="49" charset="-128"/>
                <a:ea typeface="BIZ UDゴシック" panose="020B0400000000000000" pitchFamily="49" charset="-128"/>
                <a:cs typeface="Meiryo" charset="-128"/>
              </a:rPr>
              <a:t>	</a:t>
            </a:r>
            <a:r>
              <a:rPr lang="en-US" altLang="ja-JP" sz="1400" b="1" dirty="0">
                <a:latin typeface="BIZ UDゴシック" panose="020B0400000000000000" pitchFamily="49" charset="-128"/>
                <a:ea typeface="BIZ UDゴシック" panose="020B0400000000000000" pitchFamily="49" charset="-128"/>
                <a:cs typeface="Meiryo" charset="-128"/>
              </a:rPr>
              <a:t>｢</a:t>
            </a:r>
            <a:r>
              <a:rPr lang="ja-JP" altLang="en-US" sz="1400" b="1" dirty="0">
                <a:latin typeface="BIZ UDゴシック" panose="020B0400000000000000" pitchFamily="49" charset="-128"/>
                <a:ea typeface="BIZ UDゴシック" panose="020B0400000000000000" pitchFamily="49" charset="-128"/>
                <a:cs typeface="Meiryo" charset="-128"/>
              </a:rPr>
              <a:t>診療時間</a:t>
            </a:r>
            <a:r>
              <a:rPr lang="en-US" altLang="ja-JP" sz="1400" b="1" dirty="0">
                <a:latin typeface="BIZ UDゴシック" panose="020B0400000000000000" pitchFamily="49" charset="-128"/>
                <a:ea typeface="BIZ UDゴシック" panose="020B0400000000000000" pitchFamily="49" charset="-128"/>
                <a:cs typeface="Meiryo" charset="-128"/>
              </a:rPr>
              <a:t>｣</a:t>
            </a:r>
            <a:r>
              <a:rPr lang="ja-JP" altLang="en-US" sz="1400" b="1" dirty="0">
                <a:latin typeface="BIZ UDゴシック" panose="020B0400000000000000" pitchFamily="49" charset="-128"/>
                <a:ea typeface="BIZ UDゴシック" panose="020B0400000000000000" pitchFamily="49" charset="-128"/>
                <a:cs typeface="Meiryo" charset="-128"/>
              </a:rPr>
              <a:t>、</a:t>
            </a:r>
            <a:r>
              <a:rPr lang="en-US" altLang="ja-JP" sz="1400" b="1" dirty="0">
                <a:latin typeface="BIZ UDゴシック" panose="020B0400000000000000" pitchFamily="49" charset="-128"/>
                <a:ea typeface="BIZ UDゴシック" panose="020B0400000000000000" pitchFamily="49" charset="-128"/>
                <a:cs typeface="Meiryo" charset="-128"/>
              </a:rPr>
              <a:t>｢</a:t>
            </a:r>
            <a:r>
              <a:rPr lang="ja-JP" altLang="en-US" sz="1400" b="1" dirty="0">
                <a:latin typeface="BIZ UDゴシック" panose="020B0400000000000000" pitchFamily="49" charset="-128"/>
                <a:ea typeface="BIZ UDゴシック" panose="020B0400000000000000" pitchFamily="49" charset="-128"/>
                <a:cs typeface="Meiryo" charset="-128"/>
              </a:rPr>
              <a:t>予約空き枠</a:t>
            </a:r>
            <a:r>
              <a:rPr lang="en-US" altLang="ja-JP" sz="1400" b="1" dirty="0">
                <a:latin typeface="BIZ UDゴシック" panose="020B0400000000000000" pitchFamily="49" charset="-128"/>
                <a:ea typeface="BIZ UDゴシック" panose="020B0400000000000000" pitchFamily="49" charset="-128"/>
                <a:cs typeface="Meiryo" charset="-128"/>
              </a:rPr>
              <a:t>｣</a:t>
            </a:r>
            <a:r>
              <a:rPr lang="ja-JP" altLang="en-US" sz="1400" b="1" dirty="0">
                <a:latin typeface="BIZ UDゴシック" panose="020B0400000000000000" pitchFamily="49" charset="-128"/>
                <a:ea typeface="BIZ UDゴシック" panose="020B0400000000000000" pitchFamily="49" charset="-128"/>
                <a:cs typeface="Meiryo" charset="-128"/>
              </a:rPr>
              <a:t>、</a:t>
            </a:r>
            <a:endParaRPr lang="en-US" altLang="ja-JP" sz="1400" b="1" dirty="0">
              <a:latin typeface="BIZ UDゴシック" panose="020B0400000000000000" pitchFamily="49" charset="-128"/>
              <a:ea typeface="BIZ UDゴシック" panose="020B0400000000000000" pitchFamily="49" charset="-128"/>
              <a:cs typeface="Meiryo" charset="-128"/>
            </a:endParaRPr>
          </a:p>
          <a:p>
            <a:pPr marL="12700" marR="5080" lvl="0" indent="0" algn="l" defTabSz="914400" rtl="0" eaLnBrk="1" fontAlgn="auto" latinLnBrk="0" hangingPunct="1">
              <a:spcBef>
                <a:spcPts val="100"/>
              </a:spcBef>
              <a:spcAft>
                <a:spcPts val="0"/>
              </a:spcAft>
              <a:buClrTx/>
              <a:buSzTx/>
              <a:buFontTx/>
              <a:buNone/>
              <a:tabLst>
                <a:tab pos="352425" algn="l"/>
              </a:tabLst>
              <a:defRPr/>
            </a:pPr>
            <a:r>
              <a:rPr lang="ja-JP" altLang="en-US" sz="1400" b="1" dirty="0">
                <a:latin typeface="BIZ UDゴシック" panose="020B0400000000000000" pitchFamily="49" charset="-128"/>
                <a:ea typeface="BIZ UDゴシック" panose="020B0400000000000000" pitchFamily="49" charset="-128"/>
                <a:cs typeface="Meiryo" charset="-128"/>
              </a:rPr>
              <a:t>　</a:t>
            </a:r>
            <a:r>
              <a:rPr lang="en-US" altLang="ja-JP" sz="1400" b="1" dirty="0">
                <a:latin typeface="BIZ UDゴシック" panose="020B0400000000000000" pitchFamily="49" charset="-128"/>
                <a:ea typeface="BIZ UDゴシック" panose="020B0400000000000000" pitchFamily="49" charset="-128"/>
                <a:cs typeface="Meiryo" charset="-128"/>
              </a:rPr>
              <a:t>	｢</a:t>
            </a:r>
            <a:r>
              <a:rPr lang="ja-JP" altLang="en-US" sz="1400" b="1" dirty="0">
                <a:latin typeface="BIZ UDゴシック" panose="020B0400000000000000" pitchFamily="49" charset="-128"/>
                <a:ea typeface="BIZ UDゴシック" panose="020B0400000000000000" pitchFamily="49" charset="-128"/>
                <a:cs typeface="Meiryo" charset="-128"/>
              </a:rPr>
              <a:t>特徴</a:t>
            </a:r>
            <a:r>
              <a:rPr lang="en-US" altLang="ja-JP" sz="1400" b="1" dirty="0">
                <a:latin typeface="BIZ UDゴシック" panose="020B0400000000000000" pitchFamily="49" charset="-128"/>
                <a:ea typeface="BIZ UDゴシック" panose="020B0400000000000000" pitchFamily="49" charset="-128"/>
                <a:cs typeface="Meiryo" charset="-128"/>
              </a:rPr>
              <a:t>｣</a:t>
            </a:r>
            <a:r>
              <a:rPr lang="ja-JP" altLang="en-US" sz="1400" b="1" dirty="0">
                <a:latin typeface="BIZ UDゴシック" panose="020B0400000000000000" pitchFamily="49" charset="-128"/>
                <a:ea typeface="BIZ UDゴシック" panose="020B0400000000000000" pitchFamily="49" charset="-128"/>
                <a:cs typeface="Meiryo" charset="-128"/>
              </a:rPr>
              <a:t>、</a:t>
            </a:r>
            <a:r>
              <a:rPr lang="en-US" altLang="ja-JP" sz="1400" b="1" dirty="0">
                <a:latin typeface="BIZ UDゴシック" panose="020B0400000000000000" pitchFamily="49" charset="-128"/>
                <a:ea typeface="BIZ UDゴシック" panose="020B0400000000000000" pitchFamily="49" charset="-128"/>
                <a:cs typeface="Meiryo" charset="-128"/>
              </a:rPr>
              <a:t>｢</a:t>
            </a:r>
            <a:r>
              <a:rPr lang="ja-JP" altLang="en-US" sz="1400" b="1" dirty="0">
                <a:latin typeface="BIZ UDゴシック" panose="020B0400000000000000" pitchFamily="49" charset="-128"/>
                <a:ea typeface="BIZ UDゴシック" panose="020B0400000000000000" pitchFamily="49" charset="-128"/>
                <a:cs typeface="Meiryo" charset="-128"/>
              </a:rPr>
              <a:t>トピック</a:t>
            </a:r>
            <a:r>
              <a:rPr lang="en-US" altLang="ja-JP" sz="1400" b="1" dirty="0">
                <a:latin typeface="BIZ UDゴシック" panose="020B0400000000000000" pitchFamily="49" charset="-128"/>
                <a:ea typeface="BIZ UDゴシック" panose="020B0400000000000000" pitchFamily="49" charset="-128"/>
                <a:cs typeface="Meiryo" charset="-128"/>
              </a:rPr>
              <a:t>｣</a:t>
            </a:r>
            <a:r>
              <a:rPr lang="ja-JP" altLang="en-US" sz="1400" b="1" dirty="0">
                <a:latin typeface="BIZ UDゴシック" panose="020B0400000000000000" pitchFamily="49" charset="-128"/>
                <a:ea typeface="BIZ UDゴシック" panose="020B0400000000000000" pitchFamily="49" charset="-128"/>
                <a:cs typeface="Meiryo" charset="-128"/>
              </a:rPr>
              <a:t>を選択し、</a:t>
            </a:r>
            <a:endParaRPr lang="en-US" altLang="ja-JP" sz="1400" b="1" dirty="0">
              <a:latin typeface="BIZ UDゴシック" panose="020B0400000000000000" pitchFamily="49" charset="-128"/>
              <a:ea typeface="BIZ UDゴシック" panose="020B0400000000000000" pitchFamily="49" charset="-128"/>
              <a:cs typeface="Meiryo" charset="-128"/>
            </a:endParaRPr>
          </a:p>
          <a:p>
            <a:pPr marL="12700" marR="5080" lvl="0" indent="0" algn="l" defTabSz="914400" rtl="0" eaLnBrk="1" fontAlgn="auto" latinLnBrk="0" hangingPunct="1">
              <a:spcBef>
                <a:spcPts val="100"/>
              </a:spcBef>
              <a:spcAft>
                <a:spcPts val="0"/>
              </a:spcAft>
              <a:buClrTx/>
              <a:buSzTx/>
              <a:buFontTx/>
              <a:buNone/>
              <a:tabLst>
                <a:tab pos="352425" algn="l"/>
              </a:tabLst>
              <a:defRPr/>
            </a:pPr>
            <a:r>
              <a:rPr lang="en-US" altLang="ja-JP" sz="1400" b="1" dirty="0">
                <a:latin typeface="BIZ UDゴシック" panose="020B0400000000000000" pitchFamily="49" charset="-128"/>
                <a:ea typeface="BIZ UDゴシック" panose="020B0400000000000000" pitchFamily="49" charset="-128"/>
                <a:cs typeface="Meiryo" charset="-128"/>
              </a:rPr>
              <a:t>	</a:t>
            </a:r>
            <a:r>
              <a:rPr lang="ja-JP" altLang="en-US" sz="1400" b="1" dirty="0">
                <a:latin typeface="BIZ UDゴシック" panose="020B0400000000000000" pitchFamily="49" charset="-128"/>
                <a:ea typeface="BIZ UDゴシック" panose="020B0400000000000000" pitchFamily="49" charset="-128"/>
                <a:cs typeface="Meiryo" charset="-128"/>
              </a:rPr>
              <a:t>スワイプで「条件から探す」</a:t>
            </a:r>
            <a:endParaRPr lang="en-US" altLang="ja-JP" sz="1400" b="1" dirty="0">
              <a:latin typeface="BIZ UDゴシック" panose="020B0400000000000000" pitchFamily="49" charset="-128"/>
              <a:ea typeface="BIZ UDゴシック" panose="020B0400000000000000" pitchFamily="49" charset="-128"/>
              <a:cs typeface="Meiryo" charset="-128"/>
            </a:endParaRPr>
          </a:p>
          <a:p>
            <a:pPr marL="12700" marR="5080" lvl="0" indent="0" algn="l" defTabSz="914400" rtl="0" eaLnBrk="1" fontAlgn="auto" latinLnBrk="0" hangingPunct="1">
              <a:spcBef>
                <a:spcPts val="100"/>
              </a:spcBef>
              <a:spcAft>
                <a:spcPts val="0"/>
              </a:spcAft>
              <a:buClrTx/>
              <a:buSzTx/>
              <a:buFontTx/>
              <a:buNone/>
              <a:tabLst>
                <a:tab pos="352425" algn="l"/>
              </a:tabLst>
              <a:defRPr/>
            </a:pPr>
            <a:r>
              <a:rPr lang="ja-JP" altLang="en-US" sz="1400" b="1" dirty="0">
                <a:latin typeface="BIZ UDゴシック" panose="020B0400000000000000" pitchFamily="49" charset="-128"/>
                <a:ea typeface="BIZ UDゴシック" panose="020B0400000000000000" pitchFamily="49" charset="-128"/>
                <a:cs typeface="Meiryo" charset="-128"/>
              </a:rPr>
              <a:t>　　に移動しダブルタップ</a:t>
            </a:r>
            <a:r>
              <a:rPr kumimoji="0" lang="ja-JP" altLang="en-US" sz="1400" b="1" kern="0" dirty="0">
                <a:latin typeface="BIZ UDゴシック" panose="020B0400000000000000" pitchFamily="49" charset="-128"/>
                <a:ea typeface="BIZ UDゴシック" panose="020B0400000000000000" pitchFamily="49" charset="-128"/>
                <a:cs typeface="Meiryo" charset="-128"/>
              </a:rPr>
              <a:t>　</a:t>
            </a:r>
            <a:endParaRPr kumimoji="0" lang="en-US" altLang="ja-JP" sz="1400" b="1" kern="0" dirty="0">
              <a:latin typeface="BIZ UDゴシック" panose="020B0400000000000000" pitchFamily="49" charset="-128"/>
              <a:ea typeface="BIZ UDゴシック" panose="020B0400000000000000" pitchFamily="49" charset="-128"/>
              <a:cs typeface="Meiryo" charset="-128"/>
            </a:endParaRPr>
          </a:p>
        </p:txBody>
      </p:sp>
      <p:cxnSp>
        <p:nvCxnSpPr>
          <p:cNvPr id="18" name="直線コネクタ 17">
            <a:extLst>
              <a:ext uri="{FF2B5EF4-FFF2-40B4-BE49-F238E27FC236}">
                <a16:creationId xmlns:a16="http://schemas.microsoft.com/office/drawing/2014/main" id="{C4609F13-AAC9-4D4C-A244-2D5E541ED2CF}"/>
              </a:ext>
            </a:extLst>
          </p:cNvPr>
          <p:cNvCxnSpPr/>
          <p:nvPr/>
        </p:nvCxnSpPr>
        <p:spPr>
          <a:xfrm>
            <a:off x="5931233" y="1285298"/>
            <a:ext cx="0" cy="5220000"/>
          </a:xfrm>
          <a:prstGeom prst="line">
            <a:avLst/>
          </a:prstGeom>
          <a:ln w="19050">
            <a:solidFill>
              <a:srgbClr val="009650"/>
            </a:solidFill>
            <a:prstDash val="solid"/>
          </a:ln>
        </p:spPr>
        <p:style>
          <a:lnRef idx="1">
            <a:schemeClr val="accent1"/>
          </a:lnRef>
          <a:fillRef idx="0">
            <a:schemeClr val="accent1"/>
          </a:fillRef>
          <a:effectRef idx="0">
            <a:schemeClr val="accent1"/>
          </a:effectRef>
          <a:fontRef idx="minor">
            <a:schemeClr val="tx1"/>
          </a:fontRef>
        </p:style>
      </p:cxnSp>
      <p:sp>
        <p:nvSpPr>
          <p:cNvPr id="34"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3-A</a:t>
            </a:r>
            <a:endParaRPr lang="en-US" sz="3600" dirty="0">
              <a:latin typeface="BIZ UDゴシック" panose="020B0400000000000000" pitchFamily="49" charset="-128"/>
              <a:ea typeface="BIZ UDゴシック" panose="020B0400000000000000" pitchFamily="49" charset="-128"/>
            </a:endParaRPr>
          </a:p>
        </p:txBody>
      </p:sp>
      <p:sp>
        <p:nvSpPr>
          <p:cNvPr id="35" name="タイトル 9">
            <a:extLst>
              <a:ext uri="{FF2B5EF4-FFF2-40B4-BE49-F238E27FC236}">
                <a16:creationId xmlns:a16="http://schemas.microsoft.com/office/drawing/2014/main" id="{FDDA2747-DBA5-44E4-A04D-BE8E8CD8D716}"/>
              </a:ext>
            </a:extLst>
          </p:cNvPr>
          <p:cNvSpPr txBox="1">
            <a:spLocks/>
          </p:cNvSpPr>
          <p:nvPr/>
        </p:nvSpPr>
        <p:spPr>
          <a:xfrm>
            <a:off x="1598088" y="206587"/>
            <a:ext cx="6839401"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オンライン診療・服薬指導アプリ</a:t>
            </a:r>
            <a:r>
              <a:rPr lang="en-US" altLang="ja-JP" sz="1800" dirty="0">
                <a:latin typeface="BIZ UDゴシック" panose="020B0400000000000000" pitchFamily="49" charset="-128"/>
                <a:ea typeface="BIZ UDゴシック" panose="020B0400000000000000" pitchFamily="49" charset="-128"/>
              </a:rPr>
              <a:t>CLINICS</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【5</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en-US" altLang="ja-JP" sz="3200" dirty="0">
                <a:latin typeface="BIZ UDゴシック" panose="020B0400000000000000" pitchFamily="49" charset="-128"/>
                <a:ea typeface="BIZ UDゴシック" panose="020B0400000000000000" pitchFamily="49" charset="-128"/>
              </a:rPr>
              <a:t>CLINICS</a:t>
            </a:r>
            <a:r>
              <a:rPr lang="ja-JP" altLang="en-US" sz="3200" dirty="0">
                <a:latin typeface="BIZ UDゴシック" panose="020B0400000000000000" pitchFamily="49" charset="-128"/>
                <a:ea typeface="BIZ UDゴシック" panose="020B0400000000000000" pitchFamily="49" charset="-128"/>
                <a:cs typeface="AoyagiKouzanFontT"/>
              </a:rPr>
              <a:t>で病</a:t>
            </a:r>
            <a:r>
              <a:rPr lang="ja-JP" altLang="en-US" sz="3200" spc="-1000" dirty="0">
                <a:latin typeface="BIZ UDゴシック" panose="020B0400000000000000" pitchFamily="49" charset="-128"/>
                <a:ea typeface="BIZ UDゴシック" panose="020B0400000000000000" pitchFamily="49" charset="-128"/>
                <a:cs typeface="AoyagiKouzanFontT"/>
              </a:rPr>
              <a:t>院・</a:t>
            </a:r>
            <a:r>
              <a:rPr lang="ja-JP" altLang="en-US" sz="3200" dirty="0">
                <a:latin typeface="BIZ UDゴシック" panose="020B0400000000000000" pitchFamily="49" charset="-128"/>
                <a:ea typeface="BIZ UDゴシック" panose="020B0400000000000000" pitchFamily="49" charset="-128"/>
                <a:cs typeface="AoyagiKouzanFontT"/>
              </a:rPr>
              <a:t>診療所を探そう</a:t>
            </a:r>
            <a:endParaRPr kumimoji="0" lang="ja-JP" altLang="en-US" sz="3200" kern="0" dirty="0">
              <a:latin typeface="BIZ UDゴシック" panose="020B0400000000000000" pitchFamily="49" charset="-128"/>
              <a:ea typeface="BIZ UDゴシック" panose="020B0400000000000000" pitchFamily="49" charset="-128"/>
            </a:endParaRPr>
          </a:p>
        </p:txBody>
      </p:sp>
      <p:sp>
        <p:nvSpPr>
          <p:cNvPr id="2" name="正方形/長方形 1"/>
          <p:cNvSpPr/>
          <p:nvPr/>
        </p:nvSpPr>
        <p:spPr>
          <a:xfrm>
            <a:off x="487100" y="1363209"/>
            <a:ext cx="3895938" cy="349968"/>
          </a:xfrm>
          <a:prstGeom prst="rect">
            <a:avLst/>
          </a:prstGeom>
        </p:spPr>
        <p:txBody>
          <a:bodyPr wrap="none">
            <a:spAutoFit/>
          </a:bodyPr>
          <a:lstStyle/>
          <a:p>
            <a:pPr marL="12700" marR="5080" lvl="0" defTabSz="914400">
              <a:lnSpc>
                <a:spcPct val="107800"/>
              </a:lnSpc>
              <a:spcBef>
                <a:spcPts val="100"/>
              </a:spcBef>
              <a:tabLst>
                <a:tab pos="352425" algn="l"/>
              </a:tabLst>
              <a:defRPr/>
            </a:pPr>
            <a:r>
              <a:rPr lang="ja-JP" altLang="en-US" sz="1800" b="1" dirty="0">
                <a:solidFill>
                  <a:srgbClr val="009650"/>
                </a:solidFill>
                <a:latin typeface="BIZ UDゴシック" panose="020B0400000000000000" pitchFamily="49" charset="-128"/>
                <a:ea typeface="BIZ UDゴシック" panose="020B0400000000000000" pitchFamily="49" charset="-128"/>
                <a:cs typeface="Meiryo" charset="-128"/>
              </a:rPr>
              <a:t>それ以外の病院・診療所の検索方法</a:t>
            </a:r>
            <a:endParaRPr lang="en-US" altLang="ja-JP" sz="18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8" name="正方形/長方形 7"/>
          <p:cNvSpPr/>
          <p:nvPr/>
        </p:nvSpPr>
        <p:spPr>
          <a:xfrm>
            <a:off x="4590649" y="4209832"/>
            <a:ext cx="840970" cy="407898"/>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36" name="正方形/長方形 35"/>
          <p:cNvSpPr/>
          <p:nvPr/>
        </p:nvSpPr>
        <p:spPr>
          <a:xfrm>
            <a:off x="3699467" y="4209831"/>
            <a:ext cx="841532" cy="407899"/>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0" name="正方形/長方形 39"/>
          <p:cNvSpPr/>
          <p:nvPr/>
        </p:nvSpPr>
        <p:spPr>
          <a:xfrm>
            <a:off x="4578208" y="3676800"/>
            <a:ext cx="841531" cy="407898"/>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nvGrpSpPr>
          <p:cNvPr id="3" name="グループ化 2" descr="CLINICSの「病院・診療所をさがす」画面で「再診コードを入力」欄をタップしている画像">
            <a:extLst>
              <a:ext uri="{FF2B5EF4-FFF2-40B4-BE49-F238E27FC236}">
                <a16:creationId xmlns:a16="http://schemas.microsoft.com/office/drawing/2014/main" id="{67892FEA-4962-4FE0-9FE3-8D73FB0F74A2}"/>
              </a:ext>
            </a:extLst>
          </p:cNvPr>
          <p:cNvGrpSpPr/>
          <p:nvPr/>
        </p:nvGrpSpPr>
        <p:grpSpPr>
          <a:xfrm>
            <a:off x="6629400" y="1869337"/>
            <a:ext cx="1808089" cy="3616479"/>
            <a:chOff x="6447194" y="1991079"/>
            <a:chExt cx="2093402" cy="4140000"/>
          </a:xfrm>
        </p:grpSpPr>
        <p:pic>
          <p:nvPicPr>
            <p:cNvPr id="27" name="図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47194" y="1991079"/>
              <a:ext cx="2093402" cy="4140000"/>
            </a:xfrm>
            <a:prstGeom prst="rect">
              <a:avLst/>
            </a:prstGeom>
            <a:ln w="9525">
              <a:solidFill>
                <a:schemeClr val="tx1">
                  <a:lumMod val="50000"/>
                  <a:lumOff val="50000"/>
                </a:schemeClr>
              </a:solidFill>
            </a:ln>
          </p:spPr>
        </p:pic>
        <p:sp>
          <p:nvSpPr>
            <p:cNvPr id="4" name="正方形/長方形 3"/>
            <p:cNvSpPr/>
            <p:nvPr/>
          </p:nvSpPr>
          <p:spPr>
            <a:xfrm>
              <a:off x="6520346" y="3473895"/>
              <a:ext cx="1944000" cy="2880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sp>
        <p:nvSpPr>
          <p:cNvPr id="9" name="正方形/長方形 8">
            <a:extLst>
              <a:ext uri="{FF2B5EF4-FFF2-40B4-BE49-F238E27FC236}">
                <a16:creationId xmlns:a16="http://schemas.microsoft.com/office/drawing/2014/main" id="{1DE1DE69-46D8-F022-CD83-871D805D273B}"/>
              </a:ext>
            </a:extLst>
          </p:cNvPr>
          <p:cNvSpPr/>
          <p:nvPr/>
        </p:nvSpPr>
        <p:spPr>
          <a:xfrm>
            <a:off x="6157335" y="1372184"/>
            <a:ext cx="1356782" cy="349968"/>
          </a:xfrm>
          <a:prstGeom prst="rect">
            <a:avLst/>
          </a:prstGeom>
        </p:spPr>
        <p:txBody>
          <a:bodyPr wrap="none">
            <a:spAutoFit/>
          </a:bodyPr>
          <a:lstStyle/>
          <a:p>
            <a:pPr marL="12700" marR="5080" lvl="0" defTabSz="914400">
              <a:lnSpc>
                <a:spcPct val="107800"/>
              </a:lnSpc>
              <a:spcBef>
                <a:spcPts val="100"/>
              </a:spcBef>
              <a:tabLst>
                <a:tab pos="352425" algn="l"/>
              </a:tabLst>
              <a:defRPr/>
            </a:pPr>
            <a:r>
              <a:rPr lang="ja-JP" altLang="en-US" sz="1800" b="1" dirty="0">
                <a:solidFill>
                  <a:srgbClr val="009650"/>
                </a:solidFill>
                <a:latin typeface="BIZ UDゴシック" panose="020B0400000000000000" pitchFamily="49" charset="-128"/>
                <a:ea typeface="BIZ UDゴシック" panose="020B0400000000000000" pitchFamily="49" charset="-128"/>
                <a:cs typeface="Meiryo" charset="-128"/>
              </a:rPr>
              <a:t>再診の場合</a:t>
            </a:r>
            <a:endParaRPr lang="en-US" altLang="ja-JP" sz="18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10" name="テキスト ボックス 9">
            <a:extLst>
              <a:ext uri="{FF2B5EF4-FFF2-40B4-BE49-F238E27FC236}">
                <a16:creationId xmlns:a16="http://schemas.microsoft.com/office/drawing/2014/main" id="{14054715-7C1C-5817-A8E3-D78F209D5290}"/>
              </a:ext>
            </a:extLst>
          </p:cNvPr>
          <p:cNvSpPr txBox="1"/>
          <p:nvPr/>
        </p:nvSpPr>
        <p:spPr>
          <a:xfrm>
            <a:off x="6130441" y="4443093"/>
            <a:ext cx="2652473" cy="1208023"/>
          </a:xfrm>
          <a:prstGeom prst="rect">
            <a:avLst/>
          </a:prstGeom>
          <a:solidFill>
            <a:schemeClr val="bg1"/>
          </a:solidFill>
          <a:ln w="3175">
            <a:solidFill>
              <a:schemeClr val="tx1"/>
            </a:solidFill>
          </a:ln>
        </p:spPr>
        <p:txBody>
          <a:bodyPr wrap="square" lIns="36000" rIns="36000" rtlCol="0">
            <a:spAutoFit/>
          </a:bodyPr>
          <a:lstStyle/>
          <a:p>
            <a:pPr marL="12700" marR="5080" lvl="0" defTabSz="914400">
              <a:spcBef>
                <a:spcPts val="100"/>
              </a:spcBef>
              <a:tabLst>
                <a:tab pos="352425" algn="l"/>
              </a:tabLst>
              <a:defRPr/>
            </a:pP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❶</a:t>
            </a:r>
            <a:r>
              <a:rPr lang="en-US" altLang="ja-JP" sz="1800" b="1" kern="100" dirty="0">
                <a:latin typeface="BIZ UDゴシック" panose="020B0400000000000000" pitchFamily="49" charset="-128"/>
                <a:ea typeface="BIZ UDゴシック" panose="020B0400000000000000" pitchFamily="49" charset="-128"/>
                <a:cs typeface="Times New Roman" panose="02020603050405020304" pitchFamily="18" charset="0"/>
              </a:rPr>
              <a:t>	｢</a:t>
            </a:r>
            <a:r>
              <a:rPr kumimoji="0" lang="ja-JP" altLang="en-US" sz="1800" b="1" kern="0" dirty="0">
                <a:latin typeface="BIZ UDゴシック" panose="020B0400000000000000" pitchFamily="49" charset="-128"/>
                <a:ea typeface="BIZ UDゴシック" panose="020B0400000000000000" pitchFamily="49" charset="-128"/>
                <a:cs typeface="Meiryo" charset="-128"/>
              </a:rPr>
              <a:t>再診コードを入力</a:t>
            </a:r>
            <a:r>
              <a:rPr lang="en-US" altLang="ja-JP" sz="1800" b="1" kern="100" dirty="0">
                <a:latin typeface="BIZ UDゴシック" panose="020B0400000000000000" pitchFamily="49" charset="-128"/>
                <a:ea typeface="BIZ UDゴシック" panose="020B0400000000000000" pitchFamily="49" charset="-128"/>
                <a:cs typeface="Times New Roman" panose="02020603050405020304" pitchFamily="18" charset="0"/>
              </a:rPr>
              <a:t>｣</a:t>
            </a:r>
            <a:endParaRPr kumimoji="0" lang="en-US" altLang="ja-JP" sz="1800" b="1" kern="0" dirty="0">
              <a:latin typeface="BIZ UDゴシック" panose="020B0400000000000000" pitchFamily="49" charset="-128"/>
              <a:ea typeface="BIZ UDゴシック" panose="020B0400000000000000" pitchFamily="49" charset="-128"/>
              <a:cs typeface="Meiryo" charset="-128"/>
            </a:endParaRPr>
          </a:p>
          <a:p>
            <a:pPr marL="12700" marR="5080" lvl="0" defTabSz="914400">
              <a:spcBef>
                <a:spcPts val="100"/>
              </a:spcBef>
              <a:tabLst>
                <a:tab pos="352425" algn="l"/>
              </a:tabLst>
              <a:defRPr/>
            </a:pPr>
            <a:r>
              <a:rPr kumimoji="0" lang="en-US" altLang="ja-JP" sz="1800" b="1" kern="0" dirty="0">
                <a:latin typeface="BIZ UDゴシック" panose="020B0400000000000000" pitchFamily="49" charset="-128"/>
                <a:ea typeface="BIZ UDゴシック" panose="020B0400000000000000" pitchFamily="49" charset="-128"/>
                <a:cs typeface="Meiryo" charset="-128"/>
              </a:rPr>
              <a:t>	</a:t>
            </a:r>
            <a:r>
              <a:rPr lang="ja-JP" altLang="en-US" sz="1400" dirty="0">
                <a:latin typeface="BIZ UDゴシック" panose="020B0400000000000000" pitchFamily="49" charset="-128"/>
                <a:ea typeface="BIZ UDゴシック" panose="020B0400000000000000" pitchFamily="49" charset="-128"/>
                <a:cs typeface="Meiryo" charset="-128"/>
              </a:rPr>
              <a:t>かかりつけの病院・診療所</a:t>
            </a:r>
            <a:endParaRPr lang="en-US" altLang="ja-JP" sz="1400" dirty="0">
              <a:latin typeface="BIZ UDゴシック" panose="020B0400000000000000" pitchFamily="49" charset="-128"/>
              <a:ea typeface="BIZ UDゴシック" panose="020B0400000000000000" pitchFamily="49" charset="-128"/>
              <a:cs typeface="Meiryo" charset="-128"/>
            </a:endParaRPr>
          </a:p>
          <a:p>
            <a:pPr marL="12700" marR="5080" lvl="0" defTabSz="914400">
              <a:spcBef>
                <a:spcPts val="100"/>
              </a:spcBef>
              <a:tabLst>
                <a:tab pos="352425" algn="l"/>
              </a:tabLst>
              <a:defRPr/>
            </a:pPr>
            <a:r>
              <a:rPr lang="ja-JP" altLang="en-US" sz="1400" dirty="0">
                <a:latin typeface="BIZ UDゴシック" panose="020B0400000000000000" pitchFamily="49" charset="-128"/>
                <a:ea typeface="BIZ UDゴシック" panose="020B0400000000000000" pitchFamily="49" charset="-128"/>
                <a:cs typeface="Meiryo" charset="-128"/>
              </a:rPr>
              <a:t>　　から再診コードを渡された </a:t>
            </a:r>
            <a:endParaRPr lang="en-US" altLang="ja-JP" sz="1400" dirty="0">
              <a:latin typeface="BIZ UDゴシック" panose="020B0400000000000000" pitchFamily="49" charset="-128"/>
              <a:ea typeface="BIZ UDゴシック" panose="020B0400000000000000" pitchFamily="49" charset="-128"/>
              <a:cs typeface="Meiryo" charset="-128"/>
            </a:endParaRPr>
          </a:p>
          <a:p>
            <a:pPr marL="12700" marR="5080" lvl="0" defTabSz="914400">
              <a:spcBef>
                <a:spcPts val="100"/>
              </a:spcBef>
              <a:tabLst>
                <a:tab pos="352425" algn="l"/>
              </a:tabLst>
              <a:defRPr/>
            </a:pPr>
            <a:r>
              <a:rPr lang="ja-JP" altLang="en-US" sz="1400" dirty="0">
                <a:latin typeface="BIZ UDゴシック" panose="020B0400000000000000" pitchFamily="49" charset="-128"/>
                <a:ea typeface="BIZ UDゴシック" panose="020B0400000000000000" pitchFamily="49" charset="-128"/>
                <a:cs typeface="Meiryo" charset="-128"/>
              </a:rPr>
              <a:t>　　場合に入力。</a:t>
            </a:r>
            <a:endParaRPr lang="en-US" altLang="ja-JP" sz="1400" dirty="0">
              <a:latin typeface="BIZ UDゴシック" panose="020B0400000000000000" pitchFamily="49" charset="-128"/>
              <a:ea typeface="BIZ UDゴシック" panose="020B0400000000000000" pitchFamily="49" charset="-128"/>
              <a:cs typeface="Meiryo" charset="-128"/>
            </a:endParaRPr>
          </a:p>
        </p:txBody>
      </p:sp>
      <p:sp>
        <p:nvSpPr>
          <p:cNvPr id="11" name="テキスト ボックス 10">
            <a:extLst>
              <a:ext uri="{FF2B5EF4-FFF2-40B4-BE49-F238E27FC236}">
                <a16:creationId xmlns:a16="http://schemas.microsoft.com/office/drawing/2014/main" id="{A1DC5BD3-04D2-376A-1F1E-DAC7EA7222CC}"/>
              </a:ext>
            </a:extLst>
          </p:cNvPr>
          <p:cNvSpPr txBox="1"/>
          <p:nvPr/>
        </p:nvSpPr>
        <p:spPr>
          <a:xfrm>
            <a:off x="3026995" y="5728086"/>
            <a:ext cx="2755100" cy="523220"/>
          </a:xfrm>
          <a:prstGeom prst="rect">
            <a:avLst/>
          </a:prstGeom>
          <a:solidFill>
            <a:srgbClr val="FFFFCC"/>
          </a:solidFill>
          <a:ln>
            <a:solidFill>
              <a:srgbClr val="009650"/>
            </a:solidFill>
          </a:ln>
        </p:spPr>
        <p:txBody>
          <a:bodyPr wrap="square" lIns="36000" rIns="36000" rtlCol="0">
            <a:spAutoFit/>
          </a:bodyPr>
          <a:lstStyle/>
          <a:p>
            <a:pPr marL="0" marR="0" algn="just"/>
            <a:r>
              <a:rPr lang="en-US" altLang="ja-JP" sz="1400" dirty="0">
                <a:effectLst/>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400" dirty="0">
                <a:effectLst/>
                <a:latin typeface="BIZ UDPゴシック" panose="020B0400000000000000" pitchFamily="50" charset="-128"/>
                <a:ea typeface="BIZ UDPゴシック" panose="020B0400000000000000" pitchFamily="50" charset="-128"/>
                <a:cs typeface="Times New Roman" panose="02020603050405020304" pitchFamily="18" charset="0"/>
              </a:rPr>
              <a:t>　病院地図・一覧が表示されたら</a:t>
            </a:r>
            <a:endParaRPr lang="en-US" altLang="ja-JP" sz="14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marL="0" marR="0" algn="just"/>
            <a:r>
              <a:rPr lang="ja-JP" altLang="en-US" sz="14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dirty="0">
                <a:effectLst/>
                <a:latin typeface="BIZ UDPゴシック" panose="020B0400000000000000" pitchFamily="50" charset="-128"/>
                <a:ea typeface="BIZ UDPゴシック" panose="020B0400000000000000" pitchFamily="50" charset="-128"/>
                <a:cs typeface="Times New Roman" panose="02020603050405020304" pitchFamily="18" charset="0"/>
              </a:rPr>
              <a:t>前項の④～⑥を行います。</a:t>
            </a:r>
            <a:endParaRPr lang="ja-JP" altLang="en-US" sz="1400" dirty="0">
              <a:effectLst/>
              <a:latin typeface="Century" panose="02040604050505020304" pitchFamily="18" charset="0"/>
              <a:ea typeface="ＭＳ 明朝" panose="02020609040205080304" pitchFamily="17" charset="-128"/>
              <a:cs typeface="Times New Roman" panose="02020603050405020304" pitchFamily="18" charset="0"/>
            </a:endParaRPr>
          </a:p>
        </p:txBody>
      </p:sp>
      <p:grpSp>
        <p:nvGrpSpPr>
          <p:cNvPr id="12" name="図形グループ 58">
            <a:extLst>
              <a:ext uri="{FF2B5EF4-FFF2-40B4-BE49-F238E27FC236}">
                <a16:creationId xmlns:a16="http://schemas.microsoft.com/office/drawing/2014/main" id="{7D0AA1A6-0CE5-3DB9-8BA5-3F3B65A8C6EB}"/>
              </a:ext>
            </a:extLst>
          </p:cNvPr>
          <p:cNvGrpSpPr/>
          <p:nvPr/>
        </p:nvGrpSpPr>
        <p:grpSpPr>
          <a:xfrm>
            <a:off x="3456251" y="4058527"/>
            <a:ext cx="492444" cy="461665"/>
            <a:chOff x="7471820" y="2229458"/>
            <a:chExt cx="492444" cy="461665"/>
          </a:xfrm>
        </p:grpSpPr>
        <p:sp>
          <p:nvSpPr>
            <p:cNvPr id="13" name="円/楕円 59">
              <a:extLst>
                <a:ext uri="{FF2B5EF4-FFF2-40B4-BE49-F238E27FC236}">
                  <a16:creationId xmlns:a16="http://schemas.microsoft.com/office/drawing/2014/main" id="{05526B9B-5C81-A7F4-BEFD-2E31708A51DA}"/>
                </a:ext>
              </a:extLst>
            </p:cNvPr>
            <p:cNvSpPr>
              <a:spLocks noChangeAspect="1"/>
            </p:cNvSpPr>
            <p:nvPr/>
          </p:nvSpPr>
          <p:spPr>
            <a:xfrm>
              <a:off x="7583041" y="2376070"/>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14" name="正方形/長方形 13">
              <a:extLst>
                <a:ext uri="{FF2B5EF4-FFF2-40B4-BE49-F238E27FC236}">
                  <a16:creationId xmlns:a16="http://schemas.microsoft.com/office/drawing/2014/main" id="{0A266903-6998-A543-AB30-415AD1EE32F8}"/>
                </a:ext>
              </a:extLst>
            </p:cNvPr>
            <p:cNvSpPr/>
            <p:nvPr/>
          </p:nvSpPr>
          <p:spPr>
            <a:xfrm>
              <a:off x="7471820" y="2229458"/>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❶</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grpSp>
        <p:nvGrpSpPr>
          <p:cNvPr id="16" name="図形グループ 58">
            <a:extLst>
              <a:ext uri="{FF2B5EF4-FFF2-40B4-BE49-F238E27FC236}">
                <a16:creationId xmlns:a16="http://schemas.microsoft.com/office/drawing/2014/main" id="{660C4B83-07DB-14D9-C5F9-7CBA59BF1F27}"/>
              </a:ext>
            </a:extLst>
          </p:cNvPr>
          <p:cNvGrpSpPr/>
          <p:nvPr/>
        </p:nvGrpSpPr>
        <p:grpSpPr>
          <a:xfrm>
            <a:off x="5170512" y="4045013"/>
            <a:ext cx="492444" cy="461665"/>
            <a:chOff x="7471820" y="2229458"/>
            <a:chExt cx="492444" cy="461665"/>
          </a:xfrm>
        </p:grpSpPr>
        <p:sp>
          <p:nvSpPr>
            <p:cNvPr id="17" name="円/楕円 59">
              <a:extLst>
                <a:ext uri="{FF2B5EF4-FFF2-40B4-BE49-F238E27FC236}">
                  <a16:creationId xmlns:a16="http://schemas.microsoft.com/office/drawing/2014/main" id="{345DDAE5-DB49-D0A4-02EE-585C46C647BA}"/>
                </a:ext>
              </a:extLst>
            </p:cNvPr>
            <p:cNvSpPr>
              <a:spLocks noChangeAspect="1"/>
            </p:cNvSpPr>
            <p:nvPr/>
          </p:nvSpPr>
          <p:spPr>
            <a:xfrm>
              <a:off x="7583041" y="2376070"/>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19" name="正方形/長方形 18">
              <a:extLst>
                <a:ext uri="{FF2B5EF4-FFF2-40B4-BE49-F238E27FC236}">
                  <a16:creationId xmlns:a16="http://schemas.microsoft.com/office/drawing/2014/main" id="{5024A5D8-EE40-136E-F0EF-1008D65D3B1E}"/>
                </a:ext>
              </a:extLst>
            </p:cNvPr>
            <p:cNvSpPr/>
            <p:nvPr/>
          </p:nvSpPr>
          <p:spPr>
            <a:xfrm>
              <a:off x="7471820" y="2229458"/>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❸</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grpSp>
        <p:nvGrpSpPr>
          <p:cNvPr id="20" name="図形グループ 58">
            <a:extLst>
              <a:ext uri="{FF2B5EF4-FFF2-40B4-BE49-F238E27FC236}">
                <a16:creationId xmlns:a16="http://schemas.microsoft.com/office/drawing/2014/main" id="{4A5A5D6D-4AC2-2738-CE08-D12F05498D14}"/>
              </a:ext>
            </a:extLst>
          </p:cNvPr>
          <p:cNvGrpSpPr/>
          <p:nvPr/>
        </p:nvGrpSpPr>
        <p:grpSpPr>
          <a:xfrm>
            <a:off x="5170512" y="3489799"/>
            <a:ext cx="492444" cy="461665"/>
            <a:chOff x="7471820" y="2229458"/>
            <a:chExt cx="492444" cy="461665"/>
          </a:xfrm>
        </p:grpSpPr>
        <p:sp>
          <p:nvSpPr>
            <p:cNvPr id="23" name="円/楕円 59">
              <a:extLst>
                <a:ext uri="{FF2B5EF4-FFF2-40B4-BE49-F238E27FC236}">
                  <a16:creationId xmlns:a16="http://schemas.microsoft.com/office/drawing/2014/main" id="{383CCA48-4246-5BA3-43CE-BCCDABD35523}"/>
                </a:ext>
              </a:extLst>
            </p:cNvPr>
            <p:cNvSpPr>
              <a:spLocks noChangeAspect="1"/>
            </p:cNvSpPr>
            <p:nvPr/>
          </p:nvSpPr>
          <p:spPr>
            <a:xfrm>
              <a:off x="7583041" y="2376070"/>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24" name="正方形/長方形 23">
              <a:extLst>
                <a:ext uri="{FF2B5EF4-FFF2-40B4-BE49-F238E27FC236}">
                  <a16:creationId xmlns:a16="http://schemas.microsoft.com/office/drawing/2014/main" id="{EF641FA7-F40B-676D-C2DC-C9DF756E64D7}"/>
                </a:ext>
              </a:extLst>
            </p:cNvPr>
            <p:cNvSpPr/>
            <p:nvPr/>
          </p:nvSpPr>
          <p:spPr>
            <a:xfrm>
              <a:off x="7471820" y="2229458"/>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❷</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grpSp>
        <p:nvGrpSpPr>
          <p:cNvPr id="25" name="図形グループ 58">
            <a:extLst>
              <a:ext uri="{FF2B5EF4-FFF2-40B4-BE49-F238E27FC236}">
                <a16:creationId xmlns:a16="http://schemas.microsoft.com/office/drawing/2014/main" id="{CFB8BDEA-42E7-C07E-5A6E-43FF18DD091B}"/>
              </a:ext>
            </a:extLst>
          </p:cNvPr>
          <p:cNvGrpSpPr/>
          <p:nvPr/>
        </p:nvGrpSpPr>
        <p:grpSpPr>
          <a:xfrm>
            <a:off x="6412452" y="2954560"/>
            <a:ext cx="492444" cy="461665"/>
            <a:chOff x="7471820" y="2229458"/>
            <a:chExt cx="492444" cy="461665"/>
          </a:xfrm>
        </p:grpSpPr>
        <p:sp>
          <p:nvSpPr>
            <p:cNvPr id="26" name="円/楕円 59">
              <a:extLst>
                <a:ext uri="{FF2B5EF4-FFF2-40B4-BE49-F238E27FC236}">
                  <a16:creationId xmlns:a16="http://schemas.microsoft.com/office/drawing/2014/main" id="{1E7188AD-35E9-33A7-EC3A-5589C64F156F}"/>
                </a:ext>
              </a:extLst>
            </p:cNvPr>
            <p:cNvSpPr>
              <a:spLocks noChangeAspect="1"/>
            </p:cNvSpPr>
            <p:nvPr/>
          </p:nvSpPr>
          <p:spPr>
            <a:xfrm>
              <a:off x="7583041" y="2376070"/>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29" name="正方形/長方形 28">
              <a:extLst>
                <a:ext uri="{FF2B5EF4-FFF2-40B4-BE49-F238E27FC236}">
                  <a16:creationId xmlns:a16="http://schemas.microsoft.com/office/drawing/2014/main" id="{6283134E-BBB5-7BC9-7242-539BC9FE03DF}"/>
                </a:ext>
              </a:extLst>
            </p:cNvPr>
            <p:cNvSpPr/>
            <p:nvPr/>
          </p:nvSpPr>
          <p:spPr>
            <a:xfrm>
              <a:off x="7471820" y="2229458"/>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❶</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spTree>
    <p:extLst>
      <p:ext uri="{BB962C8B-B14F-4D97-AF65-F5344CB8AC3E}">
        <p14:creationId xmlns:p14="http://schemas.microsoft.com/office/powerpoint/2010/main" val="19293275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オブジェクト 7" hidden="1">
            <a:extLst>
              <a:ext uri="{FF2B5EF4-FFF2-40B4-BE49-F238E27FC236}">
                <a16:creationId xmlns:a16="http://schemas.microsoft.com/office/drawing/2014/main" id="{4A6A1238-0961-43A9-B356-5F765408E66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353" imgH="353" progId="TCLayout.ActiveDocument.1">
                  <p:embed/>
                </p:oleObj>
              </mc:Choice>
              <mc:Fallback>
                <p:oleObj name="think-cell スライド" r:id="rId4" imgW="353" imgH="353" progId="TCLayout.ActiveDocument.1">
                  <p:embed/>
                  <p:pic>
                    <p:nvPicPr>
                      <p:cNvPr id="8" name="オブジェクト 7" hidden="1">
                        <a:extLst>
                          <a:ext uri="{FF2B5EF4-FFF2-40B4-BE49-F238E27FC236}">
                            <a16:creationId xmlns:a16="http://schemas.microsoft.com/office/drawing/2014/main" id="{4A6A1238-0961-43A9-B356-5F765408E66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3" name="object 6">
            <a:extLst>
              <a:ext uri="{FF2B5EF4-FFF2-40B4-BE49-F238E27FC236}">
                <a16:creationId xmlns:a16="http://schemas.microsoft.com/office/drawing/2014/main" id="{11D7FA28-D6F3-4E50-81D2-2B905C1CCA23}"/>
              </a:ext>
            </a:extLst>
          </p:cNvPr>
          <p:cNvSpPr txBox="1"/>
          <p:nvPr/>
        </p:nvSpPr>
        <p:spPr>
          <a:xfrm>
            <a:off x="607933" y="1435608"/>
            <a:ext cx="7438787" cy="287965"/>
          </a:xfrm>
          <a:prstGeom prst="rect">
            <a:avLst/>
          </a:prstGeom>
        </p:spPr>
        <p:txBody>
          <a:bodyPr vert="horz" wrap="square" lIns="0" tIns="10860" rIns="0" bIns="0" rtlCol="0">
            <a:spAutoFit/>
          </a:bodyPr>
          <a:lstStyle/>
          <a:p>
            <a:r>
              <a:rPr lang="ja-JP" altLang="en-US" sz="1800" b="1">
                <a:latin typeface="BIZ UDゴシック" panose="020B0400000000000000" pitchFamily="49" charset="-128"/>
                <a:ea typeface="BIZ UDゴシック" panose="020B0400000000000000" pitchFamily="49" charset="-128"/>
                <a:cs typeface="Meiryo" charset="-128"/>
              </a:rPr>
              <a:t>受診したい病院・診療所に予約</a:t>
            </a:r>
            <a:r>
              <a:rPr lang="ja-JP" altLang="en-US" sz="1800" b="1" dirty="0">
                <a:latin typeface="BIZ UDゴシック" panose="020B0400000000000000" pitchFamily="49" charset="-128"/>
                <a:ea typeface="BIZ UDゴシック" panose="020B0400000000000000" pitchFamily="49" charset="-128"/>
                <a:cs typeface="Meiryo" charset="-128"/>
              </a:rPr>
              <a:t>をしましょう</a:t>
            </a:r>
          </a:p>
        </p:txBody>
      </p:sp>
      <p:sp>
        <p:nvSpPr>
          <p:cNvPr id="2" name="正方形/長方形 1"/>
          <p:cNvSpPr/>
          <p:nvPr/>
        </p:nvSpPr>
        <p:spPr>
          <a:xfrm>
            <a:off x="416748" y="1989823"/>
            <a:ext cx="3349838" cy="4183196"/>
          </a:xfrm>
          <a:prstGeom prst="rect">
            <a:avLst/>
          </a:prstGeom>
        </p:spPr>
        <p:txBody>
          <a:bodyPr wrap="square">
            <a:spAutoFit/>
          </a:bodyPr>
          <a:lstStyle/>
          <a:p>
            <a:pPr marL="12700" marR="5080">
              <a:spcBef>
                <a:spcPts val="100"/>
              </a:spcBef>
              <a:tabLst>
                <a:tab pos="352425" algn="l"/>
              </a:tabLst>
            </a:pP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❶</a:t>
            </a:r>
            <a:r>
              <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rPr>
              <a:t>	</a:t>
            </a:r>
            <a:r>
              <a:rPr lang="ja-JP" altLang="en-US" sz="1800" b="1" dirty="0">
                <a:latin typeface="BIZ UDゴシック" panose="020B0400000000000000" pitchFamily="49" charset="-128"/>
                <a:ea typeface="BIZ UDゴシック" panose="020B0400000000000000" pitchFamily="49" charset="-128"/>
                <a:cs typeface="Meiryo" charset="-128"/>
              </a:rPr>
              <a:t>病院・診療所の詳細画面が</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12700" marR="5080">
              <a:spcBef>
                <a:spcPts val="100"/>
              </a:spcBef>
              <a:tabLst>
                <a:tab pos="352425" algn="l"/>
              </a:tabLst>
            </a:pPr>
            <a:r>
              <a:rPr lang="ja-JP" altLang="en-US" sz="1800" b="1" dirty="0">
                <a:latin typeface="BIZ UDゴシック" panose="020B0400000000000000" pitchFamily="49" charset="-128"/>
                <a:ea typeface="BIZ UDゴシック" panose="020B0400000000000000" pitchFamily="49" charset="-128"/>
                <a:cs typeface="Meiryo" charset="-128"/>
              </a:rPr>
              <a:t>　表示されたら、スワイプで</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12700" marR="5080">
              <a:spcBef>
                <a:spcPts val="100"/>
              </a:spcBef>
              <a:tabLst>
                <a:tab pos="352425" algn="l"/>
              </a:tabLst>
            </a:pPr>
            <a:r>
              <a:rPr lang="ja-JP" altLang="en-US" sz="1800" b="1" dirty="0">
                <a:latin typeface="BIZ UDゴシック" panose="020B0400000000000000" pitchFamily="49" charset="-128"/>
                <a:ea typeface="BIZ UDゴシック" panose="020B0400000000000000" pitchFamily="49" charset="-128"/>
                <a:cs typeface="Meiryo" charset="-128"/>
              </a:rPr>
              <a:t>　移動し、一覧表示から予約</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12700" marR="5080">
              <a:spcBef>
                <a:spcPts val="100"/>
              </a:spcBef>
              <a:tabLst>
                <a:tab pos="352425" algn="l"/>
              </a:tabLst>
            </a:pPr>
            <a:r>
              <a:rPr lang="ja-JP" altLang="en-US" sz="1800" b="1" dirty="0">
                <a:latin typeface="BIZ UDゴシック" panose="020B0400000000000000" pitchFamily="49" charset="-128"/>
                <a:ea typeface="BIZ UDゴシック" panose="020B0400000000000000" pitchFamily="49" charset="-128"/>
                <a:cs typeface="Meiryo" charset="-128"/>
              </a:rPr>
              <a:t>　したい診療メニューを選択</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12700" marR="5080">
              <a:spcBef>
                <a:spcPts val="100"/>
              </a:spcBef>
              <a:tabLst>
                <a:tab pos="352425" algn="l"/>
              </a:tabLst>
            </a:pPr>
            <a:endParaRPr lang="en-US" altLang="ja-JP" sz="1800" b="1" dirty="0">
              <a:latin typeface="BIZ UDゴシック" panose="020B0400000000000000" pitchFamily="49" charset="-128"/>
              <a:ea typeface="BIZ UDゴシック" panose="020B0400000000000000" pitchFamily="49" charset="-128"/>
              <a:cs typeface="Meiryo" charset="-128"/>
            </a:endParaRPr>
          </a:p>
          <a:p>
            <a:pPr marL="12700" marR="5080">
              <a:spcBef>
                <a:spcPts val="100"/>
              </a:spcBef>
              <a:tabLst>
                <a:tab pos="352425" algn="l"/>
              </a:tabLst>
            </a:pP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❷</a:t>
            </a:r>
            <a:r>
              <a:rPr lang="en-US" altLang="ja-JP" sz="1800" b="1" dirty="0">
                <a:solidFill>
                  <a:srgbClr val="009650"/>
                </a:solidFill>
                <a:latin typeface="BIZ UDゴシック" panose="020B0400000000000000" pitchFamily="49" charset="-128"/>
                <a:ea typeface="BIZ UDゴシック" panose="020B0400000000000000" pitchFamily="49" charset="-128"/>
                <a:cs typeface="Meiryo" charset="-128"/>
              </a:rPr>
              <a:t>	</a:t>
            </a:r>
            <a:r>
              <a:rPr lang="ja-JP" altLang="en-US" sz="1800" b="1" dirty="0">
                <a:latin typeface="BIZ UDゴシック" panose="020B0400000000000000" pitchFamily="49" charset="-128"/>
                <a:ea typeface="BIZ UDゴシック" panose="020B0400000000000000" pitchFamily="49" charset="-128"/>
                <a:cs typeface="Meiryo" charset="-128"/>
              </a:rPr>
              <a:t>受診する患者を選択</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R="5080">
              <a:spcBef>
                <a:spcPts val="100"/>
              </a:spcBef>
              <a:tabLst>
                <a:tab pos="352425" algn="l"/>
              </a:tabLst>
            </a:pPr>
            <a:r>
              <a:rPr lang="en-US" altLang="ja-JP" sz="1400" b="1" dirty="0">
                <a:latin typeface="BIZ UDゴシック" panose="020B0400000000000000" pitchFamily="49" charset="-128"/>
                <a:ea typeface="BIZ UDゴシック" panose="020B0400000000000000" pitchFamily="49" charset="-128"/>
                <a:cs typeface="Meiryo" charset="-128"/>
              </a:rPr>
              <a:t>	</a:t>
            </a:r>
            <a:r>
              <a:rPr lang="ja-JP" altLang="en-US" sz="1400" b="1" dirty="0">
                <a:latin typeface="BIZ UDゴシック" panose="020B0400000000000000" pitchFamily="49" charset="-128"/>
                <a:ea typeface="BIZ UDゴシック" panose="020B0400000000000000" pitchFamily="49" charset="-128"/>
                <a:cs typeface="Meiryo" charset="-128"/>
              </a:rPr>
              <a:t>家族アカウントを</a:t>
            </a:r>
            <a:endParaRPr lang="en-US" altLang="ja-JP" sz="1400" b="1" dirty="0">
              <a:latin typeface="BIZ UDゴシック" panose="020B0400000000000000" pitchFamily="49" charset="-128"/>
              <a:ea typeface="BIZ UDゴシック" panose="020B0400000000000000" pitchFamily="49" charset="-128"/>
              <a:cs typeface="Meiryo" charset="-128"/>
            </a:endParaRPr>
          </a:p>
          <a:p>
            <a:pPr marR="5080">
              <a:spcBef>
                <a:spcPts val="100"/>
              </a:spcBef>
              <a:tabLst>
                <a:tab pos="352425" algn="l"/>
              </a:tabLst>
            </a:pPr>
            <a:r>
              <a:rPr lang="en-US" altLang="ja-JP" sz="1400" b="1" dirty="0">
                <a:latin typeface="BIZ UDゴシック" panose="020B0400000000000000" pitchFamily="49" charset="-128"/>
                <a:ea typeface="BIZ UDゴシック" panose="020B0400000000000000" pitchFamily="49" charset="-128"/>
                <a:cs typeface="Meiryo" charset="-128"/>
              </a:rPr>
              <a:t>	</a:t>
            </a:r>
            <a:r>
              <a:rPr lang="ja-JP" altLang="en-US" sz="1400" b="1" dirty="0">
                <a:latin typeface="BIZ UDゴシック" panose="020B0400000000000000" pitchFamily="49" charset="-128"/>
                <a:ea typeface="BIZ UDゴシック" panose="020B0400000000000000" pitchFamily="49" charset="-128"/>
                <a:cs typeface="Meiryo" charset="-128"/>
              </a:rPr>
              <a:t>登録している場合は、</a:t>
            </a:r>
            <a:endParaRPr lang="en-US" altLang="ja-JP" sz="1400" b="1" dirty="0">
              <a:latin typeface="BIZ UDゴシック" panose="020B0400000000000000" pitchFamily="49" charset="-128"/>
              <a:ea typeface="BIZ UDゴシック" panose="020B0400000000000000" pitchFamily="49" charset="-128"/>
              <a:cs typeface="Meiryo" charset="-128"/>
            </a:endParaRPr>
          </a:p>
          <a:p>
            <a:pPr marR="5080">
              <a:tabLst>
                <a:tab pos="352425" algn="l"/>
              </a:tabLst>
            </a:pPr>
            <a:r>
              <a:rPr lang="en-US" altLang="ja-JP" sz="1400" b="1" dirty="0">
                <a:latin typeface="BIZ UDゴシック" panose="020B0400000000000000" pitchFamily="49" charset="-128"/>
                <a:ea typeface="BIZ UDゴシック" panose="020B0400000000000000" pitchFamily="49" charset="-128"/>
                <a:cs typeface="Meiryo" charset="-128"/>
              </a:rPr>
              <a:t>	</a:t>
            </a:r>
            <a:r>
              <a:rPr lang="ja-JP" altLang="en-US" sz="1400" b="1" dirty="0">
                <a:latin typeface="BIZ UDゴシック" panose="020B0400000000000000" pitchFamily="49" charset="-128"/>
                <a:ea typeface="BIZ UDゴシック" panose="020B0400000000000000" pitchFamily="49" charset="-128"/>
                <a:cs typeface="Meiryo" charset="-128"/>
              </a:rPr>
              <a:t>ご家族の氏名も選択肢に</a:t>
            </a:r>
            <a:endParaRPr lang="en-US" altLang="ja-JP" sz="1400" b="1" dirty="0">
              <a:latin typeface="BIZ UDゴシック" panose="020B0400000000000000" pitchFamily="49" charset="-128"/>
              <a:ea typeface="BIZ UDゴシック" panose="020B0400000000000000" pitchFamily="49" charset="-128"/>
              <a:cs typeface="Meiryo" charset="-128"/>
            </a:endParaRPr>
          </a:p>
          <a:p>
            <a:pPr marR="5080">
              <a:tabLst>
                <a:tab pos="352425" algn="l"/>
              </a:tabLst>
            </a:pPr>
            <a:r>
              <a:rPr lang="en-US" altLang="ja-JP" sz="1400" b="1" dirty="0">
                <a:latin typeface="BIZ UDゴシック" panose="020B0400000000000000" pitchFamily="49" charset="-128"/>
                <a:ea typeface="BIZ UDゴシック" panose="020B0400000000000000" pitchFamily="49" charset="-128"/>
                <a:cs typeface="Meiryo" charset="-128"/>
              </a:rPr>
              <a:t>	</a:t>
            </a:r>
            <a:r>
              <a:rPr lang="ja-JP" altLang="en-US" sz="1400" b="1" dirty="0">
                <a:latin typeface="BIZ UDゴシック" panose="020B0400000000000000" pitchFamily="49" charset="-128"/>
                <a:ea typeface="BIZ UDゴシック" panose="020B0400000000000000" pitchFamily="49" charset="-128"/>
                <a:cs typeface="Meiryo" charset="-128"/>
              </a:rPr>
              <a:t>表示されます。</a:t>
            </a:r>
            <a:endParaRPr lang="en-US" altLang="ja-JP" sz="1400" b="1" dirty="0">
              <a:latin typeface="BIZ UDゴシック" panose="020B0400000000000000" pitchFamily="49" charset="-128"/>
              <a:ea typeface="BIZ UDゴシック" panose="020B0400000000000000" pitchFamily="49" charset="-128"/>
              <a:cs typeface="Meiryo" charset="-128"/>
            </a:endParaRPr>
          </a:p>
          <a:p>
            <a:pPr marR="5080">
              <a:tabLst>
                <a:tab pos="352425" algn="l"/>
              </a:tabLst>
            </a:pPr>
            <a:r>
              <a:rPr lang="en-US" altLang="ja-JP" sz="1400" b="1" dirty="0">
                <a:latin typeface="BIZ UDゴシック" panose="020B0400000000000000" pitchFamily="49" charset="-128"/>
                <a:ea typeface="BIZ UDゴシック" panose="020B0400000000000000" pitchFamily="49" charset="-128"/>
                <a:cs typeface="Meiryo" charset="-128"/>
              </a:rPr>
              <a:t>	</a:t>
            </a:r>
            <a:r>
              <a:rPr lang="ja-JP" altLang="en-US" sz="1400" b="1" dirty="0">
                <a:latin typeface="BIZ UDゴシック" panose="020B0400000000000000" pitchFamily="49" charset="-128"/>
                <a:ea typeface="BIZ UDゴシック" panose="020B0400000000000000" pitchFamily="49" charset="-128"/>
                <a:cs typeface="Meiryo" charset="-128"/>
              </a:rPr>
              <a:t>家族アカウントは</a:t>
            </a:r>
            <a:endParaRPr lang="en-US" altLang="ja-JP" sz="1400" b="1" dirty="0">
              <a:latin typeface="BIZ UDゴシック" panose="020B0400000000000000" pitchFamily="49" charset="-128"/>
              <a:ea typeface="BIZ UDゴシック" panose="020B0400000000000000" pitchFamily="49" charset="-128"/>
              <a:cs typeface="Meiryo" charset="-128"/>
            </a:endParaRPr>
          </a:p>
          <a:p>
            <a:pPr marR="5080">
              <a:tabLst>
                <a:tab pos="352425" algn="l"/>
              </a:tabLst>
            </a:pPr>
            <a:r>
              <a:rPr lang="en-US" altLang="ja-JP" sz="1400" b="1" kern="100" dirty="0">
                <a:latin typeface="BIZ UDゴシック" panose="020B0400000000000000" pitchFamily="49" charset="-128"/>
                <a:ea typeface="BIZ UDゴシック" panose="020B0400000000000000" pitchFamily="49" charset="-128"/>
                <a:cs typeface="Meiryo" charset="-128"/>
              </a:rPr>
              <a:t>	｢</a:t>
            </a:r>
            <a:r>
              <a:rPr lang="ja-JP" altLang="en-US" sz="1400" b="1" dirty="0">
                <a:latin typeface="BIZ UDゴシック" panose="020B0400000000000000" pitchFamily="49" charset="-128"/>
                <a:ea typeface="BIZ UDゴシック" panose="020B0400000000000000" pitchFamily="49" charset="-128"/>
                <a:cs typeface="Meiryo" charset="-128"/>
              </a:rPr>
              <a:t>アカウント」より</a:t>
            </a:r>
            <a:endParaRPr lang="en-US" altLang="ja-JP" sz="1400" b="1" dirty="0">
              <a:latin typeface="BIZ UDゴシック" panose="020B0400000000000000" pitchFamily="49" charset="-128"/>
              <a:ea typeface="BIZ UDゴシック" panose="020B0400000000000000" pitchFamily="49" charset="-128"/>
              <a:cs typeface="Meiryo" charset="-128"/>
            </a:endParaRPr>
          </a:p>
          <a:p>
            <a:pPr marR="5080">
              <a:tabLst>
                <a:tab pos="352425" algn="l"/>
              </a:tabLst>
            </a:pPr>
            <a:r>
              <a:rPr lang="en-US" altLang="ja-JP" sz="1400" b="1" dirty="0">
                <a:latin typeface="BIZ UDゴシック" panose="020B0400000000000000" pitchFamily="49" charset="-128"/>
                <a:ea typeface="BIZ UDゴシック" panose="020B0400000000000000" pitchFamily="49" charset="-128"/>
                <a:cs typeface="Meiryo" charset="-128"/>
              </a:rPr>
              <a:t>	</a:t>
            </a:r>
            <a:r>
              <a:rPr lang="ja-JP" altLang="en-US" sz="1400" b="1" dirty="0">
                <a:latin typeface="BIZ UDゴシック" panose="020B0400000000000000" pitchFamily="49" charset="-128"/>
                <a:ea typeface="BIZ UDゴシック" panose="020B0400000000000000" pitchFamily="49" charset="-128"/>
                <a:cs typeface="Meiryo" charset="-128"/>
              </a:rPr>
              <a:t>追加可能です。</a:t>
            </a:r>
            <a:endParaRPr lang="en-US" altLang="ja-JP" sz="1400" b="1" dirty="0">
              <a:latin typeface="BIZ UDゴシック" panose="020B0400000000000000" pitchFamily="49" charset="-128"/>
              <a:ea typeface="BIZ UDゴシック" panose="020B0400000000000000" pitchFamily="49" charset="-128"/>
              <a:cs typeface="Meiryo" charset="-128"/>
            </a:endParaRPr>
          </a:p>
          <a:p>
            <a:pPr marR="5080">
              <a:tabLst>
                <a:tab pos="352425" algn="l"/>
              </a:tabLst>
            </a:pPr>
            <a:endParaRPr lang="en-US" altLang="ja-JP" sz="1400" dirty="0">
              <a:latin typeface="BIZ UDゴシック" panose="020B0400000000000000" pitchFamily="49" charset="-128"/>
              <a:ea typeface="BIZ UDゴシック" panose="020B0400000000000000" pitchFamily="49" charset="-128"/>
              <a:cs typeface="Meiryo" charset="-128"/>
            </a:endParaRPr>
          </a:p>
          <a:p>
            <a:pPr marR="5080">
              <a:tabLst>
                <a:tab pos="352425" algn="l"/>
              </a:tabLst>
            </a:pPr>
            <a:r>
              <a:rPr lang="ja-JP" altLang="en-US" sz="1400" dirty="0">
                <a:latin typeface="BIZ UDゴシック" panose="020B0400000000000000" pitchFamily="49" charset="-128"/>
                <a:ea typeface="BIZ UDゴシック" panose="020B0400000000000000" pitchFamily="49" charset="-128"/>
                <a:cs typeface="Meiryo" charset="-128"/>
              </a:rPr>
              <a:t>　　</a:t>
            </a:r>
            <a:r>
              <a:rPr lang="en-US" altLang="ja-JP" sz="1400" dirty="0">
                <a:latin typeface="BIZ UDゴシック" panose="020B0400000000000000" pitchFamily="49" charset="-128"/>
                <a:ea typeface="BIZ UDゴシック" panose="020B0400000000000000" pitchFamily="49" charset="-128"/>
                <a:cs typeface="Meiryo" charset="-128"/>
              </a:rPr>
              <a:t>※</a:t>
            </a:r>
            <a:r>
              <a:rPr lang="ja-JP" altLang="en-US" sz="1400" dirty="0">
                <a:latin typeface="BIZ UDゴシック" panose="020B0400000000000000" pitchFamily="49" charset="-128"/>
                <a:ea typeface="BIZ UDゴシック" panose="020B0400000000000000" pitchFamily="49" charset="-128"/>
                <a:cs typeface="Meiryo" charset="-128"/>
              </a:rPr>
              <a:t>登録していない場合は</a:t>
            </a:r>
            <a:endParaRPr lang="en-US" altLang="ja-JP" sz="1400" dirty="0">
              <a:latin typeface="BIZ UDゴシック" panose="020B0400000000000000" pitchFamily="49" charset="-128"/>
              <a:ea typeface="BIZ UDゴシック" panose="020B0400000000000000" pitchFamily="49" charset="-128"/>
              <a:cs typeface="Meiryo" charset="-128"/>
            </a:endParaRPr>
          </a:p>
          <a:p>
            <a:pPr marR="5080">
              <a:tabLst>
                <a:tab pos="352425" algn="l"/>
              </a:tabLst>
            </a:pPr>
            <a:r>
              <a:rPr lang="ja-JP" altLang="en-US" sz="1400" dirty="0">
                <a:latin typeface="BIZ UDゴシック" panose="020B0400000000000000" pitchFamily="49" charset="-128"/>
                <a:ea typeface="BIZ UDゴシック" panose="020B0400000000000000" pitchFamily="49" charset="-128"/>
                <a:cs typeface="Meiryo" charset="-128"/>
              </a:rPr>
              <a:t>　　　この項目は表示されません</a:t>
            </a:r>
          </a:p>
        </p:txBody>
      </p:sp>
      <p:sp>
        <p:nvSpPr>
          <p:cNvPr id="22"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3-A</a:t>
            </a:r>
            <a:endParaRPr lang="en-US" sz="3600" dirty="0">
              <a:latin typeface="BIZ UDゴシック" panose="020B0400000000000000" pitchFamily="49" charset="-128"/>
              <a:ea typeface="BIZ UDゴシック" panose="020B0400000000000000" pitchFamily="49" charset="-128"/>
            </a:endParaRPr>
          </a:p>
        </p:txBody>
      </p:sp>
      <p:sp>
        <p:nvSpPr>
          <p:cNvPr id="23" name="タイトル 9">
            <a:extLst>
              <a:ext uri="{FF2B5EF4-FFF2-40B4-BE49-F238E27FC236}">
                <a16:creationId xmlns:a16="http://schemas.microsoft.com/office/drawing/2014/main" id="{FDDA2747-DBA5-44E4-A04D-BE8E8CD8D716}"/>
              </a:ext>
            </a:extLst>
          </p:cNvPr>
          <p:cNvSpPr txBox="1">
            <a:spLocks/>
          </p:cNvSpPr>
          <p:nvPr/>
        </p:nvSpPr>
        <p:spPr>
          <a:xfrm>
            <a:off x="1598088" y="226578"/>
            <a:ext cx="6448632"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オンライン診療・服薬指導アプリ</a:t>
            </a:r>
            <a:r>
              <a:rPr lang="en-US" altLang="ja-JP" sz="1800" dirty="0">
                <a:latin typeface="BIZ UDゴシック" panose="020B0400000000000000" pitchFamily="49" charset="-128"/>
                <a:ea typeface="BIZ UDゴシック" panose="020B0400000000000000" pitchFamily="49" charset="-128"/>
              </a:rPr>
              <a:t>CLINICS</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【6</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ja-JP" altLang="en-US" sz="3200" dirty="0">
                <a:latin typeface="BIZ UDゴシック" panose="020B0400000000000000" pitchFamily="49" charset="-128"/>
                <a:ea typeface="BIZ UDゴシック" panose="020B0400000000000000" pitchFamily="49" charset="-128"/>
                <a:cs typeface="Meiryo"/>
                <a:sym typeface="Meiryo"/>
              </a:rPr>
              <a:t>病院・診療所</a:t>
            </a:r>
            <a:r>
              <a:rPr lang="ja-JP" altLang="en-US" sz="3200" dirty="0">
                <a:latin typeface="BIZ UDゴシック" panose="020B0400000000000000" pitchFamily="49" charset="-128"/>
                <a:ea typeface="BIZ UDゴシック" panose="020B0400000000000000" pitchFamily="49" charset="-128"/>
                <a:cs typeface="AoyagiKouzanFontT"/>
              </a:rPr>
              <a:t>に予約をする</a:t>
            </a:r>
            <a:endParaRPr kumimoji="0" lang="ja-JP" altLang="en-US" sz="3200" kern="0" dirty="0">
              <a:latin typeface="BIZ UDゴシック" panose="020B0400000000000000" pitchFamily="49" charset="-128"/>
              <a:ea typeface="BIZ UDゴシック" panose="020B0400000000000000" pitchFamily="49" charset="-128"/>
            </a:endParaRPr>
          </a:p>
        </p:txBody>
      </p:sp>
      <p:grpSp>
        <p:nvGrpSpPr>
          <p:cNvPr id="3" name="グループ化 2" descr="受診したい病院の詳細画面から予約したい診療メニューをタップしている画像">
            <a:extLst>
              <a:ext uri="{FF2B5EF4-FFF2-40B4-BE49-F238E27FC236}">
                <a16:creationId xmlns:a16="http://schemas.microsoft.com/office/drawing/2014/main" id="{8BBC8952-66B0-4168-9071-D361DF329A84}"/>
              </a:ext>
            </a:extLst>
          </p:cNvPr>
          <p:cNvGrpSpPr/>
          <p:nvPr/>
        </p:nvGrpSpPr>
        <p:grpSpPr>
          <a:xfrm>
            <a:off x="3890936" y="1989823"/>
            <a:ext cx="2167795" cy="4140000"/>
            <a:chOff x="3429000" y="1989823"/>
            <a:chExt cx="2167795" cy="4140000"/>
          </a:xfrm>
        </p:grpSpPr>
        <p:pic>
          <p:nvPicPr>
            <p:cNvPr id="6" name="図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98198" y="1989823"/>
              <a:ext cx="2098597" cy="4140000"/>
            </a:xfrm>
            <a:prstGeom prst="rect">
              <a:avLst/>
            </a:prstGeom>
            <a:ln w="9525">
              <a:solidFill>
                <a:schemeClr val="tx1">
                  <a:lumMod val="50000"/>
                  <a:lumOff val="50000"/>
                </a:schemeClr>
              </a:solidFill>
            </a:ln>
          </p:spPr>
        </p:pic>
        <p:sp>
          <p:nvSpPr>
            <p:cNvPr id="42" name="正方形/長方形 41"/>
            <p:cNvSpPr>
              <a:spLocks/>
            </p:cNvSpPr>
            <p:nvPr/>
          </p:nvSpPr>
          <p:spPr>
            <a:xfrm>
              <a:off x="3558147" y="4919681"/>
              <a:ext cx="1980000" cy="9360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ゴシック" panose="020B0400000000000000" pitchFamily="49" charset="-128"/>
                <a:ea typeface="BIZ UDゴシック" panose="020B0400000000000000" pitchFamily="49" charset="-128"/>
              </a:endParaRPr>
            </a:p>
          </p:txBody>
        </p:sp>
        <p:grpSp>
          <p:nvGrpSpPr>
            <p:cNvPr id="59" name="図形グループ 58"/>
            <p:cNvGrpSpPr/>
            <p:nvPr/>
          </p:nvGrpSpPr>
          <p:grpSpPr>
            <a:xfrm>
              <a:off x="3429000" y="4808493"/>
              <a:ext cx="296587" cy="293005"/>
              <a:chOff x="2897417" y="3995693"/>
              <a:chExt cx="296587" cy="293005"/>
            </a:xfrm>
          </p:grpSpPr>
          <p:sp>
            <p:nvSpPr>
              <p:cNvPr id="60" name="円/楕円 59"/>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61" name="テキスト ボックス 60"/>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BIZ UDゴシック" panose="020B0400000000000000" pitchFamily="49" charset="-128"/>
                  <a:ea typeface="BIZ UDゴシック" panose="020B0400000000000000" pitchFamily="49" charset="-128"/>
                  <a:cs typeface="Meiryo" charset="-128"/>
                </a:endParaRPr>
              </a:p>
            </p:txBody>
          </p:sp>
        </p:grpSp>
      </p:grpSp>
      <p:grpSp>
        <p:nvGrpSpPr>
          <p:cNvPr id="4" name="グループ化 3" descr="「受診者の確認」画面で受診者を選択している画像">
            <a:extLst>
              <a:ext uri="{FF2B5EF4-FFF2-40B4-BE49-F238E27FC236}">
                <a16:creationId xmlns:a16="http://schemas.microsoft.com/office/drawing/2014/main" id="{AE73CA4F-1BCE-4B99-8008-C9B94E84C095}"/>
              </a:ext>
            </a:extLst>
          </p:cNvPr>
          <p:cNvGrpSpPr/>
          <p:nvPr/>
        </p:nvGrpSpPr>
        <p:grpSpPr>
          <a:xfrm>
            <a:off x="6340479" y="1989823"/>
            <a:ext cx="2201717" cy="4140000"/>
            <a:chOff x="6340479" y="1989823"/>
            <a:chExt cx="2201717" cy="4140000"/>
          </a:xfrm>
        </p:grpSpPr>
        <p:pic>
          <p:nvPicPr>
            <p:cNvPr id="5" name="図 4" descr="受診者の確認画面で受診者を選択している画像"/>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45827" y="1989823"/>
              <a:ext cx="2096369" cy="4140000"/>
            </a:xfrm>
            <a:prstGeom prst="rect">
              <a:avLst/>
            </a:prstGeom>
            <a:ln w="9525">
              <a:solidFill>
                <a:schemeClr val="tx1">
                  <a:lumMod val="50000"/>
                  <a:lumOff val="50000"/>
                </a:schemeClr>
              </a:solidFill>
            </a:ln>
          </p:spPr>
        </p:pic>
        <p:sp>
          <p:nvSpPr>
            <p:cNvPr id="41" name="正方形/長方形 40"/>
            <p:cNvSpPr/>
            <p:nvPr/>
          </p:nvSpPr>
          <p:spPr>
            <a:xfrm>
              <a:off x="6480116" y="3087547"/>
              <a:ext cx="2016000" cy="3960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ゴシック" panose="020B0400000000000000" pitchFamily="49" charset="-128"/>
                <a:ea typeface="BIZ UDゴシック" panose="020B0400000000000000" pitchFamily="49" charset="-128"/>
              </a:endParaRPr>
            </a:p>
          </p:txBody>
        </p:sp>
        <p:grpSp>
          <p:nvGrpSpPr>
            <p:cNvPr id="56" name="図形グループ 55"/>
            <p:cNvGrpSpPr/>
            <p:nvPr/>
          </p:nvGrpSpPr>
          <p:grpSpPr>
            <a:xfrm>
              <a:off x="6340479" y="2925691"/>
              <a:ext cx="296586" cy="293005"/>
              <a:chOff x="3546641" y="3995693"/>
              <a:chExt cx="296586" cy="293005"/>
            </a:xfrm>
          </p:grpSpPr>
          <p:sp>
            <p:nvSpPr>
              <p:cNvPr id="57" name="円/楕円 56"/>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58" name="フリーフォーム 57"/>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spTree>
    <p:extLst>
      <p:ext uri="{BB962C8B-B14F-4D97-AF65-F5344CB8AC3E}">
        <p14:creationId xmlns:p14="http://schemas.microsoft.com/office/powerpoint/2010/main" val="4741767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オブジェクト 11" hidden="1">
            <a:extLst>
              <a:ext uri="{FF2B5EF4-FFF2-40B4-BE49-F238E27FC236}">
                <a16:creationId xmlns:a16="http://schemas.microsoft.com/office/drawing/2014/main" id="{EDEBCAA9-3F6D-4EFD-A543-6BD3AF18695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353" imgH="353" progId="TCLayout.ActiveDocument.1">
                  <p:embed/>
                </p:oleObj>
              </mc:Choice>
              <mc:Fallback>
                <p:oleObj name="think-cell スライド" r:id="rId4" imgW="353" imgH="353" progId="TCLayout.ActiveDocument.1">
                  <p:embed/>
                  <p:pic>
                    <p:nvPicPr>
                      <p:cNvPr id="12" name="オブジェクト 11" hidden="1">
                        <a:extLst>
                          <a:ext uri="{FF2B5EF4-FFF2-40B4-BE49-F238E27FC236}">
                            <a16:creationId xmlns:a16="http://schemas.microsoft.com/office/drawing/2014/main" id="{EDEBCAA9-3F6D-4EFD-A543-6BD3AF18695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8" name="図 7" descr="「医師・日時の選択」画面の画像">
            <a:extLst>
              <a:ext uri="{FF2B5EF4-FFF2-40B4-BE49-F238E27FC236}">
                <a16:creationId xmlns:a16="http://schemas.microsoft.com/office/drawing/2014/main" id="{17D15EEE-3969-4D9A-907A-1A2CF02BF42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70843" y="1965395"/>
            <a:ext cx="2095306" cy="4140000"/>
          </a:xfrm>
          <a:prstGeom prst="rect">
            <a:avLst/>
          </a:prstGeom>
          <a:ln w="9525">
            <a:solidFill>
              <a:schemeClr val="tx1">
                <a:lumMod val="50000"/>
                <a:lumOff val="50000"/>
              </a:schemeClr>
            </a:solidFill>
          </a:ln>
        </p:spPr>
      </p:pic>
      <p:sp>
        <p:nvSpPr>
          <p:cNvPr id="13" name="object 6">
            <a:extLst>
              <a:ext uri="{FF2B5EF4-FFF2-40B4-BE49-F238E27FC236}">
                <a16:creationId xmlns:a16="http://schemas.microsoft.com/office/drawing/2014/main" id="{11D7FA28-D6F3-4E50-81D2-2B905C1CCA23}"/>
              </a:ext>
            </a:extLst>
          </p:cNvPr>
          <p:cNvSpPr txBox="1"/>
          <p:nvPr/>
        </p:nvSpPr>
        <p:spPr>
          <a:xfrm>
            <a:off x="772856" y="1472438"/>
            <a:ext cx="7438787" cy="287965"/>
          </a:xfrm>
          <a:prstGeom prst="rect">
            <a:avLst/>
          </a:prstGeom>
        </p:spPr>
        <p:txBody>
          <a:bodyPr vert="horz" wrap="square" lIns="0" tIns="10860" rIns="0" bIns="0" rtlCol="0">
            <a:spAutoFit/>
          </a:bodyPr>
          <a:lstStyle/>
          <a:p>
            <a:r>
              <a:rPr lang="ja-JP" altLang="en-US" sz="1800" b="1" spc="-10" dirty="0">
                <a:latin typeface="BIZ UDゴシック" panose="020B0400000000000000" pitchFamily="49" charset="-128"/>
                <a:ea typeface="BIZ UDゴシック" panose="020B0400000000000000" pitchFamily="49" charset="-128"/>
                <a:cs typeface="Meiryo" charset="-128"/>
              </a:rPr>
              <a:t>診療日の予約をしましょう</a:t>
            </a:r>
            <a:endParaRPr lang="ja-JP" altLang="en-US" sz="1800" b="1" dirty="0">
              <a:latin typeface="BIZ UDゴシック" panose="020B0400000000000000" pitchFamily="49" charset="-128"/>
              <a:ea typeface="BIZ UDゴシック" panose="020B0400000000000000" pitchFamily="49" charset="-128"/>
              <a:cs typeface="Meiryo" charset="-128"/>
            </a:endParaRPr>
          </a:p>
        </p:txBody>
      </p:sp>
      <p:sp>
        <p:nvSpPr>
          <p:cNvPr id="11" name="object 21">
            <a:extLst>
              <a:ext uri="{FF2B5EF4-FFF2-40B4-BE49-F238E27FC236}">
                <a16:creationId xmlns:a16="http://schemas.microsoft.com/office/drawing/2014/main" id="{5FAFB9BF-5204-43D8-8CE4-B6071DDDB251}"/>
              </a:ext>
            </a:extLst>
          </p:cNvPr>
          <p:cNvSpPr txBox="1"/>
          <p:nvPr/>
        </p:nvSpPr>
        <p:spPr>
          <a:xfrm>
            <a:off x="772856" y="2094152"/>
            <a:ext cx="3390319" cy="1305486"/>
          </a:xfrm>
          <a:prstGeom prst="rect">
            <a:avLst/>
          </a:prstGeom>
        </p:spPr>
        <p:txBody>
          <a:bodyPr vert="horz" wrap="square" lIns="0" tIns="12700" rIns="0" bIns="0" rtlCol="0">
            <a:spAutoFit/>
          </a:bodyPr>
          <a:lstStyle/>
          <a:p>
            <a:pPr marL="12700">
              <a:tabLst>
                <a:tab pos="352425" algn="l"/>
              </a:tabLst>
            </a:pP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❶</a:t>
            </a:r>
            <a:r>
              <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rPr>
              <a:t>	</a:t>
            </a:r>
            <a:r>
              <a:rPr lang="ja-JP" altLang="en-US" sz="1800" b="1" spc="5" dirty="0">
                <a:latin typeface="BIZ UDゴシック" panose="020B0400000000000000" pitchFamily="49" charset="-128"/>
                <a:ea typeface="BIZ UDゴシック" panose="020B0400000000000000" pitchFamily="49" charset="-128"/>
                <a:cs typeface="Meiryo" charset="-128"/>
              </a:rPr>
              <a:t>医師を指定する場合は、</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12700">
              <a:tabLst>
                <a:tab pos="352425" algn="l"/>
              </a:tabLst>
            </a:pPr>
            <a:r>
              <a:rPr lang="ja-JP" altLang="en-US" sz="1800" b="1" spc="5" dirty="0">
                <a:latin typeface="BIZ UDゴシック" panose="020B0400000000000000" pitchFamily="49" charset="-128"/>
                <a:ea typeface="BIZ UDゴシック" panose="020B0400000000000000" pitchFamily="49" charset="-128"/>
                <a:cs typeface="Meiryo" charset="-128"/>
              </a:rPr>
              <a:t>　スワイプで選択</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12700">
              <a:tabLst>
                <a:tab pos="352425" algn="l"/>
              </a:tabLst>
            </a:pP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❷</a:t>
            </a:r>
            <a:r>
              <a:rPr lang="en-US" altLang="ja-JP" sz="2400" b="1" dirty="0">
                <a:latin typeface="BIZ UDゴシック" panose="020B0400000000000000" pitchFamily="49" charset="-128"/>
                <a:ea typeface="BIZ UDゴシック" panose="020B0400000000000000" pitchFamily="49" charset="-128"/>
                <a:cs typeface="Meiryo" charset="-128"/>
              </a:rPr>
              <a:t>	</a:t>
            </a:r>
            <a:r>
              <a:rPr lang="ja-JP" altLang="en-US" sz="1800" b="1" spc="5" dirty="0">
                <a:latin typeface="BIZ UDゴシック" panose="020B0400000000000000" pitchFamily="49" charset="-128"/>
                <a:ea typeface="BIZ UDゴシック" panose="020B0400000000000000" pitchFamily="49" charset="-128"/>
                <a:cs typeface="Meiryo" charset="-128"/>
              </a:rPr>
              <a:t>カレンダーから希望の</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12700">
              <a:tabLst>
                <a:tab pos="352425" algn="l"/>
              </a:tabLst>
            </a:pPr>
            <a:r>
              <a:rPr lang="en-US" altLang="ja-JP" sz="1800" b="1" spc="5" dirty="0">
                <a:latin typeface="BIZ UDゴシック" panose="020B0400000000000000" pitchFamily="49" charset="-128"/>
                <a:ea typeface="BIZ UDゴシック" panose="020B0400000000000000" pitchFamily="49" charset="-128"/>
                <a:cs typeface="Meiryo" charset="-128"/>
              </a:rPr>
              <a:t>	</a:t>
            </a:r>
            <a:r>
              <a:rPr lang="ja-JP" altLang="en-US" sz="1800" b="1" spc="5" dirty="0">
                <a:latin typeface="BIZ UDゴシック" panose="020B0400000000000000" pitchFamily="49" charset="-128"/>
                <a:ea typeface="BIZ UDゴシック" panose="020B0400000000000000" pitchFamily="49" charset="-128"/>
                <a:cs typeface="Meiryo" charset="-128"/>
              </a:rPr>
              <a:t>日時・時間帯を選択</a:t>
            </a:r>
            <a:endParaRPr lang="en-US" altLang="ja-JP" sz="10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43" name="正方形/長方形 42"/>
          <p:cNvSpPr/>
          <p:nvPr/>
        </p:nvSpPr>
        <p:spPr>
          <a:xfrm>
            <a:off x="5274496" y="3379716"/>
            <a:ext cx="2088000" cy="2552151"/>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ゴシック" panose="020B0400000000000000" pitchFamily="49" charset="-128"/>
              <a:ea typeface="BIZ UDゴシック" panose="020B0400000000000000" pitchFamily="49" charset="-128"/>
            </a:endParaRPr>
          </a:p>
        </p:txBody>
      </p:sp>
      <p:sp>
        <p:nvSpPr>
          <p:cNvPr id="4" name="正方形/長方形 3"/>
          <p:cNvSpPr/>
          <p:nvPr/>
        </p:nvSpPr>
        <p:spPr>
          <a:xfrm>
            <a:off x="772856" y="4872031"/>
            <a:ext cx="2908593" cy="646331"/>
          </a:xfrm>
          <a:prstGeom prst="rect">
            <a:avLst/>
          </a:prstGeom>
          <a:solidFill>
            <a:srgbClr val="009650"/>
          </a:solidFill>
          <a:ln>
            <a:solidFill>
              <a:srgbClr val="009650"/>
            </a:solidFill>
          </a:ln>
        </p:spPr>
        <p:txBody>
          <a:bodyPr wrap="square">
            <a:spAutoFit/>
          </a:bodyPr>
          <a:lstStyle/>
          <a:p>
            <a:pPr marL="12700" marR="5080" lvl="0">
              <a:spcBef>
                <a:spcPts val="100"/>
              </a:spcBef>
              <a:tabLst>
                <a:tab pos="352425" algn="l"/>
              </a:tabLst>
            </a:pPr>
            <a:r>
              <a:rPr lang="ja-JP" altLang="en-US" sz="1800" b="1" spc="5" dirty="0">
                <a:solidFill>
                  <a:schemeClr val="bg1"/>
                </a:solidFill>
                <a:latin typeface="BIZ UDゴシック" panose="020B0400000000000000" pitchFamily="49" charset="-128"/>
                <a:ea typeface="BIZ UDゴシック" panose="020B0400000000000000" pitchFamily="49" charset="-128"/>
                <a:cs typeface="Meiryo" charset="-128"/>
              </a:rPr>
              <a:t>これ以降は流れの説明になります。</a:t>
            </a:r>
            <a:endParaRPr lang="ja-JP" altLang="en-US" sz="1800" b="1" dirty="0">
              <a:solidFill>
                <a:schemeClr val="bg1"/>
              </a:solidFill>
              <a:latin typeface="BIZ UDゴシック" panose="020B0400000000000000" pitchFamily="49" charset="-128"/>
              <a:ea typeface="BIZ UDゴシック" panose="020B0400000000000000" pitchFamily="49" charset="-128"/>
              <a:cs typeface="Meiryo" charset="-128"/>
            </a:endParaRPr>
          </a:p>
        </p:txBody>
      </p:sp>
      <p:sp>
        <p:nvSpPr>
          <p:cNvPr id="59" name="正方形/長方形 58"/>
          <p:cNvSpPr>
            <a:spLocks noChangeAspect="1"/>
          </p:cNvSpPr>
          <p:nvPr/>
        </p:nvSpPr>
        <p:spPr>
          <a:xfrm>
            <a:off x="5320638" y="3060077"/>
            <a:ext cx="1461929" cy="2160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ゴシック" panose="020B0400000000000000" pitchFamily="49" charset="-128"/>
              <a:ea typeface="BIZ UDゴシック" panose="020B0400000000000000" pitchFamily="49" charset="-128"/>
            </a:endParaRPr>
          </a:p>
        </p:txBody>
      </p:sp>
      <p:sp>
        <p:nvSpPr>
          <p:cNvPr id="32"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3-A</a:t>
            </a:r>
            <a:endParaRPr lang="en-US" sz="3600" dirty="0">
              <a:latin typeface="BIZ UDゴシック" panose="020B0400000000000000" pitchFamily="49" charset="-128"/>
              <a:ea typeface="BIZ UDゴシック" panose="020B0400000000000000" pitchFamily="49" charset="-128"/>
            </a:endParaRPr>
          </a:p>
        </p:txBody>
      </p:sp>
      <p:sp>
        <p:nvSpPr>
          <p:cNvPr id="33" name="タイトル 9">
            <a:extLst>
              <a:ext uri="{FF2B5EF4-FFF2-40B4-BE49-F238E27FC236}">
                <a16:creationId xmlns:a16="http://schemas.microsoft.com/office/drawing/2014/main" id="{FDDA2747-DBA5-44E4-A04D-BE8E8CD8D716}"/>
              </a:ext>
            </a:extLst>
          </p:cNvPr>
          <p:cNvSpPr txBox="1">
            <a:spLocks/>
          </p:cNvSpPr>
          <p:nvPr/>
        </p:nvSpPr>
        <p:spPr>
          <a:xfrm>
            <a:off x="1582392" y="242216"/>
            <a:ext cx="6172079"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オンライン診療・服薬指導アプリ</a:t>
            </a:r>
            <a:r>
              <a:rPr lang="en-US" altLang="ja-JP" sz="1800" dirty="0">
                <a:latin typeface="BIZ UDゴシック" panose="020B0400000000000000" pitchFamily="49" charset="-128"/>
                <a:ea typeface="BIZ UDゴシック" panose="020B0400000000000000" pitchFamily="49" charset="-128"/>
              </a:rPr>
              <a:t>CLINICS</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【7</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ja-JP" altLang="en-US" sz="3200" dirty="0">
                <a:latin typeface="BIZ UDゴシック" panose="020B0400000000000000" pitchFamily="49" charset="-128"/>
                <a:ea typeface="BIZ UDゴシック" panose="020B0400000000000000" pitchFamily="49" charset="-128"/>
                <a:cs typeface="AoyagiKouzanFontT"/>
              </a:rPr>
              <a:t>診療日の予約</a:t>
            </a:r>
            <a:endParaRPr kumimoji="0" lang="ja-JP" altLang="en-US" sz="3200" kern="0" dirty="0">
              <a:latin typeface="BIZ UDゴシック" panose="020B0400000000000000" pitchFamily="49" charset="-128"/>
              <a:ea typeface="BIZ UDゴシック" panose="020B0400000000000000" pitchFamily="49" charset="-128"/>
            </a:endParaRPr>
          </a:p>
        </p:txBody>
      </p:sp>
      <p:grpSp>
        <p:nvGrpSpPr>
          <p:cNvPr id="49" name="図形グループ 48"/>
          <p:cNvGrpSpPr/>
          <p:nvPr/>
        </p:nvGrpSpPr>
        <p:grpSpPr>
          <a:xfrm>
            <a:off x="5124377" y="3276077"/>
            <a:ext cx="296586" cy="293005"/>
            <a:chOff x="3546641" y="3995693"/>
            <a:chExt cx="296586" cy="293005"/>
          </a:xfrm>
        </p:grpSpPr>
        <p:sp>
          <p:nvSpPr>
            <p:cNvPr id="50" name="円/楕円 49"/>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52" name="フリーフォーム 51"/>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nvGrpSpPr>
          <p:cNvPr id="53" name="図形グループ 52"/>
          <p:cNvGrpSpPr/>
          <p:nvPr/>
        </p:nvGrpSpPr>
        <p:grpSpPr>
          <a:xfrm>
            <a:off x="5126470" y="2861755"/>
            <a:ext cx="296587" cy="293005"/>
            <a:chOff x="2897417" y="3995693"/>
            <a:chExt cx="296587" cy="293005"/>
          </a:xfrm>
        </p:grpSpPr>
        <p:sp>
          <p:nvSpPr>
            <p:cNvPr id="54" name="円/楕円 53"/>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63" name="テキスト ボックス 62"/>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BIZ UDゴシック" panose="020B0400000000000000" pitchFamily="49" charset="-128"/>
                <a:ea typeface="BIZ UDゴシック" panose="020B0400000000000000" pitchFamily="49" charset="-128"/>
                <a:cs typeface="Meiryo" charset="-128"/>
              </a:endParaRPr>
            </a:p>
          </p:txBody>
        </p:sp>
      </p:grpSp>
      <p:sp>
        <p:nvSpPr>
          <p:cNvPr id="9" name="テキスト ボックス 8">
            <a:extLst>
              <a:ext uri="{FF2B5EF4-FFF2-40B4-BE49-F238E27FC236}">
                <a16:creationId xmlns:a16="http://schemas.microsoft.com/office/drawing/2014/main" id="{0FD5ED47-1317-8083-BE17-CA33474F0D25}"/>
              </a:ext>
            </a:extLst>
          </p:cNvPr>
          <p:cNvSpPr txBox="1"/>
          <p:nvPr/>
        </p:nvSpPr>
        <p:spPr>
          <a:xfrm>
            <a:off x="772856" y="3720336"/>
            <a:ext cx="3178916" cy="830997"/>
          </a:xfrm>
          <a:prstGeom prst="rect">
            <a:avLst/>
          </a:prstGeom>
          <a:solidFill>
            <a:srgbClr val="FFFFCC"/>
          </a:solidFill>
          <a:ln>
            <a:solidFill>
              <a:srgbClr val="009650"/>
            </a:solidFill>
          </a:ln>
        </p:spPr>
        <p:txBody>
          <a:bodyPr wrap="square" rtlCol="0">
            <a:spAutoFit/>
          </a:bodyPr>
          <a:lstStyle/>
          <a:p>
            <a:r>
              <a:rPr lang="en-US" altLang="ja-JP" sz="1600" b="1" dirty="0">
                <a:effectLst/>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600" b="1" dirty="0">
                <a:effectLst/>
                <a:latin typeface="BIZ UDPゴシック" panose="020B0400000000000000" pitchFamily="50" charset="-128"/>
                <a:ea typeface="BIZ UDPゴシック" panose="020B0400000000000000" pitchFamily="50" charset="-128"/>
                <a:cs typeface="Times New Roman" panose="02020603050405020304" pitchFamily="18" charset="0"/>
              </a:rPr>
              <a:t>日程の選択は</a:t>
            </a:r>
            <a:r>
              <a:rPr lang="en-US" altLang="ja-JP" sz="1600" b="1" dirty="0" err="1">
                <a:effectLst/>
                <a:latin typeface="BIZ UDPゴシック" panose="020B0400000000000000" pitchFamily="50" charset="-128"/>
                <a:ea typeface="BIZ UDPゴシック" panose="020B0400000000000000" pitchFamily="50" charset="-128"/>
                <a:cs typeface="Times New Roman" panose="02020603050405020304" pitchFamily="18" charset="0"/>
              </a:rPr>
              <a:t>VoiceOver</a:t>
            </a:r>
            <a:r>
              <a:rPr lang="ja-JP" altLang="en-US" sz="1600" b="1" dirty="0">
                <a:effectLst/>
                <a:latin typeface="BIZ UDPゴシック" panose="020B0400000000000000" pitchFamily="50" charset="-128"/>
                <a:ea typeface="BIZ UDPゴシック" panose="020B0400000000000000" pitchFamily="50" charset="-128"/>
                <a:cs typeface="Times New Roman" panose="02020603050405020304" pitchFamily="18" charset="0"/>
              </a:rPr>
              <a:t>を</a:t>
            </a:r>
            <a:endParaRPr lang="en-US" altLang="ja-JP" sz="1600" b="1"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r>
              <a:rPr lang="ja-JP" altLang="en-US" sz="1600" b="1"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600" b="1" dirty="0">
                <a:effectLst/>
                <a:latin typeface="BIZ UDPゴシック" panose="020B0400000000000000" pitchFamily="50" charset="-128"/>
                <a:ea typeface="BIZ UDPゴシック" panose="020B0400000000000000" pitchFamily="50" charset="-128"/>
                <a:cs typeface="Times New Roman" panose="02020603050405020304" pitchFamily="18" charset="0"/>
              </a:rPr>
              <a:t>使用している方は選択できま</a:t>
            </a:r>
            <a:endParaRPr lang="en-US" altLang="ja-JP" sz="1600" b="1"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r>
              <a:rPr lang="ja-JP" altLang="en-US" sz="1600" b="1"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600" b="1" dirty="0">
                <a:effectLst/>
                <a:latin typeface="BIZ UDPゴシック" panose="020B0400000000000000" pitchFamily="50" charset="-128"/>
                <a:ea typeface="BIZ UDPゴシック" panose="020B0400000000000000" pitchFamily="50" charset="-128"/>
                <a:cs typeface="Times New Roman" panose="02020603050405020304" pitchFamily="18" charset="0"/>
              </a:rPr>
              <a:t>せん。支援が必要です。</a:t>
            </a:r>
            <a:endParaRPr lang="ja-JP" altLang="en-US" sz="1600" b="1" dirty="0">
              <a:effectLst/>
              <a:latin typeface="Century" panose="02040604050505020304" pitchFamily="18" charset="0"/>
              <a:ea typeface="ＭＳ 明朝" panose="02020609040205080304" pitchFamily="17" charset="-128"/>
              <a:cs typeface="Times New Roman" panose="02020603050405020304" pitchFamily="18" charset="0"/>
            </a:endParaRPr>
          </a:p>
        </p:txBody>
      </p:sp>
    </p:spTree>
    <p:extLst>
      <p:ext uri="{BB962C8B-B14F-4D97-AF65-F5344CB8AC3E}">
        <p14:creationId xmlns:p14="http://schemas.microsoft.com/office/powerpoint/2010/main" val="18027735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円/楕円 32">
            <a:extLst>
              <a:ext uri="{FF2B5EF4-FFF2-40B4-BE49-F238E27FC236}">
                <a16:creationId xmlns:a16="http://schemas.microsoft.com/office/drawing/2014/main" id="{533AB220-C4AB-E22E-2201-2DC8651835D4}"/>
              </a:ext>
            </a:extLst>
          </p:cNvPr>
          <p:cNvSpPr/>
          <p:nvPr/>
        </p:nvSpPr>
        <p:spPr>
          <a:xfrm>
            <a:off x="6500533" y="4912599"/>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ゴシック" panose="020B0400000000000000" pitchFamily="49" charset="-128"/>
              <a:ea typeface="BIZ UDゴシック" panose="020B0400000000000000" pitchFamily="49" charset="-128"/>
            </a:endParaRPr>
          </a:p>
        </p:txBody>
      </p:sp>
      <p:graphicFrame>
        <p:nvGraphicFramePr>
          <p:cNvPr id="12" name="オブジェクト 11" hidden="1">
            <a:extLst>
              <a:ext uri="{FF2B5EF4-FFF2-40B4-BE49-F238E27FC236}">
                <a16:creationId xmlns:a16="http://schemas.microsoft.com/office/drawing/2014/main" id="{EDEBCAA9-3F6D-4EFD-A543-6BD3AF18695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353" imgH="353" progId="TCLayout.ActiveDocument.1">
                  <p:embed/>
                </p:oleObj>
              </mc:Choice>
              <mc:Fallback>
                <p:oleObj name="think-cell スライド" r:id="rId4" imgW="353" imgH="353" progId="TCLayout.ActiveDocument.1">
                  <p:embed/>
                  <p:pic>
                    <p:nvPicPr>
                      <p:cNvPr id="12" name="オブジェクト 11" hidden="1">
                        <a:extLst>
                          <a:ext uri="{FF2B5EF4-FFF2-40B4-BE49-F238E27FC236}">
                            <a16:creationId xmlns:a16="http://schemas.microsoft.com/office/drawing/2014/main" id="{EDEBCAA9-3F6D-4EFD-A543-6BD3AF18695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3" name="object 6">
            <a:extLst>
              <a:ext uri="{FF2B5EF4-FFF2-40B4-BE49-F238E27FC236}">
                <a16:creationId xmlns:a16="http://schemas.microsoft.com/office/drawing/2014/main" id="{11D7FA28-D6F3-4E50-81D2-2B905C1CCA23}"/>
              </a:ext>
            </a:extLst>
          </p:cNvPr>
          <p:cNvSpPr txBox="1"/>
          <p:nvPr/>
        </p:nvSpPr>
        <p:spPr>
          <a:xfrm>
            <a:off x="607933" y="1435608"/>
            <a:ext cx="7438787" cy="287965"/>
          </a:xfrm>
          <a:prstGeom prst="rect">
            <a:avLst/>
          </a:prstGeom>
        </p:spPr>
        <p:txBody>
          <a:bodyPr vert="horz" wrap="square" lIns="0" tIns="10860" rIns="0" bIns="0" rtlCol="0">
            <a:spAutoFit/>
          </a:bodyPr>
          <a:lstStyle/>
          <a:p>
            <a:r>
              <a:rPr lang="ja-JP" altLang="en-US" sz="1800" b="1" spc="-10" dirty="0">
                <a:latin typeface="BIZ UDゴシック" panose="020B0400000000000000" pitchFamily="49" charset="-128"/>
                <a:ea typeface="BIZ UDゴシック" panose="020B0400000000000000" pitchFamily="49" charset="-128"/>
                <a:cs typeface="Meiryo" charset="-128"/>
              </a:rPr>
              <a:t>服薬指導方法・同意書の確認をしましょう</a:t>
            </a:r>
            <a:endParaRPr lang="ja-JP" altLang="en-US" sz="1800" b="1" dirty="0">
              <a:latin typeface="BIZ UDゴシック" panose="020B0400000000000000" pitchFamily="49" charset="-128"/>
              <a:ea typeface="BIZ UDゴシック" panose="020B0400000000000000" pitchFamily="49" charset="-128"/>
              <a:cs typeface="Meiryo" charset="-128"/>
            </a:endParaRPr>
          </a:p>
        </p:txBody>
      </p:sp>
      <p:sp>
        <p:nvSpPr>
          <p:cNvPr id="11" name="object 21">
            <a:extLst>
              <a:ext uri="{FF2B5EF4-FFF2-40B4-BE49-F238E27FC236}">
                <a16:creationId xmlns:a16="http://schemas.microsoft.com/office/drawing/2014/main" id="{5FAFB9BF-5204-43D8-8CE4-B6071DDDB251}"/>
              </a:ext>
            </a:extLst>
          </p:cNvPr>
          <p:cNvSpPr txBox="1"/>
          <p:nvPr/>
        </p:nvSpPr>
        <p:spPr>
          <a:xfrm>
            <a:off x="453409" y="2064803"/>
            <a:ext cx="3384000" cy="3659976"/>
          </a:xfrm>
          <a:prstGeom prst="rect">
            <a:avLst/>
          </a:prstGeom>
        </p:spPr>
        <p:txBody>
          <a:bodyPr vert="horz" wrap="square" lIns="0" tIns="12700" rIns="0" bIns="0" rtlCol="0">
            <a:spAutoFit/>
          </a:bodyPr>
          <a:lstStyle/>
          <a:p>
            <a:pPr marL="12700">
              <a:tabLst>
                <a:tab pos="352425" algn="l"/>
              </a:tabLst>
            </a:pP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❶</a:t>
            </a:r>
            <a:r>
              <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rPr>
              <a:t>	</a:t>
            </a:r>
            <a:r>
              <a:rPr lang="ja-JP" altLang="en-US" sz="1800" b="1" spc="5" dirty="0">
                <a:latin typeface="BIZ UDゴシック" panose="020B0400000000000000" pitchFamily="49" charset="-128"/>
                <a:ea typeface="BIZ UDゴシック" panose="020B0400000000000000" pitchFamily="49" charset="-128"/>
                <a:cs typeface="Meiryo" charset="-128"/>
              </a:rPr>
              <a:t>オンライン服薬指導を</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12700">
              <a:tabLst>
                <a:tab pos="352425" algn="l"/>
              </a:tabLst>
            </a:pPr>
            <a:r>
              <a:rPr lang="en-US" altLang="ja-JP" sz="1800" b="1" spc="5" dirty="0">
                <a:latin typeface="BIZ UDゴシック" panose="020B0400000000000000" pitchFamily="49" charset="-128"/>
                <a:ea typeface="BIZ UDゴシック" panose="020B0400000000000000" pitchFamily="49" charset="-128"/>
                <a:cs typeface="Meiryo" charset="-128"/>
              </a:rPr>
              <a:t>	</a:t>
            </a:r>
            <a:r>
              <a:rPr lang="ja-JP" altLang="en-US" sz="1800" b="1" spc="5" dirty="0">
                <a:latin typeface="BIZ UDゴシック" panose="020B0400000000000000" pitchFamily="49" charset="-128"/>
                <a:ea typeface="BIZ UDゴシック" panose="020B0400000000000000" pitchFamily="49" charset="-128"/>
                <a:cs typeface="Meiryo" charset="-128"/>
              </a:rPr>
              <a:t>希望される場合は、</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12700">
              <a:tabLst>
                <a:tab pos="352425" algn="l"/>
              </a:tabLst>
            </a:pPr>
            <a:r>
              <a:rPr lang="en-US" altLang="ja-JP" sz="1800" b="1" kern="100" dirty="0">
                <a:latin typeface="BIZ UDゴシック" panose="020B0400000000000000" pitchFamily="49" charset="-128"/>
                <a:ea typeface="BIZ UDゴシック" panose="020B0400000000000000" pitchFamily="49" charset="-128"/>
                <a:cs typeface="Times New Roman" panose="02020603050405020304" pitchFamily="18" charset="0"/>
              </a:rPr>
              <a:t>	｢</a:t>
            </a:r>
            <a:r>
              <a:rPr lang="ja-JP" altLang="en-US" sz="1800" b="1" spc="5" dirty="0">
                <a:latin typeface="BIZ UDゴシック" panose="020B0400000000000000" pitchFamily="49" charset="-128"/>
                <a:ea typeface="BIZ UDゴシック" panose="020B0400000000000000" pitchFamily="49" charset="-128"/>
                <a:cs typeface="Meiryo" charset="-128"/>
              </a:rPr>
              <a:t>希望する</a:t>
            </a:r>
            <a:r>
              <a:rPr lang="en-US" altLang="ja-JP" sz="1800" b="1" kern="100" dirty="0">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en-US" sz="1800" b="1" spc="5" dirty="0">
                <a:latin typeface="BIZ UDゴシック" panose="020B0400000000000000" pitchFamily="49" charset="-128"/>
                <a:ea typeface="BIZ UDゴシック" panose="020B0400000000000000" pitchFamily="49" charset="-128"/>
                <a:cs typeface="Meiryo" charset="-128"/>
              </a:rPr>
              <a:t>を選択</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12700">
              <a:spcBef>
                <a:spcPts val="600"/>
              </a:spcBef>
              <a:tabLst>
                <a:tab pos="352425" algn="l"/>
              </a:tabLst>
            </a:pPr>
            <a:r>
              <a:rPr lang="ja-JP" altLang="en-US" sz="1400" b="1" spc="5" dirty="0">
                <a:latin typeface="BIZ UDゴシック" panose="020B0400000000000000" pitchFamily="49" charset="-128"/>
                <a:ea typeface="BIZ UDゴシック" panose="020B0400000000000000" pitchFamily="49" charset="-128"/>
                <a:cs typeface="Meiryo" charset="-128"/>
              </a:rPr>
              <a:t>  </a:t>
            </a:r>
            <a:r>
              <a:rPr lang="en-US" altLang="ja-JP" sz="1400" b="1" spc="5" dirty="0">
                <a:latin typeface="BIZ UDゴシック" panose="020B0400000000000000" pitchFamily="49" charset="-128"/>
                <a:ea typeface="BIZ UDゴシック" panose="020B0400000000000000" pitchFamily="49" charset="-128"/>
                <a:cs typeface="Meiryo" charset="-128"/>
              </a:rPr>
              <a:t>※</a:t>
            </a:r>
            <a:r>
              <a:rPr lang="ja-JP" altLang="en-US" sz="1400" b="1" spc="5" dirty="0">
                <a:latin typeface="BIZ UDゴシック" panose="020B0400000000000000" pitchFamily="49" charset="-128"/>
                <a:ea typeface="BIZ UDゴシック" panose="020B0400000000000000" pitchFamily="49" charset="-128"/>
                <a:cs typeface="Meiryo" charset="-128"/>
              </a:rPr>
              <a:t>診察時に医師と相談して決めたい</a:t>
            </a:r>
            <a:endParaRPr lang="en-US" altLang="ja-JP" sz="1400" b="1" spc="5" dirty="0">
              <a:latin typeface="BIZ UDゴシック" panose="020B0400000000000000" pitchFamily="49" charset="-128"/>
              <a:ea typeface="BIZ UDゴシック" panose="020B0400000000000000" pitchFamily="49" charset="-128"/>
              <a:cs typeface="Meiryo" charset="-128"/>
            </a:endParaRPr>
          </a:p>
          <a:p>
            <a:pPr marL="12700">
              <a:tabLst>
                <a:tab pos="352425" algn="l"/>
              </a:tabLst>
            </a:pPr>
            <a:r>
              <a:rPr lang="ja-JP" altLang="en-US" sz="1400" b="1" spc="5" dirty="0">
                <a:latin typeface="BIZ UDゴシック" panose="020B0400000000000000" pitchFamily="49" charset="-128"/>
                <a:ea typeface="BIZ UDゴシック" panose="020B0400000000000000" pitchFamily="49" charset="-128"/>
                <a:cs typeface="Meiryo" charset="-128"/>
              </a:rPr>
              <a:t>　　場合は、「スキップ（医師と相談</a:t>
            </a:r>
            <a:endParaRPr lang="en-US" altLang="ja-JP" sz="1400" b="1" spc="5" dirty="0">
              <a:latin typeface="BIZ UDゴシック" panose="020B0400000000000000" pitchFamily="49" charset="-128"/>
              <a:ea typeface="BIZ UDゴシック" panose="020B0400000000000000" pitchFamily="49" charset="-128"/>
              <a:cs typeface="Meiryo" charset="-128"/>
            </a:endParaRPr>
          </a:p>
          <a:p>
            <a:pPr marL="12700">
              <a:tabLst>
                <a:tab pos="352425" algn="l"/>
              </a:tabLst>
            </a:pPr>
            <a:r>
              <a:rPr lang="ja-JP" altLang="en-US" sz="1400" b="1" spc="5" dirty="0">
                <a:latin typeface="BIZ UDゴシック" panose="020B0400000000000000" pitchFamily="49" charset="-128"/>
                <a:ea typeface="BIZ UDゴシック" panose="020B0400000000000000" pitchFamily="49" charset="-128"/>
                <a:cs typeface="Meiryo" charset="-128"/>
              </a:rPr>
              <a:t>　　して決める）」を選択します。</a:t>
            </a:r>
          </a:p>
          <a:p>
            <a:pPr marL="12700">
              <a:spcBef>
                <a:spcPts val="600"/>
              </a:spcBef>
              <a:tabLst>
                <a:tab pos="352425" algn="l"/>
              </a:tabLst>
            </a:pPr>
            <a:r>
              <a:rPr lang="ja-JP" altLang="en-US" sz="1400" b="1" spc="5" dirty="0">
                <a:latin typeface="BIZ UDゴシック" panose="020B0400000000000000" pitchFamily="49" charset="-128"/>
                <a:ea typeface="BIZ UDゴシック" panose="020B0400000000000000" pitchFamily="49" charset="-128"/>
                <a:cs typeface="Meiryo" charset="-128"/>
              </a:rPr>
              <a:t>　</a:t>
            </a:r>
            <a:r>
              <a:rPr lang="en-US" altLang="ja-JP" sz="1400" b="1" spc="5" dirty="0">
                <a:latin typeface="BIZ UDゴシック" panose="020B0400000000000000" pitchFamily="49" charset="-128"/>
                <a:ea typeface="BIZ UDゴシック" panose="020B0400000000000000" pitchFamily="49" charset="-128"/>
                <a:cs typeface="Meiryo" charset="-128"/>
              </a:rPr>
              <a:t>※</a:t>
            </a:r>
            <a:r>
              <a:rPr lang="ja-JP" altLang="en-US" sz="1400" b="1" spc="5" dirty="0">
                <a:latin typeface="BIZ UDゴシック" panose="020B0400000000000000" pitchFamily="49" charset="-128"/>
                <a:ea typeface="BIZ UDゴシック" panose="020B0400000000000000" pitchFamily="49" charset="-128"/>
                <a:cs typeface="Meiryo" charset="-128"/>
              </a:rPr>
              <a:t>医療機関によっては、オンライン</a:t>
            </a:r>
            <a:endParaRPr lang="en-US" altLang="ja-JP" sz="1400" b="1" spc="5" dirty="0">
              <a:latin typeface="BIZ UDゴシック" panose="020B0400000000000000" pitchFamily="49" charset="-128"/>
              <a:ea typeface="BIZ UDゴシック" panose="020B0400000000000000" pitchFamily="49" charset="-128"/>
              <a:cs typeface="Meiryo" charset="-128"/>
            </a:endParaRPr>
          </a:p>
          <a:p>
            <a:pPr marL="12700">
              <a:tabLst>
                <a:tab pos="352425" algn="l"/>
              </a:tabLst>
            </a:pPr>
            <a:r>
              <a:rPr lang="ja-JP" altLang="en-US" sz="1400" b="1" spc="5" dirty="0">
                <a:latin typeface="BIZ UDゴシック" panose="020B0400000000000000" pitchFamily="49" charset="-128"/>
                <a:ea typeface="BIZ UDゴシック" panose="020B0400000000000000" pitchFamily="49" charset="-128"/>
                <a:cs typeface="Meiryo" charset="-128"/>
              </a:rPr>
              <a:t>　　服薬指導に対応していないことも</a:t>
            </a:r>
            <a:endParaRPr lang="en-US" altLang="ja-JP" sz="1400" b="1" spc="5" dirty="0">
              <a:latin typeface="BIZ UDゴシック" panose="020B0400000000000000" pitchFamily="49" charset="-128"/>
              <a:ea typeface="BIZ UDゴシック" panose="020B0400000000000000" pitchFamily="49" charset="-128"/>
              <a:cs typeface="Meiryo" charset="-128"/>
            </a:endParaRPr>
          </a:p>
          <a:p>
            <a:pPr marL="12700">
              <a:tabLst>
                <a:tab pos="352425" algn="l"/>
              </a:tabLst>
            </a:pPr>
            <a:r>
              <a:rPr lang="ja-JP" altLang="en-US" sz="1400" b="1" spc="5" dirty="0">
                <a:latin typeface="BIZ UDゴシック" panose="020B0400000000000000" pitchFamily="49" charset="-128"/>
                <a:ea typeface="BIZ UDゴシック" panose="020B0400000000000000" pitchFamily="49" charset="-128"/>
                <a:cs typeface="Meiryo" charset="-128"/>
              </a:rPr>
              <a:t>　　ございますのでご了承ください。</a:t>
            </a:r>
            <a:endParaRPr lang="en-US" altLang="ja-JP" sz="1400" b="1" spc="5" dirty="0">
              <a:latin typeface="BIZ UDゴシック" panose="020B0400000000000000" pitchFamily="49" charset="-128"/>
              <a:ea typeface="BIZ UDゴシック" panose="020B0400000000000000" pitchFamily="49" charset="-128"/>
              <a:cs typeface="Meiryo" charset="-128"/>
            </a:endParaRPr>
          </a:p>
          <a:p>
            <a:pPr marL="12700">
              <a:tabLst>
                <a:tab pos="352425" algn="l"/>
              </a:tabLst>
            </a:pP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❷</a:t>
            </a:r>
            <a:r>
              <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rPr>
              <a:t>	</a:t>
            </a:r>
            <a:r>
              <a:rPr lang="ja-JP" altLang="en-US" sz="1800" b="1" dirty="0">
                <a:effectLst/>
                <a:latin typeface="BIZ UDゴシック" panose="020B0400000000000000" pitchFamily="49" charset="-128"/>
                <a:ea typeface="BIZ UDゴシック" panose="020B0400000000000000" pitchFamily="49" charset="-128"/>
                <a:cs typeface="Times New Roman" panose="02020603050405020304" pitchFamily="18" charset="0"/>
              </a:rPr>
              <a:t>保険外負担の料金に</a:t>
            </a:r>
            <a:endParaRPr lang="en-US" altLang="ja-JP" sz="1800" b="1"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12700">
              <a:tabLst>
                <a:tab pos="352425" algn="l"/>
              </a:tabLst>
            </a:pPr>
            <a:r>
              <a:rPr lang="ja-JP" altLang="en-US" sz="1800" b="1" dirty="0">
                <a:latin typeface="BIZ UDゴシック" panose="020B0400000000000000" pitchFamily="49" charset="-128"/>
                <a:ea typeface="BIZ UDゴシック" panose="020B0400000000000000" pitchFamily="49" charset="-128"/>
                <a:cs typeface="Times New Roman" panose="02020603050405020304" pitchFamily="18" charset="0"/>
              </a:rPr>
              <a:t>　 </a:t>
            </a:r>
            <a:r>
              <a:rPr lang="ja-JP" altLang="en-US" sz="1800" b="1" dirty="0">
                <a:effectLst/>
                <a:latin typeface="BIZ UDゴシック" panose="020B0400000000000000" pitchFamily="49" charset="-128"/>
                <a:ea typeface="BIZ UDゴシック" panose="020B0400000000000000" pitchFamily="49" charset="-128"/>
                <a:cs typeface="Times New Roman" panose="02020603050405020304" pitchFamily="18" charset="0"/>
              </a:rPr>
              <a:t>ついての</a:t>
            </a:r>
            <a:r>
              <a:rPr lang="ja-JP" altLang="en-US" sz="1800" b="1" spc="5" dirty="0">
                <a:latin typeface="BIZ UDゴシック" panose="020B0400000000000000" pitchFamily="49" charset="-128"/>
                <a:ea typeface="BIZ UDゴシック" panose="020B0400000000000000" pitchFamily="49" charset="-128"/>
                <a:cs typeface="Meiryo" charset="-128"/>
              </a:rPr>
              <a:t>同意書が表示</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12700">
              <a:tabLst>
                <a:tab pos="352425" algn="l"/>
              </a:tabLst>
            </a:pPr>
            <a:r>
              <a:rPr lang="ja-JP" altLang="en-US" sz="1800" b="1" spc="5" dirty="0">
                <a:latin typeface="BIZ UDゴシック" panose="020B0400000000000000" pitchFamily="49" charset="-128"/>
                <a:ea typeface="BIZ UDゴシック" panose="020B0400000000000000" pitchFamily="49" charset="-128"/>
                <a:cs typeface="Meiryo" charset="-128"/>
              </a:rPr>
              <a:t>　 された場合、内容を確認</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a:spcBef>
                <a:spcPts val="600"/>
              </a:spcBef>
              <a:tabLst>
                <a:tab pos="352425" algn="l"/>
              </a:tabLst>
            </a:pPr>
            <a:r>
              <a:rPr lang="en-US" altLang="ja-JP" sz="1800" b="1" kern="100" dirty="0">
                <a:latin typeface="BIZ UDゴシック" panose="020B0400000000000000" pitchFamily="49" charset="-128"/>
                <a:ea typeface="BIZ UDゴシック" panose="020B0400000000000000" pitchFamily="49" charset="-128"/>
                <a:cs typeface="Times New Roman" panose="02020603050405020304" pitchFamily="18" charset="0"/>
              </a:rPr>
              <a:t>	｢</a:t>
            </a:r>
            <a:r>
              <a:rPr lang="ja-JP" altLang="en-US" sz="1800" b="1" dirty="0">
                <a:latin typeface="BIZ UDゴシック" panose="020B0400000000000000" pitchFamily="49" charset="-128"/>
                <a:ea typeface="BIZ UDゴシック" panose="020B0400000000000000" pitchFamily="49" charset="-128"/>
                <a:cs typeface="Meiryo" charset="-128"/>
              </a:rPr>
              <a:t>同意して次へ進む</a:t>
            </a:r>
            <a:r>
              <a:rPr lang="en-US" altLang="ja-JP" sz="1800" b="1" kern="100" dirty="0">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en-US" sz="1800" b="1" dirty="0">
                <a:latin typeface="BIZ UDゴシック" panose="020B0400000000000000" pitchFamily="49" charset="-128"/>
                <a:ea typeface="BIZ UDゴシック" panose="020B0400000000000000" pitchFamily="49" charset="-128"/>
                <a:cs typeface="Meiryo" charset="-128"/>
              </a:rPr>
              <a:t>を選択</a:t>
            </a:r>
            <a:endParaRPr lang="en-US" altLang="ja-JP" sz="1800" b="1" dirty="0">
              <a:latin typeface="BIZ UDゴシック" panose="020B0400000000000000" pitchFamily="49" charset="-128"/>
              <a:ea typeface="BIZ UDゴシック" panose="020B0400000000000000" pitchFamily="49" charset="-128"/>
              <a:cs typeface="Meiryo" charset="-128"/>
            </a:endParaRPr>
          </a:p>
        </p:txBody>
      </p:sp>
      <p:sp>
        <p:nvSpPr>
          <p:cNvPr id="27"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3-A</a:t>
            </a:r>
            <a:endParaRPr lang="en-US" sz="3600" dirty="0">
              <a:latin typeface="BIZ UDゴシック" panose="020B0400000000000000" pitchFamily="49" charset="-128"/>
              <a:ea typeface="BIZ UDゴシック" panose="020B0400000000000000" pitchFamily="49" charset="-128"/>
            </a:endParaRPr>
          </a:p>
        </p:txBody>
      </p:sp>
      <p:sp>
        <p:nvSpPr>
          <p:cNvPr id="28" name="タイトル 9">
            <a:extLst>
              <a:ext uri="{FF2B5EF4-FFF2-40B4-BE49-F238E27FC236}">
                <a16:creationId xmlns:a16="http://schemas.microsoft.com/office/drawing/2014/main" id="{FDDA2747-DBA5-44E4-A04D-BE8E8CD8D716}"/>
              </a:ext>
            </a:extLst>
          </p:cNvPr>
          <p:cNvSpPr txBox="1">
            <a:spLocks/>
          </p:cNvSpPr>
          <p:nvPr/>
        </p:nvSpPr>
        <p:spPr>
          <a:xfrm>
            <a:off x="1556820" y="194283"/>
            <a:ext cx="7200000"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オンライン診療・服薬指導アプリ</a:t>
            </a:r>
            <a:r>
              <a:rPr lang="en-US" altLang="ja-JP" sz="1800" dirty="0">
                <a:latin typeface="BIZ UDゴシック" panose="020B0400000000000000" pitchFamily="49" charset="-128"/>
                <a:ea typeface="BIZ UDゴシック" panose="020B0400000000000000" pitchFamily="49" charset="-128"/>
              </a:rPr>
              <a:t>CLINICS</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【8</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ja-JP" altLang="en-US" sz="3200" dirty="0">
                <a:latin typeface="BIZ UDゴシック" panose="020B0400000000000000" pitchFamily="49" charset="-128"/>
                <a:ea typeface="BIZ UDゴシック" panose="020B0400000000000000" pitchFamily="49" charset="-128"/>
                <a:cs typeface="Meiryo"/>
                <a:sym typeface="Meiryo"/>
              </a:rPr>
              <a:t>服薬指導方法・同意書の確認</a:t>
            </a:r>
            <a:endParaRPr kumimoji="0" lang="ja-JP" altLang="en-US" sz="3200" kern="0" dirty="0">
              <a:latin typeface="BIZ UDゴシック" panose="020B0400000000000000" pitchFamily="49" charset="-128"/>
              <a:ea typeface="BIZ UDゴシック" panose="020B0400000000000000" pitchFamily="49" charset="-128"/>
            </a:endParaRPr>
          </a:p>
        </p:txBody>
      </p:sp>
      <p:grpSp>
        <p:nvGrpSpPr>
          <p:cNvPr id="5" name="グループ化 4" descr="「同意書の確認」画面で「同意して次へ進む」をタップしている画像">
            <a:extLst>
              <a:ext uri="{FF2B5EF4-FFF2-40B4-BE49-F238E27FC236}">
                <a16:creationId xmlns:a16="http://schemas.microsoft.com/office/drawing/2014/main" id="{F7825F63-61E9-46C6-9918-44EFCD47A990}"/>
              </a:ext>
            </a:extLst>
          </p:cNvPr>
          <p:cNvGrpSpPr/>
          <p:nvPr/>
        </p:nvGrpSpPr>
        <p:grpSpPr>
          <a:xfrm>
            <a:off x="6305337" y="1990660"/>
            <a:ext cx="2241493" cy="4171065"/>
            <a:chOff x="6305337" y="1990660"/>
            <a:chExt cx="2241493" cy="4171065"/>
          </a:xfrm>
        </p:grpSpPr>
        <p:pic>
          <p:nvPicPr>
            <p:cNvPr id="4" name="図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55491" y="1990660"/>
              <a:ext cx="2084342" cy="4140000"/>
            </a:xfrm>
            <a:prstGeom prst="rect">
              <a:avLst/>
            </a:prstGeom>
            <a:ln w="9525">
              <a:solidFill>
                <a:schemeClr val="tx1">
                  <a:lumMod val="50000"/>
                  <a:lumOff val="50000"/>
                </a:schemeClr>
              </a:solidFill>
            </a:ln>
          </p:spPr>
        </p:pic>
        <p:sp>
          <p:nvSpPr>
            <p:cNvPr id="47" name="正方形/長方形 46"/>
            <p:cNvSpPr/>
            <p:nvPr/>
          </p:nvSpPr>
          <p:spPr>
            <a:xfrm>
              <a:off x="6455243" y="5765725"/>
              <a:ext cx="2088000" cy="3960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ゴシック" panose="020B0400000000000000" pitchFamily="49" charset="-128"/>
                <a:ea typeface="BIZ UDゴシック" panose="020B0400000000000000" pitchFamily="49" charset="-128"/>
              </a:endParaRPr>
            </a:p>
          </p:txBody>
        </p:sp>
        <p:sp>
          <p:nvSpPr>
            <p:cNvPr id="48" name="正方形/長方形 47">
              <a:extLst>
                <a:ext uri="{FF2B5EF4-FFF2-40B4-BE49-F238E27FC236}">
                  <a16:creationId xmlns:a16="http://schemas.microsoft.com/office/drawing/2014/main" id="{1418AEEF-6932-40F5-86B1-4CFC95400968}"/>
                </a:ext>
              </a:extLst>
            </p:cNvPr>
            <p:cNvSpPr/>
            <p:nvPr/>
          </p:nvSpPr>
          <p:spPr>
            <a:xfrm>
              <a:off x="6458830" y="2904984"/>
              <a:ext cx="2088000" cy="15120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ゴシック" panose="020B0400000000000000" pitchFamily="49" charset="-128"/>
                <a:ea typeface="BIZ UDゴシック" panose="020B0400000000000000" pitchFamily="49" charset="-128"/>
              </a:endParaRPr>
            </a:p>
          </p:txBody>
        </p:sp>
        <p:grpSp>
          <p:nvGrpSpPr>
            <p:cNvPr id="32" name="図形グループ 31"/>
            <p:cNvGrpSpPr/>
            <p:nvPr/>
          </p:nvGrpSpPr>
          <p:grpSpPr>
            <a:xfrm>
              <a:off x="6305337" y="2755818"/>
              <a:ext cx="296586" cy="293005"/>
              <a:chOff x="3546641" y="3995693"/>
              <a:chExt cx="296586" cy="293005"/>
            </a:xfrm>
          </p:grpSpPr>
          <p:sp>
            <p:nvSpPr>
              <p:cNvPr id="33" name="円/楕円 32"/>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ゴシック" panose="020B0400000000000000" pitchFamily="49" charset="-128"/>
                  <a:ea typeface="BIZ UDゴシック" panose="020B0400000000000000" pitchFamily="49" charset="-128"/>
                </a:endParaRPr>
              </a:p>
            </p:txBody>
          </p:sp>
          <p:sp>
            <p:nvSpPr>
              <p:cNvPr id="34" name="フリーフォーム 33"/>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ゴシック" panose="020B0400000000000000" pitchFamily="49" charset="-128"/>
                  <a:ea typeface="BIZ UDゴシック" panose="020B0400000000000000" pitchFamily="49" charset="-128"/>
                </a:endParaRPr>
              </a:p>
            </p:txBody>
          </p:sp>
        </p:grpSp>
      </p:grpSp>
      <p:grpSp>
        <p:nvGrpSpPr>
          <p:cNvPr id="3" name="グループ化 2" descr="「服薬指導方法の確認」画面で「希望する」をタップしている画像">
            <a:extLst>
              <a:ext uri="{FF2B5EF4-FFF2-40B4-BE49-F238E27FC236}">
                <a16:creationId xmlns:a16="http://schemas.microsoft.com/office/drawing/2014/main" id="{E320973A-8231-49DB-80AD-B27FC37A760E}"/>
              </a:ext>
            </a:extLst>
          </p:cNvPr>
          <p:cNvGrpSpPr/>
          <p:nvPr/>
        </p:nvGrpSpPr>
        <p:grpSpPr>
          <a:xfrm>
            <a:off x="3962663" y="1990660"/>
            <a:ext cx="2242319" cy="4140000"/>
            <a:chOff x="3354616" y="1990660"/>
            <a:chExt cx="2242319" cy="4140000"/>
          </a:xfrm>
        </p:grpSpPr>
        <p:pic>
          <p:nvPicPr>
            <p:cNvPr id="2" name="図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00612" y="1990660"/>
              <a:ext cx="2096323" cy="4140000"/>
            </a:xfrm>
            <a:prstGeom prst="rect">
              <a:avLst/>
            </a:prstGeom>
            <a:ln w="9525">
              <a:solidFill>
                <a:schemeClr val="tx1">
                  <a:lumMod val="50000"/>
                  <a:lumOff val="50000"/>
                </a:schemeClr>
              </a:solidFill>
            </a:ln>
          </p:spPr>
        </p:pic>
        <p:sp>
          <p:nvSpPr>
            <p:cNvPr id="43" name="正方形/長方形 42"/>
            <p:cNvSpPr/>
            <p:nvPr/>
          </p:nvSpPr>
          <p:spPr>
            <a:xfrm>
              <a:off x="3508793" y="5463570"/>
              <a:ext cx="2088000" cy="415117"/>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ゴシック" panose="020B0400000000000000" pitchFamily="49" charset="-128"/>
                <a:ea typeface="BIZ UDゴシック" panose="020B0400000000000000" pitchFamily="49" charset="-128"/>
              </a:endParaRPr>
            </a:p>
          </p:txBody>
        </p:sp>
        <p:grpSp>
          <p:nvGrpSpPr>
            <p:cNvPr id="35" name="図形グループ 34"/>
            <p:cNvGrpSpPr/>
            <p:nvPr/>
          </p:nvGrpSpPr>
          <p:grpSpPr>
            <a:xfrm>
              <a:off x="3354616" y="5313249"/>
              <a:ext cx="296587" cy="293005"/>
              <a:chOff x="2897417" y="3995693"/>
              <a:chExt cx="296587" cy="293005"/>
            </a:xfrm>
          </p:grpSpPr>
          <p:sp>
            <p:nvSpPr>
              <p:cNvPr id="36" name="円/楕円 35"/>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37" name="テキスト ボックス 36"/>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BIZ UDゴシック" panose="020B0400000000000000" pitchFamily="49" charset="-128"/>
                  <a:ea typeface="BIZ UDゴシック" panose="020B0400000000000000" pitchFamily="49" charset="-128"/>
                  <a:cs typeface="Meiryo" charset="-128"/>
                </a:endParaRPr>
              </a:p>
            </p:txBody>
          </p:sp>
        </p:grpSp>
      </p:grpSp>
      <p:sp>
        <p:nvSpPr>
          <p:cNvPr id="8" name="円/楕円 32">
            <a:extLst>
              <a:ext uri="{FF2B5EF4-FFF2-40B4-BE49-F238E27FC236}">
                <a16:creationId xmlns:a16="http://schemas.microsoft.com/office/drawing/2014/main" id="{ECD142D9-DDAB-93E4-7843-4055DF7907AF}"/>
              </a:ext>
            </a:extLst>
          </p:cNvPr>
          <p:cNvSpPr/>
          <p:nvPr/>
        </p:nvSpPr>
        <p:spPr>
          <a:xfrm>
            <a:off x="6360802" y="5610358"/>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ゴシック" panose="020B0400000000000000" pitchFamily="49" charset="-128"/>
              <a:ea typeface="BIZ UDゴシック" panose="020B0400000000000000" pitchFamily="49" charset="-128"/>
            </a:endParaRPr>
          </a:p>
        </p:txBody>
      </p:sp>
      <p:sp>
        <p:nvSpPr>
          <p:cNvPr id="6" name="フリーフォーム 33">
            <a:extLst>
              <a:ext uri="{FF2B5EF4-FFF2-40B4-BE49-F238E27FC236}">
                <a16:creationId xmlns:a16="http://schemas.microsoft.com/office/drawing/2014/main" id="{BC94ECDB-504C-3FC7-F44E-EBE7050ED590}"/>
              </a:ext>
            </a:extLst>
          </p:cNvPr>
          <p:cNvSpPr/>
          <p:nvPr/>
        </p:nvSpPr>
        <p:spPr>
          <a:xfrm>
            <a:off x="6360802" y="5609655"/>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17271604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オブジェクト 7" hidden="1">
            <a:extLst>
              <a:ext uri="{FF2B5EF4-FFF2-40B4-BE49-F238E27FC236}">
                <a16:creationId xmlns:a16="http://schemas.microsoft.com/office/drawing/2014/main" id="{2CB9D925-3301-47E2-B964-1919A91AEEB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353" imgH="353" progId="TCLayout.ActiveDocument.1">
                  <p:embed/>
                </p:oleObj>
              </mc:Choice>
              <mc:Fallback>
                <p:oleObj name="think-cell スライド" r:id="rId4" imgW="353" imgH="353" progId="TCLayout.ActiveDocument.1">
                  <p:embed/>
                  <p:pic>
                    <p:nvPicPr>
                      <p:cNvPr id="8" name="オブジェクト 7" hidden="1">
                        <a:extLst>
                          <a:ext uri="{FF2B5EF4-FFF2-40B4-BE49-F238E27FC236}">
                            <a16:creationId xmlns:a16="http://schemas.microsoft.com/office/drawing/2014/main" id="{2CB9D925-3301-47E2-B964-1919A91AEEB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3" name="object 6">
            <a:extLst>
              <a:ext uri="{FF2B5EF4-FFF2-40B4-BE49-F238E27FC236}">
                <a16:creationId xmlns:a16="http://schemas.microsoft.com/office/drawing/2014/main" id="{11D7FA28-D6F3-4E50-81D2-2B905C1CCA23}"/>
              </a:ext>
            </a:extLst>
          </p:cNvPr>
          <p:cNvSpPr txBox="1"/>
          <p:nvPr/>
        </p:nvSpPr>
        <p:spPr>
          <a:xfrm>
            <a:off x="596938" y="1429475"/>
            <a:ext cx="7438787" cy="287965"/>
          </a:xfrm>
          <a:prstGeom prst="rect">
            <a:avLst/>
          </a:prstGeom>
        </p:spPr>
        <p:txBody>
          <a:bodyPr vert="horz" wrap="square" lIns="0" tIns="10860" rIns="0" bIns="0" rtlCol="0">
            <a:spAutoFit/>
          </a:bodyPr>
          <a:lstStyle/>
          <a:p>
            <a:r>
              <a:rPr lang="ja-JP" altLang="en-US" sz="1800" b="1" dirty="0">
                <a:latin typeface="BIZ UDゴシック" panose="020B0400000000000000" pitchFamily="49" charset="-128"/>
                <a:ea typeface="BIZ UDゴシック" panose="020B0400000000000000" pitchFamily="49" charset="-128"/>
                <a:cs typeface="Meiryo" charset="-128"/>
              </a:rPr>
              <a:t>問診票等を入力します</a:t>
            </a:r>
          </a:p>
        </p:txBody>
      </p:sp>
      <p:sp>
        <p:nvSpPr>
          <p:cNvPr id="10" name="object 17">
            <a:extLst>
              <a:ext uri="{FF2B5EF4-FFF2-40B4-BE49-F238E27FC236}">
                <a16:creationId xmlns:a16="http://schemas.microsoft.com/office/drawing/2014/main" id="{3AC6DD0A-444F-47CC-9694-104CCE05C736}"/>
              </a:ext>
            </a:extLst>
          </p:cNvPr>
          <p:cNvSpPr txBox="1"/>
          <p:nvPr/>
        </p:nvSpPr>
        <p:spPr>
          <a:xfrm>
            <a:off x="320777" y="1916575"/>
            <a:ext cx="2520000" cy="3495188"/>
          </a:xfrm>
          <a:prstGeom prst="rect">
            <a:avLst/>
          </a:prstGeom>
        </p:spPr>
        <p:txBody>
          <a:bodyPr vert="horz" wrap="square" lIns="0" tIns="12065" rIns="0" bIns="0" rtlCol="0">
            <a:spAutoFit/>
          </a:bodyPr>
          <a:lstStyle/>
          <a:p>
            <a:pPr marL="12700">
              <a:spcBef>
                <a:spcPts val="95"/>
              </a:spcBef>
              <a:tabLst>
                <a:tab pos="352425" algn="l"/>
              </a:tabLst>
            </a:pPr>
            <a:r>
              <a:rPr lang="ja-JP" altLang="en-US" sz="2400" b="1" spc="-5" dirty="0">
                <a:solidFill>
                  <a:srgbClr val="009650"/>
                </a:solidFill>
                <a:latin typeface="BIZ UDゴシック" panose="020B0400000000000000" pitchFamily="49" charset="-128"/>
                <a:ea typeface="BIZ UDゴシック" panose="020B0400000000000000" pitchFamily="49" charset="-128"/>
                <a:cs typeface="Meiryo" charset="-128"/>
              </a:rPr>
              <a:t>❶</a:t>
            </a:r>
            <a:r>
              <a:rPr lang="en-US" altLang="ja-JP" sz="2400" b="1" spc="-5" dirty="0">
                <a:solidFill>
                  <a:srgbClr val="009650"/>
                </a:solidFill>
                <a:latin typeface="BIZ UDゴシック" panose="020B0400000000000000" pitchFamily="49" charset="-128"/>
                <a:ea typeface="BIZ UDゴシック" panose="020B0400000000000000" pitchFamily="49" charset="-128"/>
                <a:cs typeface="Meiryo" charset="-128"/>
              </a:rPr>
              <a:t>	</a:t>
            </a:r>
            <a:r>
              <a:rPr lang="ja-JP" altLang="en-US" sz="1800" b="1" spc="-5" dirty="0">
                <a:latin typeface="BIZ UDゴシック" panose="020B0400000000000000" pitchFamily="49" charset="-128"/>
                <a:ea typeface="BIZ UDゴシック" panose="020B0400000000000000" pitchFamily="49" charset="-128"/>
                <a:cs typeface="Meiryo" charset="-128"/>
              </a:rPr>
              <a:t>必須情報の</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12700">
              <a:spcBef>
                <a:spcPts val="95"/>
              </a:spcBef>
              <a:tabLst>
                <a:tab pos="352425" algn="l"/>
              </a:tabLst>
            </a:pPr>
            <a:r>
              <a:rPr lang="en-US" altLang="ja-JP" sz="1800" b="1" spc="-5" dirty="0">
                <a:latin typeface="BIZ UDゴシック" panose="020B0400000000000000" pitchFamily="49" charset="-128"/>
                <a:ea typeface="BIZ UDゴシック" panose="020B0400000000000000" pitchFamily="49" charset="-128"/>
                <a:cs typeface="Meiryo" charset="-128"/>
              </a:rPr>
              <a:t>	</a:t>
            </a:r>
            <a:r>
              <a:rPr lang="ja-JP" altLang="en-US" sz="1800" b="1" spc="-5" dirty="0">
                <a:latin typeface="BIZ UDゴシック" panose="020B0400000000000000" pitchFamily="49" charset="-128"/>
                <a:ea typeface="BIZ UDゴシック" panose="020B0400000000000000" pitchFamily="49" charset="-128"/>
                <a:cs typeface="Meiryo" charset="-128"/>
              </a:rPr>
              <a:t>登録を行う</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12700">
              <a:spcBef>
                <a:spcPts val="95"/>
              </a:spcBef>
              <a:tabLst>
                <a:tab pos="352425" algn="l"/>
              </a:tabLst>
            </a:pPr>
            <a:r>
              <a:rPr lang="en-US" altLang="ja-JP" sz="1800" b="1" spc="-5" dirty="0">
                <a:latin typeface="BIZ UDゴシック" panose="020B0400000000000000" pitchFamily="49" charset="-128"/>
                <a:ea typeface="BIZ UDゴシック" panose="020B0400000000000000" pitchFamily="49" charset="-128"/>
                <a:cs typeface="Meiryo" charset="-128"/>
              </a:rPr>
              <a:t>	</a:t>
            </a:r>
            <a:r>
              <a:rPr lang="en-US" altLang="ja-JP" sz="1400" b="1" spc="-5" dirty="0">
                <a:latin typeface="BIZ UDゴシック" panose="020B0400000000000000" pitchFamily="49" charset="-128"/>
                <a:ea typeface="BIZ UDゴシック" panose="020B0400000000000000" pitchFamily="49" charset="-128"/>
                <a:cs typeface="Meiryo" charset="-128"/>
              </a:rPr>
              <a:t>※</a:t>
            </a:r>
            <a:r>
              <a:rPr lang="ja-JP" altLang="en-US" sz="1400" b="1" spc="-5" dirty="0">
                <a:latin typeface="BIZ UDゴシック" panose="020B0400000000000000" pitchFamily="49" charset="-128"/>
                <a:ea typeface="BIZ UDゴシック" panose="020B0400000000000000" pitchFamily="49" charset="-128"/>
                <a:cs typeface="Meiryo" charset="-128"/>
              </a:rPr>
              <a:t>未登録の項目が</a:t>
            </a:r>
            <a:endParaRPr lang="en-US" altLang="ja-JP" sz="1400" b="1" spc="-5" dirty="0">
              <a:latin typeface="BIZ UDゴシック" panose="020B0400000000000000" pitchFamily="49" charset="-128"/>
              <a:ea typeface="BIZ UDゴシック" panose="020B0400000000000000" pitchFamily="49" charset="-128"/>
              <a:cs typeface="Meiryo" charset="-128"/>
            </a:endParaRPr>
          </a:p>
          <a:p>
            <a:pPr marL="12700">
              <a:spcBef>
                <a:spcPts val="95"/>
              </a:spcBef>
              <a:tabLst>
                <a:tab pos="352425" algn="l"/>
              </a:tabLst>
            </a:pPr>
            <a:r>
              <a:rPr lang="en-US" altLang="ja-JP" sz="1400" b="1" spc="-5" dirty="0">
                <a:latin typeface="BIZ UDゴシック" panose="020B0400000000000000" pitchFamily="49" charset="-128"/>
                <a:ea typeface="BIZ UDゴシック" panose="020B0400000000000000" pitchFamily="49" charset="-128"/>
                <a:cs typeface="Meiryo" charset="-128"/>
              </a:rPr>
              <a:t>	</a:t>
            </a:r>
            <a:r>
              <a:rPr lang="ja-JP" altLang="en-US" sz="1400" b="1" spc="-5" dirty="0">
                <a:latin typeface="BIZ UDゴシック" panose="020B0400000000000000" pitchFamily="49" charset="-128"/>
                <a:ea typeface="BIZ UDゴシック" panose="020B0400000000000000" pitchFamily="49" charset="-128"/>
                <a:cs typeface="Meiryo" charset="-128"/>
              </a:rPr>
              <a:t>ある場合のみ</a:t>
            </a:r>
            <a:endParaRPr lang="en-US" altLang="ja-JP" sz="1400" b="1" spc="-5" dirty="0">
              <a:latin typeface="BIZ UDゴシック" panose="020B0400000000000000" pitchFamily="49" charset="-128"/>
              <a:ea typeface="BIZ UDゴシック" panose="020B0400000000000000" pitchFamily="49" charset="-128"/>
              <a:cs typeface="Meiryo" charset="-128"/>
            </a:endParaRPr>
          </a:p>
          <a:p>
            <a:pPr marL="12700">
              <a:spcBef>
                <a:spcPts val="95"/>
              </a:spcBef>
              <a:tabLst>
                <a:tab pos="352425" algn="l"/>
              </a:tabLst>
            </a:pPr>
            <a:r>
              <a:rPr lang="en-US" altLang="ja-JP" sz="1400" b="1" spc="-5" dirty="0">
                <a:latin typeface="BIZ UDゴシック" panose="020B0400000000000000" pitchFamily="49" charset="-128"/>
                <a:ea typeface="BIZ UDゴシック" panose="020B0400000000000000" pitchFamily="49" charset="-128"/>
                <a:cs typeface="Meiryo" charset="-128"/>
              </a:rPr>
              <a:t>	</a:t>
            </a:r>
            <a:r>
              <a:rPr lang="ja-JP" altLang="en-US" sz="1400" b="1" spc="-5" dirty="0">
                <a:latin typeface="BIZ UDゴシック" panose="020B0400000000000000" pitchFamily="49" charset="-128"/>
                <a:ea typeface="BIZ UDゴシック" panose="020B0400000000000000" pitchFamily="49" charset="-128"/>
                <a:cs typeface="Meiryo" charset="-128"/>
              </a:rPr>
              <a:t>表示されます。</a:t>
            </a:r>
            <a:endParaRPr lang="en-US" altLang="ja-JP" sz="1400" b="1" spc="-5" dirty="0">
              <a:latin typeface="BIZ UDゴシック" panose="020B0400000000000000" pitchFamily="49" charset="-128"/>
              <a:ea typeface="BIZ UDゴシック" panose="020B0400000000000000" pitchFamily="49" charset="-128"/>
              <a:cs typeface="Meiryo" charset="-128"/>
            </a:endParaRPr>
          </a:p>
          <a:p>
            <a:pPr marL="12700">
              <a:spcBef>
                <a:spcPts val="95"/>
              </a:spcBef>
              <a:tabLst>
                <a:tab pos="352425" algn="l"/>
              </a:tabLst>
            </a:pPr>
            <a:r>
              <a:rPr lang="ja-JP" altLang="en-US" sz="2400" b="1" spc="5" dirty="0">
                <a:solidFill>
                  <a:srgbClr val="009650"/>
                </a:solidFill>
                <a:latin typeface="BIZ UDゴシック" panose="020B0400000000000000" pitchFamily="49" charset="-128"/>
                <a:ea typeface="BIZ UDゴシック" panose="020B0400000000000000" pitchFamily="49" charset="-128"/>
                <a:cs typeface="Meiryo" charset="-128"/>
              </a:rPr>
              <a:t>❷</a:t>
            </a:r>
            <a:r>
              <a:rPr lang="en-US" altLang="ja-JP" sz="2400" b="1" spc="5" dirty="0">
                <a:solidFill>
                  <a:srgbClr val="009650"/>
                </a:solidFill>
                <a:latin typeface="BIZ UDゴシック" panose="020B0400000000000000" pitchFamily="49" charset="-128"/>
                <a:ea typeface="BIZ UDゴシック" panose="020B0400000000000000" pitchFamily="49" charset="-128"/>
                <a:cs typeface="Meiryo" charset="-128"/>
              </a:rPr>
              <a:t>	</a:t>
            </a:r>
            <a:r>
              <a:rPr lang="ja-JP" altLang="en-US" sz="1800" b="1" spc="5" dirty="0">
                <a:latin typeface="BIZ UDゴシック" panose="020B0400000000000000" pitchFamily="49" charset="-128"/>
                <a:ea typeface="BIZ UDゴシック" panose="020B0400000000000000" pitchFamily="49" charset="-128"/>
                <a:cs typeface="Meiryo" charset="-128"/>
              </a:rPr>
              <a:t>問診票が</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12700">
              <a:spcBef>
                <a:spcPts val="95"/>
              </a:spcBef>
              <a:tabLst>
                <a:tab pos="352425" algn="l"/>
              </a:tabLst>
            </a:pPr>
            <a:r>
              <a:rPr lang="en-US" altLang="ja-JP" sz="1800" b="1" spc="5" dirty="0">
                <a:latin typeface="BIZ UDゴシック" panose="020B0400000000000000" pitchFamily="49" charset="-128"/>
                <a:ea typeface="BIZ UDゴシック" panose="020B0400000000000000" pitchFamily="49" charset="-128"/>
                <a:cs typeface="Meiryo" charset="-128"/>
              </a:rPr>
              <a:t>	</a:t>
            </a:r>
            <a:r>
              <a:rPr lang="ja-JP" altLang="en-US" sz="1800" b="1" spc="5" dirty="0">
                <a:latin typeface="BIZ UDゴシック" panose="020B0400000000000000" pitchFamily="49" charset="-128"/>
                <a:ea typeface="BIZ UDゴシック" panose="020B0400000000000000" pitchFamily="49" charset="-128"/>
                <a:cs typeface="Meiryo" charset="-128"/>
              </a:rPr>
              <a:t>表示された場合、</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12700">
              <a:spcBef>
                <a:spcPts val="95"/>
              </a:spcBef>
              <a:tabLst>
                <a:tab pos="352425" algn="l"/>
              </a:tabLst>
            </a:pPr>
            <a:r>
              <a:rPr lang="en-US" altLang="ja-JP" sz="1800" b="1" spc="5" dirty="0">
                <a:latin typeface="BIZ UDゴシック" panose="020B0400000000000000" pitchFamily="49" charset="-128"/>
                <a:ea typeface="BIZ UDゴシック" panose="020B0400000000000000" pitchFamily="49" charset="-128"/>
                <a:cs typeface="Meiryo" charset="-128"/>
              </a:rPr>
              <a:t>	</a:t>
            </a:r>
            <a:r>
              <a:rPr lang="ja-JP" altLang="en-US" sz="1800" b="1" spc="5" dirty="0">
                <a:latin typeface="BIZ UDゴシック" panose="020B0400000000000000" pitchFamily="49" charset="-128"/>
                <a:ea typeface="BIZ UDゴシック" panose="020B0400000000000000" pitchFamily="49" charset="-128"/>
                <a:cs typeface="Meiryo" charset="-128"/>
              </a:rPr>
              <a:t>指示に従い回答</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12700">
              <a:spcBef>
                <a:spcPts val="95"/>
              </a:spcBef>
              <a:tabLst>
                <a:tab pos="352425" algn="l"/>
              </a:tabLst>
            </a:pPr>
            <a:r>
              <a:rPr lang="ja-JP" altLang="en-US" sz="2400" b="1" spc="5" dirty="0">
                <a:solidFill>
                  <a:srgbClr val="009650"/>
                </a:solidFill>
                <a:latin typeface="BIZ UDゴシック" panose="020B0400000000000000" pitchFamily="49" charset="-128"/>
                <a:ea typeface="BIZ UDゴシック" panose="020B0400000000000000" pitchFamily="49" charset="-128"/>
                <a:cs typeface="Meiryo" charset="-128"/>
              </a:rPr>
              <a:t>❸</a:t>
            </a:r>
            <a:r>
              <a:rPr lang="en-US" altLang="ja-JP" sz="1800" b="1" spc="5" dirty="0">
                <a:latin typeface="BIZ UDゴシック" panose="020B0400000000000000" pitchFamily="49" charset="-128"/>
                <a:ea typeface="BIZ UDゴシック" panose="020B0400000000000000" pitchFamily="49" charset="-128"/>
                <a:cs typeface="Meiryo" charset="-128"/>
              </a:rPr>
              <a:t>｢</a:t>
            </a:r>
            <a:r>
              <a:rPr lang="ja-JP" altLang="en-US" sz="1800" b="1" spc="5" dirty="0">
                <a:latin typeface="BIZ UDゴシック" panose="020B0400000000000000" pitchFamily="49" charset="-128"/>
                <a:ea typeface="BIZ UDゴシック" panose="020B0400000000000000" pitchFamily="49" charset="-128"/>
                <a:cs typeface="Meiryo" charset="-128"/>
              </a:rPr>
              <a:t>診察予約を</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12700">
              <a:spcBef>
                <a:spcPts val="95"/>
              </a:spcBef>
              <a:tabLst>
                <a:tab pos="352425" algn="l"/>
              </a:tabLst>
            </a:pPr>
            <a:r>
              <a:rPr lang="en-US" altLang="ja-JP" sz="1800" b="1" spc="5" dirty="0">
                <a:latin typeface="BIZ UDゴシック" panose="020B0400000000000000" pitchFamily="49" charset="-128"/>
                <a:ea typeface="BIZ UDゴシック" panose="020B0400000000000000" pitchFamily="49" charset="-128"/>
                <a:cs typeface="Meiryo" charset="-128"/>
              </a:rPr>
              <a:t>	</a:t>
            </a:r>
            <a:r>
              <a:rPr lang="ja-JP" altLang="en-US" sz="1800" b="1" spc="5" dirty="0">
                <a:latin typeface="BIZ UDゴシック" panose="020B0400000000000000" pitchFamily="49" charset="-128"/>
                <a:ea typeface="BIZ UDゴシック" panose="020B0400000000000000" pitchFamily="49" charset="-128"/>
                <a:cs typeface="Meiryo" charset="-128"/>
              </a:rPr>
              <a:t>確定</a:t>
            </a:r>
            <a:r>
              <a:rPr lang="en-US" altLang="ja-JP" sz="1800" b="1" spc="5" dirty="0">
                <a:latin typeface="BIZ UDゴシック" panose="020B0400000000000000" pitchFamily="49" charset="-128"/>
                <a:ea typeface="BIZ UDゴシック" panose="020B0400000000000000" pitchFamily="49" charset="-128"/>
                <a:cs typeface="Meiryo" charset="-128"/>
              </a:rPr>
              <a:t>｣</a:t>
            </a:r>
            <a:r>
              <a:rPr lang="ja-JP" altLang="en-US" sz="1800" b="1" spc="5" dirty="0">
                <a:latin typeface="BIZ UDゴシック" panose="020B0400000000000000" pitchFamily="49" charset="-128"/>
                <a:ea typeface="BIZ UDゴシック" panose="020B0400000000000000" pitchFamily="49" charset="-128"/>
                <a:cs typeface="Meiryo" charset="-128"/>
              </a:rPr>
              <a:t>を選択</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12700">
              <a:spcBef>
                <a:spcPts val="95"/>
              </a:spcBef>
              <a:tabLst>
                <a:tab pos="352425" algn="l"/>
              </a:tabLst>
            </a:pPr>
            <a:r>
              <a:rPr lang="ja-JP" altLang="en-US" sz="2400" b="1" spc="5" dirty="0">
                <a:solidFill>
                  <a:srgbClr val="009650"/>
                </a:solidFill>
                <a:latin typeface="BIZ UDゴシック" panose="020B0400000000000000" pitchFamily="49" charset="-128"/>
                <a:ea typeface="BIZ UDゴシック" panose="020B0400000000000000" pitchFamily="49" charset="-128"/>
                <a:cs typeface="Meiryo" charset="-128"/>
              </a:rPr>
              <a:t>❹</a:t>
            </a:r>
            <a:r>
              <a:rPr kumimoji="1" lang="ja-JP" altLang="en-US" sz="18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eiryo" charset="-128"/>
              </a:rPr>
              <a:t>予約完了</a:t>
            </a:r>
            <a:endParaRPr sz="1800" b="1" dirty="0">
              <a:latin typeface="BIZ UDゴシック" panose="020B0400000000000000" pitchFamily="49" charset="-128"/>
              <a:ea typeface="BIZ UDゴシック" panose="020B0400000000000000" pitchFamily="49" charset="-128"/>
              <a:cs typeface="Meiryo" charset="-128"/>
            </a:endParaRPr>
          </a:p>
        </p:txBody>
      </p:sp>
      <p:sp>
        <p:nvSpPr>
          <p:cNvPr id="41" name="円/楕円 40"/>
          <p:cNvSpPr>
            <a:spLocks noChangeAspect="1"/>
          </p:cNvSpPr>
          <p:nvPr/>
        </p:nvSpPr>
        <p:spPr>
          <a:xfrm>
            <a:off x="2653589" y="4329564"/>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ゴシック" panose="020B0400000000000000" pitchFamily="49" charset="-128"/>
              <a:ea typeface="BIZ UDゴシック" panose="020B0400000000000000" pitchFamily="49" charset="-128"/>
            </a:endParaRPr>
          </a:p>
        </p:txBody>
      </p:sp>
      <p:pic>
        <p:nvPicPr>
          <p:cNvPr id="38" name="図 37" descr="「必須情報の登録」画面で本人情報、支払い方法、保険証情報の右側に「登録する」ボタンが表示されている画像">
            <a:extLst>
              <a:ext uri="{FF2B5EF4-FFF2-40B4-BE49-F238E27FC236}">
                <a16:creationId xmlns:a16="http://schemas.microsoft.com/office/drawing/2014/main" id="{F1D3FBC2-B5D4-CE41-9868-9B80FD32B4F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64384" y="1993639"/>
            <a:ext cx="1440000" cy="2845217"/>
          </a:xfrm>
          <a:prstGeom prst="rect">
            <a:avLst/>
          </a:prstGeom>
          <a:ln w="9525">
            <a:solidFill>
              <a:schemeClr val="tx1">
                <a:lumMod val="50000"/>
                <a:lumOff val="50000"/>
              </a:schemeClr>
            </a:solidFill>
          </a:ln>
        </p:spPr>
      </p:pic>
      <p:pic>
        <p:nvPicPr>
          <p:cNvPr id="63" name="図 62" descr="「事前問診」画面の画像">
            <a:extLst>
              <a:ext uri="{FF2B5EF4-FFF2-40B4-BE49-F238E27FC236}">
                <a16:creationId xmlns:a16="http://schemas.microsoft.com/office/drawing/2014/main" id="{FD7FEEA4-8A6F-1246-9A13-C8AAC844771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445"/>
          <a:stretch/>
        </p:blipFill>
        <p:spPr>
          <a:xfrm>
            <a:off x="4010296" y="1993639"/>
            <a:ext cx="1440000" cy="2447446"/>
          </a:xfrm>
          <a:prstGeom prst="rect">
            <a:avLst/>
          </a:prstGeom>
          <a:ln w="9525">
            <a:solidFill>
              <a:schemeClr val="tx1">
                <a:lumMod val="50000"/>
                <a:lumOff val="50000"/>
              </a:schemeClr>
            </a:solidFill>
          </a:ln>
        </p:spPr>
      </p:pic>
      <p:pic>
        <p:nvPicPr>
          <p:cNvPr id="64" name="図 63" descr="「必須情報の登録」画面で保険証情報の右側に「更新する」ボタンとその下側に保険証最終更新日が表示されている画像">
            <a:extLst>
              <a:ext uri="{FF2B5EF4-FFF2-40B4-BE49-F238E27FC236}">
                <a16:creationId xmlns:a16="http://schemas.microsoft.com/office/drawing/2014/main" id="{395B9852-FC23-D74E-B348-CCAE63F65CD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4445"/>
          <a:stretch/>
        </p:blipFill>
        <p:spPr>
          <a:xfrm>
            <a:off x="2522954" y="3443566"/>
            <a:ext cx="1440000" cy="2447445"/>
          </a:xfrm>
          <a:prstGeom prst="rect">
            <a:avLst/>
          </a:prstGeom>
          <a:ln w="9525">
            <a:solidFill>
              <a:schemeClr val="tx1">
                <a:lumMod val="50000"/>
                <a:lumOff val="50000"/>
              </a:schemeClr>
            </a:solidFill>
          </a:ln>
        </p:spPr>
      </p:pic>
      <p:sp>
        <p:nvSpPr>
          <p:cNvPr id="42"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3-A</a:t>
            </a:r>
            <a:endParaRPr lang="en-US" sz="3600" dirty="0">
              <a:latin typeface="BIZ UDゴシック" panose="020B0400000000000000" pitchFamily="49" charset="-128"/>
              <a:ea typeface="BIZ UDゴシック" panose="020B0400000000000000" pitchFamily="49" charset="-128"/>
            </a:endParaRPr>
          </a:p>
        </p:txBody>
      </p:sp>
      <p:sp>
        <p:nvSpPr>
          <p:cNvPr id="43" name="タイトル 9">
            <a:extLst>
              <a:ext uri="{FF2B5EF4-FFF2-40B4-BE49-F238E27FC236}">
                <a16:creationId xmlns:a16="http://schemas.microsoft.com/office/drawing/2014/main" id="{FDDA2747-DBA5-44E4-A04D-BE8E8CD8D716}"/>
              </a:ext>
            </a:extLst>
          </p:cNvPr>
          <p:cNvSpPr txBox="1">
            <a:spLocks/>
          </p:cNvSpPr>
          <p:nvPr/>
        </p:nvSpPr>
        <p:spPr>
          <a:xfrm>
            <a:off x="1611908" y="221904"/>
            <a:ext cx="5734128"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オンライン診療・服薬指導アプリ</a:t>
            </a:r>
            <a:r>
              <a:rPr lang="en-US" altLang="ja-JP" sz="1800" dirty="0">
                <a:latin typeface="BIZ UDゴシック" panose="020B0400000000000000" pitchFamily="49" charset="-128"/>
                <a:ea typeface="BIZ UDゴシック" panose="020B0400000000000000" pitchFamily="49" charset="-128"/>
              </a:rPr>
              <a:t>CLINICS</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【9</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ja-JP" altLang="en-US" sz="3200" dirty="0">
                <a:latin typeface="BIZ UDゴシック" panose="020B0400000000000000" pitchFamily="49" charset="-128"/>
                <a:ea typeface="BIZ UDゴシック" panose="020B0400000000000000" pitchFamily="49" charset="-128"/>
                <a:cs typeface="AoyagiKouzanFontT"/>
              </a:rPr>
              <a:t>問診票等の入力</a:t>
            </a:r>
            <a:endParaRPr kumimoji="0" lang="ja-JP" altLang="en-US" sz="3200" kern="0" dirty="0">
              <a:latin typeface="BIZ UDゴシック" panose="020B0400000000000000" pitchFamily="49" charset="-128"/>
              <a:ea typeface="BIZ UDゴシック" panose="020B0400000000000000" pitchFamily="49" charset="-128"/>
            </a:endParaRPr>
          </a:p>
        </p:txBody>
      </p:sp>
      <p:grpSp>
        <p:nvGrpSpPr>
          <p:cNvPr id="65" name="図形グループ 64"/>
          <p:cNvGrpSpPr/>
          <p:nvPr/>
        </p:nvGrpSpPr>
        <p:grpSpPr>
          <a:xfrm>
            <a:off x="3960269" y="1841081"/>
            <a:ext cx="296586" cy="293005"/>
            <a:chOff x="3546641" y="3995693"/>
            <a:chExt cx="296586" cy="293005"/>
          </a:xfrm>
        </p:grpSpPr>
        <p:sp>
          <p:nvSpPr>
            <p:cNvPr id="66" name="円/楕円 65"/>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67" name="フリーフォーム 66"/>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nvGrpSpPr>
          <p:cNvPr id="68" name="図形グループ 67"/>
          <p:cNvGrpSpPr/>
          <p:nvPr/>
        </p:nvGrpSpPr>
        <p:grpSpPr>
          <a:xfrm>
            <a:off x="2423803" y="1841081"/>
            <a:ext cx="296587" cy="293005"/>
            <a:chOff x="2897417" y="3995693"/>
            <a:chExt cx="296587" cy="293005"/>
          </a:xfrm>
        </p:grpSpPr>
        <p:sp>
          <p:nvSpPr>
            <p:cNvPr id="69" name="円/楕円 68"/>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70" name="テキスト ボックス 69"/>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BIZ UDゴシック" panose="020B0400000000000000" pitchFamily="49" charset="-128"/>
                <a:ea typeface="BIZ UDゴシック" panose="020B0400000000000000" pitchFamily="49" charset="-128"/>
                <a:cs typeface="Meiryo" charset="-128"/>
              </a:endParaRPr>
            </a:p>
          </p:txBody>
        </p:sp>
      </p:grpSp>
      <p:grpSp>
        <p:nvGrpSpPr>
          <p:cNvPr id="5" name="グループ化 4" descr="「入力内容の確認」画面で「診療予約を確定」ボタンをタップしている画像">
            <a:extLst>
              <a:ext uri="{FF2B5EF4-FFF2-40B4-BE49-F238E27FC236}">
                <a16:creationId xmlns:a16="http://schemas.microsoft.com/office/drawing/2014/main" id="{2685F8C6-FB76-4EF9-864C-AAFB10667A74}"/>
              </a:ext>
            </a:extLst>
          </p:cNvPr>
          <p:cNvGrpSpPr/>
          <p:nvPr/>
        </p:nvGrpSpPr>
        <p:grpSpPr>
          <a:xfrm>
            <a:off x="5488038" y="1841081"/>
            <a:ext cx="1504687" cy="3018284"/>
            <a:chOff x="5488038" y="1841081"/>
            <a:chExt cx="1504687" cy="3018284"/>
          </a:xfrm>
        </p:grpSpPr>
        <p:pic>
          <p:nvPicPr>
            <p:cNvPr id="2" name="図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551398" y="1995252"/>
              <a:ext cx="1440848" cy="2854800"/>
            </a:xfrm>
            <a:prstGeom prst="rect">
              <a:avLst/>
            </a:prstGeom>
            <a:ln w="9525">
              <a:solidFill>
                <a:schemeClr val="tx1">
                  <a:lumMod val="50000"/>
                  <a:lumOff val="50000"/>
                </a:schemeClr>
              </a:solidFill>
            </a:ln>
          </p:spPr>
        </p:pic>
        <p:sp>
          <p:nvSpPr>
            <p:cNvPr id="19" name="正方形/長方形 18">
              <a:extLst>
                <a:ext uri="{FF2B5EF4-FFF2-40B4-BE49-F238E27FC236}">
                  <a16:creationId xmlns:a16="http://schemas.microsoft.com/office/drawing/2014/main" id="{C29B8171-302E-4374-BBA5-4FB9C6E50126}"/>
                </a:ext>
              </a:extLst>
            </p:cNvPr>
            <p:cNvSpPr/>
            <p:nvPr/>
          </p:nvSpPr>
          <p:spPr>
            <a:xfrm>
              <a:off x="5552725" y="4607365"/>
              <a:ext cx="1440000" cy="2520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ゴシック" panose="020B0400000000000000" pitchFamily="49" charset="-128"/>
                <a:ea typeface="BIZ UDゴシック" panose="020B0400000000000000" pitchFamily="49" charset="-128"/>
              </a:endParaRPr>
            </a:p>
          </p:txBody>
        </p:sp>
        <p:grpSp>
          <p:nvGrpSpPr>
            <p:cNvPr id="60" name="図形グループ 59"/>
            <p:cNvGrpSpPr/>
            <p:nvPr/>
          </p:nvGrpSpPr>
          <p:grpSpPr>
            <a:xfrm>
              <a:off x="5488038" y="1841081"/>
              <a:ext cx="296586" cy="293005"/>
              <a:chOff x="4232441" y="3995693"/>
              <a:chExt cx="296586" cy="293005"/>
            </a:xfrm>
          </p:grpSpPr>
          <p:sp>
            <p:nvSpPr>
              <p:cNvPr id="61" name="円/楕円 60"/>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62" name="フリーフォーム 61"/>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grpSp>
        <p:nvGrpSpPr>
          <p:cNvPr id="6" name="グループ化 5" descr="「診療予約が完了しました」と表示された画面で「予約管理トップへ」をタップしている画像">
            <a:extLst>
              <a:ext uri="{FF2B5EF4-FFF2-40B4-BE49-F238E27FC236}">
                <a16:creationId xmlns:a16="http://schemas.microsoft.com/office/drawing/2014/main" id="{91EEE433-775E-4720-9F6D-2E47907314DD}"/>
              </a:ext>
            </a:extLst>
          </p:cNvPr>
          <p:cNvGrpSpPr/>
          <p:nvPr/>
        </p:nvGrpSpPr>
        <p:grpSpPr>
          <a:xfrm>
            <a:off x="7039385" y="1841081"/>
            <a:ext cx="1503344" cy="3008971"/>
            <a:chOff x="7039385" y="1841081"/>
            <a:chExt cx="1503344" cy="3008971"/>
          </a:xfrm>
        </p:grpSpPr>
        <p:pic>
          <p:nvPicPr>
            <p:cNvPr id="3" name="図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02844" y="1995252"/>
              <a:ext cx="1439885" cy="2854800"/>
            </a:xfrm>
            <a:prstGeom prst="rect">
              <a:avLst/>
            </a:prstGeom>
            <a:ln w="9525">
              <a:solidFill>
                <a:schemeClr val="tx1">
                  <a:lumMod val="50000"/>
                  <a:lumOff val="50000"/>
                </a:schemeClr>
              </a:solidFill>
            </a:ln>
          </p:spPr>
        </p:pic>
        <p:grpSp>
          <p:nvGrpSpPr>
            <p:cNvPr id="44" name="図形グループ 43"/>
            <p:cNvGrpSpPr/>
            <p:nvPr/>
          </p:nvGrpSpPr>
          <p:grpSpPr>
            <a:xfrm>
              <a:off x="7039385" y="1841081"/>
              <a:ext cx="296586" cy="293005"/>
              <a:chOff x="5101121" y="3995693"/>
              <a:chExt cx="296586" cy="293005"/>
            </a:xfrm>
          </p:grpSpPr>
          <p:sp>
            <p:nvSpPr>
              <p:cNvPr id="45" name="円/楕円 44"/>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59" name="フリーフォーム 58"/>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sp>
        <p:nvSpPr>
          <p:cNvPr id="4" name="テキスト ボックス 3">
            <a:extLst>
              <a:ext uri="{FF2B5EF4-FFF2-40B4-BE49-F238E27FC236}">
                <a16:creationId xmlns:a16="http://schemas.microsoft.com/office/drawing/2014/main" id="{522F3D39-5416-A1D5-E649-2C0541DA2B27}"/>
              </a:ext>
            </a:extLst>
          </p:cNvPr>
          <p:cNvSpPr txBox="1"/>
          <p:nvPr/>
        </p:nvSpPr>
        <p:spPr>
          <a:xfrm>
            <a:off x="4301518" y="5153374"/>
            <a:ext cx="4433700" cy="1031051"/>
          </a:xfrm>
          <a:prstGeom prst="rect">
            <a:avLst/>
          </a:prstGeom>
          <a:noFill/>
          <a:ln w="19050">
            <a:solidFill>
              <a:srgbClr val="009650"/>
            </a:solidFill>
          </a:ln>
        </p:spPr>
        <p:txBody>
          <a:bodyPr wrap="square" rtlCol="0">
            <a:spAutoFit/>
          </a:bodyPr>
          <a:lstStyle/>
          <a:p>
            <a:r>
              <a:rPr kumimoji="1" lang="ja-JP" altLang="en-US" sz="1400" b="1" dirty="0">
                <a:latin typeface="BIZ UDゴシック" panose="020B0400000000000000" pitchFamily="49" charset="-128"/>
                <a:ea typeface="BIZ UDゴシック" panose="020B0400000000000000" pitchFamily="49" charset="-128"/>
              </a:rPr>
              <a:t>それぞれ 「登録する」を選択し、電話番号・住所・支払い情報・保険証情報を登録してください。</a:t>
            </a:r>
          </a:p>
          <a:p>
            <a:pPr>
              <a:spcBef>
                <a:spcPts val="600"/>
              </a:spcBef>
            </a:pPr>
            <a:r>
              <a:rPr kumimoji="1" lang="en-US" altLang="ja-JP" sz="1400" b="1" dirty="0">
                <a:latin typeface="BIZ UDゴシック" panose="020B0400000000000000" pitchFamily="49" charset="-128"/>
                <a:ea typeface="BIZ UDゴシック" panose="020B0400000000000000" pitchFamily="49" charset="-128"/>
              </a:rPr>
              <a:t>※</a:t>
            </a:r>
            <a:r>
              <a:rPr kumimoji="1" lang="ja-JP" altLang="en-US" sz="1400" b="1" dirty="0">
                <a:latin typeface="BIZ UDゴシック" panose="020B0400000000000000" pitchFamily="49" charset="-128"/>
                <a:ea typeface="BIZ UDゴシック" panose="020B0400000000000000" pitchFamily="49" charset="-128"/>
              </a:rPr>
              <a:t>予約に必要な情報が全て登録されている場合、</a:t>
            </a:r>
            <a:endParaRPr kumimoji="1" lang="en-US" altLang="ja-JP" sz="1400" b="1" dirty="0">
              <a:latin typeface="BIZ UDゴシック" panose="020B0400000000000000" pitchFamily="49" charset="-128"/>
              <a:ea typeface="BIZ UDゴシック" panose="020B0400000000000000" pitchFamily="49" charset="-128"/>
            </a:endParaRPr>
          </a:p>
          <a:p>
            <a:r>
              <a:rPr lang="en-US" altLang="ja-JP" sz="1400" b="1" dirty="0">
                <a:latin typeface="BIZ UDゴシック" panose="020B0400000000000000" pitchFamily="49" charset="-128"/>
                <a:ea typeface="BIZ UDゴシック" panose="020B0400000000000000" pitchFamily="49" charset="-128"/>
              </a:rPr>
              <a:t>  </a:t>
            </a:r>
            <a:r>
              <a:rPr kumimoji="1" lang="ja-JP" altLang="en-US" sz="1400" b="1" dirty="0">
                <a:latin typeface="BIZ UDゴシック" panose="020B0400000000000000" pitchFamily="49" charset="-128"/>
                <a:ea typeface="BIZ UDゴシック" panose="020B0400000000000000" pitchFamily="49" charset="-128"/>
              </a:rPr>
              <a:t>この画面は表示されません。</a:t>
            </a:r>
          </a:p>
        </p:txBody>
      </p:sp>
      <p:cxnSp>
        <p:nvCxnSpPr>
          <p:cNvPr id="9" name="直線矢印コネクタ 8">
            <a:extLst>
              <a:ext uri="{FF2B5EF4-FFF2-40B4-BE49-F238E27FC236}">
                <a16:creationId xmlns:a16="http://schemas.microsoft.com/office/drawing/2014/main" id="{C59794BE-A582-496A-239E-C8504C61A176}"/>
              </a:ext>
            </a:extLst>
          </p:cNvPr>
          <p:cNvCxnSpPr>
            <a:stCxn id="4" idx="1"/>
          </p:cNvCxnSpPr>
          <p:nvPr/>
        </p:nvCxnSpPr>
        <p:spPr>
          <a:xfrm flipH="1" flipV="1">
            <a:off x="3960269" y="5257800"/>
            <a:ext cx="341249" cy="411100"/>
          </a:xfrm>
          <a:prstGeom prst="straightConnector1">
            <a:avLst/>
          </a:prstGeom>
          <a:ln>
            <a:solidFill>
              <a:srgbClr val="0096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18557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これで予約完了です」と表示された画面で「通知を許可する」ボタンをタップしている画像"/>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8007" y="1984976"/>
            <a:ext cx="1363287" cy="2701636"/>
          </a:xfrm>
          <a:prstGeom prst="rect">
            <a:avLst/>
          </a:prstGeom>
          <a:ln w="9525">
            <a:solidFill>
              <a:schemeClr val="tx1">
                <a:lumMod val="50000"/>
                <a:lumOff val="50000"/>
              </a:schemeClr>
            </a:solidFill>
          </a:ln>
        </p:spPr>
      </p:pic>
      <p:pic>
        <p:nvPicPr>
          <p:cNvPr id="5" name="図 4" descr="「通知が来たら診察を開始」と表示された画面で「カメラとマイクを許可する」ボタンをタップしている画像"/>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79385" y="1984976"/>
            <a:ext cx="1364516" cy="2700000"/>
          </a:xfrm>
          <a:prstGeom prst="rect">
            <a:avLst/>
          </a:prstGeom>
          <a:ln w="9525">
            <a:solidFill>
              <a:schemeClr val="tx1">
                <a:lumMod val="50000"/>
                <a:lumOff val="50000"/>
              </a:schemeClr>
            </a:solidFill>
          </a:ln>
        </p:spPr>
      </p:pic>
      <p:sp>
        <p:nvSpPr>
          <p:cNvPr id="24" name="object 35">
            <a:extLst>
              <a:ext uri="{FF2B5EF4-FFF2-40B4-BE49-F238E27FC236}">
                <a16:creationId xmlns:a16="http://schemas.microsoft.com/office/drawing/2014/main" id="{E8790A55-7B33-4147-8AC3-D8A4BE8EA659}"/>
              </a:ext>
            </a:extLst>
          </p:cNvPr>
          <p:cNvSpPr txBox="1"/>
          <p:nvPr/>
        </p:nvSpPr>
        <p:spPr>
          <a:xfrm>
            <a:off x="309750" y="1929116"/>
            <a:ext cx="2520000" cy="3557384"/>
          </a:xfrm>
          <a:prstGeom prst="rect">
            <a:avLst/>
          </a:prstGeom>
        </p:spPr>
        <p:txBody>
          <a:bodyPr vert="horz" wrap="square" lIns="0" tIns="12700" rIns="0" bIns="0" rtlCol="0">
            <a:spAutoFit/>
          </a:bodyPr>
          <a:lstStyle/>
          <a:p>
            <a:pPr marL="12700">
              <a:spcBef>
                <a:spcPts val="100"/>
              </a:spcBef>
              <a:tabLst>
                <a:tab pos="352425" algn="l"/>
              </a:tabLst>
            </a:pP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❶</a:t>
            </a:r>
            <a:r>
              <a:rPr lang="en-US" altLang="ja-JP" sz="1800" b="1" kern="100" dirty="0">
                <a:latin typeface="BIZ UDゴシック" panose="020B0400000000000000" pitchFamily="49" charset="-128"/>
                <a:ea typeface="BIZ UDゴシック" panose="020B0400000000000000" pitchFamily="49" charset="-128"/>
                <a:cs typeface="Times New Roman" panose="02020603050405020304" pitchFamily="18" charset="0"/>
              </a:rPr>
              <a:t>	｢</a:t>
            </a:r>
            <a:r>
              <a:rPr lang="ja-JP" altLang="en-US" sz="1800" b="1" dirty="0">
                <a:solidFill>
                  <a:prstClr val="black"/>
                </a:solidFill>
                <a:latin typeface="BIZ UDゴシック" panose="020B0400000000000000" pitchFamily="49" charset="-128"/>
                <a:ea typeface="BIZ UDゴシック" panose="020B0400000000000000" pitchFamily="49" charset="-128"/>
                <a:cs typeface="Meiryo" charset="-128"/>
              </a:rPr>
              <a:t>予約管理</a:t>
            </a:r>
            <a:r>
              <a:rPr lang="en-US" altLang="ja-JP" sz="1800" b="1" kern="100" dirty="0">
                <a:latin typeface="BIZ UDゴシック" panose="020B0400000000000000" pitchFamily="49" charset="-128"/>
                <a:ea typeface="BIZ UDゴシック" panose="020B0400000000000000" pitchFamily="49" charset="-128"/>
                <a:cs typeface="Times New Roman" panose="02020603050405020304" pitchFamily="18" charset="0"/>
              </a:rPr>
              <a:t>｣</a:t>
            </a:r>
          </a:p>
          <a:p>
            <a:pPr marL="12700">
              <a:spcBef>
                <a:spcPts val="100"/>
              </a:spcBef>
              <a:tabLst>
                <a:tab pos="352425" algn="l"/>
              </a:tabLst>
            </a:pPr>
            <a:r>
              <a:rPr lang="en-US" altLang="ja-JP" sz="1800" b="1" kern="100" dirty="0">
                <a:solidFill>
                  <a:prstClr val="black"/>
                </a:solidFill>
                <a:latin typeface="BIZ UDゴシック" panose="020B0400000000000000" pitchFamily="49" charset="-128"/>
                <a:ea typeface="BIZ UDゴシック" panose="020B0400000000000000" pitchFamily="49" charset="-128"/>
                <a:cs typeface="Times New Roman" panose="02020603050405020304" pitchFamily="18" charset="0"/>
              </a:rPr>
              <a:t>	</a:t>
            </a:r>
            <a:r>
              <a:rPr lang="ja-JP" altLang="en-US" sz="1800" b="1" dirty="0">
                <a:solidFill>
                  <a:prstClr val="black"/>
                </a:solidFill>
                <a:latin typeface="BIZ UDゴシック" panose="020B0400000000000000" pitchFamily="49" charset="-128"/>
                <a:ea typeface="BIZ UDゴシック" panose="020B0400000000000000" pitchFamily="49" charset="-128"/>
                <a:cs typeface="Meiryo" charset="-128"/>
              </a:rPr>
              <a:t>画面で予約中の</a:t>
            </a:r>
            <a:endParaRPr lang="en-US" altLang="ja-JP" sz="1800" b="1" dirty="0">
              <a:solidFill>
                <a:prstClr val="black"/>
              </a:solidFill>
              <a:latin typeface="BIZ UDゴシック" panose="020B0400000000000000" pitchFamily="49" charset="-128"/>
              <a:ea typeface="BIZ UDゴシック" panose="020B0400000000000000" pitchFamily="49" charset="-128"/>
              <a:cs typeface="Meiryo" charset="-128"/>
            </a:endParaRPr>
          </a:p>
          <a:p>
            <a:pPr marL="12700">
              <a:spcBef>
                <a:spcPts val="100"/>
              </a:spcBef>
              <a:tabLst>
                <a:tab pos="352425" algn="l"/>
              </a:tabLst>
            </a:pPr>
            <a:r>
              <a:rPr lang="en-US" altLang="ja-JP" sz="1800" b="1" dirty="0">
                <a:solidFill>
                  <a:prstClr val="black"/>
                </a:solidFill>
                <a:latin typeface="BIZ UDゴシック" panose="020B0400000000000000" pitchFamily="49" charset="-128"/>
                <a:ea typeface="BIZ UDゴシック" panose="020B0400000000000000" pitchFamily="49" charset="-128"/>
                <a:cs typeface="Meiryo" charset="-128"/>
              </a:rPr>
              <a:t>	</a:t>
            </a:r>
            <a:r>
              <a:rPr lang="ja-JP" altLang="en-US" sz="1800" b="1" dirty="0">
                <a:solidFill>
                  <a:prstClr val="black"/>
                </a:solidFill>
                <a:latin typeface="BIZ UDゴシック" panose="020B0400000000000000" pitchFamily="49" charset="-128"/>
                <a:ea typeface="BIZ UDゴシック" panose="020B0400000000000000" pitchFamily="49" charset="-128"/>
                <a:cs typeface="Meiryo" charset="-128"/>
              </a:rPr>
              <a:t>診察を選択</a:t>
            </a:r>
            <a:endParaRPr lang="en-US" altLang="ja-JP" sz="1800" b="1" dirty="0">
              <a:solidFill>
                <a:prstClr val="black"/>
              </a:solidFill>
              <a:latin typeface="BIZ UDゴシック" panose="020B0400000000000000" pitchFamily="49" charset="-128"/>
              <a:ea typeface="BIZ UDゴシック" panose="020B0400000000000000" pitchFamily="49" charset="-128"/>
              <a:cs typeface="Meiryo" charset="-128"/>
            </a:endParaRPr>
          </a:p>
          <a:p>
            <a:pPr marL="12700">
              <a:spcBef>
                <a:spcPts val="100"/>
              </a:spcBef>
              <a:tabLst>
                <a:tab pos="352425" algn="l"/>
              </a:tabLst>
            </a:pP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❷</a:t>
            </a:r>
            <a:r>
              <a:rPr lang="en-US" altLang="ja-JP" sz="1800" b="1" kern="100" dirty="0">
                <a:latin typeface="BIZ UDゴシック" panose="020B0400000000000000" pitchFamily="49" charset="-128"/>
                <a:ea typeface="BIZ UDゴシック" panose="020B0400000000000000" pitchFamily="49" charset="-128"/>
                <a:cs typeface="Times New Roman" panose="02020603050405020304" pitchFamily="18" charset="0"/>
              </a:rPr>
              <a:t>	｢</a:t>
            </a:r>
            <a:r>
              <a:rPr lang="ja-JP" altLang="en-US" sz="1800" b="1" dirty="0">
                <a:solidFill>
                  <a:prstClr val="black"/>
                </a:solidFill>
                <a:latin typeface="BIZ UDゴシック" panose="020B0400000000000000" pitchFamily="49" charset="-128"/>
                <a:ea typeface="BIZ UDゴシック" panose="020B0400000000000000" pitchFamily="49" charset="-128"/>
                <a:cs typeface="Meiryo" charset="-128"/>
              </a:rPr>
              <a:t>診察の流れを</a:t>
            </a:r>
            <a:endParaRPr lang="en-US" altLang="ja-JP" sz="1800" b="1" dirty="0">
              <a:solidFill>
                <a:prstClr val="black"/>
              </a:solidFill>
              <a:latin typeface="BIZ UDゴシック" panose="020B0400000000000000" pitchFamily="49" charset="-128"/>
              <a:ea typeface="BIZ UDゴシック" panose="020B0400000000000000" pitchFamily="49" charset="-128"/>
              <a:cs typeface="Meiryo" charset="-128"/>
            </a:endParaRPr>
          </a:p>
          <a:p>
            <a:pPr marL="12700">
              <a:spcBef>
                <a:spcPts val="100"/>
              </a:spcBef>
              <a:tabLst>
                <a:tab pos="352425" algn="l"/>
              </a:tabLst>
            </a:pPr>
            <a:r>
              <a:rPr lang="en-US" altLang="ja-JP" sz="1800" b="1" dirty="0">
                <a:solidFill>
                  <a:prstClr val="black"/>
                </a:solidFill>
                <a:latin typeface="BIZ UDゴシック" panose="020B0400000000000000" pitchFamily="49" charset="-128"/>
                <a:ea typeface="BIZ UDゴシック" panose="020B0400000000000000" pitchFamily="49" charset="-128"/>
                <a:cs typeface="Meiryo" charset="-128"/>
              </a:rPr>
              <a:t>	</a:t>
            </a:r>
            <a:r>
              <a:rPr lang="ja-JP" altLang="en-US" sz="1800" b="1" dirty="0">
                <a:solidFill>
                  <a:prstClr val="black"/>
                </a:solidFill>
                <a:latin typeface="BIZ UDゴシック" panose="020B0400000000000000" pitchFamily="49" charset="-128"/>
                <a:ea typeface="BIZ UDゴシック" panose="020B0400000000000000" pitchFamily="49" charset="-128"/>
                <a:cs typeface="Meiryo" charset="-128"/>
              </a:rPr>
              <a:t>確認</a:t>
            </a:r>
            <a:r>
              <a:rPr lang="en-US" altLang="ja-JP" sz="1800" b="1" dirty="0">
                <a:solidFill>
                  <a:prstClr val="black"/>
                </a:solidFill>
                <a:latin typeface="BIZ UDゴシック" panose="020B0400000000000000" pitchFamily="49" charset="-128"/>
                <a:ea typeface="BIZ UDゴシック" panose="020B0400000000000000" pitchFamily="49" charset="-128"/>
                <a:cs typeface="Meiryo" charset="-128"/>
              </a:rPr>
              <a:t>	</a:t>
            </a:r>
            <a:r>
              <a:rPr lang="ja-JP" altLang="en-US" sz="1800" b="1" dirty="0">
                <a:solidFill>
                  <a:prstClr val="black"/>
                </a:solidFill>
                <a:latin typeface="BIZ UDゴシック" panose="020B0400000000000000" pitchFamily="49" charset="-128"/>
                <a:ea typeface="BIZ UDゴシック" panose="020B0400000000000000" pitchFamily="49" charset="-128"/>
                <a:cs typeface="Meiryo" charset="-128"/>
              </a:rPr>
              <a:t>する</a:t>
            </a:r>
            <a:r>
              <a:rPr lang="en-US" altLang="ja-JP" sz="1800" b="1" kern="100" dirty="0">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en-US" sz="1800" b="1" dirty="0">
                <a:solidFill>
                  <a:prstClr val="black"/>
                </a:solidFill>
                <a:latin typeface="BIZ UDゴシック" panose="020B0400000000000000" pitchFamily="49" charset="-128"/>
                <a:ea typeface="BIZ UDゴシック" panose="020B0400000000000000" pitchFamily="49" charset="-128"/>
                <a:cs typeface="Meiryo" charset="-128"/>
              </a:rPr>
              <a:t>を</a:t>
            </a:r>
            <a:endParaRPr lang="en-US" altLang="ja-JP" sz="1800" b="1" dirty="0">
              <a:solidFill>
                <a:prstClr val="black"/>
              </a:solidFill>
              <a:latin typeface="BIZ UDゴシック" panose="020B0400000000000000" pitchFamily="49" charset="-128"/>
              <a:ea typeface="BIZ UDゴシック" panose="020B0400000000000000" pitchFamily="49" charset="-128"/>
              <a:cs typeface="Meiryo" charset="-128"/>
            </a:endParaRPr>
          </a:p>
          <a:p>
            <a:pPr marL="12700">
              <a:spcBef>
                <a:spcPts val="100"/>
              </a:spcBef>
              <a:tabLst>
                <a:tab pos="352425" algn="l"/>
              </a:tabLst>
            </a:pPr>
            <a:r>
              <a:rPr lang="en-US" altLang="ja-JP" sz="1800" b="1" dirty="0">
                <a:solidFill>
                  <a:prstClr val="black"/>
                </a:solidFill>
                <a:latin typeface="BIZ UDゴシック" panose="020B0400000000000000" pitchFamily="49" charset="-128"/>
                <a:ea typeface="BIZ UDゴシック" panose="020B0400000000000000" pitchFamily="49" charset="-128"/>
                <a:cs typeface="Meiryo" charset="-128"/>
              </a:rPr>
              <a:t>	</a:t>
            </a:r>
            <a:r>
              <a:rPr lang="ja-JP" altLang="en-US" sz="1800" b="1" dirty="0">
                <a:solidFill>
                  <a:prstClr val="black"/>
                </a:solidFill>
                <a:latin typeface="BIZ UDゴシック" panose="020B0400000000000000" pitchFamily="49" charset="-128"/>
                <a:ea typeface="BIZ UDゴシック" panose="020B0400000000000000" pitchFamily="49" charset="-128"/>
                <a:cs typeface="Meiryo" charset="-128"/>
              </a:rPr>
              <a:t>選択</a:t>
            </a:r>
            <a:endParaRPr lang="en-US" altLang="ja-JP" sz="1800" b="1" dirty="0">
              <a:solidFill>
                <a:prstClr val="black"/>
              </a:solidFill>
              <a:latin typeface="BIZ UDゴシック" panose="020B0400000000000000" pitchFamily="49" charset="-128"/>
              <a:ea typeface="BIZ UDゴシック" panose="020B0400000000000000" pitchFamily="49" charset="-128"/>
              <a:cs typeface="Meiryo" charset="-128"/>
            </a:endParaRPr>
          </a:p>
          <a:p>
            <a:pPr marL="12700">
              <a:spcBef>
                <a:spcPts val="100"/>
              </a:spcBef>
              <a:tabLst>
                <a:tab pos="352425" algn="l"/>
              </a:tabLst>
            </a:pPr>
            <a:r>
              <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rPr>
              <a:t>❸</a:t>
            </a:r>
            <a:r>
              <a:rPr lang="en-US" altLang="ja-JP" sz="1800" b="1" kern="100" dirty="0">
                <a:latin typeface="BIZ UDゴシック" panose="020B0400000000000000" pitchFamily="49" charset="-128"/>
                <a:ea typeface="BIZ UDゴシック" panose="020B0400000000000000" pitchFamily="49" charset="-128"/>
                <a:cs typeface="Times New Roman" panose="02020603050405020304" pitchFamily="18" charset="0"/>
              </a:rPr>
              <a:t>	｢</a:t>
            </a:r>
            <a:r>
              <a:rPr lang="ja-JP" altLang="en-US" sz="1800" b="1" dirty="0">
                <a:solidFill>
                  <a:prstClr val="black"/>
                </a:solidFill>
                <a:latin typeface="BIZ UDゴシック" panose="020B0400000000000000" pitchFamily="49" charset="-128"/>
                <a:ea typeface="BIZ UDゴシック" panose="020B0400000000000000" pitchFamily="49" charset="-128"/>
                <a:cs typeface="Meiryo" charset="-128"/>
              </a:rPr>
              <a:t>通知を許可</a:t>
            </a:r>
            <a:endParaRPr lang="en-US" altLang="ja-JP" sz="1800" b="1" dirty="0">
              <a:solidFill>
                <a:prstClr val="black"/>
              </a:solidFill>
              <a:latin typeface="BIZ UDゴシック" panose="020B0400000000000000" pitchFamily="49" charset="-128"/>
              <a:ea typeface="BIZ UDゴシック" panose="020B0400000000000000" pitchFamily="49" charset="-128"/>
              <a:cs typeface="Meiryo" charset="-128"/>
            </a:endParaRPr>
          </a:p>
          <a:p>
            <a:pPr marL="12700">
              <a:spcBef>
                <a:spcPts val="100"/>
              </a:spcBef>
              <a:tabLst>
                <a:tab pos="352425" algn="l"/>
              </a:tabLst>
            </a:pPr>
            <a:r>
              <a:rPr lang="en-US" altLang="ja-JP" sz="1800" b="1" dirty="0">
                <a:solidFill>
                  <a:prstClr val="black"/>
                </a:solidFill>
                <a:latin typeface="BIZ UDゴシック" panose="020B0400000000000000" pitchFamily="49" charset="-128"/>
                <a:ea typeface="BIZ UDゴシック" panose="020B0400000000000000" pitchFamily="49" charset="-128"/>
                <a:cs typeface="Meiryo" charset="-128"/>
              </a:rPr>
              <a:t>	</a:t>
            </a:r>
            <a:r>
              <a:rPr lang="ja-JP" altLang="en-US" sz="1800" b="1" dirty="0">
                <a:solidFill>
                  <a:prstClr val="black"/>
                </a:solidFill>
                <a:latin typeface="BIZ UDゴシック" panose="020B0400000000000000" pitchFamily="49" charset="-128"/>
                <a:ea typeface="BIZ UDゴシック" panose="020B0400000000000000" pitchFamily="49" charset="-128"/>
                <a:cs typeface="Meiryo" charset="-128"/>
              </a:rPr>
              <a:t>する</a:t>
            </a:r>
            <a:r>
              <a:rPr lang="en-US" altLang="ja-JP" sz="1800" b="1" kern="100" dirty="0">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en-US" sz="1800" b="1" dirty="0">
                <a:solidFill>
                  <a:prstClr val="black"/>
                </a:solidFill>
                <a:latin typeface="BIZ UDゴシック" panose="020B0400000000000000" pitchFamily="49" charset="-128"/>
                <a:ea typeface="BIZ UDゴシック" panose="020B0400000000000000" pitchFamily="49" charset="-128"/>
                <a:cs typeface="Meiryo" charset="-128"/>
              </a:rPr>
              <a:t>を選択</a:t>
            </a:r>
            <a:endParaRPr lang="ja-JP" altLang="en-US" sz="1800" b="1" dirty="0">
              <a:latin typeface="BIZ UDゴシック" panose="020B0400000000000000" pitchFamily="49" charset="-128"/>
              <a:ea typeface="BIZ UDゴシック" panose="020B0400000000000000" pitchFamily="49" charset="-128"/>
              <a:cs typeface="Meiryo" charset="-128"/>
            </a:endParaRPr>
          </a:p>
          <a:p>
            <a:pPr marL="12700">
              <a:spcBef>
                <a:spcPts val="100"/>
              </a:spcBef>
              <a:tabLst>
                <a:tab pos="352425" algn="l"/>
              </a:tabLst>
            </a:pPr>
            <a:r>
              <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rPr>
              <a:t>❹</a:t>
            </a:r>
            <a:r>
              <a:rPr lang="en-US" altLang="ja-JP" sz="1800" b="1" kern="100" dirty="0">
                <a:latin typeface="BIZ UDゴシック" panose="020B0400000000000000" pitchFamily="49" charset="-128"/>
                <a:ea typeface="BIZ UDゴシック" panose="020B0400000000000000" pitchFamily="49" charset="-128"/>
                <a:cs typeface="Times New Roman" panose="02020603050405020304" pitchFamily="18" charset="0"/>
              </a:rPr>
              <a:t>	｢</a:t>
            </a:r>
            <a:r>
              <a:rPr lang="ja-JP" altLang="en-US" sz="1800" b="1" dirty="0">
                <a:latin typeface="BIZ UDゴシック" panose="020B0400000000000000" pitchFamily="49" charset="-128"/>
                <a:ea typeface="BIZ UDゴシック" panose="020B0400000000000000" pitchFamily="49" charset="-128"/>
                <a:cs typeface="Meiryo" charset="-128"/>
              </a:rPr>
              <a:t>カメラと</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12700">
              <a:spcBef>
                <a:spcPts val="100"/>
              </a:spcBef>
              <a:tabLst>
                <a:tab pos="352425" algn="l"/>
              </a:tabLst>
            </a:pPr>
            <a:r>
              <a:rPr lang="en-US" altLang="ja-JP" sz="1800" b="1" dirty="0">
                <a:latin typeface="BIZ UDゴシック" panose="020B0400000000000000" pitchFamily="49" charset="-128"/>
                <a:ea typeface="BIZ UDゴシック" panose="020B0400000000000000" pitchFamily="49" charset="-128"/>
                <a:cs typeface="Meiryo" charset="-128"/>
              </a:rPr>
              <a:t>	</a:t>
            </a:r>
            <a:r>
              <a:rPr lang="ja-JP" altLang="en-US" sz="1800" b="1" dirty="0">
                <a:latin typeface="BIZ UDゴシック" panose="020B0400000000000000" pitchFamily="49" charset="-128"/>
                <a:ea typeface="BIZ UDゴシック" panose="020B0400000000000000" pitchFamily="49" charset="-128"/>
                <a:cs typeface="Meiryo" charset="-128"/>
              </a:rPr>
              <a:t>マイクを許可</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12700">
              <a:spcBef>
                <a:spcPts val="100"/>
              </a:spcBef>
              <a:tabLst>
                <a:tab pos="352425" algn="l"/>
              </a:tabLst>
            </a:pPr>
            <a:r>
              <a:rPr lang="en-US" altLang="ja-JP" sz="1800" b="1" dirty="0">
                <a:latin typeface="BIZ UDゴシック" panose="020B0400000000000000" pitchFamily="49" charset="-128"/>
                <a:ea typeface="BIZ UDゴシック" panose="020B0400000000000000" pitchFamily="49" charset="-128"/>
                <a:cs typeface="Meiryo" charset="-128"/>
              </a:rPr>
              <a:t>	</a:t>
            </a:r>
            <a:r>
              <a:rPr lang="ja-JP" altLang="en-US" sz="1800" b="1" dirty="0">
                <a:latin typeface="BIZ UDゴシック" panose="020B0400000000000000" pitchFamily="49" charset="-128"/>
                <a:ea typeface="BIZ UDゴシック" panose="020B0400000000000000" pitchFamily="49" charset="-128"/>
                <a:cs typeface="Meiryo" charset="-128"/>
              </a:rPr>
              <a:t>する</a:t>
            </a:r>
            <a:r>
              <a:rPr lang="en-US" altLang="ja-JP" sz="1800" b="1" kern="100" dirty="0">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en-US" sz="1800" b="1" dirty="0">
                <a:latin typeface="BIZ UDゴシック" panose="020B0400000000000000" pitchFamily="49" charset="-128"/>
                <a:ea typeface="BIZ UDゴシック" panose="020B0400000000000000" pitchFamily="49" charset="-128"/>
                <a:cs typeface="Meiryo" charset="-128"/>
              </a:rPr>
              <a:t>を選択</a:t>
            </a:r>
            <a:endParaRPr lang="en-US" altLang="ja-JP" sz="1800" b="1" dirty="0">
              <a:latin typeface="BIZ UDゴシック" panose="020B0400000000000000" pitchFamily="49" charset="-128"/>
              <a:ea typeface="BIZ UDゴシック" panose="020B0400000000000000" pitchFamily="49" charset="-128"/>
              <a:cs typeface="Meiryo" charset="-128"/>
            </a:endParaRPr>
          </a:p>
        </p:txBody>
      </p:sp>
      <p:sp>
        <p:nvSpPr>
          <p:cNvPr id="40"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3-A</a:t>
            </a:r>
            <a:endParaRPr lang="en-US" sz="3600" dirty="0">
              <a:latin typeface="BIZ UDゴシック" panose="020B0400000000000000" pitchFamily="49" charset="-128"/>
              <a:ea typeface="BIZ UDゴシック" panose="020B0400000000000000" pitchFamily="49" charset="-128"/>
            </a:endParaRPr>
          </a:p>
        </p:txBody>
      </p:sp>
      <p:sp>
        <p:nvSpPr>
          <p:cNvPr id="41" name="タイトル 9">
            <a:extLst>
              <a:ext uri="{FF2B5EF4-FFF2-40B4-BE49-F238E27FC236}">
                <a16:creationId xmlns:a16="http://schemas.microsoft.com/office/drawing/2014/main" id="{FDDA2747-DBA5-44E4-A04D-BE8E8CD8D716}"/>
              </a:ext>
            </a:extLst>
          </p:cNvPr>
          <p:cNvSpPr txBox="1">
            <a:spLocks/>
          </p:cNvSpPr>
          <p:nvPr/>
        </p:nvSpPr>
        <p:spPr>
          <a:xfrm>
            <a:off x="1596644" y="234304"/>
            <a:ext cx="6661541"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オンライン診療・服薬指導アプリ</a:t>
            </a:r>
            <a:r>
              <a:rPr lang="en-US" altLang="ja-JP" sz="1800" dirty="0">
                <a:latin typeface="BIZ UDゴシック" panose="020B0400000000000000" pitchFamily="49" charset="-128"/>
                <a:ea typeface="BIZ UDゴシック" panose="020B0400000000000000" pitchFamily="49" charset="-128"/>
              </a:rPr>
              <a:t>CLINICS</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【10</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ja-JP" altLang="en-US" sz="3200" dirty="0">
                <a:latin typeface="BIZ UDゴシック" panose="020B0400000000000000" pitchFamily="49" charset="-128"/>
                <a:ea typeface="BIZ UDゴシック" panose="020B0400000000000000" pitchFamily="49" charset="-128"/>
                <a:cs typeface="AoyagiKouzanFontT"/>
              </a:rPr>
              <a:t>診療前の事前準備</a:t>
            </a:r>
            <a:endParaRPr kumimoji="0" lang="ja-JP" altLang="en-US" sz="3200" kern="0" dirty="0">
              <a:latin typeface="BIZ UDゴシック" panose="020B0400000000000000" pitchFamily="49" charset="-128"/>
              <a:ea typeface="BIZ UDゴシック" panose="020B0400000000000000" pitchFamily="49" charset="-128"/>
            </a:endParaRPr>
          </a:p>
        </p:txBody>
      </p:sp>
      <p:sp>
        <p:nvSpPr>
          <p:cNvPr id="43" name="正方形/長方形 42"/>
          <p:cNvSpPr/>
          <p:nvPr/>
        </p:nvSpPr>
        <p:spPr>
          <a:xfrm>
            <a:off x="6026461" y="4523672"/>
            <a:ext cx="540000" cy="1800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noFill/>
              <a:latin typeface="BIZ UDゴシック" panose="020B0400000000000000" pitchFamily="49" charset="-128"/>
              <a:ea typeface="BIZ UDゴシック" panose="020B0400000000000000" pitchFamily="49" charset="-128"/>
            </a:endParaRPr>
          </a:p>
        </p:txBody>
      </p:sp>
      <p:sp>
        <p:nvSpPr>
          <p:cNvPr id="44" name="正方形/長方形 43"/>
          <p:cNvSpPr/>
          <p:nvPr/>
        </p:nvSpPr>
        <p:spPr>
          <a:xfrm>
            <a:off x="7496384" y="4477165"/>
            <a:ext cx="720000" cy="1800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noFill/>
              <a:latin typeface="BIZ UDゴシック" panose="020B0400000000000000" pitchFamily="49" charset="-128"/>
              <a:ea typeface="BIZ UDゴシック" panose="020B0400000000000000" pitchFamily="49" charset="-128"/>
            </a:endParaRPr>
          </a:p>
        </p:txBody>
      </p:sp>
      <p:grpSp>
        <p:nvGrpSpPr>
          <p:cNvPr id="45" name="図形グループ 44"/>
          <p:cNvGrpSpPr/>
          <p:nvPr/>
        </p:nvGrpSpPr>
        <p:grpSpPr>
          <a:xfrm>
            <a:off x="7351669" y="4236134"/>
            <a:ext cx="296586" cy="293005"/>
            <a:chOff x="5101121" y="3995693"/>
            <a:chExt cx="296586" cy="293005"/>
          </a:xfrm>
        </p:grpSpPr>
        <p:sp>
          <p:nvSpPr>
            <p:cNvPr id="46" name="円/楕円 45"/>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7" name="フリーフォーム 46"/>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nvGrpSpPr>
          <p:cNvPr id="48" name="図形グループ 47"/>
          <p:cNvGrpSpPr/>
          <p:nvPr/>
        </p:nvGrpSpPr>
        <p:grpSpPr>
          <a:xfrm>
            <a:off x="5883366" y="4281738"/>
            <a:ext cx="296586" cy="293005"/>
            <a:chOff x="4232441" y="3995693"/>
            <a:chExt cx="296586" cy="293005"/>
          </a:xfrm>
        </p:grpSpPr>
        <p:sp>
          <p:nvSpPr>
            <p:cNvPr id="49" name="円/楕円 48"/>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50" name="フリーフォーム 49"/>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nvGrpSpPr>
          <p:cNvPr id="8" name="グループ化 7" descr="「予約管理」画面で予約中の診察をタップしている画像">
            <a:extLst>
              <a:ext uri="{FF2B5EF4-FFF2-40B4-BE49-F238E27FC236}">
                <a16:creationId xmlns:a16="http://schemas.microsoft.com/office/drawing/2014/main" id="{2B124A9F-5FFB-40FB-956B-9E1F14B250E2}"/>
              </a:ext>
            </a:extLst>
          </p:cNvPr>
          <p:cNvGrpSpPr/>
          <p:nvPr/>
        </p:nvGrpSpPr>
        <p:grpSpPr>
          <a:xfrm>
            <a:off x="2380251" y="1984976"/>
            <a:ext cx="1492698" cy="2700000"/>
            <a:chOff x="2380251" y="1984976"/>
            <a:chExt cx="1492698" cy="2700000"/>
          </a:xfrm>
        </p:grpSpPr>
        <p:pic>
          <p:nvPicPr>
            <p:cNvPr id="7" name="図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04768" y="1984976"/>
              <a:ext cx="1368181" cy="2700000"/>
            </a:xfrm>
            <a:prstGeom prst="rect">
              <a:avLst/>
            </a:prstGeom>
            <a:ln w="9525">
              <a:solidFill>
                <a:schemeClr val="tx1">
                  <a:lumMod val="50000"/>
                  <a:lumOff val="50000"/>
                </a:schemeClr>
              </a:solidFill>
            </a:ln>
          </p:spPr>
        </p:pic>
        <p:sp>
          <p:nvSpPr>
            <p:cNvPr id="2" name="正方形/長方形 1"/>
            <p:cNvSpPr/>
            <p:nvPr/>
          </p:nvSpPr>
          <p:spPr>
            <a:xfrm>
              <a:off x="2522922" y="2496431"/>
              <a:ext cx="1332000" cy="6480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noFill/>
                <a:latin typeface="BIZ UDゴシック" panose="020B0400000000000000" pitchFamily="49" charset="-128"/>
                <a:ea typeface="BIZ UDゴシック" panose="020B0400000000000000" pitchFamily="49" charset="-128"/>
              </a:endParaRPr>
            </a:p>
          </p:txBody>
        </p:sp>
        <p:grpSp>
          <p:nvGrpSpPr>
            <p:cNvPr id="54" name="図形グループ 53"/>
            <p:cNvGrpSpPr/>
            <p:nvPr/>
          </p:nvGrpSpPr>
          <p:grpSpPr>
            <a:xfrm>
              <a:off x="2380251" y="2350270"/>
              <a:ext cx="296587" cy="293005"/>
              <a:chOff x="2897417" y="3995693"/>
              <a:chExt cx="296587" cy="293005"/>
            </a:xfrm>
          </p:grpSpPr>
          <p:sp>
            <p:nvSpPr>
              <p:cNvPr id="55" name="円/楕円 54"/>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56" name="テキスト ボックス 55"/>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BIZ UDゴシック" panose="020B0400000000000000" pitchFamily="49" charset="-128"/>
                  <a:ea typeface="BIZ UDゴシック" panose="020B0400000000000000" pitchFamily="49" charset="-128"/>
                  <a:cs typeface="Meiryo" charset="-128"/>
                </a:endParaRPr>
              </a:p>
            </p:txBody>
          </p:sp>
        </p:grpSp>
      </p:grpSp>
      <p:grpSp>
        <p:nvGrpSpPr>
          <p:cNvPr id="9" name="グループ化 8" descr="選択した診察画面で「診察の流れを確認する」ボタンをタップしている画像">
            <a:extLst>
              <a:ext uri="{FF2B5EF4-FFF2-40B4-BE49-F238E27FC236}">
                <a16:creationId xmlns:a16="http://schemas.microsoft.com/office/drawing/2014/main" id="{C1E01F57-ABC7-499E-B47F-A5D21063B25D}"/>
              </a:ext>
            </a:extLst>
          </p:cNvPr>
          <p:cNvGrpSpPr/>
          <p:nvPr/>
        </p:nvGrpSpPr>
        <p:grpSpPr>
          <a:xfrm>
            <a:off x="3925166" y="1984976"/>
            <a:ext cx="1495484" cy="2700000"/>
            <a:chOff x="3925166" y="1984976"/>
            <a:chExt cx="1495484" cy="2700000"/>
          </a:xfrm>
        </p:grpSpPr>
        <p:pic>
          <p:nvPicPr>
            <p:cNvPr id="6" name="図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54978" y="1984976"/>
              <a:ext cx="1365672" cy="2700000"/>
            </a:xfrm>
            <a:prstGeom prst="rect">
              <a:avLst/>
            </a:prstGeom>
            <a:ln w="9525">
              <a:solidFill>
                <a:schemeClr val="tx1">
                  <a:lumMod val="50000"/>
                  <a:lumOff val="50000"/>
                </a:schemeClr>
              </a:solidFill>
            </a:ln>
          </p:spPr>
        </p:pic>
        <p:sp>
          <p:nvSpPr>
            <p:cNvPr id="42" name="正方形/長方形 41"/>
            <p:cNvSpPr/>
            <p:nvPr/>
          </p:nvSpPr>
          <p:spPr>
            <a:xfrm>
              <a:off x="4073611" y="4155722"/>
              <a:ext cx="1332000" cy="2160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noFill/>
                <a:latin typeface="BIZ UDゴシック" panose="020B0400000000000000" pitchFamily="49" charset="-128"/>
                <a:ea typeface="BIZ UDゴシック" panose="020B0400000000000000" pitchFamily="49" charset="-128"/>
              </a:endParaRPr>
            </a:p>
          </p:txBody>
        </p:sp>
        <p:grpSp>
          <p:nvGrpSpPr>
            <p:cNvPr id="51" name="図形グループ 50"/>
            <p:cNvGrpSpPr/>
            <p:nvPr/>
          </p:nvGrpSpPr>
          <p:grpSpPr>
            <a:xfrm>
              <a:off x="3925166" y="3940063"/>
              <a:ext cx="296586" cy="293005"/>
              <a:chOff x="3546641" y="3995693"/>
              <a:chExt cx="296586" cy="293005"/>
            </a:xfrm>
          </p:grpSpPr>
          <p:sp>
            <p:nvSpPr>
              <p:cNvPr id="52" name="円/楕円 51"/>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53" name="フリーフォーム 52"/>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spTree>
    <p:extLst>
      <p:ext uri="{BB962C8B-B14F-4D97-AF65-F5344CB8AC3E}">
        <p14:creationId xmlns:p14="http://schemas.microsoft.com/office/powerpoint/2010/main" val="42448350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オブジェクト 6" hidden="1">
            <a:extLst>
              <a:ext uri="{FF2B5EF4-FFF2-40B4-BE49-F238E27FC236}">
                <a16:creationId xmlns:a16="http://schemas.microsoft.com/office/drawing/2014/main" id="{0EDDDB4E-0D5A-4D42-94EA-1F109FBCD8B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353" imgH="353" progId="TCLayout.ActiveDocument.1">
                  <p:embed/>
                </p:oleObj>
              </mc:Choice>
              <mc:Fallback>
                <p:oleObj name="think-cell スライド" r:id="rId4" imgW="353" imgH="353" progId="TCLayout.ActiveDocument.1">
                  <p:embed/>
                  <p:pic>
                    <p:nvPicPr>
                      <p:cNvPr id="7" name="オブジェクト 6" hidden="1">
                        <a:extLst>
                          <a:ext uri="{FF2B5EF4-FFF2-40B4-BE49-F238E27FC236}">
                            <a16:creationId xmlns:a16="http://schemas.microsoft.com/office/drawing/2014/main" id="{0EDDDB4E-0D5A-4D42-94EA-1F109FBCD8B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4" name="図 3" descr="カメラに接続中の画面の画像">
            <a:extLst>
              <a:ext uri="{FF2B5EF4-FFF2-40B4-BE49-F238E27FC236}">
                <a16:creationId xmlns:a16="http://schemas.microsoft.com/office/drawing/2014/main" id="{761A5AE9-63C9-49FB-811B-359EA9CCDF9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29400" y="2356805"/>
            <a:ext cx="1913104" cy="3780000"/>
          </a:xfrm>
          <a:prstGeom prst="rect">
            <a:avLst/>
          </a:prstGeom>
          <a:ln w="9525">
            <a:solidFill>
              <a:schemeClr val="tx1">
                <a:lumMod val="50000"/>
                <a:lumOff val="50000"/>
              </a:schemeClr>
            </a:solidFill>
          </a:ln>
        </p:spPr>
      </p:pic>
      <p:sp>
        <p:nvSpPr>
          <p:cNvPr id="23" name="object 18">
            <a:extLst>
              <a:ext uri="{FF2B5EF4-FFF2-40B4-BE49-F238E27FC236}">
                <a16:creationId xmlns:a16="http://schemas.microsoft.com/office/drawing/2014/main" id="{84120372-64DA-4E54-A83F-BF6241F74A06}"/>
              </a:ext>
            </a:extLst>
          </p:cNvPr>
          <p:cNvSpPr txBox="1"/>
          <p:nvPr/>
        </p:nvSpPr>
        <p:spPr>
          <a:xfrm>
            <a:off x="318631" y="2276850"/>
            <a:ext cx="3060000" cy="3736279"/>
          </a:xfrm>
          <a:prstGeom prst="rect">
            <a:avLst/>
          </a:prstGeom>
        </p:spPr>
        <p:txBody>
          <a:bodyPr vert="horz" wrap="square" lIns="0" tIns="12065" rIns="0" bIns="0" rtlCol="0">
            <a:spAutoFit/>
          </a:bodyPr>
          <a:lstStyle/>
          <a:p>
            <a:pPr marL="12700">
              <a:spcBef>
                <a:spcPts val="95"/>
              </a:spcBef>
              <a:tabLst>
                <a:tab pos="352425" algn="l"/>
              </a:tabLst>
            </a:pPr>
            <a:r>
              <a:rPr lang="ja-JP" altLang="en-US" sz="2400" b="1" spc="5" dirty="0">
                <a:solidFill>
                  <a:srgbClr val="009650"/>
                </a:solidFill>
                <a:latin typeface="BIZ UDゴシック" panose="020B0400000000000000" pitchFamily="49" charset="-128"/>
                <a:ea typeface="BIZ UDゴシック" panose="020B0400000000000000" pitchFamily="49" charset="-128"/>
                <a:cs typeface="Meiryo" charset="-128"/>
              </a:rPr>
              <a:t>❶</a:t>
            </a:r>
            <a:r>
              <a:rPr lang="en-US" altLang="ja-JP" sz="2400" b="1" spc="5" dirty="0">
                <a:solidFill>
                  <a:srgbClr val="009650"/>
                </a:solidFill>
                <a:latin typeface="BIZ UDゴシック" panose="020B0400000000000000" pitchFamily="49" charset="-128"/>
                <a:ea typeface="BIZ UDゴシック" panose="020B0400000000000000" pitchFamily="49" charset="-128"/>
                <a:cs typeface="Meiryo" charset="-128"/>
              </a:rPr>
              <a:t>	</a:t>
            </a:r>
            <a:r>
              <a:rPr lang="ja-JP" altLang="en-US" sz="1800" b="1" spc="5" dirty="0">
                <a:latin typeface="BIZ UDゴシック" panose="020B0400000000000000" pitchFamily="49" charset="-128"/>
                <a:ea typeface="BIZ UDゴシック" panose="020B0400000000000000" pitchFamily="49" charset="-128"/>
                <a:cs typeface="Meiryo" charset="-128"/>
              </a:rPr>
              <a:t>医師からの呼び出し</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12700">
              <a:spcBef>
                <a:spcPts val="95"/>
              </a:spcBef>
              <a:tabLst>
                <a:tab pos="352425" algn="l"/>
              </a:tabLst>
            </a:pPr>
            <a:r>
              <a:rPr lang="en-US" altLang="ja-JP" sz="1800" b="1" spc="5" dirty="0">
                <a:latin typeface="BIZ UDゴシック" panose="020B0400000000000000" pitchFamily="49" charset="-128"/>
                <a:ea typeface="BIZ UDゴシック" panose="020B0400000000000000" pitchFamily="49" charset="-128"/>
                <a:cs typeface="Meiryo" charset="-128"/>
              </a:rPr>
              <a:t>	</a:t>
            </a:r>
            <a:r>
              <a:rPr lang="ja-JP" altLang="en-US" sz="1800" b="1" spc="5" dirty="0">
                <a:latin typeface="BIZ UDゴシック" panose="020B0400000000000000" pitchFamily="49" charset="-128"/>
                <a:ea typeface="BIZ UDゴシック" panose="020B0400000000000000" pitchFamily="49" charset="-128"/>
                <a:cs typeface="Meiryo" charset="-128"/>
              </a:rPr>
              <a:t>通知に応答します</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12700">
              <a:spcBef>
                <a:spcPts val="95"/>
              </a:spcBef>
              <a:tabLst>
                <a:tab pos="352425" algn="l"/>
              </a:tabLst>
            </a:pPr>
            <a:r>
              <a:rPr lang="en-US" altLang="ja-JP" sz="1800" b="1" spc="5" dirty="0">
                <a:latin typeface="BIZ UDゴシック" panose="020B0400000000000000" pitchFamily="49" charset="-128"/>
                <a:ea typeface="BIZ UDゴシック" panose="020B0400000000000000" pitchFamily="49" charset="-128"/>
                <a:cs typeface="Meiryo" charset="-128"/>
              </a:rPr>
              <a:t>	</a:t>
            </a:r>
            <a:r>
              <a:rPr lang="ja-JP" altLang="en-US" sz="1400" b="1" spc="5" dirty="0">
                <a:latin typeface="BIZ UDゴシック" panose="020B0400000000000000" pitchFamily="49" charset="-128"/>
                <a:ea typeface="BIZ UDゴシック" panose="020B0400000000000000" pitchFamily="49" charset="-128"/>
                <a:cs typeface="Meiryo" charset="-128"/>
              </a:rPr>
              <a:t>医師が診察開始の呼び出しを</a:t>
            </a:r>
            <a:endParaRPr lang="en-US" altLang="ja-JP" sz="1400" b="1" spc="5" dirty="0">
              <a:latin typeface="BIZ UDゴシック" panose="020B0400000000000000" pitchFamily="49" charset="-128"/>
              <a:ea typeface="BIZ UDゴシック" panose="020B0400000000000000" pitchFamily="49" charset="-128"/>
              <a:cs typeface="Meiryo" charset="-128"/>
            </a:endParaRPr>
          </a:p>
          <a:p>
            <a:pPr marL="12700">
              <a:spcBef>
                <a:spcPts val="95"/>
              </a:spcBef>
              <a:tabLst>
                <a:tab pos="352425" algn="l"/>
              </a:tabLst>
            </a:pPr>
            <a:r>
              <a:rPr lang="en-US" altLang="ja-JP" sz="1400" b="1" spc="5" dirty="0">
                <a:latin typeface="BIZ UDゴシック" panose="020B0400000000000000" pitchFamily="49" charset="-128"/>
                <a:ea typeface="BIZ UDゴシック" panose="020B0400000000000000" pitchFamily="49" charset="-128"/>
                <a:cs typeface="Meiryo" charset="-128"/>
              </a:rPr>
              <a:t>	</a:t>
            </a:r>
            <a:r>
              <a:rPr lang="ja-JP" altLang="en-US" sz="1400" b="1" spc="5" dirty="0">
                <a:latin typeface="BIZ UDゴシック" panose="020B0400000000000000" pitchFamily="49" charset="-128"/>
                <a:ea typeface="BIZ UDゴシック" panose="020B0400000000000000" pitchFamily="49" charset="-128"/>
                <a:cs typeface="Meiryo" charset="-128"/>
              </a:rPr>
              <a:t>行うと、画面上に</a:t>
            </a:r>
            <a:endParaRPr lang="en-US" altLang="ja-JP" sz="1400" b="1" spc="5" dirty="0">
              <a:latin typeface="BIZ UDゴシック" panose="020B0400000000000000" pitchFamily="49" charset="-128"/>
              <a:ea typeface="BIZ UDゴシック" panose="020B0400000000000000" pitchFamily="49" charset="-128"/>
              <a:cs typeface="Meiryo" charset="-128"/>
            </a:endParaRPr>
          </a:p>
          <a:p>
            <a:pPr marL="12700">
              <a:spcBef>
                <a:spcPts val="95"/>
              </a:spcBef>
              <a:tabLst>
                <a:tab pos="352425" algn="l"/>
              </a:tabLst>
            </a:pPr>
            <a:r>
              <a:rPr lang="en-US" altLang="ja-JP" sz="1400" b="1" spc="5" dirty="0">
                <a:latin typeface="BIZ UDゴシック" panose="020B0400000000000000" pitchFamily="49" charset="-128"/>
                <a:ea typeface="BIZ UDゴシック" panose="020B0400000000000000" pitchFamily="49" charset="-128"/>
                <a:cs typeface="Meiryo" charset="-128"/>
              </a:rPr>
              <a:t>	</a:t>
            </a:r>
            <a:r>
              <a:rPr lang="ja-JP" altLang="en-US" sz="1400" b="1" spc="5" dirty="0">
                <a:latin typeface="BIZ UDゴシック" panose="020B0400000000000000" pitchFamily="49" charset="-128"/>
                <a:ea typeface="BIZ UDゴシック" panose="020B0400000000000000" pitchFamily="49" charset="-128"/>
                <a:cs typeface="Meiryo" charset="-128"/>
              </a:rPr>
              <a:t>オンライン診察の呼び出し</a:t>
            </a:r>
            <a:endParaRPr lang="en-US" altLang="ja-JP" sz="1400" b="1" spc="5" dirty="0">
              <a:latin typeface="BIZ UDゴシック" panose="020B0400000000000000" pitchFamily="49" charset="-128"/>
              <a:ea typeface="BIZ UDゴシック" panose="020B0400000000000000" pitchFamily="49" charset="-128"/>
              <a:cs typeface="Meiryo" charset="-128"/>
            </a:endParaRPr>
          </a:p>
          <a:p>
            <a:pPr marL="12700">
              <a:spcBef>
                <a:spcPts val="95"/>
              </a:spcBef>
              <a:tabLst>
                <a:tab pos="352425" algn="l"/>
              </a:tabLst>
            </a:pPr>
            <a:r>
              <a:rPr lang="en-US" altLang="ja-JP" sz="1400" b="1" spc="5" dirty="0">
                <a:latin typeface="BIZ UDゴシック" panose="020B0400000000000000" pitchFamily="49" charset="-128"/>
                <a:ea typeface="BIZ UDゴシック" panose="020B0400000000000000" pitchFamily="49" charset="-128"/>
                <a:cs typeface="Meiryo" charset="-128"/>
              </a:rPr>
              <a:t>	</a:t>
            </a:r>
            <a:r>
              <a:rPr lang="ja-JP" altLang="en-US" sz="1400" b="1" spc="5" dirty="0">
                <a:latin typeface="BIZ UDゴシック" panose="020B0400000000000000" pitchFamily="49" charset="-128"/>
                <a:ea typeface="BIZ UDゴシック" panose="020B0400000000000000" pitchFamily="49" charset="-128"/>
                <a:cs typeface="Meiryo" charset="-128"/>
              </a:rPr>
              <a:t>通知が表示されます。</a:t>
            </a:r>
            <a:endParaRPr lang="en-US" altLang="ja-JP" sz="1400" b="1" spc="5" dirty="0">
              <a:latin typeface="BIZ UDゴシック" panose="020B0400000000000000" pitchFamily="49" charset="-128"/>
              <a:ea typeface="BIZ UDゴシック" panose="020B0400000000000000" pitchFamily="49" charset="-128"/>
              <a:cs typeface="Meiryo" charset="-128"/>
            </a:endParaRPr>
          </a:p>
          <a:p>
            <a:pPr marL="12700">
              <a:spcBef>
                <a:spcPts val="95"/>
              </a:spcBef>
              <a:tabLst>
                <a:tab pos="352425" algn="l"/>
              </a:tabLst>
            </a:pPr>
            <a:r>
              <a:rPr lang="en-US" altLang="ja-JP" sz="1400" b="1" spc="5" dirty="0">
                <a:latin typeface="BIZ UDゴシック" panose="020B0400000000000000" pitchFamily="49" charset="-128"/>
                <a:ea typeface="BIZ UDゴシック" panose="020B0400000000000000" pitchFamily="49" charset="-128"/>
                <a:cs typeface="Meiryo" charset="-128"/>
              </a:rPr>
              <a:t>	</a:t>
            </a:r>
            <a:r>
              <a:rPr lang="ja-JP" altLang="en-US" sz="1400" b="1" spc="5" dirty="0">
                <a:latin typeface="BIZ UDゴシック" panose="020B0400000000000000" pitchFamily="49" charset="-128"/>
                <a:ea typeface="BIZ UDゴシック" panose="020B0400000000000000" pitchFamily="49" charset="-128"/>
                <a:cs typeface="Meiryo" charset="-128"/>
              </a:rPr>
              <a:t>呼び出し通知が届いたら</a:t>
            </a:r>
            <a:endParaRPr lang="en-US" altLang="ja-JP" sz="1400" b="1" spc="5" dirty="0">
              <a:latin typeface="BIZ UDゴシック" panose="020B0400000000000000" pitchFamily="49" charset="-128"/>
              <a:ea typeface="BIZ UDゴシック" panose="020B0400000000000000" pitchFamily="49" charset="-128"/>
              <a:cs typeface="Meiryo" charset="-128"/>
            </a:endParaRPr>
          </a:p>
          <a:p>
            <a:pPr marL="12700">
              <a:spcBef>
                <a:spcPts val="95"/>
              </a:spcBef>
              <a:tabLst>
                <a:tab pos="352425" algn="l"/>
              </a:tabLst>
            </a:pPr>
            <a:r>
              <a:rPr lang="en-US" altLang="ja-JP" sz="1400" b="1" spc="5" dirty="0">
                <a:latin typeface="BIZ UDゴシック" panose="020B0400000000000000" pitchFamily="49" charset="-128"/>
                <a:ea typeface="BIZ UDゴシック" panose="020B0400000000000000" pitchFamily="49" charset="-128"/>
                <a:cs typeface="Meiryo" charset="-128"/>
              </a:rPr>
              <a:t>	</a:t>
            </a:r>
            <a:r>
              <a:rPr lang="ja-JP" altLang="en-US" sz="1400" b="1" spc="5" dirty="0">
                <a:latin typeface="BIZ UDゴシック" panose="020B0400000000000000" pitchFamily="49" charset="-128"/>
                <a:ea typeface="BIZ UDゴシック" panose="020B0400000000000000" pitchFamily="49" charset="-128"/>
                <a:cs typeface="Meiryo" charset="-128"/>
              </a:rPr>
              <a:t>応答します。</a:t>
            </a:r>
            <a:endParaRPr lang="en-US" altLang="ja-JP" sz="1400" b="1" spc="5" dirty="0">
              <a:latin typeface="BIZ UDゴシック" panose="020B0400000000000000" pitchFamily="49" charset="-128"/>
              <a:ea typeface="BIZ UDゴシック" panose="020B0400000000000000" pitchFamily="49" charset="-128"/>
              <a:cs typeface="Meiryo" charset="-128"/>
            </a:endParaRPr>
          </a:p>
          <a:p>
            <a:pPr marL="12700">
              <a:spcBef>
                <a:spcPts val="100"/>
              </a:spcBef>
              <a:tabLst>
                <a:tab pos="352425" algn="l"/>
              </a:tabLst>
            </a:pPr>
            <a:r>
              <a:rPr lang="ja-JP" altLang="en-US" sz="2400" b="1" spc="5" dirty="0">
                <a:solidFill>
                  <a:srgbClr val="009650"/>
                </a:solidFill>
                <a:latin typeface="BIZ UDゴシック" panose="020B0400000000000000" pitchFamily="49" charset="-128"/>
                <a:ea typeface="BIZ UDゴシック" panose="020B0400000000000000" pitchFamily="49" charset="-128"/>
                <a:cs typeface="Meiryo" charset="-128"/>
              </a:rPr>
              <a:t>❷</a:t>
            </a:r>
            <a:r>
              <a:rPr lang="en-US" altLang="ja-JP" sz="2400" b="1" spc="5" dirty="0">
                <a:solidFill>
                  <a:srgbClr val="009650"/>
                </a:solidFill>
                <a:latin typeface="BIZ UDゴシック" panose="020B0400000000000000" pitchFamily="49" charset="-128"/>
                <a:ea typeface="BIZ UDゴシック" panose="020B0400000000000000" pitchFamily="49" charset="-128"/>
                <a:cs typeface="Meiryo" charset="-128"/>
              </a:rPr>
              <a:t>	</a:t>
            </a:r>
            <a:r>
              <a:rPr lang="ja-JP" altLang="en-US" sz="1800" b="1" spc="5" dirty="0">
                <a:latin typeface="BIZ UDゴシック" panose="020B0400000000000000" pitchFamily="49" charset="-128"/>
                <a:ea typeface="BIZ UDゴシック" panose="020B0400000000000000" pitchFamily="49" charset="-128"/>
                <a:cs typeface="Meiryo" charset="-128"/>
              </a:rPr>
              <a:t>診療の準備は</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12700">
              <a:spcBef>
                <a:spcPts val="100"/>
              </a:spcBef>
              <a:tabLst>
                <a:tab pos="352425" algn="l"/>
              </a:tabLst>
            </a:pPr>
            <a:r>
              <a:rPr lang="en-US" altLang="ja-JP" sz="1800" b="1" spc="5" dirty="0">
                <a:latin typeface="BIZ UDゴシック" panose="020B0400000000000000" pitchFamily="49" charset="-128"/>
                <a:ea typeface="BIZ UDゴシック" panose="020B0400000000000000" pitchFamily="49" charset="-128"/>
                <a:cs typeface="Meiryo" charset="-128"/>
              </a:rPr>
              <a:t>	</a:t>
            </a:r>
            <a:r>
              <a:rPr lang="ja-JP" altLang="en-US" sz="1800" b="1" spc="5" dirty="0">
                <a:latin typeface="BIZ UDゴシック" panose="020B0400000000000000" pitchFamily="49" charset="-128"/>
                <a:ea typeface="BIZ UDゴシック" panose="020B0400000000000000" pitchFamily="49" charset="-128"/>
                <a:cs typeface="Meiryo" charset="-128"/>
              </a:rPr>
              <a:t>できましたか？と</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12700">
              <a:spcBef>
                <a:spcPts val="100"/>
              </a:spcBef>
              <a:tabLst>
                <a:tab pos="352425" algn="l"/>
              </a:tabLst>
            </a:pPr>
            <a:r>
              <a:rPr lang="en-US" altLang="ja-JP" sz="1800" b="1" spc="5" dirty="0">
                <a:latin typeface="BIZ UDゴシック" panose="020B0400000000000000" pitchFamily="49" charset="-128"/>
                <a:ea typeface="BIZ UDゴシック" panose="020B0400000000000000" pitchFamily="49" charset="-128"/>
                <a:cs typeface="Meiryo" charset="-128"/>
              </a:rPr>
              <a:t>	</a:t>
            </a:r>
            <a:r>
              <a:rPr lang="ja-JP" altLang="en-US" sz="1800" b="1" spc="5" dirty="0">
                <a:latin typeface="BIZ UDゴシック" panose="020B0400000000000000" pitchFamily="49" charset="-128"/>
                <a:ea typeface="BIZ UDゴシック" panose="020B0400000000000000" pitchFamily="49" charset="-128"/>
                <a:cs typeface="Meiryo" charset="-128"/>
              </a:rPr>
              <a:t>表示されるので</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12700">
              <a:spcBef>
                <a:spcPts val="100"/>
              </a:spcBef>
              <a:tabLst>
                <a:tab pos="352425" algn="l"/>
              </a:tabLst>
            </a:pPr>
            <a:r>
              <a:rPr lang="en-US" altLang="ja-JP" sz="1800" b="1" kern="100" spc="5" dirty="0">
                <a:latin typeface="BIZ UDゴシック" panose="020B0400000000000000" pitchFamily="49" charset="-128"/>
                <a:ea typeface="BIZ UDゴシック" panose="020B0400000000000000" pitchFamily="49" charset="-128"/>
                <a:cs typeface="Meiryo" charset="-128"/>
              </a:rPr>
              <a:t>	</a:t>
            </a:r>
            <a:r>
              <a:rPr lang="en-US" altLang="ja-JP" sz="1800" b="1" kern="100" dirty="0">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en-US" sz="1800" b="1" spc="5" dirty="0">
                <a:latin typeface="BIZ UDゴシック" panose="020B0400000000000000" pitchFamily="49" charset="-128"/>
                <a:ea typeface="BIZ UDゴシック" panose="020B0400000000000000" pitchFamily="49" charset="-128"/>
                <a:cs typeface="Meiryo" charset="-128"/>
              </a:rPr>
              <a:t>はい</a:t>
            </a:r>
            <a:r>
              <a:rPr lang="en-US" altLang="ja-JP" sz="1800" b="1" kern="100" dirty="0">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en-US" sz="1800" b="1" spc="5" dirty="0">
                <a:latin typeface="BIZ UDゴシック" panose="020B0400000000000000" pitchFamily="49" charset="-128"/>
                <a:ea typeface="BIZ UDゴシック" panose="020B0400000000000000" pitchFamily="49" charset="-128"/>
                <a:cs typeface="Meiryo" charset="-128"/>
              </a:rPr>
              <a:t>を選択します</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12700">
              <a:spcBef>
                <a:spcPts val="100"/>
              </a:spcBef>
              <a:tabLst>
                <a:tab pos="352425" algn="l"/>
              </a:tabLst>
            </a:pPr>
            <a:r>
              <a:rPr lang="en-US" altLang="ja-JP" sz="2400" b="1" spc="5" dirty="0">
                <a:solidFill>
                  <a:srgbClr val="009650"/>
                </a:solidFill>
                <a:latin typeface="BIZ UDゴシック" panose="020B0400000000000000" pitchFamily="49" charset="-128"/>
                <a:ea typeface="BIZ UDゴシック" panose="020B0400000000000000" pitchFamily="49" charset="-128"/>
                <a:cs typeface="Meiryo" charset="-128"/>
              </a:rPr>
              <a:t>❸	</a:t>
            </a:r>
            <a:r>
              <a:rPr lang="ja-JP" altLang="en-US" sz="1800" b="1" spc="5" dirty="0">
                <a:solidFill>
                  <a:prstClr val="black"/>
                </a:solidFill>
                <a:latin typeface="BIZ UDゴシック" panose="020B0400000000000000" pitchFamily="49" charset="-128"/>
                <a:ea typeface="BIZ UDゴシック" panose="020B0400000000000000" pitchFamily="49" charset="-128"/>
                <a:cs typeface="Meiryo" charset="-128"/>
              </a:rPr>
              <a:t>診療が始まります</a:t>
            </a:r>
            <a:endParaRPr sz="1800" b="1" dirty="0">
              <a:latin typeface="BIZ UDゴシック" panose="020B0400000000000000" pitchFamily="49" charset="-128"/>
              <a:ea typeface="BIZ UDゴシック" panose="020B0400000000000000" pitchFamily="49" charset="-128"/>
              <a:cs typeface="Meiryo" charset="-128"/>
            </a:endParaRPr>
          </a:p>
        </p:txBody>
      </p:sp>
      <p:sp>
        <p:nvSpPr>
          <p:cNvPr id="29"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3-A</a:t>
            </a:r>
            <a:endParaRPr lang="en-US" sz="3600" dirty="0">
              <a:latin typeface="BIZ UDゴシック" panose="020B0400000000000000" pitchFamily="49" charset="-128"/>
              <a:ea typeface="BIZ UDゴシック" panose="020B0400000000000000" pitchFamily="49" charset="-128"/>
            </a:endParaRPr>
          </a:p>
        </p:txBody>
      </p:sp>
      <p:sp>
        <p:nvSpPr>
          <p:cNvPr id="30" name="タイトル 9">
            <a:extLst>
              <a:ext uri="{FF2B5EF4-FFF2-40B4-BE49-F238E27FC236}">
                <a16:creationId xmlns:a16="http://schemas.microsoft.com/office/drawing/2014/main" id="{FDDA2747-DBA5-44E4-A04D-BE8E8CD8D716}"/>
              </a:ext>
            </a:extLst>
          </p:cNvPr>
          <p:cNvSpPr txBox="1">
            <a:spLocks/>
          </p:cNvSpPr>
          <p:nvPr/>
        </p:nvSpPr>
        <p:spPr>
          <a:xfrm>
            <a:off x="1598088" y="140505"/>
            <a:ext cx="7200000"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オンライン診療・服薬指導アプリ</a:t>
            </a:r>
            <a:r>
              <a:rPr lang="en-US" altLang="ja-JP" sz="1800" dirty="0">
                <a:latin typeface="BIZ UDゴシック" panose="020B0400000000000000" pitchFamily="49" charset="-128"/>
                <a:ea typeface="BIZ UDゴシック" panose="020B0400000000000000" pitchFamily="49" charset="-128"/>
              </a:rPr>
              <a:t>CLINICS</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【11</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ja-JP" altLang="en-US" sz="3200" dirty="0">
                <a:latin typeface="BIZ UDゴシック" panose="020B0400000000000000" pitchFamily="49" charset="-128"/>
                <a:ea typeface="BIZ UDゴシック" panose="020B0400000000000000" pitchFamily="49" charset="-128"/>
                <a:cs typeface="AoyagiKouzanFontT"/>
              </a:rPr>
              <a:t>ビデオ通話で診察</a:t>
            </a:r>
            <a:endParaRPr kumimoji="0" lang="ja-JP" altLang="en-US" sz="3200" kern="0" dirty="0">
              <a:latin typeface="BIZ UDゴシック" panose="020B0400000000000000" pitchFamily="49" charset="-128"/>
              <a:ea typeface="BIZ UDゴシック" panose="020B0400000000000000" pitchFamily="49" charset="-128"/>
            </a:endParaRPr>
          </a:p>
        </p:txBody>
      </p:sp>
      <p:sp>
        <p:nvSpPr>
          <p:cNvPr id="13" name="object 6">
            <a:extLst>
              <a:ext uri="{FF2B5EF4-FFF2-40B4-BE49-F238E27FC236}">
                <a16:creationId xmlns:a16="http://schemas.microsoft.com/office/drawing/2014/main" id="{11D7FA28-D6F3-4E50-81D2-2B905C1CCA23}"/>
              </a:ext>
            </a:extLst>
          </p:cNvPr>
          <p:cNvSpPr txBox="1"/>
          <p:nvPr/>
        </p:nvSpPr>
        <p:spPr>
          <a:xfrm>
            <a:off x="562212" y="1394750"/>
            <a:ext cx="7992000" cy="597858"/>
          </a:xfrm>
          <a:prstGeom prst="rect">
            <a:avLst/>
          </a:prstGeom>
        </p:spPr>
        <p:txBody>
          <a:bodyPr vert="horz" wrap="square" lIns="0" tIns="10860" rIns="0" bIns="0" rtlCol="0">
            <a:spAutoFit/>
          </a:bodyPr>
          <a:lstStyle/>
          <a:p>
            <a:pPr marL="10860" marR="4344" indent="36381">
              <a:lnSpc>
                <a:spcPct val="125000"/>
              </a:lnSpc>
              <a:spcBef>
                <a:spcPts val="85"/>
              </a:spcBef>
            </a:pPr>
            <a:r>
              <a:rPr lang="ja-JP" altLang="en-US" sz="1800" b="1" dirty="0">
                <a:latin typeface="BIZ UDゴシック" panose="020B0400000000000000" pitchFamily="49" charset="-128"/>
                <a:ea typeface="BIZ UDゴシック" panose="020B0400000000000000" pitchFamily="49" charset="-128"/>
                <a:cs typeface="Meiryo" charset="-128"/>
              </a:rPr>
              <a:t>予約時間内に医師から通知が届きます</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10860" marR="4344" indent="36381">
              <a:lnSpc>
                <a:spcPct val="125000"/>
              </a:lnSpc>
              <a:spcBef>
                <a:spcPts val="85"/>
              </a:spcBef>
            </a:pPr>
            <a:r>
              <a:rPr lang="ja-JP" altLang="en-US" sz="1400" spc="5" dirty="0">
                <a:latin typeface="BIZ UDゴシック" panose="020B0400000000000000" pitchFamily="49" charset="-128"/>
                <a:ea typeface="BIZ UDゴシック" panose="020B0400000000000000" pitchFamily="49" charset="-128"/>
                <a:cs typeface="Meiryo" charset="-128"/>
              </a:rPr>
              <a:t>電波状況の良いプライバシーが確保できる場所で、診察を始められるようにしてお待ち下さい。</a:t>
            </a:r>
            <a:endParaRPr lang="ja-JP" altLang="en-US" sz="1400" b="1" dirty="0">
              <a:latin typeface="BIZ UDゴシック" panose="020B0400000000000000" pitchFamily="49" charset="-128"/>
              <a:ea typeface="BIZ UDゴシック" panose="020B0400000000000000" pitchFamily="49" charset="-128"/>
              <a:cs typeface="Meiryo" charset="-128"/>
            </a:endParaRPr>
          </a:p>
        </p:txBody>
      </p:sp>
      <p:grpSp>
        <p:nvGrpSpPr>
          <p:cNvPr id="31" name="図形グループ 30"/>
          <p:cNvGrpSpPr/>
          <p:nvPr/>
        </p:nvGrpSpPr>
        <p:grpSpPr>
          <a:xfrm>
            <a:off x="6489504" y="2213191"/>
            <a:ext cx="296586" cy="293005"/>
            <a:chOff x="4232441" y="3995693"/>
            <a:chExt cx="296586" cy="293005"/>
          </a:xfrm>
        </p:grpSpPr>
        <p:sp>
          <p:nvSpPr>
            <p:cNvPr id="36" name="円/楕円 35"/>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3" name="フリーフォーム 42"/>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nvGrpSpPr>
          <p:cNvPr id="28" name="図形グループ 27"/>
          <p:cNvGrpSpPr>
            <a:grpSpLocks noChangeAspect="1"/>
          </p:cNvGrpSpPr>
          <p:nvPr/>
        </p:nvGrpSpPr>
        <p:grpSpPr>
          <a:xfrm>
            <a:off x="5707490" y="3874994"/>
            <a:ext cx="720000" cy="540000"/>
            <a:chOff x="3355262" y="5469690"/>
            <a:chExt cx="720000" cy="540000"/>
          </a:xfrm>
        </p:grpSpPr>
        <p:cxnSp>
          <p:nvCxnSpPr>
            <p:cNvPr id="33" name="カギ線コネクタ 32"/>
            <p:cNvCxnSpPr/>
            <p:nvPr/>
          </p:nvCxnSpPr>
          <p:spPr>
            <a:xfrm rot="2700000">
              <a:off x="3429000" y="5469690"/>
              <a:ext cx="540000" cy="540000"/>
            </a:xfrm>
            <a:prstGeom prst="bentConnector3">
              <a:avLst>
                <a:gd name="adj1" fmla="val 100000"/>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cxnSp>
          <p:nvCxnSpPr>
            <p:cNvPr id="34" name="直線コネクタ 33"/>
            <p:cNvCxnSpPr/>
            <p:nvPr/>
          </p:nvCxnSpPr>
          <p:spPr>
            <a:xfrm>
              <a:off x="3355262" y="5737225"/>
              <a:ext cx="720000" cy="0"/>
            </a:xfrm>
            <a:prstGeom prst="line">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grpSp>
      <p:grpSp>
        <p:nvGrpSpPr>
          <p:cNvPr id="5" name="グループ化 4" descr="画面に「診療の準備はできましたか？」と表示されおり、「はい」をタップしている画像">
            <a:extLst>
              <a:ext uri="{FF2B5EF4-FFF2-40B4-BE49-F238E27FC236}">
                <a16:creationId xmlns:a16="http://schemas.microsoft.com/office/drawing/2014/main" id="{214BCA27-65F2-46DD-AF85-7869D92DD472}"/>
              </a:ext>
            </a:extLst>
          </p:cNvPr>
          <p:cNvGrpSpPr/>
          <p:nvPr/>
        </p:nvGrpSpPr>
        <p:grpSpPr>
          <a:xfrm>
            <a:off x="3348831" y="2213191"/>
            <a:ext cx="2071862" cy="3926659"/>
            <a:chOff x="3348831" y="2213191"/>
            <a:chExt cx="2071862" cy="3926659"/>
          </a:xfrm>
        </p:grpSpPr>
        <p:pic>
          <p:nvPicPr>
            <p:cNvPr id="2" name="図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06969" y="2359850"/>
              <a:ext cx="1913724" cy="3780000"/>
            </a:xfrm>
            <a:prstGeom prst="rect">
              <a:avLst/>
            </a:prstGeom>
            <a:ln w="9525">
              <a:solidFill>
                <a:schemeClr val="tx1">
                  <a:lumMod val="50000"/>
                  <a:lumOff val="50000"/>
                </a:schemeClr>
              </a:solidFill>
            </a:ln>
          </p:spPr>
        </p:pic>
        <p:sp>
          <p:nvSpPr>
            <p:cNvPr id="32" name="正方形/長方形 31"/>
            <p:cNvSpPr/>
            <p:nvPr/>
          </p:nvSpPr>
          <p:spPr>
            <a:xfrm>
              <a:off x="4520879" y="4270592"/>
              <a:ext cx="509414" cy="36083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nvGrpSpPr>
            <p:cNvPr id="44" name="図形グループ 43"/>
            <p:cNvGrpSpPr/>
            <p:nvPr/>
          </p:nvGrpSpPr>
          <p:grpSpPr>
            <a:xfrm>
              <a:off x="4368445" y="4123012"/>
              <a:ext cx="296586" cy="293005"/>
              <a:chOff x="3546641" y="3995693"/>
              <a:chExt cx="296586" cy="293005"/>
            </a:xfrm>
          </p:grpSpPr>
          <p:sp>
            <p:nvSpPr>
              <p:cNvPr id="45" name="円/楕円 44"/>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6" name="フリーフォーム 45"/>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nvGrpSpPr>
            <p:cNvPr id="47" name="図形グループ 46"/>
            <p:cNvGrpSpPr/>
            <p:nvPr/>
          </p:nvGrpSpPr>
          <p:grpSpPr>
            <a:xfrm>
              <a:off x="3348831" y="2213191"/>
              <a:ext cx="296587" cy="293005"/>
              <a:chOff x="2897417" y="3995693"/>
              <a:chExt cx="296587" cy="293005"/>
            </a:xfrm>
          </p:grpSpPr>
          <p:sp>
            <p:nvSpPr>
              <p:cNvPr id="48" name="円/楕円 47"/>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9" name="テキスト ボックス 48"/>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BIZ UDゴシック" panose="020B0400000000000000" pitchFamily="49" charset="-128"/>
                  <a:ea typeface="BIZ UDゴシック" panose="020B0400000000000000" pitchFamily="49" charset="-128"/>
                  <a:cs typeface="Meiryo" charset="-128"/>
                </a:endParaRPr>
              </a:p>
            </p:txBody>
          </p:sp>
        </p:grpSp>
        <p:pic>
          <p:nvPicPr>
            <p:cNvPr id="3" name="図 2"/>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82075" y="4557114"/>
              <a:ext cx="360000" cy="410732"/>
            </a:xfrm>
            <a:prstGeom prst="rect">
              <a:avLst/>
            </a:prstGeom>
          </p:spPr>
        </p:pic>
      </p:grpSp>
    </p:spTree>
    <p:extLst>
      <p:ext uri="{BB962C8B-B14F-4D97-AF65-F5344CB8AC3E}">
        <p14:creationId xmlns:p14="http://schemas.microsoft.com/office/powerpoint/2010/main" val="30676045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9">
            <a:extLst>
              <a:ext uri="{FF2B5EF4-FFF2-40B4-BE49-F238E27FC236}">
                <a16:creationId xmlns:a16="http://schemas.microsoft.com/office/drawing/2014/main" id="{FDDA2747-DBA5-44E4-A04D-BE8E8CD8D716}"/>
              </a:ext>
            </a:extLst>
          </p:cNvPr>
          <p:cNvSpPr txBox="1">
            <a:spLocks/>
          </p:cNvSpPr>
          <p:nvPr/>
        </p:nvSpPr>
        <p:spPr>
          <a:xfrm>
            <a:off x="1676400" y="239885"/>
            <a:ext cx="6707712"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オンライン診療・服薬指導アプリ</a:t>
            </a:r>
            <a:r>
              <a:rPr lang="en-US" altLang="ja-JP" sz="1800" dirty="0">
                <a:latin typeface="BIZ UDゴシック" panose="020B0400000000000000" pitchFamily="49" charset="-128"/>
                <a:ea typeface="BIZ UDゴシック" panose="020B0400000000000000" pitchFamily="49" charset="-128"/>
              </a:rPr>
              <a:t>CLINICS</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【12</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kumimoji="0" lang="ja-JP" altLang="en-US" sz="3200" kern="0" dirty="0">
                <a:latin typeface="BIZ UDゴシック" panose="020B0400000000000000" pitchFamily="49" charset="-128"/>
                <a:ea typeface="BIZ UDゴシック" panose="020B0400000000000000" pitchFamily="49" charset="-128"/>
              </a:rPr>
              <a:t>操作に困ったときのご案内</a:t>
            </a:r>
          </a:p>
        </p:txBody>
      </p:sp>
      <p:pic>
        <p:nvPicPr>
          <p:cNvPr id="4" name="図 3" descr="患者様ヘルプページのQRコード"/>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554" y="2901758"/>
            <a:ext cx="1404000" cy="1404000"/>
          </a:xfrm>
          <a:prstGeom prst="rect">
            <a:avLst/>
          </a:prstGeom>
        </p:spPr>
      </p:pic>
      <p:sp>
        <p:nvSpPr>
          <p:cNvPr id="7" name="object 18">
            <a:extLst>
              <a:ext uri="{FF2B5EF4-FFF2-40B4-BE49-F238E27FC236}">
                <a16:creationId xmlns:a16="http://schemas.microsoft.com/office/drawing/2014/main" id="{84120372-64DA-4E54-A83F-BF6241F74A06}"/>
              </a:ext>
            </a:extLst>
          </p:cNvPr>
          <p:cNvSpPr txBox="1"/>
          <p:nvPr/>
        </p:nvSpPr>
        <p:spPr>
          <a:xfrm>
            <a:off x="1852200" y="1377758"/>
            <a:ext cx="6987000" cy="4762971"/>
          </a:xfrm>
          <a:prstGeom prst="rect">
            <a:avLst/>
          </a:prstGeom>
        </p:spPr>
        <p:txBody>
          <a:bodyPr vert="horz" wrap="square" lIns="0" tIns="12065" rIns="0" bIns="0" rtlCol="0">
            <a:spAutoFit/>
          </a:bodyPr>
          <a:lstStyle/>
          <a:p>
            <a:pPr marL="12700">
              <a:lnSpc>
                <a:spcPct val="125000"/>
              </a:lnSpc>
              <a:spcBef>
                <a:spcPts val="95"/>
              </a:spcBef>
              <a:tabLst>
                <a:tab pos="352425" algn="l"/>
              </a:tabLst>
            </a:pPr>
            <a:r>
              <a:rPr lang="ja-JP" altLang="en-US" sz="1800" b="1" dirty="0">
                <a:solidFill>
                  <a:srgbClr val="009650"/>
                </a:solidFill>
                <a:latin typeface="BIZ UDゴシック" panose="020B0400000000000000" pitchFamily="49" charset="-128"/>
                <a:ea typeface="BIZ UDゴシック" panose="020B0400000000000000" pitchFamily="49" charset="-128"/>
                <a:cs typeface="Meiryo" charset="-128"/>
              </a:rPr>
              <a:t>お問い合わせフォーム</a:t>
            </a:r>
            <a:endParaRPr lang="en-US" altLang="ja-JP" sz="1800" b="1" dirty="0">
              <a:solidFill>
                <a:srgbClr val="009650"/>
              </a:solidFill>
              <a:latin typeface="BIZ UDゴシック" panose="020B0400000000000000" pitchFamily="49" charset="-128"/>
              <a:ea typeface="BIZ UDゴシック" panose="020B0400000000000000" pitchFamily="49" charset="-128"/>
              <a:cs typeface="Meiryo" charset="-128"/>
            </a:endParaRPr>
          </a:p>
          <a:p>
            <a:pPr marL="12700">
              <a:lnSpc>
                <a:spcPct val="125000"/>
              </a:lnSpc>
              <a:spcBef>
                <a:spcPts val="95"/>
              </a:spcBef>
              <a:tabLst>
                <a:tab pos="352425" algn="l"/>
              </a:tabLst>
            </a:pPr>
            <a:r>
              <a:rPr lang="ja-JP" altLang="en-US" sz="1800" b="1" dirty="0">
                <a:latin typeface="BIZ UDゴシック" panose="020B0400000000000000" pitchFamily="49" charset="-128"/>
                <a:ea typeface="BIZ UDゴシック" panose="020B0400000000000000" pitchFamily="49" charset="-128"/>
                <a:cs typeface="Meiryo" charset="-128"/>
              </a:rPr>
              <a:t>下記のお問い合わせフォームをご活用ください。</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12700">
              <a:lnSpc>
                <a:spcPct val="125000"/>
              </a:lnSpc>
              <a:spcBef>
                <a:spcPts val="95"/>
              </a:spcBef>
              <a:tabLst>
                <a:tab pos="352425" algn="l"/>
              </a:tabLst>
            </a:pPr>
            <a:r>
              <a:rPr lang="ja-JP" altLang="en-US" sz="1800" b="1" dirty="0">
                <a:latin typeface="BIZ UDゴシック" panose="020B0400000000000000" pitchFamily="49" charset="-128"/>
                <a:ea typeface="BIZ UDゴシック" panose="020B0400000000000000" pitchFamily="49" charset="-128"/>
                <a:cs typeface="Meiryo" charset="-128"/>
              </a:rPr>
              <a:t>左の</a:t>
            </a:r>
            <a:r>
              <a:rPr lang="en-US" altLang="ja-JP" sz="1800" b="1" dirty="0">
                <a:latin typeface="BIZ UDゴシック" panose="020B0400000000000000" pitchFamily="49" charset="-128"/>
                <a:ea typeface="BIZ UDゴシック" panose="020B0400000000000000" pitchFamily="49" charset="-128"/>
                <a:cs typeface="Meiryo" charset="-128"/>
              </a:rPr>
              <a:t>QR</a:t>
            </a:r>
            <a:r>
              <a:rPr lang="ja-JP" altLang="en-US" sz="1800" b="1" dirty="0">
                <a:latin typeface="BIZ UDゴシック" panose="020B0400000000000000" pitchFamily="49" charset="-128"/>
                <a:ea typeface="BIZ UDゴシック" panose="020B0400000000000000" pitchFamily="49" charset="-128"/>
                <a:cs typeface="Meiryo" charset="-128"/>
              </a:rPr>
              <a:t>コードからもご覧いただけます。</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12700">
              <a:lnSpc>
                <a:spcPct val="125000"/>
              </a:lnSpc>
              <a:spcBef>
                <a:spcPts val="95"/>
              </a:spcBef>
              <a:tabLst>
                <a:tab pos="352425" algn="l"/>
              </a:tabLst>
            </a:pPr>
            <a:r>
              <a:rPr lang="en-US" altLang="ja-JP" sz="1800" b="1" dirty="0">
                <a:solidFill>
                  <a:srgbClr val="4472C4"/>
                </a:solidFill>
                <a:effectLst/>
                <a:latin typeface="BIZ UDゴシック" panose="020B0400000000000000" pitchFamily="49" charset="-128"/>
                <a:ea typeface="BIZ UDゴシック" panose="020B0400000000000000" pitchFamily="49" charset="-128"/>
                <a:cs typeface="Meiryo" charset="-128"/>
              </a:rPr>
              <a:t>https://clinics-support.medley.life/hc/ja/requests/new</a:t>
            </a:r>
          </a:p>
          <a:p>
            <a:pPr marL="12700">
              <a:lnSpc>
                <a:spcPct val="125000"/>
              </a:lnSpc>
              <a:spcBef>
                <a:spcPts val="600"/>
              </a:spcBef>
              <a:tabLst>
                <a:tab pos="352425" algn="l"/>
              </a:tabLst>
            </a:pPr>
            <a:r>
              <a:rPr lang="ja-JP" altLang="en-US" sz="1800" b="1" dirty="0">
                <a:solidFill>
                  <a:srgbClr val="009650"/>
                </a:solidFill>
                <a:latin typeface="BIZ UDゴシック" panose="020B0400000000000000" pitchFamily="49" charset="-128"/>
                <a:ea typeface="BIZ UDゴシック" panose="020B0400000000000000" pitchFamily="49" charset="-128"/>
                <a:cs typeface="Meiryo" charset="-128"/>
              </a:rPr>
              <a:t>患者様ヘルプページ</a:t>
            </a:r>
            <a:endParaRPr lang="en-US" altLang="ja-JP" sz="1800" b="1" dirty="0">
              <a:solidFill>
                <a:srgbClr val="009650"/>
              </a:solidFill>
              <a:latin typeface="BIZ UDゴシック" panose="020B0400000000000000" pitchFamily="49" charset="-128"/>
              <a:ea typeface="BIZ UDゴシック" panose="020B0400000000000000" pitchFamily="49" charset="-128"/>
              <a:cs typeface="Meiryo" charset="-128"/>
            </a:endParaRPr>
          </a:p>
          <a:p>
            <a:pPr marL="12700">
              <a:lnSpc>
                <a:spcPct val="125000"/>
              </a:lnSpc>
              <a:spcBef>
                <a:spcPts val="95"/>
              </a:spcBef>
              <a:tabLst>
                <a:tab pos="352425" algn="l"/>
              </a:tabLst>
            </a:pPr>
            <a:r>
              <a:rPr lang="ja-JP" altLang="en-US" sz="1800" b="1" dirty="0">
                <a:latin typeface="BIZ UDゴシック" panose="020B0400000000000000" pitchFamily="49" charset="-128"/>
                <a:ea typeface="BIZ UDゴシック" panose="020B0400000000000000" pitchFamily="49" charset="-128"/>
                <a:cs typeface="Meiryo" charset="-128"/>
              </a:rPr>
              <a:t>ご利用に際してお困りのときは、</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12700">
              <a:lnSpc>
                <a:spcPct val="125000"/>
              </a:lnSpc>
              <a:spcBef>
                <a:spcPts val="95"/>
              </a:spcBef>
              <a:tabLst>
                <a:tab pos="352425" algn="l"/>
              </a:tabLst>
            </a:pPr>
            <a:r>
              <a:rPr lang="ja-JP" altLang="en-US" sz="1800" b="1" dirty="0">
                <a:latin typeface="BIZ UDゴシック" panose="020B0400000000000000" pitchFamily="49" charset="-128"/>
                <a:ea typeface="BIZ UDゴシック" panose="020B0400000000000000" pitchFamily="49" charset="-128"/>
                <a:cs typeface="Meiryo" charset="-128"/>
              </a:rPr>
              <a:t>左の</a:t>
            </a:r>
            <a:r>
              <a:rPr lang="en-US" altLang="ja-JP" sz="1800" b="1" dirty="0">
                <a:latin typeface="BIZ UDゴシック" panose="020B0400000000000000" pitchFamily="49" charset="-128"/>
                <a:ea typeface="BIZ UDゴシック" panose="020B0400000000000000" pitchFamily="49" charset="-128"/>
                <a:cs typeface="Meiryo" charset="-128"/>
              </a:rPr>
              <a:t>QR</a:t>
            </a:r>
            <a:r>
              <a:rPr lang="ja-JP" altLang="en-US" sz="1800" b="1" dirty="0">
                <a:latin typeface="BIZ UDゴシック" panose="020B0400000000000000" pitchFamily="49" charset="-128"/>
                <a:ea typeface="BIZ UDゴシック" panose="020B0400000000000000" pitchFamily="49" charset="-128"/>
                <a:cs typeface="Meiryo" charset="-128"/>
              </a:rPr>
              <a:t>コードから患者様ヘルプページをも覧いただけます。</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12700">
              <a:lnSpc>
                <a:spcPct val="125000"/>
              </a:lnSpc>
              <a:spcBef>
                <a:spcPts val="95"/>
              </a:spcBef>
              <a:tabLst>
                <a:tab pos="352425" algn="l"/>
              </a:tabLst>
            </a:pPr>
            <a:r>
              <a:rPr lang="en-US" altLang="ja-JP" sz="1800" b="1" dirty="0">
                <a:solidFill>
                  <a:srgbClr val="4472C4"/>
                </a:solidFill>
                <a:latin typeface="BIZ UDゴシック" panose="020B0400000000000000" pitchFamily="49" charset="-128"/>
                <a:ea typeface="BIZ UDゴシック" panose="020B0400000000000000" pitchFamily="49" charset="-128"/>
                <a:cs typeface="Meiryo" charset="-128"/>
              </a:rPr>
              <a:t>https://clinics-support.medley.life/hc/ja</a:t>
            </a:r>
          </a:p>
          <a:p>
            <a:pPr marL="12700">
              <a:lnSpc>
                <a:spcPct val="125000"/>
              </a:lnSpc>
              <a:spcBef>
                <a:spcPts val="95"/>
              </a:spcBef>
              <a:tabLst>
                <a:tab pos="352425" algn="l"/>
              </a:tabLst>
            </a:pPr>
            <a:endParaRPr lang="en-US" altLang="ja-JP" sz="1800" b="1" dirty="0">
              <a:solidFill>
                <a:srgbClr val="4472C4"/>
              </a:solidFill>
              <a:latin typeface="BIZ UDゴシック" panose="020B0400000000000000" pitchFamily="49" charset="-128"/>
              <a:ea typeface="BIZ UDゴシック" panose="020B0400000000000000" pitchFamily="49" charset="-128"/>
              <a:cs typeface="Meiryo" charset="-128"/>
            </a:endParaRPr>
          </a:p>
          <a:p>
            <a:pPr marL="12700">
              <a:lnSpc>
                <a:spcPct val="125000"/>
              </a:lnSpc>
              <a:spcBef>
                <a:spcPts val="95"/>
              </a:spcBef>
              <a:tabLst>
                <a:tab pos="352425" algn="l"/>
              </a:tabLst>
            </a:pPr>
            <a:r>
              <a:rPr lang="en-US" altLang="ja-JP" sz="1800" b="1" dirty="0">
                <a:solidFill>
                  <a:srgbClr val="009650"/>
                </a:solidFill>
                <a:latin typeface="BIZ UDゴシック" panose="020B0400000000000000" pitchFamily="49" charset="-128"/>
                <a:ea typeface="BIZ UDゴシック" panose="020B0400000000000000" pitchFamily="49" charset="-128"/>
                <a:cs typeface="Meiryo" charset="-128"/>
              </a:rPr>
              <a:t>CLINICS</a:t>
            </a:r>
            <a:r>
              <a:rPr lang="ja-JP" altLang="en-US" sz="1800" b="1" dirty="0">
                <a:solidFill>
                  <a:srgbClr val="009650"/>
                </a:solidFill>
                <a:latin typeface="BIZ UDゴシック" panose="020B0400000000000000" pitchFamily="49" charset="-128"/>
                <a:ea typeface="BIZ UDゴシック" panose="020B0400000000000000" pitchFamily="49" charset="-128"/>
                <a:cs typeface="Meiryo" charset="-128"/>
              </a:rPr>
              <a:t>患者相談窓口</a:t>
            </a:r>
            <a:endParaRPr lang="en-US" altLang="ja-JP" sz="1800" b="1" dirty="0">
              <a:solidFill>
                <a:srgbClr val="009650"/>
              </a:solidFill>
              <a:latin typeface="BIZ UDゴシック" panose="020B0400000000000000" pitchFamily="49" charset="-128"/>
              <a:ea typeface="BIZ UDゴシック" panose="020B0400000000000000" pitchFamily="49" charset="-128"/>
              <a:cs typeface="Meiryo" charset="-128"/>
            </a:endParaRPr>
          </a:p>
          <a:p>
            <a:pPr marL="12700">
              <a:lnSpc>
                <a:spcPct val="125000"/>
              </a:lnSpc>
              <a:spcBef>
                <a:spcPts val="95"/>
              </a:spcBef>
              <a:tabLst>
                <a:tab pos="352425" algn="l"/>
              </a:tabLst>
            </a:pPr>
            <a:r>
              <a:rPr lang="ja-JP" altLang="en-US" sz="1800" b="1" dirty="0">
                <a:latin typeface="BIZ UDゴシック" panose="020B0400000000000000" pitchFamily="49" charset="-128"/>
                <a:ea typeface="BIZ UDゴシック" panose="020B0400000000000000" pitchFamily="49" charset="-128"/>
                <a:cs typeface="Meiryo" charset="-128"/>
              </a:rPr>
              <a:t>患者様ヘルプページをご覧いただいても解決できなかった場合は、</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12700">
              <a:lnSpc>
                <a:spcPct val="125000"/>
              </a:lnSpc>
              <a:spcBef>
                <a:spcPts val="95"/>
              </a:spcBef>
              <a:tabLst>
                <a:tab pos="352425" algn="l"/>
              </a:tabLst>
            </a:pPr>
            <a:r>
              <a:rPr lang="ja-JP" altLang="en-US" sz="1800" b="1" dirty="0">
                <a:latin typeface="BIZ UDゴシック" panose="020B0400000000000000" pitchFamily="49" charset="-128"/>
                <a:ea typeface="BIZ UDゴシック" panose="020B0400000000000000" pitchFamily="49" charset="-128"/>
                <a:cs typeface="Meiryo" charset="-128"/>
              </a:rPr>
              <a:t>下記相談窓口までお気軽にご連絡ください。</a:t>
            </a:r>
            <a:endParaRPr lang="en-US" altLang="ja-JP" sz="1800" b="1" dirty="0">
              <a:latin typeface="BIZ UDゴシック" panose="020B0400000000000000" pitchFamily="49" charset="-128"/>
              <a:ea typeface="BIZ UDゴシック" panose="020B0400000000000000" pitchFamily="49" charset="-128"/>
              <a:cs typeface="Meiryo" charset="-128"/>
            </a:endParaRPr>
          </a:p>
          <a:p>
            <a:pPr>
              <a:lnSpc>
                <a:spcPct val="125000"/>
              </a:lnSpc>
            </a:pPr>
            <a:r>
              <a:rPr lang="ja-JP" altLang="ja-JP" sz="1800" b="1" dirty="0">
                <a:latin typeface="BIZ UDゴシック" panose="020B0400000000000000" pitchFamily="49" charset="-128"/>
                <a:ea typeface="BIZ UDゴシック" panose="020B0400000000000000" pitchFamily="49" charset="-128"/>
                <a:cs typeface="Meiryo" charset="-128"/>
              </a:rPr>
              <a:t>電話：</a:t>
            </a:r>
            <a:r>
              <a:rPr lang="en-US" altLang="ja-JP" sz="2400" b="1" dirty="0">
                <a:latin typeface="BIZ UDゴシック" panose="020B0400000000000000" pitchFamily="49" charset="-128"/>
                <a:ea typeface="BIZ UDゴシック" panose="020B0400000000000000" pitchFamily="49" charset="-128"/>
                <a:cs typeface="Meiryo" charset="-128"/>
              </a:rPr>
              <a:t>0120-13-1540</a:t>
            </a:r>
            <a:r>
              <a:rPr lang="ja-JP" altLang="ja-JP" sz="1800" b="1" dirty="0">
                <a:latin typeface="BIZ UDゴシック" panose="020B0400000000000000" pitchFamily="49" charset="-128"/>
                <a:ea typeface="BIZ UDゴシック" panose="020B0400000000000000" pitchFamily="49" charset="-128"/>
                <a:cs typeface="Meiryo" charset="-128"/>
              </a:rPr>
              <a:t>（平日</a:t>
            </a:r>
            <a:r>
              <a:rPr lang="en-US" altLang="ja-JP" sz="1800" b="1" dirty="0">
                <a:latin typeface="BIZ UDゴシック" panose="020B0400000000000000" pitchFamily="49" charset="-128"/>
                <a:ea typeface="BIZ UDゴシック" panose="020B0400000000000000" pitchFamily="49" charset="-128"/>
                <a:cs typeface="Meiryo" charset="-128"/>
              </a:rPr>
              <a:t>9</a:t>
            </a:r>
            <a:r>
              <a:rPr lang="ja-JP" altLang="ja-JP" sz="1800" b="1" dirty="0">
                <a:latin typeface="BIZ UDゴシック" panose="020B0400000000000000" pitchFamily="49" charset="-128"/>
                <a:ea typeface="BIZ UDゴシック" panose="020B0400000000000000" pitchFamily="49" charset="-128"/>
                <a:cs typeface="Meiryo" charset="-128"/>
              </a:rPr>
              <a:t>～</a:t>
            </a:r>
            <a:r>
              <a:rPr lang="en-US" altLang="ja-JP" sz="1800" b="1" dirty="0">
                <a:latin typeface="BIZ UDゴシック" panose="020B0400000000000000" pitchFamily="49" charset="-128"/>
                <a:ea typeface="BIZ UDゴシック" panose="020B0400000000000000" pitchFamily="49" charset="-128"/>
                <a:cs typeface="Meiryo" charset="-128"/>
              </a:rPr>
              <a:t>19</a:t>
            </a:r>
            <a:r>
              <a:rPr lang="ja-JP" altLang="ja-JP" sz="1800" b="1" dirty="0">
                <a:latin typeface="BIZ UDゴシック" panose="020B0400000000000000" pitchFamily="49" charset="-128"/>
                <a:ea typeface="BIZ UDゴシック" panose="020B0400000000000000" pitchFamily="49" charset="-128"/>
                <a:cs typeface="Meiryo" charset="-128"/>
              </a:rPr>
              <a:t>時）</a:t>
            </a:r>
            <a:endParaRPr lang="en-US" altLang="ja-JP" sz="1800" dirty="0">
              <a:latin typeface="BIZ UDゴシック" panose="020B0400000000000000" pitchFamily="49" charset="-128"/>
              <a:ea typeface="BIZ UDゴシック" panose="020B0400000000000000" pitchFamily="49" charset="-128"/>
              <a:cs typeface="Meiryo" charset="-128"/>
            </a:endParaRPr>
          </a:p>
        </p:txBody>
      </p:sp>
      <p:sp>
        <p:nvSpPr>
          <p:cNvPr id="8"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3-A</a:t>
            </a:r>
            <a:endParaRPr lang="en-US" sz="3600" dirty="0">
              <a:latin typeface="BIZ UDゴシック" panose="020B0400000000000000" pitchFamily="49" charset="-128"/>
              <a:ea typeface="BIZ UDゴシック" panose="020B0400000000000000" pitchFamily="49" charset="-128"/>
            </a:endParaRPr>
          </a:p>
        </p:txBody>
      </p:sp>
      <p:pic>
        <p:nvPicPr>
          <p:cNvPr id="18490" name="Object" descr="お問い合わせフォームのQRコード">
            <a:extLst>
              <a:ext uri="{FF2B5EF4-FFF2-40B4-BE49-F238E27FC236}">
                <a16:creationId xmlns:a16="http://schemas.microsoft.com/office/drawing/2014/main" id="{76DC808E-B3E2-4FB7-BCF9-DEAB4415C419}"/>
              </a:ext>
            </a:extLst>
          </p:cNvPr>
          <p:cNvPicPr preferRelativeResize="0">
            <a:picLocks noChangeArrowheads="1" noChangeShapeType="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2804" y="1377758"/>
            <a:ext cx="1333500" cy="1524000"/>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spTree>
    <p:extLst>
      <p:ext uri="{BB962C8B-B14F-4D97-AF65-F5344CB8AC3E}">
        <p14:creationId xmlns:p14="http://schemas.microsoft.com/office/powerpoint/2010/main" val="18647244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サブタイトル 2"/>
          <p:cNvSpPr txBox="1">
            <a:spLocks/>
          </p:cNvSpPr>
          <p:nvPr/>
        </p:nvSpPr>
        <p:spPr>
          <a:xfrm>
            <a:off x="1972696" y="994623"/>
            <a:ext cx="6840000" cy="3600000"/>
          </a:xfrm>
          <a:prstGeom prst="rect">
            <a:avLst/>
          </a:prstGeom>
          <a:noFill/>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14000" dirty="0">
                <a:solidFill>
                  <a:srgbClr val="009650"/>
                </a:solidFill>
                <a:latin typeface="BIZ UDゴシック" panose="020B0400000000000000" pitchFamily="49" charset="-128"/>
                <a:ea typeface="BIZ UDゴシック" panose="020B0400000000000000" pitchFamily="49" charset="-128"/>
              </a:rPr>
              <a:t>1</a:t>
            </a:r>
            <a:endParaRPr lang="ja-JP" altLang="en-US" sz="14000" dirty="0">
              <a:solidFill>
                <a:srgbClr val="009650"/>
              </a:solidFill>
              <a:latin typeface="BIZ UDゴシック" panose="020B0400000000000000" pitchFamily="49" charset="-128"/>
              <a:ea typeface="BIZ UDゴシック" panose="020B0400000000000000" pitchFamily="49" charset="-128"/>
            </a:endParaRPr>
          </a:p>
          <a:p>
            <a:r>
              <a:rPr lang="en-US" altLang="ja-JP" sz="4800" dirty="0">
                <a:solidFill>
                  <a:srgbClr val="009650"/>
                </a:solidFill>
                <a:latin typeface="BIZ UDゴシック" panose="020B0400000000000000" pitchFamily="49" charset="-128"/>
                <a:ea typeface="BIZ UDゴシック" panose="020B0400000000000000" pitchFamily="49" charset="-128"/>
              </a:rPr>
              <a:t> </a:t>
            </a:r>
            <a:r>
              <a:rPr lang="ja-JP" altLang="en-US" sz="4800" dirty="0">
                <a:solidFill>
                  <a:srgbClr val="009650"/>
                </a:solidFill>
                <a:latin typeface="BIZ UDゴシック" panose="020B0400000000000000" pitchFamily="49" charset="-128"/>
                <a:ea typeface="BIZ UDゴシック" panose="020B0400000000000000" pitchFamily="49" charset="-128"/>
              </a:rPr>
              <a:t>オンライン診療とは</a:t>
            </a:r>
            <a:endParaRPr lang="en-US" altLang="ja-JP" sz="4800" dirty="0">
              <a:solidFill>
                <a:srgbClr val="009650"/>
              </a:solidFill>
              <a:latin typeface="BIZ UDゴシック" panose="020B0400000000000000" pitchFamily="49" charset="-128"/>
              <a:ea typeface="BIZ UDゴシック" panose="020B0400000000000000" pitchFamily="49" charset="-128"/>
            </a:endParaRPr>
          </a:p>
          <a:p>
            <a:r>
              <a:rPr lang="en-US" altLang="ja-JP" sz="4800" dirty="0">
                <a:solidFill>
                  <a:srgbClr val="009650"/>
                </a:solidFill>
                <a:latin typeface="BIZ UDゴシック" panose="020B0400000000000000" pitchFamily="49" charset="-128"/>
                <a:ea typeface="BIZ UDゴシック" panose="020B0400000000000000" pitchFamily="49" charset="-128"/>
              </a:rPr>
              <a:t> </a:t>
            </a:r>
            <a:r>
              <a:rPr lang="ja-JP" altLang="en-US" sz="4800" dirty="0">
                <a:solidFill>
                  <a:srgbClr val="009650"/>
                </a:solidFill>
                <a:latin typeface="BIZ UDゴシック" panose="020B0400000000000000" pitchFamily="49" charset="-128"/>
                <a:ea typeface="BIZ UDゴシック" panose="020B0400000000000000" pitchFamily="49" charset="-128"/>
              </a:rPr>
              <a:t>何かを知りましょう</a:t>
            </a:r>
            <a:endParaRPr lang="en-US" altLang="ja-JP" sz="4800" dirty="0">
              <a:solidFill>
                <a:srgbClr val="009650"/>
              </a:solidFill>
              <a:latin typeface="BIZ UDゴシック" panose="020B0400000000000000" pitchFamily="49" charset="-128"/>
              <a:ea typeface="BIZ UDゴシック" panose="020B0400000000000000" pitchFamily="49" charset="-128"/>
            </a:endParaRPr>
          </a:p>
        </p:txBody>
      </p:sp>
      <p:pic>
        <p:nvPicPr>
          <p:cNvPr id="3" name="Picture 2" descr="パソコンのモニターを見せる医師のイラスト">
            <a:extLst>
              <a:ext uri="{FF2B5EF4-FFF2-40B4-BE49-F238E27FC236}">
                <a16:creationId xmlns:a16="http://schemas.microsoft.com/office/drawing/2014/main" id="{978E008C-D917-461B-B999-F50C0E71795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4594623"/>
            <a:ext cx="1368000" cy="14553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47747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オンライン診療アプリ「ヤードック」の利用の流れを表すイラスト">
            <a:extLst>
              <a:ext uri="{FF2B5EF4-FFF2-40B4-BE49-F238E27FC236}">
                <a16:creationId xmlns:a16="http://schemas.microsoft.com/office/drawing/2014/main" id="{17D86C31-1BE1-40AE-8B5F-3472D87D4C9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295400" y="2971800"/>
            <a:ext cx="6588000" cy="1134232"/>
          </a:xfrm>
          <a:prstGeom prst="rect">
            <a:avLst/>
          </a:prstGeom>
        </p:spPr>
      </p:pic>
      <p:sp>
        <p:nvSpPr>
          <p:cNvPr id="3" name="サブタイトル 2"/>
          <p:cNvSpPr>
            <a:spLocks noGrp="1"/>
          </p:cNvSpPr>
          <p:nvPr>
            <p:ph type="subTitle" idx="4294967295"/>
          </p:nvPr>
        </p:nvSpPr>
        <p:spPr>
          <a:xfrm>
            <a:off x="515112" y="1399032"/>
            <a:ext cx="8280000" cy="1440000"/>
          </a:xfrm>
          <a:prstGeom prst="rect">
            <a:avLst/>
          </a:prstGeom>
        </p:spPr>
        <p:txBody>
          <a:bodyPr>
            <a:noAutofit/>
          </a:bodyPr>
          <a:lstStyle/>
          <a:p>
            <a:r>
              <a:rPr lang="en-US" altLang="ja-JP" b="1" dirty="0" err="1">
                <a:latin typeface="BIZ UDゴシック" panose="020B0400000000000000" pitchFamily="49" charset="-128"/>
                <a:ea typeface="BIZ UDゴシック" panose="020B0400000000000000" pitchFamily="49" charset="-128"/>
                <a:cs typeface="Meiryo" charset="-128"/>
              </a:rPr>
              <a:t>YaDoc</a:t>
            </a:r>
            <a:r>
              <a:rPr lang="ja-JP" altLang="en-US" dirty="0">
                <a:latin typeface="BIZ UDゴシック" panose="020B0400000000000000" pitchFamily="49" charset="-128"/>
                <a:ea typeface="BIZ UDゴシック" panose="020B0400000000000000" pitchFamily="49" charset="-128"/>
                <a:cs typeface="Meiryo" charset="-128"/>
              </a:rPr>
              <a:t>［</a:t>
            </a:r>
            <a:r>
              <a:rPr lang="ja-JP" altLang="en-US" b="1" dirty="0">
                <a:latin typeface="BIZ UDゴシック" panose="020B0400000000000000" pitchFamily="49" charset="-128"/>
                <a:ea typeface="BIZ UDゴシック" panose="020B0400000000000000" pitchFamily="49" charset="-128"/>
                <a:cs typeface="Meiryo" charset="-128"/>
              </a:rPr>
              <a:t>ヤードック</a:t>
            </a:r>
            <a:r>
              <a:rPr lang="ja-JP" altLang="en-US" dirty="0">
                <a:latin typeface="BIZ UDゴシック" panose="020B0400000000000000" pitchFamily="49" charset="-128"/>
                <a:ea typeface="BIZ UDゴシック" panose="020B0400000000000000" pitchFamily="49" charset="-128"/>
                <a:cs typeface="Meiryo" charset="-128"/>
              </a:rPr>
              <a:t>］</a:t>
            </a:r>
          </a:p>
          <a:p>
            <a:r>
              <a:rPr lang="ja-JP" altLang="en-US" b="1" dirty="0">
                <a:latin typeface="BIZ UDゴシック" panose="020B0400000000000000" pitchFamily="49" charset="-128"/>
                <a:ea typeface="BIZ UDゴシック" panose="020B0400000000000000" pitchFamily="49" charset="-128"/>
                <a:cs typeface="Meiryo" charset="-128"/>
              </a:rPr>
              <a:t>スマートフォンなどの端末を使用し</a:t>
            </a:r>
            <a:r>
              <a:rPr lang="ja-JP" altLang="en-US" b="1" spc="-700" dirty="0">
                <a:latin typeface="BIZ UDゴシック" panose="020B0400000000000000" pitchFamily="49" charset="-128"/>
                <a:ea typeface="BIZ UDゴシック" panose="020B0400000000000000" pitchFamily="49" charset="-128"/>
                <a:cs typeface="Meiryo" charset="-128"/>
              </a:rPr>
              <a:t>て</a:t>
            </a:r>
            <a:r>
              <a:rPr lang="ja-JP" altLang="en-US" b="1" dirty="0">
                <a:latin typeface="BIZ UDゴシック" panose="020B0400000000000000" pitchFamily="49" charset="-128"/>
                <a:ea typeface="BIZ UDゴシック" panose="020B0400000000000000" pitchFamily="49" charset="-128"/>
                <a:cs typeface="Meiryo" charset="-128"/>
              </a:rPr>
              <a:t>「オンライン診療</a:t>
            </a:r>
            <a:r>
              <a:rPr lang="ja-JP" altLang="en-US" b="1" spc="-700" dirty="0">
                <a:latin typeface="BIZ UDゴシック" panose="020B0400000000000000" pitchFamily="49" charset="-128"/>
                <a:ea typeface="BIZ UDゴシック" panose="020B0400000000000000" pitchFamily="49" charset="-128"/>
                <a:cs typeface="Meiryo" charset="-128"/>
              </a:rPr>
              <a:t>」</a:t>
            </a:r>
            <a:r>
              <a:rPr lang="ja-JP" altLang="en-US" b="1" dirty="0">
                <a:latin typeface="BIZ UDゴシック" panose="020B0400000000000000" pitchFamily="49" charset="-128"/>
                <a:ea typeface="BIZ UDゴシック" panose="020B0400000000000000" pitchFamily="49" charset="-128"/>
                <a:cs typeface="Meiryo" charset="-128"/>
              </a:rPr>
              <a:t>を</a:t>
            </a:r>
            <a:endParaRPr lang="en-US" altLang="ja-JP" b="1" dirty="0">
              <a:latin typeface="BIZ UDゴシック" panose="020B0400000000000000" pitchFamily="49" charset="-128"/>
              <a:ea typeface="BIZ UDゴシック" panose="020B0400000000000000" pitchFamily="49" charset="-128"/>
              <a:cs typeface="Meiryo" charset="-128"/>
            </a:endParaRPr>
          </a:p>
          <a:p>
            <a:r>
              <a:rPr lang="ja-JP" altLang="en-US" b="1" dirty="0">
                <a:latin typeface="BIZ UDゴシック" panose="020B0400000000000000" pitchFamily="49" charset="-128"/>
                <a:ea typeface="BIZ UDゴシック" panose="020B0400000000000000" pitchFamily="49" charset="-128"/>
                <a:cs typeface="Meiryo" charset="-128"/>
              </a:rPr>
              <a:t>利用できるサービスです。それ以外に疾患管理のサービスもありますが、</a:t>
            </a:r>
            <a:endParaRPr lang="en-US" altLang="ja-JP" b="1" dirty="0">
              <a:latin typeface="BIZ UDゴシック" panose="020B0400000000000000" pitchFamily="49" charset="-128"/>
              <a:ea typeface="BIZ UDゴシック" panose="020B0400000000000000" pitchFamily="49" charset="-128"/>
              <a:cs typeface="Meiryo" charset="-128"/>
            </a:endParaRPr>
          </a:p>
          <a:p>
            <a:r>
              <a:rPr lang="ja-JP" altLang="en-US" b="1" dirty="0">
                <a:latin typeface="BIZ UDゴシック" panose="020B0400000000000000" pitchFamily="49" charset="-128"/>
                <a:ea typeface="BIZ UDゴシック" panose="020B0400000000000000" pitchFamily="49" charset="-128"/>
                <a:cs typeface="Meiryo" charset="-128"/>
              </a:rPr>
              <a:t>今回</a:t>
            </a:r>
            <a:r>
              <a:rPr lang="ja-JP" altLang="en-US" b="1" spc="-700" dirty="0">
                <a:latin typeface="BIZ UDゴシック" panose="020B0400000000000000" pitchFamily="49" charset="-128"/>
                <a:ea typeface="BIZ UDゴシック" panose="020B0400000000000000" pitchFamily="49" charset="-128"/>
                <a:cs typeface="Meiryo" charset="-128"/>
              </a:rPr>
              <a:t>は</a:t>
            </a:r>
            <a:r>
              <a:rPr lang="ja-JP" altLang="en-US" b="1" dirty="0">
                <a:latin typeface="BIZ UDゴシック" panose="020B0400000000000000" pitchFamily="49" charset="-128"/>
                <a:ea typeface="BIZ UDゴシック" panose="020B0400000000000000" pitchFamily="49" charset="-128"/>
                <a:cs typeface="Meiryo" charset="-128"/>
              </a:rPr>
              <a:t>「オンライン診療</a:t>
            </a:r>
            <a:r>
              <a:rPr lang="ja-JP" altLang="en-US" b="1" spc="-700" dirty="0">
                <a:latin typeface="BIZ UDゴシック" panose="020B0400000000000000" pitchFamily="49" charset="-128"/>
                <a:ea typeface="BIZ UDゴシック" panose="020B0400000000000000" pitchFamily="49" charset="-128"/>
                <a:cs typeface="Meiryo" charset="-128"/>
              </a:rPr>
              <a:t>」</a:t>
            </a:r>
            <a:r>
              <a:rPr lang="ja-JP" altLang="en-US" b="1" dirty="0">
                <a:latin typeface="BIZ UDゴシック" panose="020B0400000000000000" pitchFamily="49" charset="-128"/>
                <a:ea typeface="BIZ UDゴシック" panose="020B0400000000000000" pitchFamily="49" charset="-128"/>
                <a:cs typeface="Meiryo" charset="-128"/>
              </a:rPr>
              <a:t>についてご紹介します。</a:t>
            </a:r>
            <a:endParaRPr lang="en-US" altLang="ja-JP" b="1" dirty="0">
              <a:latin typeface="BIZ UDゴシック" panose="020B0400000000000000" pitchFamily="49" charset="-128"/>
              <a:ea typeface="BIZ UDゴシック" panose="020B0400000000000000" pitchFamily="49" charset="-128"/>
              <a:cs typeface="Meiryo" charset="-128"/>
            </a:endParaRPr>
          </a:p>
          <a:p>
            <a:endParaRPr lang="en-US" altLang="ja-JP" sz="1000" b="1" dirty="0">
              <a:latin typeface="BIZ UDゴシック" panose="020B0400000000000000" pitchFamily="49" charset="-128"/>
              <a:ea typeface="BIZ UDゴシック" panose="020B0400000000000000" pitchFamily="49" charset="-128"/>
              <a:cs typeface="Meiryo" charset="-128"/>
            </a:endParaRPr>
          </a:p>
          <a:p>
            <a:r>
              <a:rPr lang="ja-JP" altLang="en-US" b="1" dirty="0">
                <a:solidFill>
                  <a:srgbClr val="009650"/>
                </a:solidFill>
                <a:latin typeface="BIZ UDゴシック" panose="020B0400000000000000" pitchFamily="49" charset="-128"/>
                <a:ea typeface="BIZ UDゴシック" panose="020B0400000000000000" pitchFamily="49" charset="-128"/>
                <a:cs typeface="Meiryo" charset="-128"/>
              </a:rPr>
              <a:t>ご利用までの流れ</a:t>
            </a:r>
            <a:endParaRPr lang="ja-JP" altLang="en-US" dirty="0">
              <a:solidFill>
                <a:srgbClr val="009650"/>
              </a:solidFill>
              <a:latin typeface="BIZ UDゴシック" panose="020B0400000000000000" pitchFamily="49" charset="-128"/>
              <a:ea typeface="BIZ UDゴシック" panose="020B0400000000000000" pitchFamily="49" charset="-128"/>
            </a:endParaRPr>
          </a:p>
        </p:txBody>
      </p:sp>
      <p:sp>
        <p:nvSpPr>
          <p:cNvPr id="32" name="タイトル 9">
            <a:extLst>
              <a:ext uri="{FF2B5EF4-FFF2-40B4-BE49-F238E27FC236}">
                <a16:creationId xmlns:a16="http://schemas.microsoft.com/office/drawing/2014/main" id="{CA2B6507-1ACA-453C-97C4-5D298B773253}"/>
              </a:ext>
            </a:extLst>
          </p:cNvPr>
          <p:cNvSpPr txBox="1">
            <a:spLocks/>
          </p:cNvSpPr>
          <p:nvPr/>
        </p:nvSpPr>
        <p:spPr>
          <a:xfrm>
            <a:off x="2095953" y="585403"/>
            <a:ext cx="7200000" cy="509216"/>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endParaRPr kumimoji="0" lang="ja-JP" altLang="en-US" sz="2737" kern="0" dirty="0">
              <a:latin typeface="BIZ UDゴシック" panose="020B0400000000000000" pitchFamily="49" charset="-128"/>
              <a:ea typeface="BIZ UDゴシック" panose="020B0400000000000000" pitchFamily="49" charset="-128"/>
            </a:endParaRPr>
          </a:p>
          <a:p>
            <a:pPr marL="10860">
              <a:spcBef>
                <a:spcPts val="85"/>
              </a:spcBef>
              <a:tabLst>
                <a:tab pos="270955" algn="l"/>
              </a:tabLst>
            </a:pPr>
            <a:endParaRPr kumimoji="0" lang="ja-JP" altLang="en-US" sz="2737" kern="0" dirty="0">
              <a:latin typeface="BIZ UDゴシック" panose="020B0400000000000000" pitchFamily="49" charset="-128"/>
              <a:ea typeface="BIZ UDゴシック" panose="020B0400000000000000" pitchFamily="49" charset="-128"/>
            </a:endParaRPr>
          </a:p>
        </p:txBody>
      </p:sp>
      <p:sp>
        <p:nvSpPr>
          <p:cNvPr id="8" name="タイトル 9">
            <a:extLst>
              <a:ext uri="{FF2B5EF4-FFF2-40B4-BE49-F238E27FC236}">
                <a16:creationId xmlns:a16="http://schemas.microsoft.com/office/drawing/2014/main" id="{DBEA4F5A-816A-4EE7-87E3-93979DCD151A}"/>
              </a:ext>
            </a:extLst>
          </p:cNvPr>
          <p:cNvSpPr txBox="1">
            <a:spLocks noGrp="1"/>
          </p:cNvSpPr>
          <p:nvPr>
            <p:ph type="ctrTitle" idx="4294967295"/>
          </p:nvPr>
        </p:nvSpPr>
        <p:spPr>
          <a:xfrm>
            <a:off x="1846800" y="500746"/>
            <a:ext cx="6840000" cy="54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endParaRPr lang="ja-JP" altLang="en-US" sz="2737" dirty="0">
              <a:latin typeface="BIZ UDゴシック" panose="020B0400000000000000" pitchFamily="49" charset="-128"/>
              <a:ea typeface="BIZ UDゴシック" panose="020B0400000000000000" pitchFamily="49" charset="-128"/>
            </a:endParaRPr>
          </a:p>
          <a:p>
            <a:pPr marL="10860">
              <a:spcBef>
                <a:spcPts val="85"/>
              </a:spcBef>
              <a:tabLst>
                <a:tab pos="270955" algn="l"/>
              </a:tabLst>
            </a:pPr>
            <a:r>
              <a:rPr lang="ja-JP" altLang="en-US" sz="3200" dirty="0">
                <a:latin typeface="BIZ UDゴシック" panose="020B0400000000000000" pitchFamily="49" charset="-128"/>
                <a:ea typeface="BIZ UDゴシック" panose="020B0400000000000000" pitchFamily="49" charset="-128"/>
              </a:rPr>
              <a:t>オ</a:t>
            </a:r>
            <a:r>
              <a:rPr lang="ja-JP" altLang="en-US" sz="3200" spc="8" dirty="0">
                <a:latin typeface="BIZ UDゴシック" panose="020B0400000000000000" pitchFamily="49" charset="-128"/>
                <a:ea typeface="BIZ UDゴシック" panose="020B0400000000000000" pitchFamily="49" charset="-128"/>
              </a:rPr>
              <a:t>ン</a:t>
            </a:r>
            <a:r>
              <a:rPr lang="ja-JP" altLang="en-US" sz="3200" spc="-13" dirty="0">
                <a:latin typeface="BIZ UDゴシック" panose="020B0400000000000000" pitchFamily="49" charset="-128"/>
                <a:ea typeface="BIZ UDゴシック" panose="020B0400000000000000" pitchFamily="49" charset="-128"/>
              </a:rPr>
              <a:t>ラ</a:t>
            </a:r>
            <a:r>
              <a:rPr lang="ja-JP" altLang="en-US" sz="3200" spc="-22" dirty="0">
                <a:latin typeface="BIZ UDゴシック" panose="020B0400000000000000" pitchFamily="49" charset="-128"/>
                <a:ea typeface="BIZ UDゴシック" panose="020B0400000000000000" pitchFamily="49" charset="-128"/>
              </a:rPr>
              <a:t>イ</a:t>
            </a:r>
            <a:r>
              <a:rPr lang="ja-JP" altLang="en-US" sz="3200" spc="8" dirty="0">
                <a:latin typeface="BIZ UDゴシック" panose="020B0400000000000000" pitchFamily="49" charset="-128"/>
                <a:ea typeface="BIZ UDゴシック" panose="020B0400000000000000" pitchFamily="49" charset="-128"/>
              </a:rPr>
              <a:t>ン</a:t>
            </a:r>
            <a:r>
              <a:rPr lang="ja-JP" altLang="en-US" sz="3200" dirty="0">
                <a:latin typeface="BIZ UDゴシック" panose="020B0400000000000000" pitchFamily="49" charset="-128"/>
                <a:ea typeface="BIZ UDゴシック" panose="020B0400000000000000" pitchFamily="49" charset="-128"/>
              </a:rPr>
              <a:t>診療</a:t>
            </a:r>
            <a:r>
              <a:rPr lang="ja-JP" altLang="en-US" sz="3200" spc="5" dirty="0">
                <a:latin typeface="BIZ UDゴシック" panose="020B0400000000000000" pitchFamily="49" charset="-128"/>
                <a:ea typeface="BIZ UDゴシック" panose="020B0400000000000000" pitchFamily="49" charset="-128"/>
              </a:rPr>
              <a:t>ア</a:t>
            </a:r>
            <a:r>
              <a:rPr lang="ja-JP" altLang="en-US" sz="3200" spc="-5" dirty="0">
                <a:latin typeface="BIZ UDゴシック" panose="020B0400000000000000" pitchFamily="49" charset="-128"/>
                <a:ea typeface="BIZ UDゴシック" panose="020B0400000000000000" pitchFamily="49" charset="-128"/>
              </a:rPr>
              <a:t>プ</a:t>
            </a:r>
            <a:r>
              <a:rPr lang="ja-JP" altLang="en-US" sz="3200" spc="-13" dirty="0">
                <a:latin typeface="BIZ UDゴシック" panose="020B0400000000000000" pitchFamily="49" charset="-128"/>
                <a:ea typeface="BIZ UDゴシック" panose="020B0400000000000000" pitchFamily="49" charset="-128"/>
              </a:rPr>
              <a:t>リ</a:t>
            </a:r>
            <a:r>
              <a:rPr lang="en-US" altLang="ja-JP" sz="3200" spc="-13" dirty="0" err="1">
                <a:latin typeface="BIZ UDゴシック" panose="020B0400000000000000" pitchFamily="49" charset="-128"/>
                <a:ea typeface="BIZ UDゴシック" panose="020B0400000000000000" pitchFamily="49" charset="-128"/>
              </a:rPr>
              <a:t>YaDoc</a:t>
            </a:r>
            <a:r>
              <a:rPr lang="en-US" altLang="ja-JP" sz="3200" spc="-13" dirty="0">
                <a:latin typeface="BIZ UDゴシック" panose="020B0400000000000000" pitchFamily="49" charset="-128"/>
                <a:ea typeface="BIZ UDゴシック" panose="020B0400000000000000" pitchFamily="49" charset="-128"/>
              </a:rPr>
              <a:t> </a:t>
            </a:r>
            <a:endParaRPr lang="ja-JP" altLang="en-US" sz="3200" dirty="0">
              <a:latin typeface="BIZ UDゴシック" panose="020B0400000000000000" pitchFamily="49" charset="-128"/>
              <a:ea typeface="BIZ UDゴシック" panose="020B0400000000000000" pitchFamily="49" charset="-128"/>
            </a:endParaRPr>
          </a:p>
        </p:txBody>
      </p:sp>
      <p:sp>
        <p:nvSpPr>
          <p:cNvPr id="11" name="object 5">
            <a:extLst>
              <a:ext uri="{FF2B5EF4-FFF2-40B4-BE49-F238E27FC236}">
                <a16:creationId xmlns:a16="http://schemas.microsoft.com/office/drawing/2014/main" id="{DFC2B4B2-3ECD-41FF-A6BD-C9F28D9E3414}"/>
              </a:ext>
            </a:extLst>
          </p:cNvPr>
          <p:cNvSpPr txBox="1"/>
          <p:nvPr/>
        </p:nvSpPr>
        <p:spPr>
          <a:xfrm>
            <a:off x="618565" y="5921931"/>
            <a:ext cx="7838338" cy="226410"/>
          </a:xfrm>
          <a:prstGeom prst="rect">
            <a:avLst/>
          </a:prstGeom>
        </p:spPr>
        <p:txBody>
          <a:bodyPr vert="horz" wrap="square" lIns="0" tIns="10860" rIns="0" bIns="0" rtlCol="0">
            <a:spAutoFit/>
          </a:bodyPr>
          <a:lstStyle/>
          <a:p>
            <a:pPr marL="10860">
              <a:spcBef>
                <a:spcPts val="85"/>
              </a:spcBef>
            </a:pPr>
            <a:r>
              <a:rPr lang="en-US" altLang="ja-JP" sz="1400" b="1" spc="-13" dirty="0">
                <a:latin typeface="BIZ UDゴシック" panose="020B0400000000000000" pitchFamily="49" charset="-128"/>
                <a:ea typeface="BIZ UDゴシック" panose="020B0400000000000000" pitchFamily="49" charset="-128"/>
                <a:cs typeface="AoyagiKouzanFontT"/>
              </a:rPr>
              <a:t>※</a:t>
            </a:r>
            <a:r>
              <a:rPr lang="ja-JP" altLang="en-US" sz="1400" b="1" spc="-13" dirty="0">
                <a:latin typeface="BIZ UDゴシック" panose="020B0400000000000000" pitchFamily="49" charset="-128"/>
                <a:ea typeface="BIZ UDゴシック" panose="020B0400000000000000" pitchFamily="49" charset="-128"/>
                <a:cs typeface="AoyagiKouzanFontT"/>
              </a:rPr>
              <a:t>　本サービスは無料でご利用できま</a:t>
            </a:r>
            <a:r>
              <a:rPr lang="ja-JP" altLang="en-US" sz="1400" b="1" spc="-750" dirty="0">
                <a:latin typeface="BIZ UDゴシック" panose="020B0400000000000000" pitchFamily="49" charset="-128"/>
                <a:ea typeface="BIZ UDゴシック" panose="020B0400000000000000" pitchFamily="49" charset="-128"/>
                <a:cs typeface="AoyagiKouzanFontT"/>
              </a:rPr>
              <a:t>す</a:t>
            </a:r>
            <a:r>
              <a:rPr lang="ja-JP" altLang="en-US" sz="1400" b="1" spc="-13" dirty="0">
                <a:latin typeface="BIZ UDゴシック" panose="020B0400000000000000" pitchFamily="49" charset="-128"/>
                <a:ea typeface="BIZ UDゴシック" panose="020B0400000000000000" pitchFamily="49" charset="-128"/>
                <a:cs typeface="AoyagiKouzanFontT"/>
              </a:rPr>
              <a:t>（ただし通話にかかる通信費、および診察費は必要です</a:t>
            </a:r>
            <a:r>
              <a:rPr lang="ja-JP" altLang="en-US" sz="1400" b="1" spc="-750" dirty="0">
                <a:latin typeface="BIZ UDゴシック" panose="020B0400000000000000" pitchFamily="49" charset="-128"/>
                <a:ea typeface="BIZ UDゴシック" panose="020B0400000000000000" pitchFamily="49" charset="-128"/>
                <a:cs typeface="AoyagiKouzanFontT"/>
              </a:rPr>
              <a:t>）</a:t>
            </a:r>
            <a:r>
              <a:rPr lang="ja-JP" altLang="en-US" sz="1400" b="1" spc="-13" dirty="0">
                <a:latin typeface="BIZ UDゴシック" panose="020B0400000000000000" pitchFamily="49" charset="-128"/>
                <a:ea typeface="BIZ UDゴシック" panose="020B0400000000000000" pitchFamily="49" charset="-128"/>
                <a:cs typeface="AoyagiKouzanFontT"/>
              </a:rPr>
              <a:t>。</a:t>
            </a:r>
            <a:endParaRPr sz="1400" dirty="0">
              <a:latin typeface="BIZ UDゴシック" panose="020B0400000000000000" pitchFamily="49" charset="-128"/>
              <a:ea typeface="BIZ UDゴシック" panose="020B0400000000000000" pitchFamily="49" charset="-128"/>
              <a:cs typeface="AoyagiKouzanFontT"/>
            </a:endParaRPr>
          </a:p>
        </p:txBody>
      </p:sp>
      <p:sp>
        <p:nvSpPr>
          <p:cNvPr id="2" name="正方形/長方形 1"/>
          <p:cNvSpPr/>
          <p:nvPr/>
        </p:nvSpPr>
        <p:spPr>
          <a:xfrm>
            <a:off x="1046945" y="4238800"/>
            <a:ext cx="1800000" cy="1384995"/>
          </a:xfrm>
          <a:prstGeom prst="rect">
            <a:avLst/>
          </a:prstGeom>
        </p:spPr>
        <p:txBody>
          <a:bodyPr>
            <a:spAutoFit/>
          </a:bodyPr>
          <a:lstStyle/>
          <a:p>
            <a:r>
              <a:rPr lang="ja-JP" altLang="en-US" sz="1400" b="1" dirty="0">
                <a:solidFill>
                  <a:srgbClr val="000000"/>
                </a:solidFill>
                <a:latin typeface="BIZ UDゴシック" panose="020B0400000000000000" pitchFamily="49" charset="-128"/>
                <a:ea typeface="BIZ UDゴシック" panose="020B0400000000000000" pitchFamily="49" charset="-128"/>
                <a:cs typeface="Meiryo" charset="-128"/>
              </a:rPr>
              <a:t>オンライン診療対応の医療機関を探す</a:t>
            </a:r>
          </a:p>
          <a:p>
            <a:r>
              <a:rPr lang="ja-JP" altLang="en-US" sz="1400" dirty="0">
                <a:solidFill>
                  <a:srgbClr val="000000"/>
                </a:solidFill>
                <a:latin typeface="BIZ UDゴシック" panose="020B0400000000000000" pitchFamily="49" charset="-128"/>
                <a:ea typeface="BIZ UDゴシック" panose="020B0400000000000000" pitchFamily="49" charset="-128"/>
                <a:cs typeface="Meiryo" charset="-128"/>
              </a:rPr>
              <a:t>希望する医療機関で</a:t>
            </a:r>
            <a:endParaRPr lang="en-US" altLang="ja-JP" sz="1400" dirty="0">
              <a:solidFill>
                <a:srgbClr val="000000"/>
              </a:solidFill>
              <a:latin typeface="BIZ UDゴシック" panose="020B0400000000000000" pitchFamily="49" charset="-128"/>
              <a:ea typeface="BIZ UDゴシック" panose="020B0400000000000000" pitchFamily="49" charset="-128"/>
              <a:cs typeface="Meiryo" charset="-128"/>
            </a:endParaRPr>
          </a:p>
          <a:p>
            <a:r>
              <a:rPr lang="ja-JP" altLang="en-US" sz="1400" dirty="0">
                <a:solidFill>
                  <a:srgbClr val="000000"/>
                </a:solidFill>
                <a:latin typeface="BIZ UDゴシック" panose="020B0400000000000000" pitchFamily="49" charset="-128"/>
                <a:ea typeface="BIZ UDゴシック" panose="020B0400000000000000" pitchFamily="49" charset="-128"/>
                <a:cs typeface="Meiryo" charset="-128"/>
              </a:rPr>
              <a:t>オンライン診察を</a:t>
            </a:r>
            <a:endParaRPr lang="en-US" altLang="ja-JP" sz="1400" dirty="0">
              <a:solidFill>
                <a:srgbClr val="000000"/>
              </a:solidFill>
              <a:latin typeface="BIZ UDゴシック" panose="020B0400000000000000" pitchFamily="49" charset="-128"/>
              <a:ea typeface="BIZ UDゴシック" panose="020B0400000000000000" pitchFamily="49" charset="-128"/>
              <a:cs typeface="Meiryo" charset="-128"/>
            </a:endParaRPr>
          </a:p>
          <a:p>
            <a:r>
              <a:rPr lang="ja-JP" altLang="en-US" sz="1400" dirty="0">
                <a:solidFill>
                  <a:srgbClr val="000000"/>
                </a:solidFill>
                <a:latin typeface="BIZ UDゴシック" panose="020B0400000000000000" pitchFamily="49" charset="-128"/>
                <a:ea typeface="BIZ UDゴシック" panose="020B0400000000000000" pitchFamily="49" charset="-128"/>
                <a:cs typeface="Meiryo" charset="-128"/>
              </a:rPr>
              <a:t>行っているかどうか</a:t>
            </a:r>
            <a:endParaRPr lang="en-US" altLang="ja-JP" sz="1400" dirty="0">
              <a:solidFill>
                <a:srgbClr val="000000"/>
              </a:solidFill>
              <a:latin typeface="BIZ UDゴシック" panose="020B0400000000000000" pitchFamily="49" charset="-128"/>
              <a:ea typeface="BIZ UDゴシック" panose="020B0400000000000000" pitchFamily="49" charset="-128"/>
              <a:cs typeface="Meiryo" charset="-128"/>
            </a:endParaRPr>
          </a:p>
          <a:p>
            <a:r>
              <a:rPr lang="ja-JP" altLang="en-US" sz="1400" dirty="0">
                <a:solidFill>
                  <a:srgbClr val="000000"/>
                </a:solidFill>
                <a:latin typeface="BIZ UDゴシック" panose="020B0400000000000000" pitchFamily="49" charset="-128"/>
                <a:ea typeface="BIZ UDゴシック" panose="020B0400000000000000" pitchFamily="49" charset="-128"/>
                <a:cs typeface="Meiryo" charset="-128"/>
              </a:rPr>
              <a:t>確認します。</a:t>
            </a:r>
            <a:endParaRPr lang="ja-JP" altLang="en-US" sz="1400" dirty="0">
              <a:solidFill>
                <a:srgbClr val="000000"/>
              </a:solidFill>
              <a:effectLst/>
              <a:latin typeface="BIZ UDゴシック" panose="020B0400000000000000" pitchFamily="49" charset="-128"/>
              <a:ea typeface="BIZ UDゴシック" panose="020B0400000000000000" pitchFamily="49" charset="-128"/>
              <a:cs typeface="Meiryo" charset="-128"/>
            </a:endParaRPr>
          </a:p>
        </p:txBody>
      </p:sp>
      <p:sp>
        <p:nvSpPr>
          <p:cNvPr id="12" name="正方形/長方形 11"/>
          <p:cNvSpPr/>
          <p:nvPr/>
        </p:nvSpPr>
        <p:spPr>
          <a:xfrm>
            <a:off x="3043851" y="4238800"/>
            <a:ext cx="1800000" cy="523220"/>
          </a:xfrm>
          <a:prstGeom prst="rect">
            <a:avLst/>
          </a:prstGeom>
        </p:spPr>
        <p:txBody>
          <a:bodyPr>
            <a:spAutoFit/>
          </a:bodyPr>
          <a:lstStyle/>
          <a:p>
            <a:r>
              <a:rPr lang="ja-JP" altLang="en-US" sz="1400" b="1" dirty="0">
                <a:solidFill>
                  <a:srgbClr val="000000"/>
                </a:solidFill>
                <a:latin typeface="BIZ UDゴシック" panose="020B0400000000000000" pitchFamily="49" charset="-128"/>
                <a:ea typeface="BIZ UDゴシック" panose="020B0400000000000000" pitchFamily="49" charset="-128"/>
                <a:cs typeface="Meiryo" charset="-128"/>
              </a:rPr>
              <a:t>オンライン診察の</a:t>
            </a:r>
            <a:endParaRPr lang="en-US" altLang="ja-JP" sz="1400" b="1" dirty="0">
              <a:solidFill>
                <a:srgbClr val="000000"/>
              </a:solidFill>
              <a:latin typeface="BIZ UDゴシック" panose="020B0400000000000000" pitchFamily="49" charset="-128"/>
              <a:ea typeface="BIZ UDゴシック" panose="020B0400000000000000" pitchFamily="49" charset="-128"/>
              <a:cs typeface="Meiryo" charset="-128"/>
            </a:endParaRPr>
          </a:p>
          <a:p>
            <a:r>
              <a:rPr lang="ja-JP" altLang="en-US" sz="1400" b="1" dirty="0">
                <a:solidFill>
                  <a:srgbClr val="000000"/>
                </a:solidFill>
                <a:latin typeface="BIZ UDゴシック" panose="020B0400000000000000" pitchFamily="49" charset="-128"/>
                <a:ea typeface="BIZ UDゴシック" panose="020B0400000000000000" pitchFamily="49" charset="-128"/>
                <a:cs typeface="Meiryo" charset="-128"/>
              </a:rPr>
              <a:t>予約をする</a:t>
            </a:r>
          </a:p>
        </p:txBody>
      </p:sp>
      <p:sp>
        <p:nvSpPr>
          <p:cNvPr id="13" name="正方形/長方形 12"/>
          <p:cNvSpPr/>
          <p:nvPr/>
        </p:nvSpPr>
        <p:spPr>
          <a:xfrm>
            <a:off x="4852089" y="4238800"/>
            <a:ext cx="1800000" cy="1384995"/>
          </a:xfrm>
          <a:prstGeom prst="rect">
            <a:avLst/>
          </a:prstGeom>
        </p:spPr>
        <p:txBody>
          <a:bodyPr>
            <a:spAutoFit/>
          </a:bodyPr>
          <a:lstStyle/>
          <a:p>
            <a:r>
              <a:rPr lang="ja-JP" altLang="en-US" sz="1400" b="1" dirty="0">
                <a:solidFill>
                  <a:srgbClr val="000000"/>
                </a:solidFill>
                <a:latin typeface="BIZ UDゴシック" panose="020B0400000000000000" pitchFamily="49" charset="-128"/>
                <a:ea typeface="BIZ UDゴシック" panose="020B0400000000000000" pitchFamily="49" charset="-128"/>
                <a:cs typeface="Meiryo" charset="-128"/>
              </a:rPr>
              <a:t>オンライン診察を</a:t>
            </a:r>
            <a:endParaRPr lang="en-US" altLang="ja-JP" sz="1400" b="1" dirty="0">
              <a:solidFill>
                <a:srgbClr val="000000"/>
              </a:solidFill>
              <a:latin typeface="BIZ UDゴシック" panose="020B0400000000000000" pitchFamily="49" charset="-128"/>
              <a:ea typeface="BIZ UDゴシック" panose="020B0400000000000000" pitchFamily="49" charset="-128"/>
              <a:cs typeface="Meiryo" charset="-128"/>
            </a:endParaRPr>
          </a:p>
          <a:p>
            <a:r>
              <a:rPr lang="ja-JP" altLang="en-US" sz="1400" b="1" dirty="0">
                <a:solidFill>
                  <a:srgbClr val="000000"/>
                </a:solidFill>
                <a:latin typeface="BIZ UDゴシック" panose="020B0400000000000000" pitchFamily="49" charset="-128"/>
                <a:ea typeface="BIZ UDゴシック" panose="020B0400000000000000" pitchFamily="49" charset="-128"/>
                <a:cs typeface="Meiryo" charset="-128"/>
              </a:rPr>
              <a:t>受診する</a:t>
            </a:r>
          </a:p>
          <a:p>
            <a:r>
              <a:rPr lang="ja-JP" altLang="en-US" sz="1400" dirty="0">
                <a:latin typeface="BIZ UDゴシック" panose="020B0400000000000000" pitchFamily="49" charset="-128"/>
                <a:ea typeface="BIZ UDゴシック" panose="020B0400000000000000" pitchFamily="49" charset="-128"/>
                <a:cs typeface="Meiryo" charset="-128"/>
              </a:rPr>
              <a:t>予約完了後、</a:t>
            </a:r>
            <a:endParaRPr lang="en-US" altLang="ja-JP" sz="1400" dirty="0">
              <a:latin typeface="BIZ UDゴシック" panose="020B0400000000000000" pitchFamily="49" charset="-128"/>
              <a:ea typeface="BIZ UDゴシック" panose="020B0400000000000000" pitchFamily="49" charset="-128"/>
              <a:cs typeface="Meiryo" charset="-128"/>
            </a:endParaRPr>
          </a:p>
          <a:p>
            <a:r>
              <a:rPr lang="ja-JP" altLang="en-US" sz="1400" dirty="0">
                <a:latin typeface="BIZ UDゴシック" panose="020B0400000000000000" pitchFamily="49" charset="-128"/>
                <a:ea typeface="BIZ UDゴシック" panose="020B0400000000000000" pitchFamily="49" charset="-128"/>
                <a:cs typeface="Meiryo" charset="-128"/>
              </a:rPr>
              <a:t>アプリから診察を</a:t>
            </a:r>
            <a:endParaRPr lang="en-US" altLang="ja-JP" sz="1400" dirty="0">
              <a:latin typeface="BIZ UDゴシック" panose="020B0400000000000000" pitchFamily="49" charset="-128"/>
              <a:ea typeface="BIZ UDゴシック" panose="020B0400000000000000" pitchFamily="49" charset="-128"/>
              <a:cs typeface="Meiryo" charset="-128"/>
            </a:endParaRPr>
          </a:p>
          <a:p>
            <a:r>
              <a:rPr lang="ja-JP" altLang="en-US" sz="1400" dirty="0">
                <a:latin typeface="BIZ UDゴシック" panose="020B0400000000000000" pitchFamily="49" charset="-128"/>
                <a:ea typeface="BIZ UDゴシック" panose="020B0400000000000000" pitchFamily="49" charset="-128"/>
                <a:cs typeface="Meiryo" charset="-128"/>
              </a:rPr>
              <a:t>受ける事ができる</a:t>
            </a:r>
            <a:endParaRPr lang="en-US" altLang="ja-JP" sz="1400" dirty="0">
              <a:latin typeface="BIZ UDゴシック" panose="020B0400000000000000" pitchFamily="49" charset="-128"/>
              <a:ea typeface="BIZ UDゴシック" panose="020B0400000000000000" pitchFamily="49" charset="-128"/>
              <a:cs typeface="Meiryo" charset="-128"/>
            </a:endParaRPr>
          </a:p>
          <a:p>
            <a:r>
              <a:rPr lang="ja-JP" altLang="en-US" sz="1400" dirty="0">
                <a:latin typeface="BIZ UDゴシック" panose="020B0400000000000000" pitchFamily="49" charset="-128"/>
                <a:ea typeface="BIZ UDゴシック" panose="020B0400000000000000" pitchFamily="49" charset="-128"/>
                <a:cs typeface="Meiryo" charset="-128"/>
              </a:rPr>
              <a:t>ようになります。</a:t>
            </a:r>
          </a:p>
        </p:txBody>
      </p:sp>
      <p:sp>
        <p:nvSpPr>
          <p:cNvPr id="14" name="正方形/長方形 13"/>
          <p:cNvSpPr/>
          <p:nvPr/>
        </p:nvSpPr>
        <p:spPr>
          <a:xfrm>
            <a:off x="6647938" y="4238800"/>
            <a:ext cx="1800000" cy="1169551"/>
          </a:xfrm>
          <a:prstGeom prst="rect">
            <a:avLst/>
          </a:prstGeom>
        </p:spPr>
        <p:txBody>
          <a:bodyPr>
            <a:spAutoFit/>
          </a:bodyPr>
          <a:lstStyle/>
          <a:p>
            <a:r>
              <a:rPr lang="ja-JP" altLang="en-US" sz="1400" b="1" dirty="0">
                <a:solidFill>
                  <a:srgbClr val="000000"/>
                </a:solidFill>
                <a:latin typeface="BIZ UDゴシック" panose="020B0400000000000000" pitchFamily="49" charset="-128"/>
                <a:ea typeface="BIZ UDゴシック" panose="020B0400000000000000" pitchFamily="49" charset="-128"/>
                <a:cs typeface="Meiryo" charset="-128"/>
              </a:rPr>
              <a:t>診察料の</a:t>
            </a:r>
            <a:endParaRPr lang="en-US" altLang="ja-JP" sz="1400" b="1" dirty="0">
              <a:solidFill>
                <a:srgbClr val="000000"/>
              </a:solidFill>
              <a:latin typeface="BIZ UDゴシック" panose="020B0400000000000000" pitchFamily="49" charset="-128"/>
              <a:ea typeface="BIZ UDゴシック" panose="020B0400000000000000" pitchFamily="49" charset="-128"/>
              <a:cs typeface="Meiryo" charset="-128"/>
            </a:endParaRPr>
          </a:p>
          <a:p>
            <a:r>
              <a:rPr lang="ja-JP" altLang="en-US" sz="1400" b="1" dirty="0">
                <a:solidFill>
                  <a:srgbClr val="000000"/>
                </a:solidFill>
                <a:latin typeface="BIZ UDゴシック" panose="020B0400000000000000" pitchFamily="49" charset="-128"/>
                <a:ea typeface="BIZ UDゴシック" panose="020B0400000000000000" pitchFamily="49" charset="-128"/>
                <a:cs typeface="Meiryo" charset="-128"/>
              </a:rPr>
              <a:t>お支払い</a:t>
            </a:r>
          </a:p>
          <a:p>
            <a:r>
              <a:rPr lang="ja-JP" altLang="en-US" sz="1400" dirty="0">
                <a:solidFill>
                  <a:srgbClr val="000000"/>
                </a:solidFill>
                <a:latin typeface="BIZ UDゴシック" panose="020B0400000000000000" pitchFamily="49" charset="-128"/>
                <a:ea typeface="BIZ UDゴシック" panose="020B0400000000000000" pitchFamily="49" charset="-128"/>
                <a:cs typeface="Meiryo" charset="-128"/>
              </a:rPr>
              <a:t>支払い方法は</a:t>
            </a:r>
            <a:endParaRPr lang="en-US" altLang="ja-JP" sz="1400" dirty="0">
              <a:solidFill>
                <a:srgbClr val="000000"/>
              </a:solidFill>
              <a:latin typeface="BIZ UDゴシック" panose="020B0400000000000000" pitchFamily="49" charset="-128"/>
              <a:ea typeface="BIZ UDゴシック" panose="020B0400000000000000" pitchFamily="49" charset="-128"/>
              <a:cs typeface="Meiryo" charset="-128"/>
            </a:endParaRPr>
          </a:p>
          <a:p>
            <a:r>
              <a:rPr lang="ja-JP" altLang="en-US" sz="1400" dirty="0">
                <a:solidFill>
                  <a:srgbClr val="000000"/>
                </a:solidFill>
                <a:latin typeface="BIZ UDゴシック" panose="020B0400000000000000" pitchFamily="49" charset="-128"/>
                <a:ea typeface="BIZ UDゴシック" panose="020B0400000000000000" pitchFamily="49" charset="-128"/>
                <a:cs typeface="Meiryo" charset="-128"/>
              </a:rPr>
              <a:t>各医療機関へ</a:t>
            </a:r>
            <a:endParaRPr lang="en-US" altLang="ja-JP" sz="1400" dirty="0">
              <a:solidFill>
                <a:srgbClr val="000000"/>
              </a:solidFill>
              <a:latin typeface="BIZ UDゴシック" panose="020B0400000000000000" pitchFamily="49" charset="-128"/>
              <a:ea typeface="BIZ UDゴシック" panose="020B0400000000000000" pitchFamily="49" charset="-128"/>
              <a:cs typeface="Meiryo" charset="-128"/>
            </a:endParaRPr>
          </a:p>
          <a:p>
            <a:r>
              <a:rPr lang="ja-JP" altLang="en-US" sz="1400" dirty="0">
                <a:solidFill>
                  <a:srgbClr val="000000"/>
                </a:solidFill>
                <a:latin typeface="BIZ UDゴシック" panose="020B0400000000000000" pitchFamily="49" charset="-128"/>
                <a:ea typeface="BIZ UDゴシック" panose="020B0400000000000000" pitchFamily="49" charset="-128"/>
                <a:cs typeface="Meiryo" charset="-128"/>
              </a:rPr>
              <a:t>ご確認ください。</a:t>
            </a:r>
            <a:endParaRPr lang="ja-JP" altLang="en-US" sz="1400" dirty="0">
              <a:solidFill>
                <a:srgbClr val="000000"/>
              </a:solidFill>
              <a:effectLst/>
              <a:latin typeface="BIZ UDゴシック" panose="020B0400000000000000" pitchFamily="49" charset="-128"/>
              <a:ea typeface="BIZ UDゴシック" panose="020B0400000000000000" pitchFamily="49" charset="-128"/>
              <a:cs typeface="Meiryo" charset="-128"/>
            </a:endParaRPr>
          </a:p>
        </p:txBody>
      </p:sp>
      <p:sp>
        <p:nvSpPr>
          <p:cNvPr id="16"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3-B</a:t>
            </a:r>
            <a:endParaRPr lang="en-US" sz="36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9043574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ヤフーマップアプリ」の入手画面の画像"/>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0857" y="3696702"/>
            <a:ext cx="1620000" cy="2697514"/>
          </a:xfrm>
          <a:prstGeom prst="rect">
            <a:avLst/>
          </a:prstGeom>
          <a:ln>
            <a:solidFill>
              <a:schemeClr val="tx1">
                <a:lumMod val="50000"/>
                <a:lumOff val="50000"/>
              </a:schemeClr>
            </a:solidFill>
          </a:ln>
        </p:spPr>
      </p:pic>
      <p:sp>
        <p:nvSpPr>
          <p:cNvPr id="50" name="object 5" descr="スマートフォンのホーム画面の画像"/>
          <p:cNvSpPr>
            <a:spLocks noChangeAspect="1"/>
          </p:cNvSpPr>
          <p:nvPr/>
        </p:nvSpPr>
        <p:spPr>
          <a:xfrm>
            <a:off x="2955045" y="1603504"/>
            <a:ext cx="1623481" cy="2880000"/>
          </a:xfrm>
          <a:prstGeom prst="rect">
            <a:avLst/>
          </a:prstGeom>
          <a:blipFill>
            <a:blip r:embed="rId4" cstate="print">
              <a:extLst>
                <a:ext uri="{28A0092B-C50C-407E-A947-70E740481C1C}">
                  <a14:useLocalDpi xmlns:a14="http://schemas.microsoft.com/office/drawing/2010/main" val="0"/>
                </a:ext>
              </a:extLst>
            </a:blip>
            <a:stretch>
              <a:fillRect/>
            </a:stretch>
          </a:blipFill>
          <a:ln>
            <a:noFill/>
          </a:ln>
        </p:spPr>
        <p:txBody>
          <a:bodyPr wrap="square" lIns="0" tIns="0" rIns="0" bIns="0" rtlCol="0"/>
          <a:lstStyle/>
          <a:p>
            <a:endParaRPr sz="1698" dirty="0">
              <a:latin typeface="BIZ UDゴシック" panose="020B0400000000000000" pitchFamily="49" charset="-128"/>
              <a:ea typeface="BIZ UDゴシック" panose="020B0400000000000000" pitchFamily="49" charset="-128"/>
            </a:endParaRPr>
          </a:p>
        </p:txBody>
      </p:sp>
      <p:sp>
        <p:nvSpPr>
          <p:cNvPr id="27" name="正方形/長方形 26"/>
          <p:cNvSpPr/>
          <p:nvPr/>
        </p:nvSpPr>
        <p:spPr>
          <a:xfrm>
            <a:off x="2925994" y="3006169"/>
            <a:ext cx="504000" cy="432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4" name="object 18">
            <a:extLst>
              <a:ext uri="{FF2B5EF4-FFF2-40B4-BE49-F238E27FC236}">
                <a16:creationId xmlns:a16="http://schemas.microsoft.com/office/drawing/2014/main" id="{84120372-64DA-4E54-A83F-BF6241F74A06}"/>
              </a:ext>
            </a:extLst>
          </p:cNvPr>
          <p:cNvSpPr txBox="1"/>
          <p:nvPr/>
        </p:nvSpPr>
        <p:spPr>
          <a:xfrm>
            <a:off x="333165" y="1398618"/>
            <a:ext cx="2699214" cy="4995598"/>
          </a:xfrm>
          <a:prstGeom prst="rect">
            <a:avLst/>
          </a:prstGeom>
        </p:spPr>
        <p:txBody>
          <a:bodyPr vert="horz" wrap="square" lIns="0" tIns="12065" rIns="0" bIns="0" rtlCol="0">
            <a:spAutoFit/>
          </a:bodyPr>
          <a:lstStyle/>
          <a:p>
            <a:pPr marL="9525">
              <a:spcBef>
                <a:spcPts val="82"/>
              </a:spcBef>
              <a:tabLst>
                <a:tab pos="352425" algn="l"/>
              </a:tabLst>
            </a:pPr>
            <a:r>
              <a:rPr lang="ja-JP" altLang="en-US" sz="2400" b="1" spc="5" dirty="0">
                <a:solidFill>
                  <a:srgbClr val="009650"/>
                </a:solidFill>
                <a:latin typeface="BIZ UDゴシック" panose="020B0400000000000000" pitchFamily="49" charset="-128"/>
                <a:ea typeface="BIZ UDゴシック" panose="020B0400000000000000" pitchFamily="49" charset="-128"/>
                <a:cs typeface="Meiryo" charset="-128"/>
              </a:rPr>
              <a:t>❶</a:t>
            </a:r>
            <a:r>
              <a:rPr lang="en-US" altLang="ja-JP" sz="1800" b="1" spc="5" dirty="0">
                <a:solidFill>
                  <a:srgbClr val="009650"/>
                </a:solidFill>
                <a:latin typeface="BIZ UDゴシック" panose="020B0400000000000000" pitchFamily="49" charset="-128"/>
                <a:ea typeface="BIZ UDゴシック" panose="020B0400000000000000" pitchFamily="49" charset="-128"/>
                <a:cs typeface="Meiryo" charset="-128"/>
              </a:rPr>
              <a:t>	</a:t>
            </a:r>
            <a:r>
              <a:rPr lang="en-US" altLang="ja-JP" sz="1800" b="1" dirty="0">
                <a:latin typeface="BIZ UDゴシック" panose="020B0400000000000000" pitchFamily="49" charset="-128"/>
                <a:ea typeface="BIZ UDゴシック" panose="020B0400000000000000" pitchFamily="49" charset="-128"/>
                <a:cs typeface="Meiryo" charset="-128"/>
              </a:rPr>
              <a:t>｢App Store</a:t>
            </a:r>
            <a:r>
              <a:rPr lang="en-US" altLang="ja-JP" sz="1800" b="1" spc="5" dirty="0">
                <a:latin typeface="BIZ UDゴシック" panose="020B0400000000000000" pitchFamily="49" charset="-128"/>
                <a:ea typeface="BIZ UDゴシック" panose="020B0400000000000000" pitchFamily="49" charset="-128"/>
                <a:cs typeface="Meiryo" charset="-128"/>
              </a:rPr>
              <a:t>｣</a:t>
            </a:r>
            <a:r>
              <a:rPr lang="ja-JP" altLang="en-US" sz="1800" b="1" spc="25" dirty="0">
                <a:latin typeface="BIZ UDゴシック" panose="020B0400000000000000" pitchFamily="49" charset="-128"/>
                <a:ea typeface="BIZ UDゴシック" panose="020B0400000000000000" pitchFamily="49" charset="-128"/>
                <a:cs typeface="Meiryo" charset="-128"/>
              </a:rPr>
              <a:t>を</a:t>
            </a:r>
            <a:r>
              <a:rPr lang="en-US" altLang="ja-JP" sz="1800" b="1" spc="25" dirty="0">
                <a:latin typeface="BIZ UDゴシック" panose="020B0400000000000000" pitchFamily="49" charset="-128"/>
                <a:ea typeface="BIZ UDゴシック" panose="020B0400000000000000" pitchFamily="49" charset="-128"/>
                <a:cs typeface="Meiryo" charset="-128"/>
              </a:rPr>
              <a:t>	</a:t>
            </a:r>
            <a:r>
              <a:rPr lang="ja-JP" altLang="en-US" sz="1800" b="1" spc="25" dirty="0">
                <a:latin typeface="BIZ UDゴシック" panose="020B0400000000000000" pitchFamily="49" charset="-128"/>
                <a:ea typeface="BIZ UDゴシック" panose="020B0400000000000000" pitchFamily="49" charset="-128"/>
                <a:cs typeface="Meiryo" charset="-128"/>
              </a:rPr>
              <a:t>ダブル</a:t>
            </a:r>
            <a:r>
              <a:rPr lang="ja-JP" altLang="en-US" sz="1800" b="1" spc="-17" dirty="0">
                <a:latin typeface="BIZ UDゴシック" panose="020B0400000000000000" pitchFamily="49" charset="-128"/>
                <a:ea typeface="BIZ UDゴシック" panose="020B0400000000000000" pitchFamily="49" charset="-128"/>
                <a:cs typeface="Meiryo" charset="-128"/>
              </a:rPr>
              <a:t>タ</a:t>
            </a:r>
            <a:r>
              <a:rPr lang="ja-JP" altLang="en-US" sz="1800" b="1" spc="8" dirty="0">
                <a:latin typeface="BIZ UDゴシック" panose="020B0400000000000000" pitchFamily="49" charset="-128"/>
                <a:ea typeface="BIZ UDゴシック" panose="020B0400000000000000" pitchFamily="49" charset="-128"/>
                <a:cs typeface="Meiryo" charset="-128"/>
              </a:rPr>
              <a:t>ッ</a:t>
            </a:r>
            <a:r>
              <a:rPr lang="ja-JP" altLang="en-US" sz="1800" b="1" spc="-5" dirty="0">
                <a:latin typeface="BIZ UDゴシック" panose="020B0400000000000000" pitchFamily="49" charset="-128"/>
                <a:ea typeface="BIZ UDゴシック" panose="020B0400000000000000" pitchFamily="49" charset="-128"/>
                <a:cs typeface="Meiryo" charset="-128"/>
              </a:rPr>
              <a:t>プ</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9525">
              <a:tabLst>
                <a:tab pos="352425" algn="l"/>
              </a:tabLst>
            </a:pPr>
            <a:r>
              <a:rPr lang="ja-JP" altLang="en-US" sz="2400" b="1" spc="5" dirty="0">
                <a:solidFill>
                  <a:srgbClr val="009650"/>
                </a:solidFill>
                <a:latin typeface="BIZ UDゴシック" panose="020B0400000000000000" pitchFamily="49" charset="-128"/>
                <a:ea typeface="BIZ UDゴシック" panose="020B0400000000000000" pitchFamily="49" charset="-128"/>
                <a:cs typeface="Meiryo" charset="-128"/>
              </a:rPr>
              <a:t>❷</a:t>
            </a:r>
            <a:r>
              <a:rPr lang="en-US" altLang="ja-JP" sz="1800" b="1" spc="5" dirty="0">
                <a:solidFill>
                  <a:srgbClr val="009650"/>
                </a:solidFill>
                <a:latin typeface="BIZ UDゴシック" panose="020B0400000000000000" pitchFamily="49" charset="-128"/>
                <a:ea typeface="BIZ UDゴシック" panose="020B0400000000000000" pitchFamily="49" charset="-128"/>
                <a:cs typeface="Meiryo" charset="-128"/>
              </a:rPr>
              <a:t>	</a:t>
            </a:r>
            <a:r>
              <a:rPr lang="ja-JP" altLang="en-US" sz="1800" b="1" spc="5" dirty="0">
                <a:latin typeface="BIZ UDゴシック" panose="020B0400000000000000" pitchFamily="49" charset="-128"/>
                <a:ea typeface="BIZ UDゴシック" panose="020B0400000000000000" pitchFamily="49" charset="-128"/>
                <a:cs typeface="Meiryo" charset="-128"/>
              </a:rPr>
              <a:t>画面右下の</a:t>
            </a:r>
            <a:r>
              <a:rPr lang="en-US" altLang="ja-JP" sz="1800" b="1" dirty="0">
                <a:latin typeface="BIZ UDゴシック" panose="020B0400000000000000" pitchFamily="49" charset="-128"/>
                <a:ea typeface="BIZ UDゴシック" panose="020B0400000000000000" pitchFamily="49" charset="-128"/>
                <a:cs typeface="Meiryo" charset="-128"/>
              </a:rPr>
              <a:t>｢</a:t>
            </a:r>
            <a:r>
              <a:rPr lang="ja-JP" altLang="en-US" sz="1800" b="1" dirty="0">
                <a:latin typeface="BIZ UDゴシック" panose="020B0400000000000000" pitchFamily="49" charset="-128"/>
                <a:ea typeface="BIZ UDゴシック" panose="020B0400000000000000" pitchFamily="49" charset="-128"/>
                <a:cs typeface="Meiryo" charset="-128"/>
              </a:rPr>
              <a:t>検索</a:t>
            </a:r>
            <a:r>
              <a:rPr lang="en-US" altLang="ja-JP" sz="1800" b="1" spc="5" dirty="0">
                <a:latin typeface="BIZ UDゴシック" panose="020B0400000000000000" pitchFamily="49" charset="-128"/>
                <a:ea typeface="BIZ UDゴシック" panose="020B0400000000000000" pitchFamily="49" charset="-128"/>
                <a:cs typeface="Meiryo" charset="-128"/>
              </a:rPr>
              <a:t>｣</a:t>
            </a:r>
            <a:r>
              <a:rPr lang="ja-JP" altLang="en-US" sz="1800" b="1" spc="25" dirty="0">
                <a:latin typeface="BIZ UDゴシック" panose="020B0400000000000000" pitchFamily="49" charset="-128"/>
                <a:ea typeface="BIZ UDゴシック" panose="020B0400000000000000" pitchFamily="49" charset="-128"/>
                <a:cs typeface="Meiryo" charset="-128"/>
              </a:rPr>
              <a:t>を</a:t>
            </a:r>
            <a:endParaRPr lang="en-US" altLang="ja-JP" sz="1800" b="1" spc="25" dirty="0">
              <a:latin typeface="BIZ UDゴシック" panose="020B0400000000000000" pitchFamily="49" charset="-128"/>
              <a:ea typeface="BIZ UDゴシック" panose="020B0400000000000000" pitchFamily="49" charset="-128"/>
              <a:cs typeface="Meiryo" charset="-128"/>
            </a:endParaRPr>
          </a:p>
          <a:p>
            <a:pPr marL="9525">
              <a:tabLst>
                <a:tab pos="352425" algn="l"/>
              </a:tabLst>
            </a:pPr>
            <a:r>
              <a:rPr lang="ja-JP" altLang="en-US" sz="1800" b="1" spc="25" dirty="0">
                <a:latin typeface="BIZ UDゴシック" panose="020B0400000000000000" pitchFamily="49" charset="-128"/>
                <a:ea typeface="BIZ UDゴシック" panose="020B0400000000000000" pitchFamily="49" charset="-128"/>
                <a:cs typeface="Meiryo" charset="-128"/>
              </a:rPr>
              <a:t>　 ダブル</a:t>
            </a:r>
            <a:r>
              <a:rPr lang="ja-JP" altLang="en-US" sz="1800" b="1" spc="-17" dirty="0">
                <a:latin typeface="BIZ UDゴシック" panose="020B0400000000000000" pitchFamily="49" charset="-128"/>
                <a:ea typeface="BIZ UDゴシック" panose="020B0400000000000000" pitchFamily="49" charset="-128"/>
                <a:cs typeface="Meiryo" charset="-128"/>
              </a:rPr>
              <a:t>タ</a:t>
            </a:r>
            <a:r>
              <a:rPr lang="ja-JP" altLang="en-US" sz="1800" b="1" spc="8" dirty="0">
                <a:latin typeface="BIZ UDゴシック" panose="020B0400000000000000" pitchFamily="49" charset="-128"/>
                <a:ea typeface="BIZ UDゴシック" panose="020B0400000000000000" pitchFamily="49" charset="-128"/>
                <a:cs typeface="Meiryo" charset="-128"/>
              </a:rPr>
              <a:t>ッ</a:t>
            </a:r>
            <a:r>
              <a:rPr lang="ja-JP" altLang="en-US" sz="1800" b="1" spc="-5" dirty="0">
                <a:latin typeface="BIZ UDゴシック" panose="020B0400000000000000" pitchFamily="49" charset="-128"/>
                <a:ea typeface="BIZ UDゴシック" panose="020B0400000000000000" pitchFamily="49" charset="-128"/>
                <a:cs typeface="Meiryo" charset="-128"/>
              </a:rPr>
              <a:t>プ</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indent="-417600">
              <a:spcBef>
                <a:spcPts val="600"/>
              </a:spcBef>
            </a:pPr>
            <a:r>
              <a:rPr lang="ja-JP" altLang="en-US" sz="2400" b="1" spc="5" dirty="0">
                <a:solidFill>
                  <a:srgbClr val="009650"/>
                </a:solidFill>
                <a:latin typeface="BIZ UDゴシック" panose="020B0400000000000000" pitchFamily="49" charset="-128"/>
                <a:ea typeface="BIZ UDゴシック" panose="020B0400000000000000" pitchFamily="49" charset="-128"/>
                <a:cs typeface="Meiryo" charset="-128"/>
              </a:rPr>
              <a:t>❸</a:t>
            </a:r>
            <a:r>
              <a:rPr lang="en-US" altLang="ja-JP" sz="1800" b="1" spc="-16" dirty="0">
                <a:latin typeface="BIZ UDゴシック" panose="020B0400000000000000" pitchFamily="49" charset="-128"/>
                <a:ea typeface="BIZ UDゴシック" panose="020B0400000000000000" pitchFamily="49" charset="-128"/>
                <a:cs typeface="AoyagiKouzanFontT"/>
              </a:rPr>
              <a:t>｢</a:t>
            </a:r>
            <a:r>
              <a:rPr lang="ja-JP" altLang="en-US" sz="1800" b="1" dirty="0">
                <a:latin typeface="BIZ UDゴシック" panose="020B0400000000000000" pitchFamily="49" charset="-128"/>
                <a:ea typeface="BIZ UDゴシック" panose="020B0400000000000000" pitchFamily="49" charset="-128"/>
                <a:cs typeface="Meiryo" charset="-128"/>
              </a:rPr>
              <a:t>ゲーム</a:t>
            </a:r>
            <a:r>
              <a:rPr lang="ja-JP" altLang="en-US" sz="1800" b="1" spc="-500" dirty="0">
                <a:latin typeface="BIZ UDゴシック" panose="020B0400000000000000" pitchFamily="49" charset="-128"/>
                <a:ea typeface="BIZ UDゴシック" panose="020B0400000000000000" pitchFamily="49" charset="-128"/>
                <a:cs typeface="Meiryo" charset="-128"/>
              </a:rPr>
              <a:t>、</a:t>
            </a:r>
            <a:r>
              <a:rPr lang="en-US" altLang="ja-JP" sz="1800" b="1" dirty="0">
                <a:latin typeface="BIZ UDゴシック" panose="020B0400000000000000" pitchFamily="49" charset="-128"/>
                <a:ea typeface="BIZ UDゴシック" panose="020B0400000000000000" pitchFamily="49" charset="-128"/>
                <a:cs typeface="Meiryo" charset="-128"/>
              </a:rPr>
              <a:t>App</a:t>
            </a:r>
            <a:r>
              <a:rPr lang="ja-JP" altLang="en-US" sz="1800" b="1" spc="-500" dirty="0">
                <a:latin typeface="BIZ UDゴシック" panose="020B0400000000000000" pitchFamily="49" charset="-128"/>
                <a:ea typeface="BIZ UDゴシック" panose="020B0400000000000000" pitchFamily="49" charset="-128"/>
                <a:cs typeface="Meiryo" charset="-128"/>
              </a:rPr>
              <a:t> 、</a:t>
            </a:r>
            <a:endParaRPr lang="en-US" altLang="ja-JP" sz="1800" b="1" spc="-500" dirty="0">
              <a:latin typeface="BIZ UDゴシック" panose="020B0400000000000000" pitchFamily="49" charset="-128"/>
              <a:ea typeface="BIZ UDゴシック" panose="020B0400000000000000" pitchFamily="49" charset="-128"/>
              <a:cs typeface="Meiryo" charset="-128"/>
            </a:endParaRPr>
          </a:p>
          <a:p>
            <a:pPr indent="-417600"/>
            <a:r>
              <a:rPr lang="ja-JP" altLang="en-US" sz="1800" b="1" dirty="0">
                <a:latin typeface="BIZ UDゴシック" panose="020B0400000000000000" pitchFamily="49" charset="-128"/>
                <a:ea typeface="BIZ UDゴシック" panose="020B0400000000000000" pitchFamily="49" charset="-128"/>
                <a:cs typeface="Meiryo" charset="-128"/>
              </a:rPr>
              <a:t>　ストーリーなど</a:t>
            </a:r>
            <a:r>
              <a:rPr lang="en-US" altLang="ja-JP" sz="1800" b="1" spc="-16" dirty="0">
                <a:latin typeface="BIZ UDゴシック" panose="020B0400000000000000" pitchFamily="49" charset="-128"/>
                <a:ea typeface="BIZ UDゴシック" panose="020B0400000000000000" pitchFamily="49" charset="-128"/>
                <a:cs typeface="AoyagiKouzanFontT"/>
              </a:rPr>
              <a:t>｣</a:t>
            </a:r>
            <a:r>
              <a:rPr lang="ja-JP" altLang="en-US" sz="1800" b="1" spc="-16" dirty="0">
                <a:latin typeface="BIZ UDゴシック" panose="020B0400000000000000" pitchFamily="49" charset="-128"/>
                <a:ea typeface="BIZ UDゴシック" panose="020B0400000000000000" pitchFamily="49" charset="-128"/>
                <a:cs typeface="AoyagiKouzanFontT"/>
              </a:rPr>
              <a:t>の</a:t>
            </a:r>
            <a:endParaRPr lang="en-US" altLang="ja-JP" sz="1800" b="1" spc="-16" dirty="0">
              <a:latin typeface="BIZ UDゴシック" panose="020B0400000000000000" pitchFamily="49" charset="-128"/>
              <a:ea typeface="BIZ UDゴシック" panose="020B0400000000000000" pitchFamily="49" charset="-128"/>
              <a:cs typeface="AoyagiKouzanFontT"/>
            </a:endParaRPr>
          </a:p>
          <a:p>
            <a:pPr indent="-417600"/>
            <a:r>
              <a:rPr lang="ja-JP" altLang="en-US" sz="1800" b="1" spc="-16" dirty="0">
                <a:latin typeface="BIZ UDゴシック" panose="020B0400000000000000" pitchFamily="49" charset="-128"/>
                <a:ea typeface="BIZ UDゴシック" panose="020B0400000000000000" pitchFamily="49" charset="-128"/>
                <a:cs typeface="AoyagiKouzanFontT"/>
              </a:rPr>
              <a:t>　検索フィールドを</a:t>
            </a:r>
            <a:endParaRPr lang="en-US" altLang="ja-JP" sz="1800" b="1" spc="-16" dirty="0">
              <a:latin typeface="BIZ UDゴシック" panose="020B0400000000000000" pitchFamily="49" charset="-128"/>
              <a:ea typeface="BIZ UDゴシック" panose="020B0400000000000000" pitchFamily="49" charset="-128"/>
              <a:cs typeface="AoyagiKouzanFontT"/>
            </a:endParaRPr>
          </a:p>
          <a:p>
            <a:pPr indent="-417600"/>
            <a:r>
              <a:rPr lang="ja-JP" altLang="en-US" sz="1800" b="1" spc="-16" dirty="0">
                <a:latin typeface="BIZ UDゴシック" panose="020B0400000000000000" pitchFamily="49" charset="-128"/>
                <a:ea typeface="BIZ UDゴシック" panose="020B0400000000000000" pitchFamily="49" charset="-128"/>
                <a:cs typeface="AoyagiKouzanFontT"/>
              </a:rPr>
              <a:t>　ダブル</a:t>
            </a:r>
            <a:r>
              <a:rPr lang="ja-JP" altLang="en-US" sz="1800" b="1" dirty="0">
                <a:latin typeface="BIZ UDゴシック" panose="020B0400000000000000" pitchFamily="49" charset="-128"/>
                <a:ea typeface="BIZ UDゴシック" panose="020B0400000000000000" pitchFamily="49" charset="-128"/>
                <a:cs typeface="Meiryo" charset="-128"/>
              </a:rPr>
              <a:t>タップ</a:t>
            </a:r>
          </a:p>
          <a:p>
            <a:pPr marL="9525">
              <a:spcBef>
                <a:spcPts val="82"/>
              </a:spcBef>
              <a:tabLst>
                <a:tab pos="352425" algn="l"/>
              </a:tabLst>
            </a:pPr>
            <a:r>
              <a:rPr lang="ja-JP" altLang="en-US" sz="2400" b="1" spc="5" dirty="0">
                <a:solidFill>
                  <a:srgbClr val="009650"/>
                </a:solidFill>
                <a:latin typeface="BIZ UDゴシック" panose="020B0400000000000000" pitchFamily="49" charset="-128"/>
                <a:ea typeface="BIZ UDゴシック" panose="020B0400000000000000" pitchFamily="49" charset="-128"/>
                <a:cs typeface="Meiryo" charset="-128"/>
              </a:rPr>
              <a:t>❹</a:t>
            </a:r>
            <a:r>
              <a:rPr lang="en-US" altLang="ja-JP" sz="2400" b="1" spc="5" dirty="0">
                <a:solidFill>
                  <a:srgbClr val="009650"/>
                </a:solidFill>
                <a:latin typeface="BIZ UDゴシック" panose="020B0400000000000000" pitchFamily="49" charset="-128"/>
                <a:ea typeface="BIZ UDゴシック" panose="020B0400000000000000" pitchFamily="49" charset="-128"/>
                <a:cs typeface="Meiryo" charset="-128"/>
              </a:rPr>
              <a:t>	</a:t>
            </a:r>
            <a:r>
              <a:rPr lang="en-US" altLang="ja-JP" sz="1800" b="1" dirty="0">
                <a:latin typeface="BIZ UDゴシック" panose="020B0400000000000000" pitchFamily="49" charset="-128"/>
                <a:ea typeface="BIZ UDゴシック" panose="020B0400000000000000" pitchFamily="49" charset="-128"/>
                <a:cs typeface="Meiryo" charset="-128"/>
              </a:rPr>
              <a:t>｢</a:t>
            </a:r>
            <a:r>
              <a:rPr lang="ja-JP" altLang="en-US" sz="1800" b="1" dirty="0">
                <a:latin typeface="BIZ UDゴシック" panose="020B0400000000000000" pitchFamily="49" charset="-128"/>
                <a:ea typeface="BIZ UDゴシック" panose="020B0400000000000000" pitchFamily="49" charset="-128"/>
                <a:cs typeface="Meiryo" charset="-128"/>
              </a:rPr>
              <a:t>ヤードック</a:t>
            </a:r>
            <a:r>
              <a:rPr lang="en-US" altLang="ja-JP" sz="1800" b="1" spc="5" dirty="0">
                <a:latin typeface="BIZ UDゴシック" panose="020B0400000000000000" pitchFamily="49" charset="-128"/>
                <a:ea typeface="BIZ UDゴシック" panose="020B0400000000000000" pitchFamily="49" charset="-128"/>
                <a:cs typeface="Meiryo" charset="-128"/>
              </a:rPr>
              <a:t>｣</a:t>
            </a:r>
            <a:r>
              <a:rPr lang="ja-JP" altLang="en-US" sz="1800" b="1" spc="5" dirty="0">
                <a:latin typeface="BIZ UDゴシック" panose="020B0400000000000000" pitchFamily="49" charset="-128"/>
                <a:ea typeface="BIZ UDゴシック" panose="020B0400000000000000" pitchFamily="49" charset="-128"/>
                <a:cs typeface="Meiryo" charset="-128"/>
              </a:rPr>
              <a:t>と</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9525">
              <a:tabLst>
                <a:tab pos="352425" algn="l"/>
              </a:tabLst>
            </a:pPr>
            <a:r>
              <a:rPr lang="ja-JP" altLang="en-US" sz="1800" b="1" spc="5" dirty="0">
                <a:latin typeface="BIZ UDゴシック" panose="020B0400000000000000" pitchFamily="49" charset="-128"/>
                <a:ea typeface="BIZ UDゴシック" panose="020B0400000000000000" pitchFamily="49" charset="-128"/>
                <a:cs typeface="Meiryo" charset="-128"/>
              </a:rPr>
              <a:t>　入力。その後右下の  </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9525">
              <a:tabLst>
                <a:tab pos="352425" algn="l"/>
              </a:tabLst>
            </a:pPr>
            <a:r>
              <a:rPr lang="ja-JP" altLang="en-US" sz="1800" b="1" spc="5" dirty="0">
                <a:latin typeface="BIZ UDゴシック" panose="020B0400000000000000" pitchFamily="49" charset="-128"/>
                <a:ea typeface="BIZ UDゴシック" panose="020B0400000000000000" pitchFamily="49" charset="-128"/>
                <a:cs typeface="Meiryo" charset="-128"/>
              </a:rPr>
              <a:t> 「検索」をダブルタップ</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9525">
              <a:tabLst>
                <a:tab pos="352425" algn="l"/>
              </a:tabLst>
            </a:pPr>
            <a:r>
              <a:rPr lang="ja-JP" altLang="en-US" sz="2400" b="1" spc="5" dirty="0">
                <a:solidFill>
                  <a:srgbClr val="009650"/>
                </a:solidFill>
                <a:latin typeface="BIZ UDゴシック" panose="020B0400000000000000" pitchFamily="49" charset="-128"/>
                <a:ea typeface="BIZ UDゴシック" panose="020B0400000000000000" pitchFamily="49" charset="-128"/>
                <a:cs typeface="Meiryo" charset="-128"/>
              </a:rPr>
              <a:t>❺</a:t>
            </a:r>
            <a:r>
              <a:rPr lang="ja-JP" altLang="en-US" sz="900" b="1" spc="5" dirty="0">
                <a:solidFill>
                  <a:srgbClr val="009650"/>
                </a:solidFill>
                <a:latin typeface="BIZ UDゴシック" panose="020B0400000000000000" pitchFamily="49" charset="-128"/>
                <a:ea typeface="BIZ UDゴシック" panose="020B0400000000000000" pitchFamily="49" charset="-128"/>
                <a:cs typeface="Meiryo" charset="-128"/>
              </a:rPr>
              <a:t> </a:t>
            </a:r>
            <a:r>
              <a:rPr lang="ja-JP" altLang="en-US" sz="1800" b="1" spc="5" dirty="0">
                <a:latin typeface="BIZ UDゴシック" panose="020B0400000000000000" pitchFamily="49" charset="-128"/>
                <a:ea typeface="BIZ UDゴシック" panose="020B0400000000000000" pitchFamily="49" charset="-128"/>
                <a:cs typeface="Meiryo" charset="-128"/>
              </a:rPr>
              <a:t>検索結果の「</a:t>
            </a:r>
            <a:r>
              <a:rPr lang="en-US" altLang="ja-JP" sz="1800" b="1" spc="5" dirty="0" err="1">
                <a:latin typeface="BIZ UDゴシック" panose="020B0400000000000000" pitchFamily="49" charset="-128"/>
                <a:ea typeface="BIZ UDゴシック" panose="020B0400000000000000" pitchFamily="49" charset="-128"/>
                <a:cs typeface="Meiryo" charset="-128"/>
              </a:rPr>
              <a:t>YaDoc</a:t>
            </a:r>
            <a:r>
              <a:rPr lang="en-US" altLang="ja-JP" sz="1800" dirty="0">
                <a:latin typeface="BIZ UDゴシック" panose="020B0400000000000000" pitchFamily="49" charset="-128"/>
                <a:ea typeface="BIZ UDゴシック" panose="020B0400000000000000" pitchFamily="49" charset="-128"/>
              </a:rPr>
              <a:t>(</a:t>
            </a:r>
            <a:r>
              <a:rPr lang="ja-JP" altLang="en-US" sz="1800" b="1" dirty="0">
                <a:latin typeface="BIZ UDゴシック" panose="020B0400000000000000" pitchFamily="49" charset="-128"/>
                <a:ea typeface="BIZ UDゴシック" panose="020B0400000000000000" pitchFamily="49" charset="-128"/>
              </a:rPr>
              <a:t>ヤードック</a:t>
            </a:r>
            <a:r>
              <a:rPr lang="en-US" altLang="ja-JP" sz="1800" b="1" spc="5" dirty="0">
                <a:latin typeface="BIZ UDゴシック" panose="020B0400000000000000" pitchFamily="49" charset="-128"/>
                <a:ea typeface="BIZ UDゴシック" panose="020B0400000000000000" pitchFamily="49" charset="-128"/>
                <a:cs typeface="Meiryo" charset="-128"/>
              </a:rPr>
              <a:t>)</a:t>
            </a:r>
            <a:r>
              <a:rPr lang="ja-JP" altLang="en-US" sz="1800" b="1" spc="5" dirty="0">
                <a:latin typeface="BIZ UDゴシック" panose="020B0400000000000000" pitchFamily="49" charset="-128"/>
                <a:ea typeface="BIZ UDゴシック" panose="020B0400000000000000" pitchFamily="49" charset="-128"/>
                <a:cs typeface="Meiryo" charset="-128"/>
              </a:rPr>
              <a:t>」</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9525">
              <a:tabLst>
                <a:tab pos="352425" algn="l"/>
              </a:tabLst>
            </a:pPr>
            <a:r>
              <a:rPr lang="ja-JP" altLang="en-US" sz="1800" b="1" spc="5" dirty="0">
                <a:latin typeface="BIZ UDゴシック" panose="020B0400000000000000" pitchFamily="49" charset="-128"/>
                <a:ea typeface="BIZ UDゴシック" panose="020B0400000000000000" pitchFamily="49" charset="-128"/>
                <a:cs typeface="Meiryo" charset="-128"/>
              </a:rPr>
              <a:t>　までスワイプで進み、　</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9525">
              <a:tabLst>
                <a:tab pos="352425" algn="l"/>
              </a:tabLst>
            </a:pPr>
            <a:r>
              <a:rPr lang="ja-JP" altLang="en-US" sz="1800" b="1" spc="5" dirty="0">
                <a:latin typeface="BIZ UDゴシック" panose="020B0400000000000000" pitchFamily="49" charset="-128"/>
                <a:ea typeface="BIZ UDゴシック" panose="020B0400000000000000" pitchFamily="49" charset="-128"/>
                <a:cs typeface="Meiryo" charset="-128"/>
              </a:rPr>
              <a:t>　次の</a:t>
            </a:r>
            <a:r>
              <a:rPr lang="en-US" altLang="ja-JP" sz="1800" b="1" dirty="0">
                <a:latin typeface="BIZ UDゴシック" panose="020B0400000000000000" pitchFamily="49" charset="-128"/>
                <a:ea typeface="BIZ UDゴシック" panose="020B0400000000000000" pitchFamily="49" charset="-128"/>
                <a:cs typeface="Meiryo" charset="-128"/>
              </a:rPr>
              <a:t>｢</a:t>
            </a:r>
            <a:r>
              <a:rPr lang="ja-JP" altLang="en-US" sz="1800" b="1" dirty="0">
                <a:latin typeface="BIZ UDゴシック" panose="020B0400000000000000" pitchFamily="49" charset="-128"/>
                <a:ea typeface="BIZ UDゴシック" panose="020B0400000000000000" pitchFamily="49" charset="-128"/>
                <a:cs typeface="Meiryo" charset="-128"/>
              </a:rPr>
              <a:t>入手</a:t>
            </a:r>
            <a:r>
              <a:rPr lang="en-US" altLang="ja-JP" sz="1800" b="1" dirty="0">
                <a:latin typeface="BIZ UDゴシック" panose="020B0400000000000000" pitchFamily="49" charset="-128"/>
                <a:ea typeface="BIZ UDゴシック" panose="020B0400000000000000" pitchFamily="49" charset="-128"/>
                <a:cs typeface="Meiryo" charset="-128"/>
              </a:rPr>
              <a:t>｣</a:t>
            </a:r>
            <a:r>
              <a:rPr lang="ja-JP" altLang="en-US" sz="1800" b="1" dirty="0">
                <a:latin typeface="BIZ UDゴシック" panose="020B0400000000000000" pitchFamily="49" charset="-128"/>
                <a:ea typeface="BIZ UDゴシック" panose="020B0400000000000000" pitchFamily="49" charset="-128"/>
                <a:cs typeface="Meiryo" charset="-128"/>
              </a:rPr>
              <a:t>をダブル</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9525">
              <a:tabLst>
                <a:tab pos="352425" algn="l"/>
              </a:tabLst>
            </a:pPr>
            <a:r>
              <a:rPr lang="ja-JP" altLang="en-US" sz="1800" b="1" dirty="0">
                <a:latin typeface="BIZ UDゴシック" panose="020B0400000000000000" pitchFamily="49" charset="-128"/>
                <a:ea typeface="BIZ UDゴシック" panose="020B0400000000000000" pitchFamily="49" charset="-128"/>
                <a:cs typeface="Meiryo" charset="-128"/>
              </a:rPr>
              <a:t>　タップ</a:t>
            </a:r>
            <a:endParaRPr lang="ja-JP" altLang="en-US" sz="800" dirty="0">
              <a:latin typeface="BIZ UDゴシック" panose="020B0400000000000000" pitchFamily="49" charset="-128"/>
              <a:ea typeface="BIZ UDゴシック" panose="020B0400000000000000" pitchFamily="49" charset="-128"/>
              <a:cs typeface="AoyagiKouzanFontT"/>
            </a:endParaRPr>
          </a:p>
        </p:txBody>
      </p:sp>
      <p:sp>
        <p:nvSpPr>
          <p:cNvPr id="39" name="Title 1">
            <a:extLst>
              <a:ext uri="{FF2B5EF4-FFF2-40B4-BE49-F238E27FC236}">
                <a16:creationId xmlns:a16="http://schemas.microsoft.com/office/drawing/2014/main" id="{09D454F7-5CCB-4D87-9B2C-DD403FC46167}"/>
              </a:ext>
            </a:extLst>
          </p:cNvPr>
          <p:cNvSpPr txBox="1">
            <a:spLocks/>
          </p:cNvSpPr>
          <p:nvPr/>
        </p:nvSpPr>
        <p:spPr>
          <a:xfrm>
            <a:off x="496824" y="588264"/>
            <a:ext cx="1188171" cy="509216"/>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spc="-300" dirty="0">
                <a:latin typeface="BIZ UDゴシック" panose="020B0400000000000000" pitchFamily="49" charset="-128"/>
                <a:ea typeface="BIZ UDゴシック" panose="020B0400000000000000" pitchFamily="49" charset="-128"/>
              </a:rPr>
              <a:t>3-B</a:t>
            </a:r>
            <a:endParaRPr lang="en-US" sz="3600" spc="-300" dirty="0">
              <a:latin typeface="BIZ UDゴシック" panose="020B0400000000000000" pitchFamily="49" charset="-128"/>
              <a:ea typeface="BIZ UDゴシック" panose="020B0400000000000000" pitchFamily="49" charset="-128"/>
            </a:endParaRPr>
          </a:p>
        </p:txBody>
      </p:sp>
      <p:grpSp>
        <p:nvGrpSpPr>
          <p:cNvPr id="74" name="図形グループ 73"/>
          <p:cNvGrpSpPr/>
          <p:nvPr/>
        </p:nvGrpSpPr>
        <p:grpSpPr>
          <a:xfrm>
            <a:off x="2758505" y="3005299"/>
            <a:ext cx="296587" cy="293005"/>
            <a:chOff x="2897417" y="3995693"/>
            <a:chExt cx="296587" cy="293005"/>
          </a:xfrm>
        </p:grpSpPr>
        <p:sp>
          <p:nvSpPr>
            <p:cNvPr id="75" name="円/楕円 74"/>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76" name="テキスト ボックス 75"/>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BIZ UDゴシック" panose="020B0400000000000000" pitchFamily="49" charset="-128"/>
                <a:ea typeface="BIZ UDゴシック" panose="020B0400000000000000" pitchFamily="49" charset="-128"/>
                <a:cs typeface="Meiryo" charset="-128"/>
              </a:endParaRPr>
            </a:p>
          </p:txBody>
        </p:sp>
      </p:grpSp>
      <p:pic>
        <p:nvPicPr>
          <p:cNvPr id="23" name="図 22" descr="検索アイコンがある画面の画像">
            <a:extLst>
              <a:ext uri="{FF2B5EF4-FFF2-40B4-BE49-F238E27FC236}">
                <a16:creationId xmlns:a16="http://schemas.microsoft.com/office/drawing/2014/main" id="{31E6BB8B-1423-59D7-1434-27137604C0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16725" y="1609226"/>
            <a:ext cx="1620000" cy="3404032"/>
          </a:xfrm>
          <a:prstGeom prst="rect">
            <a:avLst/>
          </a:prstGeom>
          <a:ln w="9525">
            <a:solidFill>
              <a:schemeClr val="tx1">
                <a:lumMod val="50000"/>
                <a:lumOff val="50000"/>
              </a:schemeClr>
            </a:solidFill>
          </a:ln>
        </p:spPr>
      </p:pic>
      <p:sp>
        <p:nvSpPr>
          <p:cNvPr id="47" name="正方形/長方形 46"/>
          <p:cNvSpPr/>
          <p:nvPr/>
        </p:nvSpPr>
        <p:spPr>
          <a:xfrm>
            <a:off x="6093693" y="4723988"/>
            <a:ext cx="360000" cy="28927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cxnSp>
        <p:nvCxnSpPr>
          <p:cNvPr id="73" name="カギ線コネクタ 72"/>
          <p:cNvCxnSpPr>
            <a:cxnSpLocks/>
            <a:endCxn id="47" idx="1"/>
          </p:cNvCxnSpPr>
          <p:nvPr/>
        </p:nvCxnSpPr>
        <p:spPr>
          <a:xfrm>
            <a:off x="3468650" y="3311242"/>
            <a:ext cx="2625043" cy="1557381"/>
          </a:xfrm>
          <a:prstGeom prst="bentConnector3">
            <a:avLst>
              <a:gd name="adj1" fmla="val 50000"/>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9" name="図 28" descr="検索画面の画像">
            <a:extLst>
              <a:ext uri="{FF2B5EF4-FFF2-40B4-BE49-F238E27FC236}">
                <a16:creationId xmlns:a16="http://schemas.microsoft.com/office/drawing/2014/main" id="{683605B3-E86A-8717-5B3E-9FD06E172B1C}"/>
              </a:ext>
            </a:extLst>
          </p:cNvPr>
          <p:cNvPicPr>
            <a:picLocks noChangeAspect="1"/>
          </p:cNvPicPr>
          <p:nvPr/>
        </p:nvPicPr>
        <p:blipFill rotWithShape="1">
          <a:blip r:embed="rId6"/>
          <a:srcRect b="40668"/>
          <a:stretch/>
        </p:blipFill>
        <p:spPr>
          <a:xfrm>
            <a:off x="6686016" y="1615967"/>
            <a:ext cx="1620000" cy="1842263"/>
          </a:xfrm>
          <a:prstGeom prst="rect">
            <a:avLst/>
          </a:prstGeom>
          <a:ln w="9525">
            <a:solidFill>
              <a:schemeClr val="tx1">
                <a:lumMod val="50000"/>
                <a:lumOff val="50000"/>
              </a:schemeClr>
            </a:solidFill>
          </a:ln>
        </p:spPr>
      </p:pic>
      <p:sp>
        <p:nvSpPr>
          <p:cNvPr id="52" name="正方形/長方形 51"/>
          <p:cNvSpPr/>
          <p:nvPr/>
        </p:nvSpPr>
        <p:spPr>
          <a:xfrm>
            <a:off x="6704016" y="1844410"/>
            <a:ext cx="1584000" cy="252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nvGrpSpPr>
          <p:cNvPr id="66" name="図形グループ 65"/>
          <p:cNvGrpSpPr/>
          <p:nvPr/>
        </p:nvGrpSpPr>
        <p:grpSpPr>
          <a:xfrm>
            <a:off x="5953884" y="4483504"/>
            <a:ext cx="296586" cy="293005"/>
            <a:chOff x="3546641" y="3995693"/>
            <a:chExt cx="296586" cy="293005"/>
          </a:xfrm>
        </p:grpSpPr>
        <p:sp>
          <p:nvSpPr>
            <p:cNvPr id="67" name="円/楕円 66"/>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68" name="フリーフォーム 67"/>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nvGrpSpPr>
          <p:cNvPr id="63" name="図形グループ 62"/>
          <p:cNvGrpSpPr/>
          <p:nvPr/>
        </p:nvGrpSpPr>
        <p:grpSpPr>
          <a:xfrm>
            <a:off x="6555723" y="1776447"/>
            <a:ext cx="296586" cy="293005"/>
            <a:chOff x="4232441" y="3995693"/>
            <a:chExt cx="296586" cy="293005"/>
          </a:xfrm>
        </p:grpSpPr>
        <p:sp>
          <p:nvSpPr>
            <p:cNvPr id="64" name="円/楕円 63"/>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65" name="フリーフォーム 64"/>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ゴシック" panose="020B0400000000000000" pitchFamily="49" charset="-128"/>
                <a:ea typeface="BIZ UDゴシック" panose="020B0400000000000000" pitchFamily="49" charset="-128"/>
              </a:endParaRPr>
            </a:p>
          </p:txBody>
        </p:sp>
      </p:grpSp>
      <p:sp>
        <p:nvSpPr>
          <p:cNvPr id="36" name="テキスト ボックス 35">
            <a:extLst>
              <a:ext uri="{FF2B5EF4-FFF2-40B4-BE49-F238E27FC236}">
                <a16:creationId xmlns:a16="http://schemas.microsoft.com/office/drawing/2014/main" id="{70D7522B-E01C-2B3F-3785-385BE9D12551}"/>
              </a:ext>
            </a:extLst>
          </p:cNvPr>
          <p:cNvSpPr txBox="1"/>
          <p:nvPr/>
        </p:nvSpPr>
        <p:spPr>
          <a:xfrm>
            <a:off x="3011492" y="5140185"/>
            <a:ext cx="3451166" cy="1169551"/>
          </a:xfrm>
          <a:prstGeom prst="rect">
            <a:avLst/>
          </a:prstGeom>
          <a:noFill/>
          <a:ln>
            <a:solidFill>
              <a:srgbClr val="009650"/>
            </a:solidFill>
          </a:ln>
        </p:spPr>
        <p:txBody>
          <a:bodyPr wrap="square" rtlCol="0">
            <a:spAutoFit/>
          </a:bodyPr>
          <a:lstStyle/>
          <a:p>
            <a:pPr marL="0" marR="0" algn="l">
              <a:spcBef>
                <a:spcPts val="0"/>
              </a:spcBef>
              <a:spcAft>
                <a:spcPts val="0"/>
              </a:spcAft>
            </a:pPr>
            <a:r>
              <a:rPr lang="ja-JP" altLang="en-US" sz="1400" b="1" dirty="0">
                <a:solidFill>
                  <a:srgbClr val="000000"/>
                </a:solidFill>
                <a:effectLst/>
                <a:latin typeface="BIZ UDゴシック" panose="020B0400000000000000" pitchFamily="49" charset="-128"/>
                <a:ea typeface="BIZ UDゴシック" panose="020B0400000000000000" pitchFamily="49" charset="-128"/>
                <a:cs typeface="Times New Roman" panose="02020603050405020304" pitchFamily="18" charset="0"/>
              </a:rPr>
              <a:t>指紋認証や顔認証を求められ、認証されるとインストールが始まります。</a:t>
            </a:r>
            <a:endParaRPr lang="en-US" altLang="ja-JP" sz="1400" b="1" dirty="0">
              <a:solidFill>
                <a:srgbClr val="000000"/>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0" marR="0" algn="l">
              <a:spcBef>
                <a:spcPts val="0"/>
              </a:spcBef>
              <a:spcAft>
                <a:spcPts val="0"/>
              </a:spcAft>
            </a:pPr>
            <a:r>
              <a:rPr lang="ja-JP" altLang="en-US" sz="1400" b="1" dirty="0">
                <a:solidFill>
                  <a:srgbClr val="000000"/>
                </a:solidFill>
                <a:effectLst/>
                <a:latin typeface="BIZ UDゴシック" panose="020B0400000000000000" pitchFamily="49" charset="-128"/>
                <a:ea typeface="BIZ UDゴシック" panose="020B0400000000000000" pitchFamily="49" charset="-128"/>
                <a:cs typeface="Times New Roman" panose="02020603050405020304" pitchFamily="18" charset="0"/>
              </a:rPr>
              <a:t>「開く」と読み上げれば、インストールは終了しています。</a:t>
            </a:r>
            <a:endParaRPr lang="ja-JP" altLang="en-US" sz="1400" b="1"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0" marR="0" algn="l">
              <a:spcBef>
                <a:spcPts val="0"/>
              </a:spcBef>
              <a:spcAft>
                <a:spcPts val="0"/>
              </a:spcAft>
            </a:pPr>
            <a:r>
              <a:rPr lang="en-US" altLang="ja-JP" sz="1400" b="1" dirty="0">
                <a:solidFill>
                  <a:srgbClr val="000000"/>
                </a:solidFill>
                <a:effectLst/>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en-US" sz="1400" b="1" dirty="0">
                <a:solidFill>
                  <a:srgbClr val="000000"/>
                </a:solidFill>
                <a:effectLst/>
                <a:latin typeface="BIZ UDゴシック" panose="020B0400000000000000" pitchFamily="49" charset="-128"/>
                <a:ea typeface="BIZ UDゴシック" panose="020B0400000000000000" pitchFamily="49" charset="-128"/>
                <a:cs typeface="Times New Roman" panose="02020603050405020304" pitchFamily="18" charset="0"/>
              </a:rPr>
              <a:t>「</a:t>
            </a:r>
            <a:r>
              <a:rPr lang="en-US" altLang="ja-JP" sz="1400" b="1" spc="-13" dirty="0" err="1">
                <a:latin typeface="BIZ UDゴシック" panose="020B0400000000000000" pitchFamily="49" charset="-128"/>
                <a:ea typeface="BIZ UDゴシック" panose="020B0400000000000000" pitchFamily="49" charset="-128"/>
              </a:rPr>
              <a:t>YaDo</a:t>
            </a:r>
            <a:r>
              <a:rPr lang="en-US" altLang="ja-JP" sz="1400" b="1" spc="300" dirty="0" err="1">
                <a:latin typeface="BIZ UDゴシック" panose="020B0400000000000000" pitchFamily="49" charset="-128"/>
                <a:ea typeface="BIZ UDゴシック" panose="020B0400000000000000" pitchFamily="49" charset="-128"/>
              </a:rPr>
              <a:t>c</a:t>
            </a:r>
            <a:r>
              <a:rPr lang="ja-JP" altLang="en-US" sz="1400" b="1" dirty="0">
                <a:solidFill>
                  <a:srgbClr val="000000"/>
                </a:solidFill>
                <a:effectLst/>
                <a:latin typeface="BIZ UDゴシック" panose="020B0400000000000000" pitchFamily="49" charset="-128"/>
                <a:ea typeface="BIZ UDゴシック" panose="020B0400000000000000" pitchFamily="49" charset="-128"/>
                <a:cs typeface="Times New Roman" panose="02020603050405020304" pitchFamily="18" charset="0"/>
              </a:rPr>
              <a:t>」は無料のアプリです。</a:t>
            </a:r>
            <a:endParaRPr lang="ja-JP" altLang="en-US" sz="1400" b="1"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p:txBody>
      </p:sp>
      <p:pic>
        <p:nvPicPr>
          <p:cNvPr id="4" name="図 3">
            <a:extLst>
              <a:ext uri="{FF2B5EF4-FFF2-40B4-BE49-F238E27FC236}">
                <a16:creationId xmlns:a16="http://schemas.microsoft.com/office/drawing/2014/main" id="{4C42E38E-0942-FE17-4D27-C16AA49F416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50768" y="2442811"/>
            <a:ext cx="1789919" cy="1054526"/>
          </a:xfrm>
          <a:prstGeom prst="rect">
            <a:avLst/>
          </a:prstGeom>
          <a:ln>
            <a:solidFill>
              <a:schemeClr val="tx1"/>
            </a:solidFill>
          </a:ln>
        </p:spPr>
      </p:pic>
      <p:grpSp>
        <p:nvGrpSpPr>
          <p:cNvPr id="43" name="図形グループ 42"/>
          <p:cNvGrpSpPr/>
          <p:nvPr/>
        </p:nvGrpSpPr>
        <p:grpSpPr>
          <a:xfrm>
            <a:off x="8243577" y="2923254"/>
            <a:ext cx="296586" cy="293005"/>
            <a:chOff x="5101121" y="3995693"/>
            <a:chExt cx="296586" cy="293005"/>
          </a:xfrm>
        </p:grpSpPr>
        <p:sp>
          <p:nvSpPr>
            <p:cNvPr id="45" name="円/楕円 44"/>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6" name="フリーフォーム 45"/>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sp>
        <p:nvSpPr>
          <p:cNvPr id="2" name="タイトル 9">
            <a:extLst>
              <a:ext uri="{FF2B5EF4-FFF2-40B4-BE49-F238E27FC236}">
                <a16:creationId xmlns:a16="http://schemas.microsoft.com/office/drawing/2014/main" id="{3F644DAD-3F2D-04B3-C9AE-EA07FC59D7BB}"/>
              </a:ext>
            </a:extLst>
          </p:cNvPr>
          <p:cNvSpPr txBox="1">
            <a:spLocks/>
          </p:cNvSpPr>
          <p:nvPr/>
        </p:nvSpPr>
        <p:spPr>
          <a:xfrm>
            <a:off x="1609311" y="233951"/>
            <a:ext cx="5934489"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オンライン診療アプリ</a:t>
            </a:r>
            <a:r>
              <a:rPr lang="en-US" altLang="ja-JP" sz="1800" spc="-13" dirty="0" err="1">
                <a:latin typeface="BIZ UDゴシック" panose="020B0400000000000000" pitchFamily="49" charset="-128"/>
                <a:ea typeface="BIZ UDゴシック" panose="020B0400000000000000" pitchFamily="49" charset="-128"/>
              </a:rPr>
              <a:t>YaDoc </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【1</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en-US" altLang="ja-JP" sz="3200" spc="-13" dirty="0" err="1">
                <a:latin typeface="BIZ UDゴシック" panose="020B0400000000000000" pitchFamily="49" charset="-128"/>
                <a:ea typeface="BIZ UDゴシック" panose="020B0400000000000000" pitchFamily="49" charset="-128"/>
              </a:rPr>
              <a:t>YaDo</a:t>
            </a:r>
            <a:r>
              <a:rPr lang="en-US" altLang="ja-JP" sz="3200" spc="300" dirty="0" err="1">
                <a:latin typeface="BIZ UDゴシック" panose="020B0400000000000000" pitchFamily="49" charset="-128"/>
                <a:ea typeface="BIZ UDゴシック" panose="020B0400000000000000" pitchFamily="49" charset="-128"/>
              </a:rPr>
              <a:t>c</a:t>
            </a:r>
            <a:r>
              <a:rPr lang="ja-JP" altLang="en-US" sz="3200" dirty="0">
                <a:latin typeface="BIZ UDゴシック" panose="020B0400000000000000" pitchFamily="49" charset="-128"/>
                <a:ea typeface="BIZ UDゴシック" panose="020B0400000000000000" pitchFamily="49" charset="-128"/>
              </a:rPr>
              <a:t>のインストール</a:t>
            </a:r>
            <a:endParaRPr kumimoji="0" lang="ja-JP" altLang="en-US" sz="3200" kern="0" dirty="0">
              <a:latin typeface="BIZ UDゴシック" panose="020B0400000000000000" pitchFamily="49" charset="-128"/>
              <a:ea typeface="BIZ UDゴシック" panose="020B0400000000000000" pitchFamily="49" charset="-128"/>
            </a:endParaRPr>
          </a:p>
        </p:txBody>
      </p:sp>
      <p:pic>
        <p:nvPicPr>
          <p:cNvPr id="10" name="図 9">
            <a:extLst>
              <a:ext uri="{FF2B5EF4-FFF2-40B4-BE49-F238E27FC236}">
                <a16:creationId xmlns:a16="http://schemas.microsoft.com/office/drawing/2014/main" id="{67045D08-D9BF-742B-0968-C438B1424B1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17825" y="3766531"/>
            <a:ext cx="1597010" cy="1578440"/>
          </a:xfrm>
          <a:prstGeom prst="rect">
            <a:avLst/>
          </a:prstGeom>
        </p:spPr>
      </p:pic>
      <p:sp>
        <p:nvSpPr>
          <p:cNvPr id="69" name="正方形/長方形 68"/>
          <p:cNvSpPr/>
          <p:nvPr/>
        </p:nvSpPr>
        <p:spPr>
          <a:xfrm>
            <a:off x="7938179" y="4121611"/>
            <a:ext cx="361133" cy="2916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nvGrpSpPr>
          <p:cNvPr id="40" name="図形グループ 39"/>
          <p:cNvGrpSpPr/>
          <p:nvPr/>
        </p:nvGrpSpPr>
        <p:grpSpPr>
          <a:xfrm>
            <a:off x="7729746" y="3975109"/>
            <a:ext cx="296586" cy="293005"/>
            <a:chOff x="5878361" y="3995693"/>
            <a:chExt cx="296586" cy="293005"/>
          </a:xfrm>
        </p:grpSpPr>
        <p:sp>
          <p:nvSpPr>
            <p:cNvPr id="41" name="円/楕円 40"/>
            <p:cNvSpPr/>
            <p:nvPr/>
          </p:nvSpPr>
          <p:spPr>
            <a:xfrm>
              <a:off x="587959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2" name="フリーフォーム 41"/>
            <p:cNvSpPr/>
            <p:nvPr/>
          </p:nvSpPr>
          <p:spPr>
            <a:xfrm>
              <a:off x="5878361" y="3995693"/>
              <a:ext cx="296586" cy="293005"/>
            </a:xfrm>
            <a:custGeom>
              <a:avLst/>
              <a:gdLst/>
              <a:ahLst/>
              <a:cxnLst/>
              <a:rect l="l" t="t" r="r" b="b"/>
              <a:pathLst>
                <a:path w="296586" h="293005">
                  <a:moveTo>
                    <a:pt x="93273" y="51601"/>
                  </a:moveTo>
                  <a:lnTo>
                    <a:pt x="93273" y="159688"/>
                  </a:lnTo>
                  <a:cubicBezTo>
                    <a:pt x="107272" y="154153"/>
                    <a:pt x="121923" y="151386"/>
                    <a:pt x="137224" y="151386"/>
                  </a:cubicBezTo>
                  <a:cubicBezTo>
                    <a:pt x="149378" y="151386"/>
                    <a:pt x="158494" y="153719"/>
                    <a:pt x="164571" y="158386"/>
                  </a:cubicBezTo>
                  <a:cubicBezTo>
                    <a:pt x="169889" y="162509"/>
                    <a:pt x="172548" y="169075"/>
                    <a:pt x="172548" y="178082"/>
                  </a:cubicBezTo>
                  <a:cubicBezTo>
                    <a:pt x="172548" y="188392"/>
                    <a:pt x="169807" y="196503"/>
                    <a:pt x="164327" y="202418"/>
                  </a:cubicBezTo>
                  <a:cubicBezTo>
                    <a:pt x="158847" y="208332"/>
                    <a:pt x="151603" y="211289"/>
                    <a:pt x="142596" y="211289"/>
                  </a:cubicBezTo>
                  <a:cubicBezTo>
                    <a:pt x="133806" y="211289"/>
                    <a:pt x="124120" y="209580"/>
                    <a:pt x="113539" y="206162"/>
                  </a:cubicBezTo>
                  <a:cubicBezTo>
                    <a:pt x="102959" y="202743"/>
                    <a:pt x="95444" y="198810"/>
                    <a:pt x="90994" y="194360"/>
                  </a:cubicBezTo>
                  <a:lnTo>
                    <a:pt x="85948" y="194360"/>
                  </a:lnTo>
                  <a:lnTo>
                    <a:pt x="85948" y="231963"/>
                  </a:lnTo>
                  <a:cubicBezTo>
                    <a:pt x="103746" y="241512"/>
                    <a:pt x="123062" y="246287"/>
                    <a:pt x="143898" y="246287"/>
                  </a:cubicBezTo>
                  <a:cubicBezTo>
                    <a:pt x="165819" y="246287"/>
                    <a:pt x="183372" y="240292"/>
                    <a:pt x="196558" y="228300"/>
                  </a:cubicBezTo>
                  <a:cubicBezTo>
                    <a:pt x="209743" y="216308"/>
                    <a:pt x="216336" y="200003"/>
                    <a:pt x="216336" y="179384"/>
                  </a:cubicBezTo>
                  <a:cubicBezTo>
                    <a:pt x="216336" y="157789"/>
                    <a:pt x="207979" y="140860"/>
                    <a:pt x="191267" y="128597"/>
                  </a:cubicBezTo>
                  <a:cubicBezTo>
                    <a:pt x="181066" y="121109"/>
                    <a:pt x="164951" y="117365"/>
                    <a:pt x="142921" y="117365"/>
                  </a:cubicBezTo>
                  <a:cubicBezTo>
                    <a:pt x="139449" y="117365"/>
                    <a:pt x="135922" y="117690"/>
                    <a:pt x="132341" y="118342"/>
                  </a:cubicBezTo>
                  <a:lnTo>
                    <a:pt x="132341" y="85948"/>
                  </a:lnTo>
                  <a:lnTo>
                    <a:pt x="212592" y="85948"/>
                  </a:lnTo>
                  <a:lnTo>
                    <a:pt x="212592" y="51601"/>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spTree>
    <p:extLst>
      <p:ext uri="{BB962C8B-B14F-4D97-AF65-F5344CB8AC3E}">
        <p14:creationId xmlns:p14="http://schemas.microsoft.com/office/powerpoint/2010/main" val="19408908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a:extLst>
              <a:ext uri="{FF2B5EF4-FFF2-40B4-BE49-F238E27FC236}">
                <a16:creationId xmlns:a16="http://schemas.microsoft.com/office/drawing/2014/main" id="{2C96A341-62A5-0287-A07D-33FD92CD02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02591" y="2590233"/>
            <a:ext cx="1439820" cy="2461627"/>
          </a:xfrm>
          <a:prstGeom prst="rect">
            <a:avLst/>
          </a:prstGeom>
          <a:ln>
            <a:solidFill>
              <a:schemeClr val="tx1"/>
            </a:solidFill>
          </a:ln>
        </p:spPr>
      </p:pic>
      <p:pic>
        <p:nvPicPr>
          <p:cNvPr id="61" name="図 60" descr="ヤードックの起動画面で画面下部の「ログインIDを作成」ボタンをタップしている画像">
            <a:extLst>
              <a:ext uri="{FF2B5EF4-FFF2-40B4-BE49-F238E27FC236}">
                <a16:creationId xmlns:a16="http://schemas.microsoft.com/office/drawing/2014/main" id="{7959CAE5-F8BE-4A97-A27F-82909FF3307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53428" y="1651124"/>
            <a:ext cx="1440000" cy="2880000"/>
          </a:xfrm>
          <a:prstGeom prst="rect">
            <a:avLst/>
          </a:prstGeom>
          <a:ln w="9525">
            <a:solidFill>
              <a:schemeClr val="tx1">
                <a:lumMod val="50000"/>
                <a:lumOff val="50000"/>
              </a:schemeClr>
            </a:solidFill>
          </a:ln>
        </p:spPr>
      </p:pic>
      <p:pic>
        <p:nvPicPr>
          <p:cNvPr id="16" name="図 15" descr="携帯電話、メールアドレス入力画面で「認証コードを発行する」ボタンをタップしている画像">
            <a:extLst>
              <a:ext uri="{FF2B5EF4-FFF2-40B4-BE49-F238E27FC236}">
                <a16:creationId xmlns:a16="http://schemas.microsoft.com/office/drawing/2014/main" id="{D641EFBA-D2AC-46B4-A4E7-2C9B7BD3B3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67473" y="3450003"/>
            <a:ext cx="1440000" cy="1659999"/>
          </a:xfrm>
          <a:prstGeom prst="rect">
            <a:avLst/>
          </a:prstGeom>
          <a:ln w="9525">
            <a:solidFill>
              <a:schemeClr val="tx1">
                <a:lumMod val="50000"/>
                <a:lumOff val="50000"/>
              </a:schemeClr>
            </a:solidFill>
          </a:ln>
        </p:spPr>
      </p:pic>
      <p:pic>
        <p:nvPicPr>
          <p:cNvPr id="18" name="図 17" descr="スマートフォンにショートメッセージで「認証コード」が送られてきた画面の画像">
            <a:extLst>
              <a:ext uri="{FF2B5EF4-FFF2-40B4-BE49-F238E27FC236}">
                <a16:creationId xmlns:a16="http://schemas.microsoft.com/office/drawing/2014/main" id="{62910F7A-77A2-4690-98F2-1746E7F51AC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88174" y="1658169"/>
            <a:ext cx="1440000" cy="554000"/>
          </a:xfrm>
          <a:prstGeom prst="rect">
            <a:avLst/>
          </a:prstGeom>
          <a:ln w="9525">
            <a:solidFill>
              <a:schemeClr val="tx1">
                <a:lumMod val="50000"/>
                <a:lumOff val="50000"/>
              </a:schemeClr>
            </a:solidFill>
          </a:ln>
        </p:spPr>
      </p:pic>
      <p:sp>
        <p:nvSpPr>
          <p:cNvPr id="34" name="object 18">
            <a:extLst>
              <a:ext uri="{FF2B5EF4-FFF2-40B4-BE49-F238E27FC236}">
                <a16:creationId xmlns:a16="http://schemas.microsoft.com/office/drawing/2014/main" id="{84120372-64DA-4E54-A83F-BF6241F74A06}"/>
              </a:ext>
            </a:extLst>
          </p:cNvPr>
          <p:cNvSpPr txBox="1"/>
          <p:nvPr/>
        </p:nvSpPr>
        <p:spPr>
          <a:xfrm>
            <a:off x="389223" y="1309960"/>
            <a:ext cx="3430028" cy="5244384"/>
          </a:xfrm>
          <a:prstGeom prst="rect">
            <a:avLst/>
          </a:prstGeom>
        </p:spPr>
        <p:txBody>
          <a:bodyPr vert="horz" wrap="square" lIns="0" tIns="12065" rIns="0" bIns="0" rtlCol="0">
            <a:spAutoFit/>
          </a:bodyPr>
          <a:lstStyle/>
          <a:p>
            <a:pPr marL="9525" marR="4344">
              <a:tabLst>
                <a:tab pos="352425" algn="l"/>
              </a:tabLst>
            </a:pPr>
            <a:r>
              <a:rPr lang="ja-JP" altLang="en-US" sz="2200" b="1" spc="5" dirty="0">
                <a:solidFill>
                  <a:srgbClr val="009650"/>
                </a:solidFill>
                <a:latin typeface="BIZ UDゴシック" panose="020B0400000000000000" pitchFamily="49" charset="-128"/>
                <a:ea typeface="BIZ UDゴシック" panose="020B0400000000000000" pitchFamily="49" charset="-128"/>
                <a:cs typeface="Meiryo" charset="-128"/>
              </a:rPr>
              <a:t>❶</a:t>
            </a:r>
            <a:r>
              <a:rPr lang="ja-JP" altLang="en-US" sz="1700" b="1" spc="5" dirty="0">
                <a:latin typeface="BIZ UDゴシック" panose="020B0400000000000000" pitchFamily="49" charset="-128"/>
                <a:ea typeface="BIZ UDゴシック" panose="020B0400000000000000" pitchFamily="49" charset="-128"/>
                <a:cs typeface="Meiryo" charset="-128"/>
              </a:rPr>
              <a:t>ホーム画面の「</a:t>
            </a:r>
            <a:r>
              <a:rPr lang="en-US" altLang="ja-JP" sz="1700" b="1" spc="-13" dirty="0" err="1">
                <a:latin typeface="BIZ UDゴシック" panose="020B0400000000000000" pitchFamily="49" charset="-128"/>
                <a:ea typeface="BIZ UDゴシック" panose="020B0400000000000000" pitchFamily="49" charset="-128"/>
              </a:rPr>
              <a:t>YaDo</a:t>
            </a:r>
            <a:r>
              <a:rPr lang="en-US" altLang="ja-JP" sz="1700" b="1" spc="300" dirty="0" err="1">
                <a:latin typeface="BIZ UDゴシック" panose="020B0400000000000000" pitchFamily="49" charset="-128"/>
                <a:ea typeface="BIZ UDゴシック" panose="020B0400000000000000" pitchFamily="49" charset="-128"/>
              </a:rPr>
              <a:t>c</a:t>
            </a:r>
            <a:r>
              <a:rPr lang="ja-JP" altLang="en-US" sz="1700" b="1" spc="5" dirty="0">
                <a:latin typeface="BIZ UDゴシック" panose="020B0400000000000000" pitchFamily="49" charset="-128"/>
                <a:ea typeface="BIZ UDゴシック" panose="020B0400000000000000" pitchFamily="49" charset="-128"/>
                <a:cs typeface="Meiryo" charset="-128"/>
              </a:rPr>
              <a:t>」を</a:t>
            </a:r>
            <a:endParaRPr lang="en-US" altLang="ja-JP" sz="1700" b="1" spc="5" dirty="0">
              <a:latin typeface="BIZ UDゴシック" panose="020B0400000000000000" pitchFamily="49" charset="-128"/>
              <a:ea typeface="BIZ UDゴシック" panose="020B0400000000000000" pitchFamily="49" charset="-128"/>
              <a:cs typeface="Meiryo" charset="-128"/>
            </a:endParaRPr>
          </a:p>
          <a:p>
            <a:pPr marL="9525" marR="4344">
              <a:tabLst>
                <a:tab pos="352425" algn="l"/>
              </a:tabLst>
            </a:pPr>
            <a:r>
              <a:rPr lang="ja-JP" altLang="en-US" sz="1700" b="1" spc="5" dirty="0">
                <a:latin typeface="BIZ UDゴシック" panose="020B0400000000000000" pitchFamily="49" charset="-128"/>
                <a:ea typeface="BIZ UDゴシック" panose="020B0400000000000000" pitchFamily="49" charset="-128"/>
                <a:cs typeface="Meiryo" charset="-128"/>
              </a:rPr>
              <a:t>　ダブルタップ</a:t>
            </a:r>
          </a:p>
          <a:p>
            <a:pPr marL="9525" marR="4344">
              <a:tabLst>
                <a:tab pos="352425" algn="l"/>
              </a:tabLst>
            </a:pPr>
            <a:r>
              <a:rPr lang="ja-JP" altLang="en-US" sz="2200" b="1" spc="5" dirty="0">
                <a:solidFill>
                  <a:srgbClr val="009650"/>
                </a:solidFill>
                <a:latin typeface="BIZ UDゴシック" panose="020B0400000000000000" pitchFamily="49" charset="-128"/>
                <a:ea typeface="BIZ UDゴシック" panose="020B0400000000000000" pitchFamily="49" charset="-128"/>
                <a:cs typeface="Meiryo" charset="-128"/>
              </a:rPr>
              <a:t>❷</a:t>
            </a:r>
            <a:r>
              <a:rPr lang="en-US" altLang="ja-JP" sz="1800" b="1" spc="5" dirty="0">
                <a:solidFill>
                  <a:srgbClr val="009650"/>
                </a:solidFill>
                <a:latin typeface="BIZ UDゴシック" panose="020B0400000000000000" pitchFamily="49" charset="-128"/>
                <a:ea typeface="BIZ UDゴシック" panose="020B0400000000000000" pitchFamily="49" charset="-128"/>
                <a:cs typeface="Meiryo" charset="-128"/>
              </a:rPr>
              <a:t>	</a:t>
            </a:r>
            <a:r>
              <a:rPr lang="en-US" altLang="ja-JP" sz="1700" b="1" spc="5" dirty="0">
                <a:latin typeface="BIZ UDゴシック" panose="020B0400000000000000" pitchFamily="49" charset="-128"/>
                <a:ea typeface="BIZ UDゴシック" panose="020B0400000000000000" pitchFamily="49" charset="-128"/>
                <a:cs typeface="Meiryo" charset="-128"/>
              </a:rPr>
              <a:t>Bluetooth</a:t>
            </a:r>
            <a:r>
              <a:rPr lang="ja-JP" altLang="en-US" sz="1700" b="1" spc="5" dirty="0">
                <a:latin typeface="BIZ UDゴシック" panose="020B0400000000000000" pitchFamily="49" charset="-128"/>
                <a:ea typeface="BIZ UDゴシック" panose="020B0400000000000000" pitchFamily="49" charset="-128"/>
                <a:cs typeface="Meiryo" charset="-128"/>
              </a:rPr>
              <a:t>への接続許可に</a:t>
            </a:r>
            <a:endParaRPr lang="en-US" altLang="ja-JP" sz="1700" b="1" spc="5" dirty="0">
              <a:latin typeface="BIZ UDゴシック" panose="020B0400000000000000" pitchFamily="49" charset="-128"/>
              <a:ea typeface="BIZ UDゴシック" panose="020B0400000000000000" pitchFamily="49" charset="-128"/>
              <a:cs typeface="Meiryo" charset="-128"/>
            </a:endParaRPr>
          </a:p>
          <a:p>
            <a:pPr marL="9525" marR="4344">
              <a:tabLst>
                <a:tab pos="352425" algn="l"/>
              </a:tabLst>
            </a:pPr>
            <a:r>
              <a:rPr lang="ja-JP" altLang="en-US" sz="1700" b="1" spc="5" dirty="0">
                <a:latin typeface="BIZ UDゴシック" panose="020B0400000000000000" pitchFamily="49" charset="-128"/>
                <a:ea typeface="BIZ UDゴシック" panose="020B0400000000000000" pitchFamily="49" charset="-128"/>
                <a:cs typeface="Meiryo" charset="-128"/>
              </a:rPr>
              <a:t>　ついて、スワイプで「許可</a:t>
            </a:r>
            <a:endParaRPr lang="en-US" altLang="ja-JP" sz="1700" b="1" spc="5" dirty="0">
              <a:latin typeface="BIZ UDゴシック" panose="020B0400000000000000" pitchFamily="49" charset="-128"/>
              <a:ea typeface="BIZ UDゴシック" panose="020B0400000000000000" pitchFamily="49" charset="-128"/>
              <a:cs typeface="Meiryo" charset="-128"/>
            </a:endParaRPr>
          </a:p>
          <a:p>
            <a:pPr marL="9525" marR="4344">
              <a:tabLst>
                <a:tab pos="352425" algn="l"/>
              </a:tabLst>
            </a:pPr>
            <a:r>
              <a:rPr lang="ja-JP" altLang="en-US" sz="1700" b="1" spc="5" dirty="0">
                <a:latin typeface="BIZ UDゴシック" panose="020B0400000000000000" pitchFamily="49" charset="-128"/>
                <a:ea typeface="BIZ UDゴシック" panose="020B0400000000000000" pitchFamily="49" charset="-128"/>
                <a:cs typeface="Meiryo" charset="-128"/>
              </a:rPr>
              <a:t>　しない」「ＯＫ」いずれかを</a:t>
            </a:r>
            <a:endParaRPr lang="en-US" altLang="ja-JP" sz="1700" b="1" spc="5" dirty="0">
              <a:latin typeface="BIZ UDゴシック" panose="020B0400000000000000" pitchFamily="49" charset="-128"/>
              <a:ea typeface="BIZ UDゴシック" panose="020B0400000000000000" pitchFamily="49" charset="-128"/>
              <a:cs typeface="Meiryo" charset="-128"/>
            </a:endParaRPr>
          </a:p>
          <a:p>
            <a:pPr marL="9525" marR="4344">
              <a:tabLst>
                <a:tab pos="352425" algn="l"/>
              </a:tabLst>
            </a:pPr>
            <a:r>
              <a:rPr lang="ja-JP" altLang="en-US" sz="1700" b="1" spc="5" dirty="0">
                <a:latin typeface="BIZ UDゴシック" panose="020B0400000000000000" pitchFamily="49" charset="-128"/>
                <a:ea typeface="BIZ UDゴシック" panose="020B0400000000000000" pitchFamily="49" charset="-128"/>
                <a:cs typeface="Meiryo" charset="-128"/>
              </a:rPr>
              <a:t>　選んでダブルタップ</a:t>
            </a:r>
            <a:endParaRPr lang="en-US" altLang="ja-JP" sz="1700" b="1" spc="25" dirty="0">
              <a:latin typeface="BIZ UDゴシック" panose="020B0400000000000000" pitchFamily="49" charset="-128"/>
              <a:ea typeface="BIZ UDゴシック" panose="020B0400000000000000" pitchFamily="49" charset="-128"/>
              <a:cs typeface="Meiryo" charset="-128"/>
            </a:endParaRPr>
          </a:p>
          <a:p>
            <a:pPr marL="9525" marR="4344">
              <a:tabLst>
                <a:tab pos="352425" algn="l"/>
              </a:tabLst>
            </a:pPr>
            <a:r>
              <a:rPr lang="ja-JP" altLang="en-US" sz="2400" b="1" spc="5" dirty="0">
                <a:solidFill>
                  <a:srgbClr val="009650"/>
                </a:solidFill>
                <a:latin typeface="BIZ UDゴシック" panose="020B0400000000000000" pitchFamily="49" charset="-128"/>
                <a:ea typeface="BIZ UDゴシック" panose="020B0400000000000000" pitchFamily="49" charset="-128"/>
                <a:cs typeface="Meiryo" charset="-128"/>
              </a:rPr>
              <a:t>❸</a:t>
            </a:r>
            <a:r>
              <a:rPr lang="en-US" altLang="ja-JP" sz="1800" b="1" spc="5" dirty="0">
                <a:solidFill>
                  <a:srgbClr val="009650"/>
                </a:solidFill>
                <a:latin typeface="BIZ UDゴシック" panose="020B0400000000000000" pitchFamily="49" charset="-128"/>
                <a:ea typeface="BIZ UDゴシック" panose="020B0400000000000000" pitchFamily="49" charset="-128"/>
                <a:cs typeface="Meiryo" charset="-128"/>
              </a:rPr>
              <a:t>	</a:t>
            </a:r>
            <a:r>
              <a:rPr lang="ja-JP" altLang="en-US" sz="1700" b="1" spc="5" dirty="0">
                <a:latin typeface="BIZ UDゴシック" panose="020B0400000000000000" pitchFamily="49" charset="-128"/>
                <a:ea typeface="BIZ UDゴシック" panose="020B0400000000000000" pitchFamily="49" charset="-128"/>
                <a:cs typeface="Meiryo" charset="-128"/>
              </a:rPr>
              <a:t>スワイプで移動し</a:t>
            </a:r>
            <a:r>
              <a:rPr lang="en-US" altLang="ja-JP" sz="1700" b="1" dirty="0">
                <a:latin typeface="BIZ UDゴシック" panose="020B0400000000000000" pitchFamily="49" charset="-128"/>
                <a:ea typeface="BIZ UDゴシック" panose="020B0400000000000000" pitchFamily="49" charset="-128"/>
                <a:cs typeface="Meiryo" charset="-128"/>
              </a:rPr>
              <a:t>｢</a:t>
            </a:r>
            <a:r>
              <a:rPr lang="ja-JP" altLang="en-US" sz="1700" b="1" dirty="0">
                <a:latin typeface="BIZ UDゴシック" panose="020B0400000000000000" pitchFamily="49" charset="-128"/>
                <a:ea typeface="BIZ UDゴシック" panose="020B0400000000000000" pitchFamily="49" charset="-128"/>
                <a:cs typeface="Meiryo" charset="-128"/>
              </a:rPr>
              <a:t>ログイン</a:t>
            </a:r>
            <a:r>
              <a:rPr lang="en-US" altLang="ja-JP" sz="1700" b="1" dirty="0">
                <a:latin typeface="BIZ UDゴシック" panose="020B0400000000000000" pitchFamily="49" charset="-128"/>
                <a:ea typeface="BIZ UDゴシック" panose="020B0400000000000000" pitchFamily="49" charset="-128"/>
                <a:cs typeface="Meiryo" charset="-128"/>
              </a:rPr>
              <a:t>ID</a:t>
            </a:r>
          </a:p>
          <a:p>
            <a:pPr marL="9525" marR="4344">
              <a:tabLst>
                <a:tab pos="352425" algn="l"/>
              </a:tabLst>
            </a:pPr>
            <a:r>
              <a:rPr lang="ja-JP" altLang="en-US" sz="1700" b="1" dirty="0">
                <a:latin typeface="BIZ UDゴシック" panose="020B0400000000000000" pitchFamily="49" charset="-128"/>
                <a:ea typeface="BIZ UDゴシック" panose="020B0400000000000000" pitchFamily="49" charset="-128"/>
                <a:cs typeface="Meiryo" charset="-128"/>
              </a:rPr>
              <a:t>　を作成」でダブルタップ</a:t>
            </a:r>
            <a:endParaRPr lang="en-US" altLang="ja-JP" sz="1700" b="1" dirty="0">
              <a:latin typeface="BIZ UDゴシック" panose="020B0400000000000000" pitchFamily="49" charset="-128"/>
              <a:ea typeface="BIZ UDゴシック" panose="020B0400000000000000" pitchFamily="49" charset="-128"/>
              <a:cs typeface="Meiryo" charset="-128"/>
            </a:endParaRPr>
          </a:p>
          <a:p>
            <a:pPr marL="9525" marR="4344">
              <a:tabLst>
                <a:tab pos="352425" algn="l"/>
              </a:tabLst>
            </a:pPr>
            <a:r>
              <a:rPr lang="ja-JP" altLang="en-US" sz="2200" b="1" spc="5" dirty="0">
                <a:solidFill>
                  <a:srgbClr val="009650"/>
                </a:solidFill>
                <a:latin typeface="BIZ UDゴシック" panose="020B0400000000000000" pitchFamily="49" charset="-128"/>
                <a:ea typeface="BIZ UDゴシック" panose="020B0400000000000000" pitchFamily="49" charset="-128"/>
                <a:cs typeface="Meiryo" charset="-128"/>
              </a:rPr>
              <a:t>❹</a:t>
            </a:r>
            <a:r>
              <a:rPr lang="en-US" altLang="ja-JP" sz="1800" b="1" spc="5" dirty="0">
                <a:solidFill>
                  <a:srgbClr val="009650"/>
                </a:solidFill>
                <a:latin typeface="BIZ UDゴシック" panose="020B0400000000000000" pitchFamily="49" charset="-128"/>
                <a:ea typeface="BIZ UDゴシック" panose="020B0400000000000000" pitchFamily="49" charset="-128"/>
                <a:cs typeface="Meiryo" charset="-128"/>
              </a:rPr>
              <a:t>	</a:t>
            </a:r>
            <a:r>
              <a:rPr lang="ja-JP" altLang="en-US" sz="1700" b="1" spc="5" dirty="0">
                <a:latin typeface="BIZ UDゴシック" panose="020B0400000000000000" pitchFamily="49" charset="-128"/>
                <a:ea typeface="BIZ UDゴシック" panose="020B0400000000000000" pitchFamily="49" charset="-128"/>
                <a:cs typeface="Meiryo" charset="-128"/>
              </a:rPr>
              <a:t>利用規約確認後、</a:t>
            </a:r>
            <a:r>
              <a:rPr lang="en-US" altLang="ja-JP" sz="1700" b="1" spc="5" dirty="0">
                <a:latin typeface="BIZ UDゴシック" panose="020B0400000000000000" pitchFamily="49" charset="-128"/>
                <a:ea typeface="BIZ UDゴシック" panose="020B0400000000000000" pitchFamily="49" charset="-128"/>
                <a:cs typeface="Meiryo" charset="-128"/>
              </a:rPr>
              <a:t>｢</a:t>
            </a:r>
            <a:r>
              <a:rPr lang="ja-JP" altLang="en-US" sz="1700" b="1" spc="5" dirty="0">
                <a:latin typeface="BIZ UDゴシック" panose="020B0400000000000000" pitchFamily="49" charset="-128"/>
                <a:ea typeface="BIZ UDゴシック" panose="020B0400000000000000" pitchFamily="49" charset="-128"/>
                <a:cs typeface="Meiryo" charset="-128"/>
              </a:rPr>
              <a:t>同</a:t>
            </a:r>
            <a:r>
              <a:rPr lang="ja-JP" altLang="en-US" sz="1700" b="1" dirty="0">
                <a:latin typeface="BIZ UDゴシック" panose="020B0400000000000000" pitchFamily="49" charset="-128"/>
                <a:ea typeface="BIZ UDゴシック" panose="020B0400000000000000" pitchFamily="49" charset="-128"/>
                <a:cs typeface="Meiryo" charset="-128"/>
              </a:rPr>
              <a:t>意</a:t>
            </a:r>
            <a:r>
              <a:rPr lang="ja-JP" altLang="en-US" sz="1700" b="1" spc="-8" dirty="0">
                <a:latin typeface="BIZ UDゴシック" panose="020B0400000000000000" pitchFamily="49" charset="-128"/>
                <a:ea typeface="BIZ UDゴシック" panose="020B0400000000000000" pitchFamily="49" charset="-128"/>
                <a:cs typeface="Meiryo" charset="-128"/>
              </a:rPr>
              <a:t>す</a:t>
            </a:r>
            <a:r>
              <a:rPr lang="ja-JP" altLang="en-US" sz="1700" b="1" dirty="0">
                <a:latin typeface="BIZ UDゴシック" panose="020B0400000000000000" pitchFamily="49" charset="-128"/>
                <a:ea typeface="BIZ UDゴシック" panose="020B0400000000000000" pitchFamily="49" charset="-128"/>
                <a:cs typeface="Meiryo" charset="-128"/>
              </a:rPr>
              <a:t>る</a:t>
            </a:r>
            <a:r>
              <a:rPr lang="ja-JP" altLang="en-US" sz="1700" b="1" spc="-700" dirty="0">
                <a:latin typeface="BIZ UDゴシック" panose="020B0400000000000000" pitchFamily="49" charset="-128"/>
                <a:ea typeface="BIZ UDゴシック" panose="020B0400000000000000" pitchFamily="49" charset="-128"/>
                <a:cs typeface="Meiryo" charset="-128"/>
              </a:rPr>
              <a:t>」</a:t>
            </a:r>
            <a:endParaRPr lang="en-US" altLang="ja-JP" sz="1700" b="1" spc="-700" dirty="0">
              <a:latin typeface="BIZ UDゴシック" panose="020B0400000000000000" pitchFamily="49" charset="-128"/>
              <a:ea typeface="BIZ UDゴシック" panose="020B0400000000000000" pitchFamily="49" charset="-128"/>
              <a:cs typeface="Meiryo" charset="-128"/>
            </a:endParaRPr>
          </a:p>
          <a:p>
            <a:pPr marL="9525" marR="4344">
              <a:tabLst>
                <a:tab pos="352425" algn="l"/>
              </a:tabLst>
            </a:pPr>
            <a:r>
              <a:rPr lang="ja-JP" altLang="en-US" sz="1700" b="1" spc="-700" dirty="0">
                <a:latin typeface="BIZ UDゴシック" panose="020B0400000000000000" pitchFamily="49" charset="-128"/>
                <a:ea typeface="BIZ UDゴシック" panose="020B0400000000000000" pitchFamily="49" charset="-128"/>
                <a:cs typeface="Meiryo" charset="-128"/>
              </a:rPr>
              <a:t>　　</a:t>
            </a:r>
            <a:r>
              <a:rPr lang="ja-JP" altLang="en-US" sz="1700" b="1" dirty="0">
                <a:latin typeface="BIZ UDゴシック" panose="020B0400000000000000" pitchFamily="49" charset="-128"/>
                <a:ea typeface="BIZ UDゴシック" panose="020B0400000000000000" pitchFamily="49" charset="-128"/>
                <a:cs typeface="Meiryo" charset="-128"/>
              </a:rPr>
              <a:t>でダ</a:t>
            </a:r>
            <a:r>
              <a:rPr lang="ja-JP" altLang="en-US" sz="1700" b="1" spc="25" dirty="0">
                <a:latin typeface="BIZ UDゴシック" panose="020B0400000000000000" pitchFamily="49" charset="-128"/>
                <a:ea typeface="BIZ UDゴシック" panose="020B0400000000000000" pitchFamily="49" charset="-128"/>
                <a:cs typeface="Meiryo" charset="-128"/>
              </a:rPr>
              <a:t>ブルタップ</a:t>
            </a:r>
            <a:endParaRPr lang="en-US" altLang="ja-JP" sz="1700" b="1" spc="25" dirty="0">
              <a:latin typeface="BIZ UDゴシック" panose="020B0400000000000000" pitchFamily="49" charset="-128"/>
              <a:ea typeface="BIZ UDゴシック" panose="020B0400000000000000" pitchFamily="49" charset="-128"/>
              <a:cs typeface="Meiryo" charset="-128"/>
            </a:endParaRPr>
          </a:p>
          <a:p>
            <a:pPr marL="9525" marR="4344">
              <a:tabLst>
                <a:tab pos="352425" algn="l"/>
              </a:tabLst>
            </a:pPr>
            <a:r>
              <a:rPr lang="ja-JP" altLang="en-US" sz="2200" b="1" spc="5" dirty="0">
                <a:solidFill>
                  <a:srgbClr val="009650"/>
                </a:solidFill>
                <a:latin typeface="BIZ UDゴシック" panose="020B0400000000000000" pitchFamily="49" charset="-128"/>
                <a:ea typeface="BIZ UDゴシック" panose="020B0400000000000000" pitchFamily="49" charset="-128"/>
                <a:cs typeface="Meiryo" charset="-128"/>
              </a:rPr>
              <a:t>❺</a:t>
            </a:r>
            <a:r>
              <a:rPr lang="ja-JP" altLang="en-US" sz="1700" b="1" spc="5" dirty="0">
                <a:latin typeface="BIZ UDゴシック" panose="020B0400000000000000" pitchFamily="49" charset="-128"/>
                <a:ea typeface="BIZ UDゴシック" panose="020B0400000000000000" pitchFamily="49" charset="-128"/>
                <a:cs typeface="Meiryo" charset="-128"/>
              </a:rPr>
              <a:t>携帯電話番号入力後、</a:t>
            </a:r>
            <a:r>
              <a:rPr lang="en-US" altLang="ja-JP" sz="1700" b="1" dirty="0">
                <a:latin typeface="BIZ UDゴシック" panose="020B0400000000000000" pitchFamily="49" charset="-128"/>
                <a:ea typeface="BIZ UDゴシック" panose="020B0400000000000000" pitchFamily="49" charset="-128"/>
                <a:cs typeface="Meiryo" charset="-128"/>
              </a:rPr>
              <a:t>｢</a:t>
            </a:r>
            <a:r>
              <a:rPr lang="ja-JP" altLang="en-US" sz="1700" b="1" dirty="0">
                <a:latin typeface="BIZ UDゴシック" panose="020B0400000000000000" pitchFamily="49" charset="-128"/>
                <a:ea typeface="BIZ UDゴシック" panose="020B0400000000000000" pitchFamily="49" charset="-128"/>
                <a:cs typeface="Meiryo" charset="-128"/>
              </a:rPr>
              <a:t>認証　　</a:t>
            </a:r>
            <a:endParaRPr lang="en-US" altLang="ja-JP" sz="1700" b="1" dirty="0">
              <a:latin typeface="BIZ UDゴシック" panose="020B0400000000000000" pitchFamily="49" charset="-128"/>
              <a:ea typeface="BIZ UDゴシック" panose="020B0400000000000000" pitchFamily="49" charset="-128"/>
              <a:cs typeface="Meiryo" charset="-128"/>
            </a:endParaRPr>
          </a:p>
          <a:p>
            <a:pPr marL="9525" marR="4344">
              <a:tabLst>
                <a:tab pos="352425" algn="l"/>
              </a:tabLst>
            </a:pPr>
            <a:r>
              <a:rPr lang="ja-JP" altLang="en-US" sz="1700" b="1" dirty="0">
                <a:latin typeface="BIZ UDゴシック" panose="020B0400000000000000" pitchFamily="49" charset="-128"/>
                <a:ea typeface="BIZ UDゴシック" panose="020B0400000000000000" pitchFamily="49" charset="-128"/>
                <a:cs typeface="Meiryo" charset="-128"/>
              </a:rPr>
              <a:t>　コードを発行する</a:t>
            </a:r>
            <a:r>
              <a:rPr lang="ja-JP" altLang="en-US" sz="1700" b="1" spc="-700" dirty="0">
                <a:latin typeface="BIZ UDゴシック" panose="020B0400000000000000" pitchFamily="49" charset="-128"/>
                <a:ea typeface="BIZ UDゴシック" panose="020B0400000000000000" pitchFamily="49" charset="-128"/>
                <a:cs typeface="Meiryo" charset="-128"/>
              </a:rPr>
              <a:t>」</a:t>
            </a:r>
            <a:r>
              <a:rPr lang="ja-JP" altLang="en-US" sz="1700" b="1" dirty="0">
                <a:latin typeface="BIZ UDゴシック" panose="020B0400000000000000" pitchFamily="49" charset="-128"/>
                <a:ea typeface="BIZ UDゴシック" panose="020B0400000000000000" pitchFamily="49" charset="-128"/>
                <a:cs typeface="Meiryo" charset="-128"/>
              </a:rPr>
              <a:t>を</a:t>
            </a:r>
            <a:endParaRPr lang="en-US" altLang="ja-JP" sz="1700" b="1" dirty="0">
              <a:latin typeface="BIZ UDゴシック" panose="020B0400000000000000" pitchFamily="49" charset="-128"/>
              <a:ea typeface="BIZ UDゴシック" panose="020B0400000000000000" pitchFamily="49" charset="-128"/>
              <a:cs typeface="Meiryo" charset="-128"/>
            </a:endParaRPr>
          </a:p>
          <a:p>
            <a:pPr marL="9525" marR="4344">
              <a:tabLst>
                <a:tab pos="352425" algn="l"/>
              </a:tabLst>
            </a:pPr>
            <a:r>
              <a:rPr lang="ja-JP" altLang="en-US" sz="1700" b="1" dirty="0">
                <a:latin typeface="BIZ UDゴシック" panose="020B0400000000000000" pitchFamily="49" charset="-128"/>
                <a:ea typeface="BIZ UDゴシック" panose="020B0400000000000000" pitchFamily="49" charset="-128"/>
                <a:cs typeface="Meiryo" charset="-128"/>
              </a:rPr>
              <a:t>　ダブルタップ </a:t>
            </a:r>
            <a:r>
              <a:rPr lang="en-US" altLang="ja-JP" sz="1400" b="1" dirty="0">
                <a:latin typeface="BIZ UDゴシック" panose="020B0400000000000000" pitchFamily="49" charset="-128"/>
                <a:ea typeface="BIZ UDゴシック" panose="020B0400000000000000" pitchFamily="49" charset="-128"/>
                <a:cs typeface="Meiryo" charset="-128"/>
              </a:rPr>
              <a:t>※</a:t>
            </a:r>
            <a:r>
              <a:rPr lang="ja-JP" altLang="en-US" sz="1400" b="1" dirty="0">
                <a:latin typeface="BIZ UDゴシック" panose="020B0400000000000000" pitchFamily="49" charset="-128"/>
                <a:ea typeface="BIZ UDゴシック" panose="020B0400000000000000" pitchFamily="49" charset="-128"/>
                <a:cs typeface="Meiryo" charset="-128"/>
              </a:rPr>
              <a:t>１</a:t>
            </a:r>
            <a:endParaRPr lang="en-US" altLang="ja-JP" sz="1400" b="1" dirty="0">
              <a:latin typeface="BIZ UDゴシック" panose="020B0400000000000000" pitchFamily="49" charset="-128"/>
              <a:ea typeface="BIZ UDゴシック" panose="020B0400000000000000" pitchFamily="49" charset="-128"/>
              <a:cs typeface="Meiryo" charset="-128"/>
            </a:endParaRPr>
          </a:p>
          <a:p>
            <a:pPr marL="9525" marR="4344">
              <a:tabLst>
                <a:tab pos="352425" algn="l"/>
              </a:tabLst>
            </a:pPr>
            <a:r>
              <a:rPr lang="ja-JP" altLang="en-US" sz="2200" b="1" spc="5" dirty="0">
                <a:solidFill>
                  <a:srgbClr val="009650"/>
                </a:solidFill>
                <a:latin typeface="BIZ UDゴシック" panose="020B0400000000000000" pitchFamily="49" charset="-128"/>
                <a:ea typeface="BIZ UDゴシック" panose="020B0400000000000000" pitchFamily="49" charset="-128"/>
                <a:cs typeface="Meiryo" charset="-128"/>
              </a:rPr>
              <a:t>❻</a:t>
            </a:r>
            <a:r>
              <a:rPr lang="en-US" altLang="ja-JP" sz="1700" b="1" dirty="0">
                <a:latin typeface="BIZ UDゴシック" panose="020B0400000000000000" pitchFamily="49" charset="-128"/>
                <a:ea typeface="BIZ UDゴシック" panose="020B0400000000000000" pitchFamily="49" charset="-128"/>
                <a:cs typeface="Meiryo" charset="-128"/>
              </a:rPr>
              <a:t>SMS</a:t>
            </a:r>
            <a:r>
              <a:rPr lang="ja-JP" altLang="en-US" sz="1700" b="1" dirty="0">
                <a:latin typeface="BIZ UDゴシック" panose="020B0400000000000000" pitchFamily="49" charset="-128"/>
                <a:ea typeface="BIZ UDゴシック" panose="020B0400000000000000" pitchFamily="49" charset="-128"/>
                <a:cs typeface="Meiryo" charset="-128"/>
              </a:rPr>
              <a:t>もしくは</a:t>
            </a:r>
            <a:r>
              <a:rPr lang="en-US" altLang="ja-JP" sz="1700" b="1" dirty="0">
                <a:latin typeface="BIZ UDゴシック" panose="020B0400000000000000" pitchFamily="49" charset="-128"/>
                <a:ea typeface="BIZ UDゴシック" panose="020B0400000000000000" pitchFamily="49" charset="-128"/>
                <a:cs typeface="Meiryo" charset="-128"/>
              </a:rPr>
              <a:t>	</a:t>
            </a:r>
            <a:r>
              <a:rPr lang="ja-JP" altLang="en-US" sz="1700" b="1" dirty="0">
                <a:latin typeface="BIZ UDゴシック" panose="020B0400000000000000" pitchFamily="49" charset="-128"/>
                <a:ea typeface="BIZ UDゴシック" panose="020B0400000000000000" pitchFamily="49" charset="-128"/>
                <a:cs typeface="Meiryo" charset="-128"/>
              </a:rPr>
              <a:t>メールで認証</a:t>
            </a:r>
            <a:endParaRPr lang="en-US" altLang="ja-JP" sz="1700" b="1" dirty="0">
              <a:latin typeface="BIZ UDゴシック" panose="020B0400000000000000" pitchFamily="49" charset="-128"/>
              <a:ea typeface="BIZ UDゴシック" panose="020B0400000000000000" pitchFamily="49" charset="-128"/>
              <a:cs typeface="Meiryo" charset="-128"/>
            </a:endParaRPr>
          </a:p>
          <a:p>
            <a:pPr marL="9525" marR="4344">
              <a:tabLst>
                <a:tab pos="352425" algn="l"/>
              </a:tabLst>
            </a:pPr>
            <a:r>
              <a:rPr lang="ja-JP" altLang="en-US" sz="1700" b="1" dirty="0">
                <a:latin typeface="BIZ UDゴシック" panose="020B0400000000000000" pitchFamily="49" charset="-128"/>
                <a:ea typeface="BIZ UDゴシック" panose="020B0400000000000000" pitchFamily="49" charset="-128"/>
                <a:cs typeface="Meiryo" charset="-128"/>
              </a:rPr>
              <a:t>　コードが届きます。入力後</a:t>
            </a:r>
            <a:endParaRPr lang="en-US" altLang="ja-JP" sz="1700" b="1" dirty="0">
              <a:latin typeface="BIZ UDゴシック" panose="020B0400000000000000" pitchFamily="49" charset="-128"/>
              <a:ea typeface="BIZ UDゴシック" panose="020B0400000000000000" pitchFamily="49" charset="-128"/>
              <a:cs typeface="Meiryo" charset="-128"/>
            </a:endParaRPr>
          </a:p>
          <a:p>
            <a:pPr marL="9525" marR="4344">
              <a:tabLst>
                <a:tab pos="352425" algn="l"/>
              </a:tabLst>
            </a:pPr>
            <a:r>
              <a:rPr lang="ja-JP" altLang="en-US" sz="1700" b="1" dirty="0">
                <a:latin typeface="BIZ UDゴシック" panose="020B0400000000000000" pitchFamily="49" charset="-128"/>
                <a:ea typeface="BIZ UDゴシック" panose="020B0400000000000000" pitchFamily="49" charset="-128"/>
                <a:cs typeface="Meiryo" charset="-128"/>
              </a:rPr>
              <a:t>　「完了」でダブルタップ</a:t>
            </a:r>
            <a:endParaRPr lang="en-US" altLang="ja-JP" sz="1700" b="1" dirty="0">
              <a:latin typeface="BIZ UDゴシック" panose="020B0400000000000000" pitchFamily="49" charset="-128"/>
              <a:ea typeface="BIZ UDゴシック" panose="020B0400000000000000" pitchFamily="49" charset="-128"/>
              <a:cs typeface="Meiryo" charset="-128"/>
            </a:endParaRPr>
          </a:p>
          <a:p>
            <a:pPr marL="9525" marR="4344">
              <a:tabLst>
                <a:tab pos="352425" algn="l"/>
              </a:tabLst>
            </a:pPr>
            <a:r>
              <a:rPr lang="ja-JP" altLang="en-US" sz="1700" b="1" dirty="0">
                <a:latin typeface="BIZ UDゴシック" panose="020B0400000000000000" pitchFamily="49" charset="-128"/>
                <a:ea typeface="BIZ UDゴシック" panose="020B0400000000000000" pitchFamily="49" charset="-128"/>
                <a:cs typeface="Meiryo" charset="-128"/>
              </a:rPr>
              <a:t>　「次へ」へ移動しダブルタップ</a:t>
            </a:r>
            <a:endParaRPr lang="en-US" altLang="ja-JP" sz="1700" b="1" dirty="0">
              <a:latin typeface="BIZ UDゴシック" panose="020B0400000000000000" pitchFamily="49" charset="-128"/>
              <a:ea typeface="BIZ UDゴシック" panose="020B0400000000000000" pitchFamily="49" charset="-128"/>
              <a:cs typeface="Meiryo" charset="-128"/>
            </a:endParaRPr>
          </a:p>
          <a:p>
            <a:pPr marL="9525" marR="4344">
              <a:tabLst>
                <a:tab pos="352425" algn="l"/>
              </a:tabLst>
            </a:pPr>
            <a:r>
              <a:rPr lang="ja-JP" altLang="en-US" sz="1700" b="1" dirty="0">
                <a:latin typeface="BIZ UDゴシック" panose="020B0400000000000000" pitchFamily="49" charset="-128"/>
                <a:ea typeface="BIZ UDゴシック" panose="020B0400000000000000" pitchFamily="49" charset="-128"/>
                <a:cs typeface="Meiryo" charset="-128"/>
              </a:rPr>
              <a:t>　　</a:t>
            </a:r>
            <a:r>
              <a:rPr lang="en-US" altLang="ja-JP" sz="1400" b="1" dirty="0">
                <a:latin typeface="BIZ UDゴシック" panose="020B0400000000000000" pitchFamily="49" charset="-128"/>
                <a:ea typeface="BIZ UDゴシック" panose="020B0400000000000000" pitchFamily="49" charset="-128"/>
                <a:cs typeface="Meiryo" charset="-128"/>
              </a:rPr>
              <a:t>※</a:t>
            </a:r>
            <a:r>
              <a:rPr lang="ja-JP" altLang="en-US" sz="1400" b="1" dirty="0">
                <a:latin typeface="BIZ UDゴシック" panose="020B0400000000000000" pitchFamily="49" charset="-128"/>
                <a:ea typeface="BIZ UDゴシック" panose="020B0400000000000000" pitchFamily="49" charset="-128"/>
                <a:cs typeface="Meiryo" charset="-128"/>
              </a:rPr>
              <a:t>２</a:t>
            </a:r>
            <a:endParaRPr lang="en-US" altLang="ja-JP" sz="1400" b="1" dirty="0">
              <a:latin typeface="BIZ UDゴシック" panose="020B0400000000000000" pitchFamily="49" charset="-128"/>
              <a:ea typeface="BIZ UDゴシック" panose="020B0400000000000000" pitchFamily="49" charset="-128"/>
              <a:cs typeface="Meiryo" charset="-128"/>
            </a:endParaRPr>
          </a:p>
        </p:txBody>
      </p:sp>
      <p:sp>
        <p:nvSpPr>
          <p:cNvPr id="35" name="正方形/長方形 34"/>
          <p:cNvSpPr/>
          <p:nvPr/>
        </p:nvSpPr>
        <p:spPr>
          <a:xfrm>
            <a:off x="3870000" y="3438197"/>
            <a:ext cx="1404000" cy="3240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ゴシック" panose="020B0400000000000000" pitchFamily="49" charset="-128"/>
              <a:ea typeface="BIZ UDゴシック" panose="020B0400000000000000" pitchFamily="49" charset="-128"/>
            </a:endParaRPr>
          </a:p>
        </p:txBody>
      </p:sp>
      <p:sp>
        <p:nvSpPr>
          <p:cNvPr id="57" name="正方形/長方形 56"/>
          <p:cNvSpPr/>
          <p:nvPr/>
        </p:nvSpPr>
        <p:spPr>
          <a:xfrm>
            <a:off x="7110501" y="1867216"/>
            <a:ext cx="936000" cy="3240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62" name="正方形/長方形 61"/>
          <p:cNvSpPr/>
          <p:nvPr/>
        </p:nvSpPr>
        <p:spPr>
          <a:xfrm>
            <a:off x="7102591" y="2750161"/>
            <a:ext cx="1440000" cy="3240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80" name="正方形/長方形 79"/>
          <p:cNvSpPr/>
          <p:nvPr/>
        </p:nvSpPr>
        <p:spPr>
          <a:xfrm>
            <a:off x="5485473" y="4725729"/>
            <a:ext cx="1404000" cy="3240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84" name="正方形/長方形 83"/>
          <p:cNvSpPr/>
          <p:nvPr/>
        </p:nvSpPr>
        <p:spPr>
          <a:xfrm>
            <a:off x="7110501" y="3327875"/>
            <a:ext cx="1440000" cy="324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cxnSp>
        <p:nvCxnSpPr>
          <p:cNvPr id="10" name="直線矢印コネクタ 9"/>
          <p:cNvCxnSpPr>
            <a:cxnSpLocks/>
          </p:cNvCxnSpPr>
          <p:nvPr/>
        </p:nvCxnSpPr>
        <p:spPr>
          <a:xfrm>
            <a:off x="7467600" y="2206246"/>
            <a:ext cx="0" cy="50149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1"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3-B</a:t>
            </a:r>
            <a:endParaRPr lang="en-US" sz="3600" dirty="0">
              <a:latin typeface="BIZ UDゴシック" panose="020B0400000000000000" pitchFamily="49" charset="-128"/>
              <a:ea typeface="BIZ UDゴシック" panose="020B0400000000000000" pitchFamily="49" charset="-128"/>
            </a:endParaRPr>
          </a:p>
        </p:txBody>
      </p:sp>
      <p:sp>
        <p:nvSpPr>
          <p:cNvPr id="53" name="タイトル 9">
            <a:extLst>
              <a:ext uri="{FF2B5EF4-FFF2-40B4-BE49-F238E27FC236}">
                <a16:creationId xmlns:a16="http://schemas.microsoft.com/office/drawing/2014/main" id="{FDDA2747-DBA5-44E4-A04D-BE8E8CD8D716}"/>
              </a:ext>
            </a:extLst>
          </p:cNvPr>
          <p:cNvSpPr txBox="1">
            <a:spLocks/>
          </p:cNvSpPr>
          <p:nvPr/>
        </p:nvSpPr>
        <p:spPr>
          <a:xfrm>
            <a:off x="1627690" y="220943"/>
            <a:ext cx="5044647"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オンライン診療アプリ</a:t>
            </a:r>
            <a:r>
              <a:rPr lang="en-US" altLang="ja-JP" sz="1800" spc="-13" dirty="0" err="1">
                <a:latin typeface="BIZ UDゴシック" panose="020B0400000000000000" pitchFamily="49" charset="-128"/>
                <a:ea typeface="BIZ UDゴシック" panose="020B0400000000000000" pitchFamily="49" charset="-128"/>
              </a:rPr>
              <a:t>YaDoc </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【2</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en-US" altLang="ja-JP" sz="3200" spc="-13" dirty="0" err="1">
                <a:latin typeface="BIZ UDゴシック" panose="020B0400000000000000" pitchFamily="49" charset="-128"/>
                <a:ea typeface="BIZ UDゴシック" panose="020B0400000000000000" pitchFamily="49" charset="-128"/>
              </a:rPr>
              <a:t>YaDo</a:t>
            </a:r>
            <a:r>
              <a:rPr lang="en-US" altLang="ja-JP" sz="3200" spc="300" dirty="0" err="1">
                <a:latin typeface="BIZ UDゴシック" panose="020B0400000000000000" pitchFamily="49" charset="-128"/>
                <a:ea typeface="BIZ UDゴシック" panose="020B0400000000000000" pitchFamily="49" charset="-128"/>
              </a:rPr>
              <a:t>c</a:t>
            </a:r>
            <a:r>
              <a:rPr lang="ja-JP" altLang="en-US" sz="3200" spc="-17" dirty="0">
                <a:latin typeface="BIZ UDゴシック" panose="020B0400000000000000" pitchFamily="49" charset="-128"/>
                <a:ea typeface="BIZ UDゴシック" panose="020B0400000000000000" pitchFamily="49" charset="-128"/>
              </a:rPr>
              <a:t>に</a:t>
            </a:r>
            <a:r>
              <a:rPr lang="en-US" altLang="ja-JP" sz="3200" spc="-13" dirty="0">
                <a:latin typeface="BIZ UDゴシック" panose="020B0400000000000000" pitchFamily="49" charset="-128"/>
                <a:ea typeface="BIZ UDゴシック" panose="020B0400000000000000" pitchFamily="49" charset="-128"/>
              </a:rPr>
              <a:t>ID</a:t>
            </a:r>
            <a:r>
              <a:rPr lang="ja-JP" altLang="en-US" sz="3200" spc="-17" dirty="0">
                <a:latin typeface="BIZ UDゴシック" panose="020B0400000000000000" pitchFamily="49" charset="-128"/>
                <a:ea typeface="BIZ UDゴシック" panose="020B0400000000000000" pitchFamily="49" charset="-128"/>
              </a:rPr>
              <a:t>登録</a:t>
            </a:r>
            <a:endParaRPr kumimoji="0" lang="ja-JP" altLang="en-US" sz="3200" kern="0" dirty="0">
              <a:latin typeface="BIZ UDゴシック" panose="020B0400000000000000" pitchFamily="49" charset="-128"/>
              <a:ea typeface="BIZ UDゴシック" panose="020B0400000000000000" pitchFamily="49" charset="-128"/>
            </a:endParaRPr>
          </a:p>
        </p:txBody>
      </p:sp>
      <p:grpSp>
        <p:nvGrpSpPr>
          <p:cNvPr id="54" name="図形グループ 53"/>
          <p:cNvGrpSpPr/>
          <p:nvPr/>
        </p:nvGrpSpPr>
        <p:grpSpPr>
          <a:xfrm>
            <a:off x="6964801" y="1699760"/>
            <a:ext cx="296586" cy="293005"/>
            <a:chOff x="6801905" y="3995693"/>
            <a:chExt cx="296586" cy="293005"/>
          </a:xfrm>
        </p:grpSpPr>
        <p:sp>
          <p:nvSpPr>
            <p:cNvPr id="55" name="円/楕円 54"/>
            <p:cNvSpPr/>
            <p:nvPr/>
          </p:nvSpPr>
          <p:spPr>
            <a:xfrm>
              <a:off x="6803136"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56" name="フリーフォーム 55"/>
            <p:cNvSpPr/>
            <p:nvPr/>
          </p:nvSpPr>
          <p:spPr>
            <a:xfrm>
              <a:off x="6801905" y="3995693"/>
              <a:ext cx="296586" cy="293005"/>
            </a:xfrm>
            <a:custGeom>
              <a:avLst/>
              <a:gdLst/>
              <a:ahLst/>
              <a:cxnLst/>
              <a:rect l="l" t="t" r="r" b="b"/>
              <a:pathLst>
                <a:path w="296586" h="293005">
                  <a:moveTo>
                    <a:pt x="144224" y="146991"/>
                  </a:moveTo>
                  <a:cubicBezTo>
                    <a:pt x="153991" y="146991"/>
                    <a:pt x="160882" y="148565"/>
                    <a:pt x="164897" y="151712"/>
                  </a:cubicBezTo>
                  <a:cubicBezTo>
                    <a:pt x="171408" y="156812"/>
                    <a:pt x="174664" y="165331"/>
                    <a:pt x="174664" y="177268"/>
                  </a:cubicBezTo>
                  <a:cubicBezTo>
                    <a:pt x="174664" y="187686"/>
                    <a:pt x="172168" y="195852"/>
                    <a:pt x="167176" y="201767"/>
                  </a:cubicBezTo>
                  <a:cubicBezTo>
                    <a:pt x="162184" y="207681"/>
                    <a:pt x="155456" y="210638"/>
                    <a:pt x="146991" y="210638"/>
                  </a:cubicBezTo>
                  <a:cubicBezTo>
                    <a:pt x="137550" y="210638"/>
                    <a:pt x="130225" y="206108"/>
                    <a:pt x="125016" y="197046"/>
                  </a:cubicBezTo>
                  <a:cubicBezTo>
                    <a:pt x="119807" y="187985"/>
                    <a:pt x="117202" y="175423"/>
                    <a:pt x="117202" y="159362"/>
                  </a:cubicBezTo>
                  <a:cubicBezTo>
                    <a:pt x="117202" y="158928"/>
                    <a:pt x="117283" y="158006"/>
                    <a:pt x="117446" y="156595"/>
                  </a:cubicBezTo>
                  <a:cubicBezTo>
                    <a:pt x="117609" y="155184"/>
                    <a:pt x="117690" y="153991"/>
                    <a:pt x="117690" y="153014"/>
                  </a:cubicBezTo>
                  <a:cubicBezTo>
                    <a:pt x="126698" y="148999"/>
                    <a:pt x="135542" y="146991"/>
                    <a:pt x="144224" y="146991"/>
                  </a:cubicBezTo>
                  <a:close/>
                  <a:moveTo>
                    <a:pt x="168315" y="46718"/>
                  </a:moveTo>
                  <a:cubicBezTo>
                    <a:pt x="138255" y="46718"/>
                    <a:pt x="115194" y="56756"/>
                    <a:pt x="99133" y="76832"/>
                  </a:cubicBezTo>
                  <a:cubicBezTo>
                    <a:pt x="83941" y="95932"/>
                    <a:pt x="76344" y="122411"/>
                    <a:pt x="76344" y="156269"/>
                  </a:cubicBezTo>
                  <a:cubicBezTo>
                    <a:pt x="76344" y="187632"/>
                    <a:pt x="83886" y="211344"/>
                    <a:pt x="98971" y="227405"/>
                  </a:cubicBezTo>
                  <a:cubicBezTo>
                    <a:pt x="110365" y="239559"/>
                    <a:pt x="126372" y="245636"/>
                    <a:pt x="146991" y="245636"/>
                  </a:cubicBezTo>
                  <a:cubicBezTo>
                    <a:pt x="165765" y="245636"/>
                    <a:pt x="181772" y="239342"/>
                    <a:pt x="195011" y="226754"/>
                  </a:cubicBezTo>
                  <a:cubicBezTo>
                    <a:pt x="208793" y="213514"/>
                    <a:pt x="215684" y="196693"/>
                    <a:pt x="215684" y="176292"/>
                  </a:cubicBezTo>
                  <a:cubicBezTo>
                    <a:pt x="215684" y="152960"/>
                    <a:pt x="207654" y="135651"/>
                    <a:pt x="191593" y="124364"/>
                  </a:cubicBezTo>
                  <a:cubicBezTo>
                    <a:pt x="182043" y="117636"/>
                    <a:pt x="168152" y="114272"/>
                    <a:pt x="149921" y="114272"/>
                  </a:cubicBezTo>
                  <a:cubicBezTo>
                    <a:pt x="138743" y="114272"/>
                    <a:pt x="128977" y="117528"/>
                    <a:pt x="120620" y="124039"/>
                  </a:cubicBezTo>
                  <a:cubicBezTo>
                    <a:pt x="127891" y="95824"/>
                    <a:pt x="142650" y="81716"/>
                    <a:pt x="164897" y="81716"/>
                  </a:cubicBezTo>
                  <a:cubicBezTo>
                    <a:pt x="177377" y="81716"/>
                    <a:pt x="186818" y="84049"/>
                    <a:pt x="193221" y="88715"/>
                  </a:cubicBezTo>
                  <a:lnTo>
                    <a:pt x="197616" y="88715"/>
                  </a:lnTo>
                  <a:lnTo>
                    <a:pt x="197616" y="51601"/>
                  </a:lnTo>
                  <a:cubicBezTo>
                    <a:pt x="187849" y="48346"/>
                    <a:pt x="178082" y="46718"/>
                    <a:pt x="168315" y="46718"/>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nvGrpSpPr>
          <p:cNvPr id="64" name="図形グループ 63"/>
          <p:cNvGrpSpPr/>
          <p:nvPr/>
        </p:nvGrpSpPr>
        <p:grpSpPr>
          <a:xfrm>
            <a:off x="5337180" y="4551006"/>
            <a:ext cx="296586" cy="293005"/>
            <a:chOff x="5878361" y="3995693"/>
            <a:chExt cx="296586" cy="293005"/>
          </a:xfrm>
        </p:grpSpPr>
        <p:sp>
          <p:nvSpPr>
            <p:cNvPr id="65" name="円/楕円 64"/>
            <p:cNvSpPr/>
            <p:nvPr/>
          </p:nvSpPr>
          <p:spPr>
            <a:xfrm>
              <a:off x="587959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67" name="フリーフォーム 66"/>
            <p:cNvSpPr/>
            <p:nvPr/>
          </p:nvSpPr>
          <p:spPr>
            <a:xfrm>
              <a:off x="5878361" y="3995693"/>
              <a:ext cx="296586" cy="293005"/>
            </a:xfrm>
            <a:custGeom>
              <a:avLst/>
              <a:gdLst/>
              <a:ahLst/>
              <a:cxnLst/>
              <a:rect l="l" t="t" r="r" b="b"/>
              <a:pathLst>
                <a:path w="296586" h="293005">
                  <a:moveTo>
                    <a:pt x="93273" y="51601"/>
                  </a:moveTo>
                  <a:lnTo>
                    <a:pt x="93273" y="159688"/>
                  </a:lnTo>
                  <a:cubicBezTo>
                    <a:pt x="107272" y="154153"/>
                    <a:pt x="121923" y="151386"/>
                    <a:pt x="137224" y="151386"/>
                  </a:cubicBezTo>
                  <a:cubicBezTo>
                    <a:pt x="149378" y="151386"/>
                    <a:pt x="158494" y="153719"/>
                    <a:pt x="164571" y="158386"/>
                  </a:cubicBezTo>
                  <a:cubicBezTo>
                    <a:pt x="169889" y="162509"/>
                    <a:pt x="172548" y="169075"/>
                    <a:pt x="172548" y="178082"/>
                  </a:cubicBezTo>
                  <a:cubicBezTo>
                    <a:pt x="172548" y="188392"/>
                    <a:pt x="169807" y="196503"/>
                    <a:pt x="164327" y="202418"/>
                  </a:cubicBezTo>
                  <a:cubicBezTo>
                    <a:pt x="158847" y="208332"/>
                    <a:pt x="151603" y="211289"/>
                    <a:pt x="142596" y="211289"/>
                  </a:cubicBezTo>
                  <a:cubicBezTo>
                    <a:pt x="133806" y="211289"/>
                    <a:pt x="124120" y="209580"/>
                    <a:pt x="113539" y="206162"/>
                  </a:cubicBezTo>
                  <a:cubicBezTo>
                    <a:pt x="102959" y="202743"/>
                    <a:pt x="95444" y="198810"/>
                    <a:pt x="90994" y="194360"/>
                  </a:cubicBezTo>
                  <a:lnTo>
                    <a:pt x="85948" y="194360"/>
                  </a:lnTo>
                  <a:lnTo>
                    <a:pt x="85948" y="231963"/>
                  </a:lnTo>
                  <a:cubicBezTo>
                    <a:pt x="103746" y="241512"/>
                    <a:pt x="123062" y="246287"/>
                    <a:pt x="143898" y="246287"/>
                  </a:cubicBezTo>
                  <a:cubicBezTo>
                    <a:pt x="165819" y="246287"/>
                    <a:pt x="183372" y="240292"/>
                    <a:pt x="196558" y="228300"/>
                  </a:cubicBezTo>
                  <a:cubicBezTo>
                    <a:pt x="209743" y="216308"/>
                    <a:pt x="216336" y="200003"/>
                    <a:pt x="216336" y="179384"/>
                  </a:cubicBezTo>
                  <a:cubicBezTo>
                    <a:pt x="216336" y="157789"/>
                    <a:pt x="207979" y="140860"/>
                    <a:pt x="191267" y="128597"/>
                  </a:cubicBezTo>
                  <a:cubicBezTo>
                    <a:pt x="181066" y="121109"/>
                    <a:pt x="164951" y="117365"/>
                    <a:pt x="142921" y="117365"/>
                  </a:cubicBezTo>
                  <a:cubicBezTo>
                    <a:pt x="139449" y="117365"/>
                    <a:pt x="135922" y="117690"/>
                    <a:pt x="132341" y="118342"/>
                  </a:cubicBezTo>
                  <a:lnTo>
                    <a:pt x="132341" y="85948"/>
                  </a:lnTo>
                  <a:lnTo>
                    <a:pt x="212592" y="85948"/>
                  </a:lnTo>
                  <a:lnTo>
                    <a:pt x="212592" y="51601"/>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nvGrpSpPr>
          <p:cNvPr id="71" name="図形グループ 70"/>
          <p:cNvGrpSpPr/>
          <p:nvPr/>
        </p:nvGrpSpPr>
        <p:grpSpPr>
          <a:xfrm>
            <a:off x="3764518" y="3273300"/>
            <a:ext cx="296586" cy="293005"/>
            <a:chOff x="4232441" y="3995693"/>
            <a:chExt cx="296586" cy="293005"/>
          </a:xfrm>
        </p:grpSpPr>
        <p:sp>
          <p:nvSpPr>
            <p:cNvPr id="72" name="円/楕円 71"/>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73" name="フリーフォーム 72"/>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nvGrpSpPr>
          <p:cNvPr id="3" name="グループ化 2" descr="「利用規約」画面で「同意する」ボタンをタップしている画像">
            <a:extLst>
              <a:ext uri="{FF2B5EF4-FFF2-40B4-BE49-F238E27FC236}">
                <a16:creationId xmlns:a16="http://schemas.microsoft.com/office/drawing/2014/main" id="{2CAEEA8C-380D-4CBB-B191-72D7D80F7DA2}"/>
              </a:ext>
            </a:extLst>
          </p:cNvPr>
          <p:cNvGrpSpPr/>
          <p:nvPr/>
        </p:nvGrpSpPr>
        <p:grpSpPr>
          <a:xfrm>
            <a:off x="5416801" y="1651124"/>
            <a:ext cx="1548000" cy="1738952"/>
            <a:chOff x="4985398" y="2000360"/>
            <a:chExt cx="1548000" cy="1738952"/>
          </a:xfrm>
        </p:grpSpPr>
        <p:pic>
          <p:nvPicPr>
            <p:cNvPr id="2" name="図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36070" y="2000360"/>
              <a:ext cx="1440000" cy="1414957"/>
            </a:xfrm>
            <a:prstGeom prst="rect">
              <a:avLst/>
            </a:prstGeom>
            <a:ln w="9525">
              <a:solidFill>
                <a:schemeClr val="tx1">
                  <a:lumMod val="50000"/>
                  <a:lumOff val="50000"/>
                </a:schemeClr>
              </a:solidFill>
            </a:ln>
          </p:spPr>
        </p:pic>
        <p:pic>
          <p:nvPicPr>
            <p:cNvPr id="97" name="図 96"/>
            <p:cNvPicPr>
              <a:picLocks noChangeAspect="1"/>
            </p:cNvPicPr>
            <p:nvPr/>
          </p:nvPicPr>
          <p:blipFill>
            <a:blip r:embed="rId8"/>
            <a:stretch>
              <a:fillRect/>
            </a:stretch>
          </p:blipFill>
          <p:spPr>
            <a:xfrm>
              <a:off x="4985398" y="2541640"/>
              <a:ext cx="1548000" cy="249680"/>
            </a:xfrm>
            <a:prstGeom prst="rect">
              <a:avLst/>
            </a:prstGeom>
          </p:spPr>
        </p:pic>
        <p:sp>
          <p:nvSpPr>
            <p:cNvPr id="47" name="正方形/長方形 46"/>
            <p:cNvSpPr/>
            <p:nvPr/>
          </p:nvSpPr>
          <p:spPr>
            <a:xfrm>
              <a:off x="5052363" y="2894980"/>
              <a:ext cx="1404000" cy="3240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nvGrpSpPr>
            <p:cNvPr id="58" name="図形グループ 57"/>
            <p:cNvGrpSpPr>
              <a:grpSpLocks noChangeAspect="1"/>
            </p:cNvGrpSpPr>
            <p:nvPr/>
          </p:nvGrpSpPr>
          <p:grpSpPr>
            <a:xfrm rot="5400000">
              <a:off x="5523210" y="3345562"/>
              <a:ext cx="450000" cy="337500"/>
              <a:chOff x="3355262" y="5469690"/>
              <a:chExt cx="720000" cy="540000"/>
            </a:xfrm>
          </p:grpSpPr>
          <p:cxnSp>
            <p:nvCxnSpPr>
              <p:cNvPr id="59" name="カギ線コネクタ 58"/>
              <p:cNvCxnSpPr/>
              <p:nvPr/>
            </p:nvCxnSpPr>
            <p:spPr>
              <a:xfrm rot="2700000">
                <a:off x="3429000" y="5469690"/>
                <a:ext cx="540000" cy="540000"/>
              </a:xfrm>
              <a:prstGeom prst="bentConnector3">
                <a:avLst>
                  <a:gd name="adj1" fmla="val 100000"/>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cxnSp>
            <p:nvCxnSpPr>
              <p:cNvPr id="60" name="直線コネクタ 59"/>
              <p:cNvCxnSpPr/>
              <p:nvPr/>
            </p:nvCxnSpPr>
            <p:spPr>
              <a:xfrm>
                <a:off x="3355262" y="5737225"/>
                <a:ext cx="720000" cy="0"/>
              </a:xfrm>
              <a:prstGeom prst="line">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grpSp>
      </p:grpSp>
      <p:grpSp>
        <p:nvGrpSpPr>
          <p:cNvPr id="68" name="図形グループ 67"/>
          <p:cNvGrpSpPr/>
          <p:nvPr/>
        </p:nvGrpSpPr>
        <p:grpSpPr>
          <a:xfrm>
            <a:off x="5381107" y="2421335"/>
            <a:ext cx="296586" cy="293005"/>
            <a:chOff x="5101121" y="3995693"/>
            <a:chExt cx="296586" cy="293005"/>
          </a:xfrm>
        </p:grpSpPr>
        <p:sp>
          <p:nvSpPr>
            <p:cNvPr id="69" name="円/楕円 68"/>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70" name="フリーフォーム 69"/>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sp>
        <p:nvSpPr>
          <p:cNvPr id="13" name="テキスト ボックス 12">
            <a:extLst>
              <a:ext uri="{FF2B5EF4-FFF2-40B4-BE49-F238E27FC236}">
                <a16:creationId xmlns:a16="http://schemas.microsoft.com/office/drawing/2014/main" id="{30CD3DF0-EF46-4ED2-E2D9-177DE18BADAF}"/>
              </a:ext>
            </a:extLst>
          </p:cNvPr>
          <p:cNvSpPr txBox="1"/>
          <p:nvPr/>
        </p:nvSpPr>
        <p:spPr>
          <a:xfrm>
            <a:off x="3764518" y="5196177"/>
            <a:ext cx="4849988" cy="1092607"/>
          </a:xfrm>
          <a:prstGeom prst="rect">
            <a:avLst/>
          </a:prstGeom>
          <a:solidFill>
            <a:srgbClr val="FFFFCC"/>
          </a:solidFill>
          <a:ln>
            <a:solidFill>
              <a:srgbClr val="009650"/>
            </a:solidFill>
          </a:ln>
        </p:spPr>
        <p:txBody>
          <a:bodyPr wrap="square" rtlCol="0">
            <a:spAutoFit/>
          </a:bodyPr>
          <a:lstStyle/>
          <a:p>
            <a:r>
              <a:rPr lang="en-US" altLang="ja-JP" sz="1300" b="1" dirty="0">
                <a:effectLst/>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300" b="1" dirty="0">
                <a:effectLst/>
                <a:latin typeface="BIZ UDPゴシック" panose="020B0400000000000000" pitchFamily="50" charset="-128"/>
                <a:ea typeface="BIZ UDPゴシック" panose="020B0400000000000000" pitchFamily="50" charset="-128"/>
                <a:cs typeface="Times New Roman" panose="02020603050405020304" pitchFamily="18" charset="0"/>
              </a:rPr>
              <a:t>１ メールアドレスでコードの発行をする時、スワイプで移動し</a:t>
            </a:r>
            <a:endParaRPr lang="en-US" altLang="ja-JP" sz="1300" b="1"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r>
              <a:rPr lang="ja-JP" altLang="en-US" sz="1300" b="1"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300" b="1" dirty="0">
                <a:effectLst/>
                <a:latin typeface="BIZ UDPゴシック" panose="020B0400000000000000" pitchFamily="50" charset="-128"/>
                <a:ea typeface="BIZ UDPゴシック" panose="020B0400000000000000" pitchFamily="50" charset="-128"/>
                <a:cs typeface="Times New Roman" panose="02020603050405020304" pitchFamily="18" charset="0"/>
              </a:rPr>
              <a:t>「メールアドレス」でダブルタップ。テキストフィールドに</a:t>
            </a:r>
            <a:endParaRPr lang="en-US" altLang="ja-JP" sz="1300" b="1"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r>
              <a:rPr lang="ja-JP" altLang="en-US" sz="1300" b="1" dirty="0">
                <a:latin typeface="BIZ UDPゴシック" panose="020B0400000000000000" pitchFamily="50" charset="-128"/>
                <a:ea typeface="BIZ UDPゴシック" panose="020B0400000000000000" pitchFamily="50" charset="-128"/>
                <a:cs typeface="Times New Roman" panose="02020603050405020304" pitchFamily="18" charset="0"/>
              </a:rPr>
              <a:t>　　　ア</a:t>
            </a:r>
            <a:r>
              <a:rPr lang="ja-JP" altLang="en-US" sz="1300" b="1" dirty="0">
                <a:effectLst/>
                <a:latin typeface="BIZ UDPゴシック" panose="020B0400000000000000" pitchFamily="50" charset="-128"/>
                <a:ea typeface="BIZ UDPゴシック" panose="020B0400000000000000" pitchFamily="50" charset="-128"/>
                <a:cs typeface="Times New Roman" panose="02020603050405020304" pitchFamily="18" charset="0"/>
              </a:rPr>
              <a:t>ドレス入力後、「認証コードを発行する」をダブルタップ。</a:t>
            </a:r>
            <a:endParaRPr lang="ja-JP" altLang="en-US" sz="1300" b="1" dirty="0">
              <a:effectLst/>
              <a:latin typeface="Century" panose="02040604050505020304" pitchFamily="18" charset="0"/>
              <a:ea typeface="ＭＳ 明朝" panose="02020609040205080304" pitchFamily="17" charset="-128"/>
              <a:cs typeface="Times New Roman" panose="02020603050405020304" pitchFamily="18" charset="0"/>
            </a:endParaRPr>
          </a:p>
          <a:p>
            <a:pPr marL="0" marR="0" algn="l">
              <a:spcBef>
                <a:spcPts val="0"/>
              </a:spcBef>
              <a:spcAft>
                <a:spcPts val="0"/>
              </a:spcAft>
            </a:pPr>
            <a:r>
              <a:rPr lang="en-US" altLang="ja-JP" sz="1300" b="1" dirty="0">
                <a:effectLst/>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300" b="1" dirty="0">
                <a:effectLst/>
                <a:latin typeface="BIZ UDPゴシック" panose="020B0400000000000000" pitchFamily="50" charset="-128"/>
                <a:ea typeface="BIZ UDPゴシック" panose="020B0400000000000000" pitchFamily="50" charset="-128"/>
                <a:cs typeface="Times New Roman" panose="02020603050405020304" pitchFamily="18" charset="0"/>
              </a:rPr>
              <a:t>２ </a:t>
            </a:r>
            <a:r>
              <a:rPr lang="en-US" altLang="ja-JP" sz="1300" b="1" dirty="0" err="1">
                <a:effectLst/>
                <a:latin typeface="BIZ UDPゴシック" panose="020B0400000000000000" pitchFamily="50" charset="-128"/>
                <a:ea typeface="BIZ UDPゴシック" panose="020B0400000000000000" pitchFamily="50" charset="-128"/>
                <a:cs typeface="Times New Roman" panose="02020603050405020304" pitchFamily="18" charset="0"/>
              </a:rPr>
              <a:t>VoiceOver</a:t>
            </a:r>
            <a:r>
              <a:rPr lang="ja-JP" altLang="en-US" sz="1300" b="1" dirty="0">
                <a:effectLst/>
                <a:latin typeface="BIZ UDPゴシック" panose="020B0400000000000000" pitchFamily="50" charset="-128"/>
                <a:ea typeface="BIZ UDPゴシック" panose="020B0400000000000000" pitchFamily="50" charset="-128"/>
                <a:cs typeface="Times New Roman" panose="02020603050405020304" pitchFamily="18" charset="0"/>
              </a:rPr>
              <a:t>利用者は「次へ」に移動できないため、この</a:t>
            </a:r>
            <a:endParaRPr lang="en-US" altLang="ja-JP" sz="1300" b="1"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marL="0" marR="0" algn="l">
              <a:spcBef>
                <a:spcPts val="0"/>
              </a:spcBef>
              <a:spcAft>
                <a:spcPts val="0"/>
              </a:spcAft>
            </a:pPr>
            <a:r>
              <a:rPr lang="ja-JP" altLang="en-US" sz="1300" b="1"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300" b="1" dirty="0">
                <a:effectLst/>
                <a:latin typeface="BIZ UDPゴシック" panose="020B0400000000000000" pitchFamily="50" charset="-128"/>
                <a:ea typeface="BIZ UDPゴシック" panose="020B0400000000000000" pitchFamily="50" charset="-128"/>
                <a:cs typeface="Times New Roman" panose="02020603050405020304" pitchFamily="18" charset="0"/>
              </a:rPr>
              <a:t>操作は支援が必要です。</a:t>
            </a:r>
            <a:endParaRPr lang="ja-JP" altLang="en-US" sz="1300" b="1"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9" name="正方形/長方形 18">
            <a:extLst>
              <a:ext uri="{FF2B5EF4-FFF2-40B4-BE49-F238E27FC236}">
                <a16:creationId xmlns:a16="http://schemas.microsoft.com/office/drawing/2014/main" id="{6F6FA598-6C16-26C3-2F31-C24D2C4B77CC}"/>
              </a:ext>
            </a:extLst>
          </p:cNvPr>
          <p:cNvSpPr/>
          <p:nvPr/>
        </p:nvSpPr>
        <p:spPr>
          <a:xfrm>
            <a:off x="8228370" y="3932152"/>
            <a:ext cx="322131" cy="36176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29545665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字幕 2">
            <a:extLst>
              <a:ext uri="{FF2B5EF4-FFF2-40B4-BE49-F238E27FC236}">
                <a16:creationId xmlns:a16="http://schemas.microsoft.com/office/drawing/2014/main" id="{F07DBB0F-2896-4C60-A00F-725A8CC5611C}"/>
              </a:ext>
            </a:extLst>
          </p:cNvPr>
          <p:cNvSpPr>
            <a:spLocks noGrp="1"/>
          </p:cNvSpPr>
          <p:nvPr>
            <p:ph type="subTitle" idx="4294967295"/>
          </p:nvPr>
        </p:nvSpPr>
        <p:spPr>
          <a:xfrm>
            <a:off x="528679" y="1406362"/>
            <a:ext cx="7548521" cy="348333"/>
          </a:xfrm>
          <a:prstGeom prst="rect">
            <a:avLst/>
          </a:prstGeom>
        </p:spPr>
        <p:txBody>
          <a:bodyPr/>
          <a:lstStyle/>
          <a:p>
            <a:r>
              <a:rPr lang="ja-JP" altLang="en-US" b="1" dirty="0">
                <a:latin typeface="BIZ UDゴシック" panose="020B0400000000000000" pitchFamily="49" charset="-128"/>
                <a:ea typeface="BIZ UDゴシック" panose="020B0400000000000000" pitchFamily="49" charset="-128"/>
                <a:cs typeface="Meiryo" charset="-128"/>
              </a:rPr>
              <a:t>次にアカウントの登録に移ります。</a:t>
            </a:r>
            <a:r>
              <a:rPr kumimoji="0" lang="ja-JP" altLang="en-US" sz="1800" b="1" kern="0" dirty="0">
                <a:solidFill>
                  <a:schemeClr val="tx1"/>
                </a:solidFill>
                <a:latin typeface="BIZ UDゴシック" panose="020B0400000000000000" pitchFamily="49" charset="-128"/>
                <a:ea typeface="BIZ UDゴシック" panose="020B0400000000000000" pitchFamily="49" charset="-128"/>
                <a:cs typeface="Meiryo" charset="-128"/>
              </a:rPr>
              <a:t>健康保険証を準備します。</a:t>
            </a:r>
          </a:p>
          <a:p>
            <a:endParaRPr lang="ja-JP" altLang="en-US" b="1" dirty="0">
              <a:latin typeface="BIZ UDゴシック" panose="020B0400000000000000" pitchFamily="49" charset="-128"/>
              <a:ea typeface="BIZ UDゴシック" panose="020B0400000000000000" pitchFamily="49" charset="-128"/>
              <a:cs typeface="Meiryo" charset="-128"/>
            </a:endParaRPr>
          </a:p>
        </p:txBody>
      </p:sp>
      <p:pic>
        <p:nvPicPr>
          <p:cNvPr id="8" name="図 7" descr="「アカウント作成」画面で「いいえ、受け取っていません」ボタンをタップしている画像">
            <a:extLst>
              <a:ext uri="{FF2B5EF4-FFF2-40B4-BE49-F238E27FC236}">
                <a16:creationId xmlns:a16="http://schemas.microsoft.com/office/drawing/2014/main" id="{BFDD2013-DBE4-4C27-BD33-7A18E24D79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39402" y="2048880"/>
            <a:ext cx="1440000" cy="2879999"/>
          </a:xfrm>
          <a:prstGeom prst="rect">
            <a:avLst/>
          </a:prstGeom>
          <a:ln w="9525">
            <a:solidFill>
              <a:schemeClr val="tx1">
                <a:lumMod val="50000"/>
                <a:lumOff val="50000"/>
              </a:schemeClr>
            </a:solidFill>
          </a:ln>
        </p:spPr>
      </p:pic>
      <p:sp>
        <p:nvSpPr>
          <p:cNvPr id="38" name="object 18">
            <a:extLst>
              <a:ext uri="{FF2B5EF4-FFF2-40B4-BE49-F238E27FC236}">
                <a16:creationId xmlns:a16="http://schemas.microsoft.com/office/drawing/2014/main" id="{84120372-64DA-4E54-A83F-BF6241F74A06}"/>
              </a:ext>
            </a:extLst>
          </p:cNvPr>
          <p:cNvSpPr txBox="1"/>
          <p:nvPr/>
        </p:nvSpPr>
        <p:spPr>
          <a:xfrm>
            <a:off x="468607" y="1923936"/>
            <a:ext cx="3190553" cy="4136389"/>
          </a:xfrm>
          <a:prstGeom prst="rect">
            <a:avLst/>
          </a:prstGeom>
        </p:spPr>
        <p:txBody>
          <a:bodyPr vert="horz" wrap="square" lIns="0" tIns="12065" rIns="0" bIns="0" rtlCol="0">
            <a:spAutoFit/>
          </a:bodyPr>
          <a:lstStyle/>
          <a:p>
            <a:pPr marL="9525" marR="4344">
              <a:spcBef>
                <a:spcPts val="85"/>
              </a:spcBef>
              <a:tabLst>
                <a:tab pos="352425" algn="l"/>
              </a:tabLst>
            </a:pPr>
            <a:r>
              <a:rPr lang="ja-JP" altLang="en-US" sz="2400" b="1" spc="5" dirty="0">
                <a:solidFill>
                  <a:srgbClr val="009650"/>
                </a:solidFill>
                <a:latin typeface="BIZ UDゴシック" panose="020B0400000000000000" pitchFamily="49" charset="-128"/>
                <a:ea typeface="BIZ UDゴシック" panose="020B0400000000000000" pitchFamily="49" charset="-128"/>
                <a:cs typeface="Meiryo" charset="-128"/>
              </a:rPr>
              <a:t>❶</a:t>
            </a:r>
            <a:r>
              <a:rPr lang="ja-JP" altLang="en-US" sz="1800" b="1" spc="5" dirty="0">
                <a:latin typeface="BIZ UDゴシック" panose="020B0400000000000000" pitchFamily="49" charset="-128"/>
                <a:ea typeface="BIZ UDゴシック" panose="020B0400000000000000" pitchFamily="49" charset="-128"/>
                <a:cs typeface="Meiryo" charset="-128"/>
              </a:rPr>
              <a:t>スワイプで</a:t>
            </a:r>
            <a:r>
              <a:rPr lang="en-US" altLang="ja-JP" sz="1800" b="1" dirty="0">
                <a:latin typeface="BIZ UDゴシック" panose="020B0400000000000000" pitchFamily="49" charset="-128"/>
                <a:ea typeface="BIZ UDゴシック" panose="020B0400000000000000" pitchFamily="49" charset="-128"/>
                <a:cs typeface="Meiryo" charset="-128"/>
              </a:rPr>
              <a:t>｢</a:t>
            </a:r>
            <a:r>
              <a:rPr lang="ja-JP" altLang="en-US" sz="1800" b="1" dirty="0">
                <a:latin typeface="BIZ UDゴシック" panose="020B0400000000000000" pitchFamily="49" charset="-128"/>
                <a:ea typeface="BIZ UDゴシック" panose="020B0400000000000000" pitchFamily="49" charset="-128"/>
                <a:cs typeface="Meiryo" charset="-128"/>
              </a:rPr>
              <a:t>いいえ、受け</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9525" marR="4344">
              <a:spcBef>
                <a:spcPts val="85"/>
              </a:spcBef>
              <a:tabLst>
                <a:tab pos="352425" algn="l"/>
              </a:tabLst>
            </a:pPr>
            <a:r>
              <a:rPr lang="ja-JP" altLang="en-US" sz="1800" b="1" dirty="0">
                <a:latin typeface="BIZ UDゴシック" panose="020B0400000000000000" pitchFamily="49" charset="-128"/>
                <a:ea typeface="BIZ UDゴシック" panose="020B0400000000000000" pitchFamily="49" charset="-128"/>
                <a:cs typeface="Meiryo" charset="-128"/>
              </a:rPr>
              <a:t>　取っていません</a:t>
            </a:r>
            <a:r>
              <a:rPr lang="ja-JP" altLang="en-US" sz="1800" b="1" spc="-700" dirty="0">
                <a:latin typeface="BIZ UDゴシック" panose="020B0400000000000000" pitchFamily="49" charset="-128"/>
                <a:ea typeface="BIZ UDゴシック" panose="020B0400000000000000" pitchFamily="49" charset="-128"/>
                <a:cs typeface="Meiryo" charset="-128"/>
              </a:rPr>
              <a:t>」</a:t>
            </a:r>
            <a:r>
              <a:rPr lang="ja-JP" altLang="en-US" sz="1800" b="1" dirty="0">
                <a:latin typeface="BIZ UDゴシック" panose="020B0400000000000000" pitchFamily="49" charset="-128"/>
                <a:ea typeface="BIZ UDゴシック" panose="020B0400000000000000" pitchFamily="49" charset="-128"/>
                <a:cs typeface="Meiryo" charset="-128"/>
              </a:rPr>
              <a:t>に移動し</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9525" marR="4344">
              <a:spcBef>
                <a:spcPts val="85"/>
              </a:spcBef>
              <a:tabLst>
                <a:tab pos="352425" algn="l"/>
              </a:tabLst>
            </a:pPr>
            <a:r>
              <a:rPr lang="ja-JP" altLang="en-US" sz="1800" b="1" dirty="0">
                <a:latin typeface="BIZ UDゴシック" panose="020B0400000000000000" pitchFamily="49" charset="-128"/>
                <a:ea typeface="BIZ UDゴシック" panose="020B0400000000000000" pitchFamily="49" charset="-128"/>
                <a:cs typeface="Meiryo" charset="-128"/>
              </a:rPr>
              <a:t>　ダブルタップ</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9525" marR="4344">
              <a:spcBef>
                <a:spcPts val="85"/>
              </a:spcBef>
              <a:tabLst>
                <a:tab pos="352425" algn="l"/>
              </a:tabLst>
            </a:pPr>
            <a:r>
              <a:rPr lang="ja-JP" altLang="en-US" sz="2400" b="1" spc="5" dirty="0">
                <a:solidFill>
                  <a:srgbClr val="009650"/>
                </a:solidFill>
                <a:latin typeface="BIZ UDゴシック" panose="020B0400000000000000" pitchFamily="49" charset="-128"/>
                <a:ea typeface="BIZ UDゴシック" panose="020B0400000000000000" pitchFamily="49" charset="-128"/>
                <a:cs typeface="Meiryo" charset="-128"/>
              </a:rPr>
              <a:t>❷</a:t>
            </a:r>
            <a:r>
              <a:rPr lang="en-US" altLang="ja-JP" sz="1400" b="1" spc="5" dirty="0">
                <a:solidFill>
                  <a:srgbClr val="009650"/>
                </a:solidFill>
                <a:latin typeface="BIZ UDゴシック" panose="020B0400000000000000" pitchFamily="49" charset="-128"/>
                <a:ea typeface="BIZ UDゴシック" panose="020B0400000000000000" pitchFamily="49" charset="-128"/>
                <a:cs typeface="Meiryo" charset="-128"/>
              </a:rPr>
              <a:t>	</a:t>
            </a:r>
            <a:r>
              <a:rPr lang="ja-JP" altLang="en-US" sz="1800" b="1" dirty="0">
                <a:latin typeface="BIZ UDゴシック" panose="020B0400000000000000" pitchFamily="49" charset="-128"/>
                <a:ea typeface="BIZ UDゴシック" panose="020B0400000000000000" pitchFamily="49" charset="-128"/>
                <a:cs typeface="Meiryo" charset="-128"/>
              </a:rPr>
              <a:t>姓名、生年月日、性別、</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9525" marR="4344">
              <a:spcBef>
                <a:spcPts val="85"/>
              </a:spcBef>
              <a:tabLst>
                <a:tab pos="352425" algn="l"/>
              </a:tabLst>
            </a:pPr>
            <a:r>
              <a:rPr lang="ja-JP" altLang="en-US" sz="1800" b="1" dirty="0">
                <a:latin typeface="BIZ UDゴシック" panose="020B0400000000000000" pitchFamily="49" charset="-128"/>
                <a:ea typeface="BIZ UDゴシック" panose="020B0400000000000000" pitchFamily="49" charset="-128"/>
                <a:cs typeface="Meiryo" charset="-128"/>
              </a:rPr>
              <a:t>　身長</a:t>
            </a:r>
            <a:r>
              <a:rPr lang="en-US" altLang="ja-JP" sz="1800" b="1" dirty="0">
                <a:latin typeface="BIZ UDゴシック" panose="020B0400000000000000" pitchFamily="49" charset="-128"/>
                <a:ea typeface="BIZ UDゴシック" panose="020B0400000000000000" pitchFamily="49" charset="-128"/>
                <a:cs typeface="Meiryo" charset="-128"/>
              </a:rPr>
              <a:t>(</a:t>
            </a:r>
            <a:r>
              <a:rPr lang="ja-JP" altLang="en-US" sz="1800" b="1" dirty="0">
                <a:latin typeface="BIZ UDゴシック" panose="020B0400000000000000" pitchFamily="49" charset="-128"/>
                <a:ea typeface="BIZ UDゴシック" panose="020B0400000000000000" pitchFamily="49" charset="-128"/>
                <a:cs typeface="Meiryo" charset="-128"/>
              </a:rPr>
              <a:t>任意</a:t>
            </a:r>
            <a:r>
              <a:rPr lang="en-US" altLang="ja-JP" sz="1800" b="1" dirty="0">
                <a:latin typeface="BIZ UDゴシック" panose="020B0400000000000000" pitchFamily="49" charset="-128"/>
                <a:ea typeface="BIZ UDゴシック" panose="020B0400000000000000" pitchFamily="49" charset="-128"/>
                <a:cs typeface="Meiryo" charset="-128"/>
              </a:rPr>
              <a:t>)</a:t>
            </a:r>
            <a:r>
              <a:rPr lang="ja-JP" altLang="en-US" sz="1800" b="1" dirty="0">
                <a:latin typeface="BIZ UDゴシック" panose="020B0400000000000000" pitchFamily="49" charset="-128"/>
                <a:ea typeface="BIZ UDゴシック" panose="020B0400000000000000" pitchFamily="49" charset="-128"/>
                <a:cs typeface="Meiryo" charset="-128"/>
              </a:rPr>
              <a:t>、喫煙</a:t>
            </a:r>
            <a:r>
              <a:rPr lang="en-US" altLang="ja-JP" sz="1800" b="1" dirty="0">
                <a:latin typeface="BIZ UDゴシック" panose="020B0400000000000000" pitchFamily="49" charset="-128"/>
                <a:ea typeface="BIZ UDゴシック" panose="020B0400000000000000" pitchFamily="49" charset="-128"/>
                <a:cs typeface="Meiryo" charset="-128"/>
              </a:rPr>
              <a:t>(</a:t>
            </a:r>
            <a:r>
              <a:rPr lang="ja-JP" altLang="en-US" sz="1800" b="1" dirty="0">
                <a:latin typeface="BIZ UDゴシック" panose="020B0400000000000000" pitchFamily="49" charset="-128"/>
                <a:ea typeface="BIZ UDゴシック" panose="020B0400000000000000" pitchFamily="49" charset="-128"/>
                <a:cs typeface="Meiryo" charset="-128"/>
              </a:rPr>
              <a:t>任意</a:t>
            </a:r>
            <a:r>
              <a:rPr lang="en-US" altLang="ja-JP" sz="1800" b="1" dirty="0">
                <a:latin typeface="BIZ UDゴシック" panose="020B0400000000000000" pitchFamily="49" charset="-128"/>
                <a:ea typeface="BIZ UDゴシック" panose="020B0400000000000000" pitchFamily="49" charset="-128"/>
                <a:cs typeface="Meiryo" charset="-128"/>
              </a:rPr>
              <a:t>)</a:t>
            </a:r>
            <a:r>
              <a:rPr lang="ja-JP" altLang="en-US" sz="1800" b="1" dirty="0">
                <a:latin typeface="BIZ UDゴシック" panose="020B0400000000000000" pitchFamily="49" charset="-128"/>
                <a:ea typeface="BIZ UDゴシック" panose="020B0400000000000000" pitchFamily="49" charset="-128"/>
                <a:cs typeface="Meiryo" charset="-128"/>
              </a:rPr>
              <a:t>、</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9525" marR="4344">
              <a:spcBef>
                <a:spcPts val="85"/>
              </a:spcBef>
              <a:tabLst>
                <a:tab pos="352425" algn="l"/>
              </a:tabLst>
            </a:pPr>
            <a:r>
              <a:rPr lang="ja-JP" altLang="en-US" sz="1800" b="1" dirty="0">
                <a:latin typeface="BIZ UDゴシック" panose="020B0400000000000000" pitchFamily="49" charset="-128"/>
                <a:ea typeface="BIZ UDゴシック" panose="020B0400000000000000" pitchFamily="49" charset="-128"/>
                <a:cs typeface="Meiryo" charset="-128"/>
              </a:rPr>
              <a:t>　保険証写真登録、その他の</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9525" marR="4344">
              <a:spcBef>
                <a:spcPts val="85"/>
              </a:spcBef>
              <a:tabLst>
                <a:tab pos="352425" algn="l"/>
              </a:tabLst>
            </a:pPr>
            <a:r>
              <a:rPr lang="ja-JP" altLang="en-US" sz="1800" b="1" dirty="0">
                <a:latin typeface="BIZ UDゴシック" panose="020B0400000000000000" pitchFamily="49" charset="-128"/>
                <a:ea typeface="BIZ UDゴシック" panose="020B0400000000000000" pitchFamily="49" charset="-128"/>
                <a:cs typeface="Meiryo" charset="-128"/>
              </a:rPr>
              <a:t>　証書登録、パスワード作成</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9525" marR="4344">
              <a:spcBef>
                <a:spcPts val="85"/>
              </a:spcBef>
              <a:tabLst>
                <a:tab pos="352425" algn="l"/>
              </a:tabLst>
            </a:pPr>
            <a:r>
              <a:rPr lang="ja-JP" altLang="en-US" sz="1800" b="1" dirty="0">
                <a:latin typeface="BIZ UDゴシック" panose="020B0400000000000000" pitchFamily="49" charset="-128"/>
                <a:ea typeface="BIZ UDゴシック" panose="020B0400000000000000" pitchFamily="49" charset="-128"/>
                <a:cs typeface="Meiryo" charset="-128"/>
              </a:rPr>
              <a:t>　の画面になります</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9525" marR="4344">
              <a:spcBef>
                <a:spcPts val="85"/>
              </a:spcBef>
              <a:tabLst>
                <a:tab pos="352425" algn="l"/>
              </a:tabLst>
            </a:pPr>
            <a:r>
              <a:rPr lang="ja-JP" altLang="en-US" sz="2400" b="1" spc="5" dirty="0">
                <a:solidFill>
                  <a:srgbClr val="009650"/>
                </a:solidFill>
                <a:latin typeface="BIZ UDゴシック" panose="020B0400000000000000" pitchFamily="49" charset="-128"/>
                <a:ea typeface="BIZ UDゴシック" panose="020B0400000000000000" pitchFamily="49" charset="-128"/>
                <a:cs typeface="Meiryo" charset="-128"/>
              </a:rPr>
              <a:t>❸</a:t>
            </a:r>
            <a:r>
              <a:rPr lang="en-US" altLang="ja-JP" sz="1800" b="1" spc="5" dirty="0">
                <a:latin typeface="BIZ UDゴシック" panose="020B0400000000000000" pitchFamily="49" charset="-128"/>
                <a:ea typeface="BIZ UDゴシック" panose="020B0400000000000000" pitchFamily="49" charset="-128"/>
                <a:cs typeface="Meiryo" charset="-128"/>
              </a:rPr>
              <a:t>	</a:t>
            </a:r>
            <a:r>
              <a:rPr lang="ja-JP" altLang="en-US" sz="1800" b="1" spc="5" dirty="0">
                <a:latin typeface="BIZ UDゴシック" panose="020B0400000000000000" pitchFamily="49" charset="-128"/>
                <a:ea typeface="BIZ UDゴシック" panose="020B0400000000000000" pitchFamily="49" charset="-128"/>
                <a:cs typeface="Meiryo" charset="-128"/>
              </a:rPr>
              <a:t>必要事項を記入し、パス</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9525" marR="4344">
              <a:spcBef>
                <a:spcPts val="85"/>
              </a:spcBef>
              <a:tabLst>
                <a:tab pos="352425" algn="l"/>
              </a:tabLst>
            </a:pPr>
            <a:r>
              <a:rPr lang="ja-JP" altLang="en-US" sz="1800" b="1" spc="5" dirty="0">
                <a:latin typeface="BIZ UDゴシック" panose="020B0400000000000000" pitchFamily="49" charset="-128"/>
                <a:ea typeface="BIZ UDゴシック" panose="020B0400000000000000" pitchFamily="49" charset="-128"/>
                <a:cs typeface="Meiryo" charset="-128"/>
              </a:rPr>
              <a:t>　ワードを決めたら「作成</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9525" marR="4344">
              <a:spcBef>
                <a:spcPts val="85"/>
              </a:spcBef>
              <a:tabLst>
                <a:tab pos="352425" algn="l"/>
              </a:tabLst>
            </a:pPr>
            <a:r>
              <a:rPr lang="ja-JP" altLang="en-US" sz="1800" b="1" spc="5" dirty="0">
                <a:latin typeface="BIZ UDゴシック" panose="020B0400000000000000" pitchFamily="49" charset="-128"/>
                <a:ea typeface="BIZ UDゴシック" panose="020B0400000000000000" pitchFamily="49" charset="-128"/>
                <a:cs typeface="Meiryo" charset="-128"/>
              </a:rPr>
              <a:t>　する」でダブルタップ</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9525" marR="4344">
              <a:spcBef>
                <a:spcPts val="85"/>
              </a:spcBef>
              <a:tabLst>
                <a:tab pos="352425" algn="l"/>
              </a:tabLst>
            </a:pPr>
            <a:r>
              <a:rPr lang="ja-JP" altLang="en-US" sz="2400" b="1" spc="5" dirty="0">
                <a:solidFill>
                  <a:srgbClr val="009650"/>
                </a:solidFill>
                <a:latin typeface="BIZ UDゴシック" panose="020B0400000000000000" pitchFamily="49" charset="-128"/>
                <a:ea typeface="BIZ UDゴシック" panose="020B0400000000000000" pitchFamily="49" charset="-128"/>
                <a:cs typeface="Meiryo" charset="-128"/>
              </a:rPr>
              <a:t>❹</a:t>
            </a:r>
            <a:r>
              <a:rPr lang="en-US" altLang="ja-JP" sz="1800" b="1" spc="5" dirty="0">
                <a:solidFill>
                  <a:srgbClr val="009650"/>
                </a:solidFill>
                <a:latin typeface="BIZ UDゴシック" panose="020B0400000000000000" pitchFamily="49" charset="-128"/>
                <a:ea typeface="BIZ UDゴシック" panose="020B0400000000000000" pitchFamily="49" charset="-128"/>
                <a:cs typeface="Meiryo" charset="-128"/>
              </a:rPr>
              <a:t>	</a:t>
            </a:r>
            <a:r>
              <a:rPr lang="en-US" altLang="ja-JP" sz="1800" b="1" dirty="0">
                <a:latin typeface="BIZ UDゴシック" panose="020B0400000000000000" pitchFamily="49" charset="-128"/>
                <a:ea typeface="BIZ UDゴシック" panose="020B0400000000000000" pitchFamily="49" charset="-128"/>
                <a:cs typeface="Meiryo" charset="-128"/>
              </a:rPr>
              <a:t>｢</a:t>
            </a:r>
            <a:r>
              <a:rPr lang="en-US" altLang="ja-JP" sz="1800" b="1" dirty="0" err="1">
                <a:latin typeface="BIZ UDゴシック" panose="020B0400000000000000" pitchFamily="49" charset="-128"/>
                <a:ea typeface="BIZ UDゴシック" panose="020B0400000000000000" pitchFamily="49" charset="-128"/>
                <a:cs typeface="Meiryo" charset="-128"/>
              </a:rPr>
              <a:t>YaDoc</a:t>
            </a:r>
            <a:r>
              <a:rPr lang="ja-JP" altLang="en-US" sz="1800" b="1" dirty="0">
                <a:latin typeface="BIZ UDゴシック" panose="020B0400000000000000" pitchFamily="49" charset="-128"/>
                <a:ea typeface="BIZ UDゴシック" panose="020B0400000000000000" pitchFamily="49" charset="-128"/>
                <a:cs typeface="Meiryo" charset="-128"/>
              </a:rPr>
              <a:t>を使い始める</a:t>
            </a:r>
            <a:r>
              <a:rPr lang="ja-JP" altLang="en-US" sz="1800" b="1" spc="-700" dirty="0">
                <a:latin typeface="BIZ UDゴシック" panose="020B0400000000000000" pitchFamily="49" charset="-128"/>
                <a:ea typeface="BIZ UDゴシック" panose="020B0400000000000000" pitchFamily="49" charset="-128"/>
                <a:cs typeface="Meiryo" charset="-128"/>
              </a:rPr>
              <a:t>」</a:t>
            </a:r>
            <a:r>
              <a:rPr lang="ja-JP" altLang="en-US" sz="1800" b="1" dirty="0">
                <a:latin typeface="BIZ UDゴシック" panose="020B0400000000000000" pitchFamily="49" charset="-128"/>
                <a:ea typeface="BIZ UDゴシック" panose="020B0400000000000000" pitchFamily="49" charset="-128"/>
                <a:cs typeface="Meiryo" charset="-128"/>
              </a:rPr>
              <a:t>を</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9525" marR="4344">
              <a:spcBef>
                <a:spcPts val="85"/>
              </a:spcBef>
              <a:tabLst>
                <a:tab pos="352425" algn="l"/>
              </a:tabLst>
            </a:pPr>
            <a:r>
              <a:rPr lang="ja-JP" altLang="en-US" sz="1800" b="1" dirty="0">
                <a:latin typeface="BIZ UDゴシック" panose="020B0400000000000000" pitchFamily="49" charset="-128"/>
                <a:ea typeface="BIZ UDゴシック" panose="020B0400000000000000" pitchFamily="49" charset="-128"/>
                <a:cs typeface="Meiryo" charset="-128"/>
              </a:rPr>
              <a:t>　ダブルタップ</a:t>
            </a:r>
            <a:endParaRPr lang="en-US" altLang="ja-JP" sz="1800" b="1" dirty="0">
              <a:latin typeface="BIZ UDゴシック" panose="020B0400000000000000" pitchFamily="49" charset="-128"/>
              <a:ea typeface="BIZ UDゴシック" panose="020B0400000000000000" pitchFamily="49" charset="-128"/>
              <a:cs typeface="Meiryo" charset="-128"/>
            </a:endParaRPr>
          </a:p>
        </p:txBody>
      </p:sp>
      <p:sp>
        <p:nvSpPr>
          <p:cNvPr id="42" name="正方形/長方形 41"/>
          <p:cNvSpPr/>
          <p:nvPr/>
        </p:nvSpPr>
        <p:spPr>
          <a:xfrm>
            <a:off x="3885014" y="4207800"/>
            <a:ext cx="1368000" cy="2880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35"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3-B</a:t>
            </a:r>
            <a:endParaRPr lang="en-US" sz="3600" dirty="0">
              <a:latin typeface="BIZ UDゴシック" panose="020B0400000000000000" pitchFamily="49" charset="-128"/>
              <a:ea typeface="BIZ UDゴシック" panose="020B0400000000000000" pitchFamily="49" charset="-128"/>
            </a:endParaRPr>
          </a:p>
        </p:txBody>
      </p:sp>
      <p:sp>
        <p:nvSpPr>
          <p:cNvPr id="37" name="タイトル 9">
            <a:extLst>
              <a:ext uri="{FF2B5EF4-FFF2-40B4-BE49-F238E27FC236}">
                <a16:creationId xmlns:a16="http://schemas.microsoft.com/office/drawing/2014/main" id="{FDDA2747-DBA5-44E4-A04D-BE8E8CD8D716}"/>
              </a:ext>
            </a:extLst>
          </p:cNvPr>
          <p:cNvSpPr txBox="1">
            <a:spLocks/>
          </p:cNvSpPr>
          <p:nvPr/>
        </p:nvSpPr>
        <p:spPr>
          <a:xfrm>
            <a:off x="1588586" y="228085"/>
            <a:ext cx="6246000"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オンライン診療アプリ</a:t>
            </a:r>
            <a:r>
              <a:rPr lang="en-US" altLang="ja-JP" sz="1800" spc="-13" dirty="0" err="1">
                <a:latin typeface="BIZ UDゴシック" panose="020B0400000000000000" pitchFamily="49" charset="-128"/>
                <a:ea typeface="BIZ UDゴシック" panose="020B0400000000000000" pitchFamily="49" charset="-128"/>
              </a:rPr>
              <a:t>YaDoc </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【3</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ja-JP" altLang="en-US" sz="3200" dirty="0">
                <a:latin typeface="BIZ UDゴシック" panose="020B0400000000000000" pitchFamily="49" charset="-128"/>
                <a:ea typeface="BIZ UDゴシック" panose="020B0400000000000000" pitchFamily="49" charset="-128"/>
              </a:rPr>
              <a:t>アカウントの</a:t>
            </a:r>
            <a:r>
              <a:rPr lang="ja-JP" altLang="en-US" sz="3200" spc="-17" dirty="0">
                <a:latin typeface="BIZ UDゴシック" panose="020B0400000000000000" pitchFamily="49" charset="-128"/>
                <a:ea typeface="BIZ UDゴシック" panose="020B0400000000000000" pitchFamily="49" charset="-128"/>
              </a:rPr>
              <a:t>登録</a:t>
            </a:r>
            <a:endParaRPr kumimoji="0" lang="ja-JP" altLang="en-US" sz="3200" kern="0" dirty="0">
              <a:latin typeface="BIZ UDゴシック" panose="020B0400000000000000" pitchFamily="49" charset="-128"/>
              <a:ea typeface="BIZ UDゴシック" panose="020B0400000000000000" pitchFamily="49" charset="-128"/>
            </a:endParaRPr>
          </a:p>
        </p:txBody>
      </p:sp>
      <p:grpSp>
        <p:nvGrpSpPr>
          <p:cNvPr id="74" name="図形グループ 73"/>
          <p:cNvGrpSpPr/>
          <p:nvPr/>
        </p:nvGrpSpPr>
        <p:grpSpPr>
          <a:xfrm>
            <a:off x="3651495" y="4113712"/>
            <a:ext cx="296587" cy="293005"/>
            <a:chOff x="2897417" y="3995693"/>
            <a:chExt cx="296587" cy="293005"/>
          </a:xfrm>
        </p:grpSpPr>
        <p:sp>
          <p:nvSpPr>
            <p:cNvPr id="75" name="円/楕円 74"/>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76" name="テキスト ボックス 75"/>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BIZ UDゴシック" panose="020B0400000000000000" pitchFamily="49" charset="-128"/>
                <a:ea typeface="BIZ UDゴシック" panose="020B0400000000000000" pitchFamily="49" charset="-128"/>
                <a:cs typeface="Meiryo" charset="-128"/>
              </a:endParaRPr>
            </a:p>
          </p:txBody>
        </p:sp>
      </p:grpSp>
      <p:grpSp>
        <p:nvGrpSpPr>
          <p:cNvPr id="2" name="グループ化 1" descr="「アカウント作成」画面で姓名、生年月日、性別を入力し、画面を下から上にスクロールしている画像">
            <a:extLst>
              <a:ext uri="{FF2B5EF4-FFF2-40B4-BE49-F238E27FC236}">
                <a16:creationId xmlns:a16="http://schemas.microsoft.com/office/drawing/2014/main" id="{FA2D5070-9CBF-4BC6-9A30-A2046BAFDCF9}"/>
              </a:ext>
            </a:extLst>
          </p:cNvPr>
          <p:cNvGrpSpPr/>
          <p:nvPr/>
        </p:nvGrpSpPr>
        <p:grpSpPr>
          <a:xfrm>
            <a:off x="5319124" y="2036178"/>
            <a:ext cx="1585434" cy="2922353"/>
            <a:chOff x="4979157" y="2581420"/>
            <a:chExt cx="1554599" cy="2878153"/>
          </a:xfrm>
        </p:grpSpPr>
        <p:pic>
          <p:nvPicPr>
            <p:cNvPr id="12" name="図 11">
              <a:extLst>
                <a:ext uri="{FF2B5EF4-FFF2-40B4-BE49-F238E27FC236}">
                  <a16:creationId xmlns:a16="http://schemas.microsoft.com/office/drawing/2014/main" id="{C6504A9D-A1C3-4D9E-AB85-9811538054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90342" y="2605140"/>
              <a:ext cx="1440000" cy="2854433"/>
            </a:xfrm>
            <a:prstGeom prst="rect">
              <a:avLst/>
            </a:prstGeom>
            <a:ln w="9525">
              <a:solidFill>
                <a:schemeClr val="tx1">
                  <a:lumMod val="50000"/>
                  <a:lumOff val="50000"/>
                </a:schemeClr>
              </a:solidFill>
            </a:ln>
          </p:spPr>
        </p:pic>
        <p:sp>
          <p:nvSpPr>
            <p:cNvPr id="50" name="正方形/長方形 49"/>
            <p:cNvSpPr/>
            <p:nvPr/>
          </p:nvSpPr>
          <p:spPr>
            <a:xfrm>
              <a:off x="5129756" y="2724000"/>
              <a:ext cx="1404000" cy="17280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nvGrpSpPr>
            <p:cNvPr id="71" name="図形グループ 70"/>
            <p:cNvGrpSpPr/>
            <p:nvPr/>
          </p:nvGrpSpPr>
          <p:grpSpPr>
            <a:xfrm>
              <a:off x="4979157" y="2581420"/>
              <a:ext cx="332244" cy="327204"/>
              <a:chOff x="3546641" y="3996395"/>
              <a:chExt cx="332244" cy="327204"/>
            </a:xfrm>
          </p:grpSpPr>
          <p:sp>
            <p:nvSpPr>
              <p:cNvPr id="72" name="円/楕円 71"/>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73" name="フリーフォーム 72"/>
              <p:cNvSpPr/>
              <p:nvPr/>
            </p:nvSpPr>
            <p:spPr>
              <a:xfrm>
                <a:off x="3546641" y="4020115"/>
                <a:ext cx="332244" cy="303484"/>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pic>
        <p:nvPicPr>
          <p:cNvPr id="5" name="図 4" descr="入力されたパスワードの下の「作成する」ボタンをタップしている画像">
            <a:extLst>
              <a:ext uri="{FF2B5EF4-FFF2-40B4-BE49-F238E27FC236}">
                <a16:creationId xmlns:a16="http://schemas.microsoft.com/office/drawing/2014/main" id="{19805AED-F255-94CD-2A62-BB5D6A2F8A8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5429"/>
          <a:stretch/>
        </p:blipFill>
        <p:spPr>
          <a:xfrm>
            <a:off x="7117380" y="2033524"/>
            <a:ext cx="1402659" cy="1571659"/>
          </a:xfrm>
          <a:prstGeom prst="rect">
            <a:avLst/>
          </a:prstGeom>
          <a:ln w="9525">
            <a:solidFill>
              <a:schemeClr val="tx1">
                <a:lumMod val="50000"/>
                <a:lumOff val="50000"/>
              </a:schemeClr>
            </a:solidFill>
          </a:ln>
        </p:spPr>
      </p:pic>
      <p:sp>
        <p:nvSpPr>
          <p:cNvPr id="62" name="正方形/長方形 61"/>
          <p:cNvSpPr/>
          <p:nvPr/>
        </p:nvSpPr>
        <p:spPr>
          <a:xfrm>
            <a:off x="7135883" y="2464540"/>
            <a:ext cx="1402659" cy="894762"/>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nvGrpSpPr>
          <p:cNvPr id="6" name="図形グループ 70">
            <a:extLst>
              <a:ext uri="{FF2B5EF4-FFF2-40B4-BE49-F238E27FC236}">
                <a16:creationId xmlns:a16="http://schemas.microsoft.com/office/drawing/2014/main" id="{DB38B93E-112B-A8E0-6B94-57DE66CB508D}"/>
              </a:ext>
            </a:extLst>
          </p:cNvPr>
          <p:cNvGrpSpPr/>
          <p:nvPr/>
        </p:nvGrpSpPr>
        <p:grpSpPr>
          <a:xfrm>
            <a:off x="7003511" y="2221904"/>
            <a:ext cx="296586" cy="293005"/>
            <a:chOff x="4232441" y="3995693"/>
            <a:chExt cx="296586" cy="293005"/>
          </a:xfrm>
        </p:grpSpPr>
        <p:sp>
          <p:nvSpPr>
            <p:cNvPr id="7" name="円/楕円 71">
              <a:extLst>
                <a:ext uri="{FF2B5EF4-FFF2-40B4-BE49-F238E27FC236}">
                  <a16:creationId xmlns:a16="http://schemas.microsoft.com/office/drawing/2014/main" id="{EA8A171C-3428-37F4-78C0-7191920DB3F9}"/>
                </a:ext>
              </a:extLst>
            </p:cNvPr>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9" name="フリーフォーム 72">
              <a:extLst>
                <a:ext uri="{FF2B5EF4-FFF2-40B4-BE49-F238E27FC236}">
                  <a16:creationId xmlns:a16="http://schemas.microsoft.com/office/drawing/2014/main" id="{640ACEEB-D11B-5055-11DD-9FE76E5F7FA6}"/>
                </a:ext>
              </a:extLst>
            </p:cNvPr>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pic>
        <p:nvPicPr>
          <p:cNvPr id="10" name="図 9" descr="「アカウント作成が完了しました」という画面の下の「ヤードックを使い始める」ボタンをタップしている画像">
            <a:extLst>
              <a:ext uri="{FF2B5EF4-FFF2-40B4-BE49-F238E27FC236}">
                <a16:creationId xmlns:a16="http://schemas.microsoft.com/office/drawing/2014/main" id="{59943119-21F2-8D82-1519-8A870D4F19F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20862" y="3690044"/>
            <a:ext cx="1385859" cy="2741035"/>
          </a:xfrm>
          <a:prstGeom prst="rect">
            <a:avLst/>
          </a:prstGeom>
          <a:ln w="9525">
            <a:solidFill>
              <a:schemeClr val="tx1">
                <a:lumMod val="50000"/>
                <a:lumOff val="50000"/>
              </a:schemeClr>
            </a:solidFill>
          </a:ln>
        </p:spPr>
      </p:pic>
      <p:sp>
        <p:nvSpPr>
          <p:cNvPr id="11" name="正方形/長方形 10">
            <a:extLst>
              <a:ext uri="{FF2B5EF4-FFF2-40B4-BE49-F238E27FC236}">
                <a16:creationId xmlns:a16="http://schemas.microsoft.com/office/drawing/2014/main" id="{18F2C593-1A34-ED5E-CBB2-F2C2DFCF14A4}"/>
              </a:ext>
            </a:extLst>
          </p:cNvPr>
          <p:cNvSpPr/>
          <p:nvPr/>
        </p:nvSpPr>
        <p:spPr>
          <a:xfrm>
            <a:off x="7120862" y="5959440"/>
            <a:ext cx="1368000" cy="293005"/>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nvGrpSpPr>
          <p:cNvPr id="40" name="図形グループ 39"/>
          <p:cNvGrpSpPr/>
          <p:nvPr/>
        </p:nvGrpSpPr>
        <p:grpSpPr>
          <a:xfrm>
            <a:off x="6988737" y="5717676"/>
            <a:ext cx="296586" cy="293005"/>
            <a:chOff x="5101121" y="3995693"/>
            <a:chExt cx="296586" cy="293005"/>
          </a:xfrm>
        </p:grpSpPr>
        <p:sp>
          <p:nvSpPr>
            <p:cNvPr id="41" name="円/楕円 40"/>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66" name="フリーフォーム 65"/>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sp>
        <p:nvSpPr>
          <p:cNvPr id="14" name="テキスト ボックス 13">
            <a:extLst>
              <a:ext uri="{FF2B5EF4-FFF2-40B4-BE49-F238E27FC236}">
                <a16:creationId xmlns:a16="http://schemas.microsoft.com/office/drawing/2014/main" id="{56B7CC6E-61A6-18CC-4EAB-6A28A1B3305F}"/>
              </a:ext>
            </a:extLst>
          </p:cNvPr>
          <p:cNvSpPr txBox="1"/>
          <p:nvPr/>
        </p:nvSpPr>
        <p:spPr>
          <a:xfrm>
            <a:off x="3713104" y="5293571"/>
            <a:ext cx="3048000" cy="830997"/>
          </a:xfrm>
          <a:prstGeom prst="rect">
            <a:avLst/>
          </a:prstGeom>
          <a:solidFill>
            <a:srgbClr val="FFFFCC"/>
          </a:solidFill>
          <a:ln>
            <a:solidFill>
              <a:srgbClr val="009650"/>
            </a:solidFill>
          </a:ln>
        </p:spPr>
        <p:txBody>
          <a:bodyPr wrap="square" rtlCol="0">
            <a:spAutoFit/>
          </a:bodyPr>
          <a:lstStyle/>
          <a:p>
            <a:r>
              <a:rPr lang="ja-JP" altLang="en-US" sz="1600" b="1" dirty="0">
                <a:latin typeface="BIZ UDゴシック" panose="020B0400000000000000" pitchFamily="49" charset="-128"/>
                <a:ea typeface="BIZ UDゴシック" panose="020B0400000000000000" pitchFamily="49" charset="-128"/>
              </a:rPr>
              <a:t>②③</a:t>
            </a:r>
            <a:r>
              <a:rPr kumimoji="1" lang="ja-JP" altLang="en-US" sz="1600" b="1" dirty="0">
                <a:latin typeface="BIZ UDゴシック" panose="020B0400000000000000" pitchFamily="49" charset="-128"/>
                <a:ea typeface="BIZ UDゴシック" panose="020B0400000000000000" pitchFamily="49" charset="-128"/>
              </a:rPr>
              <a:t>は</a:t>
            </a:r>
            <a:r>
              <a:rPr lang="en-US" altLang="ja-JP" sz="1600" b="1" dirty="0" err="1">
                <a:effectLst/>
                <a:latin typeface="BIZ UDゴシック" panose="020B0400000000000000" pitchFamily="49" charset="-128"/>
                <a:ea typeface="BIZ UDゴシック" panose="020B0400000000000000" pitchFamily="49" charset="-128"/>
                <a:cs typeface="Times New Roman" panose="02020603050405020304" pitchFamily="18" charset="0"/>
              </a:rPr>
              <a:t>VoiceOver</a:t>
            </a:r>
            <a:r>
              <a:rPr lang="ja-JP" altLang="en-US" sz="1600" b="1" dirty="0">
                <a:effectLst/>
                <a:latin typeface="BIZ UDゴシック" panose="020B0400000000000000" pitchFamily="49" charset="-128"/>
                <a:ea typeface="BIZ UDゴシック" panose="020B0400000000000000" pitchFamily="49" charset="-128"/>
                <a:cs typeface="Times New Roman" panose="02020603050405020304" pitchFamily="18" charset="0"/>
              </a:rPr>
              <a:t>での操作・</a:t>
            </a:r>
            <a:endParaRPr lang="en-US" altLang="ja-JP" sz="1600" b="1"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r>
              <a:rPr lang="ja-JP" altLang="en-US" sz="1600" b="1" dirty="0">
                <a:effectLst/>
                <a:latin typeface="BIZ UDゴシック" panose="020B0400000000000000" pitchFamily="49" charset="-128"/>
                <a:ea typeface="BIZ UDゴシック" panose="020B0400000000000000" pitchFamily="49" charset="-128"/>
                <a:cs typeface="Times New Roman" panose="02020603050405020304" pitchFamily="18" charset="0"/>
              </a:rPr>
              <a:t>記入ができませんので、支援が必要です。</a:t>
            </a:r>
            <a:endParaRPr kumimoji="1" lang="ja-JP" altLang="en-US" sz="1600" b="1"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976144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字幕 2">
            <a:extLst>
              <a:ext uri="{FF2B5EF4-FFF2-40B4-BE49-F238E27FC236}">
                <a16:creationId xmlns:a16="http://schemas.microsoft.com/office/drawing/2014/main" id="{F07DBB0F-2896-4C60-A00F-725A8CC5611C}"/>
              </a:ext>
            </a:extLst>
          </p:cNvPr>
          <p:cNvSpPr>
            <a:spLocks noGrp="1"/>
          </p:cNvSpPr>
          <p:nvPr>
            <p:ph type="subTitle" idx="4294967295"/>
          </p:nvPr>
        </p:nvSpPr>
        <p:spPr>
          <a:xfrm>
            <a:off x="515112" y="1404267"/>
            <a:ext cx="8280000" cy="348333"/>
          </a:xfrm>
          <a:prstGeom prst="rect">
            <a:avLst/>
          </a:prstGeom>
        </p:spPr>
        <p:txBody>
          <a:bodyPr/>
          <a:lstStyle/>
          <a:p>
            <a:r>
              <a:rPr lang="ja-JP" altLang="en-US" b="1" dirty="0">
                <a:latin typeface="BIZ UDゴシック" panose="020B0400000000000000" pitchFamily="49" charset="-128"/>
                <a:ea typeface="BIZ UDゴシック" panose="020B0400000000000000" pitchFamily="49" charset="-128"/>
                <a:cs typeface="Meiryo" charset="-128"/>
              </a:rPr>
              <a:t>受診したい医療機関を登録しましょう</a:t>
            </a:r>
          </a:p>
        </p:txBody>
      </p:sp>
      <p:pic>
        <p:nvPicPr>
          <p:cNvPr id="6" name="図 5" descr="「医療機関検索」画面の検索欄に医療機関名を入力し、結果として表示された医療機関名をタップしている画像">
            <a:extLst>
              <a:ext uri="{FF2B5EF4-FFF2-40B4-BE49-F238E27FC236}">
                <a16:creationId xmlns:a16="http://schemas.microsoft.com/office/drawing/2014/main" id="{D9C735DF-3D93-4780-BAED-82E50E9FB8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2796" y="1999527"/>
            <a:ext cx="1620000" cy="3169625"/>
          </a:xfrm>
          <a:prstGeom prst="rect">
            <a:avLst/>
          </a:prstGeom>
          <a:ln w="9525">
            <a:solidFill>
              <a:schemeClr val="tx1">
                <a:lumMod val="50000"/>
                <a:lumOff val="50000"/>
              </a:schemeClr>
            </a:solidFill>
          </a:ln>
        </p:spPr>
      </p:pic>
      <p:pic>
        <p:nvPicPr>
          <p:cNvPr id="30" name="図 29" descr="「設定」画面に「医療機関連携」をタップしている画像">
            <a:extLst>
              <a:ext uri="{FF2B5EF4-FFF2-40B4-BE49-F238E27FC236}">
                <a16:creationId xmlns:a16="http://schemas.microsoft.com/office/drawing/2014/main" id="{F50D30C8-BAFE-4DF8-AB18-49DF586B73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26986" y="2013678"/>
            <a:ext cx="1620000" cy="3141322"/>
          </a:xfrm>
          <a:prstGeom prst="rect">
            <a:avLst/>
          </a:prstGeom>
          <a:ln w="9525">
            <a:solidFill>
              <a:schemeClr val="tx1">
                <a:lumMod val="50000"/>
                <a:lumOff val="50000"/>
              </a:schemeClr>
            </a:solidFill>
          </a:ln>
        </p:spPr>
      </p:pic>
      <p:pic>
        <p:nvPicPr>
          <p:cNvPr id="32" name="図 31" descr="「医療機関連携画面」画面の「追加する」をタップしている画像">
            <a:extLst>
              <a:ext uri="{FF2B5EF4-FFF2-40B4-BE49-F238E27FC236}">
                <a16:creationId xmlns:a16="http://schemas.microsoft.com/office/drawing/2014/main" id="{524D9BE3-B2FD-407D-A4D5-FE73627A886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61382" y="1999527"/>
            <a:ext cx="1620000" cy="3141324"/>
          </a:xfrm>
          <a:prstGeom prst="rect">
            <a:avLst/>
          </a:prstGeom>
          <a:ln w="9525">
            <a:solidFill>
              <a:schemeClr val="tx1">
                <a:lumMod val="50000"/>
                <a:lumOff val="50000"/>
              </a:schemeClr>
            </a:solidFill>
          </a:ln>
        </p:spPr>
      </p:pic>
      <p:pic>
        <p:nvPicPr>
          <p:cNvPr id="34" name="図 33" descr="「医療機関名で検索」をタップしている画像">
            <a:extLst>
              <a:ext uri="{FF2B5EF4-FFF2-40B4-BE49-F238E27FC236}">
                <a16:creationId xmlns:a16="http://schemas.microsoft.com/office/drawing/2014/main" id="{D791A2B5-4929-4A2C-A5E7-00F5B0AAE47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22796" y="4942902"/>
            <a:ext cx="1620000" cy="889752"/>
          </a:xfrm>
          <a:prstGeom prst="rect">
            <a:avLst/>
          </a:prstGeom>
          <a:ln>
            <a:solidFill>
              <a:schemeClr val="tx1"/>
            </a:solidFill>
          </a:ln>
        </p:spPr>
      </p:pic>
      <p:sp>
        <p:nvSpPr>
          <p:cNvPr id="47" name="object 18">
            <a:extLst>
              <a:ext uri="{FF2B5EF4-FFF2-40B4-BE49-F238E27FC236}">
                <a16:creationId xmlns:a16="http://schemas.microsoft.com/office/drawing/2014/main" id="{84120372-64DA-4E54-A83F-BF6241F74A06}"/>
              </a:ext>
            </a:extLst>
          </p:cNvPr>
          <p:cNvSpPr txBox="1"/>
          <p:nvPr/>
        </p:nvSpPr>
        <p:spPr>
          <a:xfrm>
            <a:off x="318632" y="1905000"/>
            <a:ext cx="2778534" cy="3587521"/>
          </a:xfrm>
          <a:prstGeom prst="rect">
            <a:avLst/>
          </a:prstGeom>
        </p:spPr>
        <p:txBody>
          <a:bodyPr vert="horz" wrap="square" lIns="0" tIns="12065" rIns="0" bIns="0" rtlCol="0">
            <a:spAutoFit/>
          </a:bodyPr>
          <a:lstStyle/>
          <a:p>
            <a:pPr marL="12700" marR="4344">
              <a:spcBef>
                <a:spcPts val="85"/>
              </a:spcBef>
              <a:tabLst>
                <a:tab pos="352425" algn="l"/>
              </a:tabLst>
            </a:pPr>
            <a:r>
              <a:rPr lang="ja-JP" altLang="en-US" sz="2400" b="1" spc="5" dirty="0">
                <a:solidFill>
                  <a:srgbClr val="009650"/>
                </a:solidFill>
                <a:latin typeface="BIZ UDゴシック" panose="020B0400000000000000" pitchFamily="49" charset="-128"/>
                <a:ea typeface="BIZ UDゴシック" panose="020B0400000000000000" pitchFamily="49" charset="-128"/>
                <a:cs typeface="Meiryo" charset="-128"/>
              </a:rPr>
              <a:t>❶</a:t>
            </a:r>
            <a:r>
              <a:rPr lang="en-US" altLang="ja-JP" sz="1800" b="1" spc="5" dirty="0">
                <a:solidFill>
                  <a:srgbClr val="009650"/>
                </a:solidFill>
                <a:latin typeface="BIZ UDゴシック" panose="020B0400000000000000" pitchFamily="49" charset="-128"/>
                <a:ea typeface="BIZ UDゴシック" panose="020B0400000000000000" pitchFamily="49" charset="-128"/>
                <a:cs typeface="Meiryo" charset="-128"/>
              </a:rPr>
              <a:t>	</a:t>
            </a:r>
            <a:r>
              <a:rPr lang="ja-JP" altLang="en-US" sz="1800" b="1" spc="5" dirty="0">
                <a:latin typeface="BIZ UDゴシック" panose="020B0400000000000000" pitchFamily="49" charset="-128"/>
                <a:ea typeface="BIZ UDゴシック" panose="020B0400000000000000" pitchFamily="49" charset="-128"/>
                <a:cs typeface="Meiryo" charset="-128"/>
              </a:rPr>
              <a:t>設定の</a:t>
            </a:r>
            <a:r>
              <a:rPr lang="en-US" altLang="ja-JP" sz="1800" b="1" dirty="0">
                <a:latin typeface="BIZ UDゴシック" panose="020B0400000000000000" pitchFamily="49" charset="-128"/>
                <a:ea typeface="BIZ UDゴシック" panose="020B0400000000000000" pitchFamily="49" charset="-128"/>
                <a:cs typeface="Meiryo" charset="-128"/>
              </a:rPr>
              <a:t>｢</a:t>
            </a:r>
            <a:r>
              <a:rPr lang="ja-JP" altLang="en-US" sz="1800" b="1" dirty="0">
                <a:latin typeface="BIZ UDゴシック" panose="020B0400000000000000" pitchFamily="49" charset="-128"/>
                <a:ea typeface="BIZ UDゴシック" panose="020B0400000000000000" pitchFamily="49" charset="-128"/>
                <a:cs typeface="Meiryo" charset="-128"/>
              </a:rPr>
              <a:t>医療機関連携</a:t>
            </a:r>
            <a:r>
              <a:rPr lang="ja-JP" altLang="en-US" sz="1800" b="1" spc="-700" dirty="0">
                <a:latin typeface="BIZ UDゴシック" panose="020B0400000000000000" pitchFamily="49" charset="-128"/>
                <a:ea typeface="BIZ UDゴシック" panose="020B0400000000000000" pitchFamily="49" charset="-128"/>
                <a:cs typeface="Meiryo" charset="-128"/>
              </a:rPr>
              <a:t>」</a:t>
            </a:r>
            <a:endParaRPr lang="en-US" altLang="ja-JP" sz="1800" b="1" spc="-700" dirty="0">
              <a:latin typeface="BIZ UDゴシック" panose="020B0400000000000000" pitchFamily="49" charset="-128"/>
              <a:ea typeface="BIZ UDゴシック" panose="020B0400000000000000" pitchFamily="49" charset="-128"/>
              <a:cs typeface="Meiryo" charset="-128"/>
            </a:endParaRPr>
          </a:p>
          <a:p>
            <a:pPr marL="12700" marR="4344">
              <a:spcBef>
                <a:spcPts val="85"/>
              </a:spcBef>
              <a:tabLst>
                <a:tab pos="352425" algn="l"/>
              </a:tabLst>
            </a:pPr>
            <a:r>
              <a:rPr lang="ja-JP" altLang="en-US" sz="1800" b="1" spc="-700" dirty="0">
                <a:latin typeface="BIZ UDゴシック" panose="020B0400000000000000" pitchFamily="49" charset="-128"/>
                <a:ea typeface="BIZ UDゴシック" panose="020B0400000000000000" pitchFamily="49" charset="-128"/>
                <a:cs typeface="Meiryo" charset="-128"/>
              </a:rPr>
              <a:t>　　</a:t>
            </a:r>
            <a:r>
              <a:rPr lang="ja-JP" altLang="en-US" sz="1800" b="1" dirty="0">
                <a:latin typeface="BIZ UDゴシック" panose="020B0400000000000000" pitchFamily="49" charset="-128"/>
                <a:ea typeface="BIZ UDゴシック" panose="020B0400000000000000" pitchFamily="49" charset="-128"/>
                <a:cs typeface="Meiryo" charset="-128"/>
              </a:rPr>
              <a:t>をダブルタップ</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12700" marR="4344">
              <a:spcBef>
                <a:spcPts val="85"/>
              </a:spcBef>
              <a:tabLst>
                <a:tab pos="352425" algn="l"/>
              </a:tabLst>
            </a:pPr>
            <a:r>
              <a:rPr lang="ja-JP" altLang="en-US" sz="2400" b="1" spc="5" dirty="0">
                <a:solidFill>
                  <a:srgbClr val="009650"/>
                </a:solidFill>
                <a:latin typeface="BIZ UDゴシック" panose="020B0400000000000000" pitchFamily="49" charset="-128"/>
                <a:ea typeface="BIZ UDゴシック" panose="020B0400000000000000" pitchFamily="49" charset="-128"/>
                <a:cs typeface="Meiryo" charset="-128"/>
              </a:rPr>
              <a:t>❷</a:t>
            </a:r>
            <a:r>
              <a:rPr lang="en-US" altLang="ja-JP" sz="1800" b="1" spc="5" dirty="0">
                <a:solidFill>
                  <a:srgbClr val="009650"/>
                </a:solidFill>
                <a:latin typeface="BIZ UDゴシック" panose="020B0400000000000000" pitchFamily="49" charset="-128"/>
                <a:ea typeface="BIZ UDゴシック" panose="020B0400000000000000" pitchFamily="49" charset="-128"/>
                <a:cs typeface="Meiryo" charset="-128"/>
              </a:rPr>
              <a:t>	</a:t>
            </a:r>
            <a:r>
              <a:rPr lang="en-US" altLang="ja-JP" sz="1800" b="1" dirty="0">
                <a:latin typeface="BIZ UDゴシック" panose="020B0400000000000000" pitchFamily="49" charset="-128"/>
                <a:ea typeface="BIZ UDゴシック" panose="020B0400000000000000" pitchFamily="49" charset="-128"/>
                <a:cs typeface="Meiryo" charset="-128"/>
              </a:rPr>
              <a:t>｢</a:t>
            </a:r>
            <a:r>
              <a:rPr lang="ja-JP" altLang="en-US" sz="1800" b="1" dirty="0">
                <a:latin typeface="BIZ UDゴシック" panose="020B0400000000000000" pitchFamily="49" charset="-128"/>
                <a:ea typeface="BIZ UDゴシック" panose="020B0400000000000000" pitchFamily="49" charset="-128"/>
                <a:cs typeface="Meiryo" charset="-128"/>
              </a:rPr>
              <a:t>追加する</a:t>
            </a:r>
            <a:r>
              <a:rPr lang="ja-JP" altLang="en-US" sz="1800" b="1" spc="-700" dirty="0">
                <a:latin typeface="BIZ UDゴシック" panose="020B0400000000000000" pitchFamily="49" charset="-128"/>
                <a:ea typeface="BIZ UDゴシック" panose="020B0400000000000000" pitchFamily="49" charset="-128"/>
                <a:cs typeface="Meiryo" charset="-128"/>
              </a:rPr>
              <a:t>」</a:t>
            </a:r>
            <a:r>
              <a:rPr lang="ja-JP" altLang="en-US" sz="1800" b="1" dirty="0">
                <a:latin typeface="BIZ UDゴシック" panose="020B0400000000000000" pitchFamily="49" charset="-128"/>
                <a:ea typeface="BIZ UDゴシック" panose="020B0400000000000000" pitchFamily="49" charset="-128"/>
                <a:cs typeface="Meiryo" charset="-128"/>
              </a:rPr>
              <a:t>をダブル</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12700" marR="4344">
              <a:spcBef>
                <a:spcPts val="85"/>
              </a:spcBef>
              <a:tabLst>
                <a:tab pos="352425" algn="l"/>
              </a:tabLst>
            </a:pPr>
            <a:r>
              <a:rPr lang="ja-JP" altLang="en-US" sz="1800" b="1" dirty="0">
                <a:latin typeface="BIZ UDゴシック" panose="020B0400000000000000" pitchFamily="49" charset="-128"/>
                <a:ea typeface="BIZ UDゴシック" panose="020B0400000000000000" pitchFamily="49" charset="-128"/>
                <a:cs typeface="Meiryo" charset="-128"/>
              </a:rPr>
              <a:t>　タップ</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12700" marR="4344">
              <a:spcBef>
                <a:spcPts val="85"/>
              </a:spcBef>
              <a:tabLst>
                <a:tab pos="352425" algn="l"/>
              </a:tabLst>
            </a:pPr>
            <a:r>
              <a:rPr lang="ja-JP" altLang="en-US" sz="2400" b="1" spc="5" dirty="0">
                <a:solidFill>
                  <a:srgbClr val="009650"/>
                </a:solidFill>
                <a:latin typeface="BIZ UDゴシック" panose="020B0400000000000000" pitchFamily="49" charset="-128"/>
                <a:ea typeface="BIZ UDゴシック" panose="020B0400000000000000" pitchFamily="49" charset="-128"/>
                <a:cs typeface="Meiryo" charset="-128"/>
              </a:rPr>
              <a:t>❸</a:t>
            </a:r>
            <a:r>
              <a:rPr lang="en-US" altLang="ja-JP" sz="1800" b="1" spc="5" dirty="0">
                <a:solidFill>
                  <a:srgbClr val="009650"/>
                </a:solidFill>
                <a:latin typeface="BIZ UDゴシック" panose="020B0400000000000000" pitchFamily="49" charset="-128"/>
                <a:ea typeface="BIZ UDゴシック" panose="020B0400000000000000" pitchFamily="49" charset="-128"/>
                <a:cs typeface="Meiryo" charset="-128"/>
              </a:rPr>
              <a:t>	</a:t>
            </a:r>
            <a:r>
              <a:rPr lang="en-US" altLang="ja-JP" sz="1800" b="1" dirty="0">
                <a:latin typeface="BIZ UDゴシック" panose="020B0400000000000000" pitchFamily="49" charset="-128"/>
                <a:ea typeface="BIZ UDゴシック" panose="020B0400000000000000" pitchFamily="49" charset="-128"/>
                <a:cs typeface="Meiryo" charset="-128"/>
              </a:rPr>
              <a:t>｢</a:t>
            </a:r>
            <a:r>
              <a:rPr lang="ja-JP" altLang="en-US" sz="1800" b="1" dirty="0">
                <a:latin typeface="BIZ UDゴシック" panose="020B0400000000000000" pitchFamily="49" charset="-128"/>
                <a:ea typeface="BIZ UDゴシック" panose="020B0400000000000000" pitchFamily="49" charset="-128"/>
                <a:cs typeface="Meiryo" charset="-128"/>
              </a:rPr>
              <a:t>医療機関名で検索</a:t>
            </a:r>
            <a:r>
              <a:rPr lang="ja-JP" altLang="en-US" sz="1800" b="1" spc="-700" dirty="0">
                <a:latin typeface="BIZ UDゴシック" panose="020B0400000000000000" pitchFamily="49" charset="-128"/>
                <a:ea typeface="BIZ UDゴシック" panose="020B0400000000000000" pitchFamily="49" charset="-128"/>
                <a:cs typeface="Meiryo" charset="-128"/>
              </a:rPr>
              <a:t>」</a:t>
            </a:r>
            <a:r>
              <a:rPr lang="ja-JP" altLang="en-US" sz="1800" b="1" dirty="0">
                <a:latin typeface="BIZ UDゴシック" panose="020B0400000000000000" pitchFamily="49" charset="-128"/>
                <a:ea typeface="BIZ UDゴシック" panose="020B0400000000000000" pitchFamily="49" charset="-128"/>
                <a:cs typeface="Meiryo" charset="-128"/>
              </a:rPr>
              <a:t>を</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12700" marR="4344">
              <a:spcBef>
                <a:spcPts val="85"/>
              </a:spcBef>
              <a:tabLst>
                <a:tab pos="352425" algn="l"/>
              </a:tabLst>
            </a:pPr>
            <a:r>
              <a:rPr lang="ja-JP" altLang="en-US" sz="1800" b="1" dirty="0">
                <a:latin typeface="BIZ UDゴシック" panose="020B0400000000000000" pitchFamily="49" charset="-128"/>
                <a:ea typeface="BIZ UDゴシック" panose="020B0400000000000000" pitchFamily="49" charset="-128"/>
                <a:cs typeface="Meiryo" charset="-128"/>
              </a:rPr>
              <a:t>　ダブルタップ</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12700" marR="4344">
              <a:spcBef>
                <a:spcPts val="85"/>
              </a:spcBef>
              <a:tabLst>
                <a:tab pos="352425" algn="l"/>
              </a:tabLst>
            </a:pPr>
            <a:r>
              <a:rPr lang="ja-JP" altLang="en-US" sz="2400" b="1" spc="5" dirty="0">
                <a:solidFill>
                  <a:srgbClr val="009650"/>
                </a:solidFill>
                <a:latin typeface="BIZ UDゴシック" panose="020B0400000000000000" pitchFamily="49" charset="-128"/>
                <a:ea typeface="BIZ UDゴシック" panose="020B0400000000000000" pitchFamily="49" charset="-128"/>
                <a:cs typeface="Meiryo" charset="-128"/>
              </a:rPr>
              <a:t>❹</a:t>
            </a:r>
            <a:r>
              <a:rPr lang="en-US" altLang="ja-JP" sz="1800" b="1" spc="5" dirty="0">
                <a:solidFill>
                  <a:srgbClr val="009650"/>
                </a:solidFill>
                <a:latin typeface="BIZ UDゴシック" panose="020B0400000000000000" pitchFamily="49" charset="-128"/>
                <a:ea typeface="BIZ UDゴシック" panose="020B0400000000000000" pitchFamily="49" charset="-128"/>
                <a:cs typeface="Meiryo" charset="-128"/>
              </a:rPr>
              <a:t>	</a:t>
            </a:r>
            <a:r>
              <a:rPr lang="ja-JP" altLang="en-US" sz="1800" b="1" dirty="0">
                <a:latin typeface="BIZ UDゴシック" panose="020B0400000000000000" pitchFamily="49" charset="-128"/>
                <a:ea typeface="BIZ UDゴシック" panose="020B0400000000000000" pitchFamily="49" charset="-128"/>
                <a:cs typeface="Meiryo" charset="-128"/>
              </a:rPr>
              <a:t>医療機関名を入力</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12700">
              <a:spcBef>
                <a:spcPts val="85"/>
              </a:spcBef>
              <a:tabLst>
                <a:tab pos="352425" algn="l"/>
              </a:tabLst>
            </a:pPr>
            <a:r>
              <a:rPr lang="ja-JP" altLang="en-US" sz="2400" b="1" spc="5" dirty="0">
                <a:solidFill>
                  <a:srgbClr val="009650"/>
                </a:solidFill>
                <a:latin typeface="BIZ UDゴシック" panose="020B0400000000000000" pitchFamily="49" charset="-128"/>
                <a:ea typeface="BIZ UDゴシック" panose="020B0400000000000000" pitchFamily="49" charset="-128"/>
                <a:cs typeface="Meiryo" charset="-128"/>
              </a:rPr>
              <a:t>❺</a:t>
            </a:r>
            <a:r>
              <a:rPr lang="en-US" altLang="ja-JP" sz="1800" b="1" spc="5" dirty="0">
                <a:solidFill>
                  <a:srgbClr val="009650"/>
                </a:solidFill>
                <a:latin typeface="BIZ UDゴシック" panose="020B0400000000000000" pitchFamily="49" charset="-128"/>
                <a:ea typeface="BIZ UDゴシック" panose="020B0400000000000000" pitchFamily="49" charset="-128"/>
                <a:cs typeface="Meiryo" charset="-128"/>
              </a:rPr>
              <a:t>	</a:t>
            </a:r>
            <a:r>
              <a:rPr lang="ja-JP" altLang="en-US" sz="1800" b="1" spc="-5" dirty="0">
                <a:latin typeface="BIZ UDゴシック" panose="020B0400000000000000" pitchFamily="49" charset="-128"/>
                <a:ea typeface="BIZ UDゴシック" panose="020B0400000000000000" pitchFamily="49" charset="-128"/>
                <a:cs typeface="Meiryo" charset="-128"/>
              </a:rPr>
              <a:t>希望する医療機関名を</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12700">
              <a:spcBef>
                <a:spcPts val="85"/>
              </a:spcBef>
              <a:tabLst>
                <a:tab pos="352425" algn="l"/>
              </a:tabLst>
            </a:pPr>
            <a:r>
              <a:rPr lang="ja-JP" altLang="en-US" sz="1800" b="1" spc="-5" dirty="0">
                <a:latin typeface="BIZ UDゴシック" panose="020B0400000000000000" pitchFamily="49" charset="-128"/>
                <a:ea typeface="BIZ UDゴシック" panose="020B0400000000000000" pitchFamily="49" charset="-128"/>
                <a:cs typeface="Meiryo" charset="-128"/>
              </a:rPr>
              <a:t>　ダブルタップ</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12700">
              <a:spcBef>
                <a:spcPts val="85"/>
              </a:spcBef>
              <a:tabLst>
                <a:tab pos="352425" algn="l"/>
              </a:tabLst>
            </a:pP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12700">
              <a:spcBef>
                <a:spcPts val="95"/>
              </a:spcBef>
              <a:tabLst>
                <a:tab pos="352425" algn="l"/>
              </a:tabLst>
            </a:pPr>
            <a:r>
              <a:rPr lang="en-US" altLang="ja-JP" sz="1400" b="1" spc="5" dirty="0">
                <a:solidFill>
                  <a:srgbClr val="009650"/>
                </a:solidFill>
                <a:latin typeface="BIZ UDゴシック" panose="020B0400000000000000" pitchFamily="49" charset="-128"/>
                <a:ea typeface="BIZ UDゴシック" panose="020B0400000000000000" pitchFamily="49" charset="-128"/>
                <a:cs typeface="Meiryo" charset="-128"/>
              </a:rPr>
              <a:t>	</a:t>
            </a:r>
            <a:endParaRPr sz="16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52" name="正方形/長方形 51"/>
          <p:cNvSpPr/>
          <p:nvPr/>
        </p:nvSpPr>
        <p:spPr>
          <a:xfrm>
            <a:off x="3248137" y="3458542"/>
            <a:ext cx="1620000" cy="3240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69" name="正方形/長方形 68"/>
          <p:cNvSpPr/>
          <p:nvPr/>
        </p:nvSpPr>
        <p:spPr>
          <a:xfrm>
            <a:off x="5079382" y="4251478"/>
            <a:ext cx="1584000" cy="3960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73" name="正方形/長方形 72"/>
          <p:cNvSpPr/>
          <p:nvPr/>
        </p:nvSpPr>
        <p:spPr>
          <a:xfrm>
            <a:off x="5317008" y="5146468"/>
            <a:ext cx="1663211" cy="231477"/>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77" name="正方形/長方形 76"/>
          <p:cNvSpPr/>
          <p:nvPr/>
        </p:nvSpPr>
        <p:spPr>
          <a:xfrm>
            <a:off x="6942796" y="2365574"/>
            <a:ext cx="1584000" cy="2880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81" name="正方形/長方形 80"/>
          <p:cNvSpPr/>
          <p:nvPr/>
        </p:nvSpPr>
        <p:spPr>
          <a:xfrm>
            <a:off x="6942796" y="2708304"/>
            <a:ext cx="1584000" cy="2880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39"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3-B</a:t>
            </a:r>
            <a:endParaRPr lang="en-US" sz="3600" dirty="0">
              <a:latin typeface="BIZ UDゴシック" panose="020B0400000000000000" pitchFamily="49" charset="-128"/>
              <a:ea typeface="BIZ UDゴシック" panose="020B0400000000000000" pitchFamily="49" charset="-128"/>
            </a:endParaRPr>
          </a:p>
        </p:txBody>
      </p:sp>
      <p:sp>
        <p:nvSpPr>
          <p:cNvPr id="40" name="タイトル 9">
            <a:extLst>
              <a:ext uri="{FF2B5EF4-FFF2-40B4-BE49-F238E27FC236}">
                <a16:creationId xmlns:a16="http://schemas.microsoft.com/office/drawing/2014/main" id="{FDDA2747-DBA5-44E4-A04D-BE8E8CD8D716}"/>
              </a:ext>
            </a:extLst>
          </p:cNvPr>
          <p:cNvSpPr txBox="1">
            <a:spLocks/>
          </p:cNvSpPr>
          <p:nvPr/>
        </p:nvSpPr>
        <p:spPr>
          <a:xfrm>
            <a:off x="1595112" y="223847"/>
            <a:ext cx="5498614"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オンライン診療アプリ</a:t>
            </a:r>
            <a:r>
              <a:rPr lang="en-US" altLang="ja-JP" sz="1800" spc="-13" dirty="0" err="1">
                <a:latin typeface="BIZ UDゴシック" panose="020B0400000000000000" pitchFamily="49" charset="-128"/>
                <a:ea typeface="BIZ UDゴシック" panose="020B0400000000000000" pitchFamily="49" charset="-128"/>
              </a:rPr>
              <a:t>YaDoc </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【4</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ja-JP" altLang="en-US" sz="3200" dirty="0">
                <a:latin typeface="BIZ UDゴシック" panose="020B0400000000000000" pitchFamily="49" charset="-128"/>
                <a:ea typeface="BIZ UDゴシック" panose="020B0400000000000000" pitchFamily="49" charset="-128"/>
              </a:rPr>
              <a:t>医療機関を登録する</a:t>
            </a:r>
            <a:endParaRPr kumimoji="0" lang="ja-JP" altLang="en-US" sz="3200" kern="0" dirty="0">
              <a:latin typeface="BIZ UDゴシック" panose="020B0400000000000000" pitchFamily="49" charset="-128"/>
              <a:ea typeface="BIZ UDゴシック" panose="020B0400000000000000" pitchFamily="49" charset="-128"/>
            </a:endParaRPr>
          </a:p>
        </p:txBody>
      </p:sp>
      <p:grpSp>
        <p:nvGrpSpPr>
          <p:cNvPr id="41" name="図形グループ 40"/>
          <p:cNvGrpSpPr/>
          <p:nvPr/>
        </p:nvGrpSpPr>
        <p:grpSpPr>
          <a:xfrm>
            <a:off x="6800895" y="2817789"/>
            <a:ext cx="296586" cy="293005"/>
            <a:chOff x="5878361" y="3995693"/>
            <a:chExt cx="296586" cy="293005"/>
          </a:xfrm>
        </p:grpSpPr>
        <p:sp>
          <p:nvSpPr>
            <p:cNvPr id="42" name="円/楕円 41"/>
            <p:cNvSpPr/>
            <p:nvPr/>
          </p:nvSpPr>
          <p:spPr>
            <a:xfrm>
              <a:off x="587959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3" name="フリーフォーム 42"/>
            <p:cNvSpPr/>
            <p:nvPr/>
          </p:nvSpPr>
          <p:spPr>
            <a:xfrm>
              <a:off x="5878361" y="3995693"/>
              <a:ext cx="296586" cy="293005"/>
            </a:xfrm>
            <a:custGeom>
              <a:avLst/>
              <a:gdLst/>
              <a:ahLst/>
              <a:cxnLst/>
              <a:rect l="l" t="t" r="r" b="b"/>
              <a:pathLst>
                <a:path w="296586" h="293005">
                  <a:moveTo>
                    <a:pt x="93273" y="51601"/>
                  </a:moveTo>
                  <a:lnTo>
                    <a:pt x="93273" y="159688"/>
                  </a:lnTo>
                  <a:cubicBezTo>
                    <a:pt x="107272" y="154153"/>
                    <a:pt x="121923" y="151386"/>
                    <a:pt x="137224" y="151386"/>
                  </a:cubicBezTo>
                  <a:cubicBezTo>
                    <a:pt x="149378" y="151386"/>
                    <a:pt x="158494" y="153719"/>
                    <a:pt x="164571" y="158386"/>
                  </a:cubicBezTo>
                  <a:cubicBezTo>
                    <a:pt x="169889" y="162509"/>
                    <a:pt x="172548" y="169075"/>
                    <a:pt x="172548" y="178082"/>
                  </a:cubicBezTo>
                  <a:cubicBezTo>
                    <a:pt x="172548" y="188392"/>
                    <a:pt x="169807" y="196503"/>
                    <a:pt x="164327" y="202418"/>
                  </a:cubicBezTo>
                  <a:cubicBezTo>
                    <a:pt x="158847" y="208332"/>
                    <a:pt x="151603" y="211289"/>
                    <a:pt x="142596" y="211289"/>
                  </a:cubicBezTo>
                  <a:cubicBezTo>
                    <a:pt x="133806" y="211289"/>
                    <a:pt x="124120" y="209580"/>
                    <a:pt x="113539" y="206162"/>
                  </a:cubicBezTo>
                  <a:cubicBezTo>
                    <a:pt x="102959" y="202743"/>
                    <a:pt x="95444" y="198810"/>
                    <a:pt x="90994" y="194360"/>
                  </a:cubicBezTo>
                  <a:lnTo>
                    <a:pt x="85948" y="194360"/>
                  </a:lnTo>
                  <a:lnTo>
                    <a:pt x="85948" y="231963"/>
                  </a:lnTo>
                  <a:cubicBezTo>
                    <a:pt x="103746" y="241512"/>
                    <a:pt x="123062" y="246287"/>
                    <a:pt x="143898" y="246287"/>
                  </a:cubicBezTo>
                  <a:cubicBezTo>
                    <a:pt x="165819" y="246287"/>
                    <a:pt x="183372" y="240292"/>
                    <a:pt x="196558" y="228300"/>
                  </a:cubicBezTo>
                  <a:cubicBezTo>
                    <a:pt x="209743" y="216308"/>
                    <a:pt x="216336" y="200003"/>
                    <a:pt x="216336" y="179384"/>
                  </a:cubicBezTo>
                  <a:cubicBezTo>
                    <a:pt x="216336" y="157789"/>
                    <a:pt x="207979" y="140860"/>
                    <a:pt x="191267" y="128597"/>
                  </a:cubicBezTo>
                  <a:cubicBezTo>
                    <a:pt x="181066" y="121109"/>
                    <a:pt x="164951" y="117365"/>
                    <a:pt x="142921" y="117365"/>
                  </a:cubicBezTo>
                  <a:cubicBezTo>
                    <a:pt x="139449" y="117365"/>
                    <a:pt x="135922" y="117690"/>
                    <a:pt x="132341" y="118342"/>
                  </a:cubicBezTo>
                  <a:lnTo>
                    <a:pt x="132341" y="85948"/>
                  </a:lnTo>
                  <a:lnTo>
                    <a:pt x="212592" y="85948"/>
                  </a:lnTo>
                  <a:lnTo>
                    <a:pt x="212592" y="51601"/>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nvGrpSpPr>
          <p:cNvPr id="44" name="図形グループ 43"/>
          <p:cNvGrpSpPr/>
          <p:nvPr/>
        </p:nvGrpSpPr>
        <p:grpSpPr>
          <a:xfrm>
            <a:off x="6800895" y="2208194"/>
            <a:ext cx="296586" cy="293005"/>
            <a:chOff x="5101121" y="3995693"/>
            <a:chExt cx="296586" cy="293005"/>
          </a:xfrm>
        </p:grpSpPr>
        <p:sp>
          <p:nvSpPr>
            <p:cNvPr id="45" name="円/楕円 44"/>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6" name="フリーフォーム 45"/>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nvGrpSpPr>
          <p:cNvPr id="48" name="図形グループ 47"/>
          <p:cNvGrpSpPr/>
          <p:nvPr/>
        </p:nvGrpSpPr>
        <p:grpSpPr>
          <a:xfrm>
            <a:off x="5225429" y="5008497"/>
            <a:ext cx="296586" cy="293005"/>
            <a:chOff x="4232441" y="3995693"/>
            <a:chExt cx="296586" cy="293005"/>
          </a:xfrm>
        </p:grpSpPr>
        <p:sp>
          <p:nvSpPr>
            <p:cNvPr id="49" name="円/楕円 48"/>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50" name="フリーフォーム 49"/>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nvGrpSpPr>
          <p:cNvPr id="51" name="図形グループ 50"/>
          <p:cNvGrpSpPr/>
          <p:nvPr/>
        </p:nvGrpSpPr>
        <p:grpSpPr>
          <a:xfrm>
            <a:off x="4943551" y="4108479"/>
            <a:ext cx="296586" cy="293005"/>
            <a:chOff x="3546641" y="3995693"/>
            <a:chExt cx="296586" cy="293005"/>
          </a:xfrm>
        </p:grpSpPr>
        <p:sp>
          <p:nvSpPr>
            <p:cNvPr id="53" name="円/楕円 52"/>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54" name="フリーフォーム 53"/>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nvGrpSpPr>
          <p:cNvPr id="55" name="図形グループ 54"/>
          <p:cNvGrpSpPr/>
          <p:nvPr/>
        </p:nvGrpSpPr>
        <p:grpSpPr>
          <a:xfrm>
            <a:off x="3032521" y="3312039"/>
            <a:ext cx="296587" cy="293005"/>
            <a:chOff x="2897417" y="3995693"/>
            <a:chExt cx="296587" cy="293005"/>
          </a:xfrm>
        </p:grpSpPr>
        <p:sp>
          <p:nvSpPr>
            <p:cNvPr id="56" name="円/楕円 55"/>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57" name="テキスト ボックス 56"/>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BIZ UDゴシック" panose="020B0400000000000000" pitchFamily="49" charset="-128"/>
                <a:ea typeface="BIZ UDゴシック" panose="020B0400000000000000" pitchFamily="49" charset="-128"/>
                <a:cs typeface="Meiryo" charset="-128"/>
              </a:endParaRPr>
            </a:p>
          </p:txBody>
        </p:sp>
      </p:grpSp>
      <p:sp>
        <p:nvSpPr>
          <p:cNvPr id="2" name="テキスト ボックス 1">
            <a:extLst>
              <a:ext uri="{FF2B5EF4-FFF2-40B4-BE49-F238E27FC236}">
                <a16:creationId xmlns:a16="http://schemas.microsoft.com/office/drawing/2014/main" id="{5F68BE91-49E6-6DF4-9A90-FBD500C46FFC}"/>
              </a:ext>
            </a:extLst>
          </p:cNvPr>
          <p:cNvSpPr txBox="1"/>
          <p:nvPr/>
        </p:nvSpPr>
        <p:spPr>
          <a:xfrm>
            <a:off x="591709" y="5227406"/>
            <a:ext cx="3980291" cy="1099916"/>
          </a:xfrm>
          <a:prstGeom prst="rect">
            <a:avLst/>
          </a:prstGeom>
          <a:noFill/>
        </p:spPr>
        <p:txBody>
          <a:bodyPr wrap="square" rtlCol="0">
            <a:spAutoFit/>
          </a:bodyPr>
          <a:lstStyle/>
          <a:p>
            <a:pPr marL="12700">
              <a:spcBef>
                <a:spcPts val="95"/>
              </a:spcBef>
              <a:tabLst>
                <a:tab pos="352425" algn="l"/>
              </a:tabLst>
            </a:pPr>
            <a:r>
              <a:rPr lang="ja-JP" altLang="en-US" sz="1600" b="1" spc="5" dirty="0">
                <a:solidFill>
                  <a:srgbClr val="009650"/>
                </a:solidFill>
                <a:latin typeface="BIZ UDゴシック" panose="020B0400000000000000" pitchFamily="49" charset="-128"/>
                <a:ea typeface="BIZ UDゴシック" panose="020B0400000000000000" pitchFamily="49" charset="-128"/>
                <a:cs typeface="Meiryo" charset="-128"/>
              </a:rPr>
              <a:t>今回の講習の実習はここまでとします。</a:t>
            </a:r>
          </a:p>
          <a:p>
            <a:pPr marL="12700">
              <a:spcBef>
                <a:spcPts val="95"/>
              </a:spcBef>
              <a:tabLst>
                <a:tab pos="352425" algn="l"/>
              </a:tabLst>
            </a:pPr>
            <a:r>
              <a:rPr lang="ja-JP" altLang="en-US" sz="1600" b="1" spc="5" dirty="0">
                <a:solidFill>
                  <a:srgbClr val="009650"/>
                </a:solidFill>
                <a:latin typeface="BIZ UDゴシック" panose="020B0400000000000000" pitchFamily="49" charset="-128"/>
                <a:ea typeface="BIZ UDゴシック" panose="020B0400000000000000" pitchFamily="49" charset="-128"/>
                <a:cs typeface="Meiryo" charset="-128"/>
              </a:rPr>
              <a:t>あとは流れの説明とします。</a:t>
            </a:r>
            <a:endParaRPr lang="ja-JP" altLang="en-US" sz="1600" b="1" dirty="0">
              <a:solidFill>
                <a:srgbClr val="009650"/>
              </a:solidFill>
              <a:latin typeface="BIZ UDゴシック" panose="020B0400000000000000" pitchFamily="49" charset="-128"/>
              <a:ea typeface="BIZ UDゴシック" panose="020B0400000000000000" pitchFamily="49" charset="-128"/>
              <a:cs typeface="Meiryo" charset="-128"/>
            </a:endParaRPr>
          </a:p>
          <a:p>
            <a:r>
              <a:rPr kumimoji="1" lang="ja-JP" altLang="en-US" sz="1600" b="1" dirty="0">
                <a:solidFill>
                  <a:srgbClr val="009650"/>
                </a:solidFill>
                <a:latin typeface="BIZ UDゴシック" panose="020B0400000000000000" pitchFamily="49" charset="-128"/>
                <a:ea typeface="BIZ UDゴシック" panose="020B0400000000000000" pitchFamily="49" charset="-128"/>
              </a:rPr>
              <a:t>この先は診療予約です。</a:t>
            </a:r>
            <a:endParaRPr kumimoji="1" lang="en-US" altLang="ja-JP" sz="1600" b="1" dirty="0">
              <a:solidFill>
                <a:srgbClr val="009650"/>
              </a:solidFill>
              <a:latin typeface="BIZ UDゴシック" panose="020B0400000000000000" pitchFamily="49" charset="-128"/>
              <a:ea typeface="BIZ UDゴシック" panose="020B0400000000000000" pitchFamily="49" charset="-128"/>
            </a:endParaRPr>
          </a:p>
          <a:p>
            <a:r>
              <a:rPr kumimoji="1" lang="ja-JP" altLang="en-US" sz="1600" b="1" dirty="0">
                <a:solidFill>
                  <a:srgbClr val="009650"/>
                </a:solidFill>
                <a:latin typeface="BIZ UDゴシック" panose="020B0400000000000000" pitchFamily="49" charset="-128"/>
                <a:ea typeface="BIZ UDゴシック" panose="020B0400000000000000" pitchFamily="49" charset="-128"/>
              </a:rPr>
              <a:t>必要な時に実施してください。</a:t>
            </a:r>
          </a:p>
        </p:txBody>
      </p:sp>
    </p:spTree>
    <p:extLst>
      <p:ext uri="{BB962C8B-B14F-4D97-AF65-F5344CB8AC3E}">
        <p14:creationId xmlns:p14="http://schemas.microsoft.com/office/powerpoint/2010/main" val="30659653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医療機関から通知が届き、画面に「医療機関連携」と表示されている画像"/>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7796" y="1990344"/>
            <a:ext cx="1673894" cy="2970000"/>
          </a:xfrm>
          <a:prstGeom prst="rect">
            <a:avLst/>
          </a:prstGeom>
          <a:ln w="9525">
            <a:solidFill>
              <a:schemeClr val="tx1">
                <a:lumMod val="50000"/>
                <a:lumOff val="50000"/>
              </a:schemeClr>
            </a:solidFill>
          </a:ln>
        </p:spPr>
      </p:pic>
      <p:pic>
        <p:nvPicPr>
          <p:cNvPr id="8" name="図 7" descr="「医療機関申請」画面で下部の「申請する」をタップしている画像">
            <a:extLst>
              <a:ext uri="{FF2B5EF4-FFF2-40B4-BE49-F238E27FC236}">
                <a16:creationId xmlns:a16="http://schemas.microsoft.com/office/drawing/2014/main" id="{92E47F63-4536-4B79-A572-5C49751A58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90580" y="1990344"/>
            <a:ext cx="1589616" cy="2970000"/>
          </a:xfrm>
          <a:prstGeom prst="rect">
            <a:avLst/>
          </a:prstGeom>
          <a:ln w="9525">
            <a:solidFill>
              <a:schemeClr val="tx1">
                <a:lumMod val="50000"/>
                <a:lumOff val="50000"/>
              </a:schemeClr>
            </a:solidFill>
          </a:ln>
        </p:spPr>
      </p:pic>
      <p:pic>
        <p:nvPicPr>
          <p:cNvPr id="19" name="図 18" descr="「医療機関申請」画面に「申請中」と表示されている画像">
            <a:extLst>
              <a:ext uri="{FF2B5EF4-FFF2-40B4-BE49-F238E27FC236}">
                <a16:creationId xmlns:a16="http://schemas.microsoft.com/office/drawing/2014/main" id="{158AD26F-2C0F-407F-8002-4124060E29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31657" y="1990344"/>
            <a:ext cx="1589616" cy="2970000"/>
          </a:xfrm>
          <a:prstGeom prst="rect">
            <a:avLst/>
          </a:prstGeom>
          <a:ln w="9525">
            <a:solidFill>
              <a:schemeClr val="tx1">
                <a:lumMod val="50000"/>
                <a:lumOff val="50000"/>
              </a:schemeClr>
            </a:solidFill>
          </a:ln>
        </p:spPr>
      </p:pic>
      <p:sp>
        <p:nvSpPr>
          <p:cNvPr id="35" name="object 16">
            <a:extLst>
              <a:ext uri="{FF2B5EF4-FFF2-40B4-BE49-F238E27FC236}">
                <a16:creationId xmlns:a16="http://schemas.microsoft.com/office/drawing/2014/main" id="{BAAFC591-FBE7-4649-B20F-CAB5476EC780}"/>
              </a:ext>
            </a:extLst>
          </p:cNvPr>
          <p:cNvSpPr txBox="1"/>
          <p:nvPr/>
        </p:nvSpPr>
        <p:spPr>
          <a:xfrm>
            <a:off x="3144534" y="5243779"/>
            <a:ext cx="1728000" cy="454677"/>
          </a:xfrm>
          <a:prstGeom prst="rect">
            <a:avLst/>
          </a:prstGeom>
        </p:spPr>
        <p:txBody>
          <a:bodyPr vert="horz" wrap="square" lIns="0" tIns="10860" rIns="0" bIns="0" rtlCol="0">
            <a:spAutoFit/>
          </a:bodyPr>
          <a:lstStyle/>
          <a:p>
            <a:pPr marL="10860">
              <a:spcBef>
                <a:spcPts val="85"/>
              </a:spcBef>
            </a:pPr>
            <a:r>
              <a:rPr lang="ja-JP" altLang="en-US" sz="1400" b="1" spc="-5" dirty="0">
                <a:solidFill>
                  <a:srgbClr val="009650"/>
                </a:solidFill>
                <a:latin typeface="BIZ UDゴシック" panose="020B0400000000000000" pitchFamily="49" charset="-128"/>
                <a:ea typeface="BIZ UDゴシック" panose="020B0400000000000000" pitchFamily="49" charset="-128"/>
                <a:cs typeface="Meiryo" charset="-128"/>
              </a:rPr>
              <a:t>この欄の記入は</a:t>
            </a:r>
            <a:endParaRPr lang="en-US" altLang="ja-JP" sz="1400" b="1" spc="-5" dirty="0">
              <a:solidFill>
                <a:srgbClr val="009650"/>
              </a:solidFill>
              <a:latin typeface="BIZ UDゴシック" panose="020B0400000000000000" pitchFamily="49" charset="-128"/>
              <a:ea typeface="BIZ UDゴシック" panose="020B0400000000000000" pitchFamily="49" charset="-128"/>
              <a:cs typeface="Meiryo" charset="-128"/>
            </a:endParaRPr>
          </a:p>
          <a:p>
            <a:pPr marL="10860">
              <a:spcBef>
                <a:spcPts val="85"/>
              </a:spcBef>
            </a:pPr>
            <a:r>
              <a:rPr lang="ja-JP" altLang="en-US" sz="1400" b="1" spc="-5" dirty="0">
                <a:solidFill>
                  <a:srgbClr val="009650"/>
                </a:solidFill>
                <a:latin typeface="BIZ UDゴシック" panose="020B0400000000000000" pitchFamily="49" charset="-128"/>
                <a:ea typeface="BIZ UDゴシック" panose="020B0400000000000000" pitchFamily="49" charset="-128"/>
                <a:cs typeface="Meiryo" charset="-128"/>
              </a:rPr>
              <a:t>任意です</a:t>
            </a:r>
            <a:endParaRPr sz="1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25" name="object 18">
            <a:extLst>
              <a:ext uri="{FF2B5EF4-FFF2-40B4-BE49-F238E27FC236}">
                <a16:creationId xmlns:a16="http://schemas.microsoft.com/office/drawing/2014/main" id="{84120372-64DA-4E54-A83F-BF6241F74A06}"/>
              </a:ext>
            </a:extLst>
          </p:cNvPr>
          <p:cNvSpPr txBox="1"/>
          <p:nvPr/>
        </p:nvSpPr>
        <p:spPr>
          <a:xfrm>
            <a:off x="361665" y="2053228"/>
            <a:ext cx="2520000" cy="2594941"/>
          </a:xfrm>
          <a:prstGeom prst="rect">
            <a:avLst/>
          </a:prstGeom>
        </p:spPr>
        <p:txBody>
          <a:bodyPr vert="horz" wrap="square" lIns="0" tIns="12065" rIns="0" bIns="0" rtlCol="0">
            <a:spAutoFit/>
          </a:bodyPr>
          <a:lstStyle/>
          <a:p>
            <a:pPr marL="9525">
              <a:spcBef>
                <a:spcPts val="82"/>
              </a:spcBef>
              <a:tabLst>
                <a:tab pos="352425" algn="l"/>
              </a:tabLst>
            </a:pPr>
            <a:r>
              <a:rPr lang="ja-JP" altLang="en-US" sz="2400" b="1" spc="5" dirty="0">
                <a:solidFill>
                  <a:srgbClr val="009650"/>
                </a:solidFill>
                <a:latin typeface="BIZ UDゴシック" panose="020B0400000000000000" pitchFamily="49" charset="-128"/>
                <a:ea typeface="BIZ UDゴシック" panose="020B0400000000000000" pitchFamily="49" charset="-128"/>
                <a:cs typeface="Meiryo" charset="-128"/>
              </a:rPr>
              <a:t>❻</a:t>
            </a:r>
            <a:r>
              <a:rPr lang="en-US" altLang="ja-JP" sz="1800" b="1" spc="5" dirty="0">
                <a:solidFill>
                  <a:srgbClr val="009650"/>
                </a:solidFill>
                <a:latin typeface="BIZ UDゴシック" panose="020B0400000000000000" pitchFamily="49" charset="-128"/>
                <a:ea typeface="BIZ UDゴシック" panose="020B0400000000000000" pitchFamily="49" charset="-128"/>
                <a:cs typeface="Meiryo" charset="-128"/>
              </a:rPr>
              <a:t>	</a:t>
            </a:r>
            <a:r>
              <a:rPr lang="en-US" altLang="ja-JP" sz="1800" b="1" dirty="0">
                <a:latin typeface="BIZ UDゴシック" panose="020B0400000000000000" pitchFamily="49" charset="-128"/>
                <a:ea typeface="BIZ UDゴシック" panose="020B0400000000000000" pitchFamily="49" charset="-128"/>
                <a:cs typeface="Meiryo" charset="-128"/>
              </a:rPr>
              <a:t>｢</a:t>
            </a:r>
            <a:r>
              <a:rPr lang="ja-JP" altLang="en-US" sz="1800" b="1" spc="-5" dirty="0">
                <a:latin typeface="BIZ UDゴシック" panose="020B0400000000000000" pitchFamily="49" charset="-128"/>
                <a:ea typeface="BIZ UDゴシック" panose="020B0400000000000000" pitchFamily="49" charset="-128"/>
                <a:cs typeface="Meiryo" charset="-128"/>
              </a:rPr>
              <a:t>申請する</a:t>
            </a:r>
            <a:r>
              <a:rPr lang="en-US" altLang="ja-JP" sz="1800" b="1" dirty="0">
                <a:latin typeface="BIZ UDゴシック" panose="020B0400000000000000" pitchFamily="49" charset="-128"/>
                <a:ea typeface="BIZ UDゴシック" panose="020B0400000000000000" pitchFamily="49" charset="-128"/>
                <a:cs typeface="Meiryo" charset="-128"/>
              </a:rPr>
              <a:t>｣</a:t>
            </a:r>
            <a:r>
              <a:rPr lang="ja-JP" altLang="en-US" sz="1800" b="1" spc="-5" dirty="0">
                <a:latin typeface="BIZ UDゴシック" panose="020B0400000000000000" pitchFamily="49" charset="-128"/>
                <a:ea typeface="BIZ UDゴシック" panose="020B0400000000000000" pitchFamily="49" charset="-128"/>
                <a:cs typeface="Meiryo" charset="-128"/>
              </a:rPr>
              <a:t>をダブル</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9525">
              <a:spcBef>
                <a:spcPts val="82"/>
              </a:spcBef>
              <a:tabLst>
                <a:tab pos="352425" algn="l"/>
              </a:tabLst>
            </a:pPr>
            <a:r>
              <a:rPr lang="ja-JP" altLang="en-US" sz="1800" b="1" spc="-5" dirty="0">
                <a:latin typeface="BIZ UDゴシック" panose="020B0400000000000000" pitchFamily="49" charset="-128"/>
                <a:ea typeface="BIZ UDゴシック" panose="020B0400000000000000" pitchFamily="49" charset="-128"/>
                <a:cs typeface="Meiryo" charset="-128"/>
              </a:rPr>
              <a:t>　タップ</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9525">
              <a:spcBef>
                <a:spcPts val="82"/>
              </a:spcBef>
              <a:tabLst>
                <a:tab pos="352425" algn="l"/>
              </a:tabLst>
            </a:pPr>
            <a:r>
              <a:rPr lang="ja-JP" altLang="en-US" sz="2400" b="1" spc="5" dirty="0">
                <a:solidFill>
                  <a:srgbClr val="009650"/>
                </a:solidFill>
                <a:latin typeface="BIZ UDゴシック" panose="020B0400000000000000" pitchFamily="49" charset="-128"/>
                <a:ea typeface="BIZ UDゴシック" panose="020B0400000000000000" pitchFamily="49" charset="-128"/>
                <a:cs typeface="Meiryo" charset="-128"/>
              </a:rPr>
              <a:t>❼</a:t>
            </a:r>
            <a:r>
              <a:rPr lang="en-US" altLang="ja-JP" sz="2400" b="1" spc="5" dirty="0">
                <a:solidFill>
                  <a:srgbClr val="009650"/>
                </a:solidFill>
                <a:latin typeface="BIZ UDゴシック" panose="020B0400000000000000" pitchFamily="49" charset="-128"/>
                <a:ea typeface="BIZ UDゴシック" panose="020B0400000000000000" pitchFamily="49" charset="-128"/>
                <a:cs typeface="Meiryo" charset="-128"/>
              </a:rPr>
              <a:t>	</a:t>
            </a:r>
            <a:r>
              <a:rPr lang="ja-JP" altLang="en-US" sz="1800" b="1" spc="-5" dirty="0">
                <a:latin typeface="BIZ UDゴシック" panose="020B0400000000000000" pitchFamily="49" charset="-128"/>
                <a:ea typeface="BIZ UDゴシック" panose="020B0400000000000000" pitchFamily="49" charset="-128"/>
                <a:cs typeface="Meiryo" charset="-128"/>
              </a:rPr>
              <a:t>申請中と表示され</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9525">
              <a:spcBef>
                <a:spcPts val="82"/>
              </a:spcBef>
              <a:tabLst>
                <a:tab pos="352425" algn="l"/>
              </a:tabLst>
            </a:pPr>
            <a:r>
              <a:rPr lang="ja-JP" altLang="en-US" sz="1800" b="1" spc="-5" dirty="0">
                <a:latin typeface="BIZ UDゴシック" panose="020B0400000000000000" pitchFamily="49" charset="-128"/>
                <a:ea typeface="BIZ UDゴシック" panose="020B0400000000000000" pitchFamily="49" charset="-128"/>
                <a:cs typeface="Meiryo" charset="-128"/>
              </a:rPr>
              <a:t>　ますので、登録は</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9525">
              <a:spcBef>
                <a:spcPts val="82"/>
              </a:spcBef>
              <a:tabLst>
                <a:tab pos="352425" algn="l"/>
              </a:tabLst>
            </a:pPr>
            <a:r>
              <a:rPr lang="ja-JP" altLang="en-US" sz="1800" b="1" spc="-5" dirty="0">
                <a:latin typeface="BIZ UDゴシック" panose="020B0400000000000000" pitchFamily="49" charset="-128"/>
                <a:ea typeface="BIZ UDゴシック" panose="020B0400000000000000" pitchFamily="49" charset="-128"/>
                <a:cs typeface="Meiryo" charset="-128"/>
              </a:rPr>
              <a:t>　完了です</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9525">
              <a:spcBef>
                <a:spcPts val="85"/>
              </a:spcBef>
              <a:tabLst>
                <a:tab pos="352425" algn="l"/>
              </a:tabLst>
            </a:pPr>
            <a:r>
              <a:rPr lang="ja-JP" altLang="en-US" sz="2400" b="1" spc="5" dirty="0">
                <a:solidFill>
                  <a:srgbClr val="009650"/>
                </a:solidFill>
                <a:latin typeface="BIZ UDゴシック" panose="020B0400000000000000" pitchFamily="49" charset="-128"/>
                <a:ea typeface="BIZ UDゴシック" panose="020B0400000000000000" pitchFamily="49" charset="-128"/>
                <a:cs typeface="Meiryo" charset="-128"/>
              </a:rPr>
              <a:t>❽</a:t>
            </a:r>
            <a:r>
              <a:rPr lang="en-US" altLang="ja-JP" sz="2400" b="1" spc="5" dirty="0">
                <a:solidFill>
                  <a:srgbClr val="009650"/>
                </a:solidFill>
                <a:latin typeface="BIZ UDゴシック" panose="020B0400000000000000" pitchFamily="49" charset="-128"/>
                <a:ea typeface="BIZ UDゴシック" panose="020B0400000000000000" pitchFamily="49" charset="-128"/>
                <a:cs typeface="Meiryo" charset="-128"/>
              </a:rPr>
              <a:t>	</a:t>
            </a:r>
            <a:r>
              <a:rPr lang="ja-JP" altLang="en-US" sz="1800" b="1" spc="-5" dirty="0">
                <a:latin typeface="BIZ UDゴシック" panose="020B0400000000000000" pitchFamily="49" charset="-128"/>
                <a:ea typeface="BIZ UDゴシック" panose="020B0400000000000000" pitchFamily="49" charset="-128"/>
                <a:cs typeface="Meiryo" charset="-128"/>
              </a:rPr>
              <a:t>医療機関から通知が</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9525">
              <a:spcBef>
                <a:spcPts val="85"/>
              </a:spcBef>
              <a:tabLst>
                <a:tab pos="352425" algn="l"/>
              </a:tabLst>
            </a:pPr>
            <a:r>
              <a:rPr lang="ja-JP" altLang="en-US" sz="1800" b="1" spc="-5" dirty="0">
                <a:latin typeface="BIZ UDゴシック" panose="020B0400000000000000" pitchFamily="49" charset="-128"/>
                <a:ea typeface="BIZ UDゴシック" panose="020B0400000000000000" pitchFamily="49" charset="-128"/>
                <a:cs typeface="Meiryo" charset="-128"/>
              </a:rPr>
              <a:t>　届けば、</a:t>
            </a:r>
            <a:r>
              <a:rPr lang="en-US" altLang="ja-JP" sz="1800" b="1" spc="-5" dirty="0" err="1">
                <a:latin typeface="BIZ UDゴシック" panose="020B0400000000000000" pitchFamily="49" charset="-128"/>
                <a:ea typeface="BIZ UDゴシック" panose="020B0400000000000000" pitchFamily="49" charset="-128"/>
                <a:cs typeface="Meiryo" charset="-128"/>
              </a:rPr>
              <a:t>YaDoc</a:t>
            </a:r>
            <a:r>
              <a:rPr lang="ja-JP" altLang="en-US" sz="1800" b="1" spc="-5" dirty="0">
                <a:latin typeface="BIZ UDゴシック" panose="020B0400000000000000" pitchFamily="49" charset="-128"/>
                <a:ea typeface="BIZ UDゴシック" panose="020B0400000000000000" pitchFamily="49" charset="-128"/>
                <a:cs typeface="Meiryo" charset="-128"/>
              </a:rPr>
              <a:t>の利用</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9525">
              <a:spcBef>
                <a:spcPts val="85"/>
              </a:spcBef>
              <a:tabLst>
                <a:tab pos="352425" algn="l"/>
              </a:tabLst>
            </a:pPr>
            <a:r>
              <a:rPr lang="ja-JP" altLang="en-US" sz="1800" b="1" spc="-5" dirty="0">
                <a:latin typeface="BIZ UDゴシック" panose="020B0400000000000000" pitchFamily="49" charset="-128"/>
                <a:ea typeface="BIZ UDゴシック" panose="020B0400000000000000" pitchFamily="49" charset="-128"/>
                <a:cs typeface="Meiryo" charset="-128"/>
              </a:rPr>
              <a:t>　が可能となります</a:t>
            </a:r>
            <a:endParaRPr sz="1800" b="1" dirty="0">
              <a:latin typeface="BIZ UDゴシック" panose="020B0400000000000000" pitchFamily="49" charset="-128"/>
              <a:ea typeface="BIZ UDゴシック" panose="020B0400000000000000" pitchFamily="49" charset="-128"/>
              <a:cs typeface="Meiryo" charset="-128"/>
            </a:endParaRPr>
          </a:p>
        </p:txBody>
      </p:sp>
      <p:sp>
        <p:nvSpPr>
          <p:cNvPr id="26" name="正方形/長方形 25"/>
          <p:cNvSpPr/>
          <p:nvPr/>
        </p:nvSpPr>
        <p:spPr>
          <a:xfrm>
            <a:off x="3423936" y="3998408"/>
            <a:ext cx="1476000" cy="3600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3" name="正方形/長方形 42"/>
          <p:cNvSpPr/>
          <p:nvPr/>
        </p:nvSpPr>
        <p:spPr>
          <a:xfrm>
            <a:off x="5891024" y="2311632"/>
            <a:ext cx="756000" cy="309219"/>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52" name="正方形/長方形 51"/>
          <p:cNvSpPr/>
          <p:nvPr/>
        </p:nvSpPr>
        <p:spPr>
          <a:xfrm>
            <a:off x="3386826" y="2815645"/>
            <a:ext cx="1550220" cy="1070108"/>
          </a:xfrm>
          <a:prstGeom prst="rect">
            <a:avLst/>
          </a:prstGeom>
          <a:noFill/>
          <a:ln w="22225">
            <a:solidFill>
              <a:srgbClr val="0096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cxnSp>
        <p:nvCxnSpPr>
          <p:cNvPr id="4" name="カギ線コネクタ 3"/>
          <p:cNvCxnSpPr/>
          <p:nvPr/>
        </p:nvCxnSpPr>
        <p:spPr>
          <a:xfrm rot="10800000" flipV="1">
            <a:off x="3069019" y="3242136"/>
            <a:ext cx="324000" cy="2109000"/>
          </a:xfrm>
          <a:prstGeom prst="bentConnector2">
            <a:avLst/>
          </a:prstGeom>
          <a:ln w="22225">
            <a:solidFill>
              <a:srgbClr val="009650"/>
            </a:solidFill>
            <a:prstDash val="sysDot"/>
          </a:ln>
        </p:spPr>
        <p:style>
          <a:lnRef idx="1">
            <a:schemeClr val="accent1"/>
          </a:lnRef>
          <a:fillRef idx="0">
            <a:schemeClr val="accent1"/>
          </a:fillRef>
          <a:effectRef idx="0">
            <a:schemeClr val="accent1"/>
          </a:effectRef>
          <a:fontRef idx="minor">
            <a:schemeClr val="tx1"/>
          </a:fontRef>
        </p:style>
      </p:cxnSp>
      <p:sp>
        <p:nvSpPr>
          <p:cNvPr id="33"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3-B</a:t>
            </a:r>
            <a:endParaRPr lang="en-US" sz="3600" dirty="0">
              <a:latin typeface="BIZ UDゴシック" panose="020B0400000000000000" pitchFamily="49" charset="-128"/>
              <a:ea typeface="BIZ UDゴシック" panose="020B0400000000000000" pitchFamily="49" charset="-128"/>
            </a:endParaRPr>
          </a:p>
        </p:txBody>
      </p:sp>
      <p:sp>
        <p:nvSpPr>
          <p:cNvPr id="37" name="タイトル 9">
            <a:extLst>
              <a:ext uri="{FF2B5EF4-FFF2-40B4-BE49-F238E27FC236}">
                <a16:creationId xmlns:a16="http://schemas.microsoft.com/office/drawing/2014/main" id="{FDDA2747-DBA5-44E4-A04D-BE8E8CD8D716}"/>
              </a:ext>
            </a:extLst>
          </p:cNvPr>
          <p:cNvSpPr txBox="1">
            <a:spLocks/>
          </p:cNvSpPr>
          <p:nvPr/>
        </p:nvSpPr>
        <p:spPr>
          <a:xfrm>
            <a:off x="1595974" y="239509"/>
            <a:ext cx="5945712"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オンライン診療アプリ</a:t>
            </a:r>
            <a:r>
              <a:rPr lang="en-US" altLang="ja-JP" sz="1800" spc="-13" dirty="0" err="1">
                <a:latin typeface="BIZ UDゴシック" panose="020B0400000000000000" pitchFamily="49" charset="-128"/>
                <a:ea typeface="BIZ UDゴシック" panose="020B0400000000000000" pitchFamily="49" charset="-128"/>
              </a:rPr>
              <a:t>YaDoc </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【4</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ja-JP" altLang="en-US" sz="3200" dirty="0">
                <a:latin typeface="BIZ UDゴシック" panose="020B0400000000000000" pitchFamily="49" charset="-128"/>
                <a:ea typeface="BIZ UDゴシック" panose="020B0400000000000000" pitchFamily="49" charset="-128"/>
              </a:rPr>
              <a:t>医療機関を登録する</a:t>
            </a:r>
            <a:endParaRPr kumimoji="0" lang="ja-JP" altLang="en-US" sz="3200" kern="0" dirty="0">
              <a:latin typeface="BIZ UDゴシック" panose="020B0400000000000000" pitchFamily="49" charset="-128"/>
              <a:ea typeface="BIZ UDゴシック" panose="020B0400000000000000" pitchFamily="49" charset="-128"/>
            </a:endParaRPr>
          </a:p>
        </p:txBody>
      </p:sp>
      <p:grpSp>
        <p:nvGrpSpPr>
          <p:cNvPr id="38" name="図形グループ 37"/>
          <p:cNvGrpSpPr/>
          <p:nvPr/>
        </p:nvGrpSpPr>
        <p:grpSpPr>
          <a:xfrm>
            <a:off x="6942414" y="2958660"/>
            <a:ext cx="296586" cy="293005"/>
            <a:chOff x="8127785" y="3995693"/>
            <a:chExt cx="296586" cy="293005"/>
          </a:xfrm>
        </p:grpSpPr>
        <p:sp>
          <p:nvSpPr>
            <p:cNvPr id="39" name="円/楕円 38"/>
            <p:cNvSpPr/>
            <p:nvPr/>
          </p:nvSpPr>
          <p:spPr>
            <a:xfrm>
              <a:off x="8129016"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0" name="フリーフォーム 39"/>
            <p:cNvSpPr/>
            <p:nvPr/>
          </p:nvSpPr>
          <p:spPr>
            <a:xfrm>
              <a:off x="8127785" y="3995693"/>
              <a:ext cx="296586" cy="293005"/>
            </a:xfrm>
            <a:custGeom>
              <a:avLst/>
              <a:gdLst/>
              <a:ahLst/>
              <a:cxnLst/>
              <a:rect l="l" t="t" r="r" b="b"/>
              <a:pathLst>
                <a:path w="296586" h="293005">
                  <a:moveTo>
                    <a:pt x="134945" y="154642"/>
                  </a:moveTo>
                  <a:lnTo>
                    <a:pt x="158874" y="164409"/>
                  </a:lnTo>
                  <a:cubicBezTo>
                    <a:pt x="170920" y="169292"/>
                    <a:pt x="176943" y="177160"/>
                    <a:pt x="176943" y="188012"/>
                  </a:cubicBezTo>
                  <a:cubicBezTo>
                    <a:pt x="176943" y="195608"/>
                    <a:pt x="174419" y="201631"/>
                    <a:pt x="169373" y="206080"/>
                  </a:cubicBezTo>
                  <a:cubicBezTo>
                    <a:pt x="164327" y="210530"/>
                    <a:pt x="157517" y="212754"/>
                    <a:pt x="148944" y="212754"/>
                  </a:cubicBezTo>
                  <a:cubicBezTo>
                    <a:pt x="140588" y="212754"/>
                    <a:pt x="133670" y="210150"/>
                    <a:pt x="128190" y="204941"/>
                  </a:cubicBezTo>
                  <a:cubicBezTo>
                    <a:pt x="122709" y="199732"/>
                    <a:pt x="119969" y="193004"/>
                    <a:pt x="119969" y="184756"/>
                  </a:cubicBezTo>
                  <a:cubicBezTo>
                    <a:pt x="119969" y="171625"/>
                    <a:pt x="124961" y="161587"/>
                    <a:pt x="134945" y="154642"/>
                  </a:cubicBezTo>
                  <a:close/>
                  <a:moveTo>
                    <a:pt x="148619" y="78298"/>
                  </a:moveTo>
                  <a:cubicBezTo>
                    <a:pt x="156215" y="78298"/>
                    <a:pt x="162292" y="80305"/>
                    <a:pt x="166850" y="84320"/>
                  </a:cubicBezTo>
                  <a:cubicBezTo>
                    <a:pt x="171408" y="88336"/>
                    <a:pt x="173687" y="93219"/>
                    <a:pt x="173687" y="98971"/>
                  </a:cubicBezTo>
                  <a:cubicBezTo>
                    <a:pt x="173687" y="109714"/>
                    <a:pt x="169238" y="118504"/>
                    <a:pt x="160339" y="125341"/>
                  </a:cubicBezTo>
                  <a:lnTo>
                    <a:pt x="137550" y="116388"/>
                  </a:lnTo>
                  <a:cubicBezTo>
                    <a:pt x="128651" y="112916"/>
                    <a:pt x="124202" y="106676"/>
                    <a:pt x="124202" y="97668"/>
                  </a:cubicBezTo>
                  <a:cubicBezTo>
                    <a:pt x="124202" y="91917"/>
                    <a:pt x="126535" y="87250"/>
                    <a:pt x="131201" y="83669"/>
                  </a:cubicBezTo>
                  <a:cubicBezTo>
                    <a:pt x="135868" y="80088"/>
                    <a:pt x="141673" y="78298"/>
                    <a:pt x="148619" y="78298"/>
                  </a:cubicBezTo>
                  <a:close/>
                  <a:moveTo>
                    <a:pt x="148619" y="46718"/>
                  </a:moveTo>
                  <a:cubicBezTo>
                    <a:pt x="129736" y="46718"/>
                    <a:pt x="114191" y="51601"/>
                    <a:pt x="101982" y="61368"/>
                  </a:cubicBezTo>
                  <a:cubicBezTo>
                    <a:pt x="89773" y="71135"/>
                    <a:pt x="83669" y="83669"/>
                    <a:pt x="83669" y="98971"/>
                  </a:cubicBezTo>
                  <a:cubicBezTo>
                    <a:pt x="83669" y="116225"/>
                    <a:pt x="92785" y="128922"/>
                    <a:pt x="111016" y="137061"/>
                  </a:cubicBezTo>
                  <a:lnTo>
                    <a:pt x="111016" y="139340"/>
                  </a:lnTo>
                  <a:cubicBezTo>
                    <a:pt x="102009" y="142921"/>
                    <a:pt x="94413" y="148836"/>
                    <a:pt x="88227" y="157083"/>
                  </a:cubicBezTo>
                  <a:cubicBezTo>
                    <a:pt x="81390" y="166199"/>
                    <a:pt x="77972" y="176292"/>
                    <a:pt x="77972" y="187361"/>
                  </a:cubicBezTo>
                  <a:cubicBezTo>
                    <a:pt x="77972" y="204724"/>
                    <a:pt x="84266" y="218777"/>
                    <a:pt x="96854" y="229521"/>
                  </a:cubicBezTo>
                  <a:cubicBezTo>
                    <a:pt x="109768" y="240698"/>
                    <a:pt x="127023" y="246287"/>
                    <a:pt x="148619" y="246287"/>
                  </a:cubicBezTo>
                  <a:cubicBezTo>
                    <a:pt x="168587" y="246287"/>
                    <a:pt x="185353" y="240590"/>
                    <a:pt x="198918" y="229195"/>
                  </a:cubicBezTo>
                  <a:cubicBezTo>
                    <a:pt x="212483" y="217801"/>
                    <a:pt x="219266" y="203422"/>
                    <a:pt x="219266" y="186058"/>
                  </a:cubicBezTo>
                  <a:cubicBezTo>
                    <a:pt x="219266" y="174772"/>
                    <a:pt x="215793" y="165060"/>
                    <a:pt x="208848" y="156921"/>
                  </a:cubicBezTo>
                  <a:cubicBezTo>
                    <a:pt x="202770" y="149867"/>
                    <a:pt x="194794" y="144766"/>
                    <a:pt x="184919" y="141619"/>
                  </a:cubicBezTo>
                  <a:lnTo>
                    <a:pt x="184919" y="139991"/>
                  </a:lnTo>
                  <a:cubicBezTo>
                    <a:pt x="194035" y="136519"/>
                    <a:pt x="201278" y="130984"/>
                    <a:pt x="206650" y="123388"/>
                  </a:cubicBezTo>
                  <a:cubicBezTo>
                    <a:pt x="212022" y="115791"/>
                    <a:pt x="214708" y="107218"/>
                    <a:pt x="214708" y="97668"/>
                  </a:cubicBezTo>
                  <a:cubicBezTo>
                    <a:pt x="214708" y="82259"/>
                    <a:pt x="208685" y="69914"/>
                    <a:pt x="196639" y="60636"/>
                  </a:cubicBezTo>
                  <a:cubicBezTo>
                    <a:pt x="184593" y="51357"/>
                    <a:pt x="168587" y="46718"/>
                    <a:pt x="148619" y="46718"/>
                  </a:cubicBezTo>
                  <a:close/>
                  <a:moveTo>
                    <a:pt x="148619" y="0"/>
                  </a:moveTo>
                  <a:cubicBezTo>
                    <a:pt x="189422" y="0"/>
                    <a:pt x="224285" y="14162"/>
                    <a:pt x="253205" y="42486"/>
                  </a:cubicBezTo>
                  <a:cubicBezTo>
                    <a:pt x="282126" y="70810"/>
                    <a:pt x="296586" y="105211"/>
                    <a:pt x="296586" y="145689"/>
                  </a:cubicBezTo>
                  <a:cubicBezTo>
                    <a:pt x="296586" y="186275"/>
                    <a:pt x="282044"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nvGrpSpPr>
          <p:cNvPr id="44" name="図形グループ 43"/>
          <p:cNvGrpSpPr/>
          <p:nvPr/>
        </p:nvGrpSpPr>
        <p:grpSpPr>
          <a:xfrm>
            <a:off x="5694139" y="2165129"/>
            <a:ext cx="296586" cy="293005"/>
            <a:chOff x="7423697" y="3995693"/>
            <a:chExt cx="296586" cy="293005"/>
          </a:xfrm>
        </p:grpSpPr>
        <p:sp>
          <p:nvSpPr>
            <p:cNvPr id="56" name="円/楕円 55"/>
            <p:cNvSpPr/>
            <p:nvPr/>
          </p:nvSpPr>
          <p:spPr>
            <a:xfrm>
              <a:off x="742492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57" name="フリーフォーム 56"/>
            <p:cNvSpPr/>
            <p:nvPr/>
          </p:nvSpPr>
          <p:spPr>
            <a:xfrm>
              <a:off x="7423697" y="3995693"/>
              <a:ext cx="296586" cy="293005"/>
            </a:xfrm>
            <a:custGeom>
              <a:avLst/>
              <a:gdLst/>
              <a:ahLst/>
              <a:cxnLst/>
              <a:rect l="l" t="t" r="r" b="b"/>
              <a:pathLst>
                <a:path w="296586" h="293005">
                  <a:moveTo>
                    <a:pt x="83995" y="53718"/>
                  </a:moveTo>
                  <a:lnTo>
                    <a:pt x="83995" y="89692"/>
                  </a:lnTo>
                  <a:lnTo>
                    <a:pt x="173361" y="89692"/>
                  </a:lnTo>
                  <a:lnTo>
                    <a:pt x="90343" y="243357"/>
                  </a:lnTo>
                  <a:lnTo>
                    <a:pt x="139666" y="243357"/>
                  </a:lnTo>
                  <a:lnTo>
                    <a:pt x="219591" y="89041"/>
                  </a:lnTo>
                  <a:lnTo>
                    <a:pt x="219591" y="53718"/>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nvGrpSpPr>
          <p:cNvPr id="58" name="図形グループ 57"/>
          <p:cNvGrpSpPr/>
          <p:nvPr/>
        </p:nvGrpSpPr>
        <p:grpSpPr>
          <a:xfrm>
            <a:off x="3321772" y="3885754"/>
            <a:ext cx="296586" cy="293005"/>
            <a:chOff x="6801905" y="3995693"/>
            <a:chExt cx="296586" cy="293005"/>
          </a:xfrm>
        </p:grpSpPr>
        <p:sp>
          <p:nvSpPr>
            <p:cNvPr id="59" name="円/楕円 58"/>
            <p:cNvSpPr/>
            <p:nvPr/>
          </p:nvSpPr>
          <p:spPr>
            <a:xfrm>
              <a:off x="6803136"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60" name="フリーフォーム 59"/>
            <p:cNvSpPr/>
            <p:nvPr/>
          </p:nvSpPr>
          <p:spPr>
            <a:xfrm>
              <a:off x="6801905" y="3995693"/>
              <a:ext cx="296586" cy="293005"/>
            </a:xfrm>
            <a:custGeom>
              <a:avLst/>
              <a:gdLst/>
              <a:ahLst/>
              <a:cxnLst/>
              <a:rect l="l" t="t" r="r" b="b"/>
              <a:pathLst>
                <a:path w="296586" h="293005">
                  <a:moveTo>
                    <a:pt x="144224" y="146991"/>
                  </a:moveTo>
                  <a:cubicBezTo>
                    <a:pt x="153991" y="146991"/>
                    <a:pt x="160882" y="148565"/>
                    <a:pt x="164897" y="151712"/>
                  </a:cubicBezTo>
                  <a:cubicBezTo>
                    <a:pt x="171408" y="156812"/>
                    <a:pt x="174664" y="165331"/>
                    <a:pt x="174664" y="177268"/>
                  </a:cubicBezTo>
                  <a:cubicBezTo>
                    <a:pt x="174664" y="187686"/>
                    <a:pt x="172168" y="195852"/>
                    <a:pt x="167176" y="201767"/>
                  </a:cubicBezTo>
                  <a:cubicBezTo>
                    <a:pt x="162184" y="207681"/>
                    <a:pt x="155456" y="210638"/>
                    <a:pt x="146991" y="210638"/>
                  </a:cubicBezTo>
                  <a:cubicBezTo>
                    <a:pt x="137550" y="210638"/>
                    <a:pt x="130225" y="206108"/>
                    <a:pt x="125016" y="197046"/>
                  </a:cubicBezTo>
                  <a:cubicBezTo>
                    <a:pt x="119807" y="187985"/>
                    <a:pt x="117202" y="175423"/>
                    <a:pt x="117202" y="159362"/>
                  </a:cubicBezTo>
                  <a:cubicBezTo>
                    <a:pt x="117202" y="158928"/>
                    <a:pt x="117283" y="158006"/>
                    <a:pt x="117446" y="156595"/>
                  </a:cubicBezTo>
                  <a:cubicBezTo>
                    <a:pt x="117609" y="155184"/>
                    <a:pt x="117690" y="153991"/>
                    <a:pt x="117690" y="153014"/>
                  </a:cubicBezTo>
                  <a:cubicBezTo>
                    <a:pt x="126698" y="148999"/>
                    <a:pt x="135542" y="146991"/>
                    <a:pt x="144224" y="146991"/>
                  </a:cubicBezTo>
                  <a:close/>
                  <a:moveTo>
                    <a:pt x="168315" y="46718"/>
                  </a:moveTo>
                  <a:cubicBezTo>
                    <a:pt x="138255" y="46718"/>
                    <a:pt x="115194" y="56756"/>
                    <a:pt x="99133" y="76832"/>
                  </a:cubicBezTo>
                  <a:cubicBezTo>
                    <a:pt x="83941" y="95932"/>
                    <a:pt x="76344" y="122411"/>
                    <a:pt x="76344" y="156269"/>
                  </a:cubicBezTo>
                  <a:cubicBezTo>
                    <a:pt x="76344" y="187632"/>
                    <a:pt x="83886" y="211344"/>
                    <a:pt x="98971" y="227405"/>
                  </a:cubicBezTo>
                  <a:cubicBezTo>
                    <a:pt x="110365" y="239559"/>
                    <a:pt x="126372" y="245636"/>
                    <a:pt x="146991" y="245636"/>
                  </a:cubicBezTo>
                  <a:cubicBezTo>
                    <a:pt x="165765" y="245636"/>
                    <a:pt x="181772" y="239342"/>
                    <a:pt x="195011" y="226754"/>
                  </a:cubicBezTo>
                  <a:cubicBezTo>
                    <a:pt x="208793" y="213514"/>
                    <a:pt x="215684" y="196693"/>
                    <a:pt x="215684" y="176292"/>
                  </a:cubicBezTo>
                  <a:cubicBezTo>
                    <a:pt x="215684" y="152960"/>
                    <a:pt x="207654" y="135651"/>
                    <a:pt x="191593" y="124364"/>
                  </a:cubicBezTo>
                  <a:cubicBezTo>
                    <a:pt x="182043" y="117636"/>
                    <a:pt x="168152" y="114272"/>
                    <a:pt x="149921" y="114272"/>
                  </a:cubicBezTo>
                  <a:cubicBezTo>
                    <a:pt x="138743" y="114272"/>
                    <a:pt x="128977" y="117528"/>
                    <a:pt x="120620" y="124039"/>
                  </a:cubicBezTo>
                  <a:cubicBezTo>
                    <a:pt x="127891" y="95824"/>
                    <a:pt x="142650" y="81716"/>
                    <a:pt x="164897" y="81716"/>
                  </a:cubicBezTo>
                  <a:cubicBezTo>
                    <a:pt x="177377" y="81716"/>
                    <a:pt x="186818" y="84049"/>
                    <a:pt x="193221" y="88715"/>
                  </a:cubicBezTo>
                  <a:lnTo>
                    <a:pt x="197616" y="88715"/>
                  </a:lnTo>
                  <a:lnTo>
                    <a:pt x="197616" y="51601"/>
                  </a:lnTo>
                  <a:cubicBezTo>
                    <a:pt x="187849" y="48346"/>
                    <a:pt x="178082" y="46718"/>
                    <a:pt x="168315" y="46718"/>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spTree>
    <p:extLst>
      <p:ext uri="{BB962C8B-B14F-4D97-AF65-F5344CB8AC3E}">
        <p14:creationId xmlns:p14="http://schemas.microsoft.com/office/powerpoint/2010/main" val="18169330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字幕 2">
            <a:extLst>
              <a:ext uri="{FF2B5EF4-FFF2-40B4-BE49-F238E27FC236}">
                <a16:creationId xmlns:a16="http://schemas.microsoft.com/office/drawing/2014/main" id="{F07DBB0F-2896-4C60-A00F-725A8CC5611C}"/>
              </a:ext>
            </a:extLst>
          </p:cNvPr>
          <p:cNvSpPr>
            <a:spLocks noGrp="1"/>
          </p:cNvSpPr>
          <p:nvPr>
            <p:ph type="subTitle" idx="4294967295"/>
          </p:nvPr>
        </p:nvSpPr>
        <p:spPr>
          <a:xfrm>
            <a:off x="505968" y="1402080"/>
            <a:ext cx="8280000" cy="368434"/>
          </a:xfrm>
          <a:prstGeom prst="rect">
            <a:avLst/>
          </a:prstGeom>
        </p:spPr>
        <p:txBody>
          <a:bodyPr/>
          <a:lstStyle/>
          <a:p>
            <a:r>
              <a:rPr lang="ja-JP" altLang="en-US" b="1" spc="-8" dirty="0">
                <a:latin typeface="BIZ UDゴシック" panose="020B0400000000000000" pitchFamily="49" charset="-128"/>
                <a:ea typeface="BIZ UDゴシック" panose="020B0400000000000000" pitchFamily="49" charset="-128"/>
                <a:cs typeface="Meiryo" charset="-128"/>
              </a:rPr>
              <a:t>医療機関から登録完了の返事が返ってきたら予約しましょう</a:t>
            </a:r>
            <a:endParaRPr lang="ja-JP" altLang="en-US" b="1" dirty="0">
              <a:latin typeface="BIZ UDゴシック" panose="020B0400000000000000" pitchFamily="49" charset="-128"/>
              <a:ea typeface="BIZ UDゴシック" panose="020B0400000000000000" pitchFamily="49" charset="-128"/>
              <a:cs typeface="Meiryo" charset="-128"/>
            </a:endParaRPr>
          </a:p>
        </p:txBody>
      </p:sp>
      <p:pic>
        <p:nvPicPr>
          <p:cNvPr id="13" name="図 12" descr="診療日の設定画面の画像">
            <a:extLst>
              <a:ext uri="{FF2B5EF4-FFF2-40B4-BE49-F238E27FC236}">
                <a16:creationId xmlns:a16="http://schemas.microsoft.com/office/drawing/2014/main" id="{29C80B61-4C14-4A6A-9607-F760A95923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0870" y="2398765"/>
            <a:ext cx="1620000" cy="2879435"/>
          </a:xfrm>
          <a:prstGeom prst="rect">
            <a:avLst/>
          </a:prstGeom>
          <a:ln w="9525">
            <a:solidFill>
              <a:schemeClr val="tx1">
                <a:lumMod val="50000"/>
                <a:lumOff val="50000"/>
              </a:schemeClr>
            </a:solidFill>
          </a:ln>
        </p:spPr>
      </p:pic>
      <p:pic>
        <p:nvPicPr>
          <p:cNvPr id="11" name="図 10" descr="「予約作成」画面で医療機関名をタップしている画像">
            <a:extLst>
              <a:ext uri="{FF2B5EF4-FFF2-40B4-BE49-F238E27FC236}">
                <a16:creationId xmlns:a16="http://schemas.microsoft.com/office/drawing/2014/main" id="{80D8DC50-4418-4427-B1B1-E576321A8B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69460" y="2380482"/>
            <a:ext cx="1620000" cy="2916000"/>
          </a:xfrm>
          <a:prstGeom prst="rect">
            <a:avLst/>
          </a:prstGeom>
          <a:ln w="9525">
            <a:solidFill>
              <a:schemeClr val="tx1">
                <a:lumMod val="50000"/>
                <a:lumOff val="50000"/>
              </a:schemeClr>
            </a:solidFill>
          </a:ln>
        </p:spPr>
      </p:pic>
      <p:pic>
        <p:nvPicPr>
          <p:cNvPr id="7" name="図 6" descr="「診察」の画面で「＋予約する」をタップしている画像">
            <a:extLst>
              <a:ext uri="{FF2B5EF4-FFF2-40B4-BE49-F238E27FC236}">
                <a16:creationId xmlns:a16="http://schemas.microsoft.com/office/drawing/2014/main" id="{70B81E50-02CD-44CE-A687-F99DB911B27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92474" y="2387409"/>
            <a:ext cx="1620000" cy="3244509"/>
          </a:xfrm>
          <a:prstGeom prst="rect">
            <a:avLst/>
          </a:prstGeom>
          <a:ln w="9525">
            <a:solidFill>
              <a:schemeClr val="tx1">
                <a:lumMod val="50000"/>
                <a:lumOff val="50000"/>
              </a:schemeClr>
            </a:solidFill>
          </a:ln>
        </p:spPr>
      </p:pic>
      <p:sp>
        <p:nvSpPr>
          <p:cNvPr id="42" name="object 17">
            <a:extLst>
              <a:ext uri="{FF2B5EF4-FFF2-40B4-BE49-F238E27FC236}">
                <a16:creationId xmlns:a16="http://schemas.microsoft.com/office/drawing/2014/main" id="{3AC6DD0A-444F-47CC-9694-104CCE05C736}"/>
              </a:ext>
            </a:extLst>
          </p:cNvPr>
          <p:cNvSpPr txBox="1"/>
          <p:nvPr/>
        </p:nvSpPr>
        <p:spPr>
          <a:xfrm>
            <a:off x="3291633" y="1996752"/>
            <a:ext cx="1506865" cy="225861"/>
          </a:xfrm>
          <a:prstGeom prst="rect">
            <a:avLst/>
          </a:prstGeom>
        </p:spPr>
        <p:txBody>
          <a:bodyPr vert="horz" wrap="square" lIns="0" tIns="10317" rIns="0" bIns="0" rtlCol="0">
            <a:spAutoFit/>
          </a:bodyPr>
          <a:lstStyle/>
          <a:p>
            <a:pPr marL="10860">
              <a:spcBef>
                <a:spcPts val="82"/>
              </a:spcBef>
            </a:pPr>
            <a:r>
              <a:rPr lang="en-US" sz="1400" b="1" spc="-5" dirty="0" err="1">
                <a:solidFill>
                  <a:srgbClr val="009650"/>
                </a:solidFill>
                <a:latin typeface="BIZ UDゴシック" panose="020B0400000000000000" pitchFamily="49" charset="-128"/>
                <a:ea typeface="BIZ UDゴシック" panose="020B0400000000000000" pitchFamily="49" charset="-128"/>
                <a:cs typeface="Meiryo" charset="-128"/>
              </a:rPr>
              <a:t>YaDoc</a:t>
            </a:r>
            <a:r>
              <a:rPr lang="ja-JP" altLang="en-US" sz="1400" b="1" spc="-5" dirty="0">
                <a:solidFill>
                  <a:srgbClr val="009650"/>
                </a:solidFill>
                <a:latin typeface="BIZ UDゴシック" panose="020B0400000000000000" pitchFamily="49" charset="-128"/>
                <a:ea typeface="BIZ UDゴシック" panose="020B0400000000000000" pitchFamily="49" charset="-128"/>
                <a:cs typeface="Meiryo" charset="-128"/>
              </a:rPr>
              <a:t>の起動画面</a:t>
            </a:r>
            <a:endParaRPr sz="1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43" name="object 18">
            <a:extLst>
              <a:ext uri="{FF2B5EF4-FFF2-40B4-BE49-F238E27FC236}">
                <a16:creationId xmlns:a16="http://schemas.microsoft.com/office/drawing/2014/main" id="{34397D6A-C3A8-44E4-AD51-BD32C2FF6C73}"/>
              </a:ext>
            </a:extLst>
          </p:cNvPr>
          <p:cNvSpPr txBox="1"/>
          <p:nvPr/>
        </p:nvSpPr>
        <p:spPr>
          <a:xfrm>
            <a:off x="5198088" y="1985388"/>
            <a:ext cx="1409665" cy="225861"/>
          </a:xfrm>
          <a:prstGeom prst="rect">
            <a:avLst/>
          </a:prstGeom>
        </p:spPr>
        <p:txBody>
          <a:bodyPr vert="horz" wrap="square" lIns="0" tIns="10317" rIns="0" bIns="0" rtlCol="0">
            <a:spAutoFit/>
          </a:bodyPr>
          <a:lstStyle/>
          <a:p>
            <a:pPr marL="10860">
              <a:spcBef>
                <a:spcPts val="82"/>
              </a:spcBef>
            </a:pPr>
            <a:r>
              <a:rPr lang="ja-JP" altLang="en-US" sz="1400" b="1" spc="5" dirty="0">
                <a:solidFill>
                  <a:srgbClr val="009650"/>
                </a:solidFill>
                <a:latin typeface="BIZ UDゴシック" panose="020B0400000000000000" pitchFamily="49" charset="-128"/>
                <a:ea typeface="BIZ UDゴシック" panose="020B0400000000000000" pitchFamily="49" charset="-128"/>
                <a:cs typeface="Meiryo" charset="-128"/>
              </a:rPr>
              <a:t>医療機関を選択</a:t>
            </a:r>
            <a:endParaRPr sz="1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44" name="object 19">
            <a:extLst>
              <a:ext uri="{FF2B5EF4-FFF2-40B4-BE49-F238E27FC236}">
                <a16:creationId xmlns:a16="http://schemas.microsoft.com/office/drawing/2014/main" id="{6A415BBA-01AC-42EA-85FA-5344323CF48D}"/>
              </a:ext>
            </a:extLst>
          </p:cNvPr>
          <p:cNvSpPr txBox="1"/>
          <p:nvPr/>
        </p:nvSpPr>
        <p:spPr>
          <a:xfrm>
            <a:off x="7060754" y="1981200"/>
            <a:ext cx="1380833" cy="225861"/>
          </a:xfrm>
          <a:prstGeom prst="rect">
            <a:avLst/>
          </a:prstGeom>
        </p:spPr>
        <p:txBody>
          <a:bodyPr vert="horz" wrap="square" lIns="0" tIns="10317" rIns="0" bIns="0" rtlCol="0">
            <a:spAutoFit/>
          </a:bodyPr>
          <a:lstStyle/>
          <a:p>
            <a:pPr marL="10860">
              <a:spcBef>
                <a:spcPts val="82"/>
              </a:spcBef>
            </a:pPr>
            <a:r>
              <a:rPr sz="1400" b="1" spc="-5" dirty="0">
                <a:solidFill>
                  <a:srgbClr val="009650"/>
                </a:solidFill>
                <a:latin typeface="BIZ UDゴシック" panose="020B0400000000000000" pitchFamily="49" charset="-128"/>
                <a:ea typeface="BIZ UDゴシック" panose="020B0400000000000000" pitchFamily="49" charset="-128"/>
                <a:cs typeface="Meiryo" charset="-128"/>
              </a:rPr>
              <a:t>診</a:t>
            </a:r>
            <a:r>
              <a:rPr sz="1400" b="1" spc="5" dirty="0">
                <a:solidFill>
                  <a:srgbClr val="009650"/>
                </a:solidFill>
                <a:latin typeface="BIZ UDゴシック" panose="020B0400000000000000" pitchFamily="49" charset="-128"/>
                <a:ea typeface="BIZ UDゴシック" panose="020B0400000000000000" pitchFamily="49" charset="-128"/>
                <a:cs typeface="Meiryo" charset="-128"/>
              </a:rPr>
              <a:t>療</a:t>
            </a:r>
            <a:r>
              <a:rPr sz="1400" b="1" spc="-5" dirty="0">
                <a:solidFill>
                  <a:srgbClr val="009650"/>
                </a:solidFill>
                <a:latin typeface="BIZ UDゴシック" panose="020B0400000000000000" pitchFamily="49" charset="-128"/>
                <a:ea typeface="BIZ UDゴシック" panose="020B0400000000000000" pitchFamily="49" charset="-128"/>
                <a:cs typeface="Meiryo" charset="-128"/>
              </a:rPr>
              <a:t>日</a:t>
            </a:r>
            <a:r>
              <a:rPr sz="1400" b="1" spc="-34" dirty="0">
                <a:solidFill>
                  <a:srgbClr val="009650"/>
                </a:solidFill>
                <a:latin typeface="BIZ UDゴシック" panose="020B0400000000000000" pitchFamily="49" charset="-128"/>
                <a:ea typeface="BIZ UDゴシック" panose="020B0400000000000000" pitchFamily="49" charset="-128"/>
                <a:cs typeface="Meiryo" charset="-128"/>
              </a:rPr>
              <a:t>の</a:t>
            </a:r>
            <a:r>
              <a:rPr sz="1400" b="1" spc="8" dirty="0">
                <a:solidFill>
                  <a:srgbClr val="009650"/>
                </a:solidFill>
                <a:latin typeface="BIZ UDゴシック" panose="020B0400000000000000" pitchFamily="49" charset="-128"/>
                <a:ea typeface="BIZ UDゴシック" panose="020B0400000000000000" pitchFamily="49" charset="-128"/>
                <a:cs typeface="Meiryo" charset="-128"/>
              </a:rPr>
              <a:t>設</a:t>
            </a:r>
            <a:r>
              <a:rPr sz="1400" b="1" spc="-5" dirty="0">
                <a:solidFill>
                  <a:srgbClr val="009650"/>
                </a:solidFill>
                <a:latin typeface="BIZ UDゴシック" panose="020B0400000000000000" pitchFamily="49" charset="-128"/>
                <a:ea typeface="BIZ UDゴシック" panose="020B0400000000000000" pitchFamily="49" charset="-128"/>
                <a:cs typeface="Meiryo" charset="-128"/>
              </a:rPr>
              <a:t>定</a:t>
            </a:r>
            <a:endParaRPr sz="1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34" name="object 18">
            <a:extLst>
              <a:ext uri="{FF2B5EF4-FFF2-40B4-BE49-F238E27FC236}">
                <a16:creationId xmlns:a16="http://schemas.microsoft.com/office/drawing/2014/main" id="{84120372-64DA-4E54-A83F-BF6241F74A06}"/>
              </a:ext>
            </a:extLst>
          </p:cNvPr>
          <p:cNvSpPr txBox="1"/>
          <p:nvPr/>
        </p:nvSpPr>
        <p:spPr>
          <a:xfrm>
            <a:off x="427233" y="2432818"/>
            <a:ext cx="2520000" cy="3036088"/>
          </a:xfrm>
          <a:prstGeom prst="rect">
            <a:avLst/>
          </a:prstGeom>
        </p:spPr>
        <p:txBody>
          <a:bodyPr vert="horz" wrap="square" lIns="0" tIns="12065" rIns="0" bIns="0" rtlCol="0">
            <a:spAutoFit/>
          </a:bodyPr>
          <a:lstStyle/>
          <a:p>
            <a:pPr marL="9525">
              <a:spcBef>
                <a:spcPts val="85"/>
              </a:spcBef>
              <a:tabLst>
                <a:tab pos="352425" algn="l"/>
              </a:tabLst>
            </a:pPr>
            <a:r>
              <a:rPr lang="ja-JP" altLang="en-US" sz="2400" b="1" spc="5" dirty="0">
                <a:solidFill>
                  <a:srgbClr val="009650"/>
                </a:solidFill>
                <a:latin typeface="BIZ UDゴシック" panose="020B0400000000000000" pitchFamily="49" charset="-128"/>
                <a:ea typeface="BIZ UDゴシック" panose="020B0400000000000000" pitchFamily="49" charset="-128"/>
                <a:cs typeface="Meiryo" charset="-128"/>
              </a:rPr>
              <a:t>❶</a:t>
            </a:r>
            <a:r>
              <a:rPr lang="en-US" altLang="ja-JP" sz="2400" b="1" spc="5" dirty="0">
                <a:solidFill>
                  <a:srgbClr val="009650"/>
                </a:solidFill>
                <a:latin typeface="BIZ UDゴシック" panose="020B0400000000000000" pitchFamily="49" charset="-128"/>
                <a:ea typeface="BIZ UDゴシック" panose="020B0400000000000000" pitchFamily="49" charset="-128"/>
                <a:cs typeface="Meiryo" charset="-128"/>
              </a:rPr>
              <a:t>	</a:t>
            </a:r>
            <a:r>
              <a:rPr lang="en-US" altLang="ja-JP" sz="1800" b="1" dirty="0">
                <a:latin typeface="BIZ UDゴシック" panose="020B0400000000000000" pitchFamily="49" charset="-128"/>
                <a:ea typeface="BIZ UDゴシック" panose="020B0400000000000000" pitchFamily="49" charset="-128"/>
                <a:cs typeface="Meiryo" charset="-128"/>
              </a:rPr>
              <a:t>｢</a:t>
            </a:r>
            <a:r>
              <a:rPr lang="ja-JP" altLang="en-US" sz="1800" b="1" spc="5" dirty="0">
                <a:latin typeface="BIZ UDゴシック" panose="020B0400000000000000" pitchFamily="49" charset="-128"/>
                <a:ea typeface="BIZ UDゴシック" panose="020B0400000000000000" pitchFamily="49" charset="-128"/>
                <a:cs typeface="Meiryo" charset="-128"/>
              </a:rPr>
              <a:t>診察</a:t>
            </a:r>
            <a:r>
              <a:rPr lang="en-US" altLang="ja-JP" sz="1800" b="1" dirty="0">
                <a:latin typeface="BIZ UDゴシック" panose="020B0400000000000000" pitchFamily="49" charset="-128"/>
                <a:ea typeface="BIZ UDゴシック" panose="020B0400000000000000" pitchFamily="49" charset="-128"/>
                <a:cs typeface="Meiryo" charset="-128"/>
              </a:rPr>
              <a:t>｣</a:t>
            </a:r>
            <a:r>
              <a:rPr lang="ja-JP" altLang="en-US" sz="1800" b="1" spc="22" dirty="0">
                <a:latin typeface="BIZ UDゴシック" panose="020B0400000000000000" pitchFamily="49" charset="-128"/>
                <a:ea typeface="BIZ UDゴシック" panose="020B0400000000000000" pitchFamily="49" charset="-128"/>
                <a:cs typeface="Meiryo" charset="-128"/>
              </a:rPr>
              <a:t>を選択</a:t>
            </a:r>
            <a:endParaRPr lang="en-US" altLang="ja-JP" sz="1800" b="1" spc="22" dirty="0">
              <a:latin typeface="BIZ UDゴシック" panose="020B0400000000000000" pitchFamily="49" charset="-128"/>
              <a:ea typeface="BIZ UDゴシック" panose="020B0400000000000000" pitchFamily="49" charset="-128"/>
              <a:cs typeface="Meiryo" charset="-128"/>
            </a:endParaRPr>
          </a:p>
          <a:p>
            <a:pPr marL="9525">
              <a:spcBef>
                <a:spcPts val="600"/>
              </a:spcBef>
              <a:tabLst>
                <a:tab pos="352425" algn="l"/>
              </a:tabLst>
            </a:pPr>
            <a:r>
              <a:rPr lang="ja-JP" altLang="en-US" sz="2400" b="1" spc="5" dirty="0">
                <a:solidFill>
                  <a:srgbClr val="009650"/>
                </a:solidFill>
                <a:latin typeface="BIZ UDゴシック" panose="020B0400000000000000" pitchFamily="49" charset="-128"/>
                <a:ea typeface="BIZ UDゴシック" panose="020B0400000000000000" pitchFamily="49" charset="-128"/>
                <a:cs typeface="Meiryo" charset="-128"/>
              </a:rPr>
              <a:t>❷</a:t>
            </a:r>
            <a:r>
              <a:rPr lang="en-US" altLang="ja-JP" sz="1800" b="1" spc="5" dirty="0">
                <a:solidFill>
                  <a:srgbClr val="009650"/>
                </a:solidFill>
                <a:latin typeface="BIZ UDゴシック" panose="020B0400000000000000" pitchFamily="49" charset="-128"/>
                <a:ea typeface="BIZ UDゴシック" panose="020B0400000000000000" pitchFamily="49" charset="-128"/>
                <a:cs typeface="Meiryo" charset="-128"/>
              </a:rPr>
              <a:t>	</a:t>
            </a:r>
            <a:r>
              <a:rPr lang="en-US" altLang="ja-JP" sz="1800" b="1" dirty="0">
                <a:latin typeface="BIZ UDゴシック" panose="020B0400000000000000" pitchFamily="49" charset="-128"/>
                <a:ea typeface="BIZ UDゴシック" panose="020B0400000000000000" pitchFamily="49" charset="-128"/>
                <a:cs typeface="Meiryo" charset="-128"/>
              </a:rPr>
              <a:t>｢</a:t>
            </a:r>
            <a:r>
              <a:rPr lang="en-US" altLang="ja-JP" sz="1800" b="1" spc="5" dirty="0">
                <a:latin typeface="BIZ UDゴシック" panose="020B0400000000000000" pitchFamily="49" charset="-128"/>
                <a:ea typeface="BIZ UDゴシック" panose="020B0400000000000000" pitchFamily="49" charset="-128"/>
                <a:cs typeface="Meiryo" charset="-128"/>
              </a:rPr>
              <a:t>+</a:t>
            </a:r>
            <a:r>
              <a:rPr lang="ja-JP" altLang="en-US" sz="1800" b="1" spc="5" dirty="0">
                <a:latin typeface="BIZ UDゴシック" panose="020B0400000000000000" pitchFamily="49" charset="-128"/>
                <a:ea typeface="BIZ UDゴシック" panose="020B0400000000000000" pitchFamily="49" charset="-128"/>
                <a:cs typeface="Meiryo" charset="-128"/>
              </a:rPr>
              <a:t>予約する</a:t>
            </a:r>
            <a:r>
              <a:rPr lang="en-US" altLang="ja-JP" sz="1800" b="1" dirty="0">
                <a:latin typeface="BIZ UDゴシック" panose="020B0400000000000000" pitchFamily="49" charset="-128"/>
                <a:ea typeface="BIZ UDゴシック" panose="020B0400000000000000" pitchFamily="49" charset="-128"/>
                <a:cs typeface="Meiryo" charset="-128"/>
              </a:rPr>
              <a:t>｣</a:t>
            </a:r>
            <a:r>
              <a:rPr lang="ja-JP" altLang="en-US" sz="1800" b="1" dirty="0">
                <a:latin typeface="BIZ UDゴシック" panose="020B0400000000000000" pitchFamily="49" charset="-128"/>
                <a:ea typeface="BIZ UDゴシック" panose="020B0400000000000000" pitchFamily="49" charset="-128"/>
                <a:cs typeface="Meiryo" charset="-128"/>
              </a:rPr>
              <a:t>選択</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9525">
              <a:spcBef>
                <a:spcPts val="600"/>
              </a:spcBef>
              <a:tabLst>
                <a:tab pos="352425" algn="l"/>
              </a:tabLst>
            </a:pPr>
            <a:r>
              <a:rPr lang="ja-JP" altLang="en-US" sz="2400" b="1" spc="5" dirty="0">
                <a:solidFill>
                  <a:srgbClr val="009650"/>
                </a:solidFill>
                <a:latin typeface="BIZ UDゴシック" panose="020B0400000000000000" pitchFamily="49" charset="-128"/>
                <a:ea typeface="BIZ UDゴシック" panose="020B0400000000000000" pitchFamily="49" charset="-128"/>
                <a:cs typeface="Meiryo" charset="-128"/>
              </a:rPr>
              <a:t>❸</a:t>
            </a:r>
            <a:r>
              <a:rPr lang="en-US" altLang="ja-JP" sz="2400" b="1" spc="5" dirty="0">
                <a:solidFill>
                  <a:srgbClr val="009650"/>
                </a:solidFill>
                <a:latin typeface="BIZ UDゴシック" panose="020B0400000000000000" pitchFamily="49" charset="-128"/>
                <a:ea typeface="BIZ UDゴシック" panose="020B0400000000000000" pitchFamily="49" charset="-128"/>
                <a:cs typeface="Meiryo" charset="-128"/>
              </a:rPr>
              <a:t>	</a:t>
            </a:r>
            <a:r>
              <a:rPr lang="ja-JP" altLang="en-US" sz="1800" b="1" spc="5" dirty="0">
                <a:latin typeface="BIZ UDゴシック" panose="020B0400000000000000" pitchFamily="49" charset="-128"/>
                <a:ea typeface="BIZ UDゴシック" panose="020B0400000000000000" pitchFamily="49" charset="-128"/>
                <a:cs typeface="Meiryo" charset="-128"/>
              </a:rPr>
              <a:t>医療機関名を選択</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9525">
              <a:spcBef>
                <a:spcPts val="600"/>
              </a:spcBef>
              <a:tabLst>
                <a:tab pos="352425" algn="l"/>
              </a:tabLst>
            </a:pPr>
            <a:r>
              <a:rPr lang="ja-JP" altLang="en-US" sz="2400" b="1" spc="5" dirty="0">
                <a:solidFill>
                  <a:srgbClr val="009650"/>
                </a:solidFill>
                <a:latin typeface="BIZ UDゴシック" panose="020B0400000000000000" pitchFamily="49" charset="-128"/>
                <a:ea typeface="BIZ UDゴシック" panose="020B0400000000000000" pitchFamily="49" charset="-128"/>
                <a:cs typeface="Meiryo" charset="-128"/>
              </a:rPr>
              <a:t>❹</a:t>
            </a:r>
            <a:r>
              <a:rPr lang="en-US" altLang="ja-JP" sz="2400" b="1" spc="5" dirty="0">
                <a:solidFill>
                  <a:srgbClr val="009650"/>
                </a:solidFill>
                <a:latin typeface="BIZ UDゴシック" panose="020B0400000000000000" pitchFamily="49" charset="-128"/>
                <a:ea typeface="BIZ UDゴシック" panose="020B0400000000000000" pitchFamily="49" charset="-128"/>
                <a:cs typeface="Meiryo" charset="-128"/>
              </a:rPr>
              <a:t>	</a:t>
            </a:r>
            <a:r>
              <a:rPr lang="ja-JP" altLang="en-US" sz="1800" b="1" spc="5" dirty="0">
                <a:latin typeface="BIZ UDゴシック" panose="020B0400000000000000" pitchFamily="49" charset="-128"/>
                <a:ea typeface="BIZ UDゴシック" panose="020B0400000000000000" pitchFamily="49" charset="-128"/>
                <a:cs typeface="Meiryo" charset="-128"/>
              </a:rPr>
              <a:t>希望する日時を</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9525">
              <a:spcBef>
                <a:spcPts val="82"/>
              </a:spcBef>
              <a:tabLst>
                <a:tab pos="352425" algn="l"/>
              </a:tabLst>
            </a:pPr>
            <a:r>
              <a:rPr lang="ja-JP" altLang="en-US" sz="1800" b="1" spc="5" dirty="0">
                <a:latin typeface="BIZ UDゴシック" panose="020B0400000000000000" pitchFamily="49" charset="-128"/>
                <a:ea typeface="BIZ UDゴシック" panose="020B0400000000000000" pitchFamily="49" charset="-128"/>
                <a:cs typeface="Meiryo" charset="-128"/>
              </a:rPr>
              <a:t>　</a:t>
            </a:r>
            <a:r>
              <a:rPr lang="en-US" altLang="ja-JP" sz="1800" b="1" spc="5" dirty="0">
                <a:latin typeface="BIZ UDゴシック" panose="020B0400000000000000" pitchFamily="49" charset="-128"/>
                <a:ea typeface="BIZ UDゴシック" panose="020B0400000000000000" pitchFamily="49" charset="-128"/>
                <a:cs typeface="Meiryo" charset="-128"/>
              </a:rPr>
              <a:t>	</a:t>
            </a:r>
            <a:r>
              <a:rPr lang="ja-JP" altLang="en-US" sz="1800" b="1" spc="5" dirty="0">
                <a:latin typeface="BIZ UDゴシック" panose="020B0400000000000000" pitchFamily="49" charset="-128"/>
                <a:ea typeface="BIZ UDゴシック" panose="020B0400000000000000" pitchFamily="49" charset="-128"/>
                <a:cs typeface="Meiryo" charset="-128"/>
              </a:rPr>
              <a:t>選択</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9525">
              <a:spcBef>
                <a:spcPts val="600"/>
              </a:spcBef>
              <a:tabLst>
                <a:tab pos="352425" algn="l"/>
              </a:tabLst>
            </a:pPr>
            <a:r>
              <a:rPr lang="ja-JP" altLang="en-US" sz="2400" b="1" spc="5" dirty="0">
                <a:solidFill>
                  <a:srgbClr val="009650"/>
                </a:solidFill>
                <a:latin typeface="BIZ UDゴシック" panose="020B0400000000000000" pitchFamily="49" charset="-128"/>
                <a:ea typeface="BIZ UDゴシック" panose="020B0400000000000000" pitchFamily="49" charset="-128"/>
                <a:cs typeface="Meiryo" charset="-128"/>
              </a:rPr>
              <a:t>❺</a:t>
            </a:r>
            <a:r>
              <a:rPr lang="en-US" altLang="ja-JP" sz="2400" b="1" spc="5" dirty="0">
                <a:solidFill>
                  <a:srgbClr val="009650"/>
                </a:solidFill>
                <a:latin typeface="BIZ UDゴシック" panose="020B0400000000000000" pitchFamily="49" charset="-128"/>
                <a:ea typeface="BIZ UDゴシック" panose="020B0400000000000000" pitchFamily="49" charset="-128"/>
                <a:cs typeface="Meiryo" charset="-128"/>
              </a:rPr>
              <a:t>	</a:t>
            </a:r>
            <a:r>
              <a:rPr lang="ja-JP" altLang="en-US" sz="1800" b="1" spc="5" dirty="0">
                <a:latin typeface="BIZ UDゴシック" panose="020B0400000000000000" pitchFamily="49" charset="-128"/>
                <a:ea typeface="BIZ UDゴシック" panose="020B0400000000000000" pitchFamily="49" charset="-128"/>
                <a:cs typeface="Meiryo" charset="-128"/>
              </a:rPr>
              <a:t>診療可能な時間が</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9525">
              <a:spcBef>
                <a:spcPts val="82"/>
              </a:spcBef>
              <a:tabLst>
                <a:tab pos="352425" algn="l"/>
              </a:tabLst>
            </a:pPr>
            <a:r>
              <a:rPr lang="en-US" altLang="ja-JP" sz="1800" b="1" spc="5" dirty="0">
                <a:latin typeface="BIZ UDゴシック" panose="020B0400000000000000" pitchFamily="49" charset="-128"/>
                <a:ea typeface="BIZ UDゴシック" panose="020B0400000000000000" pitchFamily="49" charset="-128"/>
                <a:cs typeface="Meiryo" charset="-128"/>
              </a:rPr>
              <a:t>	</a:t>
            </a:r>
            <a:r>
              <a:rPr lang="ja-JP" altLang="en-US" sz="1800" b="1" spc="5" dirty="0">
                <a:latin typeface="BIZ UDゴシック" panose="020B0400000000000000" pitchFamily="49" charset="-128"/>
                <a:ea typeface="BIZ UDゴシック" panose="020B0400000000000000" pitchFamily="49" charset="-128"/>
                <a:cs typeface="Meiryo" charset="-128"/>
              </a:rPr>
              <a:t>表示されるので</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9525">
              <a:spcBef>
                <a:spcPts val="82"/>
              </a:spcBef>
              <a:tabLst>
                <a:tab pos="352425" algn="l"/>
              </a:tabLst>
            </a:pPr>
            <a:r>
              <a:rPr lang="en-US" altLang="ja-JP" sz="1800" b="1" spc="5" dirty="0">
                <a:latin typeface="BIZ UDゴシック" panose="020B0400000000000000" pitchFamily="49" charset="-128"/>
                <a:ea typeface="BIZ UDゴシック" panose="020B0400000000000000" pitchFamily="49" charset="-128"/>
                <a:cs typeface="Meiryo" charset="-128"/>
              </a:rPr>
              <a:t>	</a:t>
            </a:r>
            <a:r>
              <a:rPr lang="ja-JP" altLang="en-US" sz="1800" b="1" spc="5" dirty="0">
                <a:latin typeface="BIZ UDゴシック" panose="020B0400000000000000" pitchFamily="49" charset="-128"/>
                <a:ea typeface="BIZ UDゴシック" panose="020B0400000000000000" pitchFamily="49" charset="-128"/>
                <a:cs typeface="Meiryo" charset="-128"/>
              </a:rPr>
              <a:t>希望時間を選択</a:t>
            </a:r>
            <a:endParaRPr lang="en-US" altLang="ja-JP" sz="1800" b="1" spc="5" dirty="0">
              <a:latin typeface="BIZ UDゴシック" panose="020B0400000000000000" pitchFamily="49" charset="-128"/>
              <a:ea typeface="BIZ UDゴシック" panose="020B0400000000000000" pitchFamily="49" charset="-128"/>
              <a:cs typeface="Meiryo" charset="-128"/>
            </a:endParaRPr>
          </a:p>
        </p:txBody>
      </p:sp>
      <p:sp>
        <p:nvSpPr>
          <p:cNvPr id="35" name="正方形/長方形 34"/>
          <p:cNvSpPr/>
          <p:nvPr/>
        </p:nvSpPr>
        <p:spPr>
          <a:xfrm>
            <a:off x="3296229" y="4419138"/>
            <a:ext cx="1584000" cy="4320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60" name="正方形/長方形 59"/>
          <p:cNvSpPr/>
          <p:nvPr/>
        </p:nvSpPr>
        <p:spPr>
          <a:xfrm>
            <a:off x="5223641" y="2868682"/>
            <a:ext cx="1548000" cy="3960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75" name="正方形/長方形 74"/>
          <p:cNvSpPr/>
          <p:nvPr/>
        </p:nvSpPr>
        <p:spPr>
          <a:xfrm>
            <a:off x="3292474" y="5072906"/>
            <a:ext cx="432000" cy="3960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79" name="正方形/長方形 78"/>
          <p:cNvSpPr/>
          <p:nvPr/>
        </p:nvSpPr>
        <p:spPr>
          <a:xfrm>
            <a:off x="7060754" y="3021085"/>
            <a:ext cx="1548000" cy="14400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83" name="正方形/長方形 82"/>
          <p:cNvSpPr/>
          <p:nvPr/>
        </p:nvSpPr>
        <p:spPr>
          <a:xfrm>
            <a:off x="7050870" y="4543607"/>
            <a:ext cx="1548000" cy="5760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1"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3-B</a:t>
            </a:r>
            <a:endParaRPr lang="en-US" sz="3600" dirty="0">
              <a:latin typeface="BIZ UDゴシック" panose="020B0400000000000000" pitchFamily="49" charset="-128"/>
              <a:ea typeface="BIZ UDゴシック" panose="020B0400000000000000" pitchFamily="49" charset="-128"/>
            </a:endParaRPr>
          </a:p>
        </p:txBody>
      </p:sp>
      <p:sp>
        <p:nvSpPr>
          <p:cNvPr id="45" name="タイトル 9">
            <a:extLst>
              <a:ext uri="{FF2B5EF4-FFF2-40B4-BE49-F238E27FC236}">
                <a16:creationId xmlns:a16="http://schemas.microsoft.com/office/drawing/2014/main" id="{FDDA2747-DBA5-44E4-A04D-BE8E8CD8D716}"/>
              </a:ext>
            </a:extLst>
          </p:cNvPr>
          <p:cNvSpPr txBox="1">
            <a:spLocks/>
          </p:cNvSpPr>
          <p:nvPr/>
        </p:nvSpPr>
        <p:spPr>
          <a:xfrm>
            <a:off x="1666018" y="221956"/>
            <a:ext cx="4116912"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オンライン診療アプリ</a:t>
            </a:r>
            <a:r>
              <a:rPr lang="en-US" altLang="ja-JP" sz="1800" spc="-13" dirty="0" err="1">
                <a:latin typeface="BIZ UDゴシック" panose="020B0400000000000000" pitchFamily="49" charset="-128"/>
                <a:ea typeface="BIZ UDゴシック" panose="020B0400000000000000" pitchFamily="49" charset="-128"/>
              </a:rPr>
              <a:t>YaDoc </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【5</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ja-JP" altLang="en-US" sz="3200" dirty="0">
                <a:latin typeface="BIZ UDゴシック" panose="020B0400000000000000" pitchFamily="49" charset="-128"/>
                <a:ea typeface="BIZ UDゴシック" panose="020B0400000000000000" pitchFamily="49" charset="-128"/>
              </a:rPr>
              <a:t>診療日の予約</a:t>
            </a:r>
            <a:endParaRPr kumimoji="0" lang="ja-JP" altLang="en-US" sz="3200" kern="0" dirty="0">
              <a:latin typeface="BIZ UDゴシック" panose="020B0400000000000000" pitchFamily="49" charset="-128"/>
              <a:ea typeface="BIZ UDゴシック" panose="020B0400000000000000" pitchFamily="49" charset="-128"/>
            </a:endParaRPr>
          </a:p>
        </p:txBody>
      </p:sp>
      <p:grpSp>
        <p:nvGrpSpPr>
          <p:cNvPr id="100" name="図形グループ 99"/>
          <p:cNvGrpSpPr/>
          <p:nvPr/>
        </p:nvGrpSpPr>
        <p:grpSpPr>
          <a:xfrm>
            <a:off x="6947287" y="4404150"/>
            <a:ext cx="296586" cy="293005"/>
            <a:chOff x="5878361" y="3995693"/>
            <a:chExt cx="296586" cy="293005"/>
          </a:xfrm>
        </p:grpSpPr>
        <p:sp>
          <p:nvSpPr>
            <p:cNvPr id="101" name="円/楕円 100"/>
            <p:cNvSpPr/>
            <p:nvPr/>
          </p:nvSpPr>
          <p:spPr>
            <a:xfrm>
              <a:off x="587959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102" name="フリーフォーム 101"/>
            <p:cNvSpPr/>
            <p:nvPr/>
          </p:nvSpPr>
          <p:spPr>
            <a:xfrm>
              <a:off x="5878361" y="3995693"/>
              <a:ext cx="296586" cy="293005"/>
            </a:xfrm>
            <a:custGeom>
              <a:avLst/>
              <a:gdLst/>
              <a:ahLst/>
              <a:cxnLst/>
              <a:rect l="l" t="t" r="r" b="b"/>
              <a:pathLst>
                <a:path w="296586" h="293005">
                  <a:moveTo>
                    <a:pt x="93273" y="51601"/>
                  </a:moveTo>
                  <a:lnTo>
                    <a:pt x="93273" y="159688"/>
                  </a:lnTo>
                  <a:cubicBezTo>
                    <a:pt x="107272" y="154153"/>
                    <a:pt x="121923" y="151386"/>
                    <a:pt x="137224" y="151386"/>
                  </a:cubicBezTo>
                  <a:cubicBezTo>
                    <a:pt x="149378" y="151386"/>
                    <a:pt x="158494" y="153719"/>
                    <a:pt x="164571" y="158386"/>
                  </a:cubicBezTo>
                  <a:cubicBezTo>
                    <a:pt x="169889" y="162509"/>
                    <a:pt x="172548" y="169075"/>
                    <a:pt x="172548" y="178082"/>
                  </a:cubicBezTo>
                  <a:cubicBezTo>
                    <a:pt x="172548" y="188392"/>
                    <a:pt x="169807" y="196503"/>
                    <a:pt x="164327" y="202418"/>
                  </a:cubicBezTo>
                  <a:cubicBezTo>
                    <a:pt x="158847" y="208332"/>
                    <a:pt x="151603" y="211289"/>
                    <a:pt x="142596" y="211289"/>
                  </a:cubicBezTo>
                  <a:cubicBezTo>
                    <a:pt x="133806" y="211289"/>
                    <a:pt x="124120" y="209580"/>
                    <a:pt x="113539" y="206162"/>
                  </a:cubicBezTo>
                  <a:cubicBezTo>
                    <a:pt x="102959" y="202743"/>
                    <a:pt x="95444" y="198810"/>
                    <a:pt x="90994" y="194360"/>
                  </a:cubicBezTo>
                  <a:lnTo>
                    <a:pt x="85948" y="194360"/>
                  </a:lnTo>
                  <a:lnTo>
                    <a:pt x="85948" y="231963"/>
                  </a:lnTo>
                  <a:cubicBezTo>
                    <a:pt x="103746" y="241512"/>
                    <a:pt x="123062" y="246287"/>
                    <a:pt x="143898" y="246287"/>
                  </a:cubicBezTo>
                  <a:cubicBezTo>
                    <a:pt x="165819" y="246287"/>
                    <a:pt x="183372" y="240292"/>
                    <a:pt x="196558" y="228300"/>
                  </a:cubicBezTo>
                  <a:cubicBezTo>
                    <a:pt x="209743" y="216308"/>
                    <a:pt x="216336" y="200003"/>
                    <a:pt x="216336" y="179384"/>
                  </a:cubicBezTo>
                  <a:cubicBezTo>
                    <a:pt x="216336" y="157789"/>
                    <a:pt x="207979" y="140860"/>
                    <a:pt x="191267" y="128597"/>
                  </a:cubicBezTo>
                  <a:cubicBezTo>
                    <a:pt x="181066" y="121109"/>
                    <a:pt x="164951" y="117365"/>
                    <a:pt x="142921" y="117365"/>
                  </a:cubicBezTo>
                  <a:cubicBezTo>
                    <a:pt x="139449" y="117365"/>
                    <a:pt x="135922" y="117690"/>
                    <a:pt x="132341" y="118342"/>
                  </a:cubicBezTo>
                  <a:lnTo>
                    <a:pt x="132341" y="85948"/>
                  </a:lnTo>
                  <a:lnTo>
                    <a:pt x="212592" y="85948"/>
                  </a:lnTo>
                  <a:lnTo>
                    <a:pt x="212592" y="51601"/>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nvGrpSpPr>
          <p:cNvPr id="103" name="図形グループ 102"/>
          <p:cNvGrpSpPr/>
          <p:nvPr/>
        </p:nvGrpSpPr>
        <p:grpSpPr>
          <a:xfrm>
            <a:off x="6934200" y="2874232"/>
            <a:ext cx="296586" cy="293005"/>
            <a:chOff x="5101121" y="3995693"/>
            <a:chExt cx="296586" cy="293005"/>
          </a:xfrm>
        </p:grpSpPr>
        <p:sp>
          <p:nvSpPr>
            <p:cNvPr id="104" name="円/楕円 103"/>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105" name="フリーフォーム 104"/>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nvGrpSpPr>
          <p:cNvPr id="106" name="図形グループ 105"/>
          <p:cNvGrpSpPr/>
          <p:nvPr/>
        </p:nvGrpSpPr>
        <p:grpSpPr>
          <a:xfrm>
            <a:off x="5049795" y="2674714"/>
            <a:ext cx="296586" cy="293005"/>
            <a:chOff x="4232441" y="3995693"/>
            <a:chExt cx="296586" cy="293005"/>
          </a:xfrm>
        </p:grpSpPr>
        <p:sp>
          <p:nvSpPr>
            <p:cNvPr id="107" name="円/楕円 106"/>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108" name="フリーフォーム 107"/>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nvGrpSpPr>
          <p:cNvPr id="109" name="図形グループ 108"/>
          <p:cNvGrpSpPr/>
          <p:nvPr/>
        </p:nvGrpSpPr>
        <p:grpSpPr>
          <a:xfrm>
            <a:off x="3211888" y="4257968"/>
            <a:ext cx="296586" cy="293005"/>
            <a:chOff x="3546641" y="3995693"/>
            <a:chExt cx="296586" cy="293005"/>
          </a:xfrm>
        </p:grpSpPr>
        <p:sp>
          <p:nvSpPr>
            <p:cNvPr id="110" name="円/楕円 109"/>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111" name="フリーフォーム 110"/>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nvGrpSpPr>
          <p:cNvPr id="112" name="図形グループ 111"/>
          <p:cNvGrpSpPr/>
          <p:nvPr/>
        </p:nvGrpSpPr>
        <p:grpSpPr>
          <a:xfrm>
            <a:off x="3204756" y="4898377"/>
            <a:ext cx="296587" cy="293005"/>
            <a:chOff x="2897417" y="3995693"/>
            <a:chExt cx="296587" cy="293005"/>
          </a:xfrm>
        </p:grpSpPr>
        <p:sp>
          <p:nvSpPr>
            <p:cNvPr id="113" name="円/楕円 112"/>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114" name="テキスト ボックス 113"/>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BIZ UDゴシック" panose="020B0400000000000000" pitchFamily="49" charset="-128"/>
                <a:ea typeface="BIZ UDゴシック" panose="020B0400000000000000" pitchFamily="49" charset="-128"/>
                <a:cs typeface="Meiryo" charset="-128"/>
              </a:endParaRPr>
            </a:p>
          </p:txBody>
        </p:sp>
      </p:grpSp>
      <p:sp>
        <p:nvSpPr>
          <p:cNvPr id="4" name="テキスト ボックス 3">
            <a:extLst>
              <a:ext uri="{FF2B5EF4-FFF2-40B4-BE49-F238E27FC236}">
                <a16:creationId xmlns:a16="http://schemas.microsoft.com/office/drawing/2014/main" id="{52760C3B-163B-B8F9-CBBF-4B70767D48BE}"/>
              </a:ext>
            </a:extLst>
          </p:cNvPr>
          <p:cNvSpPr txBox="1"/>
          <p:nvPr/>
        </p:nvSpPr>
        <p:spPr>
          <a:xfrm>
            <a:off x="427233" y="1981200"/>
            <a:ext cx="2557093" cy="307777"/>
          </a:xfrm>
          <a:prstGeom prst="rect">
            <a:avLst/>
          </a:prstGeom>
          <a:noFill/>
        </p:spPr>
        <p:txBody>
          <a:bodyPr wrap="square" rtlCol="0">
            <a:spAutoFit/>
          </a:bodyPr>
          <a:lstStyle/>
          <a:p>
            <a:r>
              <a:rPr kumimoji="1" lang="en-US" altLang="ja-JP" sz="1400" b="1" dirty="0">
                <a:solidFill>
                  <a:srgbClr val="009650"/>
                </a:solidFill>
                <a:latin typeface="BIZ UDゴシック" panose="020B0400000000000000" pitchFamily="49" charset="-128"/>
                <a:ea typeface="BIZ UDゴシック" panose="020B0400000000000000" pitchFamily="49" charset="-128"/>
              </a:rPr>
              <a:t>※</a:t>
            </a:r>
            <a:r>
              <a:rPr kumimoji="1" lang="ja-JP" altLang="en-US" sz="1400" b="1" dirty="0">
                <a:solidFill>
                  <a:srgbClr val="009650"/>
                </a:solidFill>
                <a:latin typeface="BIZ UDゴシック" panose="020B0400000000000000" pitchFamily="49" charset="-128"/>
                <a:ea typeface="BIZ UDゴシック" panose="020B0400000000000000" pitchFamily="49" charset="-128"/>
              </a:rPr>
              <a:t>ここからは流れの説明です。</a:t>
            </a:r>
          </a:p>
        </p:txBody>
      </p:sp>
    </p:spTree>
    <p:extLst>
      <p:ext uri="{BB962C8B-B14F-4D97-AF65-F5344CB8AC3E}">
        <p14:creationId xmlns:p14="http://schemas.microsoft.com/office/powerpoint/2010/main" val="14164401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descr="「＋予約する」ボタンをタップしている画像">
            <a:extLst>
              <a:ext uri="{FF2B5EF4-FFF2-40B4-BE49-F238E27FC236}">
                <a16:creationId xmlns:a16="http://schemas.microsoft.com/office/drawing/2014/main" id="{B8FFAE34-9EA9-4AE2-8EB4-C902439A86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3114" y="1912461"/>
            <a:ext cx="2333717" cy="4140000"/>
          </a:xfrm>
          <a:prstGeom prst="rect">
            <a:avLst/>
          </a:prstGeom>
          <a:ln w="9525">
            <a:solidFill>
              <a:schemeClr val="tx1">
                <a:lumMod val="50000"/>
                <a:lumOff val="50000"/>
              </a:schemeClr>
            </a:solidFill>
          </a:ln>
        </p:spPr>
      </p:pic>
      <p:sp>
        <p:nvSpPr>
          <p:cNvPr id="17" name="object 18">
            <a:extLst>
              <a:ext uri="{FF2B5EF4-FFF2-40B4-BE49-F238E27FC236}">
                <a16:creationId xmlns:a16="http://schemas.microsoft.com/office/drawing/2014/main" id="{84120372-64DA-4E54-A83F-BF6241F74A06}"/>
              </a:ext>
            </a:extLst>
          </p:cNvPr>
          <p:cNvSpPr txBox="1"/>
          <p:nvPr/>
        </p:nvSpPr>
        <p:spPr>
          <a:xfrm>
            <a:off x="420638" y="2017146"/>
            <a:ext cx="2520000" cy="2284600"/>
          </a:xfrm>
          <a:prstGeom prst="rect">
            <a:avLst/>
          </a:prstGeom>
        </p:spPr>
        <p:txBody>
          <a:bodyPr vert="horz" wrap="square" lIns="0" tIns="12065" rIns="0" bIns="0" rtlCol="0">
            <a:spAutoFit/>
          </a:bodyPr>
          <a:lstStyle/>
          <a:p>
            <a:pPr marL="9525">
              <a:spcBef>
                <a:spcPts val="85"/>
              </a:spcBef>
              <a:tabLst>
                <a:tab pos="352425" algn="l"/>
              </a:tabLst>
            </a:pPr>
            <a:r>
              <a:rPr lang="ja-JP" altLang="en-US" sz="2400" b="1" spc="5" dirty="0">
                <a:solidFill>
                  <a:srgbClr val="009650"/>
                </a:solidFill>
                <a:latin typeface="BIZ UDゴシック" panose="020B0400000000000000" pitchFamily="49" charset="-128"/>
                <a:ea typeface="BIZ UDゴシック" panose="020B0400000000000000" pitchFamily="49" charset="-128"/>
                <a:cs typeface="Meiryo" charset="-128"/>
              </a:rPr>
              <a:t>❻</a:t>
            </a:r>
            <a:r>
              <a:rPr lang="en-US" altLang="ja-JP" sz="2400" b="1" spc="5" dirty="0">
                <a:solidFill>
                  <a:srgbClr val="009650"/>
                </a:solidFill>
                <a:latin typeface="BIZ UDゴシック" panose="020B0400000000000000" pitchFamily="49" charset="-128"/>
                <a:ea typeface="BIZ UDゴシック" panose="020B0400000000000000" pitchFamily="49" charset="-128"/>
                <a:cs typeface="Meiryo" charset="-128"/>
              </a:rPr>
              <a:t>	</a:t>
            </a:r>
            <a:r>
              <a:rPr lang="ja-JP" altLang="en-US" sz="1800" b="1" dirty="0">
                <a:latin typeface="BIZ UDゴシック" panose="020B0400000000000000" pitchFamily="49" charset="-128"/>
                <a:ea typeface="BIZ UDゴシック" panose="020B0400000000000000" pitchFamily="49" charset="-128"/>
                <a:cs typeface="Meiryo" charset="-128"/>
              </a:rPr>
              <a:t>予約の内容を確認</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9525">
              <a:spcBef>
                <a:spcPts val="1200"/>
              </a:spcBef>
              <a:tabLst>
                <a:tab pos="352425" algn="l"/>
              </a:tabLst>
            </a:pPr>
            <a:r>
              <a:rPr lang="ja-JP" altLang="en-US" sz="2400" b="1" spc="5" dirty="0">
                <a:solidFill>
                  <a:srgbClr val="009650"/>
                </a:solidFill>
                <a:latin typeface="BIZ UDゴシック" panose="020B0400000000000000" pitchFamily="49" charset="-128"/>
                <a:ea typeface="BIZ UDゴシック" panose="020B0400000000000000" pitchFamily="49" charset="-128"/>
                <a:cs typeface="Meiryo" charset="-128"/>
              </a:rPr>
              <a:t>❼</a:t>
            </a:r>
            <a:r>
              <a:rPr lang="en-US" altLang="ja-JP" sz="1800" b="1" dirty="0">
                <a:latin typeface="BIZ UDゴシック" panose="020B0400000000000000" pitchFamily="49" charset="-128"/>
                <a:ea typeface="BIZ UDゴシック" panose="020B0400000000000000" pitchFamily="49" charset="-128"/>
                <a:cs typeface="Meiryo" charset="-128"/>
              </a:rPr>
              <a:t>	</a:t>
            </a:r>
            <a:r>
              <a:rPr lang="ja-JP" altLang="en-US" sz="1800" b="1" dirty="0">
                <a:latin typeface="BIZ UDゴシック" panose="020B0400000000000000" pitchFamily="49" charset="-128"/>
                <a:ea typeface="BIZ UDゴシック" panose="020B0400000000000000" pitchFamily="49" charset="-128"/>
                <a:cs typeface="Meiryo" charset="-128"/>
              </a:rPr>
              <a:t>画面を下から上に</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9525">
              <a:spcBef>
                <a:spcPts val="85"/>
              </a:spcBef>
              <a:tabLst>
                <a:tab pos="352425" algn="l"/>
              </a:tabLst>
            </a:pPr>
            <a:r>
              <a:rPr lang="en-US" altLang="ja-JP" sz="1800" b="1" dirty="0">
                <a:latin typeface="BIZ UDゴシック" panose="020B0400000000000000" pitchFamily="49" charset="-128"/>
                <a:ea typeface="BIZ UDゴシック" panose="020B0400000000000000" pitchFamily="49" charset="-128"/>
                <a:cs typeface="Meiryo" charset="-128"/>
              </a:rPr>
              <a:t>	</a:t>
            </a:r>
            <a:r>
              <a:rPr lang="ja-JP" altLang="en-US" sz="1800" b="1" dirty="0">
                <a:latin typeface="BIZ UDゴシック" panose="020B0400000000000000" pitchFamily="49" charset="-128"/>
                <a:ea typeface="BIZ UDゴシック" panose="020B0400000000000000" pitchFamily="49" charset="-128"/>
                <a:cs typeface="Meiryo" charset="-128"/>
              </a:rPr>
              <a:t>スクロール</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9525">
              <a:spcBef>
                <a:spcPts val="1200"/>
              </a:spcBef>
              <a:tabLst>
                <a:tab pos="352425" algn="l"/>
              </a:tabLst>
            </a:pPr>
            <a:r>
              <a:rPr lang="ja-JP" altLang="en-US" sz="2400" b="1" spc="5" dirty="0">
                <a:solidFill>
                  <a:srgbClr val="009650"/>
                </a:solidFill>
                <a:latin typeface="BIZ UDゴシック" panose="020B0400000000000000" pitchFamily="49" charset="-128"/>
                <a:ea typeface="BIZ UDゴシック" panose="020B0400000000000000" pitchFamily="49" charset="-128"/>
                <a:cs typeface="Meiryo" charset="-128"/>
              </a:rPr>
              <a:t>❽</a:t>
            </a:r>
            <a:r>
              <a:rPr lang="en-US" altLang="ja-JP" sz="2400" b="1" spc="5" dirty="0">
                <a:solidFill>
                  <a:srgbClr val="009650"/>
                </a:solidFill>
                <a:latin typeface="BIZ UDゴシック" panose="020B0400000000000000" pitchFamily="49" charset="-128"/>
                <a:ea typeface="BIZ UDゴシック" panose="020B0400000000000000" pitchFamily="49" charset="-128"/>
                <a:cs typeface="Meiryo" charset="-128"/>
              </a:rPr>
              <a:t>	</a:t>
            </a:r>
            <a:r>
              <a:rPr lang="en-US" altLang="ja-JP" sz="1800" b="1" kern="100" dirty="0">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en-US" sz="1800" b="1" spc="5" dirty="0">
                <a:latin typeface="BIZ UDゴシック" panose="020B0400000000000000" pitchFamily="49" charset="-128"/>
                <a:ea typeface="BIZ UDゴシック" panose="020B0400000000000000" pitchFamily="49" charset="-128"/>
                <a:cs typeface="Meiryo" charset="-128"/>
              </a:rPr>
              <a:t>＋予約する</a:t>
            </a:r>
            <a:r>
              <a:rPr lang="en-US" altLang="ja-JP" sz="1800" b="1" kern="100" dirty="0">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en-US" sz="1800" b="1" spc="5" dirty="0">
                <a:latin typeface="BIZ UDゴシック" panose="020B0400000000000000" pitchFamily="49" charset="-128"/>
                <a:ea typeface="BIZ UDゴシック" panose="020B0400000000000000" pitchFamily="49" charset="-128"/>
                <a:cs typeface="Meiryo" charset="-128"/>
              </a:rPr>
              <a:t>を</a:t>
            </a:r>
            <a:r>
              <a:rPr lang="en-US" altLang="ja-JP" sz="1800" b="1" spc="5" dirty="0">
                <a:latin typeface="BIZ UDゴシック" panose="020B0400000000000000" pitchFamily="49" charset="-128"/>
                <a:ea typeface="BIZ UDゴシック" panose="020B0400000000000000" pitchFamily="49" charset="-128"/>
                <a:cs typeface="Meiryo" charset="-128"/>
              </a:rPr>
              <a:t>	</a:t>
            </a:r>
            <a:r>
              <a:rPr lang="ja-JP" altLang="en-US" sz="1800" b="1" spc="5" dirty="0">
                <a:latin typeface="BIZ UDゴシック" panose="020B0400000000000000" pitchFamily="49" charset="-128"/>
                <a:ea typeface="BIZ UDゴシック" panose="020B0400000000000000" pitchFamily="49" charset="-128"/>
                <a:cs typeface="Meiryo" charset="-128"/>
              </a:rPr>
              <a:t>選択</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9525">
              <a:spcBef>
                <a:spcPts val="85"/>
              </a:spcBef>
              <a:tabLst>
                <a:tab pos="352425" algn="l"/>
              </a:tabLst>
            </a:pPr>
            <a:r>
              <a:rPr lang="ja-JP" altLang="en-US" sz="1800" b="1" spc="5" dirty="0">
                <a:latin typeface="BIZ UDゴシック" panose="020B0400000000000000" pitchFamily="49" charset="-128"/>
                <a:ea typeface="BIZ UDゴシック" panose="020B0400000000000000" pitchFamily="49" charset="-128"/>
                <a:cs typeface="Meiryo" charset="-128"/>
              </a:rPr>
              <a:t>　これで予約完了です</a:t>
            </a:r>
            <a:endParaRPr sz="1800" b="1" dirty="0">
              <a:latin typeface="BIZ UDゴシック" panose="020B0400000000000000" pitchFamily="49" charset="-128"/>
              <a:ea typeface="BIZ UDゴシック" panose="020B0400000000000000" pitchFamily="49" charset="-128"/>
              <a:cs typeface="Meiryo" charset="-128"/>
            </a:endParaRPr>
          </a:p>
        </p:txBody>
      </p:sp>
      <p:sp>
        <p:nvSpPr>
          <p:cNvPr id="21" name="正方形/長方形 20"/>
          <p:cNvSpPr/>
          <p:nvPr/>
        </p:nvSpPr>
        <p:spPr>
          <a:xfrm>
            <a:off x="6340145" y="4901218"/>
            <a:ext cx="2052000" cy="5760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23" name="円/楕円 22"/>
          <p:cNvSpPr>
            <a:spLocks noChangeAspect="1"/>
          </p:cNvSpPr>
          <p:nvPr/>
        </p:nvSpPr>
        <p:spPr>
          <a:xfrm>
            <a:off x="6437173" y="4635898"/>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19"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3-B</a:t>
            </a:r>
            <a:endParaRPr lang="en-US" sz="3600" dirty="0">
              <a:latin typeface="BIZ UDゴシック" panose="020B0400000000000000" pitchFamily="49" charset="-128"/>
              <a:ea typeface="BIZ UDゴシック" panose="020B0400000000000000" pitchFamily="49" charset="-128"/>
            </a:endParaRPr>
          </a:p>
        </p:txBody>
      </p:sp>
      <p:sp>
        <p:nvSpPr>
          <p:cNvPr id="29" name="タイトル 9">
            <a:extLst>
              <a:ext uri="{FF2B5EF4-FFF2-40B4-BE49-F238E27FC236}">
                <a16:creationId xmlns:a16="http://schemas.microsoft.com/office/drawing/2014/main" id="{FDDA2747-DBA5-44E4-A04D-BE8E8CD8D716}"/>
              </a:ext>
            </a:extLst>
          </p:cNvPr>
          <p:cNvSpPr txBox="1">
            <a:spLocks/>
          </p:cNvSpPr>
          <p:nvPr/>
        </p:nvSpPr>
        <p:spPr>
          <a:xfrm>
            <a:off x="1624945" y="207019"/>
            <a:ext cx="4116912"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オンライン診療アプリ</a:t>
            </a:r>
            <a:r>
              <a:rPr lang="en-US" altLang="ja-JP" sz="1800" spc="-13" dirty="0" err="1">
                <a:latin typeface="BIZ UDゴシック" panose="020B0400000000000000" pitchFamily="49" charset="-128"/>
                <a:ea typeface="BIZ UDゴシック" panose="020B0400000000000000" pitchFamily="49" charset="-128"/>
              </a:rPr>
              <a:t>YaDoc </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【5</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ja-JP" altLang="en-US" sz="3200" dirty="0">
                <a:latin typeface="BIZ UDゴシック" panose="020B0400000000000000" pitchFamily="49" charset="-128"/>
                <a:ea typeface="BIZ UDゴシック" panose="020B0400000000000000" pitchFamily="49" charset="-128"/>
              </a:rPr>
              <a:t>診療日の予約</a:t>
            </a:r>
            <a:endParaRPr kumimoji="0" lang="ja-JP" altLang="en-US" sz="3200" kern="0" dirty="0">
              <a:latin typeface="BIZ UDゴシック" panose="020B0400000000000000" pitchFamily="49" charset="-128"/>
              <a:ea typeface="BIZ UDゴシック" panose="020B0400000000000000" pitchFamily="49" charset="-128"/>
            </a:endParaRPr>
          </a:p>
        </p:txBody>
      </p:sp>
      <p:grpSp>
        <p:nvGrpSpPr>
          <p:cNvPr id="30" name="図形グループ 29"/>
          <p:cNvGrpSpPr/>
          <p:nvPr/>
        </p:nvGrpSpPr>
        <p:grpSpPr>
          <a:xfrm>
            <a:off x="6193114" y="4851400"/>
            <a:ext cx="296586" cy="293005"/>
            <a:chOff x="8127785" y="3995693"/>
            <a:chExt cx="296586" cy="293005"/>
          </a:xfrm>
        </p:grpSpPr>
        <p:sp>
          <p:nvSpPr>
            <p:cNvPr id="31" name="円/楕円 30"/>
            <p:cNvSpPr/>
            <p:nvPr/>
          </p:nvSpPr>
          <p:spPr>
            <a:xfrm>
              <a:off x="8129016"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32" name="フリーフォーム 31"/>
            <p:cNvSpPr/>
            <p:nvPr/>
          </p:nvSpPr>
          <p:spPr>
            <a:xfrm>
              <a:off x="8127785" y="3995693"/>
              <a:ext cx="296586" cy="293005"/>
            </a:xfrm>
            <a:custGeom>
              <a:avLst/>
              <a:gdLst/>
              <a:ahLst/>
              <a:cxnLst/>
              <a:rect l="l" t="t" r="r" b="b"/>
              <a:pathLst>
                <a:path w="296586" h="293005">
                  <a:moveTo>
                    <a:pt x="134945" y="154642"/>
                  </a:moveTo>
                  <a:lnTo>
                    <a:pt x="158874" y="164409"/>
                  </a:lnTo>
                  <a:cubicBezTo>
                    <a:pt x="170920" y="169292"/>
                    <a:pt x="176943" y="177160"/>
                    <a:pt x="176943" y="188012"/>
                  </a:cubicBezTo>
                  <a:cubicBezTo>
                    <a:pt x="176943" y="195608"/>
                    <a:pt x="174419" y="201631"/>
                    <a:pt x="169373" y="206080"/>
                  </a:cubicBezTo>
                  <a:cubicBezTo>
                    <a:pt x="164327" y="210530"/>
                    <a:pt x="157517" y="212754"/>
                    <a:pt x="148944" y="212754"/>
                  </a:cubicBezTo>
                  <a:cubicBezTo>
                    <a:pt x="140588" y="212754"/>
                    <a:pt x="133670" y="210150"/>
                    <a:pt x="128190" y="204941"/>
                  </a:cubicBezTo>
                  <a:cubicBezTo>
                    <a:pt x="122709" y="199732"/>
                    <a:pt x="119969" y="193004"/>
                    <a:pt x="119969" y="184756"/>
                  </a:cubicBezTo>
                  <a:cubicBezTo>
                    <a:pt x="119969" y="171625"/>
                    <a:pt x="124961" y="161587"/>
                    <a:pt x="134945" y="154642"/>
                  </a:cubicBezTo>
                  <a:close/>
                  <a:moveTo>
                    <a:pt x="148619" y="78298"/>
                  </a:moveTo>
                  <a:cubicBezTo>
                    <a:pt x="156215" y="78298"/>
                    <a:pt x="162292" y="80305"/>
                    <a:pt x="166850" y="84320"/>
                  </a:cubicBezTo>
                  <a:cubicBezTo>
                    <a:pt x="171408" y="88336"/>
                    <a:pt x="173687" y="93219"/>
                    <a:pt x="173687" y="98971"/>
                  </a:cubicBezTo>
                  <a:cubicBezTo>
                    <a:pt x="173687" y="109714"/>
                    <a:pt x="169238" y="118504"/>
                    <a:pt x="160339" y="125341"/>
                  </a:cubicBezTo>
                  <a:lnTo>
                    <a:pt x="137550" y="116388"/>
                  </a:lnTo>
                  <a:cubicBezTo>
                    <a:pt x="128651" y="112916"/>
                    <a:pt x="124202" y="106676"/>
                    <a:pt x="124202" y="97668"/>
                  </a:cubicBezTo>
                  <a:cubicBezTo>
                    <a:pt x="124202" y="91917"/>
                    <a:pt x="126535" y="87250"/>
                    <a:pt x="131201" y="83669"/>
                  </a:cubicBezTo>
                  <a:cubicBezTo>
                    <a:pt x="135868" y="80088"/>
                    <a:pt x="141673" y="78298"/>
                    <a:pt x="148619" y="78298"/>
                  </a:cubicBezTo>
                  <a:close/>
                  <a:moveTo>
                    <a:pt x="148619" y="46718"/>
                  </a:moveTo>
                  <a:cubicBezTo>
                    <a:pt x="129736" y="46718"/>
                    <a:pt x="114191" y="51601"/>
                    <a:pt x="101982" y="61368"/>
                  </a:cubicBezTo>
                  <a:cubicBezTo>
                    <a:pt x="89773" y="71135"/>
                    <a:pt x="83669" y="83669"/>
                    <a:pt x="83669" y="98971"/>
                  </a:cubicBezTo>
                  <a:cubicBezTo>
                    <a:pt x="83669" y="116225"/>
                    <a:pt x="92785" y="128922"/>
                    <a:pt x="111016" y="137061"/>
                  </a:cubicBezTo>
                  <a:lnTo>
                    <a:pt x="111016" y="139340"/>
                  </a:lnTo>
                  <a:cubicBezTo>
                    <a:pt x="102009" y="142921"/>
                    <a:pt x="94413" y="148836"/>
                    <a:pt x="88227" y="157083"/>
                  </a:cubicBezTo>
                  <a:cubicBezTo>
                    <a:pt x="81390" y="166199"/>
                    <a:pt x="77972" y="176292"/>
                    <a:pt x="77972" y="187361"/>
                  </a:cubicBezTo>
                  <a:cubicBezTo>
                    <a:pt x="77972" y="204724"/>
                    <a:pt x="84266" y="218777"/>
                    <a:pt x="96854" y="229521"/>
                  </a:cubicBezTo>
                  <a:cubicBezTo>
                    <a:pt x="109768" y="240698"/>
                    <a:pt x="127023" y="246287"/>
                    <a:pt x="148619" y="246287"/>
                  </a:cubicBezTo>
                  <a:cubicBezTo>
                    <a:pt x="168587" y="246287"/>
                    <a:pt x="185353" y="240590"/>
                    <a:pt x="198918" y="229195"/>
                  </a:cubicBezTo>
                  <a:cubicBezTo>
                    <a:pt x="212483" y="217801"/>
                    <a:pt x="219266" y="203422"/>
                    <a:pt x="219266" y="186058"/>
                  </a:cubicBezTo>
                  <a:cubicBezTo>
                    <a:pt x="219266" y="174772"/>
                    <a:pt x="215793" y="165060"/>
                    <a:pt x="208848" y="156921"/>
                  </a:cubicBezTo>
                  <a:cubicBezTo>
                    <a:pt x="202770" y="149867"/>
                    <a:pt x="194794" y="144766"/>
                    <a:pt x="184919" y="141619"/>
                  </a:cubicBezTo>
                  <a:lnTo>
                    <a:pt x="184919" y="139991"/>
                  </a:lnTo>
                  <a:cubicBezTo>
                    <a:pt x="194035" y="136519"/>
                    <a:pt x="201278" y="130984"/>
                    <a:pt x="206650" y="123388"/>
                  </a:cubicBezTo>
                  <a:cubicBezTo>
                    <a:pt x="212022" y="115791"/>
                    <a:pt x="214708" y="107218"/>
                    <a:pt x="214708" y="97668"/>
                  </a:cubicBezTo>
                  <a:cubicBezTo>
                    <a:pt x="214708" y="82259"/>
                    <a:pt x="208685" y="69914"/>
                    <a:pt x="196639" y="60636"/>
                  </a:cubicBezTo>
                  <a:cubicBezTo>
                    <a:pt x="184593" y="51357"/>
                    <a:pt x="168587" y="46718"/>
                    <a:pt x="148619" y="46718"/>
                  </a:cubicBezTo>
                  <a:close/>
                  <a:moveTo>
                    <a:pt x="148619" y="0"/>
                  </a:moveTo>
                  <a:cubicBezTo>
                    <a:pt x="189422" y="0"/>
                    <a:pt x="224285" y="14162"/>
                    <a:pt x="253205" y="42486"/>
                  </a:cubicBezTo>
                  <a:cubicBezTo>
                    <a:pt x="282126" y="70810"/>
                    <a:pt x="296586" y="105211"/>
                    <a:pt x="296586" y="145689"/>
                  </a:cubicBezTo>
                  <a:cubicBezTo>
                    <a:pt x="296586" y="186275"/>
                    <a:pt x="282044"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nvGrpSpPr>
          <p:cNvPr id="2" name="グループ化 1" descr="「予約内容確認」画面で下から上に画面をスクロールしている画像">
            <a:extLst>
              <a:ext uri="{FF2B5EF4-FFF2-40B4-BE49-F238E27FC236}">
                <a16:creationId xmlns:a16="http://schemas.microsoft.com/office/drawing/2014/main" id="{A558DBAC-6EFE-4985-8569-43BDA5054CAC}"/>
              </a:ext>
            </a:extLst>
          </p:cNvPr>
          <p:cNvGrpSpPr/>
          <p:nvPr/>
        </p:nvGrpSpPr>
        <p:grpSpPr>
          <a:xfrm>
            <a:off x="3298707" y="1905534"/>
            <a:ext cx="2514266" cy="4307806"/>
            <a:chOff x="2963920" y="1989437"/>
            <a:chExt cx="2514266" cy="4307806"/>
          </a:xfrm>
        </p:grpSpPr>
        <p:pic>
          <p:nvPicPr>
            <p:cNvPr id="6" name="図 5">
              <a:extLst>
                <a:ext uri="{FF2B5EF4-FFF2-40B4-BE49-F238E27FC236}">
                  <a16:creationId xmlns:a16="http://schemas.microsoft.com/office/drawing/2014/main" id="{E237D188-44DA-4143-8296-E7AB98738D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3920" y="1989437"/>
              <a:ext cx="2444643" cy="4140000"/>
            </a:xfrm>
            <a:prstGeom prst="rect">
              <a:avLst/>
            </a:prstGeom>
            <a:ln w="9525">
              <a:solidFill>
                <a:schemeClr val="tx1">
                  <a:lumMod val="50000"/>
                  <a:lumOff val="50000"/>
                </a:schemeClr>
              </a:solidFill>
            </a:ln>
          </p:spPr>
        </p:pic>
        <p:sp>
          <p:nvSpPr>
            <p:cNvPr id="25" name="上矢印 24"/>
            <p:cNvSpPr/>
            <p:nvPr/>
          </p:nvSpPr>
          <p:spPr>
            <a:xfrm>
              <a:off x="4457445" y="4485400"/>
              <a:ext cx="631902" cy="1811843"/>
            </a:xfrm>
            <a:prstGeom prst="upArrow">
              <a:avLst/>
            </a:prstGeom>
            <a:solidFill>
              <a:schemeClr val="accent6"/>
            </a:solidFill>
            <a:ln>
              <a:noFill/>
            </a:ln>
            <a:effectLst>
              <a:outerShdw blurRad="50800" dist="762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pic>
          <p:nvPicPr>
            <p:cNvPr id="48" name="図 47"/>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6200000">
              <a:off x="4833950" y="5513149"/>
              <a:ext cx="473301" cy="540000"/>
            </a:xfrm>
            <a:prstGeom prst="rect">
              <a:avLst/>
            </a:prstGeom>
          </p:spPr>
        </p:pic>
        <p:grpSp>
          <p:nvGrpSpPr>
            <p:cNvPr id="33" name="図形グループ 32"/>
            <p:cNvGrpSpPr/>
            <p:nvPr/>
          </p:nvGrpSpPr>
          <p:grpSpPr>
            <a:xfrm>
              <a:off x="5181600" y="5414619"/>
              <a:ext cx="296586" cy="293005"/>
              <a:chOff x="7423697" y="3995693"/>
              <a:chExt cx="296586" cy="293005"/>
            </a:xfrm>
          </p:grpSpPr>
          <p:sp>
            <p:nvSpPr>
              <p:cNvPr id="38" name="円/楕円 37"/>
              <p:cNvSpPr/>
              <p:nvPr/>
            </p:nvSpPr>
            <p:spPr>
              <a:xfrm>
                <a:off x="742492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39" name="フリーフォーム 38"/>
              <p:cNvSpPr/>
              <p:nvPr/>
            </p:nvSpPr>
            <p:spPr>
              <a:xfrm>
                <a:off x="7423697" y="3995693"/>
                <a:ext cx="296586" cy="293005"/>
              </a:xfrm>
              <a:custGeom>
                <a:avLst/>
                <a:gdLst/>
                <a:ahLst/>
                <a:cxnLst/>
                <a:rect l="l" t="t" r="r" b="b"/>
                <a:pathLst>
                  <a:path w="296586" h="293005">
                    <a:moveTo>
                      <a:pt x="83995" y="53718"/>
                    </a:moveTo>
                    <a:lnTo>
                      <a:pt x="83995" y="89692"/>
                    </a:lnTo>
                    <a:lnTo>
                      <a:pt x="173361" y="89692"/>
                    </a:lnTo>
                    <a:lnTo>
                      <a:pt x="90343" y="243357"/>
                    </a:lnTo>
                    <a:lnTo>
                      <a:pt x="139666" y="243357"/>
                    </a:lnTo>
                    <a:lnTo>
                      <a:pt x="219591" y="89041"/>
                    </a:lnTo>
                    <a:lnTo>
                      <a:pt x="219591" y="53718"/>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ゴシック" panose="020B0400000000000000" pitchFamily="49" charset="-128"/>
                  <a:ea typeface="BIZ UDゴシック" panose="020B0400000000000000" pitchFamily="49" charset="-128"/>
                </a:endParaRPr>
              </a:p>
            </p:txBody>
          </p:sp>
        </p:grpSp>
      </p:grpSp>
      <p:grpSp>
        <p:nvGrpSpPr>
          <p:cNvPr id="3" name="図形グループ 57">
            <a:extLst>
              <a:ext uri="{FF2B5EF4-FFF2-40B4-BE49-F238E27FC236}">
                <a16:creationId xmlns:a16="http://schemas.microsoft.com/office/drawing/2014/main" id="{5C5E4A69-420F-995A-908D-CE1510799B1E}"/>
              </a:ext>
            </a:extLst>
          </p:cNvPr>
          <p:cNvGrpSpPr/>
          <p:nvPr/>
        </p:nvGrpSpPr>
        <p:grpSpPr>
          <a:xfrm>
            <a:off x="3325128" y="1989437"/>
            <a:ext cx="296586" cy="293005"/>
            <a:chOff x="6801905" y="3995693"/>
            <a:chExt cx="296586" cy="293005"/>
          </a:xfrm>
        </p:grpSpPr>
        <p:sp>
          <p:nvSpPr>
            <p:cNvPr id="4" name="円/楕円 58">
              <a:extLst>
                <a:ext uri="{FF2B5EF4-FFF2-40B4-BE49-F238E27FC236}">
                  <a16:creationId xmlns:a16="http://schemas.microsoft.com/office/drawing/2014/main" id="{6954B31A-F3A1-7944-E02B-598E94EFFB6F}"/>
                </a:ext>
              </a:extLst>
            </p:cNvPr>
            <p:cNvSpPr/>
            <p:nvPr/>
          </p:nvSpPr>
          <p:spPr>
            <a:xfrm>
              <a:off x="6803136"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5" name="フリーフォーム 59">
              <a:extLst>
                <a:ext uri="{FF2B5EF4-FFF2-40B4-BE49-F238E27FC236}">
                  <a16:creationId xmlns:a16="http://schemas.microsoft.com/office/drawing/2014/main" id="{2EFB8600-4EAF-E427-3807-FCC6ACC33043}"/>
                </a:ext>
              </a:extLst>
            </p:cNvPr>
            <p:cNvSpPr/>
            <p:nvPr/>
          </p:nvSpPr>
          <p:spPr>
            <a:xfrm>
              <a:off x="6801905" y="3995693"/>
              <a:ext cx="296586" cy="293005"/>
            </a:xfrm>
            <a:custGeom>
              <a:avLst/>
              <a:gdLst/>
              <a:ahLst/>
              <a:cxnLst/>
              <a:rect l="l" t="t" r="r" b="b"/>
              <a:pathLst>
                <a:path w="296586" h="293005">
                  <a:moveTo>
                    <a:pt x="144224" y="146991"/>
                  </a:moveTo>
                  <a:cubicBezTo>
                    <a:pt x="153991" y="146991"/>
                    <a:pt x="160882" y="148565"/>
                    <a:pt x="164897" y="151712"/>
                  </a:cubicBezTo>
                  <a:cubicBezTo>
                    <a:pt x="171408" y="156812"/>
                    <a:pt x="174664" y="165331"/>
                    <a:pt x="174664" y="177268"/>
                  </a:cubicBezTo>
                  <a:cubicBezTo>
                    <a:pt x="174664" y="187686"/>
                    <a:pt x="172168" y="195852"/>
                    <a:pt x="167176" y="201767"/>
                  </a:cubicBezTo>
                  <a:cubicBezTo>
                    <a:pt x="162184" y="207681"/>
                    <a:pt x="155456" y="210638"/>
                    <a:pt x="146991" y="210638"/>
                  </a:cubicBezTo>
                  <a:cubicBezTo>
                    <a:pt x="137550" y="210638"/>
                    <a:pt x="130225" y="206108"/>
                    <a:pt x="125016" y="197046"/>
                  </a:cubicBezTo>
                  <a:cubicBezTo>
                    <a:pt x="119807" y="187985"/>
                    <a:pt x="117202" y="175423"/>
                    <a:pt x="117202" y="159362"/>
                  </a:cubicBezTo>
                  <a:cubicBezTo>
                    <a:pt x="117202" y="158928"/>
                    <a:pt x="117283" y="158006"/>
                    <a:pt x="117446" y="156595"/>
                  </a:cubicBezTo>
                  <a:cubicBezTo>
                    <a:pt x="117609" y="155184"/>
                    <a:pt x="117690" y="153991"/>
                    <a:pt x="117690" y="153014"/>
                  </a:cubicBezTo>
                  <a:cubicBezTo>
                    <a:pt x="126698" y="148999"/>
                    <a:pt x="135542" y="146991"/>
                    <a:pt x="144224" y="146991"/>
                  </a:cubicBezTo>
                  <a:close/>
                  <a:moveTo>
                    <a:pt x="168315" y="46718"/>
                  </a:moveTo>
                  <a:cubicBezTo>
                    <a:pt x="138255" y="46718"/>
                    <a:pt x="115194" y="56756"/>
                    <a:pt x="99133" y="76832"/>
                  </a:cubicBezTo>
                  <a:cubicBezTo>
                    <a:pt x="83941" y="95932"/>
                    <a:pt x="76344" y="122411"/>
                    <a:pt x="76344" y="156269"/>
                  </a:cubicBezTo>
                  <a:cubicBezTo>
                    <a:pt x="76344" y="187632"/>
                    <a:pt x="83886" y="211344"/>
                    <a:pt x="98971" y="227405"/>
                  </a:cubicBezTo>
                  <a:cubicBezTo>
                    <a:pt x="110365" y="239559"/>
                    <a:pt x="126372" y="245636"/>
                    <a:pt x="146991" y="245636"/>
                  </a:cubicBezTo>
                  <a:cubicBezTo>
                    <a:pt x="165765" y="245636"/>
                    <a:pt x="181772" y="239342"/>
                    <a:pt x="195011" y="226754"/>
                  </a:cubicBezTo>
                  <a:cubicBezTo>
                    <a:pt x="208793" y="213514"/>
                    <a:pt x="215684" y="196693"/>
                    <a:pt x="215684" y="176292"/>
                  </a:cubicBezTo>
                  <a:cubicBezTo>
                    <a:pt x="215684" y="152960"/>
                    <a:pt x="207654" y="135651"/>
                    <a:pt x="191593" y="124364"/>
                  </a:cubicBezTo>
                  <a:cubicBezTo>
                    <a:pt x="182043" y="117636"/>
                    <a:pt x="168152" y="114272"/>
                    <a:pt x="149921" y="114272"/>
                  </a:cubicBezTo>
                  <a:cubicBezTo>
                    <a:pt x="138743" y="114272"/>
                    <a:pt x="128977" y="117528"/>
                    <a:pt x="120620" y="124039"/>
                  </a:cubicBezTo>
                  <a:cubicBezTo>
                    <a:pt x="127891" y="95824"/>
                    <a:pt x="142650" y="81716"/>
                    <a:pt x="164897" y="81716"/>
                  </a:cubicBezTo>
                  <a:cubicBezTo>
                    <a:pt x="177377" y="81716"/>
                    <a:pt x="186818" y="84049"/>
                    <a:pt x="193221" y="88715"/>
                  </a:cubicBezTo>
                  <a:lnTo>
                    <a:pt x="197616" y="88715"/>
                  </a:lnTo>
                  <a:lnTo>
                    <a:pt x="197616" y="51601"/>
                  </a:lnTo>
                  <a:cubicBezTo>
                    <a:pt x="187849" y="48346"/>
                    <a:pt x="178082" y="46718"/>
                    <a:pt x="168315" y="46718"/>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spTree>
    <p:extLst>
      <p:ext uri="{BB962C8B-B14F-4D97-AF65-F5344CB8AC3E}">
        <p14:creationId xmlns:p14="http://schemas.microsoft.com/office/powerpoint/2010/main" val="8958513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字幕 61">
            <a:extLst>
              <a:ext uri="{FF2B5EF4-FFF2-40B4-BE49-F238E27FC236}">
                <a16:creationId xmlns:a16="http://schemas.microsoft.com/office/drawing/2014/main" id="{E5B6A4B9-8F2F-48C0-B070-D7266F7D05C6}"/>
              </a:ext>
            </a:extLst>
          </p:cNvPr>
          <p:cNvSpPr txBox="1">
            <a:spLocks noGrp="1"/>
          </p:cNvSpPr>
          <p:nvPr>
            <p:ph type="subTitle" idx="4294967295"/>
          </p:nvPr>
        </p:nvSpPr>
        <p:spPr>
          <a:xfrm>
            <a:off x="514196" y="1400183"/>
            <a:ext cx="8279284" cy="646331"/>
          </a:xfrm>
          <a:prstGeom prst="rect">
            <a:avLst/>
          </a:prstGeom>
          <a:noFill/>
        </p:spPr>
        <p:txBody>
          <a:bodyPr wrap="square">
            <a:spAutoFit/>
          </a:bodyPr>
          <a:lstStyle/>
          <a:p>
            <a:r>
              <a:rPr lang="ja-JP" altLang="en-US" b="1" spc="-5" dirty="0">
                <a:solidFill>
                  <a:schemeClr val="tx1"/>
                </a:solidFill>
                <a:latin typeface="BIZ UDゴシック" panose="020B0400000000000000" pitchFamily="49" charset="-128"/>
                <a:ea typeface="BIZ UDゴシック" panose="020B0400000000000000" pitchFamily="49" charset="-128"/>
                <a:cs typeface="Meiryo" charset="-128"/>
              </a:rPr>
              <a:t>診察</a:t>
            </a:r>
            <a:r>
              <a:rPr lang="ja-JP" altLang="en-US" b="1" spc="-34" dirty="0">
                <a:solidFill>
                  <a:schemeClr val="tx1"/>
                </a:solidFill>
                <a:latin typeface="BIZ UDゴシック" panose="020B0400000000000000" pitchFamily="49" charset="-128"/>
                <a:ea typeface="BIZ UDゴシック" panose="020B0400000000000000" pitchFamily="49" charset="-128"/>
                <a:cs typeface="Meiryo" charset="-128"/>
              </a:rPr>
              <a:t>の</a:t>
            </a:r>
            <a:r>
              <a:rPr lang="ja-JP" altLang="en-US" b="1" spc="5" dirty="0">
                <a:solidFill>
                  <a:schemeClr val="tx1"/>
                </a:solidFill>
                <a:latin typeface="BIZ UDゴシック" panose="020B0400000000000000" pitchFamily="49" charset="-128"/>
                <a:ea typeface="BIZ UDゴシック" panose="020B0400000000000000" pitchFamily="49" charset="-128"/>
                <a:cs typeface="Meiryo" charset="-128"/>
              </a:rPr>
              <a:t>予</a:t>
            </a:r>
            <a:r>
              <a:rPr lang="ja-JP" altLang="en-US" b="1" spc="-5" dirty="0">
                <a:solidFill>
                  <a:schemeClr val="tx1"/>
                </a:solidFill>
                <a:latin typeface="BIZ UDゴシック" panose="020B0400000000000000" pitchFamily="49" charset="-128"/>
                <a:ea typeface="BIZ UDゴシック" panose="020B0400000000000000" pitchFamily="49" charset="-128"/>
                <a:cs typeface="Meiryo" charset="-128"/>
              </a:rPr>
              <a:t>約時</a:t>
            </a:r>
            <a:r>
              <a:rPr lang="ja-JP" altLang="en-US" b="1" spc="5" dirty="0">
                <a:solidFill>
                  <a:schemeClr val="tx1"/>
                </a:solidFill>
                <a:latin typeface="BIZ UDゴシック" panose="020B0400000000000000" pitchFamily="49" charset="-128"/>
                <a:ea typeface="BIZ UDゴシック" panose="020B0400000000000000" pitchFamily="49" charset="-128"/>
                <a:cs typeface="Meiryo" charset="-128"/>
              </a:rPr>
              <a:t>間</a:t>
            </a:r>
            <a:r>
              <a:rPr lang="ja-JP" altLang="en-US" b="1" dirty="0">
                <a:solidFill>
                  <a:schemeClr val="tx1"/>
                </a:solidFill>
                <a:latin typeface="BIZ UDゴシック" panose="020B0400000000000000" pitchFamily="49" charset="-128"/>
                <a:ea typeface="BIZ UDゴシック" panose="020B0400000000000000" pitchFamily="49" charset="-128"/>
                <a:cs typeface="Meiryo" charset="-128"/>
              </a:rPr>
              <a:t>ま</a:t>
            </a:r>
            <a:r>
              <a:rPr lang="ja-JP" altLang="en-US" b="1" spc="-17" dirty="0">
                <a:solidFill>
                  <a:schemeClr val="tx1"/>
                </a:solidFill>
                <a:latin typeface="BIZ UDゴシック" panose="020B0400000000000000" pitchFamily="49" charset="-128"/>
                <a:ea typeface="BIZ UDゴシック" panose="020B0400000000000000" pitchFamily="49" charset="-128"/>
                <a:cs typeface="Meiryo" charset="-128"/>
              </a:rPr>
              <a:t>で</a:t>
            </a:r>
            <a:r>
              <a:rPr lang="ja-JP" altLang="en-US" b="1" dirty="0">
                <a:solidFill>
                  <a:schemeClr val="tx1"/>
                </a:solidFill>
                <a:latin typeface="BIZ UDゴシック" panose="020B0400000000000000" pitchFamily="49" charset="-128"/>
                <a:ea typeface="BIZ UDゴシック" panose="020B0400000000000000" pitchFamily="49" charset="-128"/>
                <a:cs typeface="Meiryo" charset="-128"/>
              </a:rPr>
              <a:t>に</a:t>
            </a:r>
            <a:r>
              <a:rPr lang="ja-JP" altLang="en-US" b="1" spc="-8" dirty="0">
                <a:solidFill>
                  <a:schemeClr val="tx1"/>
                </a:solidFill>
                <a:latin typeface="BIZ UDゴシック" panose="020B0400000000000000" pitchFamily="49" charset="-128"/>
                <a:ea typeface="BIZ UDゴシック" panose="020B0400000000000000" pitchFamily="49" charset="-128"/>
                <a:cs typeface="Meiryo" charset="-128"/>
              </a:rPr>
              <a:t>ビ</a:t>
            </a:r>
            <a:r>
              <a:rPr lang="ja-JP" altLang="en-US" b="1" spc="8" dirty="0">
                <a:solidFill>
                  <a:schemeClr val="tx1"/>
                </a:solidFill>
                <a:latin typeface="BIZ UDゴシック" panose="020B0400000000000000" pitchFamily="49" charset="-128"/>
                <a:ea typeface="BIZ UDゴシック" panose="020B0400000000000000" pitchFamily="49" charset="-128"/>
                <a:cs typeface="Meiryo" charset="-128"/>
              </a:rPr>
              <a:t>デ</a:t>
            </a:r>
            <a:r>
              <a:rPr lang="ja-JP" altLang="en-US" b="1" spc="-5" dirty="0">
                <a:solidFill>
                  <a:schemeClr val="tx1"/>
                </a:solidFill>
                <a:latin typeface="BIZ UDゴシック" panose="020B0400000000000000" pitchFamily="49" charset="-128"/>
                <a:ea typeface="BIZ UDゴシック" panose="020B0400000000000000" pitchFamily="49" charset="-128"/>
                <a:cs typeface="Meiryo" charset="-128"/>
              </a:rPr>
              <a:t>オ通話</a:t>
            </a:r>
            <a:r>
              <a:rPr lang="ja-JP" altLang="en-US" b="1" spc="5" dirty="0">
                <a:solidFill>
                  <a:schemeClr val="tx1"/>
                </a:solidFill>
                <a:latin typeface="BIZ UDゴシック" panose="020B0400000000000000" pitchFamily="49" charset="-128"/>
                <a:ea typeface="BIZ UDゴシック" panose="020B0400000000000000" pitchFamily="49" charset="-128"/>
                <a:cs typeface="Meiryo" charset="-128"/>
              </a:rPr>
              <a:t>テ</a:t>
            </a:r>
            <a:r>
              <a:rPr lang="ja-JP" altLang="en-US" b="1" spc="-22" dirty="0">
                <a:solidFill>
                  <a:schemeClr val="tx1"/>
                </a:solidFill>
                <a:latin typeface="BIZ UDゴシック" panose="020B0400000000000000" pitchFamily="49" charset="-128"/>
                <a:ea typeface="BIZ UDゴシック" panose="020B0400000000000000" pitchFamily="49" charset="-128"/>
                <a:cs typeface="Meiryo" charset="-128"/>
              </a:rPr>
              <a:t>ス</a:t>
            </a:r>
            <a:r>
              <a:rPr lang="ja-JP" altLang="en-US" b="1" spc="-5" dirty="0">
                <a:solidFill>
                  <a:schemeClr val="tx1"/>
                </a:solidFill>
                <a:latin typeface="BIZ UDゴシック" panose="020B0400000000000000" pitchFamily="49" charset="-128"/>
                <a:ea typeface="BIZ UDゴシック" panose="020B0400000000000000" pitchFamily="49" charset="-128"/>
                <a:cs typeface="Meiryo" charset="-128"/>
              </a:rPr>
              <a:t>ト</a:t>
            </a:r>
            <a:r>
              <a:rPr lang="ja-JP" altLang="en-US" b="1" spc="30" dirty="0">
                <a:solidFill>
                  <a:schemeClr val="tx1"/>
                </a:solidFill>
                <a:latin typeface="BIZ UDゴシック" panose="020B0400000000000000" pitchFamily="49" charset="-128"/>
                <a:ea typeface="BIZ UDゴシック" panose="020B0400000000000000" pitchFamily="49" charset="-128"/>
                <a:cs typeface="Meiryo" charset="-128"/>
              </a:rPr>
              <a:t>を</a:t>
            </a:r>
            <a:r>
              <a:rPr lang="ja-JP" altLang="en-US" b="1" spc="-5" dirty="0">
                <a:solidFill>
                  <a:schemeClr val="tx1"/>
                </a:solidFill>
                <a:latin typeface="BIZ UDゴシック" panose="020B0400000000000000" pitchFamily="49" charset="-128"/>
                <a:ea typeface="BIZ UDゴシック" panose="020B0400000000000000" pitchFamily="49" charset="-128"/>
                <a:cs typeface="Meiryo" charset="-128"/>
              </a:rPr>
              <a:t>試</a:t>
            </a:r>
            <a:r>
              <a:rPr lang="ja-JP" altLang="en-US" b="1" spc="13" dirty="0">
                <a:solidFill>
                  <a:schemeClr val="tx1"/>
                </a:solidFill>
                <a:latin typeface="BIZ UDゴシック" panose="020B0400000000000000" pitchFamily="49" charset="-128"/>
                <a:ea typeface="BIZ UDゴシック" panose="020B0400000000000000" pitchFamily="49" charset="-128"/>
                <a:cs typeface="Meiryo" charset="-128"/>
              </a:rPr>
              <a:t>し</a:t>
            </a:r>
            <a:r>
              <a:rPr lang="ja-JP" altLang="en-US" b="1" spc="22" dirty="0">
                <a:solidFill>
                  <a:schemeClr val="tx1"/>
                </a:solidFill>
                <a:latin typeface="BIZ UDゴシック" panose="020B0400000000000000" pitchFamily="49" charset="-128"/>
                <a:ea typeface="BIZ UDゴシック" panose="020B0400000000000000" pitchFamily="49" charset="-128"/>
                <a:cs typeface="Meiryo" charset="-128"/>
              </a:rPr>
              <a:t>て</a:t>
            </a:r>
            <a:endParaRPr lang="en-US" altLang="ja-JP" b="1" spc="22" dirty="0">
              <a:solidFill>
                <a:schemeClr val="tx1"/>
              </a:solidFill>
              <a:latin typeface="BIZ UDゴシック" panose="020B0400000000000000" pitchFamily="49" charset="-128"/>
              <a:ea typeface="BIZ UDゴシック" panose="020B0400000000000000" pitchFamily="49" charset="-128"/>
              <a:cs typeface="Meiryo" charset="-128"/>
            </a:endParaRPr>
          </a:p>
          <a:p>
            <a:r>
              <a:rPr lang="ja-JP" altLang="en-US" b="1" spc="-5" dirty="0">
                <a:solidFill>
                  <a:schemeClr val="tx1"/>
                </a:solidFill>
                <a:latin typeface="BIZ UDゴシック" panose="020B0400000000000000" pitchFamily="49" charset="-128"/>
                <a:ea typeface="BIZ UDゴシック" panose="020B0400000000000000" pitchFamily="49" charset="-128"/>
                <a:cs typeface="Meiryo" charset="-128"/>
              </a:rPr>
              <a:t>通</a:t>
            </a:r>
            <a:r>
              <a:rPr lang="ja-JP" altLang="en-US" b="1" spc="8" dirty="0">
                <a:solidFill>
                  <a:schemeClr val="tx1"/>
                </a:solidFill>
                <a:latin typeface="BIZ UDゴシック" panose="020B0400000000000000" pitchFamily="49" charset="-128"/>
                <a:ea typeface="BIZ UDゴシック" panose="020B0400000000000000" pitchFamily="49" charset="-128"/>
                <a:cs typeface="Meiryo" charset="-128"/>
              </a:rPr>
              <a:t>話</a:t>
            </a:r>
            <a:r>
              <a:rPr lang="ja-JP" altLang="en-US" b="1" spc="-13" dirty="0">
                <a:solidFill>
                  <a:schemeClr val="tx1"/>
                </a:solidFill>
                <a:latin typeface="BIZ UDゴシック" panose="020B0400000000000000" pitchFamily="49" charset="-128"/>
                <a:ea typeface="BIZ UDゴシック" panose="020B0400000000000000" pitchFamily="49" charset="-128"/>
                <a:cs typeface="Meiryo" charset="-128"/>
              </a:rPr>
              <a:t>が</a:t>
            </a:r>
            <a:r>
              <a:rPr lang="ja-JP" altLang="en-US" b="1" spc="-5" dirty="0">
                <a:solidFill>
                  <a:schemeClr val="tx1"/>
                </a:solidFill>
                <a:latin typeface="BIZ UDゴシック" panose="020B0400000000000000" pitchFamily="49" charset="-128"/>
                <a:ea typeface="BIZ UDゴシック" panose="020B0400000000000000" pitchFamily="49" charset="-128"/>
                <a:cs typeface="Meiryo" charset="-128"/>
              </a:rPr>
              <a:t>正</a:t>
            </a:r>
            <a:r>
              <a:rPr lang="ja-JP" altLang="en-US" b="1" spc="13" dirty="0">
                <a:solidFill>
                  <a:schemeClr val="tx1"/>
                </a:solidFill>
                <a:latin typeface="BIZ UDゴシック" panose="020B0400000000000000" pitchFamily="49" charset="-128"/>
                <a:ea typeface="BIZ UDゴシック" panose="020B0400000000000000" pitchFamily="49" charset="-128"/>
                <a:cs typeface="Meiryo" charset="-128"/>
              </a:rPr>
              <a:t>し</a:t>
            </a:r>
            <a:r>
              <a:rPr lang="ja-JP" altLang="en-US" b="1" spc="-8" dirty="0">
                <a:solidFill>
                  <a:schemeClr val="tx1"/>
                </a:solidFill>
                <a:latin typeface="BIZ UDゴシック" panose="020B0400000000000000" pitchFamily="49" charset="-128"/>
                <a:ea typeface="BIZ UDゴシック" panose="020B0400000000000000" pitchFamily="49" charset="-128"/>
                <a:cs typeface="Meiryo" charset="-128"/>
              </a:rPr>
              <a:t>く</a:t>
            </a:r>
            <a:r>
              <a:rPr lang="ja-JP" altLang="en-US" b="1" spc="-5" dirty="0">
                <a:solidFill>
                  <a:schemeClr val="tx1"/>
                </a:solidFill>
                <a:latin typeface="BIZ UDゴシック" panose="020B0400000000000000" pitchFamily="49" charset="-128"/>
                <a:ea typeface="BIZ UDゴシック" panose="020B0400000000000000" pitchFamily="49" charset="-128"/>
                <a:cs typeface="Meiryo" charset="-128"/>
              </a:rPr>
              <a:t>行</a:t>
            </a:r>
            <a:r>
              <a:rPr lang="ja-JP" altLang="en-US" b="1" spc="5" dirty="0">
                <a:solidFill>
                  <a:schemeClr val="tx1"/>
                </a:solidFill>
                <a:latin typeface="BIZ UDゴシック" panose="020B0400000000000000" pitchFamily="49" charset="-128"/>
                <a:ea typeface="BIZ UDゴシック" panose="020B0400000000000000" pitchFamily="49" charset="-128"/>
                <a:cs typeface="Meiryo" charset="-128"/>
              </a:rPr>
              <a:t>われ</a:t>
            </a:r>
            <a:r>
              <a:rPr lang="ja-JP" altLang="en-US" b="1" spc="-5" dirty="0">
                <a:solidFill>
                  <a:schemeClr val="tx1"/>
                </a:solidFill>
                <a:latin typeface="BIZ UDゴシック" panose="020B0400000000000000" pitchFamily="49" charset="-128"/>
                <a:ea typeface="BIZ UDゴシック" panose="020B0400000000000000" pitchFamily="49" charset="-128"/>
                <a:cs typeface="Meiryo" charset="-128"/>
              </a:rPr>
              <a:t>る</a:t>
            </a:r>
            <a:r>
              <a:rPr lang="ja-JP" altLang="en-US" b="1" spc="-17" dirty="0">
                <a:solidFill>
                  <a:schemeClr val="tx1"/>
                </a:solidFill>
                <a:latin typeface="BIZ UDゴシック" panose="020B0400000000000000" pitchFamily="49" charset="-128"/>
                <a:ea typeface="BIZ UDゴシック" panose="020B0400000000000000" pitchFamily="49" charset="-128"/>
                <a:cs typeface="Meiryo" charset="-128"/>
              </a:rPr>
              <a:t>か</a:t>
            </a:r>
            <a:r>
              <a:rPr lang="ja-JP" altLang="en-US" b="1" spc="5" dirty="0">
                <a:solidFill>
                  <a:schemeClr val="tx1"/>
                </a:solidFill>
                <a:latin typeface="BIZ UDゴシック" panose="020B0400000000000000" pitchFamily="49" charset="-128"/>
                <a:ea typeface="BIZ UDゴシック" panose="020B0400000000000000" pitchFamily="49" charset="-128"/>
                <a:cs typeface="Meiryo" charset="-128"/>
              </a:rPr>
              <a:t>確</a:t>
            </a:r>
            <a:r>
              <a:rPr lang="ja-JP" altLang="en-US" b="1" spc="-5" dirty="0">
                <a:solidFill>
                  <a:schemeClr val="tx1"/>
                </a:solidFill>
                <a:latin typeface="BIZ UDゴシック" panose="020B0400000000000000" pitchFamily="49" charset="-128"/>
                <a:ea typeface="BIZ UDゴシック" panose="020B0400000000000000" pitchFamily="49" charset="-128"/>
                <a:cs typeface="Meiryo" charset="-128"/>
              </a:rPr>
              <a:t>認</a:t>
            </a:r>
            <a:r>
              <a:rPr lang="ja-JP" altLang="en-US" b="1" spc="25" dirty="0">
                <a:solidFill>
                  <a:schemeClr val="tx1"/>
                </a:solidFill>
                <a:latin typeface="BIZ UDゴシック" panose="020B0400000000000000" pitchFamily="49" charset="-128"/>
                <a:ea typeface="BIZ UDゴシック" panose="020B0400000000000000" pitchFamily="49" charset="-128"/>
                <a:cs typeface="Meiryo" charset="-128"/>
              </a:rPr>
              <a:t>し</a:t>
            </a:r>
            <a:r>
              <a:rPr lang="ja-JP" altLang="en-US" b="1" dirty="0">
                <a:solidFill>
                  <a:schemeClr val="tx1"/>
                </a:solidFill>
                <a:latin typeface="BIZ UDゴシック" panose="020B0400000000000000" pitchFamily="49" charset="-128"/>
                <a:ea typeface="BIZ UDゴシック" panose="020B0400000000000000" pitchFamily="49" charset="-128"/>
                <a:cs typeface="Meiryo" charset="-128"/>
              </a:rPr>
              <a:t>ま</a:t>
            </a:r>
            <a:r>
              <a:rPr lang="ja-JP" altLang="en-US" b="1" spc="13" dirty="0">
                <a:solidFill>
                  <a:schemeClr val="tx1"/>
                </a:solidFill>
                <a:latin typeface="BIZ UDゴシック" panose="020B0400000000000000" pitchFamily="49" charset="-128"/>
                <a:ea typeface="BIZ UDゴシック" panose="020B0400000000000000" pitchFamily="49" charset="-128"/>
                <a:cs typeface="Meiryo" charset="-128"/>
              </a:rPr>
              <a:t>し</a:t>
            </a:r>
            <a:r>
              <a:rPr lang="ja-JP" altLang="en-US" b="1" spc="-5" dirty="0">
                <a:solidFill>
                  <a:schemeClr val="tx1"/>
                </a:solidFill>
                <a:latin typeface="BIZ UDゴシック" panose="020B0400000000000000" pitchFamily="49" charset="-128"/>
                <a:ea typeface="BIZ UDゴシック" panose="020B0400000000000000" pitchFamily="49" charset="-128"/>
                <a:cs typeface="Meiryo" charset="-128"/>
              </a:rPr>
              <a:t>ょ</a:t>
            </a:r>
            <a:r>
              <a:rPr lang="ja-JP" altLang="en-US" b="1" spc="-17" dirty="0">
                <a:solidFill>
                  <a:schemeClr val="tx1"/>
                </a:solidFill>
                <a:latin typeface="BIZ UDゴシック" panose="020B0400000000000000" pitchFamily="49" charset="-128"/>
                <a:ea typeface="BIZ UDゴシック" panose="020B0400000000000000" pitchFamily="49" charset="-128"/>
                <a:cs typeface="Meiryo" charset="-128"/>
              </a:rPr>
              <a:t>う</a:t>
            </a:r>
            <a:endParaRPr lang="ja-JP" altLang="en-US" b="1" dirty="0">
              <a:solidFill>
                <a:schemeClr val="tx1"/>
              </a:solidFill>
              <a:latin typeface="BIZ UDゴシック" panose="020B0400000000000000" pitchFamily="49" charset="-128"/>
              <a:ea typeface="BIZ UDゴシック" panose="020B0400000000000000" pitchFamily="49" charset="-128"/>
              <a:cs typeface="Meiryo" charset="-128"/>
            </a:endParaRPr>
          </a:p>
        </p:txBody>
      </p:sp>
      <p:pic>
        <p:nvPicPr>
          <p:cNvPr id="33" name="図 32" descr="「設定」画面の一覧から「テスト通話」をタップしている画像">
            <a:extLst>
              <a:ext uri="{FF2B5EF4-FFF2-40B4-BE49-F238E27FC236}">
                <a16:creationId xmlns:a16="http://schemas.microsoft.com/office/drawing/2014/main" id="{E242ECE2-9748-4090-847C-EFDC7D9BAB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7000" y="2362226"/>
            <a:ext cx="1620000" cy="3239998"/>
          </a:xfrm>
          <a:prstGeom prst="rect">
            <a:avLst/>
          </a:prstGeom>
          <a:ln w="9525">
            <a:solidFill>
              <a:schemeClr val="tx1">
                <a:lumMod val="50000"/>
                <a:lumOff val="50000"/>
              </a:schemeClr>
            </a:solidFill>
          </a:ln>
        </p:spPr>
      </p:pic>
      <p:pic>
        <p:nvPicPr>
          <p:cNvPr id="6" name="図 5" descr="「通話環境の確認」画面で「テスト通話を開始する」をタップしている画像">
            <a:extLst>
              <a:ext uri="{FF2B5EF4-FFF2-40B4-BE49-F238E27FC236}">
                <a16:creationId xmlns:a16="http://schemas.microsoft.com/office/drawing/2014/main" id="{F0673C59-20A8-448A-B69A-66319E8E89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2786" y="2362226"/>
            <a:ext cx="1620000" cy="2948449"/>
          </a:xfrm>
          <a:prstGeom prst="rect">
            <a:avLst/>
          </a:prstGeom>
          <a:ln w="9525">
            <a:solidFill>
              <a:schemeClr val="tx1">
                <a:lumMod val="50000"/>
                <a:lumOff val="50000"/>
              </a:schemeClr>
            </a:solidFill>
          </a:ln>
        </p:spPr>
      </p:pic>
      <p:pic>
        <p:nvPicPr>
          <p:cNvPr id="8" name="図 7" descr="「通話の準備中」と画面に表示されている画像">
            <a:extLst>
              <a:ext uri="{FF2B5EF4-FFF2-40B4-BE49-F238E27FC236}">
                <a16:creationId xmlns:a16="http://schemas.microsoft.com/office/drawing/2014/main" id="{E6E56DE9-2E41-4C0C-80ED-ECA3628E24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20141" y="2362226"/>
            <a:ext cx="1620000" cy="2946552"/>
          </a:xfrm>
          <a:prstGeom prst="rect">
            <a:avLst/>
          </a:prstGeom>
          <a:ln w="9525">
            <a:solidFill>
              <a:schemeClr val="tx1">
                <a:lumMod val="50000"/>
                <a:lumOff val="50000"/>
              </a:schemeClr>
            </a:solidFill>
          </a:ln>
        </p:spPr>
      </p:pic>
      <p:sp>
        <p:nvSpPr>
          <p:cNvPr id="25" name="object 18">
            <a:extLst>
              <a:ext uri="{FF2B5EF4-FFF2-40B4-BE49-F238E27FC236}">
                <a16:creationId xmlns:a16="http://schemas.microsoft.com/office/drawing/2014/main" id="{84120372-64DA-4E54-A83F-BF6241F74A06}"/>
              </a:ext>
            </a:extLst>
          </p:cNvPr>
          <p:cNvSpPr txBox="1"/>
          <p:nvPr/>
        </p:nvSpPr>
        <p:spPr>
          <a:xfrm>
            <a:off x="336531" y="2524908"/>
            <a:ext cx="2520000" cy="2582117"/>
          </a:xfrm>
          <a:prstGeom prst="rect">
            <a:avLst/>
          </a:prstGeom>
        </p:spPr>
        <p:txBody>
          <a:bodyPr vert="horz" wrap="square" lIns="0" tIns="12065" rIns="0" bIns="0" rtlCol="0">
            <a:spAutoFit/>
          </a:bodyPr>
          <a:lstStyle/>
          <a:p>
            <a:pPr marL="9525">
              <a:spcBef>
                <a:spcPts val="85"/>
              </a:spcBef>
              <a:tabLst>
                <a:tab pos="352425" algn="l"/>
              </a:tabLst>
            </a:pPr>
            <a:r>
              <a:rPr lang="ja-JP" altLang="en-US" sz="2400" b="1" spc="5" dirty="0">
                <a:solidFill>
                  <a:srgbClr val="009650"/>
                </a:solidFill>
                <a:latin typeface="BIZ UDゴシック" panose="020B0400000000000000" pitchFamily="49" charset="-128"/>
                <a:ea typeface="BIZ UDゴシック" panose="020B0400000000000000" pitchFamily="49" charset="-128"/>
                <a:cs typeface="Meiryo" charset="-128"/>
              </a:rPr>
              <a:t>❶</a:t>
            </a:r>
            <a:r>
              <a:rPr lang="en-US" altLang="ja-JP" sz="2400" b="1" spc="5" dirty="0">
                <a:solidFill>
                  <a:srgbClr val="009650"/>
                </a:solidFill>
                <a:latin typeface="BIZ UDゴシック" panose="020B0400000000000000" pitchFamily="49" charset="-128"/>
                <a:ea typeface="BIZ UDゴシック" panose="020B0400000000000000" pitchFamily="49" charset="-128"/>
                <a:cs typeface="Meiryo" charset="-128"/>
              </a:rPr>
              <a:t>	</a:t>
            </a:r>
            <a:r>
              <a:rPr lang="en-US" altLang="ja-JP" sz="1800" b="1" dirty="0">
                <a:latin typeface="BIZ UDゴシック" panose="020B0400000000000000" pitchFamily="49" charset="-128"/>
                <a:ea typeface="BIZ UDゴシック" panose="020B0400000000000000" pitchFamily="49" charset="-128"/>
                <a:cs typeface="Meiryo" charset="-128"/>
              </a:rPr>
              <a:t>｢</a:t>
            </a:r>
            <a:r>
              <a:rPr lang="ja-JP" altLang="en-US" sz="1800" b="1" spc="5" dirty="0">
                <a:latin typeface="BIZ UDゴシック" panose="020B0400000000000000" pitchFamily="49" charset="-128"/>
                <a:ea typeface="BIZ UDゴシック" panose="020B0400000000000000" pitchFamily="49" charset="-128"/>
                <a:cs typeface="Meiryo" charset="-128"/>
              </a:rPr>
              <a:t>テスト通話</a:t>
            </a:r>
            <a:r>
              <a:rPr lang="en-US" altLang="ja-JP" sz="1800" b="1" dirty="0">
                <a:latin typeface="BIZ UDゴシック" panose="020B0400000000000000" pitchFamily="49" charset="-128"/>
                <a:ea typeface="BIZ UDゴシック" panose="020B0400000000000000" pitchFamily="49" charset="-128"/>
                <a:cs typeface="Meiryo" charset="-128"/>
              </a:rPr>
              <a:t>｣</a:t>
            </a:r>
            <a:r>
              <a:rPr lang="ja-JP" altLang="en-US" sz="1800" b="1" spc="22" dirty="0">
                <a:latin typeface="BIZ UDゴシック" panose="020B0400000000000000" pitchFamily="49" charset="-128"/>
                <a:ea typeface="BIZ UDゴシック" panose="020B0400000000000000" pitchFamily="49" charset="-128"/>
                <a:cs typeface="Meiryo" charset="-128"/>
              </a:rPr>
              <a:t>を</a:t>
            </a:r>
            <a:r>
              <a:rPr lang="en-US" altLang="ja-JP" sz="1800" b="1" spc="22" dirty="0">
                <a:latin typeface="BIZ UDゴシック" panose="020B0400000000000000" pitchFamily="49" charset="-128"/>
                <a:ea typeface="BIZ UDゴシック" panose="020B0400000000000000" pitchFamily="49" charset="-128"/>
                <a:cs typeface="Meiryo" charset="-128"/>
              </a:rPr>
              <a:t>	</a:t>
            </a:r>
            <a:r>
              <a:rPr lang="ja-JP" altLang="en-US" sz="1800" b="1" spc="22" dirty="0">
                <a:latin typeface="BIZ UDゴシック" panose="020B0400000000000000" pitchFamily="49" charset="-128"/>
                <a:ea typeface="BIZ UDゴシック" panose="020B0400000000000000" pitchFamily="49" charset="-128"/>
                <a:cs typeface="Meiryo" charset="-128"/>
              </a:rPr>
              <a:t>選択</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9525">
              <a:spcBef>
                <a:spcPts val="85"/>
              </a:spcBef>
              <a:tabLst>
                <a:tab pos="352425" algn="l"/>
              </a:tabLst>
            </a:pPr>
            <a:r>
              <a:rPr lang="ja-JP" altLang="en-US" sz="2400" b="1" spc="5" dirty="0">
                <a:solidFill>
                  <a:srgbClr val="009650"/>
                </a:solidFill>
                <a:latin typeface="BIZ UDゴシック" panose="020B0400000000000000" pitchFamily="49" charset="-128"/>
                <a:ea typeface="BIZ UDゴシック" panose="020B0400000000000000" pitchFamily="49" charset="-128"/>
                <a:cs typeface="Meiryo" charset="-128"/>
              </a:rPr>
              <a:t>❷</a:t>
            </a:r>
            <a:r>
              <a:rPr lang="en-US" altLang="ja-JP" sz="2400" b="1" spc="5" dirty="0">
                <a:solidFill>
                  <a:srgbClr val="009650"/>
                </a:solidFill>
                <a:latin typeface="BIZ UDゴシック" panose="020B0400000000000000" pitchFamily="49" charset="-128"/>
                <a:ea typeface="BIZ UDゴシック" panose="020B0400000000000000" pitchFamily="49" charset="-128"/>
                <a:cs typeface="Meiryo" charset="-128"/>
              </a:rPr>
              <a:t>	</a:t>
            </a:r>
            <a:r>
              <a:rPr lang="en-US" altLang="ja-JP" sz="1800" b="1" dirty="0">
                <a:latin typeface="BIZ UDゴシック" panose="020B0400000000000000" pitchFamily="49" charset="-128"/>
                <a:ea typeface="BIZ UDゴシック" panose="020B0400000000000000" pitchFamily="49" charset="-128"/>
                <a:cs typeface="Meiryo" charset="-128"/>
              </a:rPr>
              <a:t>｢</a:t>
            </a:r>
            <a:r>
              <a:rPr lang="ja-JP" altLang="en-US" sz="1800" b="1" spc="5" dirty="0">
                <a:latin typeface="BIZ UDゴシック" panose="020B0400000000000000" pitchFamily="49" charset="-128"/>
                <a:ea typeface="BIZ UDゴシック" panose="020B0400000000000000" pitchFamily="49" charset="-128"/>
                <a:cs typeface="Meiryo" charset="-128"/>
              </a:rPr>
              <a:t>テスト通話を</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9525">
              <a:spcBef>
                <a:spcPts val="85"/>
              </a:spcBef>
              <a:tabLst>
                <a:tab pos="352425" algn="l"/>
              </a:tabLst>
            </a:pPr>
            <a:r>
              <a:rPr lang="en-US" altLang="ja-JP" sz="1800" b="1" spc="5" dirty="0">
                <a:latin typeface="BIZ UDゴシック" panose="020B0400000000000000" pitchFamily="49" charset="-128"/>
                <a:ea typeface="BIZ UDゴシック" panose="020B0400000000000000" pitchFamily="49" charset="-128"/>
                <a:cs typeface="Meiryo" charset="-128"/>
              </a:rPr>
              <a:t>	</a:t>
            </a:r>
            <a:r>
              <a:rPr lang="ja-JP" altLang="en-US" sz="1800" b="1" spc="5" dirty="0">
                <a:latin typeface="BIZ UDゴシック" panose="020B0400000000000000" pitchFamily="49" charset="-128"/>
                <a:ea typeface="BIZ UDゴシック" panose="020B0400000000000000" pitchFamily="49" charset="-128"/>
                <a:cs typeface="Meiryo" charset="-128"/>
              </a:rPr>
              <a:t>開始する</a:t>
            </a:r>
            <a:r>
              <a:rPr lang="en-US" altLang="ja-JP" sz="1800" b="1" dirty="0">
                <a:latin typeface="BIZ UDゴシック" panose="020B0400000000000000" pitchFamily="49" charset="-128"/>
                <a:ea typeface="BIZ UDゴシック" panose="020B0400000000000000" pitchFamily="49" charset="-128"/>
                <a:cs typeface="Meiryo" charset="-128"/>
              </a:rPr>
              <a:t>｣</a:t>
            </a:r>
            <a:r>
              <a:rPr lang="ja-JP" altLang="en-US" sz="1800" b="1" spc="22" dirty="0">
                <a:latin typeface="BIZ UDゴシック" panose="020B0400000000000000" pitchFamily="49" charset="-128"/>
                <a:ea typeface="BIZ UDゴシック" panose="020B0400000000000000" pitchFamily="49" charset="-128"/>
                <a:cs typeface="Meiryo" charset="-128"/>
              </a:rPr>
              <a:t>を</a:t>
            </a:r>
            <a:endParaRPr lang="en-US" altLang="ja-JP" sz="1800" b="1" spc="22" dirty="0">
              <a:latin typeface="BIZ UDゴシック" panose="020B0400000000000000" pitchFamily="49" charset="-128"/>
              <a:ea typeface="BIZ UDゴシック" panose="020B0400000000000000" pitchFamily="49" charset="-128"/>
              <a:cs typeface="Meiryo" charset="-128"/>
            </a:endParaRPr>
          </a:p>
          <a:p>
            <a:pPr marL="9525">
              <a:spcBef>
                <a:spcPts val="85"/>
              </a:spcBef>
              <a:tabLst>
                <a:tab pos="352425" algn="l"/>
              </a:tabLst>
            </a:pPr>
            <a:r>
              <a:rPr lang="en-US" altLang="ja-JP" sz="1800" b="1" spc="22" dirty="0">
                <a:latin typeface="BIZ UDゴシック" panose="020B0400000000000000" pitchFamily="49" charset="-128"/>
                <a:ea typeface="BIZ UDゴシック" panose="020B0400000000000000" pitchFamily="49" charset="-128"/>
                <a:cs typeface="Meiryo" charset="-128"/>
              </a:rPr>
              <a:t>	</a:t>
            </a:r>
            <a:r>
              <a:rPr lang="ja-JP" altLang="en-US" sz="1800" b="1" spc="22" dirty="0">
                <a:latin typeface="BIZ UDゴシック" panose="020B0400000000000000" pitchFamily="49" charset="-128"/>
                <a:ea typeface="BIZ UDゴシック" panose="020B0400000000000000" pitchFamily="49" charset="-128"/>
                <a:cs typeface="Meiryo" charset="-128"/>
              </a:rPr>
              <a:t>選択</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9525">
              <a:spcBef>
                <a:spcPts val="85"/>
              </a:spcBef>
              <a:tabLst>
                <a:tab pos="352425" algn="l"/>
              </a:tabLst>
            </a:pPr>
            <a:r>
              <a:rPr lang="ja-JP" altLang="en-US" sz="2400" b="1" spc="5" dirty="0">
                <a:solidFill>
                  <a:srgbClr val="009650"/>
                </a:solidFill>
                <a:latin typeface="BIZ UDゴシック" panose="020B0400000000000000" pitchFamily="49" charset="-128"/>
                <a:ea typeface="BIZ UDゴシック" panose="020B0400000000000000" pitchFamily="49" charset="-128"/>
                <a:cs typeface="Meiryo" charset="-128"/>
              </a:rPr>
              <a:t>❸</a:t>
            </a:r>
            <a:r>
              <a:rPr lang="en-US" altLang="ja-JP" sz="2400" b="1" spc="5" dirty="0">
                <a:solidFill>
                  <a:srgbClr val="009650"/>
                </a:solidFill>
                <a:latin typeface="BIZ UDゴシック" panose="020B0400000000000000" pitchFamily="49" charset="-128"/>
                <a:ea typeface="BIZ UDゴシック" panose="020B0400000000000000" pitchFamily="49" charset="-128"/>
                <a:cs typeface="Meiryo" charset="-128"/>
              </a:rPr>
              <a:t>	</a:t>
            </a:r>
            <a:r>
              <a:rPr lang="ja-JP" altLang="en-US" sz="1800" b="1" spc="5" dirty="0">
                <a:latin typeface="BIZ UDゴシック" panose="020B0400000000000000" pitchFamily="49" charset="-128"/>
                <a:ea typeface="BIZ UDゴシック" panose="020B0400000000000000" pitchFamily="49" charset="-128"/>
                <a:cs typeface="Meiryo" charset="-128"/>
              </a:rPr>
              <a:t>１０秒程度</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9525">
              <a:spcBef>
                <a:spcPts val="85"/>
              </a:spcBef>
              <a:tabLst>
                <a:tab pos="352425" algn="l"/>
              </a:tabLst>
            </a:pPr>
            <a:r>
              <a:rPr lang="en-US" altLang="ja-JP" sz="1800" b="1" spc="5" dirty="0">
                <a:latin typeface="BIZ UDゴシック" panose="020B0400000000000000" pitchFamily="49" charset="-128"/>
                <a:ea typeface="BIZ UDゴシック" panose="020B0400000000000000" pitchFamily="49" charset="-128"/>
                <a:cs typeface="Meiryo" charset="-128"/>
              </a:rPr>
              <a:t>	</a:t>
            </a:r>
            <a:r>
              <a:rPr lang="ja-JP" altLang="en-US" sz="1800" b="1" spc="5" dirty="0">
                <a:latin typeface="BIZ UDゴシック" panose="020B0400000000000000" pitchFamily="49" charset="-128"/>
                <a:ea typeface="BIZ UDゴシック" panose="020B0400000000000000" pitchFamily="49" charset="-128"/>
                <a:cs typeface="Meiryo" charset="-128"/>
              </a:rPr>
              <a:t>待ちます</a:t>
            </a:r>
            <a:endParaRPr lang="ja-JP" altLang="en-US" sz="1800" b="1" dirty="0">
              <a:latin typeface="BIZ UDゴシック" panose="020B0400000000000000" pitchFamily="49" charset="-128"/>
              <a:ea typeface="BIZ UDゴシック" panose="020B0400000000000000" pitchFamily="49" charset="-128"/>
              <a:cs typeface="Meiryo" charset="-128"/>
            </a:endParaRPr>
          </a:p>
          <a:p>
            <a:pPr marL="9525">
              <a:spcBef>
                <a:spcPts val="85"/>
              </a:spcBef>
              <a:tabLst>
                <a:tab pos="352425" algn="l"/>
              </a:tabLst>
            </a:pPr>
            <a:endParaRPr sz="1800" b="1" dirty="0">
              <a:latin typeface="BIZ UDゴシック" panose="020B0400000000000000" pitchFamily="49" charset="-128"/>
              <a:ea typeface="BIZ UDゴシック" panose="020B0400000000000000" pitchFamily="49" charset="-128"/>
              <a:cs typeface="Meiryo" charset="-128"/>
            </a:endParaRPr>
          </a:p>
        </p:txBody>
      </p:sp>
      <p:sp>
        <p:nvSpPr>
          <p:cNvPr id="26" name="正方形/長方形 25"/>
          <p:cNvSpPr/>
          <p:nvPr/>
        </p:nvSpPr>
        <p:spPr>
          <a:xfrm>
            <a:off x="2701176" y="4768710"/>
            <a:ext cx="1548000" cy="2880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0" name="正方形/長方形 39"/>
          <p:cNvSpPr/>
          <p:nvPr/>
        </p:nvSpPr>
        <p:spPr>
          <a:xfrm>
            <a:off x="4837950" y="4463910"/>
            <a:ext cx="1548000" cy="3960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35"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3-B</a:t>
            </a:r>
            <a:endParaRPr lang="en-US" sz="3600" dirty="0">
              <a:latin typeface="BIZ UDゴシック" panose="020B0400000000000000" pitchFamily="49" charset="-128"/>
              <a:ea typeface="BIZ UDゴシック" panose="020B0400000000000000" pitchFamily="49" charset="-128"/>
            </a:endParaRPr>
          </a:p>
        </p:txBody>
      </p:sp>
      <p:sp>
        <p:nvSpPr>
          <p:cNvPr id="48" name="タイトル 9">
            <a:extLst>
              <a:ext uri="{FF2B5EF4-FFF2-40B4-BE49-F238E27FC236}">
                <a16:creationId xmlns:a16="http://schemas.microsoft.com/office/drawing/2014/main" id="{FDDA2747-DBA5-44E4-A04D-BE8E8CD8D716}"/>
              </a:ext>
            </a:extLst>
          </p:cNvPr>
          <p:cNvSpPr txBox="1">
            <a:spLocks/>
          </p:cNvSpPr>
          <p:nvPr/>
        </p:nvSpPr>
        <p:spPr>
          <a:xfrm>
            <a:off x="1596531" y="263520"/>
            <a:ext cx="5793312"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オンライン診療アプリ</a:t>
            </a:r>
            <a:r>
              <a:rPr lang="en-US" altLang="ja-JP" sz="1800" spc="-13" dirty="0" err="1">
                <a:latin typeface="BIZ UDゴシック" panose="020B0400000000000000" pitchFamily="49" charset="-128"/>
                <a:ea typeface="BIZ UDゴシック" panose="020B0400000000000000" pitchFamily="49" charset="-128"/>
              </a:rPr>
              <a:t>YaDoc </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【6</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ja-JP" altLang="en-US" sz="3200" dirty="0">
                <a:latin typeface="BIZ UDゴシック" panose="020B0400000000000000" pitchFamily="49" charset="-128"/>
                <a:ea typeface="BIZ UDゴシック" panose="020B0400000000000000" pitchFamily="49" charset="-128"/>
              </a:rPr>
              <a:t>ビデオ通話の事前テスト</a:t>
            </a:r>
            <a:endParaRPr kumimoji="0" lang="ja-JP" altLang="en-US" sz="3200" kern="0" dirty="0">
              <a:latin typeface="BIZ UDゴシック" panose="020B0400000000000000" pitchFamily="49" charset="-128"/>
              <a:ea typeface="BIZ UDゴシック" panose="020B0400000000000000" pitchFamily="49" charset="-128"/>
            </a:endParaRPr>
          </a:p>
        </p:txBody>
      </p:sp>
      <p:grpSp>
        <p:nvGrpSpPr>
          <p:cNvPr id="55" name="図形グループ 54"/>
          <p:cNvGrpSpPr/>
          <p:nvPr/>
        </p:nvGrpSpPr>
        <p:grpSpPr>
          <a:xfrm>
            <a:off x="6781800" y="2209799"/>
            <a:ext cx="296586" cy="293005"/>
            <a:chOff x="4232441" y="3995693"/>
            <a:chExt cx="296586" cy="293005"/>
          </a:xfrm>
        </p:grpSpPr>
        <p:sp>
          <p:nvSpPr>
            <p:cNvPr id="56" name="円/楕円 55"/>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57" name="フリーフォーム 56"/>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nvGrpSpPr>
          <p:cNvPr id="58" name="図形グループ 57"/>
          <p:cNvGrpSpPr/>
          <p:nvPr/>
        </p:nvGrpSpPr>
        <p:grpSpPr>
          <a:xfrm>
            <a:off x="4694904" y="4326192"/>
            <a:ext cx="296586" cy="293005"/>
            <a:chOff x="3546641" y="3995693"/>
            <a:chExt cx="296586" cy="293005"/>
          </a:xfrm>
        </p:grpSpPr>
        <p:sp>
          <p:nvSpPr>
            <p:cNvPr id="59" name="円/楕円 58"/>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60" name="フリーフォーム 59"/>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nvGrpSpPr>
          <p:cNvPr id="61" name="図形グループ 60"/>
          <p:cNvGrpSpPr/>
          <p:nvPr/>
        </p:nvGrpSpPr>
        <p:grpSpPr>
          <a:xfrm>
            <a:off x="2561304" y="4621160"/>
            <a:ext cx="296587" cy="293005"/>
            <a:chOff x="2897417" y="3995693"/>
            <a:chExt cx="296587" cy="293005"/>
          </a:xfrm>
        </p:grpSpPr>
        <p:sp>
          <p:nvSpPr>
            <p:cNvPr id="63" name="円/楕円 62"/>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64" name="テキスト ボックス 63"/>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BIZ UDゴシック" panose="020B0400000000000000" pitchFamily="49" charset="-128"/>
                <a:ea typeface="BIZ UDゴシック" panose="020B0400000000000000" pitchFamily="49" charset="-128"/>
                <a:cs typeface="Meiryo" charset="-128"/>
              </a:endParaRPr>
            </a:p>
          </p:txBody>
        </p:sp>
      </p:grpSp>
    </p:spTree>
    <p:extLst>
      <p:ext uri="{BB962C8B-B14F-4D97-AF65-F5344CB8AC3E}">
        <p14:creationId xmlns:p14="http://schemas.microsoft.com/office/powerpoint/2010/main" val="23372164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descr="正面に医師、右上に自分が写っていることを確認し、右下の電話を切るアイコンをタップしている画像">
            <a:extLst>
              <a:ext uri="{FF2B5EF4-FFF2-40B4-BE49-F238E27FC236}">
                <a16:creationId xmlns:a16="http://schemas.microsoft.com/office/drawing/2014/main" id="{85A8CB36-A1EF-4296-836D-35E241A841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00" y="1990344"/>
            <a:ext cx="1620000" cy="2730565"/>
          </a:xfrm>
          <a:prstGeom prst="rect">
            <a:avLst/>
          </a:prstGeom>
        </p:spPr>
      </p:pic>
      <p:pic>
        <p:nvPicPr>
          <p:cNvPr id="9" name="図 8" descr="「テスト通話」の画面で「応答」をタップしている画像">
            <a:extLst>
              <a:ext uri="{FF2B5EF4-FFF2-40B4-BE49-F238E27FC236}">
                <a16:creationId xmlns:a16="http://schemas.microsoft.com/office/drawing/2014/main" id="{3520207E-1F1C-4F98-A597-2979E86013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9400" y="1990344"/>
            <a:ext cx="1620000" cy="2758100"/>
          </a:xfrm>
          <a:prstGeom prst="rect">
            <a:avLst/>
          </a:prstGeom>
        </p:spPr>
      </p:pic>
      <p:pic>
        <p:nvPicPr>
          <p:cNvPr id="13" name="図 12" descr="画面の真ん中に表示された終了するボタンをタップしている画像">
            <a:extLst>
              <a:ext uri="{FF2B5EF4-FFF2-40B4-BE49-F238E27FC236}">
                <a16:creationId xmlns:a16="http://schemas.microsoft.com/office/drawing/2014/main" id="{F5ADC7F0-569A-42F4-9961-E369FC8613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23544" y="1990344"/>
            <a:ext cx="1620000" cy="2737241"/>
          </a:xfrm>
          <a:prstGeom prst="rect">
            <a:avLst/>
          </a:prstGeom>
        </p:spPr>
      </p:pic>
      <p:sp>
        <p:nvSpPr>
          <p:cNvPr id="38" name="object 18">
            <a:extLst>
              <a:ext uri="{FF2B5EF4-FFF2-40B4-BE49-F238E27FC236}">
                <a16:creationId xmlns:a16="http://schemas.microsoft.com/office/drawing/2014/main" id="{84120372-64DA-4E54-A83F-BF6241F74A06}"/>
              </a:ext>
            </a:extLst>
          </p:cNvPr>
          <p:cNvSpPr txBox="1"/>
          <p:nvPr/>
        </p:nvSpPr>
        <p:spPr>
          <a:xfrm>
            <a:off x="387318" y="1905000"/>
            <a:ext cx="2520000" cy="4123565"/>
          </a:xfrm>
          <a:prstGeom prst="rect">
            <a:avLst/>
          </a:prstGeom>
        </p:spPr>
        <p:txBody>
          <a:bodyPr vert="horz" wrap="square" lIns="0" tIns="12065" rIns="0" bIns="0" rtlCol="0">
            <a:spAutoFit/>
          </a:bodyPr>
          <a:lstStyle/>
          <a:p>
            <a:pPr marL="12700">
              <a:spcBef>
                <a:spcPts val="85"/>
              </a:spcBef>
              <a:tabLst>
                <a:tab pos="352425" algn="l"/>
              </a:tabLst>
            </a:pPr>
            <a:r>
              <a:rPr lang="ja-JP" altLang="en-US" sz="2400" b="1" spc="5" dirty="0">
                <a:solidFill>
                  <a:srgbClr val="009650"/>
                </a:solidFill>
                <a:latin typeface="BIZ UDゴシック" panose="020B0400000000000000" pitchFamily="49" charset="-128"/>
                <a:ea typeface="BIZ UDゴシック" panose="020B0400000000000000" pitchFamily="49" charset="-128"/>
                <a:cs typeface="Meiryo" charset="-128"/>
              </a:rPr>
              <a:t>❹</a:t>
            </a:r>
            <a:r>
              <a:rPr lang="en-US" altLang="ja-JP" sz="2400" b="1" spc="5" dirty="0">
                <a:solidFill>
                  <a:srgbClr val="009650"/>
                </a:solidFill>
                <a:latin typeface="BIZ UDゴシック" panose="020B0400000000000000" pitchFamily="49" charset="-128"/>
                <a:ea typeface="BIZ UDゴシック" panose="020B0400000000000000" pitchFamily="49" charset="-128"/>
                <a:cs typeface="Meiryo" charset="-128"/>
              </a:rPr>
              <a:t>	</a:t>
            </a:r>
            <a:r>
              <a:rPr lang="ja-JP" altLang="en-US" sz="1800" b="1" spc="5" dirty="0">
                <a:latin typeface="BIZ UDゴシック" panose="020B0400000000000000" pitchFamily="49" charset="-128"/>
                <a:ea typeface="BIZ UDゴシック" panose="020B0400000000000000" pitchFamily="49" charset="-128"/>
                <a:cs typeface="Meiryo" charset="-128"/>
              </a:rPr>
              <a:t>電話がかかって</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12700">
              <a:spcBef>
                <a:spcPts val="85"/>
              </a:spcBef>
              <a:tabLst>
                <a:tab pos="352425" algn="l"/>
              </a:tabLst>
            </a:pPr>
            <a:r>
              <a:rPr lang="ja-JP" altLang="en-US" sz="1800" b="1" spc="5" dirty="0">
                <a:latin typeface="BIZ UDゴシック" panose="020B0400000000000000" pitchFamily="49" charset="-128"/>
                <a:ea typeface="BIZ UDゴシック" panose="020B0400000000000000" pitchFamily="49" charset="-128"/>
                <a:cs typeface="Meiryo" charset="-128"/>
              </a:rPr>
              <a:t>　きます</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12700">
              <a:spcBef>
                <a:spcPts val="85"/>
              </a:spcBef>
              <a:tabLst>
                <a:tab pos="352425" algn="l"/>
              </a:tabLst>
            </a:pPr>
            <a:r>
              <a:rPr lang="ja-JP" altLang="en-US" sz="1800" b="1" spc="5" dirty="0">
                <a:latin typeface="BIZ UDゴシック" panose="020B0400000000000000" pitchFamily="49" charset="-128"/>
                <a:ea typeface="BIZ UDゴシック" panose="020B0400000000000000" pitchFamily="49" charset="-128"/>
                <a:cs typeface="Meiryo" charset="-128"/>
              </a:rPr>
              <a:t>　</a:t>
            </a:r>
            <a:r>
              <a:rPr lang="en-US" altLang="ja-JP" sz="1800" b="1" dirty="0">
                <a:latin typeface="BIZ UDゴシック" panose="020B0400000000000000" pitchFamily="49" charset="-128"/>
                <a:ea typeface="BIZ UDゴシック" panose="020B0400000000000000" pitchFamily="49" charset="-128"/>
                <a:cs typeface="Meiryo" charset="-128"/>
              </a:rPr>
              <a:t>｢</a:t>
            </a:r>
            <a:r>
              <a:rPr lang="ja-JP" altLang="en-US" sz="1800" b="1" spc="5" dirty="0">
                <a:latin typeface="BIZ UDゴシック" panose="020B0400000000000000" pitchFamily="49" charset="-128"/>
                <a:ea typeface="BIZ UDゴシック" panose="020B0400000000000000" pitchFamily="49" charset="-128"/>
                <a:cs typeface="Meiryo" charset="-128"/>
              </a:rPr>
              <a:t>応答</a:t>
            </a:r>
            <a:r>
              <a:rPr lang="en-US" altLang="ja-JP" sz="1800" b="1" dirty="0">
                <a:latin typeface="BIZ UDゴシック" panose="020B0400000000000000" pitchFamily="49" charset="-128"/>
                <a:ea typeface="BIZ UDゴシック" panose="020B0400000000000000" pitchFamily="49" charset="-128"/>
                <a:cs typeface="Meiryo" charset="-128"/>
              </a:rPr>
              <a:t>｣</a:t>
            </a:r>
            <a:r>
              <a:rPr lang="ja-JP" altLang="en-US" sz="1800" b="1" spc="22" dirty="0">
                <a:latin typeface="BIZ UDゴシック" panose="020B0400000000000000" pitchFamily="49" charset="-128"/>
                <a:ea typeface="BIZ UDゴシック" panose="020B0400000000000000" pitchFamily="49" charset="-128"/>
                <a:cs typeface="Meiryo" charset="-128"/>
              </a:rPr>
              <a:t>を選択</a:t>
            </a:r>
            <a:endParaRPr lang="ja-JP" altLang="en-US" sz="1800" b="1" dirty="0">
              <a:latin typeface="BIZ UDゴシック" panose="020B0400000000000000" pitchFamily="49" charset="-128"/>
              <a:ea typeface="BIZ UDゴシック" panose="020B0400000000000000" pitchFamily="49" charset="-128"/>
              <a:cs typeface="Meiryo" charset="-128"/>
            </a:endParaRPr>
          </a:p>
          <a:p>
            <a:pPr marL="12700">
              <a:spcBef>
                <a:spcPts val="85"/>
              </a:spcBef>
              <a:tabLst>
                <a:tab pos="352425" algn="l"/>
              </a:tabLst>
            </a:pPr>
            <a:r>
              <a:rPr lang="ja-JP" altLang="en-US" sz="2400" b="1" spc="5" dirty="0">
                <a:solidFill>
                  <a:srgbClr val="009650"/>
                </a:solidFill>
                <a:latin typeface="BIZ UDゴシック" panose="020B0400000000000000" pitchFamily="49" charset="-128"/>
                <a:ea typeface="BIZ UDゴシック" panose="020B0400000000000000" pitchFamily="49" charset="-128"/>
                <a:cs typeface="Meiryo" charset="-128"/>
              </a:rPr>
              <a:t>❺</a:t>
            </a:r>
            <a:r>
              <a:rPr lang="en-US" altLang="ja-JP" sz="2400" b="1" spc="5" dirty="0">
                <a:solidFill>
                  <a:srgbClr val="009650"/>
                </a:solidFill>
                <a:latin typeface="BIZ UDゴシック" panose="020B0400000000000000" pitchFamily="49" charset="-128"/>
                <a:ea typeface="BIZ UDゴシック" panose="020B0400000000000000" pitchFamily="49" charset="-128"/>
                <a:cs typeface="Meiryo" charset="-128"/>
              </a:rPr>
              <a:t>	</a:t>
            </a:r>
            <a:r>
              <a:rPr lang="ja-JP" altLang="en-US" sz="1800" b="1" spc="5" dirty="0">
                <a:latin typeface="BIZ UDゴシック" panose="020B0400000000000000" pitchFamily="49" charset="-128"/>
                <a:ea typeface="BIZ UDゴシック" panose="020B0400000000000000" pitchFamily="49" charset="-128"/>
                <a:cs typeface="Meiryo" charset="-128"/>
              </a:rPr>
              <a:t>右上にご自分が</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12700">
              <a:spcBef>
                <a:spcPts val="85"/>
              </a:spcBef>
              <a:tabLst>
                <a:tab pos="352425" algn="l"/>
              </a:tabLst>
            </a:pPr>
            <a:r>
              <a:rPr lang="en-US" altLang="ja-JP" sz="1800" b="1" spc="5" dirty="0">
                <a:latin typeface="BIZ UDゴシック" panose="020B0400000000000000" pitchFamily="49" charset="-128"/>
                <a:ea typeface="BIZ UDゴシック" panose="020B0400000000000000" pitchFamily="49" charset="-128"/>
                <a:cs typeface="Meiryo" charset="-128"/>
              </a:rPr>
              <a:t>	</a:t>
            </a:r>
            <a:r>
              <a:rPr lang="ja-JP" altLang="en-US" sz="1800" b="1" spc="5" dirty="0">
                <a:latin typeface="BIZ UDゴシック" panose="020B0400000000000000" pitchFamily="49" charset="-128"/>
                <a:ea typeface="BIZ UDゴシック" panose="020B0400000000000000" pitchFamily="49" charset="-128"/>
                <a:cs typeface="Meiryo" charset="-128"/>
              </a:rPr>
              <a:t>写っていれば</a:t>
            </a:r>
          </a:p>
          <a:p>
            <a:pPr marL="12700">
              <a:spcBef>
                <a:spcPts val="85"/>
              </a:spcBef>
              <a:tabLst>
                <a:tab pos="352425" algn="l"/>
              </a:tabLst>
            </a:pPr>
            <a:r>
              <a:rPr lang="en-US" altLang="ja-JP" sz="1800" b="1" spc="5" dirty="0">
                <a:latin typeface="BIZ UDゴシック" panose="020B0400000000000000" pitchFamily="49" charset="-128"/>
                <a:ea typeface="BIZ UDゴシック" panose="020B0400000000000000" pitchFamily="49" charset="-128"/>
                <a:cs typeface="Meiryo" charset="-128"/>
              </a:rPr>
              <a:t>	</a:t>
            </a:r>
            <a:r>
              <a:rPr lang="ja-JP" altLang="en-US" sz="1800" b="1" spc="5" dirty="0">
                <a:latin typeface="BIZ UDゴシック" panose="020B0400000000000000" pitchFamily="49" charset="-128"/>
                <a:ea typeface="BIZ UDゴシック" panose="020B0400000000000000" pitchFamily="49" charset="-128"/>
                <a:cs typeface="Meiryo" charset="-128"/>
              </a:rPr>
              <a:t>正しく接続</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12700">
              <a:spcBef>
                <a:spcPts val="85"/>
              </a:spcBef>
              <a:tabLst>
                <a:tab pos="352425" algn="l"/>
              </a:tabLst>
            </a:pPr>
            <a:r>
              <a:rPr lang="ja-JP" altLang="en-US" sz="1800" b="1" spc="5" dirty="0">
                <a:latin typeface="BIZ UDゴシック" panose="020B0400000000000000" pitchFamily="49" charset="-128"/>
                <a:ea typeface="BIZ UDゴシック" panose="020B0400000000000000" pitchFamily="49" charset="-128"/>
                <a:cs typeface="Meiryo" charset="-128"/>
              </a:rPr>
              <a:t>　 されています</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12700">
              <a:spcBef>
                <a:spcPts val="85"/>
              </a:spcBef>
              <a:tabLst>
                <a:tab pos="352425" algn="l"/>
              </a:tabLst>
            </a:pPr>
            <a:r>
              <a:rPr lang="ja-JP" altLang="en-US" sz="2400" b="1" spc="5" dirty="0">
                <a:solidFill>
                  <a:srgbClr val="009650"/>
                </a:solidFill>
                <a:latin typeface="BIZ UDゴシック" panose="020B0400000000000000" pitchFamily="49" charset="-128"/>
                <a:ea typeface="BIZ UDゴシック" panose="020B0400000000000000" pitchFamily="49" charset="-128"/>
                <a:cs typeface="Meiryo" charset="-128"/>
              </a:rPr>
              <a:t>❻</a:t>
            </a:r>
            <a:r>
              <a:rPr lang="en-US" altLang="ja-JP" sz="2400" b="1" spc="5" dirty="0">
                <a:solidFill>
                  <a:srgbClr val="009650"/>
                </a:solidFill>
                <a:latin typeface="BIZ UDゴシック" panose="020B0400000000000000" pitchFamily="49" charset="-128"/>
                <a:ea typeface="BIZ UDゴシック" panose="020B0400000000000000" pitchFamily="49" charset="-128"/>
                <a:cs typeface="Meiryo" charset="-128"/>
              </a:rPr>
              <a:t>	</a:t>
            </a:r>
            <a:r>
              <a:rPr lang="ja-JP" altLang="en-US" sz="1800" b="1" spc="5" dirty="0">
                <a:latin typeface="BIZ UDゴシック" panose="020B0400000000000000" pitchFamily="49" charset="-128"/>
                <a:ea typeface="BIZ UDゴシック" panose="020B0400000000000000" pitchFamily="49" charset="-128"/>
                <a:cs typeface="Meiryo" charset="-128"/>
              </a:rPr>
              <a:t>問題なければ</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12700">
              <a:spcBef>
                <a:spcPts val="85"/>
              </a:spcBef>
              <a:tabLst>
                <a:tab pos="352425" algn="l"/>
              </a:tabLst>
            </a:pPr>
            <a:r>
              <a:rPr lang="ja-JP" altLang="en-US" sz="1800" b="1" spc="5" dirty="0">
                <a:latin typeface="BIZ UDゴシック" panose="020B0400000000000000" pitchFamily="49" charset="-128"/>
                <a:ea typeface="BIZ UDゴシック" panose="020B0400000000000000" pitchFamily="49" charset="-128"/>
                <a:cs typeface="Meiryo" charset="-128"/>
              </a:rPr>
              <a:t>　 赤い電話のアイコン</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12700">
              <a:spcBef>
                <a:spcPts val="85"/>
              </a:spcBef>
              <a:tabLst>
                <a:tab pos="352425" algn="l"/>
              </a:tabLst>
            </a:pPr>
            <a:r>
              <a:rPr lang="ja-JP" altLang="en-US" sz="1800" b="1" spc="5" dirty="0">
                <a:latin typeface="BIZ UDゴシック" panose="020B0400000000000000" pitchFamily="49" charset="-128"/>
                <a:ea typeface="BIZ UDゴシック" panose="020B0400000000000000" pitchFamily="49" charset="-128"/>
                <a:cs typeface="Meiryo" charset="-128"/>
              </a:rPr>
              <a:t>　 を選択して</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12700">
              <a:spcBef>
                <a:spcPts val="85"/>
              </a:spcBef>
              <a:tabLst>
                <a:tab pos="352425" algn="l"/>
              </a:tabLst>
            </a:pPr>
            <a:r>
              <a:rPr lang="ja-JP" altLang="en-US" sz="1800" b="1" spc="5" dirty="0">
                <a:latin typeface="BIZ UDゴシック" panose="020B0400000000000000" pitchFamily="49" charset="-128"/>
                <a:ea typeface="BIZ UDゴシック" panose="020B0400000000000000" pitchFamily="49" charset="-128"/>
                <a:cs typeface="Meiryo" charset="-128"/>
              </a:rPr>
              <a:t>　 電話を切ります</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12700">
              <a:spcBef>
                <a:spcPts val="100"/>
              </a:spcBef>
              <a:tabLst>
                <a:tab pos="352425" algn="l"/>
              </a:tabLst>
            </a:pPr>
            <a:r>
              <a:rPr lang="ja-JP" altLang="en-US" sz="2400" b="1" spc="5" dirty="0">
                <a:solidFill>
                  <a:srgbClr val="009650"/>
                </a:solidFill>
                <a:latin typeface="BIZ UDゴシック" panose="020B0400000000000000" pitchFamily="49" charset="-128"/>
                <a:ea typeface="BIZ UDゴシック" panose="020B0400000000000000" pitchFamily="49" charset="-128"/>
                <a:cs typeface="Meiryo" charset="-128"/>
              </a:rPr>
              <a:t>❼</a:t>
            </a:r>
            <a:r>
              <a:rPr lang="en-US" altLang="ja-JP" sz="2400" b="1" spc="5" dirty="0">
                <a:solidFill>
                  <a:srgbClr val="009650"/>
                </a:solidFill>
                <a:latin typeface="BIZ UDゴシック" panose="020B0400000000000000" pitchFamily="49" charset="-128"/>
                <a:ea typeface="BIZ UDゴシック" panose="020B0400000000000000" pitchFamily="49" charset="-128"/>
                <a:cs typeface="Meiryo" charset="-128"/>
              </a:rPr>
              <a:t>	</a:t>
            </a:r>
            <a:r>
              <a:rPr lang="en-US" altLang="ja-JP" sz="1800" b="1" dirty="0">
                <a:latin typeface="BIZ UDゴシック" panose="020B0400000000000000" pitchFamily="49" charset="-128"/>
                <a:ea typeface="BIZ UDゴシック" panose="020B0400000000000000" pitchFamily="49" charset="-128"/>
                <a:cs typeface="Meiryo" charset="-128"/>
              </a:rPr>
              <a:t>｢</a:t>
            </a:r>
            <a:r>
              <a:rPr lang="ja-JP" altLang="en-US" sz="1800" b="1" spc="5" dirty="0">
                <a:latin typeface="BIZ UDゴシック" panose="020B0400000000000000" pitchFamily="49" charset="-128"/>
                <a:ea typeface="BIZ UDゴシック" panose="020B0400000000000000" pitchFamily="49" charset="-128"/>
                <a:cs typeface="Meiryo" charset="-128"/>
              </a:rPr>
              <a:t>終了する</a:t>
            </a:r>
            <a:r>
              <a:rPr lang="en-US" altLang="ja-JP" sz="1800" b="1" dirty="0">
                <a:latin typeface="BIZ UDゴシック" panose="020B0400000000000000" pitchFamily="49" charset="-128"/>
                <a:ea typeface="BIZ UDゴシック" panose="020B0400000000000000" pitchFamily="49" charset="-128"/>
                <a:cs typeface="Meiryo" charset="-128"/>
              </a:rPr>
              <a:t>｣</a:t>
            </a:r>
            <a:r>
              <a:rPr lang="ja-JP" altLang="en-US" sz="1800" b="1" spc="5" dirty="0">
                <a:latin typeface="BIZ UDゴシック" panose="020B0400000000000000" pitchFamily="49" charset="-128"/>
                <a:ea typeface="BIZ UDゴシック" panose="020B0400000000000000" pitchFamily="49" charset="-128"/>
                <a:cs typeface="Meiryo" charset="-128"/>
              </a:rPr>
              <a:t>を</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12700">
              <a:spcBef>
                <a:spcPts val="100"/>
              </a:spcBef>
              <a:tabLst>
                <a:tab pos="352425" algn="l"/>
              </a:tabLst>
            </a:pPr>
            <a:r>
              <a:rPr lang="ja-JP" altLang="en-US" sz="1800" b="1" spc="5" dirty="0">
                <a:latin typeface="BIZ UDゴシック" panose="020B0400000000000000" pitchFamily="49" charset="-128"/>
                <a:ea typeface="BIZ UDゴシック" panose="020B0400000000000000" pitchFamily="49" charset="-128"/>
                <a:cs typeface="Meiryo" charset="-128"/>
              </a:rPr>
              <a:t>　 選択</a:t>
            </a:r>
            <a:endParaRPr sz="1800" b="1" dirty="0">
              <a:latin typeface="BIZ UDゴシック" panose="020B0400000000000000" pitchFamily="49" charset="-128"/>
              <a:ea typeface="BIZ UDゴシック" panose="020B0400000000000000" pitchFamily="49" charset="-128"/>
              <a:cs typeface="Meiryo" charset="-128"/>
            </a:endParaRPr>
          </a:p>
        </p:txBody>
      </p:sp>
      <p:sp>
        <p:nvSpPr>
          <p:cNvPr id="39" name="正方形/長方形 38"/>
          <p:cNvSpPr/>
          <p:nvPr/>
        </p:nvSpPr>
        <p:spPr>
          <a:xfrm>
            <a:off x="3813021" y="4148400"/>
            <a:ext cx="612000" cy="5760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3" name="正方形/長方形 42"/>
          <p:cNvSpPr/>
          <p:nvPr/>
        </p:nvSpPr>
        <p:spPr>
          <a:xfrm>
            <a:off x="6073203" y="4290090"/>
            <a:ext cx="468000" cy="4680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51" name="正方形/長方形 50"/>
          <p:cNvSpPr/>
          <p:nvPr/>
        </p:nvSpPr>
        <p:spPr>
          <a:xfrm>
            <a:off x="5920803" y="2034000"/>
            <a:ext cx="612000" cy="7200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68" name="正方形/長方形 67"/>
          <p:cNvSpPr/>
          <p:nvPr/>
        </p:nvSpPr>
        <p:spPr>
          <a:xfrm>
            <a:off x="7749603" y="3320910"/>
            <a:ext cx="648000" cy="3240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33"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3-B</a:t>
            </a:r>
            <a:endParaRPr lang="en-US" sz="3600" dirty="0">
              <a:latin typeface="BIZ UDゴシック" panose="020B0400000000000000" pitchFamily="49" charset="-128"/>
              <a:ea typeface="BIZ UDゴシック" panose="020B0400000000000000" pitchFamily="49" charset="-128"/>
            </a:endParaRPr>
          </a:p>
        </p:txBody>
      </p:sp>
      <p:sp>
        <p:nvSpPr>
          <p:cNvPr id="34" name="タイトル 9">
            <a:extLst>
              <a:ext uri="{FF2B5EF4-FFF2-40B4-BE49-F238E27FC236}">
                <a16:creationId xmlns:a16="http://schemas.microsoft.com/office/drawing/2014/main" id="{FDDA2747-DBA5-44E4-A04D-BE8E8CD8D716}"/>
              </a:ext>
            </a:extLst>
          </p:cNvPr>
          <p:cNvSpPr txBox="1">
            <a:spLocks/>
          </p:cNvSpPr>
          <p:nvPr/>
        </p:nvSpPr>
        <p:spPr>
          <a:xfrm>
            <a:off x="1594491" y="223500"/>
            <a:ext cx="6479112"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オンライン診療アプリ</a:t>
            </a:r>
            <a:r>
              <a:rPr lang="en-US" altLang="ja-JP" sz="1800" spc="-13" dirty="0" err="1">
                <a:latin typeface="BIZ UDゴシック" panose="020B0400000000000000" pitchFamily="49" charset="-128"/>
                <a:ea typeface="BIZ UDゴシック" panose="020B0400000000000000" pitchFamily="49" charset="-128"/>
              </a:rPr>
              <a:t>YaDoc </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【6</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ja-JP" altLang="en-US" sz="3200" dirty="0">
                <a:latin typeface="BIZ UDゴシック" panose="020B0400000000000000" pitchFamily="49" charset="-128"/>
                <a:ea typeface="BIZ UDゴシック" panose="020B0400000000000000" pitchFamily="49" charset="-128"/>
              </a:rPr>
              <a:t>ビデオ通話の事前テスト</a:t>
            </a:r>
            <a:endParaRPr kumimoji="0" lang="ja-JP" altLang="en-US" sz="3200" kern="0" dirty="0">
              <a:latin typeface="BIZ UDゴシック" panose="020B0400000000000000" pitchFamily="49" charset="-128"/>
              <a:ea typeface="BIZ UDゴシック" panose="020B0400000000000000" pitchFamily="49" charset="-128"/>
            </a:endParaRPr>
          </a:p>
        </p:txBody>
      </p:sp>
      <p:grpSp>
        <p:nvGrpSpPr>
          <p:cNvPr id="32" name="図形グループ 31"/>
          <p:cNvGrpSpPr>
            <a:grpSpLocks noChangeAspect="1"/>
          </p:cNvGrpSpPr>
          <p:nvPr/>
        </p:nvGrpSpPr>
        <p:grpSpPr>
          <a:xfrm>
            <a:off x="4331229" y="3265230"/>
            <a:ext cx="450000" cy="337500"/>
            <a:chOff x="3355262" y="5469690"/>
            <a:chExt cx="720000" cy="540000"/>
          </a:xfrm>
        </p:grpSpPr>
        <p:cxnSp>
          <p:nvCxnSpPr>
            <p:cNvPr id="35" name="カギ線コネクタ 34"/>
            <p:cNvCxnSpPr/>
            <p:nvPr/>
          </p:nvCxnSpPr>
          <p:spPr>
            <a:xfrm rot="2700000">
              <a:off x="3429000" y="5469690"/>
              <a:ext cx="540000" cy="540000"/>
            </a:xfrm>
            <a:prstGeom prst="bentConnector3">
              <a:avLst>
                <a:gd name="adj1" fmla="val 100000"/>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cxnSp>
          <p:nvCxnSpPr>
            <p:cNvPr id="36" name="直線コネクタ 35"/>
            <p:cNvCxnSpPr/>
            <p:nvPr/>
          </p:nvCxnSpPr>
          <p:spPr>
            <a:xfrm>
              <a:off x="3355262" y="5737225"/>
              <a:ext cx="720000" cy="0"/>
            </a:xfrm>
            <a:prstGeom prst="line">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grpSp>
      <p:grpSp>
        <p:nvGrpSpPr>
          <p:cNvPr id="37" name="図形グループ 36"/>
          <p:cNvGrpSpPr>
            <a:grpSpLocks noChangeAspect="1"/>
          </p:cNvGrpSpPr>
          <p:nvPr/>
        </p:nvGrpSpPr>
        <p:grpSpPr>
          <a:xfrm>
            <a:off x="6392365" y="3265230"/>
            <a:ext cx="450000" cy="337500"/>
            <a:chOff x="3355262" y="5469690"/>
            <a:chExt cx="720000" cy="540000"/>
          </a:xfrm>
        </p:grpSpPr>
        <p:cxnSp>
          <p:nvCxnSpPr>
            <p:cNvPr id="40" name="カギ線コネクタ 39"/>
            <p:cNvCxnSpPr/>
            <p:nvPr/>
          </p:nvCxnSpPr>
          <p:spPr>
            <a:xfrm rot="2700000">
              <a:off x="3429000" y="5469690"/>
              <a:ext cx="540000" cy="540000"/>
            </a:xfrm>
            <a:prstGeom prst="bentConnector3">
              <a:avLst>
                <a:gd name="adj1" fmla="val 100000"/>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cxnSp>
          <p:nvCxnSpPr>
            <p:cNvPr id="41" name="直線コネクタ 40"/>
            <p:cNvCxnSpPr/>
            <p:nvPr/>
          </p:nvCxnSpPr>
          <p:spPr>
            <a:xfrm>
              <a:off x="3355262" y="5737225"/>
              <a:ext cx="720000" cy="0"/>
            </a:xfrm>
            <a:prstGeom prst="line">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grpSp>
      <p:grpSp>
        <p:nvGrpSpPr>
          <p:cNvPr id="2" name="図形グループ 102">
            <a:extLst>
              <a:ext uri="{FF2B5EF4-FFF2-40B4-BE49-F238E27FC236}">
                <a16:creationId xmlns:a16="http://schemas.microsoft.com/office/drawing/2014/main" id="{AEC68A9F-0CC2-D7B5-922E-03575C54D196}"/>
              </a:ext>
            </a:extLst>
          </p:cNvPr>
          <p:cNvGrpSpPr/>
          <p:nvPr/>
        </p:nvGrpSpPr>
        <p:grpSpPr>
          <a:xfrm>
            <a:off x="3650349" y="3959226"/>
            <a:ext cx="296586" cy="293005"/>
            <a:chOff x="5101121" y="3995693"/>
            <a:chExt cx="296586" cy="293005"/>
          </a:xfrm>
        </p:grpSpPr>
        <p:sp>
          <p:nvSpPr>
            <p:cNvPr id="3" name="円/楕円 103">
              <a:extLst>
                <a:ext uri="{FF2B5EF4-FFF2-40B4-BE49-F238E27FC236}">
                  <a16:creationId xmlns:a16="http://schemas.microsoft.com/office/drawing/2014/main" id="{DCDB5D0D-193D-7535-651F-5A896D6BF3E5}"/>
                </a:ext>
              </a:extLst>
            </p:cNvPr>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 name="フリーフォーム 104">
              <a:extLst>
                <a:ext uri="{FF2B5EF4-FFF2-40B4-BE49-F238E27FC236}">
                  <a16:creationId xmlns:a16="http://schemas.microsoft.com/office/drawing/2014/main" id="{70834194-24CE-FA0B-78E4-DD62EF91C86A}"/>
                </a:ext>
              </a:extLst>
            </p:cNvPr>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nvGrpSpPr>
          <p:cNvPr id="5" name="図形グループ 99">
            <a:extLst>
              <a:ext uri="{FF2B5EF4-FFF2-40B4-BE49-F238E27FC236}">
                <a16:creationId xmlns:a16="http://schemas.microsoft.com/office/drawing/2014/main" id="{2BDE331A-1D02-200E-6D4D-12A3C88EA64B}"/>
              </a:ext>
            </a:extLst>
          </p:cNvPr>
          <p:cNvGrpSpPr/>
          <p:nvPr/>
        </p:nvGrpSpPr>
        <p:grpSpPr>
          <a:xfrm>
            <a:off x="5883927" y="1731551"/>
            <a:ext cx="296586" cy="293005"/>
            <a:chOff x="5878361" y="3995693"/>
            <a:chExt cx="296586" cy="293005"/>
          </a:xfrm>
        </p:grpSpPr>
        <p:sp>
          <p:nvSpPr>
            <p:cNvPr id="6" name="円/楕円 100">
              <a:extLst>
                <a:ext uri="{FF2B5EF4-FFF2-40B4-BE49-F238E27FC236}">
                  <a16:creationId xmlns:a16="http://schemas.microsoft.com/office/drawing/2014/main" id="{5D678A95-6F22-03C1-5ADA-8F7548979FB7}"/>
                </a:ext>
              </a:extLst>
            </p:cNvPr>
            <p:cNvSpPr/>
            <p:nvPr/>
          </p:nvSpPr>
          <p:spPr>
            <a:xfrm>
              <a:off x="587959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7" name="フリーフォーム 101">
              <a:extLst>
                <a:ext uri="{FF2B5EF4-FFF2-40B4-BE49-F238E27FC236}">
                  <a16:creationId xmlns:a16="http://schemas.microsoft.com/office/drawing/2014/main" id="{6C0AA768-057B-CCD5-DA11-4C2E1DF2FB89}"/>
                </a:ext>
              </a:extLst>
            </p:cNvPr>
            <p:cNvSpPr/>
            <p:nvPr/>
          </p:nvSpPr>
          <p:spPr>
            <a:xfrm>
              <a:off x="5878361" y="3995693"/>
              <a:ext cx="296586" cy="293005"/>
            </a:xfrm>
            <a:custGeom>
              <a:avLst/>
              <a:gdLst/>
              <a:ahLst/>
              <a:cxnLst/>
              <a:rect l="l" t="t" r="r" b="b"/>
              <a:pathLst>
                <a:path w="296586" h="293005">
                  <a:moveTo>
                    <a:pt x="93273" y="51601"/>
                  </a:moveTo>
                  <a:lnTo>
                    <a:pt x="93273" y="159688"/>
                  </a:lnTo>
                  <a:cubicBezTo>
                    <a:pt x="107272" y="154153"/>
                    <a:pt x="121923" y="151386"/>
                    <a:pt x="137224" y="151386"/>
                  </a:cubicBezTo>
                  <a:cubicBezTo>
                    <a:pt x="149378" y="151386"/>
                    <a:pt x="158494" y="153719"/>
                    <a:pt x="164571" y="158386"/>
                  </a:cubicBezTo>
                  <a:cubicBezTo>
                    <a:pt x="169889" y="162509"/>
                    <a:pt x="172548" y="169075"/>
                    <a:pt x="172548" y="178082"/>
                  </a:cubicBezTo>
                  <a:cubicBezTo>
                    <a:pt x="172548" y="188392"/>
                    <a:pt x="169807" y="196503"/>
                    <a:pt x="164327" y="202418"/>
                  </a:cubicBezTo>
                  <a:cubicBezTo>
                    <a:pt x="158847" y="208332"/>
                    <a:pt x="151603" y="211289"/>
                    <a:pt x="142596" y="211289"/>
                  </a:cubicBezTo>
                  <a:cubicBezTo>
                    <a:pt x="133806" y="211289"/>
                    <a:pt x="124120" y="209580"/>
                    <a:pt x="113539" y="206162"/>
                  </a:cubicBezTo>
                  <a:cubicBezTo>
                    <a:pt x="102959" y="202743"/>
                    <a:pt x="95444" y="198810"/>
                    <a:pt x="90994" y="194360"/>
                  </a:cubicBezTo>
                  <a:lnTo>
                    <a:pt x="85948" y="194360"/>
                  </a:lnTo>
                  <a:lnTo>
                    <a:pt x="85948" y="231963"/>
                  </a:lnTo>
                  <a:cubicBezTo>
                    <a:pt x="103746" y="241512"/>
                    <a:pt x="123062" y="246287"/>
                    <a:pt x="143898" y="246287"/>
                  </a:cubicBezTo>
                  <a:cubicBezTo>
                    <a:pt x="165819" y="246287"/>
                    <a:pt x="183372" y="240292"/>
                    <a:pt x="196558" y="228300"/>
                  </a:cubicBezTo>
                  <a:cubicBezTo>
                    <a:pt x="209743" y="216308"/>
                    <a:pt x="216336" y="200003"/>
                    <a:pt x="216336" y="179384"/>
                  </a:cubicBezTo>
                  <a:cubicBezTo>
                    <a:pt x="216336" y="157789"/>
                    <a:pt x="207979" y="140860"/>
                    <a:pt x="191267" y="128597"/>
                  </a:cubicBezTo>
                  <a:cubicBezTo>
                    <a:pt x="181066" y="121109"/>
                    <a:pt x="164951" y="117365"/>
                    <a:pt x="142921" y="117365"/>
                  </a:cubicBezTo>
                  <a:cubicBezTo>
                    <a:pt x="139449" y="117365"/>
                    <a:pt x="135922" y="117690"/>
                    <a:pt x="132341" y="118342"/>
                  </a:cubicBezTo>
                  <a:lnTo>
                    <a:pt x="132341" y="85948"/>
                  </a:lnTo>
                  <a:lnTo>
                    <a:pt x="212592" y="85948"/>
                  </a:lnTo>
                  <a:lnTo>
                    <a:pt x="212592" y="51601"/>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nvGrpSpPr>
          <p:cNvPr id="8" name="図形グループ 57">
            <a:extLst>
              <a:ext uri="{FF2B5EF4-FFF2-40B4-BE49-F238E27FC236}">
                <a16:creationId xmlns:a16="http://schemas.microsoft.com/office/drawing/2014/main" id="{D61F0702-8AE1-5E97-E567-BE6399E91B6D}"/>
              </a:ext>
            </a:extLst>
          </p:cNvPr>
          <p:cNvGrpSpPr/>
          <p:nvPr/>
        </p:nvGrpSpPr>
        <p:grpSpPr>
          <a:xfrm>
            <a:off x="5920803" y="4024794"/>
            <a:ext cx="296586" cy="293005"/>
            <a:chOff x="6801905" y="3995693"/>
            <a:chExt cx="296586" cy="293005"/>
          </a:xfrm>
        </p:grpSpPr>
        <p:sp>
          <p:nvSpPr>
            <p:cNvPr id="10" name="円/楕円 58">
              <a:extLst>
                <a:ext uri="{FF2B5EF4-FFF2-40B4-BE49-F238E27FC236}">
                  <a16:creationId xmlns:a16="http://schemas.microsoft.com/office/drawing/2014/main" id="{A95F5141-4838-3E17-5BBA-4C20AB3AF3BD}"/>
                </a:ext>
              </a:extLst>
            </p:cNvPr>
            <p:cNvSpPr/>
            <p:nvPr/>
          </p:nvSpPr>
          <p:spPr>
            <a:xfrm>
              <a:off x="6803136"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12" name="フリーフォーム 59">
              <a:extLst>
                <a:ext uri="{FF2B5EF4-FFF2-40B4-BE49-F238E27FC236}">
                  <a16:creationId xmlns:a16="http://schemas.microsoft.com/office/drawing/2014/main" id="{AF3179A3-8E51-0F7C-906C-0DEC7F3E6CDF}"/>
                </a:ext>
              </a:extLst>
            </p:cNvPr>
            <p:cNvSpPr/>
            <p:nvPr/>
          </p:nvSpPr>
          <p:spPr>
            <a:xfrm>
              <a:off x="6801905" y="3995693"/>
              <a:ext cx="296586" cy="293005"/>
            </a:xfrm>
            <a:custGeom>
              <a:avLst/>
              <a:gdLst/>
              <a:ahLst/>
              <a:cxnLst/>
              <a:rect l="l" t="t" r="r" b="b"/>
              <a:pathLst>
                <a:path w="296586" h="293005">
                  <a:moveTo>
                    <a:pt x="144224" y="146991"/>
                  </a:moveTo>
                  <a:cubicBezTo>
                    <a:pt x="153991" y="146991"/>
                    <a:pt x="160882" y="148565"/>
                    <a:pt x="164897" y="151712"/>
                  </a:cubicBezTo>
                  <a:cubicBezTo>
                    <a:pt x="171408" y="156812"/>
                    <a:pt x="174664" y="165331"/>
                    <a:pt x="174664" y="177268"/>
                  </a:cubicBezTo>
                  <a:cubicBezTo>
                    <a:pt x="174664" y="187686"/>
                    <a:pt x="172168" y="195852"/>
                    <a:pt x="167176" y="201767"/>
                  </a:cubicBezTo>
                  <a:cubicBezTo>
                    <a:pt x="162184" y="207681"/>
                    <a:pt x="155456" y="210638"/>
                    <a:pt x="146991" y="210638"/>
                  </a:cubicBezTo>
                  <a:cubicBezTo>
                    <a:pt x="137550" y="210638"/>
                    <a:pt x="130225" y="206108"/>
                    <a:pt x="125016" y="197046"/>
                  </a:cubicBezTo>
                  <a:cubicBezTo>
                    <a:pt x="119807" y="187985"/>
                    <a:pt x="117202" y="175423"/>
                    <a:pt x="117202" y="159362"/>
                  </a:cubicBezTo>
                  <a:cubicBezTo>
                    <a:pt x="117202" y="158928"/>
                    <a:pt x="117283" y="158006"/>
                    <a:pt x="117446" y="156595"/>
                  </a:cubicBezTo>
                  <a:cubicBezTo>
                    <a:pt x="117609" y="155184"/>
                    <a:pt x="117690" y="153991"/>
                    <a:pt x="117690" y="153014"/>
                  </a:cubicBezTo>
                  <a:cubicBezTo>
                    <a:pt x="126698" y="148999"/>
                    <a:pt x="135542" y="146991"/>
                    <a:pt x="144224" y="146991"/>
                  </a:cubicBezTo>
                  <a:close/>
                  <a:moveTo>
                    <a:pt x="168315" y="46718"/>
                  </a:moveTo>
                  <a:cubicBezTo>
                    <a:pt x="138255" y="46718"/>
                    <a:pt x="115194" y="56756"/>
                    <a:pt x="99133" y="76832"/>
                  </a:cubicBezTo>
                  <a:cubicBezTo>
                    <a:pt x="83941" y="95932"/>
                    <a:pt x="76344" y="122411"/>
                    <a:pt x="76344" y="156269"/>
                  </a:cubicBezTo>
                  <a:cubicBezTo>
                    <a:pt x="76344" y="187632"/>
                    <a:pt x="83886" y="211344"/>
                    <a:pt x="98971" y="227405"/>
                  </a:cubicBezTo>
                  <a:cubicBezTo>
                    <a:pt x="110365" y="239559"/>
                    <a:pt x="126372" y="245636"/>
                    <a:pt x="146991" y="245636"/>
                  </a:cubicBezTo>
                  <a:cubicBezTo>
                    <a:pt x="165765" y="245636"/>
                    <a:pt x="181772" y="239342"/>
                    <a:pt x="195011" y="226754"/>
                  </a:cubicBezTo>
                  <a:cubicBezTo>
                    <a:pt x="208793" y="213514"/>
                    <a:pt x="215684" y="196693"/>
                    <a:pt x="215684" y="176292"/>
                  </a:cubicBezTo>
                  <a:cubicBezTo>
                    <a:pt x="215684" y="152960"/>
                    <a:pt x="207654" y="135651"/>
                    <a:pt x="191593" y="124364"/>
                  </a:cubicBezTo>
                  <a:cubicBezTo>
                    <a:pt x="182043" y="117636"/>
                    <a:pt x="168152" y="114272"/>
                    <a:pt x="149921" y="114272"/>
                  </a:cubicBezTo>
                  <a:cubicBezTo>
                    <a:pt x="138743" y="114272"/>
                    <a:pt x="128977" y="117528"/>
                    <a:pt x="120620" y="124039"/>
                  </a:cubicBezTo>
                  <a:cubicBezTo>
                    <a:pt x="127891" y="95824"/>
                    <a:pt x="142650" y="81716"/>
                    <a:pt x="164897" y="81716"/>
                  </a:cubicBezTo>
                  <a:cubicBezTo>
                    <a:pt x="177377" y="81716"/>
                    <a:pt x="186818" y="84049"/>
                    <a:pt x="193221" y="88715"/>
                  </a:cubicBezTo>
                  <a:lnTo>
                    <a:pt x="197616" y="88715"/>
                  </a:lnTo>
                  <a:lnTo>
                    <a:pt x="197616" y="51601"/>
                  </a:lnTo>
                  <a:cubicBezTo>
                    <a:pt x="187849" y="48346"/>
                    <a:pt x="178082" y="46718"/>
                    <a:pt x="168315" y="46718"/>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nvGrpSpPr>
          <p:cNvPr id="15" name="図形グループ 43">
            <a:extLst>
              <a:ext uri="{FF2B5EF4-FFF2-40B4-BE49-F238E27FC236}">
                <a16:creationId xmlns:a16="http://schemas.microsoft.com/office/drawing/2014/main" id="{E173E0C1-6436-98E2-D0C6-C09D19114A8F}"/>
              </a:ext>
            </a:extLst>
          </p:cNvPr>
          <p:cNvGrpSpPr/>
          <p:nvPr/>
        </p:nvGrpSpPr>
        <p:grpSpPr>
          <a:xfrm>
            <a:off x="7585251" y="3130926"/>
            <a:ext cx="296586" cy="293005"/>
            <a:chOff x="7423697" y="3995693"/>
            <a:chExt cx="296586" cy="293005"/>
          </a:xfrm>
        </p:grpSpPr>
        <p:sp>
          <p:nvSpPr>
            <p:cNvPr id="16" name="円/楕円 55">
              <a:extLst>
                <a:ext uri="{FF2B5EF4-FFF2-40B4-BE49-F238E27FC236}">
                  <a16:creationId xmlns:a16="http://schemas.microsoft.com/office/drawing/2014/main" id="{D17902BE-EA34-7824-6866-1BDE91323874}"/>
                </a:ext>
              </a:extLst>
            </p:cNvPr>
            <p:cNvSpPr/>
            <p:nvPr/>
          </p:nvSpPr>
          <p:spPr>
            <a:xfrm>
              <a:off x="742492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17" name="フリーフォーム 56">
              <a:extLst>
                <a:ext uri="{FF2B5EF4-FFF2-40B4-BE49-F238E27FC236}">
                  <a16:creationId xmlns:a16="http://schemas.microsoft.com/office/drawing/2014/main" id="{5BB845AC-3811-0E24-08FB-641DEB4AA105}"/>
                </a:ext>
              </a:extLst>
            </p:cNvPr>
            <p:cNvSpPr/>
            <p:nvPr/>
          </p:nvSpPr>
          <p:spPr>
            <a:xfrm>
              <a:off x="7423697" y="3995693"/>
              <a:ext cx="296586" cy="293005"/>
            </a:xfrm>
            <a:custGeom>
              <a:avLst/>
              <a:gdLst/>
              <a:ahLst/>
              <a:cxnLst/>
              <a:rect l="l" t="t" r="r" b="b"/>
              <a:pathLst>
                <a:path w="296586" h="293005">
                  <a:moveTo>
                    <a:pt x="83995" y="53718"/>
                  </a:moveTo>
                  <a:lnTo>
                    <a:pt x="83995" y="89692"/>
                  </a:lnTo>
                  <a:lnTo>
                    <a:pt x="173361" y="89692"/>
                  </a:lnTo>
                  <a:lnTo>
                    <a:pt x="90343" y="243357"/>
                  </a:lnTo>
                  <a:lnTo>
                    <a:pt x="139666" y="243357"/>
                  </a:lnTo>
                  <a:lnTo>
                    <a:pt x="219591" y="89041"/>
                  </a:lnTo>
                  <a:lnTo>
                    <a:pt x="219591" y="53718"/>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sp>
        <p:nvSpPr>
          <p:cNvPr id="18" name="テキスト ボックス 17">
            <a:extLst>
              <a:ext uri="{FF2B5EF4-FFF2-40B4-BE49-F238E27FC236}">
                <a16:creationId xmlns:a16="http://schemas.microsoft.com/office/drawing/2014/main" id="{09369C8E-5BEE-FF72-47F3-505829890912}"/>
              </a:ext>
            </a:extLst>
          </p:cNvPr>
          <p:cNvSpPr txBox="1"/>
          <p:nvPr/>
        </p:nvSpPr>
        <p:spPr>
          <a:xfrm>
            <a:off x="2667000" y="5181600"/>
            <a:ext cx="5082603" cy="923330"/>
          </a:xfrm>
          <a:prstGeom prst="rect">
            <a:avLst/>
          </a:prstGeom>
          <a:noFill/>
        </p:spPr>
        <p:txBody>
          <a:bodyPr wrap="square" rtlCol="0">
            <a:spAutoFit/>
          </a:bodyPr>
          <a:lstStyle/>
          <a:p>
            <a:r>
              <a:rPr kumimoji="1" lang="en-US" altLang="ja-JP" sz="1800" b="1" dirty="0">
                <a:solidFill>
                  <a:srgbClr val="009650"/>
                </a:solidFill>
                <a:latin typeface="BIZ UDゴシック" panose="020B0400000000000000" pitchFamily="49" charset="-128"/>
                <a:ea typeface="BIZ UDゴシック" panose="020B0400000000000000" pitchFamily="49" charset="-128"/>
              </a:rPr>
              <a:t>※</a:t>
            </a:r>
            <a:r>
              <a:rPr kumimoji="1" lang="ja-JP" altLang="en-US" sz="1800" b="1" dirty="0">
                <a:solidFill>
                  <a:srgbClr val="009650"/>
                </a:solidFill>
                <a:latin typeface="BIZ UDゴシック" panose="020B0400000000000000" pitchFamily="49" charset="-128"/>
                <a:ea typeface="BIZ UDゴシック" panose="020B0400000000000000" pitchFamily="49" charset="-128"/>
              </a:rPr>
              <a:t>事前テストを行わなくてもオンライン診療を</a:t>
            </a:r>
            <a:endParaRPr kumimoji="1" lang="en-US" altLang="ja-JP" sz="1800" b="1" dirty="0">
              <a:solidFill>
                <a:srgbClr val="009650"/>
              </a:solidFill>
              <a:latin typeface="BIZ UDゴシック" panose="020B0400000000000000" pitchFamily="49" charset="-128"/>
              <a:ea typeface="BIZ UDゴシック" panose="020B0400000000000000" pitchFamily="49" charset="-128"/>
            </a:endParaRPr>
          </a:p>
          <a:p>
            <a:r>
              <a:rPr lang="ja-JP" altLang="en-US" sz="1800" b="1" dirty="0">
                <a:solidFill>
                  <a:srgbClr val="009650"/>
                </a:solidFill>
                <a:latin typeface="BIZ UDゴシック" panose="020B0400000000000000" pitchFamily="49" charset="-128"/>
                <a:ea typeface="BIZ UDゴシック" panose="020B0400000000000000" pitchFamily="49" charset="-128"/>
              </a:rPr>
              <a:t>　</a:t>
            </a:r>
            <a:r>
              <a:rPr kumimoji="1" lang="ja-JP" altLang="en-US" sz="1800" b="1" dirty="0">
                <a:solidFill>
                  <a:srgbClr val="009650"/>
                </a:solidFill>
                <a:latin typeface="BIZ UDゴシック" panose="020B0400000000000000" pitchFamily="49" charset="-128"/>
                <a:ea typeface="BIZ UDゴシック" panose="020B0400000000000000" pitchFamily="49" charset="-128"/>
              </a:rPr>
              <a:t>受診することは可能ですが、事前にテストを</a:t>
            </a:r>
            <a:endParaRPr kumimoji="1" lang="en-US" altLang="ja-JP" sz="1800" b="1" dirty="0">
              <a:solidFill>
                <a:srgbClr val="009650"/>
              </a:solidFill>
              <a:latin typeface="BIZ UDゴシック" panose="020B0400000000000000" pitchFamily="49" charset="-128"/>
              <a:ea typeface="BIZ UDゴシック" panose="020B0400000000000000" pitchFamily="49" charset="-128"/>
            </a:endParaRPr>
          </a:p>
          <a:p>
            <a:r>
              <a:rPr lang="ja-JP" altLang="en-US" sz="1800" b="1" dirty="0">
                <a:solidFill>
                  <a:srgbClr val="009650"/>
                </a:solidFill>
                <a:latin typeface="BIZ UDゴシック" panose="020B0400000000000000" pitchFamily="49" charset="-128"/>
                <a:ea typeface="BIZ UDゴシック" panose="020B0400000000000000" pitchFamily="49" charset="-128"/>
              </a:rPr>
              <a:t>　</a:t>
            </a:r>
            <a:r>
              <a:rPr kumimoji="1" lang="ja-JP" altLang="en-US" sz="1800" b="1" dirty="0">
                <a:solidFill>
                  <a:srgbClr val="009650"/>
                </a:solidFill>
                <a:latin typeface="BIZ UDゴシック" panose="020B0400000000000000" pitchFamily="49" charset="-128"/>
                <a:ea typeface="BIZ UDゴシック" panose="020B0400000000000000" pitchFamily="49" charset="-128"/>
              </a:rPr>
              <a:t>行った方がよいでしょう。</a:t>
            </a:r>
          </a:p>
        </p:txBody>
      </p:sp>
    </p:spTree>
    <p:extLst>
      <p:ext uri="{BB962C8B-B14F-4D97-AF65-F5344CB8AC3E}">
        <p14:creationId xmlns:p14="http://schemas.microsoft.com/office/powerpoint/2010/main" val="17693282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idx="4294967295"/>
          </p:nvPr>
        </p:nvSpPr>
        <p:spPr>
          <a:xfrm>
            <a:off x="1792102" y="498572"/>
            <a:ext cx="7200000" cy="540000"/>
          </a:xfrm>
          <a:prstGeom prst="rect">
            <a:avLst/>
          </a:prstGeom>
        </p:spPr>
        <p:txBody>
          <a:bodyPr>
            <a:noAutofit/>
          </a:bodyPr>
          <a:lstStyle/>
          <a:p>
            <a:r>
              <a:rPr lang="ja-JP" altLang="en-US" sz="3200" b="1" dirty="0">
                <a:solidFill>
                  <a:srgbClr val="009650"/>
                </a:solidFill>
                <a:latin typeface="BIZ UDゴシック" panose="020B0400000000000000" pitchFamily="49" charset="-128"/>
                <a:ea typeface="BIZ UDゴシック" panose="020B0400000000000000" pitchFamily="49" charset="-128"/>
                <a:cs typeface="Meiryo" charset="-128"/>
              </a:rPr>
              <a:t>オンライン診療とは？</a:t>
            </a:r>
          </a:p>
        </p:txBody>
      </p:sp>
      <p:sp>
        <p:nvSpPr>
          <p:cNvPr id="3" name="サブタイトル 2"/>
          <p:cNvSpPr>
            <a:spLocks noGrp="1"/>
          </p:cNvSpPr>
          <p:nvPr>
            <p:ph type="subTitle" idx="4294967295"/>
          </p:nvPr>
        </p:nvSpPr>
        <p:spPr>
          <a:xfrm>
            <a:off x="1792102" y="1327036"/>
            <a:ext cx="6858000" cy="5031361"/>
          </a:xfrm>
          <a:prstGeom prst="rect">
            <a:avLst/>
          </a:prstGeom>
        </p:spPr>
        <p:txBody>
          <a:bodyPr numCol="1">
            <a:noAutofit/>
          </a:bodyPr>
          <a:lstStyle/>
          <a:p>
            <a:pPr marL="9525" marR="4344" algn="l">
              <a:lnSpc>
                <a:spcPct val="125000"/>
              </a:lnSpc>
              <a:spcBef>
                <a:spcPts val="85"/>
              </a:spcBef>
            </a:pPr>
            <a:r>
              <a:rPr lang="ja-JP" altLang="en-US" sz="2400" b="1" dirty="0">
                <a:latin typeface="BIZ UDゴシック" panose="020B0400000000000000" pitchFamily="49" charset="-128"/>
                <a:ea typeface="BIZ UDゴシック" panose="020B0400000000000000" pitchFamily="49" charset="-128"/>
                <a:cs typeface="Meiryo" charset="-128"/>
              </a:rPr>
              <a:t>お手持ちのスマートフォンや</a:t>
            </a:r>
            <a:endParaRPr lang="en-US" altLang="ja-JP" sz="2400" b="1" dirty="0">
              <a:latin typeface="BIZ UDゴシック" panose="020B0400000000000000" pitchFamily="49" charset="-128"/>
              <a:ea typeface="BIZ UDゴシック" panose="020B0400000000000000" pitchFamily="49" charset="-128"/>
              <a:cs typeface="Meiryo" charset="-128"/>
            </a:endParaRPr>
          </a:p>
          <a:p>
            <a:pPr marL="9525" marR="4344" algn="l">
              <a:lnSpc>
                <a:spcPct val="125000"/>
              </a:lnSpc>
              <a:spcBef>
                <a:spcPts val="85"/>
              </a:spcBef>
            </a:pPr>
            <a:r>
              <a:rPr lang="ja-JP" altLang="en-US" sz="2400" b="1" dirty="0">
                <a:latin typeface="BIZ UDゴシック" panose="020B0400000000000000" pitchFamily="49" charset="-128"/>
                <a:ea typeface="BIZ UDゴシック" panose="020B0400000000000000" pitchFamily="49" charset="-128"/>
                <a:cs typeface="Meiryo" charset="-128"/>
              </a:rPr>
              <a:t>パソコンなどを使った</a:t>
            </a:r>
            <a:endParaRPr lang="en-US" altLang="ja-JP" sz="2400" b="1" dirty="0">
              <a:latin typeface="BIZ UDゴシック" panose="020B0400000000000000" pitchFamily="49" charset="-128"/>
              <a:ea typeface="BIZ UDゴシック" panose="020B0400000000000000" pitchFamily="49" charset="-128"/>
              <a:cs typeface="Meiryo" charset="-128"/>
            </a:endParaRPr>
          </a:p>
          <a:p>
            <a:pPr marL="9525" marR="4344" algn="l">
              <a:lnSpc>
                <a:spcPct val="125000"/>
              </a:lnSpc>
              <a:spcBef>
                <a:spcPts val="85"/>
              </a:spcBef>
            </a:pPr>
            <a:r>
              <a:rPr lang="ja-JP" altLang="en-US" sz="2400" b="1" dirty="0">
                <a:latin typeface="BIZ UDゴシック" panose="020B0400000000000000" pitchFamily="49" charset="-128"/>
                <a:ea typeface="BIZ UDゴシック" panose="020B0400000000000000" pitchFamily="49" charset="-128"/>
                <a:cs typeface="Meiryo" charset="-128"/>
              </a:rPr>
              <a:t>ビデオ通話による診療のことです。</a:t>
            </a:r>
            <a:br>
              <a:rPr lang="ja-JP" altLang="en-US" sz="2400" b="1" dirty="0">
                <a:latin typeface="BIZ UDゴシック" panose="020B0400000000000000" pitchFamily="49" charset="-128"/>
                <a:ea typeface="BIZ UDゴシック" panose="020B0400000000000000" pitchFamily="49" charset="-128"/>
                <a:cs typeface="Meiryo" charset="-128"/>
              </a:rPr>
            </a:br>
            <a:r>
              <a:rPr lang="ja-JP" altLang="en-US" sz="2400" b="1" dirty="0">
                <a:latin typeface="BIZ UDゴシック" panose="020B0400000000000000" pitchFamily="49" charset="-128"/>
                <a:ea typeface="BIZ UDゴシック" panose="020B0400000000000000" pitchFamily="49" charset="-128"/>
                <a:cs typeface="Meiryo" charset="-128"/>
              </a:rPr>
              <a:t>令和２年４月１０日より</a:t>
            </a:r>
            <a:endParaRPr lang="en-US" altLang="ja-JP" sz="2400" b="1" dirty="0">
              <a:latin typeface="BIZ UDゴシック" panose="020B0400000000000000" pitchFamily="49" charset="-128"/>
              <a:ea typeface="BIZ UDゴシック" panose="020B0400000000000000" pitchFamily="49" charset="-128"/>
              <a:cs typeface="Meiryo" charset="-128"/>
            </a:endParaRPr>
          </a:p>
          <a:p>
            <a:pPr marL="9525" marR="4344" algn="l">
              <a:lnSpc>
                <a:spcPct val="125000"/>
              </a:lnSpc>
              <a:spcBef>
                <a:spcPts val="85"/>
              </a:spcBef>
            </a:pPr>
            <a:r>
              <a:rPr lang="ja-JP" altLang="en-US" sz="2400" b="1" dirty="0">
                <a:latin typeface="BIZ UDゴシック" panose="020B0400000000000000" pitchFamily="49" charset="-128"/>
                <a:ea typeface="BIZ UDゴシック" panose="020B0400000000000000" pitchFamily="49" charset="-128"/>
                <a:cs typeface="Meiryo" charset="-128"/>
              </a:rPr>
              <a:t>新型コロナウイルス感染症対策として、</a:t>
            </a:r>
            <a:br>
              <a:rPr lang="ja-JP" altLang="en-US" sz="2400" b="1" dirty="0">
                <a:latin typeface="BIZ UDゴシック" panose="020B0400000000000000" pitchFamily="49" charset="-128"/>
                <a:ea typeface="BIZ UDゴシック" panose="020B0400000000000000" pitchFamily="49" charset="-128"/>
                <a:cs typeface="Meiryo" charset="-128"/>
              </a:rPr>
            </a:br>
            <a:r>
              <a:rPr lang="ja-JP" altLang="en-US" sz="2400" b="1" dirty="0">
                <a:latin typeface="BIZ UDゴシック" panose="020B0400000000000000" pitchFamily="49" charset="-128"/>
                <a:ea typeface="BIZ UDゴシック" panose="020B0400000000000000" pitchFamily="49" charset="-128"/>
                <a:cs typeface="Meiryo" charset="-128"/>
              </a:rPr>
              <a:t>医療機関に行かなくても</a:t>
            </a:r>
            <a:endParaRPr lang="en-US" altLang="ja-JP" sz="2400" b="1" dirty="0">
              <a:latin typeface="BIZ UDゴシック" panose="020B0400000000000000" pitchFamily="49" charset="-128"/>
              <a:ea typeface="BIZ UDゴシック" panose="020B0400000000000000" pitchFamily="49" charset="-128"/>
              <a:cs typeface="Meiryo" charset="-128"/>
            </a:endParaRPr>
          </a:p>
          <a:p>
            <a:pPr marL="9525" marR="4344" algn="l">
              <a:lnSpc>
                <a:spcPct val="125000"/>
              </a:lnSpc>
              <a:spcBef>
                <a:spcPts val="85"/>
              </a:spcBef>
            </a:pPr>
            <a:r>
              <a:rPr lang="ja-JP" altLang="en-US" sz="2400" b="1" dirty="0">
                <a:solidFill>
                  <a:schemeClr val="tx1"/>
                </a:solidFill>
                <a:latin typeface="BIZ UDゴシック" panose="020B0400000000000000" pitchFamily="49" charset="-128"/>
                <a:ea typeface="BIZ UDゴシック" panose="020B0400000000000000" pitchFamily="49" charset="-128"/>
                <a:cs typeface="Meiryo" charset="-128"/>
              </a:rPr>
              <a:t>受診</a:t>
            </a:r>
            <a:r>
              <a:rPr lang="ja-JP" altLang="en-US" sz="2400" b="1" dirty="0">
                <a:latin typeface="BIZ UDゴシック" panose="020B0400000000000000" pitchFamily="49" charset="-128"/>
                <a:ea typeface="BIZ UDゴシック" panose="020B0400000000000000" pitchFamily="49" charset="-128"/>
                <a:cs typeface="Meiryo" charset="-128"/>
              </a:rPr>
              <a:t>できるようになりました。</a:t>
            </a:r>
            <a:endParaRPr lang="en-US" altLang="ja-JP" sz="2400" b="1" dirty="0">
              <a:latin typeface="BIZ UDゴシック" panose="020B0400000000000000" pitchFamily="49" charset="-128"/>
              <a:ea typeface="BIZ UDゴシック" panose="020B0400000000000000" pitchFamily="49" charset="-128"/>
              <a:cs typeface="Meiryo" charset="-128"/>
            </a:endParaRPr>
          </a:p>
          <a:p>
            <a:pPr marL="9525" marR="4344" algn="l">
              <a:lnSpc>
                <a:spcPct val="125000"/>
              </a:lnSpc>
              <a:spcBef>
                <a:spcPts val="85"/>
              </a:spcBef>
            </a:pPr>
            <a:r>
              <a:rPr lang="ja-JP" altLang="en-US" sz="2400" b="1" dirty="0">
                <a:latin typeface="BIZ UDゴシック" panose="020B0400000000000000" pitchFamily="49" charset="-128"/>
                <a:ea typeface="BIZ UDゴシック" panose="020B0400000000000000" pitchFamily="49" charset="-128"/>
                <a:cs typeface="Meiryo" charset="-128"/>
              </a:rPr>
              <a:t>ご利用にあたっては、</a:t>
            </a:r>
            <a:br>
              <a:rPr lang="ja-JP" altLang="en-US" sz="2400" b="1" dirty="0">
                <a:latin typeface="BIZ UDゴシック" panose="020B0400000000000000" pitchFamily="49" charset="-128"/>
                <a:ea typeface="BIZ UDゴシック" panose="020B0400000000000000" pitchFamily="49" charset="-128"/>
                <a:cs typeface="Meiryo" charset="-128"/>
              </a:rPr>
            </a:br>
            <a:r>
              <a:rPr lang="ja-JP" altLang="en-US" sz="2400" b="1" dirty="0">
                <a:latin typeface="BIZ UDゴシック" panose="020B0400000000000000" pitchFamily="49" charset="-128"/>
                <a:ea typeface="BIZ UDゴシック" panose="020B0400000000000000" pitchFamily="49" charset="-128"/>
                <a:cs typeface="Meiryo" charset="-128"/>
              </a:rPr>
              <a:t>高額な機器や難しいシステムは不要です。</a:t>
            </a:r>
            <a:endParaRPr lang="en-US" altLang="ja-JP" sz="2400" b="1" dirty="0">
              <a:latin typeface="BIZ UDゴシック" panose="020B0400000000000000" pitchFamily="49" charset="-128"/>
              <a:ea typeface="BIZ UDゴシック" panose="020B0400000000000000" pitchFamily="49" charset="-128"/>
              <a:cs typeface="Meiryo" charset="-128"/>
            </a:endParaRPr>
          </a:p>
          <a:p>
            <a:pPr marL="9525" marR="4344" algn="l">
              <a:lnSpc>
                <a:spcPct val="125000"/>
              </a:lnSpc>
              <a:spcBef>
                <a:spcPts val="600"/>
              </a:spcBef>
            </a:pPr>
            <a:r>
              <a:rPr lang="en-US" altLang="ja-JP" b="1" dirty="0">
                <a:latin typeface="BIZ UDゴシック" panose="020B0400000000000000" pitchFamily="49" charset="-128"/>
                <a:ea typeface="BIZ UDゴシック" panose="020B0400000000000000" pitchFamily="49" charset="-128"/>
                <a:cs typeface="Meiryo" charset="-128"/>
              </a:rPr>
              <a:t>※</a:t>
            </a:r>
            <a:r>
              <a:rPr lang="ja-JP" altLang="en-US" sz="1800" b="1" dirty="0">
                <a:solidFill>
                  <a:srgbClr val="000000"/>
                </a:solidFill>
                <a:effectLst/>
                <a:latin typeface="BIZ UDゴシック" panose="020B0400000000000000" pitchFamily="49" charset="-128"/>
                <a:ea typeface="BIZ UDゴシック" panose="020B0400000000000000" pitchFamily="49" charset="-128"/>
                <a:cs typeface="Times New Roman" panose="02020603050405020304" pitchFamily="18" charset="0"/>
              </a:rPr>
              <a:t>実施している医療機関やその方法、料金等の詳細は、病院、</a:t>
            </a:r>
            <a:endParaRPr lang="en-US" altLang="ja-JP" sz="1800" b="1" dirty="0">
              <a:solidFill>
                <a:srgbClr val="000000"/>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9525" marR="4344" algn="l">
              <a:lnSpc>
                <a:spcPct val="125000"/>
              </a:lnSpc>
            </a:pPr>
            <a:r>
              <a:rPr lang="en-US" altLang="ja-JP" b="1"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  </a:t>
            </a:r>
            <a:r>
              <a:rPr lang="ja-JP" altLang="en-US" sz="1800" b="1" dirty="0">
                <a:solidFill>
                  <a:srgbClr val="000000"/>
                </a:solidFill>
                <a:effectLst/>
                <a:latin typeface="BIZ UDゴシック" panose="020B0400000000000000" pitchFamily="49" charset="-128"/>
                <a:ea typeface="BIZ UDゴシック" panose="020B0400000000000000" pitchFamily="49" charset="-128"/>
                <a:cs typeface="Times New Roman" panose="02020603050405020304" pitchFamily="18" charset="0"/>
              </a:rPr>
              <a:t>クリニックへお問い合わせください。</a:t>
            </a:r>
            <a:endParaRPr lang="en-US" altLang="ja-JP" b="1" dirty="0">
              <a:latin typeface="BIZ UDゴシック" panose="020B0400000000000000" pitchFamily="49" charset="-128"/>
              <a:ea typeface="BIZ UDゴシック" panose="020B0400000000000000" pitchFamily="49" charset="-128"/>
              <a:cs typeface="Meiryo" charset="-128"/>
            </a:endParaRPr>
          </a:p>
          <a:p>
            <a:pPr marL="9525" marR="4344" algn="l">
              <a:lnSpc>
                <a:spcPct val="125000"/>
              </a:lnSpc>
              <a:spcBef>
                <a:spcPts val="85"/>
              </a:spcBef>
            </a:pPr>
            <a:r>
              <a:rPr lang="ja-JP" altLang="en-US" b="1" dirty="0">
                <a:latin typeface="BIZ UDゴシック" panose="020B0400000000000000" pitchFamily="49" charset="-128"/>
                <a:ea typeface="BIZ UDゴシック" panose="020B0400000000000000" pitchFamily="49" charset="-128"/>
                <a:cs typeface="Meiryo" charset="-128"/>
              </a:rPr>
              <a:t>　</a:t>
            </a:r>
          </a:p>
        </p:txBody>
      </p:sp>
      <p:sp>
        <p:nvSpPr>
          <p:cNvPr id="4" name="Title 1"/>
          <p:cNvSpPr txBox="1">
            <a:spLocks/>
          </p:cNvSpPr>
          <p:nvPr/>
        </p:nvSpPr>
        <p:spPr>
          <a:xfrm>
            <a:off x="476714" y="586032"/>
            <a:ext cx="1188171" cy="509216"/>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1-A</a:t>
            </a:r>
            <a:endParaRPr lang="en-US" sz="3600" dirty="0">
              <a:latin typeface="BIZ UDゴシック" panose="020B0400000000000000" pitchFamily="49" charset="-128"/>
              <a:ea typeface="BIZ UDゴシック" panose="020B0400000000000000" pitchFamily="49" charset="-128"/>
            </a:endParaRPr>
          </a:p>
        </p:txBody>
      </p:sp>
      <p:pic>
        <p:nvPicPr>
          <p:cNvPr id="8" name="Picture 2" descr="パソコンのモニターを見せる医師のイラスト">
            <a:extLst>
              <a:ext uri="{FF2B5EF4-FFF2-40B4-BE49-F238E27FC236}">
                <a16:creationId xmlns:a16="http://schemas.microsoft.com/office/drawing/2014/main" id="{9DAF661C-6D31-48B7-9809-661D7131FF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394" y="3950273"/>
            <a:ext cx="1188172" cy="1264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93119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字幕 2">
            <a:extLst>
              <a:ext uri="{FF2B5EF4-FFF2-40B4-BE49-F238E27FC236}">
                <a16:creationId xmlns:a16="http://schemas.microsoft.com/office/drawing/2014/main" id="{F07DBB0F-2896-4C60-A00F-725A8CC5611C}"/>
              </a:ext>
            </a:extLst>
          </p:cNvPr>
          <p:cNvSpPr>
            <a:spLocks noGrp="1"/>
          </p:cNvSpPr>
          <p:nvPr>
            <p:ph type="subTitle" idx="4294967295"/>
          </p:nvPr>
        </p:nvSpPr>
        <p:spPr>
          <a:xfrm>
            <a:off x="524256" y="1399032"/>
            <a:ext cx="8280000" cy="393759"/>
          </a:xfrm>
          <a:prstGeom prst="rect">
            <a:avLst/>
          </a:prstGeom>
        </p:spPr>
        <p:txBody>
          <a:bodyPr/>
          <a:lstStyle/>
          <a:p>
            <a:r>
              <a:rPr lang="ja-JP" altLang="en-US" b="1" dirty="0">
                <a:solidFill>
                  <a:schemeClr val="tx1"/>
                </a:solidFill>
                <a:latin typeface="BIZ UDゴシック" panose="020B0400000000000000" pitchFamily="49" charset="-128"/>
                <a:ea typeface="BIZ UDゴシック" panose="020B0400000000000000" pitchFamily="49" charset="-128"/>
                <a:cs typeface="Meiryo" charset="-128"/>
              </a:rPr>
              <a:t>予約時間内に医師から電話がかかってきます。</a:t>
            </a:r>
          </a:p>
        </p:txBody>
      </p:sp>
      <p:pic>
        <p:nvPicPr>
          <p:cNvPr id="11" name="図 10" descr="画面右下にある「ヤードック」をタップしている画像">
            <a:extLst>
              <a:ext uri="{FF2B5EF4-FFF2-40B4-BE49-F238E27FC236}">
                <a16:creationId xmlns:a16="http://schemas.microsoft.com/office/drawing/2014/main" id="{F07971F8-021F-4518-8742-9CB7A55648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9200" y="3143310"/>
            <a:ext cx="1620000" cy="2044164"/>
          </a:xfrm>
          <a:prstGeom prst="rect">
            <a:avLst/>
          </a:prstGeom>
        </p:spPr>
      </p:pic>
      <p:pic>
        <p:nvPicPr>
          <p:cNvPr id="6" name="図 5" descr="実際に診療が始まり、画面正面に医師、右上に自分が表示されている画像">
            <a:extLst>
              <a:ext uri="{FF2B5EF4-FFF2-40B4-BE49-F238E27FC236}">
                <a16:creationId xmlns:a16="http://schemas.microsoft.com/office/drawing/2014/main" id="{233102DE-0339-40BA-8A89-E60B7CBCA6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0" y="1847910"/>
            <a:ext cx="1800000" cy="3179360"/>
          </a:xfrm>
          <a:prstGeom prst="rect">
            <a:avLst/>
          </a:prstGeom>
        </p:spPr>
      </p:pic>
      <p:pic>
        <p:nvPicPr>
          <p:cNvPr id="8" name="図 7" descr="電話がかかってきた画面で「応答」をタップしている画像">
            <a:extLst>
              <a:ext uri="{FF2B5EF4-FFF2-40B4-BE49-F238E27FC236}">
                <a16:creationId xmlns:a16="http://schemas.microsoft.com/office/drawing/2014/main" id="{F858224D-EB3D-4733-9F28-53658DC958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29510" y="2015972"/>
            <a:ext cx="1620000" cy="2627308"/>
          </a:xfrm>
          <a:prstGeom prst="rect">
            <a:avLst/>
          </a:prstGeom>
        </p:spPr>
      </p:pic>
      <p:sp>
        <p:nvSpPr>
          <p:cNvPr id="29" name="object 18">
            <a:extLst>
              <a:ext uri="{FF2B5EF4-FFF2-40B4-BE49-F238E27FC236}">
                <a16:creationId xmlns:a16="http://schemas.microsoft.com/office/drawing/2014/main" id="{84120372-64DA-4E54-A83F-BF6241F74A06}"/>
              </a:ext>
            </a:extLst>
          </p:cNvPr>
          <p:cNvSpPr txBox="1"/>
          <p:nvPr/>
        </p:nvSpPr>
        <p:spPr>
          <a:xfrm>
            <a:off x="330992" y="1931510"/>
            <a:ext cx="2612112" cy="3833742"/>
          </a:xfrm>
          <a:prstGeom prst="rect">
            <a:avLst/>
          </a:prstGeom>
        </p:spPr>
        <p:txBody>
          <a:bodyPr vert="horz" wrap="square" lIns="0" tIns="12065" rIns="0" bIns="0" rtlCol="0">
            <a:spAutoFit/>
          </a:bodyPr>
          <a:lstStyle/>
          <a:p>
            <a:pPr marL="12700">
              <a:spcBef>
                <a:spcPts val="85"/>
              </a:spcBef>
              <a:tabLst>
                <a:tab pos="352425" algn="l"/>
              </a:tabLst>
            </a:pPr>
            <a:r>
              <a:rPr lang="ja-JP" altLang="en-US" sz="2400" b="1" spc="5" dirty="0">
                <a:solidFill>
                  <a:srgbClr val="009650"/>
                </a:solidFill>
                <a:latin typeface="BIZ UDゴシック" panose="020B0400000000000000" pitchFamily="49" charset="-128"/>
                <a:ea typeface="BIZ UDゴシック" panose="020B0400000000000000" pitchFamily="49" charset="-128"/>
                <a:cs typeface="Meiryo" charset="-128"/>
              </a:rPr>
              <a:t>❶</a:t>
            </a:r>
            <a:r>
              <a:rPr lang="ja-JP" altLang="en-US" sz="1800" b="1" spc="5" dirty="0">
                <a:latin typeface="BIZ UDゴシック" panose="020B0400000000000000" pitchFamily="49" charset="-128"/>
                <a:ea typeface="BIZ UDゴシック" panose="020B0400000000000000" pitchFamily="49" charset="-128"/>
                <a:cs typeface="Meiryo" charset="-128"/>
              </a:rPr>
              <a:t>電話がかかって</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12700">
              <a:spcBef>
                <a:spcPts val="85"/>
              </a:spcBef>
              <a:tabLst>
                <a:tab pos="352425" algn="l"/>
              </a:tabLst>
            </a:pPr>
            <a:r>
              <a:rPr lang="ja-JP" altLang="en-US" sz="1800" b="1" spc="5" dirty="0">
                <a:latin typeface="BIZ UDゴシック" panose="020B0400000000000000" pitchFamily="49" charset="-128"/>
                <a:ea typeface="BIZ UDゴシック" panose="020B0400000000000000" pitchFamily="49" charset="-128"/>
                <a:cs typeface="Meiryo" charset="-128"/>
              </a:rPr>
              <a:t>　きたら</a:t>
            </a:r>
            <a:r>
              <a:rPr lang="en-US" altLang="ja-JP" sz="1800" b="1" dirty="0">
                <a:latin typeface="BIZ UDゴシック" panose="020B0400000000000000" pitchFamily="49" charset="-128"/>
                <a:ea typeface="BIZ UDゴシック" panose="020B0400000000000000" pitchFamily="49" charset="-128"/>
                <a:cs typeface="Meiryo" charset="-128"/>
              </a:rPr>
              <a:t>｢</a:t>
            </a:r>
            <a:r>
              <a:rPr lang="ja-JP" altLang="en-US" sz="1800" b="1" spc="5" dirty="0">
                <a:latin typeface="BIZ UDゴシック" panose="020B0400000000000000" pitchFamily="49" charset="-128"/>
                <a:ea typeface="BIZ UDゴシック" panose="020B0400000000000000" pitchFamily="49" charset="-128"/>
                <a:cs typeface="Meiryo" charset="-128"/>
              </a:rPr>
              <a:t>応答</a:t>
            </a:r>
            <a:r>
              <a:rPr lang="en-US" altLang="ja-JP" sz="1800" b="1" dirty="0">
                <a:latin typeface="BIZ UDゴシック" panose="020B0400000000000000" pitchFamily="49" charset="-128"/>
                <a:ea typeface="BIZ UDゴシック" panose="020B0400000000000000" pitchFamily="49" charset="-128"/>
                <a:cs typeface="Meiryo" charset="-128"/>
              </a:rPr>
              <a:t>｣</a:t>
            </a:r>
            <a:r>
              <a:rPr lang="ja-JP" altLang="en-US" sz="1800" b="1" spc="22" dirty="0">
                <a:latin typeface="BIZ UDゴシック" panose="020B0400000000000000" pitchFamily="49" charset="-128"/>
                <a:ea typeface="BIZ UDゴシック" panose="020B0400000000000000" pitchFamily="49" charset="-128"/>
                <a:cs typeface="Meiryo" charset="-128"/>
              </a:rPr>
              <a:t>を選択</a:t>
            </a:r>
            <a:endParaRPr lang="ja-JP" altLang="en-US" sz="1800" b="1" dirty="0">
              <a:latin typeface="BIZ UDゴシック" panose="020B0400000000000000" pitchFamily="49" charset="-128"/>
              <a:ea typeface="BIZ UDゴシック" panose="020B0400000000000000" pitchFamily="49" charset="-128"/>
              <a:cs typeface="Meiryo" charset="-128"/>
            </a:endParaRPr>
          </a:p>
          <a:p>
            <a:pPr marL="12700">
              <a:spcBef>
                <a:spcPts val="95"/>
              </a:spcBef>
              <a:tabLst>
                <a:tab pos="352425" algn="l"/>
              </a:tabLst>
            </a:pPr>
            <a:r>
              <a:rPr lang="ja-JP" altLang="en-US" sz="2400" b="1" spc="5" dirty="0">
                <a:solidFill>
                  <a:srgbClr val="009650"/>
                </a:solidFill>
                <a:latin typeface="BIZ UDゴシック" panose="020B0400000000000000" pitchFamily="49" charset="-128"/>
                <a:ea typeface="BIZ UDゴシック" panose="020B0400000000000000" pitchFamily="49" charset="-128"/>
                <a:cs typeface="Meiryo" charset="-128"/>
              </a:rPr>
              <a:t>❷</a:t>
            </a:r>
            <a:r>
              <a:rPr lang="en-US" altLang="ja-JP" sz="1800" b="1" spc="5" dirty="0">
                <a:latin typeface="BIZ UDゴシック" panose="020B0400000000000000" pitchFamily="49" charset="-128"/>
                <a:ea typeface="BIZ UDゴシック" panose="020B0400000000000000" pitchFamily="49" charset="-128"/>
                <a:cs typeface="Meiryo" charset="-128"/>
              </a:rPr>
              <a:t>	</a:t>
            </a:r>
            <a:r>
              <a:rPr lang="ja-JP" altLang="en-US" sz="1800" b="1" spc="5" dirty="0">
                <a:latin typeface="BIZ UDゴシック" panose="020B0400000000000000" pitchFamily="49" charset="-128"/>
                <a:ea typeface="BIZ UDゴシック" panose="020B0400000000000000" pitchFamily="49" charset="-128"/>
                <a:cs typeface="Meiryo" charset="-128"/>
              </a:rPr>
              <a:t>もし画面をロック</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12700">
              <a:spcBef>
                <a:spcPts val="95"/>
              </a:spcBef>
              <a:tabLst>
                <a:tab pos="352425" algn="l"/>
              </a:tabLst>
            </a:pPr>
            <a:r>
              <a:rPr lang="ja-JP" altLang="en-US" sz="1800" b="1" spc="5" dirty="0">
                <a:latin typeface="BIZ UDゴシック" panose="020B0400000000000000" pitchFamily="49" charset="-128"/>
                <a:ea typeface="BIZ UDゴシック" panose="020B0400000000000000" pitchFamily="49" charset="-128"/>
                <a:cs typeface="Meiryo" charset="-128"/>
              </a:rPr>
              <a:t>　していたら、</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12700">
              <a:spcBef>
                <a:spcPts val="95"/>
              </a:spcBef>
              <a:tabLst>
                <a:tab pos="352425" algn="l"/>
              </a:tabLst>
            </a:pPr>
            <a:r>
              <a:rPr lang="ja-JP" altLang="en-US" sz="1800" b="1" spc="5" dirty="0">
                <a:latin typeface="BIZ UDゴシック" panose="020B0400000000000000" pitchFamily="49" charset="-128"/>
                <a:ea typeface="BIZ UDゴシック" panose="020B0400000000000000" pitchFamily="49" charset="-128"/>
                <a:cs typeface="Meiryo" charset="-128"/>
              </a:rPr>
              <a:t>　</a:t>
            </a:r>
            <a:r>
              <a:rPr lang="en-US" altLang="ja-JP" sz="1800" b="1" spc="5" dirty="0">
                <a:latin typeface="BIZ UDゴシック" panose="020B0400000000000000" pitchFamily="49" charset="-128"/>
                <a:ea typeface="BIZ UDゴシック" panose="020B0400000000000000" pitchFamily="49" charset="-128"/>
                <a:cs typeface="Meiryo" charset="-128"/>
              </a:rPr>
              <a:t>｢</a:t>
            </a:r>
            <a:r>
              <a:rPr lang="ja-JP" altLang="en-US" sz="1800" b="1" spc="5" dirty="0">
                <a:latin typeface="BIZ UDゴシック" panose="020B0400000000000000" pitchFamily="49" charset="-128"/>
                <a:ea typeface="BIZ UDゴシック" panose="020B0400000000000000" pitchFamily="49" charset="-128"/>
                <a:cs typeface="Meiryo" charset="-128"/>
              </a:rPr>
              <a:t>スライドで応答</a:t>
            </a:r>
            <a:r>
              <a:rPr lang="en-US" altLang="ja-JP" sz="1800" b="1" spc="5" dirty="0">
                <a:latin typeface="BIZ UDゴシック" panose="020B0400000000000000" pitchFamily="49" charset="-128"/>
                <a:ea typeface="BIZ UDゴシック" panose="020B0400000000000000" pitchFamily="49" charset="-128"/>
                <a:cs typeface="Meiryo" charset="-128"/>
              </a:rPr>
              <a:t>｣</a:t>
            </a:r>
            <a:r>
              <a:rPr lang="ja-JP" altLang="en-US" sz="1800" b="1" spc="5" dirty="0">
                <a:latin typeface="BIZ UDゴシック" panose="020B0400000000000000" pitchFamily="49" charset="-128"/>
                <a:ea typeface="BIZ UDゴシック" panose="020B0400000000000000" pitchFamily="49" charset="-128"/>
                <a:cs typeface="Meiryo" charset="-128"/>
              </a:rPr>
              <a:t>を</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12700">
              <a:spcBef>
                <a:spcPts val="95"/>
              </a:spcBef>
              <a:tabLst>
                <a:tab pos="352425" algn="l"/>
              </a:tabLst>
            </a:pPr>
            <a:r>
              <a:rPr lang="ja-JP" altLang="en-US" sz="1800" b="1" spc="5" dirty="0">
                <a:latin typeface="BIZ UDゴシック" panose="020B0400000000000000" pitchFamily="49" charset="-128"/>
                <a:ea typeface="BIZ UDゴシック" panose="020B0400000000000000" pitchFamily="49" charset="-128"/>
                <a:cs typeface="Meiryo" charset="-128"/>
              </a:rPr>
              <a:t>　選択して</a:t>
            </a:r>
            <a:r>
              <a:rPr lang="en-US" altLang="ja-JP" sz="1800" b="1" dirty="0">
                <a:latin typeface="BIZ UDゴシック" panose="020B0400000000000000" pitchFamily="49" charset="-128"/>
                <a:ea typeface="BIZ UDゴシック" panose="020B0400000000000000" pitchFamily="49" charset="-128"/>
                <a:cs typeface="Meiryo" charset="-128"/>
              </a:rPr>
              <a:t>｢</a:t>
            </a:r>
            <a:r>
              <a:rPr lang="ja-JP" altLang="en-US" sz="1800" b="1" spc="5" dirty="0">
                <a:latin typeface="BIZ UDゴシック" panose="020B0400000000000000" pitchFamily="49" charset="-128"/>
                <a:ea typeface="BIZ UDゴシック" panose="020B0400000000000000" pitchFamily="49" charset="-128"/>
                <a:cs typeface="Meiryo" charset="-128"/>
              </a:rPr>
              <a:t>オン</a:t>
            </a:r>
            <a:r>
              <a:rPr lang="en-US" altLang="ja-JP" sz="1800" b="1" dirty="0">
                <a:latin typeface="BIZ UDゴシック" panose="020B0400000000000000" pitchFamily="49" charset="-128"/>
                <a:ea typeface="BIZ UDゴシック" panose="020B0400000000000000" pitchFamily="49" charset="-128"/>
                <a:cs typeface="Meiryo" charset="-128"/>
              </a:rPr>
              <a:t>｣</a:t>
            </a:r>
            <a:r>
              <a:rPr lang="ja-JP" altLang="en-US" sz="1800" b="1" spc="5" dirty="0">
                <a:latin typeface="BIZ UDゴシック" panose="020B0400000000000000" pitchFamily="49" charset="-128"/>
                <a:ea typeface="BIZ UDゴシック" panose="020B0400000000000000" pitchFamily="49" charset="-128"/>
                <a:cs typeface="Meiryo" charset="-128"/>
              </a:rPr>
              <a:t>に</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12700">
              <a:spcBef>
                <a:spcPts val="95"/>
              </a:spcBef>
              <a:tabLst>
                <a:tab pos="352425" algn="l"/>
              </a:tabLst>
            </a:pPr>
            <a:r>
              <a:rPr lang="ja-JP" altLang="en-US" sz="1800" b="1" spc="5" dirty="0">
                <a:latin typeface="BIZ UDゴシック" panose="020B0400000000000000" pitchFamily="49" charset="-128"/>
                <a:ea typeface="BIZ UDゴシック" panose="020B0400000000000000" pitchFamily="49" charset="-128"/>
                <a:cs typeface="Meiryo" charset="-128"/>
              </a:rPr>
              <a:t>　します</a:t>
            </a:r>
            <a:endParaRPr lang="ja-JP" altLang="en-US" sz="1800" b="1" dirty="0">
              <a:latin typeface="BIZ UDゴシック" panose="020B0400000000000000" pitchFamily="49" charset="-128"/>
              <a:ea typeface="BIZ UDゴシック" panose="020B0400000000000000" pitchFamily="49" charset="-128"/>
              <a:cs typeface="Meiryo" charset="-128"/>
            </a:endParaRPr>
          </a:p>
          <a:p>
            <a:pPr marL="12700">
              <a:spcBef>
                <a:spcPts val="85"/>
              </a:spcBef>
              <a:tabLst>
                <a:tab pos="352425" algn="l"/>
              </a:tabLst>
            </a:pPr>
            <a:r>
              <a:rPr lang="ja-JP" altLang="en-US" sz="2400" b="1" spc="5" dirty="0">
                <a:solidFill>
                  <a:srgbClr val="009650"/>
                </a:solidFill>
                <a:latin typeface="BIZ UDゴシック" panose="020B0400000000000000" pitchFamily="49" charset="-128"/>
                <a:ea typeface="BIZ UDゴシック" panose="020B0400000000000000" pitchFamily="49" charset="-128"/>
                <a:cs typeface="Meiryo" charset="-128"/>
              </a:rPr>
              <a:t>❸</a:t>
            </a:r>
            <a:r>
              <a:rPr lang="ja-JP" altLang="en-US" sz="1800" b="1" spc="5" dirty="0">
                <a:latin typeface="BIZ UDゴシック" panose="020B0400000000000000" pitchFamily="49" charset="-128"/>
                <a:ea typeface="BIZ UDゴシック" panose="020B0400000000000000" pitchFamily="49" charset="-128"/>
                <a:cs typeface="Meiryo" charset="-128"/>
              </a:rPr>
              <a:t>右下の</a:t>
            </a:r>
            <a:r>
              <a:rPr lang="en-US" altLang="ja-JP" sz="1800" b="1" dirty="0">
                <a:latin typeface="BIZ UDゴシック" panose="020B0400000000000000" pitchFamily="49" charset="-128"/>
                <a:ea typeface="BIZ UDゴシック" panose="020B0400000000000000" pitchFamily="49" charset="-128"/>
                <a:cs typeface="Meiryo" charset="-128"/>
              </a:rPr>
              <a:t>｢</a:t>
            </a:r>
            <a:r>
              <a:rPr lang="en-US" altLang="ja-JP" sz="1800" b="1" spc="5" dirty="0" err="1">
                <a:latin typeface="BIZ UDゴシック" panose="020B0400000000000000" pitchFamily="49" charset="-128"/>
                <a:ea typeface="BIZ UDゴシック" panose="020B0400000000000000" pitchFamily="49" charset="-128"/>
                <a:cs typeface="Meiryo" charset="-128"/>
              </a:rPr>
              <a:t>YaDoc</a:t>
            </a:r>
            <a:r>
              <a:rPr lang="en-US" altLang="ja-JP" sz="1800" b="1" dirty="0">
                <a:latin typeface="BIZ UDゴシック" panose="020B0400000000000000" pitchFamily="49" charset="-128"/>
                <a:ea typeface="BIZ UDゴシック" panose="020B0400000000000000" pitchFamily="49" charset="-128"/>
                <a:cs typeface="Meiryo" charset="-128"/>
              </a:rPr>
              <a:t>｣</a:t>
            </a:r>
            <a:r>
              <a:rPr lang="ja-JP" altLang="en-US" sz="1800" b="1" dirty="0">
                <a:latin typeface="BIZ UDゴシック" panose="020B0400000000000000" pitchFamily="49" charset="-128"/>
                <a:ea typeface="BIZ UDゴシック" panose="020B0400000000000000" pitchFamily="49" charset="-128"/>
                <a:cs typeface="Meiryo" charset="-128"/>
              </a:rPr>
              <a:t>を</a:t>
            </a:r>
            <a:endParaRPr lang="ja-JP" altLang="en-US" sz="1800" b="1" spc="5" dirty="0">
              <a:latin typeface="BIZ UDゴシック" panose="020B0400000000000000" pitchFamily="49" charset="-128"/>
              <a:ea typeface="BIZ UDゴシック" panose="020B0400000000000000" pitchFamily="49" charset="-128"/>
              <a:cs typeface="Meiryo" charset="-128"/>
            </a:endParaRPr>
          </a:p>
          <a:p>
            <a:pPr marL="12700">
              <a:spcBef>
                <a:spcPts val="85"/>
              </a:spcBef>
              <a:tabLst>
                <a:tab pos="352425" algn="l"/>
              </a:tabLst>
            </a:pPr>
            <a:r>
              <a:rPr lang="ja-JP" altLang="en-US" sz="1800" b="1" spc="5" dirty="0">
                <a:latin typeface="BIZ UDゴシック" panose="020B0400000000000000" pitchFamily="49" charset="-128"/>
                <a:ea typeface="BIZ UDゴシック" panose="020B0400000000000000" pitchFamily="49" charset="-128"/>
                <a:cs typeface="Meiryo" charset="-128"/>
              </a:rPr>
              <a:t>  選択</a:t>
            </a:r>
            <a:endParaRPr lang="ja-JP" altLang="en-US" sz="1800" b="1" dirty="0">
              <a:latin typeface="BIZ UDゴシック" panose="020B0400000000000000" pitchFamily="49" charset="-128"/>
              <a:ea typeface="BIZ UDゴシック" panose="020B0400000000000000" pitchFamily="49" charset="-128"/>
              <a:cs typeface="Meiryo" charset="-128"/>
            </a:endParaRPr>
          </a:p>
          <a:p>
            <a:pPr marL="12700">
              <a:spcBef>
                <a:spcPts val="100"/>
              </a:spcBef>
              <a:tabLst>
                <a:tab pos="352425" algn="l"/>
              </a:tabLst>
            </a:pPr>
            <a:r>
              <a:rPr lang="ja-JP" altLang="en-US" sz="2400" b="1" spc="5" dirty="0">
                <a:solidFill>
                  <a:srgbClr val="009650"/>
                </a:solidFill>
                <a:latin typeface="BIZ UDゴシック" panose="020B0400000000000000" pitchFamily="49" charset="-128"/>
                <a:ea typeface="BIZ UDゴシック" panose="020B0400000000000000" pitchFamily="49" charset="-128"/>
                <a:cs typeface="Meiryo" charset="-128"/>
              </a:rPr>
              <a:t>❹</a:t>
            </a:r>
            <a:r>
              <a:rPr lang="en-US" altLang="ja-JP" sz="2400" b="1" spc="5" dirty="0">
                <a:solidFill>
                  <a:srgbClr val="009650"/>
                </a:solidFill>
                <a:latin typeface="BIZ UDゴシック" panose="020B0400000000000000" pitchFamily="49" charset="-128"/>
                <a:ea typeface="BIZ UDゴシック" panose="020B0400000000000000" pitchFamily="49" charset="-128"/>
                <a:cs typeface="Meiryo" charset="-128"/>
              </a:rPr>
              <a:t>	</a:t>
            </a:r>
            <a:r>
              <a:rPr lang="ja-JP" altLang="en-US" sz="1800" b="1" spc="5" dirty="0">
                <a:latin typeface="BIZ UDゴシック" panose="020B0400000000000000" pitchFamily="49" charset="-128"/>
                <a:ea typeface="BIZ UDゴシック" panose="020B0400000000000000" pitchFamily="49" charset="-128"/>
                <a:cs typeface="Meiryo" charset="-128"/>
              </a:rPr>
              <a:t>通話が開始され、</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12700">
              <a:spcBef>
                <a:spcPts val="100"/>
              </a:spcBef>
              <a:tabLst>
                <a:tab pos="352425" algn="l"/>
              </a:tabLst>
            </a:pPr>
            <a:r>
              <a:rPr lang="ja-JP" altLang="en-US" sz="1800" b="1" spc="5" dirty="0">
                <a:latin typeface="BIZ UDゴシック" panose="020B0400000000000000" pitchFamily="49" charset="-128"/>
                <a:ea typeface="BIZ UDゴシック" panose="020B0400000000000000" pitchFamily="49" charset="-128"/>
                <a:cs typeface="Meiryo" charset="-128"/>
              </a:rPr>
              <a:t>　実際の診療が始まり</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12700">
              <a:spcBef>
                <a:spcPts val="100"/>
              </a:spcBef>
              <a:tabLst>
                <a:tab pos="352425" algn="l"/>
              </a:tabLst>
            </a:pPr>
            <a:r>
              <a:rPr lang="ja-JP" altLang="en-US" sz="1800" b="1" spc="5" dirty="0">
                <a:latin typeface="BIZ UDゴシック" panose="020B0400000000000000" pitchFamily="49" charset="-128"/>
                <a:ea typeface="BIZ UDゴシック" panose="020B0400000000000000" pitchFamily="49" charset="-128"/>
                <a:cs typeface="Meiryo" charset="-128"/>
              </a:rPr>
              <a:t>　ます</a:t>
            </a:r>
            <a:endParaRPr sz="1800" b="1" dirty="0">
              <a:latin typeface="BIZ UDゴシック" panose="020B0400000000000000" pitchFamily="49" charset="-128"/>
              <a:ea typeface="BIZ UDゴシック" panose="020B0400000000000000" pitchFamily="49" charset="-128"/>
              <a:cs typeface="Meiryo" charset="-128"/>
            </a:endParaRPr>
          </a:p>
        </p:txBody>
      </p:sp>
      <p:sp>
        <p:nvSpPr>
          <p:cNvPr id="33" name="正方形/長方形 32"/>
          <p:cNvSpPr/>
          <p:nvPr/>
        </p:nvSpPr>
        <p:spPr>
          <a:xfrm>
            <a:off x="3945432" y="4027790"/>
            <a:ext cx="612000" cy="5760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8" name="正方形/長方形 47"/>
          <p:cNvSpPr/>
          <p:nvPr/>
        </p:nvSpPr>
        <p:spPr>
          <a:xfrm>
            <a:off x="5997003" y="4559220"/>
            <a:ext cx="576000" cy="5760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39"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3-B</a:t>
            </a:r>
            <a:endParaRPr lang="en-US" sz="3600" dirty="0">
              <a:latin typeface="BIZ UDゴシック" panose="020B0400000000000000" pitchFamily="49" charset="-128"/>
              <a:ea typeface="BIZ UDゴシック" panose="020B0400000000000000" pitchFamily="49" charset="-128"/>
            </a:endParaRPr>
          </a:p>
        </p:txBody>
      </p:sp>
      <p:sp>
        <p:nvSpPr>
          <p:cNvPr id="40" name="タイトル 9">
            <a:extLst>
              <a:ext uri="{FF2B5EF4-FFF2-40B4-BE49-F238E27FC236}">
                <a16:creationId xmlns:a16="http://schemas.microsoft.com/office/drawing/2014/main" id="{FDDA2747-DBA5-44E4-A04D-BE8E8CD8D716}"/>
              </a:ext>
            </a:extLst>
          </p:cNvPr>
          <p:cNvSpPr txBox="1">
            <a:spLocks/>
          </p:cNvSpPr>
          <p:nvPr/>
        </p:nvSpPr>
        <p:spPr>
          <a:xfrm>
            <a:off x="1604326" y="224130"/>
            <a:ext cx="5259912"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オンライン診療アプリ</a:t>
            </a:r>
            <a:r>
              <a:rPr lang="en-US" altLang="ja-JP" sz="1800" spc="-13" dirty="0" err="1">
                <a:latin typeface="BIZ UDゴシック" panose="020B0400000000000000" pitchFamily="49" charset="-128"/>
                <a:ea typeface="BIZ UDゴシック" panose="020B0400000000000000" pitchFamily="49" charset="-128"/>
              </a:rPr>
              <a:t>YaDoc </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【7</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kumimoji="0" lang="ja-JP" altLang="en-US" sz="3200" kern="0" dirty="0">
                <a:latin typeface="BIZ UDゴシック" panose="020B0400000000000000" pitchFamily="49" charset="-128"/>
                <a:ea typeface="BIZ UDゴシック" panose="020B0400000000000000" pitchFamily="49" charset="-128"/>
              </a:rPr>
              <a:t>ビデオ通話で診察</a:t>
            </a:r>
          </a:p>
        </p:txBody>
      </p:sp>
      <p:grpSp>
        <p:nvGrpSpPr>
          <p:cNvPr id="46" name="図形グループ 45"/>
          <p:cNvGrpSpPr/>
          <p:nvPr/>
        </p:nvGrpSpPr>
        <p:grpSpPr>
          <a:xfrm>
            <a:off x="6912918" y="1890252"/>
            <a:ext cx="296586" cy="293005"/>
            <a:chOff x="5101121" y="3995693"/>
            <a:chExt cx="296586" cy="293005"/>
          </a:xfrm>
        </p:grpSpPr>
        <p:sp>
          <p:nvSpPr>
            <p:cNvPr id="47" name="円/楕円 46"/>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9" name="フリーフォーム 48"/>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nvGrpSpPr>
          <p:cNvPr id="50" name="図形グループ 49"/>
          <p:cNvGrpSpPr/>
          <p:nvPr/>
        </p:nvGrpSpPr>
        <p:grpSpPr>
          <a:xfrm>
            <a:off x="5848574" y="4407312"/>
            <a:ext cx="296586" cy="293005"/>
            <a:chOff x="4232441" y="3995693"/>
            <a:chExt cx="296586" cy="293005"/>
          </a:xfrm>
        </p:grpSpPr>
        <p:sp>
          <p:nvSpPr>
            <p:cNvPr id="51" name="円/楕円 50"/>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74" name="フリーフォーム 73"/>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nvGrpSpPr>
          <p:cNvPr id="78" name="図形グループ 77"/>
          <p:cNvGrpSpPr/>
          <p:nvPr/>
        </p:nvGrpSpPr>
        <p:grpSpPr>
          <a:xfrm>
            <a:off x="3759864" y="3851897"/>
            <a:ext cx="296587" cy="293005"/>
            <a:chOff x="2897417" y="3995693"/>
            <a:chExt cx="296587" cy="293005"/>
          </a:xfrm>
        </p:grpSpPr>
        <p:sp>
          <p:nvSpPr>
            <p:cNvPr id="79" name="円/楕円 78"/>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80" name="テキスト ボックス 79"/>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BIZ UDゴシック" panose="020B0400000000000000" pitchFamily="49" charset="-128"/>
                <a:ea typeface="BIZ UDゴシック" panose="020B0400000000000000" pitchFamily="49" charset="-128"/>
                <a:cs typeface="Meiryo" charset="-128"/>
              </a:endParaRPr>
            </a:p>
          </p:txBody>
        </p:sp>
      </p:grpSp>
      <p:sp>
        <p:nvSpPr>
          <p:cNvPr id="105" name="テキスト ボックス 104">
            <a:extLst>
              <a:ext uri="{FF2B5EF4-FFF2-40B4-BE49-F238E27FC236}">
                <a16:creationId xmlns:a16="http://schemas.microsoft.com/office/drawing/2014/main" id="{FEA9D84B-E9C0-45B9-BE4A-5FF1D5BDB7EB}"/>
              </a:ext>
            </a:extLst>
          </p:cNvPr>
          <p:cNvSpPr txBox="1"/>
          <p:nvPr/>
        </p:nvSpPr>
        <p:spPr>
          <a:xfrm>
            <a:off x="2767511" y="5434998"/>
            <a:ext cx="2424922" cy="584775"/>
          </a:xfrm>
          <a:prstGeom prst="rect">
            <a:avLst/>
          </a:prstGeom>
          <a:noFill/>
        </p:spPr>
        <p:txBody>
          <a:bodyPr wrap="square" rtlCol="0">
            <a:spAutoFit/>
          </a:bodyPr>
          <a:lstStyle/>
          <a:p>
            <a:r>
              <a:rPr kumimoji="1" lang="ja-JP" altLang="en-US" sz="1600" b="1" dirty="0">
                <a:solidFill>
                  <a:srgbClr val="FF0000"/>
                </a:solidFill>
                <a:latin typeface="BIZ UDゴシック" panose="020B0400000000000000" pitchFamily="49" charset="-128"/>
                <a:ea typeface="BIZ UDゴシック" panose="020B0400000000000000" pitchFamily="49" charset="-128"/>
              </a:rPr>
              <a:t>チャットでの</a:t>
            </a:r>
            <a:endParaRPr kumimoji="1" lang="en-US" altLang="ja-JP" sz="1600" b="1" dirty="0">
              <a:solidFill>
                <a:srgbClr val="FF0000"/>
              </a:solidFill>
              <a:latin typeface="BIZ UDゴシック" panose="020B0400000000000000" pitchFamily="49" charset="-128"/>
              <a:ea typeface="BIZ UDゴシック" panose="020B0400000000000000" pitchFamily="49" charset="-128"/>
            </a:endParaRPr>
          </a:p>
          <a:p>
            <a:r>
              <a:rPr kumimoji="1" lang="ja-JP" altLang="en-US" sz="1600" b="1" dirty="0">
                <a:solidFill>
                  <a:srgbClr val="FF0000"/>
                </a:solidFill>
                <a:latin typeface="BIZ UDゴシック" panose="020B0400000000000000" pitchFamily="49" charset="-128"/>
                <a:ea typeface="BIZ UDゴシック" panose="020B0400000000000000" pitchFamily="49" charset="-128"/>
              </a:rPr>
              <a:t>やり取りはできません。</a:t>
            </a:r>
          </a:p>
        </p:txBody>
      </p:sp>
      <p:grpSp>
        <p:nvGrpSpPr>
          <p:cNvPr id="2" name="グループ化 1" descr="画面をロックしていた場合、「スライドで応答」をスライドして「オン」にしている画像">
            <a:extLst>
              <a:ext uri="{FF2B5EF4-FFF2-40B4-BE49-F238E27FC236}">
                <a16:creationId xmlns:a16="http://schemas.microsoft.com/office/drawing/2014/main" id="{D83BFF91-FD65-42E7-9F5A-5B61B15C4F90}"/>
              </a:ext>
            </a:extLst>
          </p:cNvPr>
          <p:cNvGrpSpPr/>
          <p:nvPr/>
        </p:nvGrpSpPr>
        <p:grpSpPr>
          <a:xfrm>
            <a:off x="4882558" y="1858296"/>
            <a:ext cx="1766642" cy="797161"/>
            <a:chOff x="4882558" y="1858296"/>
            <a:chExt cx="1766642" cy="797161"/>
          </a:xfrm>
        </p:grpSpPr>
        <p:pic>
          <p:nvPicPr>
            <p:cNvPr id="7" name="図 6">
              <a:extLst>
                <a:ext uri="{FF2B5EF4-FFF2-40B4-BE49-F238E27FC236}">
                  <a16:creationId xmlns:a16="http://schemas.microsoft.com/office/drawing/2014/main" id="{F2E1046A-850E-4259-96DD-45D4829379C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29200" y="2000310"/>
              <a:ext cx="1620000" cy="655147"/>
            </a:xfrm>
            <a:prstGeom prst="rect">
              <a:avLst/>
            </a:prstGeom>
          </p:spPr>
        </p:pic>
        <p:sp>
          <p:nvSpPr>
            <p:cNvPr id="73" name="上矢印 72"/>
            <p:cNvSpPr>
              <a:spLocks/>
            </p:cNvSpPr>
            <p:nvPr/>
          </p:nvSpPr>
          <p:spPr>
            <a:xfrm rot="5400000">
              <a:off x="5734800" y="1943910"/>
              <a:ext cx="360000" cy="972000"/>
            </a:xfrm>
            <a:prstGeom prst="upArrow">
              <a:avLst/>
            </a:prstGeom>
            <a:solidFill>
              <a:schemeClr val="accent6"/>
            </a:solidFill>
            <a:ln>
              <a:noFill/>
            </a:ln>
            <a:effectLst>
              <a:outerShdw blurRad="50800" dist="762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nvGrpSpPr>
            <p:cNvPr id="75" name="図形グループ 74"/>
            <p:cNvGrpSpPr/>
            <p:nvPr/>
          </p:nvGrpSpPr>
          <p:grpSpPr>
            <a:xfrm>
              <a:off x="4882558" y="1858296"/>
              <a:ext cx="296586" cy="293005"/>
              <a:chOff x="3546641" y="3995693"/>
              <a:chExt cx="296586" cy="293005"/>
            </a:xfrm>
          </p:grpSpPr>
          <p:sp>
            <p:nvSpPr>
              <p:cNvPr id="76" name="円/楕円 75"/>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77" name="フリーフォーム 76"/>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spTree>
    <p:extLst>
      <p:ext uri="{BB962C8B-B14F-4D97-AF65-F5344CB8AC3E}">
        <p14:creationId xmlns:p14="http://schemas.microsoft.com/office/powerpoint/2010/main" val="8084133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152000" y="1752600"/>
            <a:ext cx="6840000" cy="3964996"/>
          </a:xfrm>
          <a:prstGeom prst="rect">
            <a:avLst/>
          </a:prstGeom>
        </p:spPr>
        <p:txBody>
          <a:bodyPr wrap="square">
            <a:spAutoFit/>
          </a:bodyPr>
          <a:lstStyle/>
          <a:p>
            <a:pPr>
              <a:lnSpc>
                <a:spcPct val="150000"/>
              </a:lnSpc>
              <a:spcAft>
                <a:spcPts val="0"/>
              </a:spcAft>
            </a:pPr>
            <a:r>
              <a:rPr lang="ja-JP" altLang="ja-JP" sz="1900" b="1" kern="100" dirty="0">
                <a:latin typeface="BIZ UDゴシック" panose="020B0400000000000000" pitchFamily="49" charset="-128"/>
                <a:ea typeface="BIZ UDゴシック" panose="020B0400000000000000" pitchFamily="49" charset="-128"/>
                <a:cs typeface="Meiryo" charset="-128"/>
              </a:rPr>
              <a:t>決済方法は、医療機関の設定に応じて</a:t>
            </a:r>
            <a:endParaRPr lang="en-US" altLang="ja-JP" sz="1900" b="1" kern="100" dirty="0">
              <a:latin typeface="BIZ UDゴシック" panose="020B0400000000000000" pitchFamily="49" charset="-128"/>
              <a:ea typeface="BIZ UDゴシック" panose="020B0400000000000000" pitchFamily="49" charset="-128"/>
              <a:cs typeface="Meiryo" charset="-128"/>
            </a:endParaRPr>
          </a:p>
          <a:p>
            <a:pPr>
              <a:lnSpc>
                <a:spcPct val="150000"/>
              </a:lnSpc>
              <a:spcAft>
                <a:spcPts val="0"/>
              </a:spcAft>
            </a:pPr>
            <a:r>
              <a:rPr lang="en-US" altLang="ja-JP" sz="1900" b="1" dirty="0">
                <a:latin typeface="BIZ UDゴシック" panose="020B0400000000000000" pitchFamily="49" charset="-128"/>
                <a:ea typeface="BIZ UDゴシック" panose="020B0400000000000000" pitchFamily="49" charset="-128"/>
                <a:cs typeface="Meiryo" charset="-128"/>
              </a:rPr>
              <a:t>｢</a:t>
            </a:r>
            <a:r>
              <a:rPr lang="ja-JP" altLang="ja-JP" sz="1900" b="1" kern="100" dirty="0">
                <a:latin typeface="BIZ UDゴシック" panose="020B0400000000000000" pitchFamily="49" charset="-128"/>
                <a:ea typeface="BIZ UDゴシック" panose="020B0400000000000000" pitchFamily="49" charset="-128"/>
                <a:cs typeface="Meiryo" charset="-128"/>
              </a:rPr>
              <a:t>クレジットカード</a:t>
            </a:r>
            <a:r>
              <a:rPr lang="ja-JP" altLang="ja-JP" sz="1900" b="1" kern="100" spc="-1000" dirty="0">
                <a:latin typeface="BIZ UDゴシック" panose="020B0400000000000000" pitchFamily="49" charset="-128"/>
                <a:ea typeface="BIZ UDゴシック" panose="020B0400000000000000" pitchFamily="49" charset="-128"/>
                <a:cs typeface="Meiryo" charset="-128"/>
              </a:rPr>
              <a:t>」</a:t>
            </a:r>
            <a:r>
              <a:rPr lang="en-US" altLang="ja-JP" sz="1900" b="1" dirty="0">
                <a:latin typeface="BIZ UDゴシック" panose="020B0400000000000000" pitchFamily="49" charset="-128"/>
                <a:ea typeface="BIZ UDゴシック" panose="020B0400000000000000" pitchFamily="49" charset="-128"/>
                <a:cs typeface="Meiryo" charset="-128"/>
              </a:rPr>
              <a:t> ｢</a:t>
            </a:r>
            <a:r>
              <a:rPr lang="ja-JP" altLang="ja-JP" sz="1900" b="1" kern="100" dirty="0">
                <a:latin typeface="BIZ UDゴシック" panose="020B0400000000000000" pitchFamily="49" charset="-128"/>
                <a:ea typeface="BIZ UDゴシック" panose="020B0400000000000000" pitchFamily="49" charset="-128"/>
                <a:cs typeface="Meiryo" charset="-128"/>
              </a:rPr>
              <a:t>診療後の銀行振込</a:t>
            </a:r>
            <a:r>
              <a:rPr lang="ja-JP" altLang="ja-JP" sz="1900" b="1" kern="100" spc="-1000" dirty="0">
                <a:latin typeface="BIZ UDゴシック" panose="020B0400000000000000" pitchFamily="49" charset="-128"/>
                <a:ea typeface="BIZ UDゴシック" panose="020B0400000000000000" pitchFamily="49" charset="-128"/>
                <a:cs typeface="Meiryo" charset="-128"/>
              </a:rPr>
              <a:t>」 </a:t>
            </a:r>
            <a:endParaRPr lang="en-US" altLang="ja-JP" sz="1900" b="1" kern="100" spc="-1000" dirty="0">
              <a:latin typeface="BIZ UDゴシック" panose="020B0400000000000000" pitchFamily="49" charset="-128"/>
              <a:ea typeface="BIZ UDゴシック" panose="020B0400000000000000" pitchFamily="49" charset="-128"/>
              <a:cs typeface="Meiryo" charset="-128"/>
            </a:endParaRPr>
          </a:p>
          <a:p>
            <a:pPr>
              <a:lnSpc>
                <a:spcPct val="150000"/>
              </a:lnSpc>
              <a:spcAft>
                <a:spcPts val="0"/>
              </a:spcAft>
            </a:pPr>
            <a:r>
              <a:rPr lang="en-US" altLang="ja-JP" sz="1900" b="1" dirty="0">
                <a:latin typeface="BIZ UDゴシック" panose="020B0400000000000000" pitchFamily="49" charset="-128"/>
                <a:ea typeface="BIZ UDゴシック" panose="020B0400000000000000" pitchFamily="49" charset="-128"/>
                <a:cs typeface="Meiryo" charset="-128"/>
              </a:rPr>
              <a:t>｢</a:t>
            </a:r>
            <a:r>
              <a:rPr lang="ja-JP" altLang="ja-JP" sz="1900" b="1" kern="100" dirty="0">
                <a:latin typeface="BIZ UDゴシック" panose="020B0400000000000000" pitchFamily="49" charset="-128"/>
                <a:ea typeface="BIZ UDゴシック" panose="020B0400000000000000" pitchFamily="49" charset="-128"/>
                <a:cs typeface="Meiryo" charset="-128"/>
              </a:rPr>
              <a:t>次回来院時のお支払</a:t>
            </a:r>
            <a:r>
              <a:rPr lang="en-US" altLang="ja-JP" sz="1900" b="1" kern="100" dirty="0">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ja-JP" sz="1900" b="1" kern="100" dirty="0">
                <a:latin typeface="BIZ UDゴシック" panose="020B0400000000000000" pitchFamily="49" charset="-128"/>
                <a:ea typeface="BIZ UDゴシック" panose="020B0400000000000000" pitchFamily="49" charset="-128"/>
                <a:cs typeface="Meiryo" charset="-128"/>
              </a:rPr>
              <a:t>など</a:t>
            </a:r>
            <a:r>
              <a:rPr lang="ja-JP" altLang="en-US" sz="1900" b="1" kern="100" dirty="0">
                <a:latin typeface="BIZ UDゴシック" panose="020B0400000000000000" pitchFamily="49" charset="-128"/>
                <a:ea typeface="BIZ UDゴシック" panose="020B0400000000000000" pitchFamily="49" charset="-128"/>
                <a:cs typeface="Meiryo" charset="-128"/>
              </a:rPr>
              <a:t>が</a:t>
            </a:r>
            <a:r>
              <a:rPr lang="ja-JP" altLang="ja-JP" sz="1900" b="1" kern="100" dirty="0">
                <a:latin typeface="BIZ UDゴシック" panose="020B0400000000000000" pitchFamily="49" charset="-128"/>
                <a:ea typeface="BIZ UDゴシック" panose="020B0400000000000000" pitchFamily="49" charset="-128"/>
                <a:cs typeface="Meiryo" charset="-128"/>
              </a:rPr>
              <a:t>選</a:t>
            </a:r>
            <a:r>
              <a:rPr lang="ja-JP" altLang="en-US" sz="1900" b="1" kern="100" dirty="0">
                <a:latin typeface="BIZ UDゴシック" panose="020B0400000000000000" pitchFamily="49" charset="-128"/>
                <a:ea typeface="BIZ UDゴシック" panose="020B0400000000000000" pitchFamily="49" charset="-128"/>
                <a:cs typeface="Meiryo" charset="-128"/>
              </a:rPr>
              <a:t>べます</a:t>
            </a:r>
            <a:r>
              <a:rPr lang="ja-JP" altLang="ja-JP" sz="1900" b="1" kern="100" dirty="0">
                <a:latin typeface="BIZ UDゴシック" panose="020B0400000000000000" pitchFamily="49" charset="-128"/>
                <a:ea typeface="BIZ UDゴシック" panose="020B0400000000000000" pitchFamily="49" charset="-128"/>
                <a:cs typeface="Meiryo" charset="-128"/>
              </a:rPr>
              <a:t>。</a:t>
            </a:r>
          </a:p>
          <a:p>
            <a:pPr>
              <a:lnSpc>
                <a:spcPct val="150000"/>
              </a:lnSpc>
              <a:spcAft>
                <a:spcPts val="0"/>
              </a:spcAft>
            </a:pPr>
            <a:r>
              <a:rPr lang="en-US" altLang="ja-JP" sz="1900" b="1" kern="100" dirty="0">
                <a:latin typeface="BIZ UDゴシック" panose="020B0400000000000000" pitchFamily="49" charset="-128"/>
                <a:ea typeface="BIZ UDゴシック" panose="020B0400000000000000" pitchFamily="49" charset="-128"/>
                <a:cs typeface="Meiryo" charset="-128"/>
              </a:rPr>
              <a:t> </a:t>
            </a:r>
            <a:endParaRPr lang="ja-JP" altLang="ja-JP" sz="1900" b="1" kern="100" dirty="0">
              <a:latin typeface="BIZ UDゴシック" panose="020B0400000000000000" pitchFamily="49" charset="-128"/>
              <a:ea typeface="BIZ UDゴシック" panose="020B0400000000000000" pitchFamily="49" charset="-128"/>
              <a:cs typeface="Meiryo" charset="-128"/>
            </a:endParaRPr>
          </a:p>
          <a:p>
            <a:pPr>
              <a:lnSpc>
                <a:spcPct val="150000"/>
              </a:lnSpc>
              <a:spcAft>
                <a:spcPts val="0"/>
              </a:spcAft>
            </a:pPr>
            <a:r>
              <a:rPr lang="ja-JP" altLang="ja-JP" sz="1900" b="1" kern="100" dirty="0">
                <a:latin typeface="BIZ UDゴシック" panose="020B0400000000000000" pitchFamily="49" charset="-128"/>
                <a:ea typeface="BIZ UDゴシック" panose="020B0400000000000000" pitchFamily="49" charset="-128"/>
                <a:cs typeface="Meiryo" charset="-128"/>
              </a:rPr>
              <a:t>クレジットカード決済</a:t>
            </a:r>
            <a:r>
              <a:rPr lang="ja-JP" altLang="en-US" sz="1900" b="1" kern="100" dirty="0">
                <a:latin typeface="BIZ UDゴシック" panose="020B0400000000000000" pitchFamily="49" charset="-128"/>
                <a:ea typeface="BIZ UDゴシック" panose="020B0400000000000000" pitchFamily="49" charset="-128"/>
                <a:cs typeface="Meiryo" charset="-128"/>
              </a:rPr>
              <a:t>の</a:t>
            </a:r>
            <a:r>
              <a:rPr lang="ja-JP" altLang="ja-JP" sz="1900" b="1" kern="100" dirty="0">
                <a:latin typeface="BIZ UDゴシック" panose="020B0400000000000000" pitchFamily="49" charset="-128"/>
                <a:ea typeface="BIZ UDゴシック" panose="020B0400000000000000" pitchFamily="49" charset="-128"/>
                <a:cs typeface="Meiryo" charset="-128"/>
              </a:rPr>
              <a:t>利用</a:t>
            </a:r>
            <a:r>
              <a:rPr lang="ja-JP" altLang="en-US" sz="1900" b="1" kern="100" dirty="0">
                <a:latin typeface="BIZ UDゴシック" panose="020B0400000000000000" pitchFamily="49" charset="-128"/>
                <a:ea typeface="BIZ UDゴシック" panose="020B0400000000000000" pitchFamily="49" charset="-128"/>
                <a:cs typeface="Meiryo" charset="-128"/>
              </a:rPr>
              <a:t>希望の</a:t>
            </a:r>
            <a:r>
              <a:rPr lang="ja-JP" altLang="ja-JP" sz="1900" b="1" kern="100" dirty="0">
                <a:latin typeface="BIZ UDゴシック" panose="020B0400000000000000" pitchFamily="49" charset="-128"/>
                <a:ea typeface="BIZ UDゴシック" panose="020B0400000000000000" pitchFamily="49" charset="-128"/>
                <a:cs typeface="Meiryo" charset="-128"/>
              </a:rPr>
              <a:t>場合は、</a:t>
            </a:r>
            <a:endParaRPr lang="en-US" altLang="ja-JP" sz="1900" b="1" kern="100" dirty="0">
              <a:latin typeface="BIZ UDゴシック" panose="020B0400000000000000" pitchFamily="49" charset="-128"/>
              <a:ea typeface="BIZ UDゴシック" panose="020B0400000000000000" pitchFamily="49" charset="-128"/>
              <a:cs typeface="Meiryo" charset="-128"/>
            </a:endParaRPr>
          </a:p>
          <a:p>
            <a:pPr>
              <a:lnSpc>
                <a:spcPct val="150000"/>
              </a:lnSpc>
              <a:spcAft>
                <a:spcPts val="0"/>
              </a:spcAft>
            </a:pPr>
            <a:r>
              <a:rPr lang="ja-JP" altLang="ja-JP" sz="1900" b="1" kern="100" dirty="0">
                <a:latin typeface="BIZ UDゴシック" panose="020B0400000000000000" pitchFamily="49" charset="-128"/>
                <a:ea typeface="BIZ UDゴシック" panose="020B0400000000000000" pitchFamily="49" charset="-128"/>
                <a:cs typeface="Meiryo" charset="-128"/>
              </a:rPr>
              <a:t>予めクレジットカード情報の登録を</a:t>
            </a:r>
            <a:r>
              <a:rPr lang="ja-JP" altLang="en-US" sz="1900" b="1" kern="100" dirty="0">
                <a:latin typeface="BIZ UDゴシック" panose="020B0400000000000000" pitchFamily="49" charset="-128"/>
                <a:ea typeface="BIZ UDゴシック" panose="020B0400000000000000" pitchFamily="49" charset="-128"/>
                <a:cs typeface="Meiryo" charset="-128"/>
              </a:rPr>
              <a:t>しておく必要があります。</a:t>
            </a:r>
            <a:endParaRPr lang="en-US" altLang="ja-JP" sz="1900" b="1" kern="100" dirty="0">
              <a:latin typeface="BIZ UDゴシック" panose="020B0400000000000000" pitchFamily="49" charset="-128"/>
              <a:ea typeface="BIZ UDゴシック" panose="020B0400000000000000" pitchFamily="49" charset="-128"/>
              <a:cs typeface="Meiryo" charset="-128"/>
            </a:endParaRPr>
          </a:p>
          <a:p>
            <a:pPr>
              <a:lnSpc>
                <a:spcPct val="150000"/>
              </a:lnSpc>
              <a:spcAft>
                <a:spcPts val="0"/>
              </a:spcAft>
            </a:pPr>
            <a:endParaRPr lang="ja-JP" altLang="ja-JP" sz="1900" b="1" kern="100" dirty="0">
              <a:latin typeface="BIZ UDゴシック" panose="020B0400000000000000" pitchFamily="49" charset="-128"/>
              <a:ea typeface="BIZ UDゴシック" panose="020B0400000000000000" pitchFamily="49" charset="-128"/>
              <a:cs typeface="Meiryo" charset="-128"/>
            </a:endParaRPr>
          </a:p>
          <a:p>
            <a:pPr>
              <a:lnSpc>
                <a:spcPct val="150000"/>
              </a:lnSpc>
              <a:spcAft>
                <a:spcPts val="0"/>
              </a:spcAft>
            </a:pPr>
            <a:r>
              <a:rPr lang="ja-JP" altLang="ja-JP" sz="1900" b="1" kern="100" dirty="0">
                <a:latin typeface="BIZ UDゴシック" panose="020B0400000000000000" pitchFamily="49" charset="-128"/>
                <a:ea typeface="BIZ UDゴシック" panose="020B0400000000000000" pitchFamily="49" charset="-128"/>
                <a:cs typeface="Meiryo" charset="-128"/>
              </a:rPr>
              <a:t>※</a:t>
            </a:r>
            <a:r>
              <a:rPr lang="ja-JP" altLang="en-US" sz="1900" b="1" kern="100" dirty="0">
                <a:latin typeface="BIZ UDゴシック" panose="020B0400000000000000" pitchFamily="49" charset="-128"/>
                <a:ea typeface="BIZ UDゴシック" panose="020B0400000000000000" pitchFamily="49" charset="-128"/>
                <a:cs typeface="Meiryo" charset="-128"/>
              </a:rPr>
              <a:t> </a:t>
            </a:r>
            <a:r>
              <a:rPr lang="ja-JP" altLang="ja-JP" sz="1900" b="1" kern="100" dirty="0">
                <a:latin typeface="BIZ UDゴシック" panose="020B0400000000000000" pitchFamily="49" charset="-128"/>
                <a:ea typeface="BIZ UDゴシック" panose="020B0400000000000000" pitchFamily="49" charset="-128"/>
                <a:cs typeface="Meiryo" charset="-128"/>
              </a:rPr>
              <a:t>操作にご不明点がある場合は、</a:t>
            </a:r>
            <a:r>
              <a:rPr lang="ja-JP" altLang="en-US" sz="1900" b="1" kern="100" dirty="0">
                <a:latin typeface="BIZ UDゴシック" panose="020B0400000000000000" pitchFamily="49" charset="-128"/>
                <a:ea typeface="BIZ UDゴシック" panose="020B0400000000000000" pitchFamily="49" charset="-128"/>
                <a:cs typeface="Meiryo" charset="-128"/>
              </a:rPr>
              <a:t>３ｰＢ</a:t>
            </a:r>
            <a:r>
              <a:rPr lang="en-US" altLang="ja-JP" sz="1900" b="1" kern="100" dirty="0">
                <a:latin typeface="BIZ UDゴシック" panose="020B0400000000000000" pitchFamily="49" charset="-128"/>
                <a:ea typeface="BIZ UDゴシック" panose="020B0400000000000000" pitchFamily="49" charset="-128"/>
                <a:cs typeface="Meiryo" charset="-128"/>
              </a:rPr>
              <a:t>【</a:t>
            </a:r>
            <a:r>
              <a:rPr lang="ja-JP" altLang="en-US" sz="1900" b="1" kern="100" dirty="0">
                <a:latin typeface="BIZ UDゴシック" panose="020B0400000000000000" pitchFamily="49" charset="-128"/>
                <a:ea typeface="BIZ UDゴシック" panose="020B0400000000000000" pitchFamily="49" charset="-128"/>
                <a:cs typeface="Meiryo" charset="-128"/>
              </a:rPr>
              <a:t>９</a:t>
            </a:r>
            <a:r>
              <a:rPr lang="en-US" altLang="ja-JP" sz="1900" b="1" kern="100" dirty="0">
                <a:latin typeface="BIZ UDゴシック" panose="020B0400000000000000" pitchFamily="49" charset="-128"/>
                <a:ea typeface="BIZ UDゴシック" panose="020B0400000000000000" pitchFamily="49" charset="-128"/>
                <a:cs typeface="Meiryo" charset="-128"/>
              </a:rPr>
              <a:t>】</a:t>
            </a:r>
            <a:r>
              <a:rPr lang="ja-JP" altLang="en-US" sz="1900" b="1" kern="100" dirty="0">
                <a:latin typeface="BIZ UDゴシック" panose="020B0400000000000000" pitchFamily="49" charset="-128"/>
                <a:ea typeface="BIZ UDゴシック" panose="020B0400000000000000" pitchFamily="49" charset="-128"/>
                <a:cs typeface="Meiryo" charset="-128"/>
              </a:rPr>
              <a:t>に記載のある</a:t>
            </a:r>
            <a:endParaRPr lang="en-US" altLang="ja-JP" sz="1900" b="1" kern="100" dirty="0">
              <a:latin typeface="BIZ UDゴシック" panose="020B0400000000000000" pitchFamily="49" charset="-128"/>
              <a:ea typeface="BIZ UDゴシック" panose="020B0400000000000000" pitchFamily="49" charset="-128"/>
              <a:cs typeface="Meiryo" charset="-128"/>
            </a:endParaRPr>
          </a:p>
          <a:p>
            <a:pPr>
              <a:lnSpc>
                <a:spcPct val="150000"/>
              </a:lnSpc>
              <a:spcAft>
                <a:spcPts val="0"/>
              </a:spcAft>
            </a:pPr>
            <a:r>
              <a:rPr lang="ja-JP" altLang="en-US" sz="1900" b="1" kern="100" dirty="0">
                <a:latin typeface="BIZ UDゴシック" panose="020B0400000000000000" pitchFamily="49" charset="-128"/>
                <a:ea typeface="BIZ UDゴシック" panose="020B0400000000000000" pitchFamily="49" charset="-128"/>
                <a:cs typeface="Meiryo" charset="-128"/>
              </a:rPr>
              <a:t>　</a:t>
            </a:r>
            <a:r>
              <a:rPr lang="en-US" altLang="ja-JP" sz="1900" b="1" kern="100" dirty="0" err="1">
                <a:latin typeface="BIZ UDゴシック" panose="020B0400000000000000" pitchFamily="49" charset="-128"/>
                <a:ea typeface="BIZ UDゴシック" panose="020B0400000000000000" pitchFamily="49" charset="-128"/>
                <a:cs typeface="Meiryo" charset="-128"/>
              </a:rPr>
              <a:t>YaDoc</a:t>
            </a:r>
            <a:r>
              <a:rPr lang="ja-JP" altLang="ja-JP" sz="1900" b="1" kern="100" dirty="0">
                <a:latin typeface="BIZ UDゴシック" panose="020B0400000000000000" pitchFamily="49" charset="-128"/>
                <a:ea typeface="BIZ UDゴシック" panose="020B0400000000000000" pitchFamily="49" charset="-128"/>
                <a:cs typeface="Meiryo" charset="-128"/>
              </a:rPr>
              <a:t>サポートセンター</a:t>
            </a:r>
            <a:r>
              <a:rPr lang="ja-JP" altLang="en-US" sz="1900" b="1" kern="100" dirty="0">
                <a:latin typeface="BIZ UDゴシック" panose="020B0400000000000000" pitchFamily="49" charset="-128"/>
                <a:ea typeface="BIZ UDゴシック" panose="020B0400000000000000" pitchFamily="49" charset="-128"/>
                <a:cs typeface="Meiryo" charset="-128"/>
              </a:rPr>
              <a:t>へ</a:t>
            </a:r>
            <a:r>
              <a:rPr lang="ja-JP" altLang="ja-JP" sz="1900" b="1" kern="100" dirty="0">
                <a:latin typeface="BIZ UDゴシック" panose="020B0400000000000000" pitchFamily="49" charset="-128"/>
                <a:ea typeface="BIZ UDゴシック" panose="020B0400000000000000" pitchFamily="49" charset="-128"/>
                <a:cs typeface="Meiryo" charset="-128"/>
              </a:rPr>
              <a:t>問合せ</a:t>
            </a:r>
            <a:r>
              <a:rPr lang="ja-JP" altLang="en-US" sz="1900" b="1" kern="100" dirty="0">
                <a:latin typeface="BIZ UDゴシック" panose="020B0400000000000000" pitchFamily="49" charset="-128"/>
                <a:ea typeface="BIZ UDゴシック" panose="020B0400000000000000" pitchFamily="49" charset="-128"/>
                <a:cs typeface="Meiryo" charset="-128"/>
              </a:rPr>
              <a:t>て</a:t>
            </a:r>
            <a:r>
              <a:rPr lang="ja-JP" altLang="ja-JP" sz="1900" b="1" kern="100" dirty="0">
                <a:latin typeface="BIZ UDゴシック" panose="020B0400000000000000" pitchFamily="49" charset="-128"/>
                <a:ea typeface="BIZ UDゴシック" panose="020B0400000000000000" pitchFamily="49" charset="-128"/>
                <a:cs typeface="Meiryo" charset="-128"/>
              </a:rPr>
              <a:t>ください。</a:t>
            </a:r>
            <a:endParaRPr lang="ja-JP" altLang="ja-JP" sz="1900" b="1" kern="100" dirty="0">
              <a:effectLst/>
              <a:latin typeface="BIZ UDゴシック" panose="020B0400000000000000" pitchFamily="49" charset="-128"/>
              <a:ea typeface="BIZ UDゴシック" panose="020B0400000000000000" pitchFamily="49" charset="-128"/>
              <a:cs typeface="Meiryo" charset="-128"/>
            </a:endParaRPr>
          </a:p>
        </p:txBody>
      </p:sp>
      <p:sp>
        <p:nvSpPr>
          <p:cNvPr id="6"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3-B</a:t>
            </a:r>
            <a:endParaRPr lang="en-US" sz="3600" dirty="0">
              <a:latin typeface="BIZ UDゴシック" panose="020B0400000000000000" pitchFamily="49" charset="-128"/>
              <a:ea typeface="BIZ UDゴシック" panose="020B0400000000000000" pitchFamily="49" charset="-128"/>
            </a:endParaRPr>
          </a:p>
        </p:txBody>
      </p:sp>
      <p:sp>
        <p:nvSpPr>
          <p:cNvPr id="7" name="タイトル 9">
            <a:extLst>
              <a:ext uri="{FF2B5EF4-FFF2-40B4-BE49-F238E27FC236}">
                <a16:creationId xmlns:a16="http://schemas.microsoft.com/office/drawing/2014/main" id="{FDDA2747-DBA5-44E4-A04D-BE8E8CD8D716}"/>
              </a:ext>
            </a:extLst>
          </p:cNvPr>
          <p:cNvSpPr txBox="1">
            <a:spLocks/>
          </p:cNvSpPr>
          <p:nvPr/>
        </p:nvSpPr>
        <p:spPr>
          <a:xfrm>
            <a:off x="1567315" y="194378"/>
            <a:ext cx="4421712"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spcBef>
                <a:spcPts val="85"/>
              </a:spcBef>
              <a:tabLst>
                <a:tab pos="26193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オンライン診療アプリ</a:t>
            </a:r>
            <a:r>
              <a:rPr lang="en-US" altLang="ja-JP" sz="1800" spc="-13" dirty="0" err="1">
                <a:latin typeface="BIZ UDゴシック" panose="020B0400000000000000" pitchFamily="49" charset="-128"/>
                <a:ea typeface="BIZ UDゴシック" panose="020B0400000000000000" pitchFamily="49" charset="-128"/>
              </a:rPr>
              <a:t>YaDoc </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【8</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kumimoji="0" lang="ja-JP" altLang="en-US" sz="3200" kern="0" dirty="0">
                <a:latin typeface="BIZ UDゴシック" panose="020B0400000000000000" pitchFamily="49" charset="-128"/>
                <a:ea typeface="BIZ UDゴシック" panose="020B0400000000000000" pitchFamily="49" charset="-128"/>
              </a:rPr>
              <a:t>お支払い方法</a:t>
            </a:r>
          </a:p>
        </p:txBody>
      </p:sp>
    </p:spTree>
    <p:extLst>
      <p:ext uri="{BB962C8B-B14F-4D97-AF65-F5344CB8AC3E}">
        <p14:creationId xmlns:p14="http://schemas.microsoft.com/office/powerpoint/2010/main" val="23756733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設定」画面の一覧から「クレジットカード」をタップしている画像"/>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58340" y="1993222"/>
            <a:ext cx="1637472" cy="3543657"/>
          </a:xfrm>
          <a:prstGeom prst="rect">
            <a:avLst/>
          </a:prstGeom>
          <a:ln w="9525">
            <a:solidFill>
              <a:schemeClr val="tx1">
                <a:lumMod val="50000"/>
                <a:lumOff val="50000"/>
              </a:schemeClr>
            </a:solidFill>
          </a:ln>
        </p:spPr>
      </p:pic>
      <p:pic>
        <p:nvPicPr>
          <p:cNvPr id="9" name="図 8" descr="「クレジットカード」画面で「クレジットカードを登録する」ボタンをタップしている画像"/>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4285" y="1993222"/>
            <a:ext cx="1637472" cy="3543657"/>
          </a:xfrm>
          <a:prstGeom prst="rect">
            <a:avLst/>
          </a:prstGeom>
          <a:ln w="9525">
            <a:solidFill>
              <a:schemeClr val="tx1">
                <a:lumMod val="50000"/>
                <a:lumOff val="50000"/>
              </a:schemeClr>
            </a:solidFill>
          </a:ln>
        </p:spPr>
      </p:pic>
      <p:pic>
        <p:nvPicPr>
          <p:cNvPr id="10" name="図 9" descr="「カードの登録」画面と下部にある「追加する」ボタンの画像"/>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00103" y="1993222"/>
            <a:ext cx="1637472" cy="3543657"/>
          </a:xfrm>
          <a:prstGeom prst="rect">
            <a:avLst/>
          </a:prstGeom>
          <a:ln w="9525">
            <a:solidFill>
              <a:schemeClr val="tx1">
                <a:lumMod val="50000"/>
                <a:lumOff val="50000"/>
              </a:schemeClr>
            </a:solidFill>
          </a:ln>
        </p:spPr>
      </p:pic>
      <p:sp>
        <p:nvSpPr>
          <p:cNvPr id="11" name="正方形/長方形 10"/>
          <p:cNvSpPr/>
          <p:nvPr/>
        </p:nvSpPr>
        <p:spPr>
          <a:xfrm>
            <a:off x="4224757" y="5196941"/>
            <a:ext cx="409036" cy="3960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13" name="円/楕円 68"/>
          <p:cNvSpPr>
            <a:spLocks noChangeAspect="1"/>
          </p:cNvSpPr>
          <p:nvPr/>
        </p:nvSpPr>
        <p:spPr>
          <a:xfrm>
            <a:off x="2958799" y="2837062"/>
            <a:ext cx="235205"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15" name="正方形/長方形 14"/>
          <p:cNvSpPr/>
          <p:nvPr/>
        </p:nvSpPr>
        <p:spPr>
          <a:xfrm>
            <a:off x="2895600" y="3121050"/>
            <a:ext cx="1764000" cy="247862"/>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16" name="正方形/長方形 15"/>
          <p:cNvSpPr/>
          <p:nvPr/>
        </p:nvSpPr>
        <p:spPr>
          <a:xfrm>
            <a:off x="5138267" y="3898222"/>
            <a:ext cx="1188000" cy="216578"/>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ゴシック" panose="020B0400000000000000" pitchFamily="49" charset="-128"/>
              <a:ea typeface="BIZ UDゴシック" panose="020B0400000000000000" pitchFamily="49" charset="-128"/>
            </a:endParaRPr>
          </a:p>
        </p:txBody>
      </p:sp>
      <p:sp>
        <p:nvSpPr>
          <p:cNvPr id="17" name="正方形/長方形 16"/>
          <p:cNvSpPr/>
          <p:nvPr/>
        </p:nvSpPr>
        <p:spPr>
          <a:xfrm>
            <a:off x="6837000" y="2329928"/>
            <a:ext cx="1764000" cy="1720694"/>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18" name="正方形/長方形 17"/>
          <p:cNvSpPr/>
          <p:nvPr/>
        </p:nvSpPr>
        <p:spPr>
          <a:xfrm>
            <a:off x="6837000" y="4234928"/>
            <a:ext cx="1764000" cy="3048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23" name="object 18">
            <a:extLst>
              <a:ext uri="{FF2B5EF4-FFF2-40B4-BE49-F238E27FC236}">
                <a16:creationId xmlns:a16="http://schemas.microsoft.com/office/drawing/2014/main" id="{84120372-64DA-4E54-A83F-BF6241F74A06}"/>
              </a:ext>
            </a:extLst>
          </p:cNvPr>
          <p:cNvSpPr txBox="1"/>
          <p:nvPr/>
        </p:nvSpPr>
        <p:spPr>
          <a:xfrm>
            <a:off x="318632" y="1905000"/>
            <a:ext cx="2556000" cy="3913251"/>
          </a:xfrm>
          <a:prstGeom prst="rect">
            <a:avLst/>
          </a:prstGeom>
        </p:spPr>
        <p:txBody>
          <a:bodyPr vert="horz" wrap="square" lIns="0" tIns="12065" rIns="0" bIns="0" rtlCol="0">
            <a:spAutoFit/>
          </a:bodyPr>
          <a:lstStyle/>
          <a:p>
            <a:pPr marL="12700">
              <a:spcBef>
                <a:spcPts val="85"/>
              </a:spcBef>
              <a:tabLst>
                <a:tab pos="352425" algn="l"/>
              </a:tabLst>
            </a:pP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❶</a:t>
            </a:r>
            <a:r>
              <a:rPr lang="en-US" altLang="ja-JP" sz="1800" b="1" dirty="0">
                <a:latin typeface="BIZ UDゴシック" panose="020B0400000000000000" pitchFamily="49" charset="-128"/>
                <a:ea typeface="BIZ UDゴシック" panose="020B0400000000000000" pitchFamily="49" charset="-128"/>
                <a:cs typeface="Meiryo" charset="-128"/>
              </a:rPr>
              <a:t>	｢</a:t>
            </a:r>
            <a:r>
              <a:rPr lang="ja-JP" altLang="en-US" sz="1800" b="1" dirty="0">
                <a:latin typeface="BIZ UDゴシック" panose="020B0400000000000000" pitchFamily="49" charset="-128"/>
                <a:ea typeface="BIZ UDゴシック" panose="020B0400000000000000" pitchFamily="49" charset="-128"/>
                <a:cs typeface="Meiryo" charset="-128"/>
              </a:rPr>
              <a:t>設定</a:t>
            </a:r>
            <a:r>
              <a:rPr lang="en-US" altLang="ja-JP" sz="1800" b="1" dirty="0">
                <a:latin typeface="BIZ UDゴシック" panose="020B0400000000000000" pitchFamily="49" charset="-128"/>
                <a:ea typeface="BIZ UDゴシック" panose="020B0400000000000000" pitchFamily="49" charset="-128"/>
                <a:cs typeface="Meiryo" charset="-128"/>
              </a:rPr>
              <a:t>｣</a:t>
            </a:r>
            <a:r>
              <a:rPr lang="ja-JP" altLang="en-US" sz="1800" b="1" dirty="0">
                <a:latin typeface="BIZ UDゴシック" panose="020B0400000000000000" pitchFamily="49" charset="-128"/>
                <a:ea typeface="BIZ UDゴシック" panose="020B0400000000000000" pitchFamily="49" charset="-128"/>
                <a:cs typeface="Meiryo" charset="-128"/>
              </a:rPr>
              <a:t>を選択</a:t>
            </a:r>
            <a:endParaRPr lang="en-US" altLang="ja-JP" sz="1800" b="1" dirty="0">
              <a:solidFill>
                <a:srgbClr val="009650"/>
              </a:solidFill>
              <a:latin typeface="BIZ UDゴシック" panose="020B0400000000000000" pitchFamily="49" charset="-128"/>
              <a:ea typeface="BIZ UDゴシック" panose="020B0400000000000000" pitchFamily="49" charset="-128"/>
              <a:cs typeface="Meiryo" charset="-128"/>
            </a:endParaRPr>
          </a:p>
          <a:p>
            <a:pPr marL="12700">
              <a:spcBef>
                <a:spcPts val="85"/>
              </a:spcBef>
              <a:tabLst>
                <a:tab pos="352425" algn="l"/>
              </a:tabLst>
            </a:pP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❷</a:t>
            </a:r>
            <a:r>
              <a:rPr lang="en-US" altLang="ja-JP" sz="1800" b="1" dirty="0">
                <a:latin typeface="BIZ UDゴシック" panose="020B0400000000000000" pitchFamily="49" charset="-128"/>
                <a:ea typeface="BIZ UDゴシック" panose="020B0400000000000000" pitchFamily="49" charset="-128"/>
                <a:cs typeface="Meiryo" charset="-128"/>
              </a:rPr>
              <a:t>	｢</a:t>
            </a:r>
            <a:r>
              <a:rPr lang="ja-JP" altLang="en-US" sz="1800" b="1" dirty="0">
                <a:latin typeface="BIZ UDゴシック" panose="020B0400000000000000" pitchFamily="49" charset="-128"/>
                <a:ea typeface="BIZ UDゴシック" panose="020B0400000000000000" pitchFamily="49" charset="-128"/>
                <a:cs typeface="Meiryo" charset="-128"/>
              </a:rPr>
              <a:t>クレジットカード</a:t>
            </a:r>
            <a:r>
              <a:rPr lang="en-US" altLang="ja-JP" sz="1800" b="1" dirty="0">
                <a:latin typeface="BIZ UDゴシック" panose="020B0400000000000000" pitchFamily="49" charset="-128"/>
                <a:ea typeface="BIZ UDゴシック" panose="020B0400000000000000" pitchFamily="49" charset="-128"/>
                <a:cs typeface="Meiryo" charset="-128"/>
              </a:rPr>
              <a:t>｣	</a:t>
            </a:r>
            <a:r>
              <a:rPr lang="ja-JP" altLang="en-US" sz="1800" b="1" dirty="0">
                <a:latin typeface="BIZ UDゴシック" panose="020B0400000000000000" pitchFamily="49" charset="-128"/>
                <a:ea typeface="BIZ UDゴシック" panose="020B0400000000000000" pitchFamily="49" charset="-128"/>
                <a:cs typeface="Meiryo" charset="-128"/>
              </a:rPr>
              <a:t>を選択</a:t>
            </a:r>
          </a:p>
          <a:p>
            <a:pPr marL="12700">
              <a:spcBef>
                <a:spcPts val="85"/>
              </a:spcBef>
              <a:tabLst>
                <a:tab pos="352425" algn="l"/>
              </a:tabLst>
            </a:pP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❸</a:t>
            </a:r>
            <a:r>
              <a:rPr lang="en-US" altLang="ja-JP" sz="1800" b="1" dirty="0">
                <a:solidFill>
                  <a:srgbClr val="009650"/>
                </a:solidFill>
                <a:latin typeface="BIZ UDゴシック" panose="020B0400000000000000" pitchFamily="49" charset="-128"/>
                <a:ea typeface="BIZ UDゴシック" panose="020B0400000000000000" pitchFamily="49" charset="-128"/>
                <a:cs typeface="Meiryo" charset="-128"/>
              </a:rPr>
              <a:t>	</a:t>
            </a:r>
            <a:r>
              <a:rPr lang="en-US" altLang="ja-JP" sz="1800" b="1" dirty="0">
                <a:latin typeface="BIZ UDゴシック" panose="020B0400000000000000" pitchFamily="49" charset="-128"/>
                <a:ea typeface="BIZ UDゴシック" panose="020B0400000000000000" pitchFamily="49" charset="-128"/>
                <a:cs typeface="Meiryo" charset="-128"/>
              </a:rPr>
              <a:t>｢</a:t>
            </a:r>
            <a:r>
              <a:rPr lang="ja-JP" altLang="en-US" sz="1800" b="1" dirty="0">
                <a:latin typeface="BIZ UDゴシック" panose="020B0400000000000000" pitchFamily="49" charset="-128"/>
                <a:ea typeface="BIZ UDゴシック" panose="020B0400000000000000" pitchFamily="49" charset="-128"/>
                <a:cs typeface="Meiryo" charset="-128"/>
              </a:rPr>
              <a:t>クレジットカード</a:t>
            </a:r>
            <a:r>
              <a:rPr lang="en-US" altLang="ja-JP" sz="1800" b="1" dirty="0">
                <a:latin typeface="BIZ UDゴシック" panose="020B0400000000000000" pitchFamily="49" charset="-128"/>
                <a:ea typeface="BIZ UDゴシック" panose="020B0400000000000000" pitchFamily="49" charset="-128"/>
                <a:cs typeface="Meiryo" charset="-128"/>
              </a:rPr>
              <a:t>	</a:t>
            </a:r>
            <a:r>
              <a:rPr lang="ja-JP" altLang="en-US" sz="1800" b="1" dirty="0">
                <a:latin typeface="BIZ UDゴシック" panose="020B0400000000000000" pitchFamily="49" charset="-128"/>
                <a:ea typeface="BIZ UDゴシック" panose="020B0400000000000000" pitchFamily="49" charset="-128"/>
                <a:cs typeface="Meiryo" charset="-128"/>
              </a:rPr>
              <a:t>を登録する</a:t>
            </a:r>
            <a:r>
              <a:rPr lang="en-US" altLang="ja-JP" sz="1800" b="1" dirty="0">
                <a:latin typeface="BIZ UDゴシック" panose="020B0400000000000000" pitchFamily="49" charset="-128"/>
                <a:ea typeface="BIZ UDゴシック" panose="020B0400000000000000" pitchFamily="49" charset="-128"/>
                <a:cs typeface="Meiryo" charset="-128"/>
              </a:rPr>
              <a:t>｣</a:t>
            </a:r>
            <a:r>
              <a:rPr lang="ja-JP" altLang="en-US" sz="1800" b="1" dirty="0">
                <a:latin typeface="BIZ UDゴシック" panose="020B0400000000000000" pitchFamily="49" charset="-128"/>
                <a:ea typeface="BIZ UDゴシック" panose="020B0400000000000000" pitchFamily="49" charset="-128"/>
                <a:cs typeface="Meiryo" charset="-128"/>
              </a:rPr>
              <a:t>を</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12700">
              <a:spcBef>
                <a:spcPts val="85"/>
              </a:spcBef>
              <a:tabLst>
                <a:tab pos="352425" algn="l"/>
              </a:tabLst>
            </a:pPr>
            <a:r>
              <a:rPr lang="en-US" altLang="ja-JP" sz="1800" b="1" dirty="0">
                <a:latin typeface="BIZ UDゴシック" panose="020B0400000000000000" pitchFamily="49" charset="-128"/>
                <a:ea typeface="BIZ UDゴシック" panose="020B0400000000000000" pitchFamily="49" charset="-128"/>
                <a:cs typeface="Meiryo" charset="-128"/>
              </a:rPr>
              <a:t>	</a:t>
            </a:r>
            <a:r>
              <a:rPr lang="ja-JP" altLang="en-US" sz="1800" b="1" dirty="0">
                <a:latin typeface="BIZ UDゴシック" panose="020B0400000000000000" pitchFamily="49" charset="-128"/>
                <a:ea typeface="BIZ UDゴシック" panose="020B0400000000000000" pitchFamily="49" charset="-128"/>
                <a:cs typeface="Meiryo" charset="-128"/>
              </a:rPr>
              <a:t>選択</a:t>
            </a:r>
          </a:p>
          <a:p>
            <a:pPr marL="12700">
              <a:spcBef>
                <a:spcPts val="95"/>
              </a:spcBef>
              <a:tabLst>
                <a:tab pos="352425" algn="l"/>
              </a:tabLst>
            </a:pP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❹</a:t>
            </a:r>
            <a:r>
              <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rPr>
              <a:t>	</a:t>
            </a:r>
            <a:r>
              <a:rPr lang="ja-JP" altLang="en-US" sz="1800" b="1" dirty="0">
                <a:latin typeface="BIZ UDゴシック" panose="020B0400000000000000" pitchFamily="49" charset="-128"/>
                <a:ea typeface="BIZ UDゴシック" panose="020B0400000000000000" pitchFamily="49" charset="-128"/>
                <a:cs typeface="Meiryo" charset="-128"/>
              </a:rPr>
              <a:t>カード番号、</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12700">
              <a:spcBef>
                <a:spcPts val="95"/>
              </a:spcBef>
              <a:tabLst>
                <a:tab pos="352425" algn="l"/>
              </a:tabLst>
            </a:pPr>
            <a:r>
              <a:rPr lang="en-US" altLang="ja-JP" sz="1800" b="1" dirty="0">
                <a:latin typeface="BIZ UDゴシック" panose="020B0400000000000000" pitchFamily="49" charset="-128"/>
                <a:ea typeface="BIZ UDゴシック" panose="020B0400000000000000" pitchFamily="49" charset="-128"/>
                <a:cs typeface="Meiryo" charset="-128"/>
              </a:rPr>
              <a:t>	</a:t>
            </a:r>
            <a:r>
              <a:rPr lang="ja-JP" altLang="en-US" sz="1800" b="1" dirty="0">
                <a:latin typeface="BIZ UDゴシック" panose="020B0400000000000000" pitchFamily="49" charset="-128"/>
                <a:ea typeface="BIZ UDゴシック" panose="020B0400000000000000" pitchFamily="49" charset="-128"/>
                <a:cs typeface="Meiryo" charset="-128"/>
              </a:rPr>
              <a:t>名義、有効期限、</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12700">
              <a:spcBef>
                <a:spcPts val="95"/>
              </a:spcBef>
              <a:tabLst>
                <a:tab pos="352425" algn="l"/>
              </a:tabLst>
            </a:pPr>
            <a:r>
              <a:rPr lang="en-US" altLang="ja-JP" sz="1800" b="1" dirty="0">
                <a:latin typeface="BIZ UDゴシック" panose="020B0400000000000000" pitchFamily="49" charset="-128"/>
                <a:ea typeface="BIZ UDゴシック" panose="020B0400000000000000" pitchFamily="49" charset="-128"/>
                <a:cs typeface="Meiryo" charset="-128"/>
              </a:rPr>
              <a:t>	</a:t>
            </a:r>
            <a:r>
              <a:rPr lang="ja-JP" altLang="en-US" sz="1800" b="1" dirty="0">
                <a:latin typeface="BIZ UDゴシック" panose="020B0400000000000000" pitchFamily="49" charset="-128"/>
                <a:ea typeface="BIZ UDゴシック" panose="020B0400000000000000" pitchFamily="49" charset="-128"/>
                <a:cs typeface="Meiryo" charset="-128"/>
              </a:rPr>
              <a:t>セキュリティコード</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12700">
              <a:spcBef>
                <a:spcPts val="95"/>
              </a:spcBef>
              <a:tabLst>
                <a:tab pos="352425" algn="l"/>
              </a:tabLst>
            </a:pPr>
            <a:r>
              <a:rPr lang="en-US" altLang="ja-JP" sz="1800" b="1" dirty="0">
                <a:latin typeface="BIZ UDゴシック" panose="020B0400000000000000" pitchFamily="49" charset="-128"/>
                <a:ea typeface="BIZ UDゴシック" panose="020B0400000000000000" pitchFamily="49" charset="-128"/>
                <a:cs typeface="Meiryo" charset="-128"/>
              </a:rPr>
              <a:t>	</a:t>
            </a:r>
            <a:r>
              <a:rPr lang="ja-JP" altLang="en-US" sz="1800" b="1" dirty="0">
                <a:latin typeface="BIZ UDゴシック" panose="020B0400000000000000" pitchFamily="49" charset="-128"/>
                <a:ea typeface="BIZ UDゴシック" panose="020B0400000000000000" pitchFamily="49" charset="-128"/>
                <a:cs typeface="Meiryo" charset="-128"/>
              </a:rPr>
              <a:t>を入力</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12700">
              <a:spcBef>
                <a:spcPts val="100"/>
              </a:spcBef>
              <a:tabLst>
                <a:tab pos="352425" algn="l"/>
              </a:tabLst>
            </a:pP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➎</a:t>
            </a:r>
            <a:r>
              <a:rPr lang="en-US" altLang="ja-JP" sz="1800" b="1" dirty="0">
                <a:latin typeface="BIZ UDゴシック" panose="020B0400000000000000" pitchFamily="49" charset="-128"/>
                <a:ea typeface="BIZ UDゴシック" panose="020B0400000000000000" pitchFamily="49" charset="-128"/>
                <a:cs typeface="Meiryo" charset="-128"/>
              </a:rPr>
              <a:t>	｢</a:t>
            </a:r>
            <a:r>
              <a:rPr lang="ja-JP" altLang="en-US" sz="1800" b="1" dirty="0">
                <a:latin typeface="BIZ UDゴシック" panose="020B0400000000000000" pitchFamily="49" charset="-128"/>
                <a:ea typeface="BIZ UDゴシック" panose="020B0400000000000000" pitchFamily="49" charset="-128"/>
                <a:cs typeface="Meiryo" charset="-128"/>
              </a:rPr>
              <a:t>登録する</a:t>
            </a:r>
            <a:r>
              <a:rPr lang="en-US" altLang="ja-JP" sz="1800" b="1" dirty="0">
                <a:latin typeface="BIZ UDゴシック" panose="020B0400000000000000" pitchFamily="49" charset="-128"/>
                <a:ea typeface="BIZ UDゴシック" panose="020B0400000000000000" pitchFamily="49" charset="-128"/>
                <a:cs typeface="Meiryo" charset="-128"/>
              </a:rPr>
              <a:t>｣</a:t>
            </a:r>
            <a:r>
              <a:rPr lang="ja-JP" altLang="en-US" sz="1800" b="1" dirty="0">
                <a:latin typeface="BIZ UDゴシック" panose="020B0400000000000000" pitchFamily="49" charset="-128"/>
                <a:ea typeface="BIZ UDゴシック" panose="020B0400000000000000" pitchFamily="49" charset="-128"/>
                <a:cs typeface="Meiryo" charset="-128"/>
              </a:rPr>
              <a:t>を</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12700">
              <a:spcBef>
                <a:spcPts val="100"/>
              </a:spcBef>
              <a:tabLst>
                <a:tab pos="352425" algn="l"/>
              </a:tabLst>
            </a:pPr>
            <a:r>
              <a:rPr lang="en-US" altLang="ja-JP" sz="1800" b="1" dirty="0">
                <a:latin typeface="BIZ UDゴシック" panose="020B0400000000000000" pitchFamily="49" charset="-128"/>
                <a:ea typeface="BIZ UDゴシック" panose="020B0400000000000000" pitchFamily="49" charset="-128"/>
                <a:cs typeface="Meiryo" charset="-128"/>
              </a:rPr>
              <a:t>	</a:t>
            </a:r>
            <a:r>
              <a:rPr lang="ja-JP" altLang="en-US" sz="1800" b="1" dirty="0">
                <a:latin typeface="BIZ UDゴシック" panose="020B0400000000000000" pitchFamily="49" charset="-128"/>
                <a:ea typeface="BIZ UDゴシック" panose="020B0400000000000000" pitchFamily="49" charset="-128"/>
                <a:cs typeface="Meiryo" charset="-128"/>
              </a:rPr>
              <a:t>選択</a:t>
            </a:r>
            <a:endParaRPr sz="1800" b="1" dirty="0">
              <a:latin typeface="BIZ UDゴシック" panose="020B0400000000000000" pitchFamily="49" charset="-128"/>
              <a:ea typeface="BIZ UDゴシック" panose="020B0400000000000000" pitchFamily="49" charset="-128"/>
              <a:cs typeface="Meiryo" charset="-128"/>
            </a:endParaRPr>
          </a:p>
        </p:txBody>
      </p:sp>
      <p:sp>
        <p:nvSpPr>
          <p:cNvPr id="32" name="字幕 2">
            <a:extLst>
              <a:ext uri="{FF2B5EF4-FFF2-40B4-BE49-F238E27FC236}">
                <a16:creationId xmlns:a16="http://schemas.microsoft.com/office/drawing/2014/main" id="{F07DBB0F-2896-4C60-A00F-725A8CC5611C}"/>
              </a:ext>
            </a:extLst>
          </p:cNvPr>
          <p:cNvSpPr>
            <a:spLocks noGrp="1"/>
          </p:cNvSpPr>
          <p:nvPr>
            <p:ph type="subTitle" idx="4294967295"/>
          </p:nvPr>
        </p:nvSpPr>
        <p:spPr>
          <a:xfrm>
            <a:off x="524256" y="1399032"/>
            <a:ext cx="8280000" cy="378040"/>
          </a:xfrm>
          <a:prstGeom prst="rect">
            <a:avLst/>
          </a:prstGeom>
        </p:spPr>
        <p:txBody>
          <a:bodyPr/>
          <a:lstStyle/>
          <a:p>
            <a:r>
              <a:rPr lang="ja-JP" altLang="en-US" b="1" dirty="0">
                <a:solidFill>
                  <a:srgbClr val="009650"/>
                </a:solidFill>
                <a:latin typeface="BIZ UDゴシック" panose="020B0400000000000000" pitchFamily="49" charset="-128"/>
                <a:ea typeface="BIZ UDゴシック" panose="020B0400000000000000" pitchFamily="49" charset="-128"/>
                <a:cs typeface="Meiryo" charset="-128"/>
              </a:rPr>
              <a:t>クレジットカードの場合</a:t>
            </a:r>
          </a:p>
        </p:txBody>
      </p:sp>
      <p:sp>
        <p:nvSpPr>
          <p:cNvPr id="57"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3-B</a:t>
            </a:r>
            <a:endParaRPr lang="en-US" sz="3600" dirty="0">
              <a:latin typeface="BIZ UDゴシック" panose="020B0400000000000000" pitchFamily="49" charset="-128"/>
              <a:ea typeface="BIZ UDゴシック" panose="020B0400000000000000" pitchFamily="49" charset="-128"/>
            </a:endParaRPr>
          </a:p>
        </p:txBody>
      </p:sp>
      <p:sp>
        <p:nvSpPr>
          <p:cNvPr id="58" name="タイトル 9">
            <a:extLst>
              <a:ext uri="{FF2B5EF4-FFF2-40B4-BE49-F238E27FC236}">
                <a16:creationId xmlns:a16="http://schemas.microsoft.com/office/drawing/2014/main" id="{FDDA2747-DBA5-44E4-A04D-BE8E8CD8D716}"/>
              </a:ext>
            </a:extLst>
          </p:cNvPr>
          <p:cNvSpPr txBox="1">
            <a:spLocks/>
          </p:cNvSpPr>
          <p:nvPr/>
        </p:nvSpPr>
        <p:spPr>
          <a:xfrm>
            <a:off x="1635459" y="221302"/>
            <a:ext cx="4953669"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オンライン診療アプリ</a:t>
            </a:r>
            <a:r>
              <a:rPr lang="en-US" altLang="ja-JP" sz="1800" spc="-13" dirty="0" err="1">
                <a:latin typeface="BIZ UDゴシック" panose="020B0400000000000000" pitchFamily="49" charset="-128"/>
                <a:ea typeface="BIZ UDゴシック" panose="020B0400000000000000" pitchFamily="49" charset="-128"/>
              </a:rPr>
              <a:t>YaDoc </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【8</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kumimoji="0" lang="ja-JP" altLang="en-US" sz="3200" kern="0" dirty="0">
                <a:latin typeface="BIZ UDゴシック" panose="020B0400000000000000" pitchFamily="49" charset="-128"/>
                <a:ea typeface="BIZ UDゴシック" panose="020B0400000000000000" pitchFamily="49" charset="-128"/>
              </a:rPr>
              <a:t>お支払い方法</a:t>
            </a:r>
          </a:p>
        </p:txBody>
      </p:sp>
      <p:grpSp>
        <p:nvGrpSpPr>
          <p:cNvPr id="59" name="図形グループ 58"/>
          <p:cNvGrpSpPr/>
          <p:nvPr/>
        </p:nvGrpSpPr>
        <p:grpSpPr>
          <a:xfrm>
            <a:off x="6694150" y="4392067"/>
            <a:ext cx="296586" cy="293005"/>
            <a:chOff x="5878361" y="3995693"/>
            <a:chExt cx="296586" cy="293005"/>
          </a:xfrm>
        </p:grpSpPr>
        <p:sp>
          <p:nvSpPr>
            <p:cNvPr id="60" name="円/楕円 59"/>
            <p:cNvSpPr/>
            <p:nvPr/>
          </p:nvSpPr>
          <p:spPr>
            <a:xfrm>
              <a:off x="587959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61" name="フリーフォーム 60"/>
            <p:cNvSpPr/>
            <p:nvPr/>
          </p:nvSpPr>
          <p:spPr>
            <a:xfrm>
              <a:off x="5878361" y="3995693"/>
              <a:ext cx="296586" cy="293005"/>
            </a:xfrm>
            <a:custGeom>
              <a:avLst/>
              <a:gdLst/>
              <a:ahLst/>
              <a:cxnLst/>
              <a:rect l="l" t="t" r="r" b="b"/>
              <a:pathLst>
                <a:path w="296586" h="293005">
                  <a:moveTo>
                    <a:pt x="93273" y="51601"/>
                  </a:moveTo>
                  <a:lnTo>
                    <a:pt x="93273" y="159688"/>
                  </a:lnTo>
                  <a:cubicBezTo>
                    <a:pt x="107272" y="154153"/>
                    <a:pt x="121923" y="151386"/>
                    <a:pt x="137224" y="151386"/>
                  </a:cubicBezTo>
                  <a:cubicBezTo>
                    <a:pt x="149378" y="151386"/>
                    <a:pt x="158494" y="153719"/>
                    <a:pt x="164571" y="158386"/>
                  </a:cubicBezTo>
                  <a:cubicBezTo>
                    <a:pt x="169889" y="162509"/>
                    <a:pt x="172548" y="169075"/>
                    <a:pt x="172548" y="178082"/>
                  </a:cubicBezTo>
                  <a:cubicBezTo>
                    <a:pt x="172548" y="188392"/>
                    <a:pt x="169807" y="196503"/>
                    <a:pt x="164327" y="202418"/>
                  </a:cubicBezTo>
                  <a:cubicBezTo>
                    <a:pt x="158847" y="208332"/>
                    <a:pt x="151603" y="211289"/>
                    <a:pt x="142596" y="211289"/>
                  </a:cubicBezTo>
                  <a:cubicBezTo>
                    <a:pt x="133806" y="211289"/>
                    <a:pt x="124120" y="209580"/>
                    <a:pt x="113539" y="206162"/>
                  </a:cubicBezTo>
                  <a:cubicBezTo>
                    <a:pt x="102959" y="202743"/>
                    <a:pt x="95444" y="198810"/>
                    <a:pt x="90994" y="194360"/>
                  </a:cubicBezTo>
                  <a:lnTo>
                    <a:pt x="85948" y="194360"/>
                  </a:lnTo>
                  <a:lnTo>
                    <a:pt x="85948" y="231963"/>
                  </a:lnTo>
                  <a:cubicBezTo>
                    <a:pt x="103746" y="241512"/>
                    <a:pt x="123062" y="246287"/>
                    <a:pt x="143898" y="246287"/>
                  </a:cubicBezTo>
                  <a:cubicBezTo>
                    <a:pt x="165819" y="246287"/>
                    <a:pt x="183372" y="240292"/>
                    <a:pt x="196558" y="228300"/>
                  </a:cubicBezTo>
                  <a:cubicBezTo>
                    <a:pt x="209743" y="216308"/>
                    <a:pt x="216336" y="200003"/>
                    <a:pt x="216336" y="179384"/>
                  </a:cubicBezTo>
                  <a:cubicBezTo>
                    <a:pt x="216336" y="157789"/>
                    <a:pt x="207979" y="140860"/>
                    <a:pt x="191267" y="128597"/>
                  </a:cubicBezTo>
                  <a:cubicBezTo>
                    <a:pt x="181066" y="121109"/>
                    <a:pt x="164951" y="117365"/>
                    <a:pt x="142921" y="117365"/>
                  </a:cubicBezTo>
                  <a:cubicBezTo>
                    <a:pt x="139449" y="117365"/>
                    <a:pt x="135922" y="117690"/>
                    <a:pt x="132341" y="118342"/>
                  </a:cubicBezTo>
                  <a:lnTo>
                    <a:pt x="132341" y="85948"/>
                  </a:lnTo>
                  <a:lnTo>
                    <a:pt x="212592" y="85948"/>
                  </a:lnTo>
                  <a:lnTo>
                    <a:pt x="212592" y="51601"/>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nvGrpSpPr>
          <p:cNvPr id="62" name="図形グループ 61"/>
          <p:cNvGrpSpPr/>
          <p:nvPr/>
        </p:nvGrpSpPr>
        <p:grpSpPr>
          <a:xfrm>
            <a:off x="6694150" y="2202424"/>
            <a:ext cx="296586" cy="293005"/>
            <a:chOff x="5101121" y="3995693"/>
            <a:chExt cx="296586" cy="293005"/>
          </a:xfrm>
        </p:grpSpPr>
        <p:sp>
          <p:nvSpPr>
            <p:cNvPr id="63" name="円/楕円 62"/>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64" name="フリーフォーム 63"/>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nvGrpSpPr>
          <p:cNvPr id="65" name="図形グループ 64"/>
          <p:cNvGrpSpPr/>
          <p:nvPr/>
        </p:nvGrpSpPr>
        <p:grpSpPr>
          <a:xfrm>
            <a:off x="5000542" y="3746088"/>
            <a:ext cx="296586" cy="293005"/>
            <a:chOff x="4232441" y="3995693"/>
            <a:chExt cx="296586" cy="293005"/>
          </a:xfrm>
        </p:grpSpPr>
        <p:sp>
          <p:nvSpPr>
            <p:cNvPr id="66" name="円/楕円 65"/>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67" name="フリーフォーム 66"/>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nvGrpSpPr>
          <p:cNvPr id="68" name="図形グループ 67"/>
          <p:cNvGrpSpPr/>
          <p:nvPr/>
        </p:nvGrpSpPr>
        <p:grpSpPr>
          <a:xfrm>
            <a:off x="4531054" y="2973763"/>
            <a:ext cx="296586" cy="293005"/>
            <a:chOff x="3546641" y="3995693"/>
            <a:chExt cx="296586" cy="293005"/>
          </a:xfrm>
        </p:grpSpPr>
        <p:sp>
          <p:nvSpPr>
            <p:cNvPr id="69" name="円/楕円 68"/>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70" name="フリーフォーム 69"/>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nvGrpSpPr>
          <p:cNvPr id="71" name="図形グループ 70"/>
          <p:cNvGrpSpPr/>
          <p:nvPr/>
        </p:nvGrpSpPr>
        <p:grpSpPr>
          <a:xfrm>
            <a:off x="4095973" y="5060659"/>
            <a:ext cx="296587" cy="293005"/>
            <a:chOff x="2897417" y="3995693"/>
            <a:chExt cx="296587" cy="293005"/>
          </a:xfrm>
        </p:grpSpPr>
        <p:sp>
          <p:nvSpPr>
            <p:cNvPr id="72" name="円/楕円 71"/>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73" name="テキスト ボックス 72"/>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BIZ UDゴシック" panose="020B0400000000000000" pitchFamily="49" charset="-128"/>
                <a:ea typeface="BIZ UDゴシック" panose="020B0400000000000000" pitchFamily="49" charset="-128"/>
                <a:cs typeface="Meiryo" charset="-128"/>
              </a:endParaRPr>
            </a:p>
          </p:txBody>
        </p:sp>
      </p:grpSp>
      <p:grpSp>
        <p:nvGrpSpPr>
          <p:cNvPr id="38" name="図形グループ 37"/>
          <p:cNvGrpSpPr>
            <a:grpSpLocks noChangeAspect="1"/>
          </p:cNvGrpSpPr>
          <p:nvPr/>
        </p:nvGrpSpPr>
        <p:grpSpPr>
          <a:xfrm>
            <a:off x="4402789" y="3548700"/>
            <a:ext cx="450000" cy="337500"/>
            <a:chOff x="3355262" y="5469690"/>
            <a:chExt cx="720000" cy="540000"/>
          </a:xfrm>
        </p:grpSpPr>
        <p:cxnSp>
          <p:nvCxnSpPr>
            <p:cNvPr id="39" name="カギ線コネクタ 38"/>
            <p:cNvCxnSpPr/>
            <p:nvPr/>
          </p:nvCxnSpPr>
          <p:spPr>
            <a:xfrm rot="2700000">
              <a:off x="3429000" y="5469690"/>
              <a:ext cx="540000" cy="540000"/>
            </a:xfrm>
            <a:prstGeom prst="bentConnector3">
              <a:avLst>
                <a:gd name="adj1" fmla="val 100000"/>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cxnSp>
          <p:nvCxnSpPr>
            <p:cNvPr id="40" name="直線コネクタ 39"/>
            <p:cNvCxnSpPr/>
            <p:nvPr/>
          </p:nvCxnSpPr>
          <p:spPr>
            <a:xfrm>
              <a:off x="3355262" y="5737225"/>
              <a:ext cx="720000" cy="0"/>
            </a:xfrm>
            <a:prstGeom prst="line">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grpSp>
      <p:grpSp>
        <p:nvGrpSpPr>
          <p:cNvPr id="41" name="図形グループ 40"/>
          <p:cNvGrpSpPr>
            <a:grpSpLocks noChangeAspect="1"/>
          </p:cNvGrpSpPr>
          <p:nvPr/>
        </p:nvGrpSpPr>
        <p:grpSpPr>
          <a:xfrm>
            <a:off x="6361625" y="3548700"/>
            <a:ext cx="450000" cy="337500"/>
            <a:chOff x="3355262" y="5469690"/>
            <a:chExt cx="720000" cy="540000"/>
          </a:xfrm>
        </p:grpSpPr>
        <p:cxnSp>
          <p:nvCxnSpPr>
            <p:cNvPr id="42" name="カギ線コネクタ 41"/>
            <p:cNvCxnSpPr/>
            <p:nvPr/>
          </p:nvCxnSpPr>
          <p:spPr>
            <a:xfrm rot="2700000">
              <a:off x="3429000" y="5469690"/>
              <a:ext cx="540000" cy="540000"/>
            </a:xfrm>
            <a:prstGeom prst="bentConnector3">
              <a:avLst>
                <a:gd name="adj1" fmla="val 100000"/>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cxnSp>
          <p:nvCxnSpPr>
            <p:cNvPr id="43" name="直線コネクタ 42"/>
            <p:cNvCxnSpPr/>
            <p:nvPr/>
          </p:nvCxnSpPr>
          <p:spPr>
            <a:xfrm>
              <a:off x="3355262" y="5737225"/>
              <a:ext cx="720000" cy="0"/>
            </a:xfrm>
            <a:prstGeom prst="line">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203131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2027955" y="1600200"/>
            <a:ext cx="6660000" cy="4268989"/>
          </a:xfrm>
          <a:prstGeom prst="rect">
            <a:avLst/>
          </a:prstGeom>
        </p:spPr>
        <p:txBody>
          <a:bodyPr wrap="square">
            <a:spAutoFit/>
          </a:bodyPr>
          <a:lstStyle/>
          <a:p>
            <a:pPr>
              <a:spcAft>
                <a:spcPts val="0"/>
              </a:spcAft>
            </a:pPr>
            <a:r>
              <a:rPr lang="en-US" altLang="ja-JP" sz="2400" b="1" kern="100" dirty="0" err="1">
                <a:solidFill>
                  <a:srgbClr val="009650"/>
                </a:solidFill>
                <a:latin typeface="BIZ UDゴシック" panose="020B0400000000000000" pitchFamily="49" charset="-128"/>
                <a:ea typeface="BIZ UDゴシック" panose="020B0400000000000000" pitchFamily="49" charset="-128"/>
                <a:cs typeface="Meiryo" charset="-128"/>
              </a:rPr>
              <a:t>YaDoc</a:t>
            </a:r>
            <a:r>
              <a:rPr lang="en-US" altLang="ja-JP" sz="2400" b="1" kern="100" dirty="0">
                <a:solidFill>
                  <a:srgbClr val="009650"/>
                </a:solidFill>
                <a:latin typeface="BIZ UDゴシック" panose="020B0400000000000000" pitchFamily="49" charset="-128"/>
                <a:ea typeface="BIZ UDゴシック" panose="020B0400000000000000" pitchFamily="49" charset="-128"/>
                <a:cs typeface="Meiryo" charset="-128"/>
              </a:rPr>
              <a:t> HP</a:t>
            </a:r>
          </a:p>
          <a:p>
            <a:pPr>
              <a:spcAft>
                <a:spcPts val="0"/>
              </a:spcAft>
            </a:pPr>
            <a:r>
              <a:rPr lang="en-US" altLang="ja-JP" sz="2000" b="1" kern="100" dirty="0">
                <a:solidFill>
                  <a:srgbClr val="4472C4"/>
                </a:solidFill>
                <a:latin typeface="BIZ UDゴシック" panose="020B0400000000000000" pitchFamily="49" charset="-128"/>
                <a:ea typeface="BIZ UDゴシック" panose="020B0400000000000000" pitchFamily="49" charset="-128"/>
                <a:cs typeface="Meiryo" charset="-128"/>
              </a:rPr>
              <a:t>https://www.yadoc.jp/</a:t>
            </a:r>
          </a:p>
          <a:p>
            <a:pPr>
              <a:spcAft>
                <a:spcPts val="0"/>
              </a:spcAft>
            </a:pPr>
            <a:endParaRPr lang="en-US" altLang="ja-JP" sz="1100" b="1" kern="100" dirty="0">
              <a:latin typeface="BIZ UDゴシック" panose="020B0400000000000000" pitchFamily="49" charset="-128"/>
              <a:ea typeface="BIZ UDゴシック" panose="020B0400000000000000" pitchFamily="49" charset="-128"/>
              <a:cs typeface="Meiryo" charset="-128"/>
            </a:endParaRPr>
          </a:p>
          <a:p>
            <a:pPr>
              <a:spcAft>
                <a:spcPts val="0"/>
              </a:spcAft>
            </a:pPr>
            <a:endParaRPr lang="en-US" altLang="ja-JP" sz="2000" b="1" kern="100" dirty="0" err="1">
              <a:solidFill>
                <a:srgbClr val="009650"/>
              </a:solidFill>
              <a:latin typeface="BIZ UDゴシック" panose="020B0400000000000000" pitchFamily="49" charset="-128"/>
              <a:ea typeface="BIZ UDゴシック" panose="020B0400000000000000" pitchFamily="49" charset="-128"/>
              <a:cs typeface="Meiryo" charset="-128"/>
            </a:endParaRPr>
          </a:p>
          <a:p>
            <a:pPr>
              <a:spcAft>
                <a:spcPts val="0"/>
              </a:spcAft>
            </a:pPr>
            <a:r>
              <a:rPr lang="en-US" altLang="ja-JP" sz="2400" b="1" kern="100" dirty="0" err="1">
                <a:solidFill>
                  <a:srgbClr val="009650"/>
                </a:solidFill>
                <a:latin typeface="BIZ UDゴシック" panose="020B0400000000000000" pitchFamily="49" charset="-128"/>
                <a:ea typeface="BIZ UDゴシック" panose="020B0400000000000000" pitchFamily="49" charset="-128"/>
                <a:cs typeface="Meiryo" charset="-128"/>
              </a:rPr>
              <a:t>YaDoc</a:t>
            </a:r>
            <a:r>
              <a:rPr lang="ja-JP" altLang="ja-JP" sz="2400" b="1" kern="100" dirty="0">
                <a:solidFill>
                  <a:srgbClr val="009650"/>
                </a:solidFill>
                <a:latin typeface="BIZ UDゴシック" panose="020B0400000000000000" pitchFamily="49" charset="-128"/>
                <a:ea typeface="BIZ UDゴシック" panose="020B0400000000000000" pitchFamily="49" charset="-128"/>
                <a:cs typeface="Meiryo" charset="-128"/>
              </a:rPr>
              <a:t>サポートセンター </a:t>
            </a:r>
            <a:endParaRPr lang="en-US" altLang="ja-JP" sz="2400" b="1" kern="100" dirty="0">
              <a:solidFill>
                <a:srgbClr val="009650"/>
              </a:solidFill>
              <a:latin typeface="BIZ UDゴシック" panose="020B0400000000000000" pitchFamily="49" charset="-128"/>
              <a:ea typeface="BIZ UDゴシック" panose="020B0400000000000000" pitchFamily="49" charset="-128"/>
              <a:cs typeface="Meiryo" charset="-128"/>
            </a:endParaRPr>
          </a:p>
          <a:p>
            <a:pPr>
              <a:spcAft>
                <a:spcPts val="0"/>
              </a:spcAft>
            </a:pPr>
            <a:r>
              <a:rPr lang="ja-JP" altLang="ja-JP" sz="2000" b="1" kern="100" dirty="0">
                <a:latin typeface="BIZ UDゴシック" panose="020B0400000000000000" pitchFamily="49" charset="-128"/>
                <a:ea typeface="BIZ UDゴシック" panose="020B0400000000000000" pitchFamily="49" charset="-128"/>
                <a:cs typeface="Meiryo" charset="-128"/>
              </a:rPr>
              <a:t>平日</a:t>
            </a:r>
            <a:r>
              <a:rPr lang="en-US" altLang="ja-JP" sz="2000" b="1" kern="100" dirty="0">
                <a:latin typeface="BIZ UDゴシック" panose="020B0400000000000000" pitchFamily="49" charset="-128"/>
                <a:ea typeface="BIZ UDゴシック" panose="020B0400000000000000" pitchFamily="49" charset="-128"/>
                <a:cs typeface="Meiryo" charset="-128"/>
              </a:rPr>
              <a:t>10:00</a:t>
            </a:r>
            <a:r>
              <a:rPr lang="ja-JP" altLang="ja-JP" sz="2000" b="1" kern="100" dirty="0">
                <a:latin typeface="BIZ UDゴシック" panose="020B0400000000000000" pitchFamily="49" charset="-128"/>
                <a:ea typeface="BIZ UDゴシック" panose="020B0400000000000000" pitchFamily="49" charset="-128"/>
                <a:cs typeface="Meiryo" charset="-128"/>
              </a:rPr>
              <a:t>～</a:t>
            </a:r>
            <a:r>
              <a:rPr lang="en-US" altLang="ja-JP" sz="2000" b="1" kern="100" dirty="0">
                <a:latin typeface="BIZ UDゴシック" panose="020B0400000000000000" pitchFamily="49" charset="-128"/>
                <a:ea typeface="BIZ UDゴシック" panose="020B0400000000000000" pitchFamily="49" charset="-128"/>
                <a:cs typeface="Meiryo" charset="-128"/>
              </a:rPr>
              <a:t>17:00</a:t>
            </a:r>
            <a:endParaRPr lang="ja-JP" altLang="ja-JP" sz="2000" b="1" kern="100" dirty="0">
              <a:latin typeface="BIZ UDゴシック" panose="020B0400000000000000" pitchFamily="49" charset="-128"/>
              <a:ea typeface="BIZ UDゴシック" panose="020B0400000000000000" pitchFamily="49" charset="-128"/>
              <a:cs typeface="Meiryo" charset="-128"/>
            </a:endParaRPr>
          </a:p>
          <a:p>
            <a:pPr>
              <a:spcAft>
                <a:spcPts val="0"/>
              </a:spcAft>
            </a:pPr>
            <a:r>
              <a:rPr lang="ja-JP" altLang="ja-JP" sz="2000" b="1" kern="100" dirty="0">
                <a:latin typeface="BIZ UDゴシック" panose="020B0400000000000000" pitchFamily="49" charset="-128"/>
                <a:ea typeface="BIZ UDゴシック" panose="020B0400000000000000" pitchFamily="49" charset="-128"/>
                <a:cs typeface="Meiryo" charset="-128"/>
              </a:rPr>
              <a:t>電話番号：</a:t>
            </a:r>
            <a:r>
              <a:rPr lang="en-US" altLang="ja-JP" sz="2000" b="1" kern="100" dirty="0">
                <a:latin typeface="BIZ UDゴシック" panose="020B0400000000000000" pitchFamily="49" charset="-128"/>
                <a:ea typeface="BIZ UDゴシック" panose="020B0400000000000000" pitchFamily="49" charset="-128"/>
                <a:cs typeface="Meiryo" charset="-128"/>
              </a:rPr>
              <a:t>0120-22-8109</a:t>
            </a:r>
            <a:endParaRPr lang="ja-JP" altLang="ja-JP" sz="2000" b="1" kern="100" dirty="0">
              <a:latin typeface="BIZ UDゴシック" panose="020B0400000000000000" pitchFamily="49" charset="-128"/>
              <a:ea typeface="BIZ UDゴシック" panose="020B0400000000000000" pitchFamily="49" charset="-128"/>
              <a:cs typeface="Meiryo" charset="-128"/>
            </a:endParaRPr>
          </a:p>
          <a:p>
            <a:pPr>
              <a:spcAft>
                <a:spcPts val="0"/>
              </a:spcAft>
            </a:pPr>
            <a:r>
              <a:rPr lang="en-US" altLang="ja-JP" sz="2000" b="1" kern="100" dirty="0">
                <a:latin typeface="BIZ UDゴシック" panose="020B0400000000000000" pitchFamily="49" charset="-128"/>
                <a:ea typeface="BIZ UDゴシック" panose="020B0400000000000000" pitchFamily="49" charset="-128"/>
                <a:cs typeface="Meiryo" charset="-128"/>
              </a:rPr>
              <a:t>E-mail</a:t>
            </a:r>
            <a:r>
              <a:rPr lang="ja-JP" altLang="ja-JP" sz="2000" b="1" kern="100" dirty="0">
                <a:latin typeface="BIZ UDゴシック" panose="020B0400000000000000" pitchFamily="49" charset="-128"/>
                <a:ea typeface="BIZ UDゴシック" panose="020B0400000000000000" pitchFamily="49" charset="-128"/>
                <a:cs typeface="Meiryo" charset="-128"/>
              </a:rPr>
              <a:t>：</a:t>
            </a:r>
            <a:r>
              <a:rPr lang="en-US" altLang="ja-JP" sz="2000" b="1" kern="100" dirty="0">
                <a:solidFill>
                  <a:srgbClr val="4472C4"/>
                </a:solidFill>
                <a:latin typeface="BIZ UDゴシック" panose="020B0400000000000000" pitchFamily="49" charset="-128"/>
                <a:ea typeface="BIZ UDゴシック" panose="020B0400000000000000" pitchFamily="49" charset="-128"/>
                <a:cs typeface="Meiryo" charset="-128"/>
              </a:rPr>
              <a:t>ps@yadoc.jp</a:t>
            </a:r>
            <a:endParaRPr lang="ja-JP" altLang="ja-JP" sz="2000" b="1" kern="100" dirty="0">
              <a:solidFill>
                <a:srgbClr val="4472C4"/>
              </a:solidFill>
              <a:latin typeface="BIZ UDゴシック" panose="020B0400000000000000" pitchFamily="49" charset="-128"/>
              <a:ea typeface="BIZ UDゴシック" panose="020B0400000000000000" pitchFamily="49" charset="-128"/>
              <a:cs typeface="Meiryo" charset="-128"/>
            </a:endParaRPr>
          </a:p>
          <a:p>
            <a:pPr>
              <a:spcAft>
                <a:spcPts val="0"/>
              </a:spcAft>
            </a:pPr>
            <a:endParaRPr lang="en-US" altLang="ja-JP" sz="1000" b="1" kern="100" dirty="0">
              <a:latin typeface="BIZ UDゴシック" panose="020B0400000000000000" pitchFamily="49" charset="-128"/>
              <a:ea typeface="BIZ UDゴシック" panose="020B0400000000000000" pitchFamily="49" charset="-128"/>
              <a:cs typeface="Meiryo" charset="-128"/>
            </a:endParaRPr>
          </a:p>
          <a:p>
            <a:pPr>
              <a:spcAft>
                <a:spcPts val="0"/>
              </a:spcAft>
            </a:pPr>
            <a:endParaRPr lang="en-US" altLang="ja-JP" sz="2000" b="1" kern="100" dirty="0">
              <a:solidFill>
                <a:srgbClr val="009650"/>
              </a:solidFill>
              <a:latin typeface="BIZ UDゴシック" panose="020B0400000000000000" pitchFamily="49" charset="-128"/>
              <a:ea typeface="BIZ UDゴシック" panose="020B0400000000000000" pitchFamily="49" charset="-128"/>
              <a:cs typeface="Meiryo" charset="-128"/>
            </a:endParaRPr>
          </a:p>
          <a:p>
            <a:pPr>
              <a:spcAft>
                <a:spcPts val="0"/>
              </a:spcAft>
            </a:pPr>
            <a:r>
              <a:rPr lang="ja-JP" altLang="ja-JP" sz="2000" b="1" kern="100" dirty="0">
                <a:solidFill>
                  <a:srgbClr val="009650"/>
                </a:solidFill>
                <a:latin typeface="BIZ UDゴシック" panose="020B0400000000000000" pitchFamily="49" charset="-128"/>
                <a:ea typeface="BIZ UDゴシック" panose="020B0400000000000000" pitchFamily="49" charset="-128"/>
                <a:cs typeface="Meiryo" charset="-128"/>
              </a:rPr>
              <a:t>運営会社</a:t>
            </a:r>
            <a:endParaRPr lang="en-US" altLang="ja-JP" sz="2000" b="1" kern="100" dirty="0">
              <a:solidFill>
                <a:srgbClr val="009650"/>
              </a:solidFill>
              <a:latin typeface="BIZ UDゴシック" panose="020B0400000000000000" pitchFamily="49" charset="-128"/>
              <a:ea typeface="BIZ UDゴシック" panose="020B0400000000000000" pitchFamily="49" charset="-128"/>
              <a:cs typeface="Meiryo" charset="-128"/>
            </a:endParaRPr>
          </a:p>
          <a:p>
            <a:pPr>
              <a:spcAft>
                <a:spcPts val="0"/>
              </a:spcAft>
            </a:pPr>
            <a:r>
              <a:rPr lang="ja-JP" altLang="ja-JP" sz="2000" b="1" kern="100" dirty="0">
                <a:latin typeface="BIZ UDゴシック" panose="020B0400000000000000" pitchFamily="49" charset="-128"/>
                <a:ea typeface="BIZ UDゴシック" panose="020B0400000000000000" pitchFamily="49" charset="-128"/>
                <a:cs typeface="Meiryo" charset="-128"/>
              </a:rPr>
              <a:t>株式会社インテグリティ・ヘルスケア</a:t>
            </a:r>
          </a:p>
          <a:p>
            <a:pPr>
              <a:spcAft>
                <a:spcPts val="0"/>
              </a:spcAft>
            </a:pPr>
            <a:r>
              <a:rPr lang="en-US" altLang="ja-JP" sz="2000" b="1" kern="100" dirty="0">
                <a:latin typeface="BIZ UDゴシック" panose="020B0400000000000000" pitchFamily="49" charset="-128"/>
                <a:ea typeface="BIZ UDゴシック" panose="020B0400000000000000" pitchFamily="49" charset="-128"/>
                <a:cs typeface="Meiryo" charset="-128"/>
              </a:rPr>
              <a:t>URL</a:t>
            </a:r>
            <a:r>
              <a:rPr lang="ja-JP" altLang="ja-JP" sz="2000" b="1" kern="100" dirty="0">
                <a:latin typeface="BIZ UDゴシック" panose="020B0400000000000000" pitchFamily="49" charset="-128"/>
                <a:ea typeface="BIZ UDゴシック" panose="020B0400000000000000" pitchFamily="49" charset="-128"/>
                <a:cs typeface="Meiryo" charset="-128"/>
              </a:rPr>
              <a:t>：</a:t>
            </a:r>
            <a:r>
              <a:rPr lang="en-US" altLang="ja-JP" sz="2000" b="1" kern="100" dirty="0">
                <a:solidFill>
                  <a:srgbClr val="4472C4"/>
                </a:solidFill>
                <a:latin typeface="BIZ UDゴシック" panose="020B0400000000000000" pitchFamily="49" charset="-128"/>
                <a:ea typeface="BIZ UDゴシック" panose="020B0400000000000000" pitchFamily="49" charset="-128"/>
                <a:cs typeface="Meiryo" charset="-128"/>
              </a:rPr>
              <a:t>https://www.integrity-healthcare.co.jp/</a:t>
            </a:r>
          </a:p>
          <a:p>
            <a:pPr>
              <a:lnSpc>
                <a:spcPct val="150000"/>
              </a:lnSpc>
              <a:spcAft>
                <a:spcPts val="0"/>
              </a:spcAft>
            </a:pPr>
            <a:endParaRPr lang="en-US" altLang="ja-JP" sz="1800" b="1" u="sng" kern="100" dirty="0">
              <a:latin typeface="BIZ UDゴシック" panose="020B0400000000000000" pitchFamily="49" charset="-128"/>
              <a:ea typeface="BIZ UDゴシック" panose="020B0400000000000000" pitchFamily="49" charset="-128"/>
              <a:cs typeface="Meiryo" charset="-128"/>
            </a:endParaRPr>
          </a:p>
        </p:txBody>
      </p:sp>
      <p:sp>
        <p:nvSpPr>
          <p:cNvPr id="7"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3-B</a:t>
            </a:r>
            <a:endParaRPr lang="en-US" sz="3600" dirty="0">
              <a:latin typeface="BIZ UDゴシック" panose="020B0400000000000000" pitchFamily="49" charset="-128"/>
              <a:ea typeface="BIZ UDゴシック" panose="020B0400000000000000" pitchFamily="49" charset="-128"/>
            </a:endParaRPr>
          </a:p>
        </p:txBody>
      </p:sp>
      <p:sp>
        <p:nvSpPr>
          <p:cNvPr id="8" name="タイトル 9">
            <a:extLst>
              <a:ext uri="{FF2B5EF4-FFF2-40B4-BE49-F238E27FC236}">
                <a16:creationId xmlns:a16="http://schemas.microsoft.com/office/drawing/2014/main" id="{FDDA2747-DBA5-44E4-A04D-BE8E8CD8D716}"/>
              </a:ext>
            </a:extLst>
          </p:cNvPr>
          <p:cNvSpPr txBox="1">
            <a:spLocks/>
          </p:cNvSpPr>
          <p:nvPr/>
        </p:nvSpPr>
        <p:spPr>
          <a:xfrm>
            <a:off x="1598088" y="257253"/>
            <a:ext cx="6853512"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オンライン診療アプリ</a:t>
            </a:r>
            <a:r>
              <a:rPr lang="en-US" altLang="ja-JP" sz="1800" spc="-13" dirty="0" err="1">
                <a:latin typeface="BIZ UDゴシック" panose="020B0400000000000000" pitchFamily="49" charset="-128"/>
                <a:ea typeface="BIZ UDゴシック" panose="020B0400000000000000" pitchFamily="49" charset="-128"/>
              </a:rPr>
              <a:t>YaDoc </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【9</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kumimoji="0" lang="ja-JP" altLang="en-US" sz="3200" kern="0" dirty="0">
                <a:latin typeface="BIZ UDゴシック" panose="020B0400000000000000" pitchFamily="49" charset="-128"/>
                <a:ea typeface="BIZ UDゴシック" panose="020B0400000000000000" pitchFamily="49" charset="-128"/>
              </a:rPr>
              <a:t>操作に困ったときのご案内</a:t>
            </a:r>
          </a:p>
        </p:txBody>
      </p:sp>
      <p:pic>
        <p:nvPicPr>
          <p:cNvPr id="1057" name="Object" descr="ヤードックホームページのQRコード"/>
          <p:cNvPicPr preferRelativeResize="0">
            <a:picLocks noChangeAspect="1" noChangeArrowheads="1" noChangeShapeType="1"/>
          </p:cNvPicPr>
          <p:nvPr/>
        </p:nvPicPr>
        <p:blipFill>
          <a:blip r:embed="rId3">
            <a:extLst>
              <a:ext uri="{28A0092B-C50C-407E-A947-70E740481C1C}">
                <a14:useLocalDpi xmlns:a14="http://schemas.microsoft.com/office/drawing/2010/main" val="0"/>
              </a:ext>
            </a:extLst>
          </a:blip>
          <a:srcRect/>
          <a:stretch>
            <a:fillRect/>
          </a:stretch>
        </p:blipFill>
        <p:spPr bwMode="auto">
          <a:xfrm>
            <a:off x="511211" y="1600200"/>
            <a:ext cx="1320800" cy="1320800"/>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pic>
        <p:nvPicPr>
          <p:cNvPr id="1058" name="Object" descr="運営会社株式会社インテグリティ・ヘルスケアのホームページのQRコード&#10;"/>
          <p:cNvPicPr preferRelativeResize="0">
            <a:picLocks noChangeAspect="1" noChangeArrowheads="1" noChangeShapeType="1"/>
          </p:cNvPicPr>
          <p:nvPr/>
        </p:nvPicPr>
        <p:blipFill>
          <a:blip r:embed="rId4">
            <a:extLst>
              <a:ext uri="{28A0092B-C50C-407E-A947-70E740481C1C}">
                <a14:useLocalDpi xmlns:a14="http://schemas.microsoft.com/office/drawing/2010/main" val="0"/>
              </a:ext>
            </a:extLst>
          </a:blip>
          <a:srcRect/>
          <a:stretch>
            <a:fillRect/>
          </a:stretch>
        </p:blipFill>
        <p:spPr bwMode="auto">
          <a:xfrm>
            <a:off x="502533" y="4495800"/>
            <a:ext cx="1320800" cy="1320800"/>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spTree>
    <p:extLst>
      <p:ext uri="{BB962C8B-B14F-4D97-AF65-F5344CB8AC3E}">
        <p14:creationId xmlns:p14="http://schemas.microsoft.com/office/powerpoint/2010/main" val="456362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6"/>
        <p:cNvGrpSpPr/>
        <p:nvPr/>
      </p:nvGrpSpPr>
      <p:grpSpPr>
        <a:xfrm>
          <a:off x="0" y="0"/>
          <a:ext cx="0" cy="0"/>
          <a:chOff x="0" y="0"/>
          <a:chExt cx="0" cy="0"/>
        </a:xfrm>
      </p:grpSpPr>
      <p:sp>
        <p:nvSpPr>
          <p:cNvPr id="57" name="Google Shape;57;p2"/>
          <p:cNvSpPr txBox="1">
            <a:spLocks noGrp="1"/>
          </p:cNvSpPr>
          <p:nvPr>
            <p:ph type="subTitle" idx="1"/>
          </p:nvPr>
        </p:nvSpPr>
        <p:spPr>
          <a:xfrm>
            <a:off x="560768" y="1394042"/>
            <a:ext cx="8022463" cy="1722300"/>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Clr>
                <a:srgbClr val="000000"/>
              </a:buClr>
              <a:buSzPts val="1800"/>
              <a:buFont typeface="Arial"/>
              <a:buNone/>
            </a:pPr>
            <a:r>
              <a:rPr lang="en-US" altLang="ja-JP" sz="1800" b="1" i="0" u="none" strike="noStrike" cap="none" dirty="0" err="1">
                <a:latin typeface="BIZ UDゴシック" panose="020B0400000000000000" pitchFamily="49" charset="-128"/>
                <a:ea typeface="BIZ UDゴシック" panose="020B0400000000000000" pitchFamily="49" charset="-128"/>
                <a:cs typeface="Meiryo"/>
                <a:sym typeface="Meiryo"/>
              </a:rPr>
              <a:t>curon</a:t>
            </a:r>
            <a:r>
              <a:rPr lang="ja-JP" sz="1800" b="1" i="0" u="none" strike="noStrike" cap="none" dirty="0">
                <a:solidFill>
                  <a:srgbClr val="000000"/>
                </a:solidFill>
                <a:latin typeface="BIZ UDゴシック" panose="020B0400000000000000" pitchFamily="49" charset="-128"/>
                <a:ea typeface="BIZ UDゴシック" panose="020B0400000000000000" pitchFamily="49" charset="-128"/>
                <a:cs typeface="Meiryo"/>
                <a:sym typeface="Meiryo"/>
              </a:rPr>
              <a:t>は、かかりつけ医と患者</a:t>
            </a:r>
            <a:r>
              <a:rPr lang="ja-JP" altLang="en-US" sz="1800" b="1" i="0" strike="noStrike" cap="none" dirty="0">
                <a:solidFill>
                  <a:schemeClr val="tx1"/>
                </a:solidFill>
                <a:latin typeface="BIZ UDゴシック" panose="020B0400000000000000" pitchFamily="49" charset="-128"/>
                <a:ea typeface="BIZ UDゴシック" panose="020B0400000000000000" pitchFamily="49" charset="-128"/>
                <a:cs typeface="Meiryo"/>
                <a:sym typeface="Meiryo"/>
              </a:rPr>
              <a:t>様</a:t>
            </a:r>
            <a:r>
              <a:rPr lang="ja-JP" sz="1800" b="1" i="0" u="none" strike="noStrike" cap="none" dirty="0">
                <a:solidFill>
                  <a:srgbClr val="000000"/>
                </a:solidFill>
                <a:latin typeface="BIZ UDゴシック" panose="020B0400000000000000" pitchFamily="49" charset="-128"/>
                <a:ea typeface="BIZ UDゴシック" panose="020B0400000000000000" pitchFamily="49" charset="-128"/>
                <a:cs typeface="Meiryo"/>
                <a:sym typeface="Meiryo"/>
              </a:rPr>
              <a:t>をつなぐ、オンライン診療アプリです。</a:t>
            </a:r>
            <a:endParaRPr lang="en-US" altLang="ja-JP" sz="1800" b="1" i="0" u="none" strike="noStrike" cap="none" dirty="0">
              <a:solidFill>
                <a:srgbClr val="000000"/>
              </a:solidFill>
              <a:latin typeface="BIZ UDゴシック" panose="020B0400000000000000" pitchFamily="49" charset="-128"/>
              <a:ea typeface="BIZ UDゴシック" panose="020B0400000000000000" pitchFamily="49" charset="-128"/>
              <a:cs typeface="Meiryo"/>
              <a:sym typeface="Meiryo"/>
            </a:endParaRPr>
          </a:p>
          <a:p>
            <a:pPr marL="0" marR="0" lvl="0" indent="0" algn="l" rtl="0">
              <a:lnSpc>
                <a:spcPct val="110000"/>
              </a:lnSpc>
              <a:spcBef>
                <a:spcPts val="0"/>
              </a:spcBef>
              <a:spcAft>
                <a:spcPts val="0"/>
              </a:spcAft>
              <a:buClr>
                <a:srgbClr val="000000"/>
              </a:buClr>
              <a:buSzPts val="1800"/>
              <a:buFont typeface="Arial"/>
              <a:buNone/>
            </a:pPr>
            <a:r>
              <a:rPr lang="ja-JP" altLang="en-US" sz="1800" b="1" i="0" u="none" strike="noStrike" cap="none" dirty="0">
                <a:solidFill>
                  <a:srgbClr val="000000"/>
                </a:solidFill>
                <a:latin typeface="BIZ UDゴシック" panose="020B0400000000000000" pitchFamily="49" charset="-128"/>
                <a:ea typeface="BIZ UDゴシック" panose="020B0400000000000000" pitchFamily="49" charset="-128"/>
                <a:cs typeface="Meiryo"/>
                <a:sym typeface="Meiryo"/>
              </a:rPr>
              <a:t>この</a:t>
            </a:r>
            <a:r>
              <a:rPr lang="ja-JP" sz="1800" b="1" i="0" u="none" strike="noStrike" cap="none" dirty="0">
                <a:solidFill>
                  <a:srgbClr val="000000"/>
                </a:solidFill>
                <a:latin typeface="BIZ UDゴシック" panose="020B0400000000000000" pitchFamily="49" charset="-128"/>
                <a:ea typeface="BIZ UDゴシック" panose="020B0400000000000000" pitchFamily="49" charset="-128"/>
                <a:cs typeface="Meiryo"/>
                <a:sym typeface="Meiryo"/>
              </a:rPr>
              <a:t>スマートフォンのアプリケーションを利用して、病院</a:t>
            </a:r>
            <a:r>
              <a:rPr lang="ja-JP" altLang="en-US" sz="1800" b="1" dirty="0">
                <a:latin typeface="BIZ UDゴシック" panose="020B0400000000000000" pitchFamily="49" charset="-128"/>
                <a:ea typeface="BIZ UDゴシック" panose="020B0400000000000000" pitchFamily="49" charset="-128"/>
                <a:cs typeface="Meiryo"/>
                <a:sym typeface="Meiryo"/>
              </a:rPr>
              <a:t>、</a:t>
            </a:r>
            <a:r>
              <a:rPr lang="ja-JP" sz="1800" b="1" i="0" u="none" strike="noStrike" cap="none" dirty="0">
                <a:solidFill>
                  <a:srgbClr val="000000"/>
                </a:solidFill>
                <a:latin typeface="BIZ UDゴシック" panose="020B0400000000000000" pitchFamily="49" charset="-128"/>
                <a:ea typeface="BIZ UDゴシック" panose="020B0400000000000000" pitchFamily="49" charset="-128"/>
                <a:cs typeface="Meiryo"/>
                <a:sym typeface="Meiryo"/>
              </a:rPr>
              <a:t>クリニックの</a:t>
            </a:r>
            <a:endParaRPr lang="en-US" altLang="ja-JP" sz="1800" b="1" i="0" u="none" strike="noStrike" cap="none" dirty="0">
              <a:solidFill>
                <a:srgbClr val="000000"/>
              </a:solidFill>
              <a:latin typeface="BIZ UDゴシック" panose="020B0400000000000000" pitchFamily="49" charset="-128"/>
              <a:ea typeface="BIZ UDゴシック" panose="020B0400000000000000" pitchFamily="49" charset="-128"/>
              <a:cs typeface="Meiryo"/>
              <a:sym typeface="Meiryo"/>
            </a:endParaRPr>
          </a:p>
          <a:p>
            <a:pPr marL="0" marR="0" lvl="0" indent="0" algn="l" rtl="0">
              <a:lnSpc>
                <a:spcPct val="110000"/>
              </a:lnSpc>
              <a:spcBef>
                <a:spcPts val="0"/>
              </a:spcBef>
              <a:spcAft>
                <a:spcPts val="0"/>
              </a:spcAft>
              <a:buClr>
                <a:srgbClr val="000000"/>
              </a:buClr>
              <a:buSzPts val="1800"/>
              <a:buFont typeface="Arial"/>
              <a:buNone/>
            </a:pPr>
            <a:r>
              <a:rPr lang="ja-JP" sz="1800" b="1" i="0" u="none" strike="noStrike" cap="none" dirty="0">
                <a:solidFill>
                  <a:srgbClr val="000000"/>
                </a:solidFill>
                <a:latin typeface="BIZ UDゴシック" panose="020B0400000000000000" pitchFamily="49" charset="-128"/>
                <a:ea typeface="BIZ UDゴシック" panose="020B0400000000000000" pitchFamily="49" charset="-128"/>
                <a:cs typeface="Meiryo"/>
                <a:sym typeface="Meiryo"/>
              </a:rPr>
              <a:t>予</a:t>
            </a:r>
            <a:r>
              <a:rPr lang="ja-JP" sz="1800" b="1" i="0" u="none" strike="noStrike" cap="none" spc="-300" dirty="0">
                <a:solidFill>
                  <a:srgbClr val="000000"/>
                </a:solidFill>
                <a:latin typeface="BIZ UDゴシック" panose="020B0400000000000000" pitchFamily="49" charset="-128"/>
                <a:ea typeface="BIZ UDゴシック" panose="020B0400000000000000" pitchFamily="49" charset="-128"/>
                <a:cs typeface="Meiryo"/>
                <a:sym typeface="Meiryo"/>
              </a:rPr>
              <a:t>約・</a:t>
            </a:r>
            <a:r>
              <a:rPr lang="ja-JP" sz="1800" b="1" i="0" u="none" strike="noStrike" cap="none" dirty="0">
                <a:solidFill>
                  <a:srgbClr val="000000"/>
                </a:solidFill>
                <a:latin typeface="BIZ UDゴシック" panose="020B0400000000000000" pitchFamily="49" charset="-128"/>
                <a:ea typeface="BIZ UDゴシック" panose="020B0400000000000000" pitchFamily="49" charset="-128"/>
                <a:cs typeface="Meiryo"/>
                <a:sym typeface="Meiryo"/>
              </a:rPr>
              <a:t>問</a:t>
            </a:r>
            <a:r>
              <a:rPr lang="ja-JP" sz="1800" b="1" i="0" u="none" strike="noStrike" cap="none" spc="-300" dirty="0">
                <a:solidFill>
                  <a:srgbClr val="000000"/>
                </a:solidFill>
                <a:latin typeface="BIZ UDゴシック" panose="020B0400000000000000" pitchFamily="49" charset="-128"/>
                <a:ea typeface="BIZ UDゴシック" panose="020B0400000000000000" pitchFamily="49" charset="-128"/>
                <a:cs typeface="Meiryo"/>
                <a:sym typeface="Meiryo"/>
              </a:rPr>
              <a:t>診・</a:t>
            </a:r>
            <a:r>
              <a:rPr lang="ja-JP" sz="1800" b="1" i="0" u="none" strike="noStrike" cap="none" dirty="0">
                <a:solidFill>
                  <a:srgbClr val="000000"/>
                </a:solidFill>
                <a:latin typeface="BIZ UDゴシック" panose="020B0400000000000000" pitchFamily="49" charset="-128"/>
                <a:ea typeface="BIZ UDゴシック" panose="020B0400000000000000" pitchFamily="49" charset="-128"/>
                <a:cs typeface="Meiryo"/>
                <a:sym typeface="Meiryo"/>
              </a:rPr>
              <a:t>診</a:t>
            </a:r>
            <a:r>
              <a:rPr lang="ja-JP" sz="1800" b="1" i="0" u="none" strike="noStrike" cap="none" spc="-300" dirty="0">
                <a:solidFill>
                  <a:srgbClr val="000000"/>
                </a:solidFill>
                <a:latin typeface="BIZ UDゴシック" panose="020B0400000000000000" pitchFamily="49" charset="-128"/>
                <a:ea typeface="BIZ UDゴシック" panose="020B0400000000000000" pitchFamily="49" charset="-128"/>
                <a:cs typeface="Meiryo"/>
                <a:sym typeface="Meiryo"/>
              </a:rPr>
              <a:t>察・</a:t>
            </a:r>
            <a:r>
              <a:rPr lang="ja-JP" sz="1800" b="1" i="0" u="none" strike="noStrike" cap="none" dirty="0">
                <a:solidFill>
                  <a:srgbClr val="000000"/>
                </a:solidFill>
                <a:latin typeface="BIZ UDゴシック" panose="020B0400000000000000" pitchFamily="49" charset="-128"/>
                <a:ea typeface="BIZ UDゴシック" panose="020B0400000000000000" pitchFamily="49" charset="-128"/>
                <a:cs typeface="Meiryo"/>
                <a:sym typeface="Meiryo"/>
              </a:rPr>
              <a:t>処</a:t>
            </a:r>
            <a:r>
              <a:rPr lang="ja-JP" sz="1800" b="1" i="0" u="none" strike="noStrike" cap="none" spc="-300" dirty="0">
                <a:solidFill>
                  <a:srgbClr val="000000"/>
                </a:solidFill>
                <a:latin typeface="BIZ UDゴシック" panose="020B0400000000000000" pitchFamily="49" charset="-128"/>
                <a:ea typeface="BIZ UDゴシック" panose="020B0400000000000000" pitchFamily="49" charset="-128"/>
                <a:cs typeface="Meiryo"/>
                <a:sym typeface="Meiryo"/>
              </a:rPr>
              <a:t>方・</a:t>
            </a:r>
            <a:r>
              <a:rPr lang="ja-JP" sz="1800" b="1" i="0" u="none" strike="noStrike" cap="none" dirty="0">
                <a:solidFill>
                  <a:srgbClr val="000000"/>
                </a:solidFill>
                <a:latin typeface="BIZ UDゴシック" panose="020B0400000000000000" pitchFamily="49" charset="-128"/>
                <a:ea typeface="BIZ UDゴシック" panose="020B0400000000000000" pitchFamily="49" charset="-128"/>
                <a:cs typeface="Meiryo"/>
                <a:sym typeface="Meiryo"/>
              </a:rPr>
              <a:t>決済までをインターネット上で行う</a:t>
            </a:r>
            <a:r>
              <a:rPr lang="ja-JP" altLang="en-US" sz="1800" b="1" i="0" u="none" strike="noStrike" cap="none" dirty="0">
                <a:solidFill>
                  <a:srgbClr val="000000"/>
                </a:solidFill>
                <a:latin typeface="BIZ UDゴシック" panose="020B0400000000000000" pitchFamily="49" charset="-128"/>
                <a:ea typeface="BIZ UDゴシック" panose="020B0400000000000000" pitchFamily="49" charset="-128"/>
                <a:cs typeface="Meiryo"/>
                <a:sym typeface="Meiryo"/>
              </a:rPr>
              <a:t>ことができます。</a:t>
            </a:r>
            <a:endParaRPr lang="en-US" altLang="ja-JP" sz="1800" b="1" i="0" u="none" strike="noStrike" cap="none" dirty="0">
              <a:solidFill>
                <a:srgbClr val="000000"/>
              </a:solidFill>
              <a:latin typeface="BIZ UDゴシック" panose="020B0400000000000000" pitchFamily="49" charset="-128"/>
              <a:ea typeface="BIZ UDゴシック" panose="020B0400000000000000" pitchFamily="49" charset="-128"/>
              <a:cs typeface="Meiryo"/>
              <a:sym typeface="Meiryo"/>
            </a:endParaRPr>
          </a:p>
          <a:p>
            <a:pPr marL="0" marR="0" lvl="0" indent="0" algn="l" rtl="0">
              <a:lnSpc>
                <a:spcPct val="110000"/>
              </a:lnSpc>
              <a:spcBef>
                <a:spcPts val="0"/>
              </a:spcBef>
              <a:spcAft>
                <a:spcPts val="0"/>
              </a:spcAft>
              <a:buClr>
                <a:srgbClr val="000000"/>
              </a:buClr>
              <a:buSzPts val="1800"/>
              <a:buFont typeface="Arial"/>
              <a:buNone/>
            </a:pPr>
            <a:endParaRPr sz="1000" b="1" i="0" u="none" strike="noStrike" cap="none" dirty="0">
              <a:solidFill>
                <a:srgbClr val="000000"/>
              </a:solidFill>
              <a:latin typeface="BIZ UDゴシック" panose="020B0400000000000000" pitchFamily="49" charset="-128"/>
              <a:ea typeface="BIZ UDゴシック" panose="020B0400000000000000" pitchFamily="49" charset="-128"/>
              <a:cs typeface="Meiryo"/>
              <a:sym typeface="Meiryo"/>
            </a:endParaRPr>
          </a:p>
          <a:p>
            <a:pPr marL="0" marR="0" lvl="0" indent="0" algn="l" rtl="0">
              <a:lnSpc>
                <a:spcPct val="110000"/>
              </a:lnSpc>
              <a:spcBef>
                <a:spcPts val="0"/>
              </a:spcBef>
              <a:spcAft>
                <a:spcPts val="0"/>
              </a:spcAft>
              <a:buClr>
                <a:srgbClr val="000000"/>
              </a:buClr>
              <a:buSzPts val="1400"/>
              <a:buFont typeface="Arial"/>
              <a:buNone/>
            </a:pPr>
            <a:r>
              <a:rPr lang="ja-JP" b="1" i="0" u="none" strike="noStrike" cap="none" dirty="0">
                <a:solidFill>
                  <a:schemeClr val="tx1"/>
                </a:solidFill>
                <a:latin typeface="BIZ UDゴシック" panose="020B0400000000000000" pitchFamily="49" charset="-128"/>
                <a:ea typeface="BIZ UDゴシック" panose="020B0400000000000000" pitchFamily="49" charset="-128"/>
                <a:cs typeface="Meiryo"/>
                <a:sym typeface="Meiryo"/>
              </a:rPr>
              <a:t>※オンライン診療が受けられるかについては、担当医の方とご相談ください。</a:t>
            </a:r>
            <a:endParaRPr lang="en-US" altLang="ja-JP" b="1" i="0" u="none" strike="noStrike" cap="none" dirty="0">
              <a:solidFill>
                <a:schemeClr val="tx1"/>
              </a:solidFill>
              <a:latin typeface="BIZ UDゴシック" panose="020B0400000000000000" pitchFamily="49" charset="-128"/>
              <a:ea typeface="BIZ UDゴシック" panose="020B0400000000000000" pitchFamily="49" charset="-128"/>
              <a:cs typeface="Meiryo"/>
              <a:sym typeface="Meiryo"/>
            </a:endParaRPr>
          </a:p>
          <a:p>
            <a:pPr>
              <a:lnSpc>
                <a:spcPct val="110000"/>
              </a:lnSpc>
              <a:buSzPts val="1400"/>
            </a:pPr>
            <a:r>
              <a:rPr lang="en-US" altLang="ja-JP" b="1" dirty="0">
                <a:solidFill>
                  <a:schemeClr val="tx1"/>
                </a:solidFill>
                <a:latin typeface="BIZ UDゴシック" panose="020B0400000000000000" pitchFamily="49" charset="-128"/>
                <a:ea typeface="BIZ UDゴシック" panose="020B0400000000000000" pitchFamily="49" charset="-128"/>
                <a:cs typeface="Meiryo"/>
                <a:sym typeface="Meiryo"/>
              </a:rPr>
              <a:t>※</a:t>
            </a:r>
            <a:r>
              <a:rPr lang="ja-JP" altLang="en-US" b="1" dirty="0">
                <a:solidFill>
                  <a:schemeClr val="tx1"/>
                </a:solidFill>
                <a:latin typeface="BIZ UDゴシック" panose="020B0400000000000000" pitchFamily="49" charset="-128"/>
                <a:ea typeface="BIZ UDゴシック" panose="020B0400000000000000" pitchFamily="49" charset="-128"/>
                <a:cs typeface="Meiryo"/>
                <a:sym typeface="Meiryo"/>
              </a:rPr>
              <a:t>利用するためには、アプリ利用料として診察</a:t>
            </a:r>
            <a:r>
              <a:rPr lang="en-US" altLang="ja-JP" b="1" dirty="0">
                <a:solidFill>
                  <a:schemeClr val="tx1"/>
                </a:solidFill>
                <a:latin typeface="BIZ UDゴシック" panose="020B0400000000000000" pitchFamily="49" charset="-128"/>
                <a:ea typeface="BIZ UDゴシック" panose="020B0400000000000000" pitchFamily="49" charset="-128"/>
                <a:cs typeface="Meiryo"/>
                <a:sym typeface="Meiryo"/>
              </a:rPr>
              <a:t>1</a:t>
            </a:r>
            <a:r>
              <a:rPr lang="ja-JP" altLang="en-US" b="1" dirty="0">
                <a:solidFill>
                  <a:schemeClr val="tx1"/>
                </a:solidFill>
                <a:latin typeface="BIZ UDゴシック" panose="020B0400000000000000" pitchFamily="49" charset="-128"/>
                <a:ea typeface="BIZ UDゴシック" panose="020B0400000000000000" pitchFamily="49" charset="-128"/>
                <a:cs typeface="Meiryo"/>
                <a:sym typeface="Meiryo"/>
              </a:rPr>
              <a:t>回あたり３３０</a:t>
            </a:r>
            <a:r>
              <a:rPr lang="ja-JP" altLang="en-US" b="1" spc="-500" dirty="0">
                <a:solidFill>
                  <a:schemeClr val="tx1"/>
                </a:solidFill>
                <a:latin typeface="BIZ UDゴシック" panose="020B0400000000000000" pitchFamily="49" charset="-128"/>
                <a:ea typeface="BIZ UDゴシック" panose="020B0400000000000000" pitchFamily="49" charset="-128"/>
                <a:cs typeface="Meiryo"/>
                <a:sym typeface="Meiryo"/>
              </a:rPr>
              <a:t>円</a:t>
            </a:r>
            <a:r>
              <a:rPr lang="ja-JP" altLang="en-US" b="1" dirty="0">
                <a:solidFill>
                  <a:schemeClr val="tx1"/>
                </a:solidFill>
                <a:latin typeface="BIZ UDゴシック" panose="020B0400000000000000" pitchFamily="49" charset="-128"/>
                <a:ea typeface="BIZ UDゴシック" panose="020B0400000000000000" pitchFamily="49" charset="-128"/>
                <a:cs typeface="Meiryo"/>
                <a:sym typeface="Meiryo"/>
              </a:rPr>
              <a:t>（税込</a:t>
            </a:r>
            <a:r>
              <a:rPr lang="ja-JP" altLang="en-US" b="1" spc="-500" dirty="0">
                <a:solidFill>
                  <a:schemeClr val="tx1"/>
                </a:solidFill>
                <a:latin typeface="BIZ UDゴシック" panose="020B0400000000000000" pitchFamily="49" charset="-128"/>
                <a:ea typeface="BIZ UDゴシック" panose="020B0400000000000000" pitchFamily="49" charset="-128"/>
                <a:cs typeface="Meiryo"/>
                <a:sym typeface="Meiryo"/>
              </a:rPr>
              <a:t>）</a:t>
            </a:r>
            <a:r>
              <a:rPr lang="ja-JP" altLang="en-US" b="1" dirty="0">
                <a:solidFill>
                  <a:schemeClr val="tx1"/>
                </a:solidFill>
                <a:latin typeface="BIZ UDゴシック" panose="020B0400000000000000" pitchFamily="49" charset="-128"/>
                <a:ea typeface="BIZ UDゴシック" panose="020B0400000000000000" pitchFamily="49" charset="-128"/>
                <a:cs typeface="Meiryo"/>
                <a:sym typeface="Meiryo"/>
              </a:rPr>
              <a:t>が必要です。</a:t>
            </a:r>
            <a:endParaRPr sz="2400" b="1" i="0" u="none" strike="noStrike" cap="none" dirty="0">
              <a:solidFill>
                <a:srgbClr val="000000"/>
              </a:solidFill>
              <a:latin typeface="BIZ UDゴシック" panose="020B0400000000000000" pitchFamily="49" charset="-128"/>
              <a:ea typeface="BIZ UDゴシック" panose="020B0400000000000000" pitchFamily="49" charset="-128"/>
              <a:cs typeface="Meiryo"/>
              <a:sym typeface="Meiryo"/>
            </a:endParaRPr>
          </a:p>
        </p:txBody>
      </p:sp>
      <p:sp>
        <p:nvSpPr>
          <p:cNvPr id="60" name="Google Shape;60;p2"/>
          <p:cNvSpPr/>
          <p:nvPr/>
        </p:nvSpPr>
        <p:spPr>
          <a:xfrm>
            <a:off x="479864" y="4880407"/>
            <a:ext cx="1720895" cy="151300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100"/>
              <a:buFont typeface="Arial"/>
              <a:buNone/>
            </a:pPr>
            <a:r>
              <a:rPr lang="ja-JP"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受診したい</a:t>
            </a:r>
            <a:endParaRPr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0" marR="0" lvl="0" indent="0" algn="ctr" rtl="0">
              <a:spcBef>
                <a:spcPts val="0"/>
              </a:spcBef>
              <a:spcAft>
                <a:spcPts val="0"/>
              </a:spcAft>
              <a:buClr>
                <a:schemeClr val="dk1"/>
              </a:buClr>
              <a:buSzPts val="1100"/>
              <a:buFont typeface="Arial"/>
              <a:buNone/>
            </a:pPr>
            <a:r>
              <a:rPr lang="ja-JP"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医療機関を検索</a:t>
            </a:r>
            <a:endParaRPr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0" marR="0" lvl="0" indent="0" algn="ctr" rtl="0">
              <a:spcBef>
                <a:spcPts val="0"/>
              </a:spcBef>
              <a:spcAft>
                <a:spcPts val="0"/>
              </a:spcAft>
              <a:buClr>
                <a:schemeClr val="dk1"/>
              </a:buClr>
              <a:buSzPts val="1100"/>
              <a:buFont typeface="Arial"/>
              <a:buNone/>
            </a:pPr>
            <a:r>
              <a:rPr lang="ja-JP" sz="1200" b="0"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アプリを</a:t>
            </a:r>
            <a:endParaRPr sz="1200" b="0"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0" marR="0" lvl="0" indent="0" algn="ctr" rtl="0">
              <a:spcBef>
                <a:spcPts val="0"/>
              </a:spcBef>
              <a:spcAft>
                <a:spcPts val="0"/>
              </a:spcAft>
              <a:buClr>
                <a:schemeClr val="dk1"/>
              </a:buClr>
              <a:buSzPts val="1100"/>
              <a:buFont typeface="Arial"/>
              <a:buNone/>
            </a:pPr>
            <a:r>
              <a:rPr lang="ja-JP" sz="1200" b="0"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ダウンロードし、</a:t>
            </a:r>
            <a:endParaRPr sz="1200" b="0"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0" marR="0" lvl="0" indent="0" algn="ctr" rtl="0">
              <a:spcBef>
                <a:spcPts val="0"/>
              </a:spcBef>
              <a:spcAft>
                <a:spcPts val="0"/>
              </a:spcAft>
              <a:buClr>
                <a:schemeClr val="dk1"/>
              </a:buClr>
              <a:buSzPts val="1100"/>
              <a:buFont typeface="Arial"/>
              <a:buNone/>
            </a:pPr>
            <a:r>
              <a:rPr lang="ja-JP" sz="1200" b="0"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受診したい</a:t>
            </a:r>
            <a:endParaRPr sz="1200" b="0"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0" marR="0" lvl="0" indent="0" algn="ctr" rtl="0">
              <a:spcBef>
                <a:spcPts val="0"/>
              </a:spcBef>
              <a:spcAft>
                <a:spcPts val="0"/>
              </a:spcAft>
              <a:buClr>
                <a:schemeClr val="dk1"/>
              </a:buClr>
              <a:buSzPts val="1100"/>
              <a:buFont typeface="Arial"/>
              <a:buNone/>
            </a:pPr>
            <a:r>
              <a:rPr lang="ja-JP" sz="1200" b="0"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医療機関を検索</a:t>
            </a:r>
            <a:endParaRPr sz="1200" b="0"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0" marR="0" lvl="0" indent="0" algn="ctr" rtl="0">
              <a:spcBef>
                <a:spcPts val="0"/>
              </a:spcBef>
              <a:spcAft>
                <a:spcPts val="0"/>
              </a:spcAft>
              <a:buClr>
                <a:srgbClr val="000000"/>
              </a:buClr>
              <a:buSzPts val="1200"/>
              <a:buFont typeface="Arial"/>
              <a:buNone/>
            </a:pPr>
            <a:endParaRPr sz="1632"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endParaRPr>
          </a:p>
        </p:txBody>
      </p:sp>
      <p:sp>
        <p:nvSpPr>
          <p:cNvPr id="61" name="Google Shape;61;p2"/>
          <p:cNvSpPr/>
          <p:nvPr/>
        </p:nvSpPr>
        <p:spPr>
          <a:xfrm>
            <a:off x="2148736" y="4880407"/>
            <a:ext cx="1620000" cy="1261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a:solidFill>
                  <a:srgbClr val="000000"/>
                </a:solidFill>
                <a:latin typeface="BIZ UDゴシック" panose="020B0400000000000000" pitchFamily="49" charset="-128"/>
                <a:ea typeface="BIZ UDゴシック" panose="020B0400000000000000" pitchFamily="49" charset="-128"/>
                <a:cs typeface="Meiryo"/>
                <a:sym typeface="Meiryo"/>
              </a:rPr>
              <a:t>診療を</a:t>
            </a:r>
            <a:endParaRPr sz="1400" b="1" i="0" u="none" strike="noStrike" cap="none">
              <a:solidFill>
                <a:srgbClr val="000000"/>
              </a:solidFill>
              <a:latin typeface="BIZ UDゴシック" panose="020B0400000000000000" pitchFamily="49" charset="-128"/>
              <a:ea typeface="BIZ UDゴシック" panose="020B0400000000000000" pitchFamily="49" charset="-128"/>
              <a:cs typeface="Meiryo"/>
              <a:sym typeface="Meiryo"/>
            </a:endParaRPr>
          </a:p>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a:solidFill>
                  <a:srgbClr val="000000"/>
                </a:solidFill>
                <a:latin typeface="BIZ UDゴシック" panose="020B0400000000000000" pitchFamily="49" charset="-128"/>
                <a:ea typeface="BIZ UDゴシック" panose="020B0400000000000000" pitchFamily="49" charset="-128"/>
                <a:cs typeface="Meiryo"/>
                <a:sym typeface="Meiryo"/>
              </a:rPr>
              <a:t>予約・問診回答</a:t>
            </a:r>
            <a:endParaRPr sz="1400" b="0" i="0" u="none" strike="noStrike" cap="none">
              <a:solidFill>
                <a:srgbClr val="000000"/>
              </a:solidFill>
              <a:latin typeface="BIZ UDゴシック" panose="020B0400000000000000" pitchFamily="49" charset="-128"/>
              <a:ea typeface="BIZ UDゴシック" panose="020B0400000000000000" pitchFamily="49" charset="-128"/>
              <a:sym typeface="Arial"/>
            </a:endParaRPr>
          </a:p>
          <a:p>
            <a:pPr marL="0" marR="0" lvl="0" indent="0" algn="ctr" rtl="0">
              <a:lnSpc>
                <a:spcPct val="100000"/>
              </a:lnSpc>
              <a:spcBef>
                <a:spcPts val="0"/>
              </a:spcBef>
              <a:spcAft>
                <a:spcPts val="0"/>
              </a:spcAft>
              <a:buClr>
                <a:srgbClr val="000000"/>
              </a:buClr>
              <a:buSzPts val="1200"/>
              <a:buFont typeface="Arial"/>
              <a:buNone/>
            </a:pPr>
            <a:r>
              <a:rPr lang="ja-JP" sz="1200" b="0" i="0" u="none" strike="noStrike" cap="none">
                <a:solidFill>
                  <a:schemeClr val="dk1"/>
                </a:solidFill>
                <a:latin typeface="BIZ UDゴシック" panose="020B0400000000000000" pitchFamily="49" charset="-128"/>
                <a:ea typeface="BIZ UDゴシック" panose="020B0400000000000000" pitchFamily="49" charset="-128"/>
                <a:cs typeface="Meiryo"/>
                <a:sym typeface="Meiryo"/>
              </a:rPr>
              <a:t>メニューを選択し</a:t>
            </a:r>
            <a:endParaRPr sz="1200" b="0" i="0" u="none" strike="noStrike" cap="none">
              <a:solidFill>
                <a:schemeClr val="dk1"/>
              </a:solidFill>
              <a:latin typeface="BIZ UDゴシック" panose="020B0400000000000000" pitchFamily="49" charset="-128"/>
              <a:ea typeface="BIZ UDゴシック" panose="020B0400000000000000" pitchFamily="49" charset="-128"/>
              <a:cs typeface="Meiryo"/>
              <a:sym typeface="Meiryo"/>
            </a:endParaRPr>
          </a:p>
          <a:p>
            <a:pPr marL="0" marR="0" lvl="0" indent="0" algn="ctr" rtl="0">
              <a:lnSpc>
                <a:spcPct val="100000"/>
              </a:lnSpc>
              <a:spcBef>
                <a:spcPts val="0"/>
              </a:spcBef>
              <a:spcAft>
                <a:spcPts val="0"/>
              </a:spcAft>
              <a:buClr>
                <a:srgbClr val="000000"/>
              </a:buClr>
              <a:buSzPts val="1200"/>
              <a:buFont typeface="Arial"/>
              <a:buNone/>
            </a:pPr>
            <a:r>
              <a:rPr lang="ja-JP" sz="1200" b="0" i="0" u="none" strike="noStrike" cap="none">
                <a:solidFill>
                  <a:srgbClr val="000000"/>
                </a:solidFill>
                <a:latin typeface="BIZ UDゴシック" panose="020B0400000000000000" pitchFamily="49" charset="-128"/>
                <a:ea typeface="BIZ UDゴシック" panose="020B0400000000000000" pitchFamily="49" charset="-128"/>
                <a:cs typeface="Meiryo"/>
                <a:sym typeface="Meiryo"/>
              </a:rPr>
              <a:t>診察を予約</a:t>
            </a:r>
            <a:r>
              <a:rPr lang="ja-JP" sz="1200" b="0" i="0" u="none" strike="noStrike" cap="none">
                <a:solidFill>
                  <a:schemeClr val="dk1"/>
                </a:solidFill>
                <a:latin typeface="BIZ UDゴシック" panose="020B0400000000000000" pitchFamily="49" charset="-128"/>
                <a:ea typeface="BIZ UDゴシック" panose="020B0400000000000000" pitchFamily="49" charset="-128"/>
                <a:cs typeface="Meiryo"/>
                <a:sym typeface="Meiryo"/>
              </a:rPr>
              <a:t>。</a:t>
            </a:r>
            <a:endParaRPr sz="1200" b="0" i="0" u="none" strike="noStrike" cap="none">
              <a:solidFill>
                <a:schemeClr val="dk1"/>
              </a:solidFill>
              <a:latin typeface="BIZ UDゴシック" panose="020B0400000000000000" pitchFamily="49" charset="-128"/>
              <a:ea typeface="BIZ UDゴシック" panose="020B0400000000000000" pitchFamily="49" charset="-128"/>
              <a:cs typeface="Meiryo"/>
              <a:sym typeface="Meiryo"/>
            </a:endParaRPr>
          </a:p>
          <a:p>
            <a:pPr marL="0" marR="0" lvl="0" indent="0" algn="ctr" rtl="0">
              <a:lnSpc>
                <a:spcPct val="100000"/>
              </a:lnSpc>
              <a:spcBef>
                <a:spcPts val="0"/>
              </a:spcBef>
              <a:spcAft>
                <a:spcPts val="0"/>
              </a:spcAft>
              <a:buClr>
                <a:srgbClr val="000000"/>
              </a:buClr>
              <a:buSzPts val="1200"/>
              <a:buFont typeface="Arial"/>
              <a:buNone/>
            </a:pPr>
            <a:r>
              <a:rPr lang="ja-JP" sz="1200" b="0" i="0" u="none" strike="noStrike" cap="none">
                <a:solidFill>
                  <a:schemeClr val="dk1"/>
                </a:solidFill>
                <a:latin typeface="BIZ UDゴシック" panose="020B0400000000000000" pitchFamily="49" charset="-128"/>
                <a:ea typeface="BIZ UDゴシック" panose="020B0400000000000000" pitchFamily="49" charset="-128"/>
                <a:cs typeface="Meiryo"/>
                <a:sym typeface="Meiryo"/>
              </a:rPr>
              <a:t>医療機関によっては</a:t>
            </a:r>
            <a:endParaRPr sz="1200" b="0" i="0" u="none" strike="noStrike" cap="none">
              <a:solidFill>
                <a:schemeClr val="dk1"/>
              </a:solidFill>
              <a:latin typeface="BIZ UDゴシック" panose="020B0400000000000000" pitchFamily="49" charset="-128"/>
              <a:ea typeface="BIZ UDゴシック" panose="020B0400000000000000" pitchFamily="49" charset="-128"/>
              <a:cs typeface="Meiryo"/>
              <a:sym typeface="Meiryo"/>
            </a:endParaRPr>
          </a:p>
          <a:p>
            <a:pPr marL="0" marR="0" lvl="0" indent="0" algn="ctr" rtl="0">
              <a:lnSpc>
                <a:spcPct val="100000"/>
              </a:lnSpc>
              <a:spcBef>
                <a:spcPts val="0"/>
              </a:spcBef>
              <a:spcAft>
                <a:spcPts val="0"/>
              </a:spcAft>
              <a:buClr>
                <a:srgbClr val="000000"/>
              </a:buClr>
              <a:buSzPts val="1200"/>
              <a:buFont typeface="Arial"/>
              <a:buNone/>
            </a:pPr>
            <a:r>
              <a:rPr lang="ja-JP" sz="1200" b="0" i="0" u="none" strike="noStrike" cap="none">
                <a:solidFill>
                  <a:schemeClr val="dk1"/>
                </a:solidFill>
                <a:latin typeface="BIZ UDゴシック" panose="020B0400000000000000" pitchFamily="49" charset="-128"/>
                <a:ea typeface="BIZ UDゴシック" panose="020B0400000000000000" pitchFamily="49" charset="-128"/>
                <a:cs typeface="Meiryo"/>
                <a:sym typeface="Meiryo"/>
              </a:rPr>
              <a:t>事前</a:t>
            </a:r>
            <a:r>
              <a:rPr lang="ja-JP" sz="1200" b="0" i="0" u="none" strike="noStrike" cap="none">
                <a:solidFill>
                  <a:srgbClr val="000000"/>
                </a:solidFill>
                <a:latin typeface="BIZ UDゴシック" panose="020B0400000000000000" pitchFamily="49" charset="-128"/>
                <a:ea typeface="BIZ UDゴシック" panose="020B0400000000000000" pitchFamily="49" charset="-128"/>
                <a:cs typeface="Meiryo"/>
                <a:sym typeface="Meiryo"/>
              </a:rPr>
              <a:t>問診に回答。</a:t>
            </a:r>
            <a:endParaRPr sz="1400" b="0" i="0" u="none" strike="noStrike" cap="none">
              <a:solidFill>
                <a:srgbClr val="000000"/>
              </a:solidFill>
              <a:latin typeface="BIZ UDゴシック" panose="020B0400000000000000" pitchFamily="49" charset="-128"/>
              <a:ea typeface="BIZ UDゴシック" panose="020B0400000000000000" pitchFamily="49" charset="-128"/>
              <a:sym typeface="Arial"/>
            </a:endParaRPr>
          </a:p>
        </p:txBody>
      </p:sp>
      <p:sp>
        <p:nvSpPr>
          <p:cNvPr id="62" name="Google Shape;62;p2"/>
          <p:cNvSpPr/>
          <p:nvPr/>
        </p:nvSpPr>
        <p:spPr>
          <a:xfrm>
            <a:off x="3821880" y="4876800"/>
            <a:ext cx="1516500" cy="144650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dirty="0">
                <a:solidFill>
                  <a:srgbClr val="000000"/>
                </a:solidFill>
                <a:latin typeface="BIZ UDゴシック" panose="020B0400000000000000" pitchFamily="49" charset="-128"/>
                <a:ea typeface="BIZ UDゴシック" panose="020B0400000000000000" pitchFamily="49" charset="-128"/>
                <a:cs typeface="Meiryo"/>
                <a:sym typeface="Meiryo"/>
              </a:rPr>
              <a:t>ビデオ通話で</a:t>
            </a:r>
            <a:endParaRPr sz="1400" b="1" i="0" u="none" strike="noStrike" cap="none" dirty="0">
              <a:solidFill>
                <a:srgbClr val="000000"/>
              </a:solidFill>
              <a:latin typeface="BIZ UDゴシック" panose="020B0400000000000000" pitchFamily="49" charset="-128"/>
              <a:ea typeface="BIZ UDゴシック" panose="020B0400000000000000" pitchFamily="49" charset="-128"/>
              <a:cs typeface="Meiryo"/>
              <a:sym typeface="Meiryo"/>
            </a:endParaRPr>
          </a:p>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dirty="0">
                <a:solidFill>
                  <a:srgbClr val="000000"/>
                </a:solidFill>
                <a:latin typeface="BIZ UDゴシック" panose="020B0400000000000000" pitchFamily="49" charset="-128"/>
                <a:ea typeface="BIZ UDゴシック" panose="020B0400000000000000" pitchFamily="49" charset="-128"/>
                <a:cs typeface="Meiryo"/>
                <a:sym typeface="Meiryo"/>
              </a:rPr>
              <a:t>診察</a:t>
            </a:r>
            <a:endParaRPr sz="1400" b="1" i="0" u="none" strike="noStrike" cap="none" dirty="0">
              <a:solidFill>
                <a:srgbClr val="000000"/>
              </a:solidFill>
              <a:latin typeface="BIZ UDゴシック" panose="020B0400000000000000" pitchFamily="49" charset="-128"/>
              <a:ea typeface="BIZ UDゴシック" panose="020B0400000000000000" pitchFamily="49" charset="-128"/>
              <a:cs typeface="Meiryo"/>
              <a:sym typeface="Meiryo"/>
            </a:endParaRPr>
          </a:p>
          <a:p>
            <a:pPr marL="0" marR="0" lvl="0" indent="0" algn="ctr" rtl="0">
              <a:spcBef>
                <a:spcPts val="0"/>
              </a:spcBef>
              <a:spcAft>
                <a:spcPts val="0"/>
              </a:spcAft>
              <a:buClr>
                <a:schemeClr val="dk1"/>
              </a:buClr>
              <a:buSzPts val="1200"/>
              <a:buFont typeface="Arial"/>
              <a:buNone/>
            </a:pPr>
            <a:r>
              <a:rPr lang="ja-JP" sz="1200" b="0"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予約した診療時間になったら、</a:t>
            </a:r>
            <a:endParaRPr sz="1200" b="0"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0" marR="0" lvl="0" indent="0" algn="ctr" rtl="0">
              <a:spcBef>
                <a:spcPts val="0"/>
              </a:spcBef>
              <a:spcAft>
                <a:spcPts val="0"/>
              </a:spcAft>
              <a:buClr>
                <a:schemeClr val="dk1"/>
              </a:buClr>
              <a:buSzPts val="1200"/>
              <a:buFont typeface="Arial"/>
              <a:buNone/>
            </a:pPr>
            <a:r>
              <a:rPr lang="ja-JP" sz="1200" b="0"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ビデオ通話に入室。医師も入室したら診察開始。</a:t>
            </a:r>
            <a:endParaRPr sz="1200" b="0"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endParaRPr>
          </a:p>
        </p:txBody>
      </p:sp>
      <p:sp>
        <p:nvSpPr>
          <p:cNvPr id="63" name="Google Shape;63;p2"/>
          <p:cNvSpPr/>
          <p:nvPr/>
        </p:nvSpPr>
        <p:spPr>
          <a:xfrm>
            <a:off x="5389857" y="4876800"/>
            <a:ext cx="1620000" cy="1327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a:solidFill>
                  <a:srgbClr val="000000"/>
                </a:solidFill>
                <a:latin typeface="BIZ UDゴシック" panose="020B0400000000000000" pitchFamily="49" charset="-128"/>
                <a:ea typeface="BIZ UDゴシック" panose="020B0400000000000000" pitchFamily="49" charset="-128"/>
                <a:cs typeface="Meiryo"/>
                <a:sym typeface="Meiryo"/>
              </a:rPr>
              <a:t>クレジット</a:t>
            </a:r>
            <a:endParaRPr sz="1400" b="1" i="0" u="none" strike="noStrike" cap="none">
              <a:solidFill>
                <a:srgbClr val="000000"/>
              </a:solidFill>
              <a:latin typeface="BIZ UDゴシック" panose="020B0400000000000000" pitchFamily="49" charset="-128"/>
              <a:ea typeface="BIZ UDゴシック" panose="020B0400000000000000" pitchFamily="49" charset="-128"/>
              <a:cs typeface="Meiryo"/>
              <a:sym typeface="Meiryo"/>
            </a:endParaRPr>
          </a:p>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a:solidFill>
                  <a:srgbClr val="000000"/>
                </a:solidFill>
                <a:latin typeface="BIZ UDゴシック" panose="020B0400000000000000" pitchFamily="49" charset="-128"/>
                <a:ea typeface="BIZ UDゴシック" panose="020B0400000000000000" pitchFamily="49" charset="-128"/>
                <a:cs typeface="Meiryo"/>
                <a:sym typeface="Meiryo"/>
              </a:rPr>
              <a:t>カードで決済</a:t>
            </a:r>
            <a:endParaRPr sz="1400" b="1" i="0" u="none" strike="noStrike" cap="none">
              <a:solidFill>
                <a:srgbClr val="000000"/>
              </a:solidFill>
              <a:latin typeface="BIZ UDゴシック" panose="020B0400000000000000" pitchFamily="49" charset="-128"/>
              <a:ea typeface="BIZ UDゴシック" panose="020B0400000000000000" pitchFamily="49" charset="-128"/>
              <a:cs typeface="Meiryo"/>
              <a:sym typeface="Meiryo"/>
            </a:endParaRPr>
          </a:p>
          <a:p>
            <a:pPr marL="0" marR="0" lvl="0" indent="0" algn="ctr" rtl="0">
              <a:spcBef>
                <a:spcPts val="0"/>
              </a:spcBef>
              <a:spcAft>
                <a:spcPts val="0"/>
              </a:spcAft>
              <a:buClr>
                <a:schemeClr val="dk1"/>
              </a:buClr>
              <a:buSzPts val="1200"/>
              <a:buFont typeface="Arial"/>
              <a:buNone/>
            </a:pPr>
            <a:r>
              <a:rPr lang="ja-JP" sz="1200" b="0" i="0" u="none" strike="noStrike" cap="none">
                <a:solidFill>
                  <a:schemeClr val="dk1"/>
                </a:solidFill>
                <a:latin typeface="BIZ UDゴシック" panose="020B0400000000000000" pitchFamily="49" charset="-128"/>
                <a:ea typeface="BIZ UDゴシック" panose="020B0400000000000000" pitchFamily="49" charset="-128"/>
                <a:cs typeface="Meiryo"/>
                <a:sym typeface="Meiryo"/>
              </a:rPr>
              <a:t>登録しておいた</a:t>
            </a:r>
            <a:endParaRPr sz="1200" b="0" i="0" u="none" strike="noStrike" cap="none">
              <a:solidFill>
                <a:schemeClr val="dk1"/>
              </a:solidFill>
              <a:latin typeface="BIZ UDゴシック" panose="020B0400000000000000" pitchFamily="49" charset="-128"/>
              <a:ea typeface="BIZ UDゴシック" panose="020B0400000000000000" pitchFamily="49" charset="-128"/>
              <a:cs typeface="Meiryo"/>
              <a:sym typeface="Meiryo"/>
            </a:endParaRPr>
          </a:p>
          <a:p>
            <a:pPr marL="0" marR="0" lvl="0" indent="0" algn="ctr" rtl="0">
              <a:spcBef>
                <a:spcPts val="0"/>
              </a:spcBef>
              <a:spcAft>
                <a:spcPts val="0"/>
              </a:spcAft>
              <a:buClr>
                <a:schemeClr val="dk1"/>
              </a:buClr>
              <a:buSzPts val="1200"/>
              <a:buFont typeface="Arial"/>
              <a:buNone/>
            </a:pPr>
            <a:r>
              <a:rPr lang="ja-JP" sz="1200" b="0" i="0" u="none" strike="noStrike" cap="none">
                <a:solidFill>
                  <a:schemeClr val="dk1"/>
                </a:solidFill>
                <a:latin typeface="BIZ UDゴシック" panose="020B0400000000000000" pitchFamily="49" charset="-128"/>
                <a:ea typeface="BIZ UDゴシック" panose="020B0400000000000000" pitchFamily="49" charset="-128"/>
                <a:cs typeface="Meiryo"/>
                <a:sym typeface="Meiryo"/>
              </a:rPr>
              <a:t>クレジットカードで決済。</a:t>
            </a:r>
            <a:endParaRPr sz="1200" b="0" i="0" u="none" strike="noStrike" cap="none">
              <a:solidFill>
                <a:schemeClr val="dk1"/>
              </a:solidFill>
              <a:latin typeface="BIZ UDゴシック" panose="020B0400000000000000" pitchFamily="49" charset="-128"/>
              <a:ea typeface="BIZ UDゴシック" panose="020B0400000000000000" pitchFamily="49" charset="-128"/>
              <a:cs typeface="Meiryo"/>
              <a:sym typeface="Meiryo"/>
            </a:endParaRPr>
          </a:p>
          <a:p>
            <a:pPr marL="0" marR="0" lvl="0" indent="0" algn="ctr" rtl="0">
              <a:lnSpc>
                <a:spcPct val="100000"/>
              </a:lnSpc>
              <a:spcBef>
                <a:spcPts val="0"/>
              </a:spcBef>
              <a:spcAft>
                <a:spcPts val="0"/>
              </a:spcAft>
              <a:buClr>
                <a:srgbClr val="000000"/>
              </a:buClr>
              <a:buSzPts val="1400"/>
              <a:buFont typeface="Arial"/>
              <a:buNone/>
            </a:pPr>
            <a:endParaRPr sz="1632" b="1" i="0" u="none" strike="noStrike" cap="none">
              <a:solidFill>
                <a:schemeClr val="dk1"/>
              </a:solidFill>
              <a:latin typeface="BIZ UDゴシック" panose="020B0400000000000000" pitchFamily="49" charset="-128"/>
              <a:ea typeface="BIZ UDゴシック" panose="020B0400000000000000" pitchFamily="49" charset="-128"/>
              <a:cs typeface="Meiryo"/>
              <a:sym typeface="Meiryo"/>
            </a:endParaRPr>
          </a:p>
        </p:txBody>
      </p:sp>
      <p:sp>
        <p:nvSpPr>
          <p:cNvPr id="64" name="Google Shape;64;p2"/>
          <p:cNvSpPr/>
          <p:nvPr/>
        </p:nvSpPr>
        <p:spPr>
          <a:xfrm>
            <a:off x="6959501" y="4876800"/>
            <a:ext cx="1728000" cy="144650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ja-JP"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お薬/</a:t>
            </a:r>
            <a:r>
              <a:rPr lang="ja-JP" b="1" i="0" u="none" strike="noStrike" cap="none" dirty="0">
                <a:solidFill>
                  <a:srgbClr val="000000"/>
                </a:solidFill>
                <a:latin typeface="BIZ UDゴシック" panose="020B0400000000000000" pitchFamily="49" charset="-128"/>
                <a:ea typeface="BIZ UDゴシック" panose="020B0400000000000000" pitchFamily="49" charset="-128"/>
                <a:cs typeface="Meiryo"/>
                <a:sym typeface="Meiryo"/>
              </a:rPr>
              <a:t>処方箋が</a:t>
            </a:r>
            <a:endParaRPr b="1" i="0" u="none" strike="noStrike" cap="none" dirty="0">
              <a:solidFill>
                <a:srgbClr val="000000"/>
              </a:solidFill>
              <a:latin typeface="BIZ UDゴシック" panose="020B0400000000000000" pitchFamily="49" charset="-128"/>
              <a:ea typeface="BIZ UDゴシック" panose="020B0400000000000000" pitchFamily="49" charset="-128"/>
              <a:cs typeface="Meiryo"/>
              <a:sym typeface="Meiryo"/>
            </a:endParaRPr>
          </a:p>
          <a:p>
            <a:pPr marL="0" marR="0" lvl="0" indent="0" algn="ctr" rtl="0">
              <a:lnSpc>
                <a:spcPct val="100000"/>
              </a:lnSpc>
              <a:spcBef>
                <a:spcPts val="0"/>
              </a:spcBef>
              <a:spcAft>
                <a:spcPts val="0"/>
              </a:spcAft>
              <a:buClr>
                <a:srgbClr val="000000"/>
              </a:buClr>
              <a:buSzPts val="1400"/>
              <a:buFont typeface="Arial"/>
              <a:buNone/>
            </a:pPr>
            <a:r>
              <a:rPr lang="ja-JP" b="1" i="0" u="none" strike="noStrike" cap="none" dirty="0">
                <a:solidFill>
                  <a:srgbClr val="000000"/>
                </a:solidFill>
                <a:latin typeface="BIZ UDゴシック" panose="020B0400000000000000" pitchFamily="49" charset="-128"/>
                <a:ea typeface="BIZ UDゴシック" panose="020B0400000000000000" pitchFamily="49" charset="-128"/>
                <a:cs typeface="Meiryo"/>
                <a:sym typeface="Meiryo"/>
              </a:rPr>
              <a:t>届く</a:t>
            </a:r>
            <a:endParaRPr b="1" i="0" u="none" strike="noStrike" cap="none" dirty="0">
              <a:solidFill>
                <a:srgbClr val="000000"/>
              </a:solidFill>
              <a:latin typeface="BIZ UDゴシック" panose="020B0400000000000000" pitchFamily="49" charset="-128"/>
              <a:ea typeface="BIZ UDゴシック" panose="020B0400000000000000" pitchFamily="49" charset="-128"/>
              <a:cs typeface="Meiryo"/>
              <a:sym typeface="Meiryo"/>
            </a:endParaRPr>
          </a:p>
          <a:p>
            <a:pPr marL="0" marR="0" lvl="0" indent="0" algn="ctr" rtl="0">
              <a:spcBef>
                <a:spcPts val="0"/>
              </a:spcBef>
              <a:spcAft>
                <a:spcPts val="0"/>
              </a:spcAft>
              <a:buClr>
                <a:schemeClr val="dk1"/>
              </a:buClr>
              <a:buSzPts val="1200"/>
              <a:buFont typeface="Arial"/>
              <a:buNone/>
            </a:pPr>
            <a:r>
              <a:rPr lang="ja-JP" sz="1200" b="0"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病院でお薬を</a:t>
            </a:r>
            <a:endParaRPr sz="1200" b="0"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0" marR="0" lvl="0" indent="0" algn="ctr" rtl="0">
              <a:spcBef>
                <a:spcPts val="0"/>
              </a:spcBef>
              <a:spcAft>
                <a:spcPts val="0"/>
              </a:spcAft>
              <a:buClr>
                <a:schemeClr val="dk1"/>
              </a:buClr>
              <a:buSzPts val="1200"/>
              <a:buFont typeface="Arial"/>
              <a:buNone/>
            </a:pPr>
            <a:r>
              <a:rPr lang="ja-JP" sz="1200" b="0"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出せる場合はお薬が</a:t>
            </a:r>
            <a:endParaRPr sz="1200" b="0"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0" marR="0" lvl="0" indent="0" algn="ctr" rtl="0">
              <a:spcBef>
                <a:spcPts val="0"/>
              </a:spcBef>
              <a:spcAft>
                <a:spcPts val="0"/>
              </a:spcAft>
              <a:buClr>
                <a:schemeClr val="dk1"/>
              </a:buClr>
              <a:buSzPts val="1200"/>
              <a:buFont typeface="Arial"/>
              <a:buNone/>
            </a:pPr>
            <a:r>
              <a:rPr lang="ja-JP" sz="1200" b="0"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郵送されます。</a:t>
            </a:r>
            <a:endParaRPr sz="1200" b="0"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0" marR="0" lvl="0" indent="0" algn="ctr" rtl="0">
              <a:spcBef>
                <a:spcPts val="0"/>
              </a:spcBef>
              <a:spcAft>
                <a:spcPts val="0"/>
              </a:spcAft>
              <a:buClr>
                <a:schemeClr val="dk1"/>
              </a:buClr>
              <a:buSzPts val="1200"/>
              <a:buFont typeface="Arial"/>
              <a:buNone/>
            </a:pPr>
            <a:r>
              <a:rPr lang="ja-JP" sz="1200" b="0"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薬局で出す場合は</a:t>
            </a:r>
            <a:endParaRPr sz="1200" b="0"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0" marR="0" lvl="0" indent="0" algn="ctr" rtl="0">
              <a:spcBef>
                <a:spcPts val="0"/>
              </a:spcBef>
              <a:spcAft>
                <a:spcPts val="0"/>
              </a:spcAft>
              <a:buClr>
                <a:schemeClr val="dk1"/>
              </a:buClr>
              <a:buSzPts val="1200"/>
              <a:buFont typeface="Arial"/>
              <a:buNone/>
            </a:pPr>
            <a:r>
              <a:rPr lang="ja-JP" sz="1200" b="0"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処方箋が発送されます。</a:t>
            </a:r>
            <a:endParaRPr sz="1632"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endParaRPr>
          </a:p>
        </p:txBody>
      </p:sp>
      <p:pic>
        <p:nvPicPr>
          <p:cNvPr id="65" name="Google Shape;65;p2" descr="オンライン診療アプリ「クロン」の病院の予約、診療、決済、お薬を受け取るまでの流れを表したイラスト"/>
          <p:cNvPicPr preferRelativeResize="0">
            <a:picLocks noChangeAspect="1"/>
          </p:cNvPicPr>
          <p:nvPr/>
        </p:nvPicPr>
        <p:blipFill rotWithShape="1">
          <a:blip r:embed="rId3">
            <a:alphaModFix/>
          </a:blip>
          <a:srcRect l="2078" r="2961"/>
          <a:stretch/>
        </p:blipFill>
        <p:spPr>
          <a:xfrm>
            <a:off x="606424" y="3525873"/>
            <a:ext cx="7931150" cy="1339480"/>
          </a:xfrm>
          <a:prstGeom prst="rect">
            <a:avLst/>
          </a:prstGeom>
          <a:noFill/>
          <a:ln>
            <a:noFill/>
          </a:ln>
        </p:spPr>
      </p:pic>
      <p:sp>
        <p:nvSpPr>
          <p:cNvPr id="12"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3-C</a:t>
            </a:r>
            <a:endParaRPr lang="en-US" sz="3600" dirty="0">
              <a:latin typeface="BIZ UDゴシック" panose="020B0400000000000000" pitchFamily="49" charset="-128"/>
              <a:ea typeface="BIZ UDゴシック" panose="020B0400000000000000" pitchFamily="49" charset="-128"/>
            </a:endParaRPr>
          </a:p>
        </p:txBody>
      </p:sp>
      <p:sp>
        <p:nvSpPr>
          <p:cNvPr id="13" name="タイトル 9">
            <a:extLst>
              <a:ext uri="{FF2B5EF4-FFF2-40B4-BE49-F238E27FC236}">
                <a16:creationId xmlns:a16="http://schemas.microsoft.com/office/drawing/2014/main" id="{FDDA2747-DBA5-44E4-A04D-BE8E8CD8D716}"/>
              </a:ext>
            </a:extLst>
          </p:cNvPr>
          <p:cNvSpPr txBox="1">
            <a:spLocks/>
          </p:cNvSpPr>
          <p:nvPr/>
        </p:nvSpPr>
        <p:spPr>
          <a:xfrm>
            <a:off x="1865212" y="130231"/>
            <a:ext cx="7200000"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lvl="0">
              <a:spcBef>
                <a:spcPts val="85"/>
              </a:spcBef>
            </a:pPr>
            <a:r>
              <a:rPr lang="ja-JP" altLang="en-US" sz="3200" spc="-150" dirty="0">
                <a:latin typeface="BIZ UDゴシック" panose="020B0400000000000000" pitchFamily="49" charset="-128"/>
                <a:ea typeface="BIZ UDゴシック" panose="020B0400000000000000" pitchFamily="49" charset="-128"/>
                <a:cs typeface="Meiryo"/>
                <a:sym typeface="Meiryo"/>
              </a:rPr>
              <a:t>オンライン診療アプリ</a:t>
            </a:r>
            <a:r>
              <a:rPr lang="en-US" altLang="ja-JP" sz="3200" spc="-150" dirty="0">
                <a:latin typeface="BIZ UDゴシック" panose="020B0400000000000000" pitchFamily="49" charset="-128"/>
                <a:ea typeface="BIZ UDゴシック" panose="020B0400000000000000" pitchFamily="49" charset="-128"/>
                <a:cs typeface="Meiryo"/>
                <a:sym typeface="Meiryo"/>
              </a:rPr>
              <a:t>curo</a:t>
            </a:r>
            <a:r>
              <a:rPr lang="en-US" altLang="ja-JP" sz="3200" spc="-1250" dirty="0">
                <a:latin typeface="BIZ UDゴシック" panose="020B0400000000000000" pitchFamily="49" charset="-128"/>
                <a:ea typeface="BIZ UDゴシック" panose="020B0400000000000000" pitchFamily="49" charset="-128"/>
                <a:cs typeface="Meiryo"/>
                <a:sym typeface="Meiryo"/>
              </a:rPr>
              <a:t>n</a:t>
            </a:r>
            <a:r>
              <a:rPr lang="ja-JP" altLang="en-US" sz="3200" b="0" spc="-150" dirty="0">
                <a:latin typeface="BIZ UDゴシック" panose="020B0400000000000000" pitchFamily="49" charset="-128"/>
                <a:ea typeface="BIZ UDゴシック" panose="020B0400000000000000" pitchFamily="49" charset="-128"/>
                <a:cs typeface="Meiryo"/>
                <a:sym typeface="Meiryo"/>
              </a:rPr>
              <a:t>［</a:t>
            </a:r>
            <a:r>
              <a:rPr lang="ja-JP" altLang="en-US" sz="3200" spc="-150" dirty="0">
                <a:latin typeface="BIZ UDゴシック" panose="020B0400000000000000" pitchFamily="49" charset="-128"/>
                <a:ea typeface="BIZ UDゴシック" panose="020B0400000000000000" pitchFamily="49" charset="-128"/>
                <a:cs typeface="Meiryo"/>
                <a:sym typeface="Meiryo"/>
              </a:rPr>
              <a:t>クロン</a:t>
            </a:r>
            <a:r>
              <a:rPr lang="ja-JP" altLang="en-US" sz="3200" b="0" spc="-150" dirty="0">
                <a:latin typeface="BIZ UDゴシック" panose="020B0400000000000000" pitchFamily="49" charset="-128"/>
                <a:ea typeface="BIZ UDゴシック" panose="020B0400000000000000" pitchFamily="49" charset="-128"/>
                <a:cs typeface="Meiryo"/>
                <a:sym typeface="Meiryo"/>
              </a:rPr>
              <a:t>］</a:t>
            </a:r>
            <a:endParaRPr lang="ja-JP" altLang="en-US" sz="3200" spc="-150" dirty="0">
              <a:latin typeface="BIZ UDゴシック" panose="020B0400000000000000" pitchFamily="49" charset="-128"/>
              <a:ea typeface="BIZ UDゴシック" panose="020B0400000000000000" pitchFamily="49" charset="-128"/>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ヤフーマップアプリ」の入手画面の画像"/>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0857" y="3696702"/>
            <a:ext cx="1620000" cy="2697514"/>
          </a:xfrm>
          <a:prstGeom prst="rect">
            <a:avLst/>
          </a:prstGeom>
          <a:ln>
            <a:solidFill>
              <a:schemeClr val="tx1">
                <a:lumMod val="50000"/>
                <a:lumOff val="50000"/>
              </a:schemeClr>
            </a:solidFill>
          </a:ln>
        </p:spPr>
      </p:pic>
      <p:sp>
        <p:nvSpPr>
          <p:cNvPr id="50" name="object 5" descr="スマートフォンのホーム画面の画像"/>
          <p:cNvSpPr>
            <a:spLocks noChangeAspect="1"/>
          </p:cNvSpPr>
          <p:nvPr/>
        </p:nvSpPr>
        <p:spPr>
          <a:xfrm>
            <a:off x="2955045" y="1603504"/>
            <a:ext cx="1623481" cy="2880000"/>
          </a:xfrm>
          <a:prstGeom prst="rect">
            <a:avLst/>
          </a:prstGeom>
          <a:blipFill>
            <a:blip r:embed="rId4" cstate="print">
              <a:extLst>
                <a:ext uri="{28A0092B-C50C-407E-A947-70E740481C1C}">
                  <a14:useLocalDpi xmlns:a14="http://schemas.microsoft.com/office/drawing/2010/main" val="0"/>
                </a:ext>
              </a:extLst>
            </a:blip>
            <a:stretch>
              <a:fillRect/>
            </a:stretch>
          </a:blipFill>
          <a:ln>
            <a:noFill/>
          </a:ln>
        </p:spPr>
        <p:txBody>
          <a:bodyPr wrap="square" lIns="0" tIns="0" rIns="0" bIns="0" rtlCol="0"/>
          <a:lstStyle/>
          <a:p>
            <a:endParaRPr sz="1698" dirty="0">
              <a:latin typeface="BIZ UDゴシック" panose="020B0400000000000000" pitchFamily="49" charset="-128"/>
              <a:ea typeface="BIZ UDゴシック" panose="020B0400000000000000" pitchFamily="49" charset="-128"/>
            </a:endParaRPr>
          </a:p>
        </p:txBody>
      </p:sp>
      <p:sp>
        <p:nvSpPr>
          <p:cNvPr id="27" name="正方形/長方形 26"/>
          <p:cNvSpPr/>
          <p:nvPr/>
        </p:nvSpPr>
        <p:spPr>
          <a:xfrm>
            <a:off x="2925994" y="3006169"/>
            <a:ext cx="504000" cy="432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4" name="object 18">
            <a:extLst>
              <a:ext uri="{FF2B5EF4-FFF2-40B4-BE49-F238E27FC236}">
                <a16:creationId xmlns:a16="http://schemas.microsoft.com/office/drawing/2014/main" id="{84120372-64DA-4E54-A83F-BF6241F74A06}"/>
              </a:ext>
            </a:extLst>
          </p:cNvPr>
          <p:cNvSpPr txBox="1"/>
          <p:nvPr/>
        </p:nvSpPr>
        <p:spPr>
          <a:xfrm>
            <a:off x="333165" y="1398618"/>
            <a:ext cx="2699214" cy="4995598"/>
          </a:xfrm>
          <a:prstGeom prst="rect">
            <a:avLst/>
          </a:prstGeom>
        </p:spPr>
        <p:txBody>
          <a:bodyPr vert="horz" wrap="square" lIns="0" tIns="12065" rIns="0" bIns="0" rtlCol="0">
            <a:spAutoFit/>
          </a:bodyPr>
          <a:lstStyle/>
          <a:p>
            <a:pPr marL="9525">
              <a:spcBef>
                <a:spcPts val="82"/>
              </a:spcBef>
              <a:tabLst>
                <a:tab pos="352425" algn="l"/>
              </a:tabLst>
            </a:pPr>
            <a:r>
              <a:rPr lang="ja-JP" altLang="en-US" sz="2400" b="1" spc="5" dirty="0">
                <a:solidFill>
                  <a:srgbClr val="009650"/>
                </a:solidFill>
                <a:latin typeface="BIZ UDゴシック" panose="020B0400000000000000" pitchFamily="49" charset="-128"/>
                <a:ea typeface="BIZ UDゴシック" panose="020B0400000000000000" pitchFamily="49" charset="-128"/>
                <a:cs typeface="Meiryo" charset="-128"/>
              </a:rPr>
              <a:t>❶</a:t>
            </a:r>
            <a:r>
              <a:rPr lang="en-US" altLang="ja-JP" sz="1800" b="1" spc="5" dirty="0">
                <a:solidFill>
                  <a:srgbClr val="009650"/>
                </a:solidFill>
                <a:latin typeface="BIZ UDゴシック" panose="020B0400000000000000" pitchFamily="49" charset="-128"/>
                <a:ea typeface="BIZ UDゴシック" panose="020B0400000000000000" pitchFamily="49" charset="-128"/>
                <a:cs typeface="Meiryo" charset="-128"/>
              </a:rPr>
              <a:t>	</a:t>
            </a:r>
            <a:r>
              <a:rPr lang="en-US" altLang="ja-JP" sz="1800" b="1" dirty="0">
                <a:latin typeface="BIZ UDゴシック" panose="020B0400000000000000" pitchFamily="49" charset="-128"/>
                <a:ea typeface="BIZ UDゴシック" panose="020B0400000000000000" pitchFamily="49" charset="-128"/>
                <a:cs typeface="Meiryo" charset="-128"/>
              </a:rPr>
              <a:t>｢App Store</a:t>
            </a:r>
            <a:r>
              <a:rPr lang="en-US" altLang="ja-JP" sz="1800" b="1" spc="5" dirty="0">
                <a:latin typeface="BIZ UDゴシック" panose="020B0400000000000000" pitchFamily="49" charset="-128"/>
                <a:ea typeface="BIZ UDゴシック" panose="020B0400000000000000" pitchFamily="49" charset="-128"/>
                <a:cs typeface="Meiryo" charset="-128"/>
              </a:rPr>
              <a:t>｣</a:t>
            </a:r>
            <a:r>
              <a:rPr lang="ja-JP" altLang="en-US" sz="1800" b="1" spc="25" dirty="0">
                <a:latin typeface="BIZ UDゴシック" panose="020B0400000000000000" pitchFamily="49" charset="-128"/>
                <a:ea typeface="BIZ UDゴシック" panose="020B0400000000000000" pitchFamily="49" charset="-128"/>
                <a:cs typeface="Meiryo" charset="-128"/>
              </a:rPr>
              <a:t>を</a:t>
            </a:r>
            <a:r>
              <a:rPr lang="en-US" altLang="ja-JP" sz="1800" b="1" spc="25" dirty="0">
                <a:latin typeface="BIZ UDゴシック" panose="020B0400000000000000" pitchFamily="49" charset="-128"/>
                <a:ea typeface="BIZ UDゴシック" panose="020B0400000000000000" pitchFamily="49" charset="-128"/>
                <a:cs typeface="Meiryo" charset="-128"/>
              </a:rPr>
              <a:t>	</a:t>
            </a:r>
            <a:r>
              <a:rPr lang="ja-JP" altLang="en-US" sz="1800" b="1" spc="25" dirty="0">
                <a:latin typeface="BIZ UDゴシック" panose="020B0400000000000000" pitchFamily="49" charset="-128"/>
                <a:ea typeface="BIZ UDゴシック" panose="020B0400000000000000" pitchFamily="49" charset="-128"/>
                <a:cs typeface="Meiryo" charset="-128"/>
              </a:rPr>
              <a:t>ダブル</a:t>
            </a:r>
            <a:r>
              <a:rPr lang="ja-JP" altLang="en-US" sz="1800" b="1" spc="-17" dirty="0">
                <a:latin typeface="BIZ UDゴシック" panose="020B0400000000000000" pitchFamily="49" charset="-128"/>
                <a:ea typeface="BIZ UDゴシック" panose="020B0400000000000000" pitchFamily="49" charset="-128"/>
                <a:cs typeface="Meiryo" charset="-128"/>
              </a:rPr>
              <a:t>タ</a:t>
            </a:r>
            <a:r>
              <a:rPr lang="ja-JP" altLang="en-US" sz="1800" b="1" spc="8" dirty="0">
                <a:latin typeface="BIZ UDゴシック" panose="020B0400000000000000" pitchFamily="49" charset="-128"/>
                <a:ea typeface="BIZ UDゴシック" panose="020B0400000000000000" pitchFamily="49" charset="-128"/>
                <a:cs typeface="Meiryo" charset="-128"/>
              </a:rPr>
              <a:t>ッ</a:t>
            </a:r>
            <a:r>
              <a:rPr lang="ja-JP" altLang="en-US" sz="1800" b="1" spc="-5" dirty="0">
                <a:latin typeface="BIZ UDゴシック" panose="020B0400000000000000" pitchFamily="49" charset="-128"/>
                <a:ea typeface="BIZ UDゴシック" panose="020B0400000000000000" pitchFamily="49" charset="-128"/>
                <a:cs typeface="Meiryo" charset="-128"/>
              </a:rPr>
              <a:t>プ</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9525">
              <a:tabLst>
                <a:tab pos="352425" algn="l"/>
              </a:tabLst>
            </a:pPr>
            <a:r>
              <a:rPr lang="ja-JP" altLang="en-US" sz="2400" b="1" spc="5" dirty="0">
                <a:solidFill>
                  <a:srgbClr val="009650"/>
                </a:solidFill>
                <a:latin typeface="BIZ UDゴシック" panose="020B0400000000000000" pitchFamily="49" charset="-128"/>
                <a:ea typeface="BIZ UDゴシック" panose="020B0400000000000000" pitchFamily="49" charset="-128"/>
                <a:cs typeface="Meiryo" charset="-128"/>
              </a:rPr>
              <a:t>❷</a:t>
            </a:r>
            <a:r>
              <a:rPr lang="en-US" altLang="ja-JP" sz="1800" b="1" spc="5" dirty="0">
                <a:solidFill>
                  <a:srgbClr val="009650"/>
                </a:solidFill>
                <a:latin typeface="BIZ UDゴシック" panose="020B0400000000000000" pitchFamily="49" charset="-128"/>
                <a:ea typeface="BIZ UDゴシック" panose="020B0400000000000000" pitchFamily="49" charset="-128"/>
                <a:cs typeface="Meiryo" charset="-128"/>
              </a:rPr>
              <a:t>	</a:t>
            </a:r>
            <a:r>
              <a:rPr lang="ja-JP" altLang="en-US" sz="1800" b="1" spc="5" dirty="0">
                <a:latin typeface="BIZ UDゴシック" panose="020B0400000000000000" pitchFamily="49" charset="-128"/>
                <a:ea typeface="BIZ UDゴシック" panose="020B0400000000000000" pitchFamily="49" charset="-128"/>
                <a:cs typeface="Meiryo" charset="-128"/>
              </a:rPr>
              <a:t>画面右下の</a:t>
            </a:r>
            <a:r>
              <a:rPr lang="en-US" altLang="ja-JP" sz="1800" b="1" dirty="0">
                <a:latin typeface="BIZ UDゴシック" panose="020B0400000000000000" pitchFamily="49" charset="-128"/>
                <a:ea typeface="BIZ UDゴシック" panose="020B0400000000000000" pitchFamily="49" charset="-128"/>
                <a:cs typeface="Meiryo" charset="-128"/>
              </a:rPr>
              <a:t>｢</a:t>
            </a:r>
            <a:r>
              <a:rPr lang="ja-JP" altLang="en-US" sz="1800" b="1" dirty="0">
                <a:latin typeface="BIZ UDゴシック" panose="020B0400000000000000" pitchFamily="49" charset="-128"/>
                <a:ea typeface="BIZ UDゴシック" panose="020B0400000000000000" pitchFamily="49" charset="-128"/>
                <a:cs typeface="Meiryo" charset="-128"/>
              </a:rPr>
              <a:t>検索</a:t>
            </a:r>
            <a:r>
              <a:rPr lang="en-US" altLang="ja-JP" sz="1800" b="1" spc="5" dirty="0">
                <a:latin typeface="BIZ UDゴシック" panose="020B0400000000000000" pitchFamily="49" charset="-128"/>
                <a:ea typeface="BIZ UDゴシック" panose="020B0400000000000000" pitchFamily="49" charset="-128"/>
                <a:cs typeface="Meiryo" charset="-128"/>
              </a:rPr>
              <a:t>｣</a:t>
            </a:r>
            <a:r>
              <a:rPr lang="ja-JP" altLang="en-US" sz="1800" b="1" spc="25" dirty="0">
                <a:latin typeface="BIZ UDゴシック" panose="020B0400000000000000" pitchFamily="49" charset="-128"/>
                <a:ea typeface="BIZ UDゴシック" panose="020B0400000000000000" pitchFamily="49" charset="-128"/>
                <a:cs typeface="Meiryo" charset="-128"/>
              </a:rPr>
              <a:t>を</a:t>
            </a:r>
            <a:endParaRPr lang="en-US" altLang="ja-JP" sz="1800" b="1" spc="25" dirty="0">
              <a:latin typeface="BIZ UDゴシック" panose="020B0400000000000000" pitchFamily="49" charset="-128"/>
              <a:ea typeface="BIZ UDゴシック" panose="020B0400000000000000" pitchFamily="49" charset="-128"/>
              <a:cs typeface="Meiryo" charset="-128"/>
            </a:endParaRPr>
          </a:p>
          <a:p>
            <a:pPr marL="9525">
              <a:tabLst>
                <a:tab pos="352425" algn="l"/>
              </a:tabLst>
            </a:pPr>
            <a:r>
              <a:rPr lang="ja-JP" altLang="en-US" sz="1800" b="1" spc="25" dirty="0">
                <a:latin typeface="BIZ UDゴシック" panose="020B0400000000000000" pitchFamily="49" charset="-128"/>
                <a:ea typeface="BIZ UDゴシック" panose="020B0400000000000000" pitchFamily="49" charset="-128"/>
                <a:cs typeface="Meiryo" charset="-128"/>
              </a:rPr>
              <a:t>　 ダブル</a:t>
            </a:r>
            <a:r>
              <a:rPr lang="ja-JP" altLang="en-US" sz="1800" b="1" spc="-17" dirty="0">
                <a:latin typeface="BIZ UDゴシック" panose="020B0400000000000000" pitchFamily="49" charset="-128"/>
                <a:ea typeface="BIZ UDゴシック" panose="020B0400000000000000" pitchFamily="49" charset="-128"/>
                <a:cs typeface="Meiryo" charset="-128"/>
              </a:rPr>
              <a:t>タ</a:t>
            </a:r>
            <a:r>
              <a:rPr lang="ja-JP" altLang="en-US" sz="1800" b="1" spc="8" dirty="0">
                <a:latin typeface="BIZ UDゴシック" panose="020B0400000000000000" pitchFamily="49" charset="-128"/>
                <a:ea typeface="BIZ UDゴシック" panose="020B0400000000000000" pitchFamily="49" charset="-128"/>
                <a:cs typeface="Meiryo" charset="-128"/>
              </a:rPr>
              <a:t>ッ</a:t>
            </a:r>
            <a:r>
              <a:rPr lang="ja-JP" altLang="en-US" sz="1800" b="1" spc="-5" dirty="0">
                <a:latin typeface="BIZ UDゴシック" panose="020B0400000000000000" pitchFamily="49" charset="-128"/>
                <a:ea typeface="BIZ UDゴシック" panose="020B0400000000000000" pitchFamily="49" charset="-128"/>
                <a:cs typeface="Meiryo" charset="-128"/>
              </a:rPr>
              <a:t>プ</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indent="-417600">
              <a:spcBef>
                <a:spcPts val="600"/>
              </a:spcBef>
            </a:pPr>
            <a:r>
              <a:rPr lang="ja-JP" altLang="en-US" sz="2400" b="1" spc="5" dirty="0">
                <a:solidFill>
                  <a:srgbClr val="009650"/>
                </a:solidFill>
                <a:latin typeface="BIZ UDゴシック" panose="020B0400000000000000" pitchFamily="49" charset="-128"/>
                <a:ea typeface="BIZ UDゴシック" panose="020B0400000000000000" pitchFamily="49" charset="-128"/>
                <a:cs typeface="Meiryo" charset="-128"/>
              </a:rPr>
              <a:t>❸</a:t>
            </a:r>
            <a:r>
              <a:rPr lang="en-US" altLang="ja-JP" sz="1800" b="1" spc="-16" dirty="0">
                <a:latin typeface="BIZ UDゴシック" panose="020B0400000000000000" pitchFamily="49" charset="-128"/>
                <a:ea typeface="BIZ UDゴシック" panose="020B0400000000000000" pitchFamily="49" charset="-128"/>
                <a:cs typeface="AoyagiKouzanFontT"/>
              </a:rPr>
              <a:t>｢</a:t>
            </a:r>
            <a:r>
              <a:rPr lang="ja-JP" altLang="en-US" sz="1800" b="1" dirty="0">
                <a:latin typeface="BIZ UDゴシック" panose="020B0400000000000000" pitchFamily="49" charset="-128"/>
                <a:ea typeface="BIZ UDゴシック" panose="020B0400000000000000" pitchFamily="49" charset="-128"/>
                <a:cs typeface="Meiryo" charset="-128"/>
              </a:rPr>
              <a:t>ゲーム</a:t>
            </a:r>
            <a:r>
              <a:rPr lang="ja-JP" altLang="en-US" sz="1800" b="1" spc="-500" dirty="0">
                <a:latin typeface="BIZ UDゴシック" panose="020B0400000000000000" pitchFamily="49" charset="-128"/>
                <a:ea typeface="BIZ UDゴシック" panose="020B0400000000000000" pitchFamily="49" charset="-128"/>
                <a:cs typeface="Meiryo" charset="-128"/>
              </a:rPr>
              <a:t>、</a:t>
            </a:r>
            <a:r>
              <a:rPr lang="en-US" altLang="ja-JP" sz="1800" b="1" dirty="0">
                <a:latin typeface="BIZ UDゴシック" panose="020B0400000000000000" pitchFamily="49" charset="-128"/>
                <a:ea typeface="BIZ UDゴシック" panose="020B0400000000000000" pitchFamily="49" charset="-128"/>
                <a:cs typeface="Meiryo" charset="-128"/>
              </a:rPr>
              <a:t>App</a:t>
            </a:r>
            <a:r>
              <a:rPr lang="ja-JP" altLang="en-US" sz="1800" b="1" spc="-500" dirty="0">
                <a:latin typeface="BIZ UDゴシック" panose="020B0400000000000000" pitchFamily="49" charset="-128"/>
                <a:ea typeface="BIZ UDゴシック" panose="020B0400000000000000" pitchFamily="49" charset="-128"/>
                <a:cs typeface="Meiryo" charset="-128"/>
              </a:rPr>
              <a:t> 、</a:t>
            </a:r>
            <a:endParaRPr lang="en-US" altLang="ja-JP" sz="1800" b="1" spc="-500" dirty="0">
              <a:latin typeface="BIZ UDゴシック" panose="020B0400000000000000" pitchFamily="49" charset="-128"/>
              <a:ea typeface="BIZ UDゴシック" panose="020B0400000000000000" pitchFamily="49" charset="-128"/>
              <a:cs typeface="Meiryo" charset="-128"/>
            </a:endParaRPr>
          </a:p>
          <a:p>
            <a:pPr indent="-417600"/>
            <a:r>
              <a:rPr lang="ja-JP" altLang="en-US" sz="1800" b="1" dirty="0">
                <a:latin typeface="BIZ UDゴシック" panose="020B0400000000000000" pitchFamily="49" charset="-128"/>
                <a:ea typeface="BIZ UDゴシック" panose="020B0400000000000000" pitchFamily="49" charset="-128"/>
                <a:cs typeface="Meiryo" charset="-128"/>
              </a:rPr>
              <a:t>　ストーリーなど</a:t>
            </a:r>
            <a:r>
              <a:rPr lang="en-US" altLang="ja-JP" sz="1800" b="1" spc="-16" dirty="0">
                <a:latin typeface="BIZ UDゴシック" panose="020B0400000000000000" pitchFamily="49" charset="-128"/>
                <a:ea typeface="BIZ UDゴシック" panose="020B0400000000000000" pitchFamily="49" charset="-128"/>
                <a:cs typeface="AoyagiKouzanFontT"/>
              </a:rPr>
              <a:t>｣</a:t>
            </a:r>
            <a:r>
              <a:rPr lang="ja-JP" altLang="en-US" sz="1800" b="1" spc="-16" dirty="0">
                <a:latin typeface="BIZ UDゴシック" panose="020B0400000000000000" pitchFamily="49" charset="-128"/>
                <a:ea typeface="BIZ UDゴシック" panose="020B0400000000000000" pitchFamily="49" charset="-128"/>
                <a:cs typeface="AoyagiKouzanFontT"/>
              </a:rPr>
              <a:t>の</a:t>
            </a:r>
            <a:endParaRPr lang="en-US" altLang="ja-JP" sz="1800" b="1" spc="-16" dirty="0">
              <a:latin typeface="BIZ UDゴシック" panose="020B0400000000000000" pitchFamily="49" charset="-128"/>
              <a:ea typeface="BIZ UDゴシック" panose="020B0400000000000000" pitchFamily="49" charset="-128"/>
              <a:cs typeface="AoyagiKouzanFontT"/>
            </a:endParaRPr>
          </a:p>
          <a:p>
            <a:pPr indent="-417600"/>
            <a:r>
              <a:rPr lang="ja-JP" altLang="en-US" sz="1800" b="1" spc="-16" dirty="0">
                <a:latin typeface="BIZ UDゴシック" panose="020B0400000000000000" pitchFamily="49" charset="-128"/>
                <a:ea typeface="BIZ UDゴシック" panose="020B0400000000000000" pitchFamily="49" charset="-128"/>
                <a:cs typeface="AoyagiKouzanFontT"/>
              </a:rPr>
              <a:t>　検索フィールドを</a:t>
            </a:r>
            <a:endParaRPr lang="en-US" altLang="ja-JP" sz="1800" b="1" spc="-16" dirty="0">
              <a:latin typeface="BIZ UDゴシック" panose="020B0400000000000000" pitchFamily="49" charset="-128"/>
              <a:ea typeface="BIZ UDゴシック" panose="020B0400000000000000" pitchFamily="49" charset="-128"/>
              <a:cs typeface="AoyagiKouzanFontT"/>
            </a:endParaRPr>
          </a:p>
          <a:p>
            <a:pPr indent="-417600"/>
            <a:r>
              <a:rPr lang="ja-JP" altLang="en-US" sz="1800" b="1" spc="-16" dirty="0">
                <a:latin typeface="BIZ UDゴシック" panose="020B0400000000000000" pitchFamily="49" charset="-128"/>
                <a:ea typeface="BIZ UDゴシック" panose="020B0400000000000000" pitchFamily="49" charset="-128"/>
                <a:cs typeface="AoyagiKouzanFontT"/>
              </a:rPr>
              <a:t>　ダブル</a:t>
            </a:r>
            <a:r>
              <a:rPr lang="ja-JP" altLang="en-US" sz="1800" b="1" dirty="0">
                <a:latin typeface="BIZ UDゴシック" panose="020B0400000000000000" pitchFamily="49" charset="-128"/>
                <a:ea typeface="BIZ UDゴシック" panose="020B0400000000000000" pitchFamily="49" charset="-128"/>
                <a:cs typeface="Meiryo" charset="-128"/>
              </a:rPr>
              <a:t>タップ</a:t>
            </a:r>
          </a:p>
          <a:p>
            <a:pPr marL="9525">
              <a:spcBef>
                <a:spcPts val="82"/>
              </a:spcBef>
              <a:tabLst>
                <a:tab pos="352425" algn="l"/>
              </a:tabLst>
            </a:pPr>
            <a:r>
              <a:rPr lang="ja-JP" altLang="en-US" sz="2400" b="1" spc="5" dirty="0">
                <a:solidFill>
                  <a:srgbClr val="009650"/>
                </a:solidFill>
                <a:latin typeface="BIZ UDゴシック" panose="020B0400000000000000" pitchFamily="49" charset="-128"/>
                <a:ea typeface="BIZ UDゴシック" panose="020B0400000000000000" pitchFamily="49" charset="-128"/>
                <a:cs typeface="Meiryo" charset="-128"/>
              </a:rPr>
              <a:t>❹</a:t>
            </a:r>
            <a:r>
              <a:rPr lang="en-US" altLang="ja-JP" sz="2400" b="1" spc="5" dirty="0">
                <a:solidFill>
                  <a:srgbClr val="009650"/>
                </a:solidFill>
                <a:latin typeface="BIZ UDゴシック" panose="020B0400000000000000" pitchFamily="49" charset="-128"/>
                <a:ea typeface="BIZ UDゴシック" panose="020B0400000000000000" pitchFamily="49" charset="-128"/>
                <a:cs typeface="Meiryo" charset="-128"/>
              </a:rPr>
              <a:t>	</a:t>
            </a:r>
            <a:r>
              <a:rPr lang="en-US" altLang="ja-JP" sz="1800" b="1" dirty="0">
                <a:latin typeface="BIZ UDゴシック" panose="020B0400000000000000" pitchFamily="49" charset="-128"/>
                <a:ea typeface="BIZ UDゴシック" panose="020B0400000000000000" pitchFamily="49" charset="-128"/>
                <a:cs typeface="Meiryo" charset="-128"/>
              </a:rPr>
              <a:t>｢</a:t>
            </a:r>
            <a:r>
              <a:rPr lang="ja-JP" altLang="en-US" sz="1800" b="1" dirty="0">
                <a:latin typeface="BIZ UDゴシック" panose="020B0400000000000000" pitchFamily="49" charset="-128"/>
                <a:ea typeface="BIZ UDゴシック" panose="020B0400000000000000" pitchFamily="49" charset="-128"/>
                <a:cs typeface="Meiryo" charset="-128"/>
              </a:rPr>
              <a:t>クロン</a:t>
            </a:r>
            <a:r>
              <a:rPr lang="en-US" altLang="ja-JP" sz="1800" b="1" spc="5" dirty="0">
                <a:latin typeface="BIZ UDゴシック" panose="020B0400000000000000" pitchFamily="49" charset="-128"/>
                <a:ea typeface="BIZ UDゴシック" panose="020B0400000000000000" pitchFamily="49" charset="-128"/>
                <a:cs typeface="Meiryo" charset="-128"/>
              </a:rPr>
              <a:t>｣</a:t>
            </a:r>
            <a:r>
              <a:rPr lang="ja-JP" altLang="en-US" sz="1800" b="1" spc="5" dirty="0">
                <a:latin typeface="BIZ UDゴシック" panose="020B0400000000000000" pitchFamily="49" charset="-128"/>
                <a:ea typeface="BIZ UDゴシック" panose="020B0400000000000000" pitchFamily="49" charset="-128"/>
                <a:cs typeface="Meiryo" charset="-128"/>
              </a:rPr>
              <a:t>と入力。</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9525">
              <a:spcBef>
                <a:spcPts val="82"/>
              </a:spcBef>
              <a:tabLst>
                <a:tab pos="352425" algn="l"/>
              </a:tabLst>
            </a:pPr>
            <a:r>
              <a:rPr lang="ja-JP" altLang="en-US" sz="1800" b="1" spc="5" dirty="0">
                <a:latin typeface="BIZ UDゴシック" panose="020B0400000000000000" pitchFamily="49" charset="-128"/>
                <a:ea typeface="BIZ UDゴシック" panose="020B0400000000000000" pitchFamily="49" charset="-128"/>
                <a:cs typeface="Meiryo" charset="-128"/>
              </a:rPr>
              <a:t>　その後右下の「検索」</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9525">
              <a:spcBef>
                <a:spcPts val="82"/>
              </a:spcBef>
              <a:tabLst>
                <a:tab pos="352425" algn="l"/>
              </a:tabLst>
            </a:pPr>
            <a:r>
              <a:rPr lang="ja-JP" altLang="en-US" sz="1800" b="1" spc="5" dirty="0">
                <a:latin typeface="BIZ UDゴシック" panose="020B0400000000000000" pitchFamily="49" charset="-128"/>
                <a:ea typeface="BIZ UDゴシック" panose="020B0400000000000000" pitchFamily="49" charset="-128"/>
                <a:cs typeface="Meiryo" charset="-128"/>
              </a:rPr>
              <a:t>　をダブルタップ</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9525">
              <a:tabLst>
                <a:tab pos="352425" algn="l"/>
              </a:tabLst>
            </a:pPr>
            <a:r>
              <a:rPr lang="ja-JP" altLang="en-US" sz="2400" b="1" spc="5" dirty="0">
                <a:solidFill>
                  <a:srgbClr val="009650"/>
                </a:solidFill>
                <a:latin typeface="BIZ UDゴシック" panose="020B0400000000000000" pitchFamily="49" charset="-128"/>
                <a:ea typeface="BIZ UDゴシック" panose="020B0400000000000000" pitchFamily="49" charset="-128"/>
                <a:cs typeface="Meiryo" charset="-128"/>
              </a:rPr>
              <a:t>❺</a:t>
            </a:r>
            <a:r>
              <a:rPr lang="ja-JP" altLang="en-US" sz="900" b="1" spc="5" dirty="0">
                <a:solidFill>
                  <a:srgbClr val="009650"/>
                </a:solidFill>
                <a:latin typeface="BIZ UDゴシック" panose="020B0400000000000000" pitchFamily="49" charset="-128"/>
                <a:ea typeface="BIZ UDゴシック" panose="020B0400000000000000" pitchFamily="49" charset="-128"/>
                <a:cs typeface="Meiryo" charset="-128"/>
              </a:rPr>
              <a:t> </a:t>
            </a:r>
            <a:r>
              <a:rPr lang="ja-JP" altLang="en-US" sz="1800" b="1" spc="5" dirty="0">
                <a:latin typeface="BIZ UDゴシック" panose="020B0400000000000000" pitchFamily="49" charset="-128"/>
                <a:ea typeface="BIZ UDゴシック" panose="020B0400000000000000" pitchFamily="49" charset="-128"/>
                <a:cs typeface="Meiryo" charset="-128"/>
              </a:rPr>
              <a:t>検索結果の「</a:t>
            </a:r>
            <a:r>
              <a:rPr lang="ja-JP" altLang="ja-JP" sz="1800" b="1" dirty="0">
                <a:latin typeface="BIZ UDゴシック" panose="020B0400000000000000" pitchFamily="49" charset="-128"/>
                <a:ea typeface="BIZ UDゴシック" panose="020B0400000000000000" pitchFamily="49" charset="-128"/>
                <a:cs typeface="Meiryo"/>
                <a:sym typeface="Meiryo"/>
              </a:rPr>
              <a:t>curon</a:t>
            </a:r>
            <a:endParaRPr lang="en-US" altLang="ja-JP" sz="1800" b="1" dirty="0">
              <a:latin typeface="BIZ UDゴシック" panose="020B0400000000000000" pitchFamily="49" charset="-128"/>
              <a:ea typeface="BIZ UDゴシック" panose="020B0400000000000000" pitchFamily="49" charset="-128"/>
              <a:cs typeface="Meiryo"/>
              <a:sym typeface="Meiryo"/>
            </a:endParaRPr>
          </a:p>
          <a:p>
            <a:pPr marL="9525">
              <a:tabLst>
                <a:tab pos="352425" algn="l"/>
              </a:tabLst>
            </a:pPr>
            <a:r>
              <a:rPr lang="ja-JP" altLang="en-US" sz="1800" b="1" dirty="0">
                <a:latin typeface="BIZ UDゴシック" panose="020B0400000000000000" pitchFamily="49" charset="-128"/>
                <a:ea typeface="BIZ UDゴシック" panose="020B0400000000000000" pitchFamily="49" charset="-128"/>
                <a:sym typeface="Meiryo"/>
              </a:rPr>
              <a:t>　</a:t>
            </a:r>
            <a:r>
              <a:rPr lang="en-US" altLang="ja-JP" sz="1800" b="1" dirty="0">
                <a:latin typeface="BIZ UDゴシック" panose="020B0400000000000000" pitchFamily="49" charset="-128"/>
                <a:ea typeface="BIZ UDゴシック" panose="020B0400000000000000" pitchFamily="49" charset="-128"/>
              </a:rPr>
              <a:t>(</a:t>
            </a:r>
            <a:r>
              <a:rPr lang="ja-JP" altLang="en-US" sz="1800" b="1" dirty="0">
                <a:latin typeface="BIZ UDゴシック" panose="020B0400000000000000" pitchFamily="49" charset="-128"/>
                <a:ea typeface="BIZ UDゴシック" panose="020B0400000000000000" pitchFamily="49" charset="-128"/>
              </a:rPr>
              <a:t>クロン</a:t>
            </a:r>
            <a:r>
              <a:rPr lang="en-US" altLang="ja-JP" sz="1800" b="1" spc="5" dirty="0">
                <a:latin typeface="BIZ UDゴシック" panose="020B0400000000000000" pitchFamily="49" charset="-128"/>
                <a:ea typeface="BIZ UDゴシック" panose="020B0400000000000000" pitchFamily="49" charset="-128"/>
                <a:cs typeface="Meiryo" charset="-128"/>
              </a:rPr>
              <a:t>)</a:t>
            </a:r>
            <a:r>
              <a:rPr lang="ja-JP" altLang="en-US" sz="1800" b="1" spc="5" dirty="0">
                <a:latin typeface="BIZ UDゴシック" panose="020B0400000000000000" pitchFamily="49" charset="-128"/>
                <a:ea typeface="BIZ UDゴシック" panose="020B0400000000000000" pitchFamily="49" charset="-128"/>
                <a:cs typeface="Meiryo" charset="-128"/>
              </a:rPr>
              <a:t>」まで</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9525">
              <a:tabLst>
                <a:tab pos="352425" algn="l"/>
              </a:tabLst>
            </a:pPr>
            <a:r>
              <a:rPr lang="ja-JP" altLang="en-US" sz="1800" b="1" spc="5" dirty="0">
                <a:latin typeface="BIZ UDゴシック" panose="020B0400000000000000" pitchFamily="49" charset="-128"/>
                <a:ea typeface="BIZ UDゴシック" panose="020B0400000000000000" pitchFamily="49" charset="-128"/>
                <a:cs typeface="Meiryo" charset="-128"/>
              </a:rPr>
              <a:t>　スワイプで進み、　</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9525">
              <a:tabLst>
                <a:tab pos="352425" algn="l"/>
              </a:tabLst>
            </a:pPr>
            <a:r>
              <a:rPr lang="ja-JP" altLang="en-US" sz="1800" b="1" spc="5" dirty="0">
                <a:latin typeface="BIZ UDゴシック" panose="020B0400000000000000" pitchFamily="49" charset="-128"/>
                <a:ea typeface="BIZ UDゴシック" panose="020B0400000000000000" pitchFamily="49" charset="-128"/>
                <a:cs typeface="Meiryo" charset="-128"/>
              </a:rPr>
              <a:t>　次の</a:t>
            </a:r>
            <a:r>
              <a:rPr lang="en-US" altLang="ja-JP" sz="1800" b="1" dirty="0">
                <a:latin typeface="BIZ UDゴシック" panose="020B0400000000000000" pitchFamily="49" charset="-128"/>
                <a:ea typeface="BIZ UDゴシック" panose="020B0400000000000000" pitchFamily="49" charset="-128"/>
                <a:cs typeface="Meiryo" charset="-128"/>
              </a:rPr>
              <a:t>｢</a:t>
            </a:r>
            <a:r>
              <a:rPr lang="ja-JP" altLang="en-US" sz="1800" b="1" dirty="0">
                <a:latin typeface="BIZ UDゴシック" panose="020B0400000000000000" pitchFamily="49" charset="-128"/>
                <a:ea typeface="BIZ UDゴシック" panose="020B0400000000000000" pitchFamily="49" charset="-128"/>
                <a:cs typeface="Meiryo" charset="-128"/>
              </a:rPr>
              <a:t>入手</a:t>
            </a:r>
            <a:r>
              <a:rPr lang="en-US" altLang="ja-JP" sz="1800" b="1" dirty="0">
                <a:latin typeface="BIZ UDゴシック" panose="020B0400000000000000" pitchFamily="49" charset="-128"/>
                <a:ea typeface="BIZ UDゴシック" panose="020B0400000000000000" pitchFamily="49" charset="-128"/>
                <a:cs typeface="Meiryo" charset="-128"/>
              </a:rPr>
              <a:t>｣</a:t>
            </a:r>
            <a:r>
              <a:rPr lang="ja-JP" altLang="en-US" sz="1800" b="1" dirty="0">
                <a:latin typeface="BIZ UDゴシック" panose="020B0400000000000000" pitchFamily="49" charset="-128"/>
                <a:ea typeface="BIZ UDゴシック" panose="020B0400000000000000" pitchFamily="49" charset="-128"/>
                <a:cs typeface="Meiryo" charset="-128"/>
              </a:rPr>
              <a:t>をダブル</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9525">
              <a:tabLst>
                <a:tab pos="352425" algn="l"/>
              </a:tabLst>
            </a:pPr>
            <a:r>
              <a:rPr lang="ja-JP" altLang="en-US" sz="1800" b="1" dirty="0">
                <a:latin typeface="BIZ UDゴシック" panose="020B0400000000000000" pitchFamily="49" charset="-128"/>
                <a:ea typeface="BIZ UDゴシック" panose="020B0400000000000000" pitchFamily="49" charset="-128"/>
                <a:cs typeface="Meiryo" charset="-128"/>
              </a:rPr>
              <a:t>　タップ</a:t>
            </a:r>
            <a:endParaRPr lang="ja-JP" altLang="en-US" sz="800" dirty="0">
              <a:latin typeface="BIZ UDゴシック" panose="020B0400000000000000" pitchFamily="49" charset="-128"/>
              <a:ea typeface="BIZ UDゴシック" panose="020B0400000000000000" pitchFamily="49" charset="-128"/>
              <a:cs typeface="AoyagiKouzanFontT"/>
            </a:endParaRPr>
          </a:p>
        </p:txBody>
      </p:sp>
      <p:sp>
        <p:nvSpPr>
          <p:cNvPr id="39" name="Title 1">
            <a:extLst>
              <a:ext uri="{FF2B5EF4-FFF2-40B4-BE49-F238E27FC236}">
                <a16:creationId xmlns:a16="http://schemas.microsoft.com/office/drawing/2014/main" id="{09D454F7-5CCB-4D87-9B2C-DD403FC46167}"/>
              </a:ext>
            </a:extLst>
          </p:cNvPr>
          <p:cNvSpPr txBox="1">
            <a:spLocks/>
          </p:cNvSpPr>
          <p:nvPr/>
        </p:nvSpPr>
        <p:spPr>
          <a:xfrm>
            <a:off x="496824" y="588264"/>
            <a:ext cx="1188171" cy="509216"/>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3-C</a:t>
            </a:r>
            <a:endParaRPr lang="en-US" sz="3600" dirty="0">
              <a:latin typeface="BIZ UDゴシック" panose="020B0400000000000000" pitchFamily="49" charset="-128"/>
              <a:ea typeface="BIZ UDゴシック" panose="020B0400000000000000" pitchFamily="49" charset="-128"/>
            </a:endParaRPr>
          </a:p>
        </p:txBody>
      </p:sp>
      <p:grpSp>
        <p:nvGrpSpPr>
          <p:cNvPr id="74" name="図形グループ 73"/>
          <p:cNvGrpSpPr/>
          <p:nvPr/>
        </p:nvGrpSpPr>
        <p:grpSpPr>
          <a:xfrm>
            <a:off x="2758505" y="3005299"/>
            <a:ext cx="296587" cy="293005"/>
            <a:chOff x="2897417" y="3995693"/>
            <a:chExt cx="296587" cy="293005"/>
          </a:xfrm>
        </p:grpSpPr>
        <p:sp>
          <p:nvSpPr>
            <p:cNvPr id="75" name="円/楕円 74"/>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76" name="テキスト ボックス 75"/>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BIZ UDゴシック" panose="020B0400000000000000" pitchFamily="49" charset="-128"/>
                <a:ea typeface="BIZ UDゴシック" panose="020B0400000000000000" pitchFamily="49" charset="-128"/>
                <a:cs typeface="Meiryo" charset="-128"/>
              </a:endParaRPr>
            </a:p>
          </p:txBody>
        </p:sp>
      </p:grpSp>
      <p:pic>
        <p:nvPicPr>
          <p:cNvPr id="23" name="図 22" descr="検索アイコンがある画面の画像">
            <a:extLst>
              <a:ext uri="{FF2B5EF4-FFF2-40B4-BE49-F238E27FC236}">
                <a16:creationId xmlns:a16="http://schemas.microsoft.com/office/drawing/2014/main" id="{31E6BB8B-1423-59D7-1434-27137604C0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16725" y="1609226"/>
            <a:ext cx="1620000" cy="3404032"/>
          </a:xfrm>
          <a:prstGeom prst="rect">
            <a:avLst/>
          </a:prstGeom>
          <a:ln w="9525">
            <a:solidFill>
              <a:schemeClr val="tx1">
                <a:lumMod val="50000"/>
                <a:lumOff val="50000"/>
              </a:schemeClr>
            </a:solidFill>
          </a:ln>
        </p:spPr>
      </p:pic>
      <p:sp>
        <p:nvSpPr>
          <p:cNvPr id="47" name="正方形/長方形 46"/>
          <p:cNvSpPr/>
          <p:nvPr/>
        </p:nvSpPr>
        <p:spPr>
          <a:xfrm>
            <a:off x="6093693" y="4723988"/>
            <a:ext cx="360000" cy="28927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cxnSp>
        <p:nvCxnSpPr>
          <p:cNvPr id="73" name="カギ線コネクタ 72"/>
          <p:cNvCxnSpPr>
            <a:cxnSpLocks/>
            <a:endCxn id="47" idx="1"/>
          </p:cNvCxnSpPr>
          <p:nvPr/>
        </p:nvCxnSpPr>
        <p:spPr>
          <a:xfrm>
            <a:off x="3468650" y="3311242"/>
            <a:ext cx="2625043" cy="1557381"/>
          </a:xfrm>
          <a:prstGeom prst="bentConnector3">
            <a:avLst>
              <a:gd name="adj1" fmla="val 50000"/>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9" name="図 28" descr="検索画面の画像">
            <a:extLst>
              <a:ext uri="{FF2B5EF4-FFF2-40B4-BE49-F238E27FC236}">
                <a16:creationId xmlns:a16="http://schemas.microsoft.com/office/drawing/2014/main" id="{683605B3-E86A-8717-5B3E-9FD06E172B1C}"/>
              </a:ext>
            </a:extLst>
          </p:cNvPr>
          <p:cNvPicPr>
            <a:picLocks noChangeAspect="1"/>
          </p:cNvPicPr>
          <p:nvPr/>
        </p:nvPicPr>
        <p:blipFill rotWithShape="1">
          <a:blip r:embed="rId6"/>
          <a:srcRect b="40668"/>
          <a:stretch/>
        </p:blipFill>
        <p:spPr>
          <a:xfrm>
            <a:off x="6686016" y="1615967"/>
            <a:ext cx="1620000" cy="1842263"/>
          </a:xfrm>
          <a:prstGeom prst="rect">
            <a:avLst/>
          </a:prstGeom>
          <a:ln w="9525">
            <a:solidFill>
              <a:schemeClr val="tx1">
                <a:lumMod val="50000"/>
                <a:lumOff val="50000"/>
              </a:schemeClr>
            </a:solidFill>
          </a:ln>
        </p:spPr>
      </p:pic>
      <p:sp>
        <p:nvSpPr>
          <p:cNvPr id="52" name="正方形/長方形 51"/>
          <p:cNvSpPr/>
          <p:nvPr/>
        </p:nvSpPr>
        <p:spPr>
          <a:xfrm>
            <a:off x="6704016" y="1844410"/>
            <a:ext cx="1584000" cy="252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nvGrpSpPr>
          <p:cNvPr id="66" name="図形グループ 65"/>
          <p:cNvGrpSpPr/>
          <p:nvPr/>
        </p:nvGrpSpPr>
        <p:grpSpPr>
          <a:xfrm>
            <a:off x="5953884" y="4483504"/>
            <a:ext cx="296586" cy="293005"/>
            <a:chOff x="3546641" y="3995693"/>
            <a:chExt cx="296586" cy="293005"/>
          </a:xfrm>
        </p:grpSpPr>
        <p:sp>
          <p:nvSpPr>
            <p:cNvPr id="67" name="円/楕円 66"/>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68" name="フリーフォーム 67"/>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nvGrpSpPr>
          <p:cNvPr id="63" name="図形グループ 62"/>
          <p:cNvGrpSpPr/>
          <p:nvPr/>
        </p:nvGrpSpPr>
        <p:grpSpPr>
          <a:xfrm>
            <a:off x="6555723" y="1776447"/>
            <a:ext cx="296586" cy="293005"/>
            <a:chOff x="4232441" y="3995693"/>
            <a:chExt cx="296586" cy="293005"/>
          </a:xfrm>
        </p:grpSpPr>
        <p:sp>
          <p:nvSpPr>
            <p:cNvPr id="64" name="円/楕円 63"/>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65" name="フリーフォーム 64"/>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ゴシック" panose="020B0400000000000000" pitchFamily="49" charset="-128"/>
                <a:ea typeface="BIZ UDゴシック" panose="020B0400000000000000" pitchFamily="49" charset="-128"/>
              </a:endParaRPr>
            </a:p>
          </p:txBody>
        </p:sp>
      </p:grpSp>
      <p:sp>
        <p:nvSpPr>
          <p:cNvPr id="36" name="テキスト ボックス 35">
            <a:extLst>
              <a:ext uri="{FF2B5EF4-FFF2-40B4-BE49-F238E27FC236}">
                <a16:creationId xmlns:a16="http://schemas.microsoft.com/office/drawing/2014/main" id="{70D7522B-E01C-2B3F-3785-385BE9D12551}"/>
              </a:ext>
            </a:extLst>
          </p:cNvPr>
          <p:cNvSpPr txBox="1"/>
          <p:nvPr/>
        </p:nvSpPr>
        <p:spPr>
          <a:xfrm>
            <a:off x="3011492" y="5140185"/>
            <a:ext cx="3451166" cy="1169551"/>
          </a:xfrm>
          <a:prstGeom prst="rect">
            <a:avLst/>
          </a:prstGeom>
          <a:noFill/>
          <a:ln>
            <a:solidFill>
              <a:srgbClr val="009650"/>
            </a:solidFill>
          </a:ln>
        </p:spPr>
        <p:txBody>
          <a:bodyPr wrap="square" rtlCol="0">
            <a:spAutoFit/>
          </a:bodyPr>
          <a:lstStyle/>
          <a:p>
            <a:pPr marL="0" marR="0" algn="l">
              <a:spcBef>
                <a:spcPts val="0"/>
              </a:spcBef>
              <a:spcAft>
                <a:spcPts val="0"/>
              </a:spcAft>
            </a:pPr>
            <a:r>
              <a:rPr lang="ja-JP" altLang="en-US" sz="1400" b="1" dirty="0">
                <a:solidFill>
                  <a:srgbClr val="000000"/>
                </a:solidFill>
                <a:effectLst/>
                <a:latin typeface="BIZ UDゴシック" panose="020B0400000000000000" pitchFamily="49" charset="-128"/>
                <a:ea typeface="BIZ UDゴシック" panose="020B0400000000000000" pitchFamily="49" charset="-128"/>
                <a:cs typeface="Times New Roman" panose="02020603050405020304" pitchFamily="18" charset="0"/>
              </a:rPr>
              <a:t>指紋認証や顔認証を求められ、認証されるとインストールが始まります。</a:t>
            </a:r>
            <a:endParaRPr lang="en-US" altLang="ja-JP" sz="1400" b="1" dirty="0">
              <a:solidFill>
                <a:srgbClr val="000000"/>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0" marR="0" algn="l">
              <a:spcBef>
                <a:spcPts val="0"/>
              </a:spcBef>
              <a:spcAft>
                <a:spcPts val="0"/>
              </a:spcAft>
            </a:pPr>
            <a:r>
              <a:rPr lang="ja-JP" altLang="en-US" sz="1400" b="1" dirty="0">
                <a:solidFill>
                  <a:srgbClr val="000000"/>
                </a:solidFill>
                <a:effectLst/>
                <a:latin typeface="BIZ UDゴシック" panose="020B0400000000000000" pitchFamily="49" charset="-128"/>
                <a:ea typeface="BIZ UDゴシック" panose="020B0400000000000000" pitchFamily="49" charset="-128"/>
                <a:cs typeface="Times New Roman" panose="02020603050405020304" pitchFamily="18" charset="0"/>
              </a:rPr>
              <a:t>「開く」と読み上げれば、インストールは終了しています。</a:t>
            </a:r>
            <a:endParaRPr lang="ja-JP" altLang="en-US" sz="1400" b="1"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0" marR="0" algn="l">
              <a:spcBef>
                <a:spcPts val="0"/>
              </a:spcBef>
              <a:spcAft>
                <a:spcPts val="0"/>
              </a:spcAft>
            </a:pPr>
            <a:r>
              <a:rPr lang="en-US" altLang="ja-JP" sz="1400" b="1" dirty="0">
                <a:solidFill>
                  <a:srgbClr val="000000"/>
                </a:solidFill>
                <a:effectLst/>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en-US" sz="1400" b="1" dirty="0">
                <a:solidFill>
                  <a:srgbClr val="000000"/>
                </a:solidFill>
                <a:effectLst/>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ja-JP" sz="1400" b="1" dirty="0">
                <a:latin typeface="BIZ UDゴシック" panose="020B0400000000000000" pitchFamily="49" charset="-128"/>
                <a:ea typeface="BIZ UDゴシック" panose="020B0400000000000000" pitchFamily="49" charset="-128"/>
                <a:cs typeface="Meiryo"/>
                <a:sym typeface="Meiryo"/>
              </a:rPr>
              <a:t>curon</a:t>
            </a:r>
            <a:r>
              <a:rPr lang="ja-JP" altLang="en-US" sz="1400" b="1" dirty="0">
                <a:solidFill>
                  <a:srgbClr val="000000"/>
                </a:solidFill>
                <a:effectLst/>
                <a:latin typeface="BIZ UDゴシック" panose="020B0400000000000000" pitchFamily="49" charset="-128"/>
                <a:ea typeface="BIZ UDゴシック" panose="020B0400000000000000" pitchFamily="49" charset="-128"/>
                <a:cs typeface="Times New Roman" panose="02020603050405020304" pitchFamily="18" charset="0"/>
              </a:rPr>
              <a:t>」は無料のアプリです。</a:t>
            </a:r>
            <a:endParaRPr lang="ja-JP" altLang="en-US" sz="1400" b="1"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p:txBody>
      </p:sp>
      <p:pic>
        <p:nvPicPr>
          <p:cNvPr id="4" name="図 3">
            <a:extLst>
              <a:ext uri="{FF2B5EF4-FFF2-40B4-BE49-F238E27FC236}">
                <a16:creationId xmlns:a16="http://schemas.microsoft.com/office/drawing/2014/main" id="{4C42E38E-0942-FE17-4D27-C16AA49F416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50768" y="2442811"/>
            <a:ext cx="1789919" cy="1054526"/>
          </a:xfrm>
          <a:prstGeom prst="rect">
            <a:avLst/>
          </a:prstGeom>
          <a:ln>
            <a:solidFill>
              <a:schemeClr val="tx1"/>
            </a:solidFill>
          </a:ln>
        </p:spPr>
      </p:pic>
      <p:grpSp>
        <p:nvGrpSpPr>
          <p:cNvPr id="43" name="図形グループ 42"/>
          <p:cNvGrpSpPr/>
          <p:nvPr/>
        </p:nvGrpSpPr>
        <p:grpSpPr>
          <a:xfrm>
            <a:off x="8243577" y="2923254"/>
            <a:ext cx="296586" cy="293005"/>
            <a:chOff x="5101121" y="3995693"/>
            <a:chExt cx="296586" cy="293005"/>
          </a:xfrm>
        </p:grpSpPr>
        <p:sp>
          <p:nvSpPr>
            <p:cNvPr id="45" name="円/楕円 44"/>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6" name="フリーフォーム 45"/>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sp>
        <p:nvSpPr>
          <p:cNvPr id="5" name="タイトル 9">
            <a:extLst>
              <a:ext uri="{FF2B5EF4-FFF2-40B4-BE49-F238E27FC236}">
                <a16:creationId xmlns:a16="http://schemas.microsoft.com/office/drawing/2014/main" id="{FABD9D63-F1B8-C9EE-80E2-558C71B73B77}"/>
              </a:ext>
            </a:extLst>
          </p:cNvPr>
          <p:cNvSpPr txBox="1">
            <a:spLocks/>
          </p:cNvSpPr>
          <p:nvPr/>
        </p:nvSpPr>
        <p:spPr>
          <a:xfrm>
            <a:off x="1640687" y="205262"/>
            <a:ext cx="5674513"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オンライン診療アプリ</a:t>
            </a:r>
            <a:r>
              <a:rPr lang="ja-JP" altLang="ja-JP" sz="1800" dirty="0">
                <a:latin typeface="BIZ UDゴシック" panose="020B0400000000000000" pitchFamily="49" charset="-128"/>
                <a:ea typeface="BIZ UDゴシック" panose="020B0400000000000000" pitchFamily="49" charset="-128"/>
                <a:cs typeface="Meiryo"/>
                <a:sym typeface="Meiryo"/>
              </a:rPr>
              <a:t>curo</a:t>
            </a:r>
            <a:r>
              <a:rPr lang="ja-JP" altLang="ja-JP" sz="1800" spc="-750" dirty="0">
                <a:latin typeface="BIZ UDゴシック" panose="020B0400000000000000" pitchFamily="49" charset="-128"/>
                <a:ea typeface="BIZ UDゴシック" panose="020B0400000000000000" pitchFamily="49" charset="-128"/>
                <a:cs typeface="Meiryo"/>
                <a:sym typeface="Meiryo"/>
              </a:rPr>
              <a:t>n</a:t>
            </a:r>
            <a:r>
              <a:rPr lang="ja-JP" altLang="ja-JP" sz="1800" b="0" dirty="0">
                <a:latin typeface="BIZ UDゴシック" panose="020B0400000000000000" pitchFamily="49" charset="-128"/>
                <a:ea typeface="BIZ UDゴシック" panose="020B0400000000000000" pitchFamily="49" charset="-128"/>
                <a:cs typeface="Meiryo"/>
                <a:sym typeface="Meiryo"/>
              </a:rPr>
              <a:t>［</a:t>
            </a:r>
            <a:r>
              <a:rPr lang="ja-JP" altLang="ja-JP" sz="1800" dirty="0">
                <a:latin typeface="BIZ UDゴシック" panose="020B0400000000000000" pitchFamily="49" charset="-128"/>
                <a:ea typeface="BIZ UDゴシック" panose="020B0400000000000000" pitchFamily="49" charset="-128"/>
                <a:cs typeface="Meiryo"/>
                <a:sym typeface="Meiryo"/>
              </a:rPr>
              <a:t>クロン</a:t>
            </a:r>
            <a:r>
              <a:rPr lang="ja-JP" altLang="ja-JP" sz="1800" b="0" dirty="0">
                <a:latin typeface="BIZ UDゴシック" panose="020B0400000000000000" pitchFamily="49" charset="-128"/>
                <a:ea typeface="BIZ UDゴシック" panose="020B0400000000000000" pitchFamily="49" charset="-128"/>
                <a:cs typeface="Meiryo"/>
                <a:sym typeface="Meiryo"/>
              </a:rPr>
              <a:t>］</a:t>
            </a:r>
            <a:r>
              <a:rPr lang="en-US" altLang="ja-JP" sz="1800" spc="-13" dirty="0" err="1">
                <a:latin typeface="BIZ UDゴシック" panose="020B0400000000000000" pitchFamily="49" charset="-128"/>
                <a:ea typeface="BIZ UDゴシック" panose="020B0400000000000000" pitchFamily="49" charset="-128"/>
              </a:rPr>
              <a:t> </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【1</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ja-JP" altLang="ja-JP" sz="3200" dirty="0">
                <a:latin typeface="BIZ UDゴシック" panose="020B0400000000000000" pitchFamily="49" charset="-128"/>
                <a:ea typeface="BIZ UDゴシック" panose="020B0400000000000000" pitchFamily="49" charset="-128"/>
                <a:cs typeface="Meiryo"/>
                <a:sym typeface="Meiryo"/>
              </a:rPr>
              <a:t>curonのインストール</a:t>
            </a:r>
            <a:endParaRPr kumimoji="0" lang="ja-JP" altLang="en-US" sz="3200" kern="0" dirty="0">
              <a:latin typeface="BIZ UDゴシック" panose="020B0400000000000000" pitchFamily="49" charset="-128"/>
              <a:ea typeface="BIZ UDゴシック" panose="020B0400000000000000" pitchFamily="49" charset="-128"/>
            </a:endParaRPr>
          </a:p>
        </p:txBody>
      </p:sp>
      <p:pic>
        <p:nvPicPr>
          <p:cNvPr id="7" name="図 6">
            <a:extLst>
              <a:ext uri="{FF2B5EF4-FFF2-40B4-BE49-F238E27FC236}">
                <a16:creationId xmlns:a16="http://schemas.microsoft.com/office/drawing/2014/main" id="{AF639D6F-40E0-6F07-E55C-0E50A5EC113A}"/>
              </a:ext>
            </a:extLst>
          </p:cNvPr>
          <p:cNvPicPr>
            <a:picLocks noChangeAspect="1"/>
          </p:cNvPicPr>
          <p:nvPr/>
        </p:nvPicPr>
        <p:blipFill>
          <a:blip r:embed="rId8"/>
          <a:stretch>
            <a:fillRect/>
          </a:stretch>
        </p:blipFill>
        <p:spPr>
          <a:xfrm>
            <a:off x="6708439" y="3786131"/>
            <a:ext cx="1597577" cy="1584114"/>
          </a:xfrm>
          <a:prstGeom prst="rect">
            <a:avLst/>
          </a:prstGeom>
        </p:spPr>
      </p:pic>
      <p:sp>
        <p:nvSpPr>
          <p:cNvPr id="69" name="正方形/長方形 68"/>
          <p:cNvSpPr/>
          <p:nvPr/>
        </p:nvSpPr>
        <p:spPr>
          <a:xfrm>
            <a:off x="7882444" y="4130784"/>
            <a:ext cx="361133" cy="2916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nvGrpSpPr>
          <p:cNvPr id="40" name="図形グループ 39"/>
          <p:cNvGrpSpPr/>
          <p:nvPr/>
        </p:nvGrpSpPr>
        <p:grpSpPr>
          <a:xfrm>
            <a:off x="7719643" y="3957755"/>
            <a:ext cx="296586" cy="293005"/>
            <a:chOff x="5878361" y="3995693"/>
            <a:chExt cx="296586" cy="293005"/>
          </a:xfrm>
        </p:grpSpPr>
        <p:sp>
          <p:nvSpPr>
            <p:cNvPr id="41" name="円/楕円 40"/>
            <p:cNvSpPr/>
            <p:nvPr/>
          </p:nvSpPr>
          <p:spPr>
            <a:xfrm>
              <a:off x="587959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2" name="フリーフォーム 41"/>
            <p:cNvSpPr/>
            <p:nvPr/>
          </p:nvSpPr>
          <p:spPr>
            <a:xfrm>
              <a:off x="5878361" y="3995693"/>
              <a:ext cx="296586" cy="293005"/>
            </a:xfrm>
            <a:custGeom>
              <a:avLst/>
              <a:gdLst/>
              <a:ahLst/>
              <a:cxnLst/>
              <a:rect l="l" t="t" r="r" b="b"/>
              <a:pathLst>
                <a:path w="296586" h="293005">
                  <a:moveTo>
                    <a:pt x="93273" y="51601"/>
                  </a:moveTo>
                  <a:lnTo>
                    <a:pt x="93273" y="159688"/>
                  </a:lnTo>
                  <a:cubicBezTo>
                    <a:pt x="107272" y="154153"/>
                    <a:pt x="121923" y="151386"/>
                    <a:pt x="137224" y="151386"/>
                  </a:cubicBezTo>
                  <a:cubicBezTo>
                    <a:pt x="149378" y="151386"/>
                    <a:pt x="158494" y="153719"/>
                    <a:pt x="164571" y="158386"/>
                  </a:cubicBezTo>
                  <a:cubicBezTo>
                    <a:pt x="169889" y="162509"/>
                    <a:pt x="172548" y="169075"/>
                    <a:pt x="172548" y="178082"/>
                  </a:cubicBezTo>
                  <a:cubicBezTo>
                    <a:pt x="172548" y="188392"/>
                    <a:pt x="169807" y="196503"/>
                    <a:pt x="164327" y="202418"/>
                  </a:cubicBezTo>
                  <a:cubicBezTo>
                    <a:pt x="158847" y="208332"/>
                    <a:pt x="151603" y="211289"/>
                    <a:pt x="142596" y="211289"/>
                  </a:cubicBezTo>
                  <a:cubicBezTo>
                    <a:pt x="133806" y="211289"/>
                    <a:pt x="124120" y="209580"/>
                    <a:pt x="113539" y="206162"/>
                  </a:cubicBezTo>
                  <a:cubicBezTo>
                    <a:pt x="102959" y="202743"/>
                    <a:pt x="95444" y="198810"/>
                    <a:pt x="90994" y="194360"/>
                  </a:cubicBezTo>
                  <a:lnTo>
                    <a:pt x="85948" y="194360"/>
                  </a:lnTo>
                  <a:lnTo>
                    <a:pt x="85948" y="231963"/>
                  </a:lnTo>
                  <a:cubicBezTo>
                    <a:pt x="103746" y="241512"/>
                    <a:pt x="123062" y="246287"/>
                    <a:pt x="143898" y="246287"/>
                  </a:cubicBezTo>
                  <a:cubicBezTo>
                    <a:pt x="165819" y="246287"/>
                    <a:pt x="183372" y="240292"/>
                    <a:pt x="196558" y="228300"/>
                  </a:cubicBezTo>
                  <a:cubicBezTo>
                    <a:pt x="209743" y="216308"/>
                    <a:pt x="216336" y="200003"/>
                    <a:pt x="216336" y="179384"/>
                  </a:cubicBezTo>
                  <a:cubicBezTo>
                    <a:pt x="216336" y="157789"/>
                    <a:pt x="207979" y="140860"/>
                    <a:pt x="191267" y="128597"/>
                  </a:cubicBezTo>
                  <a:cubicBezTo>
                    <a:pt x="181066" y="121109"/>
                    <a:pt x="164951" y="117365"/>
                    <a:pt x="142921" y="117365"/>
                  </a:cubicBezTo>
                  <a:cubicBezTo>
                    <a:pt x="139449" y="117365"/>
                    <a:pt x="135922" y="117690"/>
                    <a:pt x="132341" y="118342"/>
                  </a:cubicBezTo>
                  <a:lnTo>
                    <a:pt x="132341" y="85948"/>
                  </a:lnTo>
                  <a:lnTo>
                    <a:pt x="212592" y="85948"/>
                  </a:lnTo>
                  <a:lnTo>
                    <a:pt x="212592" y="51601"/>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spTree>
    <p:extLst>
      <p:ext uri="{BB962C8B-B14F-4D97-AF65-F5344CB8AC3E}">
        <p14:creationId xmlns:p14="http://schemas.microsoft.com/office/powerpoint/2010/main" val="14157699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pic>
        <p:nvPicPr>
          <p:cNvPr id="84" name="Google Shape;84;p4" descr="「クロン」アプリのトップ画面で「新規登録はこちら」をタップしている画像"/>
          <p:cNvPicPr preferRelativeResize="0"/>
          <p:nvPr/>
        </p:nvPicPr>
        <p:blipFill>
          <a:blip r:embed="rId3">
            <a:alphaModFix/>
          </a:blip>
          <a:stretch>
            <a:fillRect/>
          </a:stretch>
        </p:blipFill>
        <p:spPr>
          <a:xfrm>
            <a:off x="3808996" y="1893386"/>
            <a:ext cx="1933934" cy="3793321"/>
          </a:xfrm>
          <a:prstGeom prst="rect">
            <a:avLst/>
          </a:prstGeom>
          <a:noFill/>
          <a:ln w="9525" cap="flat" cmpd="sng">
            <a:solidFill>
              <a:schemeClr val="tx1">
                <a:lumMod val="50000"/>
                <a:lumOff val="50000"/>
              </a:schemeClr>
            </a:solidFill>
            <a:prstDash val="solid"/>
            <a:round/>
            <a:headEnd type="none" w="sm" len="sm"/>
            <a:tailEnd type="none" w="sm" len="sm"/>
          </a:ln>
        </p:spPr>
      </p:pic>
      <p:sp>
        <p:nvSpPr>
          <p:cNvPr id="85" name="Google Shape;85;p4"/>
          <p:cNvSpPr txBox="1"/>
          <p:nvPr/>
        </p:nvSpPr>
        <p:spPr>
          <a:xfrm>
            <a:off x="566056" y="1597341"/>
            <a:ext cx="3067973" cy="4889465"/>
          </a:xfrm>
          <a:prstGeom prst="rect">
            <a:avLst/>
          </a:prstGeom>
          <a:noFill/>
          <a:ln>
            <a:noFill/>
          </a:ln>
        </p:spPr>
        <p:txBody>
          <a:bodyPr spcFirstLastPara="1" wrap="square" lIns="0" tIns="12050" rIns="0" bIns="0" anchor="t" anchorCtr="0">
            <a:spAutoFit/>
          </a:bodyPr>
          <a:lstStyle/>
          <a:p>
            <a:pPr marL="9525">
              <a:buSzPts val="2400"/>
              <a:tabLst>
                <a:tab pos="347663" algn="l"/>
              </a:tabLst>
            </a:pPr>
            <a:r>
              <a:rPr lang="ja-JP" altLang="en-US" sz="2400" b="1" i="0" u="none" strike="noStrike" cap="none" dirty="0">
                <a:solidFill>
                  <a:srgbClr val="009650"/>
                </a:solidFill>
                <a:latin typeface="BIZ UDゴシック" panose="020B0400000000000000" pitchFamily="49" charset="-128"/>
                <a:ea typeface="BIZ UDゴシック" panose="020B0400000000000000" pitchFamily="49" charset="-128"/>
                <a:cs typeface="Meiryo"/>
                <a:sym typeface="Meiryo"/>
              </a:rPr>
              <a:t>❶</a:t>
            </a:r>
            <a:r>
              <a:rPr lang="ja-JP" altLang="en-US" sz="1800" b="1" i="0" u="none" strike="noStrike" cap="none" dirty="0">
                <a:solidFill>
                  <a:schemeClr val="tx1"/>
                </a:solidFill>
                <a:latin typeface="BIZ UDゴシック" panose="020B0400000000000000" pitchFamily="49" charset="-128"/>
                <a:ea typeface="BIZ UDゴシック" panose="020B0400000000000000" pitchFamily="49" charset="-128"/>
                <a:cs typeface="Meiryo"/>
                <a:sym typeface="Meiryo"/>
              </a:rPr>
              <a:t>ホーム画面</a:t>
            </a:r>
            <a:r>
              <a:rPr lang="en-US" alt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altLang="ja-JP" sz="1800" b="1" dirty="0">
                <a:latin typeface="BIZ UDゴシック" panose="020B0400000000000000" pitchFamily="49" charset="-128"/>
                <a:ea typeface="BIZ UDゴシック" panose="020B0400000000000000" pitchFamily="49" charset="-128"/>
                <a:cs typeface="Meiryo"/>
                <a:sym typeface="Meiryo"/>
              </a:rPr>
              <a:t>curon</a:t>
            </a:r>
            <a:r>
              <a:rPr lang="en-US" alt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altLang="en-US"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を</a:t>
            </a:r>
            <a:endParaRPr lang="en-US" alt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a:buSzPts val="2400"/>
              <a:tabLst>
                <a:tab pos="347663" algn="l"/>
              </a:tabLst>
            </a:pP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　</a:t>
            </a:r>
            <a:r>
              <a:rPr lang="ja-JP" altLang="en-US"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ダブルタップ </a:t>
            </a:r>
          </a:p>
          <a:p>
            <a:pPr marL="9525" marR="0" lvl="0" algn="l" rtl="0">
              <a:lnSpc>
                <a:spcPct val="100000"/>
              </a:lnSpc>
              <a:spcBef>
                <a:spcPts val="0"/>
              </a:spcBef>
              <a:spcAft>
                <a:spcPts val="0"/>
              </a:spcAft>
              <a:buClr>
                <a:srgbClr val="000000"/>
              </a:buClr>
              <a:buSzPts val="2400"/>
              <a:buFont typeface="Arial"/>
              <a:buNone/>
              <a:tabLst>
                <a:tab pos="347663" algn="l"/>
              </a:tabLst>
            </a:pPr>
            <a:r>
              <a:rPr lang="ja-JP" altLang="en-US" sz="2400" b="1" i="0" u="none" strike="noStrike" cap="none" dirty="0">
                <a:solidFill>
                  <a:srgbClr val="009650"/>
                </a:solidFill>
                <a:latin typeface="BIZ UDゴシック" panose="020B0400000000000000" pitchFamily="49" charset="-128"/>
                <a:ea typeface="BIZ UDゴシック" panose="020B0400000000000000" pitchFamily="49" charset="-128"/>
                <a:cs typeface="Meiryo"/>
                <a:sym typeface="Meiryo"/>
              </a:rPr>
              <a:t>❷</a:t>
            </a:r>
            <a:r>
              <a:rPr lang="en-US" altLang="ja-JP" sz="2400" b="1" i="0" u="none" strike="noStrike" cap="none" dirty="0">
                <a:solidFill>
                  <a:srgbClr val="009650"/>
                </a:solidFill>
                <a:latin typeface="BIZ UDゴシック" panose="020B0400000000000000" pitchFamily="49" charset="-128"/>
                <a:ea typeface="BIZ UDゴシック" panose="020B0400000000000000" pitchFamily="49" charset="-128"/>
                <a:cs typeface="Meiryo"/>
                <a:sym typeface="Meiryo"/>
              </a:rPr>
              <a:t>	</a:t>
            </a:r>
            <a:r>
              <a:rPr lang="en-US" alt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新規登録はこちら</a:t>
            </a:r>
            <a:r>
              <a:rPr lang="en-US" alt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を</a:t>
            </a:r>
            <a:endParaRPr lang="en-US" alt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0" lvl="0" algn="l" rtl="0">
              <a:lnSpc>
                <a:spcPct val="100000"/>
              </a:lnSpc>
              <a:spcBef>
                <a:spcPts val="0"/>
              </a:spcBef>
              <a:spcAft>
                <a:spcPts val="0"/>
              </a:spcAft>
              <a:buClr>
                <a:srgbClr val="000000"/>
              </a:buClr>
              <a:buSzPts val="2400"/>
              <a:buFont typeface="Arial"/>
              <a:buNone/>
              <a:tabLst>
                <a:tab pos="347663" algn="l"/>
              </a:tabLst>
            </a:pP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　</a:t>
            </a:r>
            <a:r>
              <a:rPr lang="ja-JP" altLang="en-US"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ダブル</a:t>
            </a:r>
            <a:r>
              <a:rPr 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タップ </a:t>
            </a:r>
            <a:endParaRPr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4343" lvl="0" algn="l" rtl="0">
              <a:lnSpc>
                <a:spcPct val="100000"/>
              </a:lnSpc>
              <a:spcBef>
                <a:spcPts val="85"/>
              </a:spcBef>
              <a:spcAft>
                <a:spcPts val="0"/>
              </a:spcAft>
              <a:buClr>
                <a:srgbClr val="000000"/>
              </a:buClr>
              <a:buSzPts val="2400"/>
              <a:buFont typeface="Arial"/>
              <a:buNone/>
              <a:tabLst>
                <a:tab pos="347663" algn="l"/>
              </a:tabLst>
            </a:pPr>
            <a:r>
              <a:rPr lang="ja-JP" altLang="en-US" sz="2400" b="1" i="0" u="none" strike="noStrike" cap="none" dirty="0">
                <a:solidFill>
                  <a:srgbClr val="009650"/>
                </a:solidFill>
                <a:latin typeface="BIZ UDゴシック" panose="020B0400000000000000" pitchFamily="49" charset="-128"/>
                <a:ea typeface="BIZ UDゴシック" panose="020B0400000000000000" pitchFamily="49" charset="-128"/>
                <a:cs typeface="Meiryo"/>
                <a:sym typeface="Meiryo"/>
              </a:rPr>
              <a:t>❸</a:t>
            </a:r>
            <a:r>
              <a:rPr lang="en-US" altLang="ja-JP" sz="2400" b="1" i="0" u="none" strike="noStrike" cap="none" dirty="0">
                <a:solidFill>
                  <a:srgbClr val="009650"/>
                </a:solidFill>
                <a:latin typeface="BIZ UDゴシック" panose="020B0400000000000000" pitchFamily="49" charset="-128"/>
                <a:ea typeface="BIZ UDゴシック" panose="020B0400000000000000" pitchFamily="49" charset="-128"/>
                <a:cs typeface="Meiryo"/>
                <a:sym typeface="Meiryo"/>
              </a:rPr>
              <a:t>	</a:t>
            </a:r>
            <a:r>
              <a:rPr lang="ja-JP" altLang="en-US" sz="1800" b="1" i="0" u="none" strike="noStrike" cap="none" dirty="0">
                <a:solidFill>
                  <a:schemeClr val="tx1"/>
                </a:solidFill>
                <a:latin typeface="BIZ UDゴシック" panose="020B0400000000000000" pitchFamily="49" charset="-128"/>
                <a:ea typeface="BIZ UDゴシック" panose="020B0400000000000000" pitchFamily="49" charset="-128"/>
                <a:cs typeface="Meiryo"/>
                <a:sym typeface="Meiryo"/>
              </a:rPr>
              <a:t>スワイプで「</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メ</a:t>
            </a:r>
            <a:r>
              <a:rPr 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ール</a:t>
            </a:r>
            <a:endParaRPr lang="en-US" alt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4343" lvl="0" algn="l" rtl="0">
              <a:lnSpc>
                <a:spcPct val="100000"/>
              </a:lnSpc>
              <a:spcBef>
                <a:spcPts val="85"/>
              </a:spcBef>
              <a:spcAft>
                <a:spcPts val="0"/>
              </a:spcAft>
              <a:buClr>
                <a:srgbClr val="000000"/>
              </a:buClr>
              <a:buSzPts val="2400"/>
              <a:buFont typeface="Arial"/>
              <a:buNone/>
              <a:tabLst>
                <a:tab pos="347663" algn="l"/>
              </a:tabLst>
            </a:pP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　</a:t>
            </a:r>
            <a:r>
              <a:rPr 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アドレス</a:t>
            </a: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「パスワード」</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4343" lvl="0" algn="l" rtl="0">
              <a:lnSpc>
                <a:spcPct val="100000"/>
              </a:lnSpc>
              <a:spcBef>
                <a:spcPts val="85"/>
              </a:spcBef>
              <a:spcAft>
                <a:spcPts val="0"/>
              </a:spcAft>
              <a:buClr>
                <a:srgbClr val="000000"/>
              </a:buClr>
              <a:buSzPts val="2400"/>
              <a:buFont typeface="Arial"/>
              <a:buNone/>
              <a:tabLst>
                <a:tab pos="347663" algn="l"/>
              </a:tabLst>
            </a:pP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　に移動し、ダブルタップ</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4343" lvl="0" algn="l" rtl="0">
              <a:lnSpc>
                <a:spcPct val="100000"/>
              </a:lnSpc>
              <a:spcBef>
                <a:spcPts val="85"/>
              </a:spcBef>
              <a:spcAft>
                <a:spcPts val="0"/>
              </a:spcAft>
              <a:buClr>
                <a:srgbClr val="000000"/>
              </a:buClr>
              <a:buSzPts val="2400"/>
              <a:buFont typeface="Arial"/>
              <a:buNone/>
              <a:tabLst>
                <a:tab pos="347663" algn="l"/>
              </a:tabLst>
            </a:pP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　して入力</a:t>
            </a:r>
            <a:endParaRPr lang="en-US" alt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180000" marR="4343">
              <a:spcBef>
                <a:spcPts val="600"/>
              </a:spcBef>
              <a:buSzPts val="2400"/>
              <a:tabLst>
                <a:tab pos="347663" algn="l"/>
              </a:tabLst>
            </a:pPr>
            <a:r>
              <a:rPr lang="en-US" altLang="ja-JP" dirty="0">
                <a:solidFill>
                  <a:srgbClr val="00965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dirty="0">
                <a:solidFill>
                  <a:srgbClr val="00965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メールアドレスはスマートフォンで 受け取れるメールアドレスを、パスワードは英字と数字をそれぞれ最低</a:t>
            </a:r>
            <a:r>
              <a:rPr lang="en-US" altLang="ja-JP" dirty="0">
                <a:solidFill>
                  <a:srgbClr val="00965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1</a:t>
            </a:r>
            <a:r>
              <a:rPr lang="ja-JP" altLang="en-US" dirty="0">
                <a:solidFill>
                  <a:srgbClr val="00965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つは含む</a:t>
            </a:r>
            <a:r>
              <a:rPr lang="en-US" altLang="ja-JP" dirty="0">
                <a:solidFill>
                  <a:srgbClr val="00965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8</a:t>
            </a:r>
            <a:r>
              <a:rPr lang="ja-JP" altLang="en-US" dirty="0">
                <a:solidFill>
                  <a:srgbClr val="00965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文字以上の文字列です。</a:t>
            </a:r>
            <a:endParaRPr lang="ja-JP" altLang="en-US" dirty="0">
              <a:solidFill>
                <a:srgbClr val="009650"/>
              </a:solidFill>
              <a:effectLst/>
              <a:latin typeface="Century" panose="02040604050505020304" pitchFamily="18" charset="0"/>
              <a:ea typeface="ＭＳ 明朝" panose="02020609040205080304" pitchFamily="17" charset="-128"/>
              <a:cs typeface="Times New Roman" panose="02020603050405020304" pitchFamily="18" charset="0"/>
            </a:endParaRPr>
          </a:p>
          <a:p>
            <a:pPr marL="9525" marR="4344" lvl="0" algn="l" rtl="0">
              <a:lnSpc>
                <a:spcPct val="100000"/>
              </a:lnSpc>
              <a:spcBef>
                <a:spcPts val="600"/>
              </a:spcBef>
              <a:spcAft>
                <a:spcPts val="0"/>
              </a:spcAft>
              <a:buClr>
                <a:srgbClr val="000000"/>
              </a:buClr>
              <a:buSzPts val="2400"/>
              <a:buFont typeface="Arial"/>
              <a:buNone/>
              <a:tabLst>
                <a:tab pos="347663" algn="l"/>
              </a:tabLst>
            </a:pPr>
            <a:r>
              <a:rPr lang="ja-JP" altLang="en-US" sz="2400" b="1" dirty="0">
                <a:solidFill>
                  <a:srgbClr val="009650"/>
                </a:solidFill>
                <a:latin typeface="BIZ UDゴシック" panose="020B0400000000000000" pitchFamily="49" charset="-128"/>
                <a:ea typeface="BIZ UDゴシック" panose="020B0400000000000000" pitchFamily="49" charset="-128"/>
                <a:cs typeface="Meiryo"/>
                <a:sym typeface="Meiryo"/>
              </a:rPr>
              <a:t>❹</a:t>
            </a:r>
            <a:r>
              <a:rPr lang="ja-JP" altLang="en-US" sz="1800" b="1" dirty="0">
                <a:solidFill>
                  <a:schemeClr val="tx1"/>
                </a:solidFill>
                <a:latin typeface="BIZ UDゴシック" panose="020B0400000000000000" pitchFamily="49" charset="-128"/>
                <a:ea typeface="BIZ UDゴシック" panose="020B0400000000000000" pitchFamily="49" charset="-128"/>
                <a:cs typeface="Meiryo"/>
                <a:sym typeface="Meiryo"/>
              </a:rPr>
              <a:t>スワイプで</a:t>
            </a:r>
            <a:r>
              <a:rPr lang="en-US" alt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同意して</a:t>
            </a:r>
            <a:endParaRPr lang="en-US" alt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4344" lvl="0" algn="l" rtl="0">
              <a:lnSpc>
                <a:spcPct val="100000"/>
              </a:lnSpc>
              <a:spcAft>
                <a:spcPts val="0"/>
              </a:spcAft>
              <a:buClr>
                <a:srgbClr val="000000"/>
              </a:buClr>
              <a:buSzPts val="2400"/>
              <a:buFont typeface="Arial"/>
              <a:buNone/>
              <a:tabLst>
                <a:tab pos="347663" algn="l"/>
              </a:tabLst>
            </a:pP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　</a:t>
            </a:r>
            <a:r>
              <a:rPr 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登録する</a:t>
            </a:r>
            <a:r>
              <a:rPr lang="en-US" alt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に移動し</a:t>
            </a:r>
            <a:endParaRPr lang="en-US" alt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4344" lvl="0" algn="l" rtl="0">
              <a:lnSpc>
                <a:spcPct val="100000"/>
              </a:lnSpc>
              <a:spcAft>
                <a:spcPts val="0"/>
              </a:spcAft>
              <a:buClr>
                <a:srgbClr val="000000"/>
              </a:buClr>
              <a:buSzPts val="2400"/>
              <a:buFont typeface="Arial"/>
              <a:buNone/>
              <a:tabLst>
                <a:tab pos="347663" algn="l"/>
              </a:tabLst>
            </a:pP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　ダブル</a:t>
            </a:r>
            <a:r>
              <a:rPr 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タップ</a:t>
            </a:r>
            <a:endParaRPr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endParaRPr>
          </a:p>
        </p:txBody>
      </p:sp>
      <p:sp>
        <p:nvSpPr>
          <p:cNvPr id="86" name="Google Shape;86;p4"/>
          <p:cNvSpPr/>
          <p:nvPr/>
        </p:nvSpPr>
        <p:spPr>
          <a:xfrm>
            <a:off x="3817298" y="3782010"/>
            <a:ext cx="1874487" cy="2916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ゴシック" panose="020B0400000000000000" pitchFamily="49" charset="-128"/>
              <a:ea typeface="BIZ UDゴシック" panose="020B0400000000000000" pitchFamily="49" charset="-128"/>
              <a:cs typeface="Calibri"/>
              <a:sym typeface="Calibri"/>
            </a:endParaRPr>
          </a:p>
        </p:txBody>
      </p:sp>
      <p:pic>
        <p:nvPicPr>
          <p:cNvPr id="103" name="Google Shape;103;p4" descr="新規登録画面でメールアドレスとパスワードを入力し「同意して登録する」をタップしている画像"/>
          <p:cNvPicPr preferRelativeResize="0"/>
          <p:nvPr/>
        </p:nvPicPr>
        <p:blipFill>
          <a:blip r:embed="rId4">
            <a:alphaModFix/>
          </a:blip>
          <a:stretch>
            <a:fillRect/>
          </a:stretch>
        </p:blipFill>
        <p:spPr>
          <a:xfrm>
            <a:off x="6149974" y="1893367"/>
            <a:ext cx="1933934" cy="3793340"/>
          </a:xfrm>
          <a:prstGeom prst="rect">
            <a:avLst/>
          </a:prstGeom>
          <a:noFill/>
          <a:ln w="9525">
            <a:solidFill>
              <a:schemeClr val="tx1">
                <a:lumMod val="50000"/>
                <a:lumOff val="50000"/>
              </a:schemeClr>
            </a:solidFill>
          </a:ln>
        </p:spPr>
      </p:pic>
      <p:sp>
        <p:nvSpPr>
          <p:cNvPr id="104" name="Google Shape;104;p4"/>
          <p:cNvSpPr/>
          <p:nvPr/>
        </p:nvSpPr>
        <p:spPr>
          <a:xfrm>
            <a:off x="6156066" y="2413433"/>
            <a:ext cx="1927842" cy="710768"/>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ゴシック" panose="020B0400000000000000" pitchFamily="49" charset="-128"/>
              <a:ea typeface="BIZ UDゴシック" panose="020B0400000000000000" pitchFamily="49" charset="-128"/>
              <a:cs typeface="Calibri"/>
              <a:sym typeface="Calibri"/>
            </a:endParaRPr>
          </a:p>
        </p:txBody>
      </p:sp>
      <p:sp>
        <p:nvSpPr>
          <p:cNvPr id="106" name="Google Shape;106;p4"/>
          <p:cNvSpPr/>
          <p:nvPr/>
        </p:nvSpPr>
        <p:spPr>
          <a:xfrm>
            <a:off x="6149974" y="3845569"/>
            <a:ext cx="1927843" cy="293005"/>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ゴシック" panose="020B0400000000000000" pitchFamily="49" charset="-128"/>
              <a:ea typeface="BIZ UDゴシック" panose="020B0400000000000000" pitchFamily="49" charset="-128"/>
              <a:cs typeface="Calibri"/>
              <a:sym typeface="Calibri"/>
            </a:endParaRPr>
          </a:p>
        </p:txBody>
      </p:sp>
      <p:sp>
        <p:nvSpPr>
          <p:cNvPr id="30"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3-C</a:t>
            </a:r>
            <a:endParaRPr lang="en-US" sz="3600" dirty="0">
              <a:latin typeface="BIZ UDゴシック" panose="020B0400000000000000" pitchFamily="49" charset="-128"/>
              <a:ea typeface="BIZ UDゴシック" panose="020B0400000000000000" pitchFamily="49" charset="-128"/>
            </a:endParaRPr>
          </a:p>
        </p:txBody>
      </p:sp>
      <p:sp>
        <p:nvSpPr>
          <p:cNvPr id="32" name="タイトル 9">
            <a:extLst>
              <a:ext uri="{FF2B5EF4-FFF2-40B4-BE49-F238E27FC236}">
                <a16:creationId xmlns:a16="http://schemas.microsoft.com/office/drawing/2014/main" id="{FDDA2747-DBA5-44E4-A04D-BE8E8CD8D716}"/>
              </a:ext>
            </a:extLst>
          </p:cNvPr>
          <p:cNvSpPr txBox="1">
            <a:spLocks/>
          </p:cNvSpPr>
          <p:nvPr/>
        </p:nvSpPr>
        <p:spPr>
          <a:xfrm>
            <a:off x="1587392" y="210044"/>
            <a:ext cx="5867237"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オンライン診療アプリ</a:t>
            </a:r>
            <a:r>
              <a:rPr lang="ja-JP" altLang="ja-JP" sz="1800" dirty="0">
                <a:latin typeface="BIZ UDゴシック" panose="020B0400000000000000" pitchFamily="49" charset="-128"/>
                <a:ea typeface="BIZ UDゴシック" panose="020B0400000000000000" pitchFamily="49" charset="-128"/>
                <a:cs typeface="Meiryo"/>
                <a:sym typeface="Meiryo"/>
              </a:rPr>
              <a:t>curo</a:t>
            </a:r>
            <a:r>
              <a:rPr lang="ja-JP" altLang="ja-JP" sz="1800" spc="-750" dirty="0">
                <a:latin typeface="BIZ UDゴシック" panose="020B0400000000000000" pitchFamily="49" charset="-128"/>
                <a:ea typeface="BIZ UDゴシック" panose="020B0400000000000000" pitchFamily="49" charset="-128"/>
                <a:cs typeface="Meiryo"/>
                <a:sym typeface="Meiryo"/>
              </a:rPr>
              <a:t>n</a:t>
            </a:r>
            <a:r>
              <a:rPr lang="ja-JP" altLang="ja-JP" sz="1800" b="0" dirty="0">
                <a:latin typeface="BIZ UDゴシック" panose="020B0400000000000000" pitchFamily="49" charset="-128"/>
                <a:ea typeface="BIZ UDゴシック" panose="020B0400000000000000" pitchFamily="49" charset="-128"/>
                <a:cs typeface="Meiryo"/>
                <a:sym typeface="Meiryo"/>
              </a:rPr>
              <a:t>［</a:t>
            </a:r>
            <a:r>
              <a:rPr lang="ja-JP" altLang="ja-JP" sz="1800" dirty="0">
                <a:latin typeface="BIZ UDゴシック" panose="020B0400000000000000" pitchFamily="49" charset="-128"/>
                <a:ea typeface="BIZ UDゴシック" panose="020B0400000000000000" pitchFamily="49" charset="-128"/>
                <a:cs typeface="Meiryo"/>
                <a:sym typeface="Meiryo"/>
              </a:rPr>
              <a:t>クロン</a:t>
            </a:r>
            <a:r>
              <a:rPr lang="ja-JP" altLang="ja-JP" sz="1800" b="0" dirty="0">
                <a:latin typeface="BIZ UDゴシック" panose="020B0400000000000000" pitchFamily="49" charset="-128"/>
                <a:ea typeface="BIZ UDゴシック" panose="020B0400000000000000" pitchFamily="49" charset="-128"/>
                <a:cs typeface="Meiryo"/>
                <a:sym typeface="Meiryo"/>
              </a:rPr>
              <a:t>］</a:t>
            </a:r>
            <a:r>
              <a:rPr lang="en-US" altLang="ja-JP" sz="1800" spc="-13" dirty="0" err="1">
                <a:latin typeface="BIZ UDゴシック" panose="020B0400000000000000" pitchFamily="49" charset="-128"/>
                <a:ea typeface="BIZ UDゴシック" panose="020B0400000000000000" pitchFamily="49" charset="-128"/>
              </a:rPr>
              <a:t> </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【2</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ja-JP" altLang="ja-JP" sz="3200" dirty="0">
                <a:latin typeface="BIZ UDゴシック" panose="020B0400000000000000" pitchFamily="49" charset="-128"/>
                <a:ea typeface="BIZ UDゴシック" panose="020B0400000000000000" pitchFamily="49" charset="-128"/>
                <a:cs typeface="Meiryo"/>
                <a:sym typeface="Meiryo"/>
              </a:rPr>
              <a:t>curonに新規登</a:t>
            </a:r>
            <a:r>
              <a:rPr lang="ja-JP" altLang="ja-JP" sz="3200" spc="-1250" dirty="0">
                <a:latin typeface="BIZ UDゴシック" panose="020B0400000000000000" pitchFamily="49" charset="-128"/>
                <a:ea typeface="BIZ UDゴシック" panose="020B0400000000000000" pitchFamily="49" charset="-128"/>
                <a:cs typeface="Meiryo"/>
                <a:sym typeface="Meiryo"/>
              </a:rPr>
              <a:t>録</a:t>
            </a:r>
            <a:endParaRPr kumimoji="0" lang="ja-JP" altLang="en-US" sz="3200" b="0" kern="0" dirty="0">
              <a:latin typeface="BIZ UDゴシック" panose="020B0400000000000000" pitchFamily="49" charset="-128"/>
              <a:ea typeface="BIZ UDゴシック" panose="020B0400000000000000" pitchFamily="49" charset="-128"/>
            </a:endParaRPr>
          </a:p>
        </p:txBody>
      </p:sp>
      <p:grpSp>
        <p:nvGrpSpPr>
          <p:cNvPr id="40" name="図形グループ 39"/>
          <p:cNvGrpSpPr/>
          <p:nvPr/>
        </p:nvGrpSpPr>
        <p:grpSpPr>
          <a:xfrm>
            <a:off x="6009035" y="3648549"/>
            <a:ext cx="296586" cy="293005"/>
            <a:chOff x="5101121" y="3995693"/>
            <a:chExt cx="296586" cy="293005"/>
          </a:xfrm>
        </p:grpSpPr>
        <p:sp>
          <p:nvSpPr>
            <p:cNvPr id="41" name="円/楕円 40"/>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2" name="フリーフォーム 41"/>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nvGrpSpPr>
          <p:cNvPr id="43" name="図形グループ 42"/>
          <p:cNvGrpSpPr/>
          <p:nvPr/>
        </p:nvGrpSpPr>
        <p:grpSpPr>
          <a:xfrm>
            <a:off x="6009035" y="2209159"/>
            <a:ext cx="296586" cy="293005"/>
            <a:chOff x="4232441" y="3995693"/>
            <a:chExt cx="296586" cy="293005"/>
          </a:xfrm>
        </p:grpSpPr>
        <p:sp>
          <p:nvSpPr>
            <p:cNvPr id="44" name="円/楕円 43"/>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5" name="フリーフォーム 44"/>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nvGrpSpPr>
          <p:cNvPr id="46" name="図形グループ 45"/>
          <p:cNvGrpSpPr/>
          <p:nvPr/>
        </p:nvGrpSpPr>
        <p:grpSpPr>
          <a:xfrm>
            <a:off x="3639364" y="3666316"/>
            <a:ext cx="296586" cy="293005"/>
            <a:chOff x="3546641" y="3995693"/>
            <a:chExt cx="296586" cy="293005"/>
          </a:xfrm>
        </p:grpSpPr>
        <p:sp>
          <p:nvSpPr>
            <p:cNvPr id="47" name="円/楕円 46"/>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8" name="フリーフォーム 47"/>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pic>
        <p:nvPicPr>
          <p:cNvPr id="3" name="図 2" descr="「curonへようこそ」という件名のメール画面の画像"/>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2944" y="1970969"/>
            <a:ext cx="1896650" cy="3938512"/>
          </a:xfrm>
          <a:prstGeom prst="rect">
            <a:avLst/>
          </a:prstGeom>
          <a:ln w="9525">
            <a:solidFill>
              <a:schemeClr val="tx1">
                <a:lumMod val="50000"/>
                <a:lumOff val="50000"/>
              </a:schemeClr>
            </a:solidFill>
          </a:ln>
        </p:spPr>
      </p:pic>
      <p:graphicFrame>
        <p:nvGraphicFramePr>
          <p:cNvPr id="2" name="オブジェクト 1" hidden="1">
            <a:extLst>
              <a:ext uri="{FF2B5EF4-FFF2-40B4-BE49-F238E27FC236}">
                <a16:creationId xmlns:a16="http://schemas.microsoft.com/office/drawing/2014/main" id="{582C692D-24EC-427C-A796-B23A317AB63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353" imgH="353" progId="TCLayout.ActiveDocument.1">
                  <p:embed/>
                </p:oleObj>
              </mc:Choice>
              <mc:Fallback>
                <p:oleObj name="think-cell スライド" r:id="rId5" imgW="353" imgH="353" progId="TCLayout.ActiveDocument.1">
                  <p:embed/>
                  <p:pic>
                    <p:nvPicPr>
                      <p:cNvPr id="2" name="オブジェクト 1" hidden="1">
                        <a:extLst>
                          <a:ext uri="{FF2B5EF4-FFF2-40B4-BE49-F238E27FC236}">
                            <a16:creationId xmlns:a16="http://schemas.microsoft.com/office/drawing/2014/main" id="{582C692D-24EC-427C-A796-B23A317AB63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17" name="Google Shape;117;p5"/>
          <p:cNvSpPr txBox="1"/>
          <p:nvPr/>
        </p:nvSpPr>
        <p:spPr>
          <a:xfrm>
            <a:off x="3786469" y="1610614"/>
            <a:ext cx="1449600" cy="226500"/>
          </a:xfrm>
          <a:prstGeom prst="rect">
            <a:avLst/>
          </a:prstGeom>
          <a:noFill/>
          <a:ln>
            <a:noFill/>
          </a:ln>
        </p:spPr>
        <p:txBody>
          <a:bodyPr spcFirstLastPara="1" wrap="square" lIns="0" tIns="10850" rIns="0" bIns="0" anchor="t" anchorCtr="0">
            <a:spAutoFit/>
          </a:bodyPr>
          <a:lstStyle/>
          <a:p>
            <a:pPr marL="10860" marR="0" lvl="0" indent="0" algn="l" rtl="0">
              <a:lnSpc>
                <a:spcPct val="100000"/>
              </a:lnSpc>
              <a:spcBef>
                <a:spcPts val="0"/>
              </a:spcBef>
              <a:spcAft>
                <a:spcPts val="0"/>
              </a:spcAft>
              <a:buClr>
                <a:srgbClr val="000000"/>
              </a:buClr>
              <a:buSzPts val="1400"/>
              <a:buFont typeface="Arial"/>
              <a:buNone/>
            </a:pPr>
            <a:r>
              <a:rPr lang="ja-JP" sz="1400" b="1" i="0" u="none" strike="noStrike" cap="none" dirty="0">
                <a:solidFill>
                  <a:srgbClr val="009650"/>
                </a:solidFill>
                <a:latin typeface="BIZ UDゴシック" panose="020B0400000000000000" pitchFamily="49" charset="-128"/>
                <a:ea typeface="BIZ UDゴシック" panose="020B0400000000000000" pitchFamily="49" charset="-128"/>
                <a:cs typeface="Meiryo"/>
                <a:sym typeface="Meiryo"/>
              </a:rPr>
              <a:t>メールの画面です</a:t>
            </a:r>
            <a:endParaRPr sz="1400" b="0" i="0" u="none" strike="noStrike" cap="none" dirty="0">
              <a:solidFill>
                <a:srgbClr val="000000"/>
              </a:solidFill>
              <a:latin typeface="BIZ UDゴシック" panose="020B0400000000000000" pitchFamily="49" charset="-128"/>
              <a:ea typeface="BIZ UDゴシック" panose="020B0400000000000000" pitchFamily="49" charset="-128"/>
              <a:sym typeface="Arial"/>
            </a:endParaRPr>
          </a:p>
        </p:txBody>
      </p:sp>
      <p:sp>
        <p:nvSpPr>
          <p:cNvPr id="118" name="Google Shape;118;p5"/>
          <p:cNvSpPr txBox="1"/>
          <p:nvPr/>
        </p:nvSpPr>
        <p:spPr>
          <a:xfrm>
            <a:off x="594758" y="1970969"/>
            <a:ext cx="2631046" cy="2682129"/>
          </a:xfrm>
          <a:prstGeom prst="rect">
            <a:avLst/>
          </a:prstGeom>
          <a:noFill/>
          <a:ln>
            <a:noFill/>
          </a:ln>
        </p:spPr>
        <p:txBody>
          <a:bodyPr spcFirstLastPara="1" wrap="square" lIns="0" tIns="12050" rIns="0" bIns="0" anchor="t" anchorCtr="0">
            <a:spAutoFit/>
          </a:bodyPr>
          <a:lstStyle/>
          <a:p>
            <a:pPr marL="9525" marR="4343" lvl="0" algn="l" rtl="0">
              <a:lnSpc>
                <a:spcPct val="100000"/>
              </a:lnSpc>
              <a:spcBef>
                <a:spcPts val="85"/>
              </a:spcBef>
              <a:spcAft>
                <a:spcPts val="0"/>
              </a:spcAft>
              <a:buClr>
                <a:srgbClr val="000000"/>
              </a:buClr>
              <a:buSzPts val="2400"/>
              <a:buFont typeface="Arial"/>
              <a:buNone/>
              <a:tabLst>
                <a:tab pos="347663" algn="l"/>
              </a:tabLst>
            </a:pPr>
            <a:r>
              <a:rPr lang="ja-JP" altLang="en-US" sz="2400" b="1" dirty="0">
                <a:solidFill>
                  <a:srgbClr val="009650"/>
                </a:solidFill>
                <a:latin typeface="BIZ UDゴシック" panose="020B0400000000000000" pitchFamily="49" charset="-128"/>
                <a:ea typeface="BIZ UDゴシック" panose="020B0400000000000000" pitchFamily="49" charset="-128"/>
                <a:cs typeface="Meiryo"/>
                <a:sym typeface="Meiryo"/>
              </a:rPr>
              <a:t>❺</a:t>
            </a:r>
            <a:r>
              <a:rPr lang="ja-JP" altLang="en-US" sz="1000" b="1" dirty="0">
                <a:solidFill>
                  <a:srgbClr val="009650"/>
                </a:solidFill>
                <a:latin typeface="BIZ UDゴシック" panose="020B0400000000000000" pitchFamily="49" charset="-128"/>
                <a:ea typeface="BIZ UDゴシック" panose="020B0400000000000000" pitchFamily="49" charset="-128"/>
                <a:cs typeface="Meiryo"/>
                <a:sym typeface="Meiryo"/>
              </a:rPr>
              <a:t> </a:t>
            </a:r>
            <a:r>
              <a:rPr lang="ja-JP" altLang="en-US" sz="1800" b="1" u="none" dirty="0">
                <a:solidFill>
                  <a:srgbClr val="009650"/>
                </a:solidFill>
                <a:latin typeface="BIZ UDゴシック" panose="020B0400000000000000" pitchFamily="49" charset="-128"/>
                <a:ea typeface="BIZ UDゴシック" panose="020B0400000000000000" pitchFamily="49" charset="-128"/>
                <a:cs typeface="Meiryo"/>
                <a:sym typeface="Meiryo"/>
              </a:rPr>
              <a:t>❸</a:t>
            </a:r>
            <a:r>
              <a:rPr lang="ja-JP" altLang="en-US" sz="1800" b="1" dirty="0">
                <a:solidFill>
                  <a:schemeClr val="tx1"/>
                </a:solidFill>
                <a:latin typeface="BIZ UDゴシック" panose="020B0400000000000000" pitchFamily="49" charset="-128"/>
                <a:ea typeface="BIZ UDゴシック" panose="020B0400000000000000" pitchFamily="49" charset="-128"/>
                <a:cs typeface="Meiryo"/>
                <a:sym typeface="Meiryo"/>
              </a:rPr>
              <a:t>で設定した</a:t>
            </a:r>
            <a:r>
              <a:rPr lang="ja-JP" altLang="en-US"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メール</a:t>
            </a:r>
            <a:endParaRPr lang="en-US" alt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4343" lvl="0" algn="l" rtl="0">
              <a:lnSpc>
                <a:spcPct val="100000"/>
              </a:lnSpc>
              <a:spcBef>
                <a:spcPts val="85"/>
              </a:spcBef>
              <a:spcAft>
                <a:spcPts val="0"/>
              </a:spcAft>
              <a:buClr>
                <a:srgbClr val="000000"/>
              </a:buClr>
              <a:buSzPts val="2400"/>
              <a:buFont typeface="Arial"/>
              <a:buNone/>
              <a:tabLst>
                <a:tab pos="347663" algn="l"/>
              </a:tabLst>
            </a:pP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　</a:t>
            </a:r>
            <a:r>
              <a:rPr lang="ja-JP" altLang="en-US"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に認証番号が届く</a:t>
            </a:r>
          </a:p>
          <a:p>
            <a:pPr marL="9525" marR="0" lvl="0" algn="l" rtl="0">
              <a:spcBef>
                <a:spcPts val="1200"/>
              </a:spcBef>
              <a:spcAft>
                <a:spcPts val="0"/>
              </a:spcAft>
              <a:buClr>
                <a:srgbClr val="000000"/>
              </a:buClr>
              <a:buSzPts val="2400"/>
              <a:buFont typeface="Arial"/>
              <a:buNone/>
              <a:tabLst>
                <a:tab pos="347663" algn="l"/>
              </a:tabLst>
            </a:pP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　認証番号を入力後、</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0" lvl="0" algn="l" rtl="0">
              <a:spcBef>
                <a:spcPts val="0"/>
              </a:spcBef>
              <a:spcAft>
                <a:spcPts val="0"/>
              </a:spcAft>
              <a:buClr>
                <a:srgbClr val="000000"/>
              </a:buClr>
              <a:buSzPts val="2400"/>
              <a:buFont typeface="Arial"/>
              <a:buNone/>
              <a:tabLst>
                <a:tab pos="347663" algn="l"/>
              </a:tabLst>
            </a:pP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　スワイプで</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0" lvl="0" algn="l" rtl="0">
              <a:spcBef>
                <a:spcPts val="0"/>
              </a:spcBef>
              <a:spcAft>
                <a:spcPts val="0"/>
              </a:spcAft>
              <a:buClr>
                <a:srgbClr val="000000"/>
              </a:buClr>
              <a:buSzPts val="2400"/>
              <a:buFont typeface="Arial"/>
              <a:buNone/>
              <a:tabLst>
                <a:tab pos="347663" algn="l"/>
              </a:tabLst>
            </a:pP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　「認証する」に移動し</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0" lvl="0" algn="l" rtl="0">
              <a:spcBef>
                <a:spcPts val="0"/>
              </a:spcBef>
              <a:spcAft>
                <a:spcPts val="0"/>
              </a:spcAft>
              <a:buClr>
                <a:srgbClr val="000000"/>
              </a:buClr>
              <a:buSzPts val="2400"/>
              <a:buFont typeface="Arial"/>
              <a:buNone/>
              <a:tabLst>
                <a:tab pos="347663" algn="l"/>
              </a:tabLst>
            </a:pP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　ダブルタップ</a:t>
            </a:r>
            <a:endParaRPr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4343" lvl="0" algn="l" rtl="0">
              <a:spcBef>
                <a:spcPts val="600"/>
              </a:spcBef>
              <a:spcAft>
                <a:spcPts val="0"/>
              </a:spcAft>
              <a:buClr>
                <a:srgbClr val="000000"/>
              </a:buClr>
              <a:buSzPts val="2400"/>
              <a:buFont typeface="Arial"/>
              <a:buNone/>
              <a:tabLst>
                <a:tab pos="347663" algn="l"/>
              </a:tabLst>
            </a:pPr>
            <a:r>
              <a:rPr lang="ja-JP" sz="2400" b="1" i="0" u="none" strike="noStrike" cap="none" dirty="0">
                <a:solidFill>
                  <a:srgbClr val="009650"/>
                </a:solidFill>
                <a:latin typeface="BIZ UDゴシック" panose="020B0400000000000000" pitchFamily="49" charset="-128"/>
                <a:ea typeface="BIZ UDゴシック" panose="020B0400000000000000" pitchFamily="49" charset="-128"/>
                <a:cs typeface="Meiryo"/>
                <a:sym typeface="Meiryo"/>
              </a:rPr>
              <a:t>❻</a:t>
            </a:r>
            <a:r>
              <a:rPr lang="en-US" altLang="ja-JP" sz="1000" b="1" i="0" u="none" strike="noStrike" cap="none" dirty="0">
                <a:solidFill>
                  <a:srgbClr val="009650"/>
                </a:solidFill>
                <a:latin typeface="BIZ UDゴシック" panose="020B0400000000000000" pitchFamily="49" charset="-128"/>
                <a:ea typeface="BIZ UDゴシック" panose="020B0400000000000000" pitchFamily="49" charset="-128"/>
                <a:cs typeface="Meiryo"/>
                <a:sym typeface="Meiryo"/>
              </a:rPr>
              <a:t> </a:t>
            </a:r>
            <a:r>
              <a:rPr lang="ja-JP" altLang="en-US" sz="1800" b="1" i="0" u="none" strike="noStrike" cap="none" dirty="0">
                <a:solidFill>
                  <a:schemeClr val="tx1"/>
                </a:solidFill>
                <a:latin typeface="BIZ UDゴシック" panose="020B0400000000000000" pitchFamily="49" charset="-128"/>
                <a:ea typeface="BIZ UDゴシック" panose="020B0400000000000000" pitchFamily="49" charset="-128"/>
                <a:cs typeface="Meiryo"/>
                <a:sym typeface="Meiryo"/>
              </a:rPr>
              <a:t>新規登録が完了し、</a:t>
            </a:r>
            <a:endParaRPr lang="en-US" altLang="ja-JP" sz="1800" b="1" i="0" u="none" strike="noStrike" cap="none" dirty="0">
              <a:solidFill>
                <a:schemeClr val="tx1"/>
              </a:solidFill>
              <a:latin typeface="BIZ UDゴシック" panose="020B0400000000000000" pitchFamily="49" charset="-128"/>
              <a:ea typeface="BIZ UDゴシック" panose="020B0400000000000000" pitchFamily="49" charset="-128"/>
              <a:cs typeface="Meiryo"/>
              <a:sym typeface="Meiryo"/>
            </a:endParaRPr>
          </a:p>
          <a:p>
            <a:pPr marL="9525" marR="4343" lvl="0" algn="l" rtl="0">
              <a:spcBef>
                <a:spcPts val="85"/>
              </a:spcBef>
              <a:spcAft>
                <a:spcPts val="0"/>
              </a:spcAft>
              <a:buClr>
                <a:srgbClr val="000000"/>
              </a:buClr>
              <a:buSzPts val="2400"/>
              <a:buFont typeface="Arial"/>
              <a:buNone/>
              <a:tabLst>
                <a:tab pos="347663" algn="l"/>
              </a:tabLst>
            </a:pPr>
            <a:r>
              <a:rPr lang="ja-JP" altLang="en-US" sz="1800" b="1" dirty="0">
                <a:solidFill>
                  <a:schemeClr val="tx1"/>
                </a:solidFill>
                <a:latin typeface="BIZ UDゴシック" panose="020B0400000000000000" pitchFamily="49" charset="-128"/>
                <a:ea typeface="BIZ UDゴシック" panose="020B0400000000000000" pitchFamily="49" charset="-128"/>
                <a:cs typeface="Meiryo"/>
                <a:sym typeface="Meiryo"/>
              </a:rPr>
              <a:t>　</a:t>
            </a:r>
            <a:r>
              <a:rPr lang="en-US" altLang="ja-JP" sz="1800" b="1" dirty="0" err="1">
                <a:solidFill>
                  <a:schemeClr val="tx1"/>
                </a:solidFill>
                <a:latin typeface="BIZ UDゴシック" panose="020B0400000000000000" pitchFamily="49" charset="-128"/>
                <a:ea typeface="BIZ UDゴシック" panose="020B0400000000000000" pitchFamily="49" charset="-128"/>
                <a:cs typeface="Meiryo"/>
                <a:sym typeface="Meiryo"/>
              </a:rPr>
              <a:t>curon</a:t>
            </a:r>
            <a:r>
              <a:rPr lang="ja-JP" altLang="en-US" sz="1800" b="1" i="0" u="none" strike="noStrike" cap="none" dirty="0">
                <a:solidFill>
                  <a:schemeClr val="tx1"/>
                </a:solidFill>
                <a:latin typeface="BIZ UDゴシック" panose="020B0400000000000000" pitchFamily="49" charset="-128"/>
                <a:ea typeface="BIZ UDゴシック" panose="020B0400000000000000" pitchFamily="49" charset="-128"/>
                <a:cs typeface="Meiryo"/>
                <a:sym typeface="Meiryo"/>
              </a:rPr>
              <a:t>が開きます</a:t>
            </a:r>
            <a:endParaRPr sz="1800" b="1" dirty="0">
              <a:solidFill>
                <a:schemeClr val="tx1"/>
              </a:solidFill>
              <a:latin typeface="BIZ UDゴシック" panose="020B0400000000000000" pitchFamily="49" charset="-128"/>
              <a:ea typeface="BIZ UDゴシック" panose="020B0400000000000000" pitchFamily="49" charset="-128"/>
            </a:endParaRPr>
          </a:p>
        </p:txBody>
      </p:sp>
      <p:sp>
        <p:nvSpPr>
          <p:cNvPr id="130" name="Google Shape;130;p5"/>
          <p:cNvSpPr/>
          <p:nvPr/>
        </p:nvSpPr>
        <p:spPr>
          <a:xfrm>
            <a:off x="6873852" y="4577463"/>
            <a:ext cx="216000" cy="2160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ゴシック" panose="020B0400000000000000" pitchFamily="49" charset="-128"/>
              <a:ea typeface="BIZ UDゴシック" panose="020B0400000000000000" pitchFamily="49" charset="-128"/>
              <a:cs typeface="Calibri"/>
              <a:sym typeface="Calibri"/>
            </a:endParaRPr>
          </a:p>
        </p:txBody>
      </p:sp>
      <p:sp>
        <p:nvSpPr>
          <p:cNvPr id="136" name="Google Shape;136;p5"/>
          <p:cNvSpPr/>
          <p:nvPr/>
        </p:nvSpPr>
        <p:spPr>
          <a:xfrm>
            <a:off x="3562944" y="3801373"/>
            <a:ext cx="694757" cy="293005"/>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ゴシック" panose="020B0400000000000000" pitchFamily="49" charset="-128"/>
              <a:ea typeface="BIZ UDゴシック" panose="020B0400000000000000" pitchFamily="49" charset="-128"/>
              <a:cs typeface="Calibri"/>
              <a:sym typeface="Calibri"/>
            </a:endParaRPr>
          </a:p>
        </p:txBody>
      </p:sp>
      <p:sp>
        <p:nvSpPr>
          <p:cNvPr id="25"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3-C</a:t>
            </a:r>
            <a:endParaRPr lang="en-US" sz="3600" dirty="0">
              <a:latin typeface="BIZ UDゴシック" panose="020B0400000000000000" pitchFamily="49" charset="-128"/>
              <a:ea typeface="BIZ UDゴシック" panose="020B0400000000000000" pitchFamily="49" charset="-128"/>
            </a:endParaRPr>
          </a:p>
        </p:txBody>
      </p:sp>
      <p:sp>
        <p:nvSpPr>
          <p:cNvPr id="27" name="タイトル 9">
            <a:extLst>
              <a:ext uri="{FF2B5EF4-FFF2-40B4-BE49-F238E27FC236}">
                <a16:creationId xmlns:a16="http://schemas.microsoft.com/office/drawing/2014/main" id="{FDDA2747-DBA5-44E4-A04D-BE8E8CD8D716}"/>
              </a:ext>
            </a:extLst>
          </p:cNvPr>
          <p:cNvSpPr txBox="1">
            <a:spLocks/>
          </p:cNvSpPr>
          <p:nvPr/>
        </p:nvSpPr>
        <p:spPr>
          <a:xfrm>
            <a:off x="1598088" y="140505"/>
            <a:ext cx="7200000"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オンライン診療アプリ</a:t>
            </a:r>
            <a:r>
              <a:rPr lang="ja-JP" altLang="ja-JP" sz="1800" dirty="0">
                <a:latin typeface="BIZ UDゴシック" panose="020B0400000000000000" pitchFamily="49" charset="-128"/>
                <a:ea typeface="BIZ UDゴシック" panose="020B0400000000000000" pitchFamily="49" charset="-128"/>
                <a:cs typeface="Meiryo"/>
                <a:sym typeface="Meiryo"/>
              </a:rPr>
              <a:t>curo</a:t>
            </a:r>
            <a:r>
              <a:rPr lang="ja-JP" altLang="ja-JP" sz="1800" spc="-750" dirty="0">
                <a:latin typeface="BIZ UDゴシック" panose="020B0400000000000000" pitchFamily="49" charset="-128"/>
                <a:ea typeface="BIZ UDゴシック" panose="020B0400000000000000" pitchFamily="49" charset="-128"/>
                <a:cs typeface="Meiryo"/>
                <a:sym typeface="Meiryo"/>
              </a:rPr>
              <a:t>n</a:t>
            </a:r>
            <a:r>
              <a:rPr lang="ja-JP" altLang="ja-JP" sz="1800" b="0" dirty="0">
                <a:latin typeface="BIZ UDゴシック" panose="020B0400000000000000" pitchFamily="49" charset="-128"/>
                <a:ea typeface="BIZ UDゴシック" panose="020B0400000000000000" pitchFamily="49" charset="-128"/>
                <a:cs typeface="Meiryo"/>
                <a:sym typeface="Meiryo"/>
              </a:rPr>
              <a:t>［</a:t>
            </a:r>
            <a:r>
              <a:rPr lang="ja-JP" altLang="ja-JP" sz="1800" dirty="0">
                <a:latin typeface="BIZ UDゴシック" panose="020B0400000000000000" pitchFamily="49" charset="-128"/>
                <a:ea typeface="BIZ UDゴシック" panose="020B0400000000000000" pitchFamily="49" charset="-128"/>
                <a:cs typeface="Meiryo"/>
                <a:sym typeface="Meiryo"/>
              </a:rPr>
              <a:t>クロン</a:t>
            </a:r>
            <a:r>
              <a:rPr lang="ja-JP" altLang="ja-JP" sz="1800" b="0" dirty="0">
                <a:latin typeface="BIZ UDゴシック" panose="020B0400000000000000" pitchFamily="49" charset="-128"/>
                <a:ea typeface="BIZ UDゴシック" panose="020B0400000000000000" pitchFamily="49" charset="-128"/>
                <a:cs typeface="Meiryo"/>
                <a:sym typeface="Meiryo"/>
              </a:rPr>
              <a:t>］</a:t>
            </a:r>
            <a:r>
              <a:rPr lang="en-US" altLang="ja-JP" sz="1800" spc="-13" dirty="0" err="1">
                <a:latin typeface="BIZ UDゴシック" panose="020B0400000000000000" pitchFamily="49" charset="-128"/>
                <a:ea typeface="BIZ UDゴシック" panose="020B0400000000000000" pitchFamily="49" charset="-128"/>
              </a:rPr>
              <a:t> </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【2</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ja-JP" altLang="ja-JP" sz="3200" dirty="0">
                <a:latin typeface="BIZ UDゴシック" panose="020B0400000000000000" pitchFamily="49" charset="-128"/>
                <a:ea typeface="BIZ UDゴシック" panose="020B0400000000000000" pitchFamily="49" charset="-128"/>
                <a:cs typeface="Meiryo"/>
                <a:sym typeface="Meiryo"/>
              </a:rPr>
              <a:t>curonに新規登</a:t>
            </a:r>
            <a:r>
              <a:rPr lang="ja-JP" altLang="ja-JP" sz="3200" spc="-1250" dirty="0">
                <a:latin typeface="BIZ UDゴシック" panose="020B0400000000000000" pitchFamily="49" charset="-128"/>
                <a:ea typeface="BIZ UDゴシック" panose="020B0400000000000000" pitchFamily="49" charset="-128"/>
                <a:cs typeface="Meiryo"/>
                <a:sym typeface="Meiryo"/>
              </a:rPr>
              <a:t>録</a:t>
            </a:r>
            <a:endParaRPr kumimoji="0" lang="ja-JP" altLang="en-US" sz="3200" b="0" kern="0" dirty="0">
              <a:latin typeface="BIZ UDゴシック" panose="020B0400000000000000" pitchFamily="49" charset="-128"/>
              <a:ea typeface="BIZ UDゴシック" panose="020B0400000000000000" pitchFamily="49" charset="-128"/>
            </a:endParaRPr>
          </a:p>
        </p:txBody>
      </p:sp>
      <p:grpSp>
        <p:nvGrpSpPr>
          <p:cNvPr id="34" name="図形グループ 33"/>
          <p:cNvGrpSpPr/>
          <p:nvPr/>
        </p:nvGrpSpPr>
        <p:grpSpPr>
          <a:xfrm>
            <a:off x="3482033" y="3602210"/>
            <a:ext cx="296586" cy="293005"/>
            <a:chOff x="5878361" y="3995693"/>
            <a:chExt cx="296586" cy="293005"/>
          </a:xfrm>
        </p:grpSpPr>
        <p:sp>
          <p:nvSpPr>
            <p:cNvPr id="35" name="円/楕円 34"/>
            <p:cNvSpPr/>
            <p:nvPr/>
          </p:nvSpPr>
          <p:spPr>
            <a:xfrm>
              <a:off x="587959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36" name="フリーフォーム 35"/>
            <p:cNvSpPr/>
            <p:nvPr/>
          </p:nvSpPr>
          <p:spPr>
            <a:xfrm>
              <a:off x="5878361" y="3995693"/>
              <a:ext cx="296586" cy="293005"/>
            </a:xfrm>
            <a:custGeom>
              <a:avLst/>
              <a:gdLst/>
              <a:ahLst/>
              <a:cxnLst/>
              <a:rect l="l" t="t" r="r" b="b"/>
              <a:pathLst>
                <a:path w="296586" h="293005">
                  <a:moveTo>
                    <a:pt x="93273" y="51601"/>
                  </a:moveTo>
                  <a:lnTo>
                    <a:pt x="93273" y="159688"/>
                  </a:lnTo>
                  <a:cubicBezTo>
                    <a:pt x="107272" y="154153"/>
                    <a:pt x="121923" y="151386"/>
                    <a:pt x="137224" y="151386"/>
                  </a:cubicBezTo>
                  <a:cubicBezTo>
                    <a:pt x="149378" y="151386"/>
                    <a:pt x="158494" y="153719"/>
                    <a:pt x="164571" y="158386"/>
                  </a:cubicBezTo>
                  <a:cubicBezTo>
                    <a:pt x="169889" y="162509"/>
                    <a:pt x="172548" y="169075"/>
                    <a:pt x="172548" y="178082"/>
                  </a:cubicBezTo>
                  <a:cubicBezTo>
                    <a:pt x="172548" y="188392"/>
                    <a:pt x="169807" y="196503"/>
                    <a:pt x="164327" y="202418"/>
                  </a:cubicBezTo>
                  <a:cubicBezTo>
                    <a:pt x="158847" y="208332"/>
                    <a:pt x="151603" y="211289"/>
                    <a:pt x="142596" y="211289"/>
                  </a:cubicBezTo>
                  <a:cubicBezTo>
                    <a:pt x="133806" y="211289"/>
                    <a:pt x="124120" y="209580"/>
                    <a:pt x="113539" y="206162"/>
                  </a:cubicBezTo>
                  <a:cubicBezTo>
                    <a:pt x="102959" y="202743"/>
                    <a:pt x="95444" y="198810"/>
                    <a:pt x="90994" y="194360"/>
                  </a:cubicBezTo>
                  <a:lnTo>
                    <a:pt x="85948" y="194360"/>
                  </a:lnTo>
                  <a:lnTo>
                    <a:pt x="85948" y="231963"/>
                  </a:lnTo>
                  <a:cubicBezTo>
                    <a:pt x="103746" y="241512"/>
                    <a:pt x="123062" y="246287"/>
                    <a:pt x="143898" y="246287"/>
                  </a:cubicBezTo>
                  <a:cubicBezTo>
                    <a:pt x="165819" y="246287"/>
                    <a:pt x="183372" y="240292"/>
                    <a:pt x="196558" y="228300"/>
                  </a:cubicBezTo>
                  <a:cubicBezTo>
                    <a:pt x="209743" y="216308"/>
                    <a:pt x="216336" y="200003"/>
                    <a:pt x="216336" y="179384"/>
                  </a:cubicBezTo>
                  <a:cubicBezTo>
                    <a:pt x="216336" y="157789"/>
                    <a:pt x="207979" y="140860"/>
                    <a:pt x="191267" y="128597"/>
                  </a:cubicBezTo>
                  <a:cubicBezTo>
                    <a:pt x="181066" y="121109"/>
                    <a:pt x="164951" y="117365"/>
                    <a:pt x="142921" y="117365"/>
                  </a:cubicBezTo>
                  <a:cubicBezTo>
                    <a:pt x="139449" y="117365"/>
                    <a:pt x="135922" y="117690"/>
                    <a:pt x="132341" y="118342"/>
                  </a:cubicBezTo>
                  <a:lnTo>
                    <a:pt x="132341" y="85948"/>
                  </a:lnTo>
                  <a:lnTo>
                    <a:pt x="212592" y="85948"/>
                  </a:lnTo>
                  <a:lnTo>
                    <a:pt x="212592" y="51601"/>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pic>
        <p:nvPicPr>
          <p:cNvPr id="4" name="Google Shape;160;g1445ac9894b_0_105" descr="認証番号入力画面の「確認する」ボタンをタップしている画像">
            <a:extLst>
              <a:ext uri="{FF2B5EF4-FFF2-40B4-BE49-F238E27FC236}">
                <a16:creationId xmlns:a16="http://schemas.microsoft.com/office/drawing/2014/main" id="{F31E9DE0-DDD1-5F5F-D293-3AE8EBCD7BF9}"/>
              </a:ext>
            </a:extLst>
          </p:cNvPr>
          <p:cNvPicPr preferRelativeResize="0">
            <a:picLocks noChangeAspect="1"/>
          </p:cNvPicPr>
          <p:nvPr/>
        </p:nvPicPr>
        <p:blipFill>
          <a:blip r:embed="rId7">
            <a:alphaModFix/>
          </a:blip>
          <a:stretch>
            <a:fillRect/>
          </a:stretch>
        </p:blipFill>
        <p:spPr>
          <a:xfrm>
            <a:off x="6133874" y="1970969"/>
            <a:ext cx="1911953" cy="3938512"/>
          </a:xfrm>
          <a:prstGeom prst="rect">
            <a:avLst/>
          </a:prstGeom>
          <a:noFill/>
          <a:ln w="9525">
            <a:solidFill>
              <a:schemeClr val="tx1">
                <a:lumMod val="50000"/>
                <a:lumOff val="50000"/>
              </a:schemeClr>
            </a:solidFill>
          </a:ln>
        </p:spPr>
      </p:pic>
      <p:sp>
        <p:nvSpPr>
          <p:cNvPr id="5" name="Google Shape;136;p5">
            <a:extLst>
              <a:ext uri="{FF2B5EF4-FFF2-40B4-BE49-F238E27FC236}">
                <a16:creationId xmlns:a16="http://schemas.microsoft.com/office/drawing/2014/main" id="{C0381468-515E-29D0-FDF4-70412FB501AD}"/>
              </a:ext>
            </a:extLst>
          </p:cNvPr>
          <p:cNvSpPr/>
          <p:nvPr/>
        </p:nvSpPr>
        <p:spPr>
          <a:xfrm>
            <a:off x="6133874" y="2932503"/>
            <a:ext cx="1911953" cy="342818"/>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ゴシック" panose="020B0400000000000000" pitchFamily="49" charset="-128"/>
              <a:ea typeface="BIZ UDゴシック" panose="020B0400000000000000" pitchFamily="49" charset="-128"/>
              <a:cs typeface="Calibri"/>
              <a:sym typeface="Calibri"/>
            </a:endParaRPr>
          </a:p>
        </p:txBody>
      </p:sp>
      <p:sp>
        <p:nvSpPr>
          <p:cNvPr id="6" name="Google Shape;136;p5">
            <a:extLst>
              <a:ext uri="{FF2B5EF4-FFF2-40B4-BE49-F238E27FC236}">
                <a16:creationId xmlns:a16="http://schemas.microsoft.com/office/drawing/2014/main" id="{EEF1C8F5-3024-711A-312B-9852BEAAEFE7}"/>
              </a:ext>
            </a:extLst>
          </p:cNvPr>
          <p:cNvSpPr/>
          <p:nvPr/>
        </p:nvSpPr>
        <p:spPr>
          <a:xfrm>
            <a:off x="6133874" y="3319104"/>
            <a:ext cx="1911953" cy="342817"/>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ゴシック" panose="020B0400000000000000" pitchFamily="49" charset="-128"/>
              <a:ea typeface="BIZ UDゴシック" panose="020B0400000000000000" pitchFamily="49" charset="-128"/>
              <a:cs typeface="Calibri"/>
              <a:sym typeface="Calibri"/>
            </a:endParaRPr>
          </a:p>
        </p:txBody>
      </p:sp>
      <p:cxnSp>
        <p:nvCxnSpPr>
          <p:cNvPr id="8" name="直線矢印コネクタ 7">
            <a:extLst>
              <a:ext uri="{FF2B5EF4-FFF2-40B4-BE49-F238E27FC236}">
                <a16:creationId xmlns:a16="http://schemas.microsoft.com/office/drawing/2014/main" id="{31D01FA1-0DBF-FEF8-F0C3-D0B2AAC33655}"/>
              </a:ext>
            </a:extLst>
          </p:cNvPr>
          <p:cNvCxnSpPr>
            <a:cxnSpLocks/>
            <a:stCxn id="136" idx="3"/>
          </p:cNvCxnSpPr>
          <p:nvPr/>
        </p:nvCxnSpPr>
        <p:spPr>
          <a:xfrm flipV="1">
            <a:off x="4257701" y="3157321"/>
            <a:ext cx="1894768" cy="790555"/>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Google Shape;158;g1445ac9894b_0_105">
            <a:extLst>
              <a:ext uri="{FF2B5EF4-FFF2-40B4-BE49-F238E27FC236}">
                <a16:creationId xmlns:a16="http://schemas.microsoft.com/office/drawing/2014/main" id="{2517FE9B-877B-218C-18F6-F84B78033943}"/>
              </a:ext>
            </a:extLst>
          </p:cNvPr>
          <p:cNvSpPr txBox="1"/>
          <p:nvPr/>
        </p:nvSpPr>
        <p:spPr>
          <a:xfrm>
            <a:off x="6152468" y="1523764"/>
            <a:ext cx="2305731" cy="435795"/>
          </a:xfrm>
          <a:prstGeom prst="rect">
            <a:avLst/>
          </a:prstGeom>
          <a:noFill/>
          <a:ln>
            <a:noFill/>
          </a:ln>
        </p:spPr>
        <p:txBody>
          <a:bodyPr spcFirstLastPara="1" wrap="square" lIns="91425" tIns="91425" rIns="91425" bIns="91425" anchor="t" anchorCtr="0">
            <a:spAutoFit/>
          </a:bodyPr>
          <a:lstStyle/>
          <a:p>
            <a:pPr marL="10859" lvl="0" indent="0" algn="l" rtl="0">
              <a:spcBef>
                <a:spcPts val="0"/>
              </a:spcBef>
              <a:spcAft>
                <a:spcPts val="0"/>
              </a:spcAft>
              <a:buNone/>
            </a:pPr>
            <a:r>
              <a:rPr lang="ja-JP" b="1" dirty="0">
                <a:solidFill>
                  <a:srgbClr val="009650"/>
                </a:solidFill>
                <a:latin typeface="BIZ UDゴシック" panose="020B0400000000000000" pitchFamily="49" charset="-128"/>
                <a:ea typeface="BIZ UDゴシック" panose="020B0400000000000000" pitchFamily="49" charset="-128"/>
                <a:cs typeface="Meiryo"/>
                <a:sym typeface="Meiryo"/>
              </a:rPr>
              <a:t>記載の認証番号を入力</a:t>
            </a:r>
            <a:endParaRPr dirty="0">
              <a:latin typeface="BIZ UDゴシック" panose="020B0400000000000000" pitchFamily="49" charset="-128"/>
              <a:ea typeface="BIZ UDゴシック" panose="020B0400000000000000" pitchFamily="49" charset="-128"/>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graphicFrame>
        <p:nvGraphicFramePr>
          <p:cNvPr id="2" name="オブジェクト 1" hidden="1">
            <a:extLst>
              <a:ext uri="{FF2B5EF4-FFF2-40B4-BE49-F238E27FC236}">
                <a16:creationId xmlns:a16="http://schemas.microsoft.com/office/drawing/2014/main" id="{3607A06A-6164-4378-87E0-D23363CE5EA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353" imgH="353" progId="TCLayout.ActiveDocument.1">
                  <p:embed/>
                </p:oleObj>
              </mc:Choice>
              <mc:Fallback>
                <p:oleObj name="think-cell スライド" r:id="rId4" imgW="353" imgH="353" progId="TCLayout.ActiveDocument.1">
                  <p:embed/>
                  <p:pic>
                    <p:nvPicPr>
                      <p:cNvPr id="2" name="オブジェクト 1" hidden="1">
                        <a:extLst>
                          <a:ext uri="{FF2B5EF4-FFF2-40B4-BE49-F238E27FC236}">
                            <a16:creationId xmlns:a16="http://schemas.microsoft.com/office/drawing/2014/main" id="{3607A06A-6164-4378-87E0-D23363CE5EA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90" name="Google Shape;190;p6"/>
          <p:cNvSpPr txBox="1"/>
          <p:nvPr/>
        </p:nvSpPr>
        <p:spPr>
          <a:xfrm>
            <a:off x="546375" y="1948100"/>
            <a:ext cx="2473762" cy="3238692"/>
          </a:xfrm>
          <a:prstGeom prst="rect">
            <a:avLst/>
          </a:prstGeom>
          <a:noFill/>
          <a:ln>
            <a:noFill/>
          </a:ln>
        </p:spPr>
        <p:txBody>
          <a:bodyPr spcFirstLastPara="1" wrap="square" lIns="0" tIns="12050" rIns="0" bIns="0" anchor="t" anchorCtr="0">
            <a:spAutoFit/>
          </a:bodyPr>
          <a:lstStyle/>
          <a:p>
            <a:pPr marL="9525" lvl="0">
              <a:tabLst>
                <a:tab pos="347663" algn="l"/>
              </a:tabLst>
            </a:pPr>
            <a:r>
              <a:rPr lang="ja-JP" sz="2400" b="1" i="0" u="none" strike="noStrike" cap="none" dirty="0">
                <a:solidFill>
                  <a:srgbClr val="009650"/>
                </a:solidFill>
                <a:latin typeface="BIZ UDゴシック" panose="020B0400000000000000" pitchFamily="49" charset="-128"/>
                <a:ea typeface="BIZ UDゴシック" panose="020B0400000000000000" pitchFamily="49" charset="-128"/>
                <a:cs typeface="Meiryo"/>
                <a:sym typeface="Meiryo"/>
              </a:rPr>
              <a:t>❶</a:t>
            </a:r>
            <a:r>
              <a:rPr lang="ja-JP" altLang="en-US" sz="1800" b="1" i="0" u="none" strike="noStrike" cap="none" dirty="0">
                <a:solidFill>
                  <a:schemeClr val="tx1"/>
                </a:solidFill>
                <a:latin typeface="BIZ UDゴシック" panose="020B0400000000000000" pitchFamily="49" charset="-128"/>
                <a:ea typeface="BIZ UDゴシック" panose="020B0400000000000000" pitchFamily="49" charset="-128"/>
                <a:cs typeface="Meiryo"/>
                <a:sym typeface="Meiryo"/>
              </a:rPr>
              <a:t>スワイプで画面</a:t>
            </a:r>
            <a:endParaRPr lang="en-US" altLang="ja-JP" sz="1800" b="1" i="0" u="none" strike="noStrike" cap="none" dirty="0">
              <a:solidFill>
                <a:schemeClr val="tx1"/>
              </a:solidFill>
              <a:latin typeface="BIZ UDゴシック" panose="020B0400000000000000" pitchFamily="49" charset="-128"/>
              <a:ea typeface="BIZ UDゴシック" panose="020B0400000000000000" pitchFamily="49" charset="-128"/>
              <a:cs typeface="Meiryo"/>
              <a:sym typeface="Meiryo"/>
            </a:endParaRPr>
          </a:p>
          <a:p>
            <a:pPr marL="9525" lvl="0">
              <a:tabLst>
                <a:tab pos="347663" algn="l"/>
              </a:tabLst>
            </a:pPr>
            <a:r>
              <a:rPr lang="ja-JP" altLang="en-US" sz="1800" b="1" dirty="0">
                <a:solidFill>
                  <a:schemeClr val="tx1"/>
                </a:solidFill>
                <a:latin typeface="BIZ UDゴシック" panose="020B0400000000000000" pitchFamily="49" charset="-128"/>
                <a:ea typeface="BIZ UDゴシック" panose="020B0400000000000000" pitchFamily="49" charset="-128"/>
                <a:cs typeface="Meiryo"/>
                <a:sym typeface="Meiryo"/>
              </a:rPr>
              <a:t>　</a:t>
            </a:r>
            <a:r>
              <a:rPr lang="ja-JP" altLang="en-US" sz="1800" b="1" i="0" u="none" strike="noStrike" cap="none" dirty="0">
                <a:solidFill>
                  <a:schemeClr val="tx1"/>
                </a:solidFill>
                <a:latin typeface="BIZ UDゴシック" panose="020B0400000000000000" pitchFamily="49" charset="-128"/>
                <a:ea typeface="BIZ UDゴシック" panose="020B0400000000000000" pitchFamily="49" charset="-128"/>
                <a:cs typeface="Meiryo"/>
                <a:sym typeface="Meiryo"/>
              </a:rPr>
              <a:t>右下の</a:t>
            </a:r>
            <a:r>
              <a:rPr lang="en-US" alt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アカウント</a:t>
            </a: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a:t>
            </a:r>
          </a:p>
          <a:p>
            <a:pPr marL="9525" lvl="0">
              <a:tabLst>
                <a:tab pos="347663" algn="l"/>
              </a:tabLst>
            </a:pP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　に移動しダブル</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lvl="0">
              <a:tabLst>
                <a:tab pos="347663" algn="l"/>
              </a:tabLst>
            </a:pP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　タップ</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0" lvl="0" algn="l" rtl="0">
              <a:spcBef>
                <a:spcPts val="600"/>
              </a:spcBef>
              <a:spcAft>
                <a:spcPts val="0"/>
              </a:spcAft>
              <a:buNone/>
              <a:tabLst>
                <a:tab pos="347663" algn="l"/>
              </a:tabLst>
            </a:pPr>
            <a:r>
              <a:rPr kumimoji="0" lang="ja-JP" altLang="en-US" sz="2400" b="1" i="0" u="none" strike="noStrike" kern="0" cap="none" spc="0" normalizeH="0" baseline="0" noProof="0" dirty="0">
                <a:ln>
                  <a:noFill/>
                </a:ln>
                <a:solidFill>
                  <a:srgbClr val="009650"/>
                </a:solidFill>
                <a:effectLst/>
                <a:uLnTx/>
                <a:uFillTx/>
                <a:latin typeface="BIZ UDゴシック" panose="020B0400000000000000" pitchFamily="49" charset="-128"/>
                <a:ea typeface="BIZ UDゴシック" panose="020B0400000000000000" pitchFamily="49" charset="-128"/>
                <a:cs typeface="Meiryo"/>
                <a:sym typeface="Meiryo"/>
              </a:rPr>
              <a:t>❷</a:t>
            </a:r>
            <a:r>
              <a:rPr kumimoji="0" lang="ja-JP" altLang="en-US" sz="1800" b="1" i="0" u="none" strike="noStrike" kern="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a:sym typeface="Meiryo"/>
              </a:rPr>
              <a:t>スワイプで</a:t>
            </a:r>
            <a:r>
              <a:rPr lang="en-US" alt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設定</a:t>
            </a:r>
            <a:r>
              <a:rPr lang="en-US" alt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a:t>
            </a:r>
          </a:p>
          <a:p>
            <a:pPr marL="9525" marR="0" lvl="0" algn="l" rtl="0">
              <a:spcBef>
                <a:spcPts val="0"/>
              </a:spcBef>
              <a:spcAft>
                <a:spcPts val="0"/>
              </a:spcAft>
              <a:buNone/>
              <a:tabLst>
                <a:tab pos="347663" algn="l"/>
              </a:tabLst>
            </a:pP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　に移動しダブル</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0" lvl="0" algn="l" rtl="0">
              <a:spcBef>
                <a:spcPts val="0"/>
              </a:spcBef>
              <a:spcAft>
                <a:spcPts val="0"/>
              </a:spcAft>
              <a:buNone/>
              <a:tabLst>
                <a:tab pos="347663" algn="l"/>
              </a:tabLst>
            </a:pPr>
            <a:r>
              <a:rPr lang="ja-JP" altLang="en-US"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　</a:t>
            </a:r>
            <a:r>
              <a:rPr 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タップ</a:t>
            </a:r>
            <a:endParaRPr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4343" lvl="0" algn="l" rtl="0">
              <a:spcBef>
                <a:spcPts val="600"/>
              </a:spcBef>
              <a:spcAft>
                <a:spcPts val="0"/>
              </a:spcAft>
              <a:buClr>
                <a:srgbClr val="000000"/>
              </a:buClr>
              <a:buSzPts val="2400"/>
              <a:buFont typeface="Arial"/>
              <a:buNone/>
              <a:tabLst>
                <a:tab pos="347663" algn="l"/>
              </a:tabLst>
            </a:pPr>
            <a:r>
              <a:rPr kumimoji="0" lang="ja-JP" altLang="en-US" sz="2400" b="1" i="0" u="none" strike="noStrike" kern="0" cap="none" spc="0" normalizeH="0" baseline="0" noProof="0" dirty="0">
                <a:ln>
                  <a:noFill/>
                </a:ln>
                <a:solidFill>
                  <a:srgbClr val="009650"/>
                </a:solidFill>
                <a:effectLst/>
                <a:uLnTx/>
                <a:uFillTx/>
                <a:latin typeface="BIZ UDゴシック" panose="020B0400000000000000" pitchFamily="49" charset="-128"/>
                <a:ea typeface="BIZ UDゴシック" panose="020B0400000000000000" pitchFamily="49" charset="-128"/>
                <a:cs typeface="Meiryo"/>
                <a:sym typeface="Meiryo"/>
              </a:rPr>
              <a:t>❸</a:t>
            </a:r>
            <a:r>
              <a:rPr kumimoji="0" lang="ja-JP" altLang="en-US" sz="1800" b="1" i="0" u="none" strike="noStrike" kern="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a:sym typeface="Meiryo"/>
              </a:rPr>
              <a:t>スワイプで</a:t>
            </a:r>
            <a:endParaRPr kumimoji="0" lang="en-US" altLang="ja-JP" sz="1800" b="1" i="0" u="none" strike="noStrike" kern="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a:sym typeface="Meiryo"/>
            </a:endParaRPr>
          </a:p>
          <a:p>
            <a:pPr marL="9525" marR="4343" lvl="0" algn="l" rtl="0">
              <a:spcBef>
                <a:spcPts val="85"/>
              </a:spcBef>
              <a:spcAft>
                <a:spcPts val="0"/>
              </a:spcAft>
              <a:buClr>
                <a:srgbClr val="000000"/>
              </a:buClr>
              <a:buSzPts val="2400"/>
              <a:buFont typeface="Arial"/>
              <a:buNone/>
              <a:tabLst>
                <a:tab pos="347663" algn="l"/>
              </a:tabLst>
            </a:pPr>
            <a:r>
              <a:rPr lang="ja-JP" altLang="en-US" sz="1800" b="1" dirty="0">
                <a:solidFill>
                  <a:schemeClr val="tx1"/>
                </a:solidFill>
                <a:latin typeface="BIZ UDゴシック" panose="020B0400000000000000" pitchFamily="49" charset="-128"/>
                <a:ea typeface="BIZ UDゴシック" panose="020B0400000000000000" pitchFamily="49" charset="-128"/>
                <a:cs typeface="Meiryo"/>
                <a:sym typeface="Meiryo"/>
              </a:rPr>
              <a:t>　</a:t>
            </a: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プロフィール</a:t>
            </a: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に</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4343" lvl="0" algn="l" rtl="0">
              <a:spcBef>
                <a:spcPts val="85"/>
              </a:spcBef>
              <a:spcAft>
                <a:spcPts val="0"/>
              </a:spcAft>
              <a:buClr>
                <a:srgbClr val="000000"/>
              </a:buClr>
              <a:buSzPts val="2400"/>
              <a:buFont typeface="Arial"/>
              <a:buNone/>
              <a:tabLst>
                <a:tab pos="347663" algn="l"/>
              </a:tabLst>
            </a:pP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　移動しダブル</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タップ</a:t>
            </a:r>
            <a:endParaRPr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p:txBody>
      </p:sp>
      <p:grpSp>
        <p:nvGrpSpPr>
          <p:cNvPr id="195" name="Google Shape;195;p6"/>
          <p:cNvGrpSpPr/>
          <p:nvPr/>
        </p:nvGrpSpPr>
        <p:grpSpPr>
          <a:xfrm>
            <a:off x="4334264" y="2473002"/>
            <a:ext cx="441147" cy="400110"/>
            <a:chOff x="3501100" y="4812902"/>
            <a:chExt cx="441147" cy="400110"/>
          </a:xfrm>
        </p:grpSpPr>
        <p:sp>
          <p:nvSpPr>
            <p:cNvPr id="196" name="Google Shape;196;p6"/>
            <p:cNvSpPr/>
            <p:nvPr/>
          </p:nvSpPr>
          <p:spPr>
            <a:xfrm>
              <a:off x="3613673" y="4876800"/>
              <a:ext cx="216000" cy="2160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32" b="0" i="0" u="none" strike="noStrike" cap="none">
                <a:solidFill>
                  <a:schemeClr val="lt1"/>
                </a:solidFill>
                <a:latin typeface="BIZ UDゴシック" panose="020B0400000000000000" pitchFamily="49" charset="-128"/>
                <a:ea typeface="BIZ UDゴシック" panose="020B0400000000000000" pitchFamily="49" charset="-128"/>
                <a:cs typeface="Calibri"/>
                <a:sym typeface="Calibri"/>
              </a:endParaRPr>
            </a:p>
          </p:txBody>
        </p:sp>
        <p:sp>
          <p:nvSpPr>
            <p:cNvPr id="197" name="Google Shape;197;p6"/>
            <p:cNvSpPr/>
            <p:nvPr/>
          </p:nvSpPr>
          <p:spPr>
            <a:xfrm>
              <a:off x="3501100" y="4812902"/>
              <a:ext cx="441147"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000" b="1" i="0" u="none" strike="noStrike" cap="none">
                <a:solidFill>
                  <a:srgbClr val="009650"/>
                </a:solidFill>
                <a:latin typeface="BIZ UDゴシック" panose="020B0400000000000000" pitchFamily="49" charset="-128"/>
                <a:ea typeface="BIZ UDゴシック" panose="020B0400000000000000" pitchFamily="49" charset="-128"/>
                <a:cs typeface="Meiryo"/>
                <a:sym typeface="Meiryo"/>
              </a:endParaRPr>
            </a:p>
          </p:txBody>
        </p:sp>
      </p:grpSp>
      <p:pic>
        <p:nvPicPr>
          <p:cNvPr id="199" name="Google Shape;199;p6" descr="アカウント画面の「設定」をタップしている画像"/>
          <p:cNvPicPr preferRelativeResize="0">
            <a:picLocks noChangeAspect="1"/>
          </p:cNvPicPr>
          <p:nvPr/>
        </p:nvPicPr>
        <p:blipFill>
          <a:blip r:embed="rId6">
            <a:alphaModFix/>
          </a:blip>
          <a:stretch>
            <a:fillRect/>
          </a:stretch>
        </p:blipFill>
        <p:spPr>
          <a:xfrm>
            <a:off x="3520339" y="1948100"/>
            <a:ext cx="2062619" cy="4038754"/>
          </a:xfrm>
          <a:prstGeom prst="rect">
            <a:avLst/>
          </a:prstGeom>
          <a:noFill/>
          <a:ln w="9525" cap="flat" cmpd="sng">
            <a:solidFill>
              <a:schemeClr val="tx1">
                <a:lumMod val="50000"/>
                <a:lumOff val="50000"/>
              </a:schemeClr>
            </a:solidFill>
            <a:prstDash val="solid"/>
            <a:round/>
            <a:headEnd type="none" w="sm" len="sm"/>
            <a:tailEnd type="none" w="sm" len="sm"/>
          </a:ln>
        </p:spPr>
      </p:pic>
      <p:sp>
        <p:nvSpPr>
          <p:cNvPr id="200" name="Google Shape;200;p6"/>
          <p:cNvSpPr/>
          <p:nvPr/>
        </p:nvSpPr>
        <p:spPr>
          <a:xfrm>
            <a:off x="3570070" y="4019400"/>
            <a:ext cx="2003859" cy="3240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ゴシック" panose="020B0400000000000000" pitchFamily="49" charset="-128"/>
              <a:ea typeface="BIZ UDゴシック" panose="020B0400000000000000" pitchFamily="49" charset="-128"/>
              <a:cs typeface="Calibri"/>
              <a:sym typeface="Calibri"/>
            </a:endParaRPr>
          </a:p>
        </p:txBody>
      </p:sp>
      <p:pic>
        <p:nvPicPr>
          <p:cNvPr id="201" name="Google Shape;201;p6" descr="設定画面で「プロフィール」をタップしている画像"/>
          <p:cNvPicPr preferRelativeResize="0">
            <a:picLocks noChangeAspect="1"/>
          </p:cNvPicPr>
          <p:nvPr/>
        </p:nvPicPr>
        <p:blipFill>
          <a:blip r:embed="rId7">
            <a:alphaModFix/>
          </a:blip>
          <a:stretch>
            <a:fillRect/>
          </a:stretch>
        </p:blipFill>
        <p:spPr>
          <a:xfrm>
            <a:off x="6161880" y="1948100"/>
            <a:ext cx="2062619" cy="4031712"/>
          </a:xfrm>
          <a:prstGeom prst="rect">
            <a:avLst/>
          </a:prstGeom>
          <a:noFill/>
          <a:ln w="9525" cap="flat" cmpd="sng">
            <a:solidFill>
              <a:schemeClr val="tx1">
                <a:lumMod val="50000"/>
                <a:lumOff val="50000"/>
              </a:schemeClr>
            </a:solidFill>
            <a:prstDash val="solid"/>
            <a:round/>
            <a:headEnd type="none" w="sm" len="sm"/>
            <a:tailEnd type="none" w="sm" len="sm"/>
          </a:ln>
        </p:spPr>
      </p:pic>
      <p:sp>
        <p:nvSpPr>
          <p:cNvPr id="207" name="Google Shape;207;p6"/>
          <p:cNvSpPr/>
          <p:nvPr/>
        </p:nvSpPr>
        <p:spPr>
          <a:xfrm>
            <a:off x="6172139" y="2482900"/>
            <a:ext cx="2052359" cy="2700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ゴシック" panose="020B0400000000000000" pitchFamily="49" charset="-128"/>
              <a:ea typeface="BIZ UDゴシック" panose="020B0400000000000000" pitchFamily="49" charset="-128"/>
              <a:cs typeface="Calibri"/>
              <a:sym typeface="Calibri"/>
            </a:endParaRPr>
          </a:p>
        </p:txBody>
      </p:sp>
      <p:sp>
        <p:nvSpPr>
          <p:cNvPr id="26" name="Google Shape;200;p6">
            <a:extLst>
              <a:ext uri="{FF2B5EF4-FFF2-40B4-BE49-F238E27FC236}">
                <a16:creationId xmlns:a16="http://schemas.microsoft.com/office/drawing/2014/main" id="{89A6351D-6606-4920-8FB2-6B9887F90D54}"/>
              </a:ext>
            </a:extLst>
          </p:cNvPr>
          <p:cNvSpPr/>
          <p:nvPr/>
        </p:nvSpPr>
        <p:spPr>
          <a:xfrm>
            <a:off x="5114958" y="5698854"/>
            <a:ext cx="468000" cy="2880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ゴシック" panose="020B0400000000000000" pitchFamily="49" charset="-128"/>
              <a:ea typeface="BIZ UDゴシック" panose="020B0400000000000000" pitchFamily="49" charset="-128"/>
              <a:cs typeface="Calibri"/>
              <a:sym typeface="Calibri"/>
            </a:endParaRPr>
          </a:p>
        </p:txBody>
      </p:sp>
      <p:sp>
        <p:nvSpPr>
          <p:cNvPr id="31"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3-C</a:t>
            </a:r>
            <a:endParaRPr lang="en-US" sz="3600" dirty="0">
              <a:latin typeface="BIZ UDゴシック" panose="020B0400000000000000" pitchFamily="49" charset="-128"/>
              <a:ea typeface="BIZ UDゴシック" panose="020B0400000000000000" pitchFamily="49" charset="-128"/>
            </a:endParaRPr>
          </a:p>
        </p:txBody>
      </p:sp>
      <p:sp>
        <p:nvSpPr>
          <p:cNvPr id="33" name="タイトル 9">
            <a:extLst>
              <a:ext uri="{FF2B5EF4-FFF2-40B4-BE49-F238E27FC236}">
                <a16:creationId xmlns:a16="http://schemas.microsoft.com/office/drawing/2014/main" id="{FDDA2747-DBA5-44E4-A04D-BE8E8CD8D716}"/>
              </a:ext>
            </a:extLst>
          </p:cNvPr>
          <p:cNvSpPr txBox="1">
            <a:spLocks/>
          </p:cNvSpPr>
          <p:nvPr/>
        </p:nvSpPr>
        <p:spPr>
          <a:xfrm>
            <a:off x="1598088" y="222041"/>
            <a:ext cx="5986563"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オンライン診療アプリ</a:t>
            </a:r>
            <a:r>
              <a:rPr lang="ja-JP" altLang="ja-JP" sz="1800" dirty="0">
                <a:latin typeface="BIZ UDゴシック" panose="020B0400000000000000" pitchFamily="49" charset="-128"/>
                <a:ea typeface="BIZ UDゴシック" panose="020B0400000000000000" pitchFamily="49" charset="-128"/>
                <a:cs typeface="Meiryo"/>
                <a:sym typeface="Meiryo"/>
              </a:rPr>
              <a:t>curo</a:t>
            </a:r>
            <a:r>
              <a:rPr lang="ja-JP" altLang="ja-JP" sz="1800" spc="-750" dirty="0">
                <a:latin typeface="BIZ UDゴシック" panose="020B0400000000000000" pitchFamily="49" charset="-128"/>
                <a:ea typeface="BIZ UDゴシック" panose="020B0400000000000000" pitchFamily="49" charset="-128"/>
                <a:cs typeface="Meiryo"/>
                <a:sym typeface="Meiryo"/>
              </a:rPr>
              <a:t>n</a:t>
            </a:r>
            <a:r>
              <a:rPr lang="ja-JP" altLang="ja-JP" sz="1800" b="0" dirty="0">
                <a:latin typeface="BIZ UDゴシック" panose="020B0400000000000000" pitchFamily="49" charset="-128"/>
                <a:ea typeface="BIZ UDゴシック" panose="020B0400000000000000" pitchFamily="49" charset="-128"/>
                <a:cs typeface="Meiryo"/>
                <a:sym typeface="Meiryo"/>
              </a:rPr>
              <a:t>［</a:t>
            </a:r>
            <a:r>
              <a:rPr lang="ja-JP" altLang="ja-JP" sz="1800" dirty="0">
                <a:latin typeface="BIZ UDゴシック" panose="020B0400000000000000" pitchFamily="49" charset="-128"/>
                <a:ea typeface="BIZ UDゴシック" panose="020B0400000000000000" pitchFamily="49" charset="-128"/>
                <a:cs typeface="Meiryo"/>
                <a:sym typeface="Meiryo"/>
              </a:rPr>
              <a:t>クロン</a:t>
            </a:r>
            <a:r>
              <a:rPr lang="ja-JP" altLang="ja-JP" sz="1800" b="0" dirty="0">
                <a:latin typeface="BIZ UDゴシック" panose="020B0400000000000000" pitchFamily="49" charset="-128"/>
                <a:ea typeface="BIZ UDゴシック" panose="020B0400000000000000" pitchFamily="49" charset="-128"/>
                <a:cs typeface="Meiryo"/>
                <a:sym typeface="Meiryo"/>
              </a:rPr>
              <a:t>］</a:t>
            </a:r>
            <a:r>
              <a:rPr lang="en-US" altLang="ja-JP" sz="1800" spc="-13" dirty="0" err="1">
                <a:latin typeface="BIZ UDゴシック" panose="020B0400000000000000" pitchFamily="49" charset="-128"/>
                <a:ea typeface="BIZ UDゴシック" panose="020B0400000000000000" pitchFamily="49" charset="-128"/>
              </a:rPr>
              <a:t> </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【3</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ja-JP" altLang="ja-JP" sz="3200" dirty="0">
                <a:latin typeface="BIZ UDゴシック" panose="020B0400000000000000" pitchFamily="49" charset="-128"/>
                <a:ea typeface="BIZ UDゴシック" panose="020B0400000000000000" pitchFamily="49" charset="-128"/>
                <a:cs typeface="Meiryo"/>
                <a:sym typeface="Meiryo"/>
              </a:rPr>
              <a:t>プロフィール登</a:t>
            </a:r>
            <a:r>
              <a:rPr lang="ja-JP" altLang="ja-JP" sz="3200" spc="-1250" dirty="0">
                <a:latin typeface="BIZ UDゴシック" panose="020B0400000000000000" pitchFamily="49" charset="-128"/>
                <a:ea typeface="BIZ UDゴシック" panose="020B0400000000000000" pitchFamily="49" charset="-128"/>
                <a:cs typeface="Meiryo"/>
                <a:sym typeface="Meiryo"/>
              </a:rPr>
              <a:t>録</a:t>
            </a:r>
            <a:endParaRPr kumimoji="0" lang="ja-JP" altLang="en-US" sz="3200" b="0" kern="0" dirty="0">
              <a:latin typeface="BIZ UDゴシック" panose="020B0400000000000000" pitchFamily="49" charset="-128"/>
              <a:ea typeface="BIZ UDゴシック" panose="020B0400000000000000" pitchFamily="49" charset="-128"/>
            </a:endParaRPr>
          </a:p>
        </p:txBody>
      </p:sp>
      <p:grpSp>
        <p:nvGrpSpPr>
          <p:cNvPr id="43" name="図形グループ 42"/>
          <p:cNvGrpSpPr/>
          <p:nvPr/>
        </p:nvGrpSpPr>
        <p:grpSpPr>
          <a:xfrm>
            <a:off x="6013587" y="2295989"/>
            <a:ext cx="296586" cy="293005"/>
            <a:chOff x="4232441" y="3995693"/>
            <a:chExt cx="296586" cy="293005"/>
          </a:xfrm>
        </p:grpSpPr>
        <p:sp>
          <p:nvSpPr>
            <p:cNvPr id="44" name="円/楕円 43"/>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5" name="フリーフォーム 44"/>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nvGrpSpPr>
          <p:cNvPr id="46" name="図形グループ 45"/>
          <p:cNvGrpSpPr/>
          <p:nvPr/>
        </p:nvGrpSpPr>
        <p:grpSpPr>
          <a:xfrm>
            <a:off x="3359653" y="3945944"/>
            <a:ext cx="296586" cy="293005"/>
            <a:chOff x="3546641" y="3995693"/>
            <a:chExt cx="296586" cy="293005"/>
          </a:xfrm>
        </p:grpSpPr>
        <p:sp>
          <p:nvSpPr>
            <p:cNvPr id="47" name="円/楕円 46"/>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8" name="フリーフォーム 47"/>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nvGrpSpPr>
          <p:cNvPr id="49" name="図形グループ 48"/>
          <p:cNvGrpSpPr/>
          <p:nvPr/>
        </p:nvGrpSpPr>
        <p:grpSpPr>
          <a:xfrm>
            <a:off x="4905654" y="5547698"/>
            <a:ext cx="296587" cy="293005"/>
            <a:chOff x="2897417" y="3995693"/>
            <a:chExt cx="296587" cy="293005"/>
          </a:xfrm>
        </p:grpSpPr>
        <p:sp>
          <p:nvSpPr>
            <p:cNvPr id="50" name="円/楕円 49"/>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51" name="テキスト ボックス 50"/>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BIZ UDゴシック" panose="020B0400000000000000" pitchFamily="49" charset="-128"/>
                <a:ea typeface="BIZ UDゴシック" panose="020B0400000000000000" pitchFamily="49" charset="-128"/>
                <a:cs typeface="Meiryo" charset="-128"/>
              </a:endParaRPr>
            </a:p>
          </p:txBody>
        </p:sp>
      </p:gr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graphicFrame>
        <p:nvGraphicFramePr>
          <p:cNvPr id="2" name="オブジェクト 1" hidden="1">
            <a:extLst>
              <a:ext uri="{FF2B5EF4-FFF2-40B4-BE49-F238E27FC236}">
                <a16:creationId xmlns:a16="http://schemas.microsoft.com/office/drawing/2014/main" id="{227F5ABC-D2EE-44FE-8F5B-B6068924E50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353" imgH="353" progId="TCLayout.ActiveDocument.1">
                  <p:embed/>
                </p:oleObj>
              </mc:Choice>
              <mc:Fallback>
                <p:oleObj name="think-cell スライド" r:id="rId4" imgW="353" imgH="353" progId="TCLayout.ActiveDocument.1">
                  <p:embed/>
                  <p:pic>
                    <p:nvPicPr>
                      <p:cNvPr id="2" name="オブジェクト 1" hidden="1">
                        <a:extLst>
                          <a:ext uri="{FF2B5EF4-FFF2-40B4-BE49-F238E27FC236}">
                            <a16:creationId xmlns:a16="http://schemas.microsoft.com/office/drawing/2014/main" id="{227F5ABC-D2EE-44FE-8F5B-B6068924E50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17" name="Google Shape;217;g143519c7921_0_20"/>
          <p:cNvSpPr txBox="1"/>
          <p:nvPr/>
        </p:nvSpPr>
        <p:spPr>
          <a:xfrm>
            <a:off x="379055" y="1977024"/>
            <a:ext cx="2766380" cy="4274873"/>
          </a:xfrm>
          <a:prstGeom prst="rect">
            <a:avLst/>
          </a:prstGeom>
          <a:noFill/>
          <a:ln>
            <a:noFill/>
          </a:ln>
        </p:spPr>
        <p:txBody>
          <a:bodyPr spcFirstLastPara="1" wrap="square" lIns="0" tIns="12050" rIns="0" bIns="0" anchor="t" anchorCtr="0">
            <a:spAutoFit/>
          </a:bodyPr>
          <a:lstStyle/>
          <a:p>
            <a:pPr marL="0" marR="0" algn="l"/>
            <a:r>
              <a:rPr kumimoji="0" lang="ja-JP" altLang="en-US" sz="2400" b="1" i="0" u="none" strike="noStrike" kern="0" cap="none" spc="0" normalizeH="0" baseline="0" noProof="0" dirty="0">
                <a:ln>
                  <a:noFill/>
                </a:ln>
                <a:solidFill>
                  <a:srgbClr val="009650"/>
                </a:solidFill>
                <a:effectLst/>
                <a:uLnTx/>
                <a:uFillTx/>
                <a:latin typeface="BIZ UDゴシック" panose="020B0400000000000000" pitchFamily="49" charset="-128"/>
                <a:ea typeface="BIZ UDゴシック" panose="020B0400000000000000" pitchFamily="49" charset="-128"/>
                <a:cs typeface="Meiryo"/>
                <a:sym typeface="Meiryo"/>
              </a:rPr>
              <a:t>❹</a:t>
            </a:r>
            <a:r>
              <a:rPr lang="ja-JP" altLang="en-US" sz="1700" b="1"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スワイプで「例○○」と</a:t>
            </a:r>
            <a:endParaRPr lang="en-US" altLang="ja-JP" sz="1700" b="1"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marL="0" marR="0" algn="l"/>
            <a:r>
              <a:rPr lang="ja-JP" altLang="en-US" sz="1700" b="1"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700" b="1"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読み上げ</a:t>
            </a:r>
            <a:r>
              <a:rPr lang="ja-JP" altLang="en-US" sz="1700" b="1"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る</a:t>
            </a:r>
            <a:r>
              <a:rPr lang="ja-JP" altLang="en-US" sz="1700" b="1"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項目に移動し</a:t>
            </a:r>
            <a:endParaRPr lang="en-US" altLang="ja-JP" sz="1700" b="1"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marL="0" marR="0" algn="l"/>
            <a:r>
              <a:rPr lang="ja-JP" altLang="en-US" sz="1700" b="1"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700" b="1"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入力</a:t>
            </a:r>
            <a:endParaRPr lang="en-US" altLang="ja-JP" sz="1700" b="1"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marL="0" marR="0" algn="l"/>
            <a:endParaRPr lang="en-US" altLang="ja-JP" sz="1800" b="1"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marL="0" marR="0" algn="l"/>
            <a:endParaRPr lang="en-US" altLang="ja-JP" sz="1800" b="1"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marL="0" marR="0" algn="l"/>
            <a:endParaRPr lang="en-US" altLang="ja-JP" sz="1800" b="1"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marL="0" marR="0" algn="l"/>
            <a:endParaRPr lang="en-US" altLang="ja-JP" sz="1800" b="1"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marL="0" marR="0" algn="l"/>
            <a:endParaRPr lang="en-US" altLang="ja-JP" sz="1800" b="1"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marL="0" marR="0" algn="l"/>
            <a:endParaRPr lang="en-US" altLang="ja-JP" sz="1800" b="1"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marL="0" marR="0" algn="l"/>
            <a:endParaRPr lang="en-US" altLang="ja-JP" sz="1800" b="1"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marL="9525" marR="0" lvl="0" algn="l" rtl="0">
              <a:buNone/>
              <a:tabLst>
                <a:tab pos="347663" algn="l"/>
              </a:tabLst>
            </a:pPr>
            <a:r>
              <a:rPr kumimoji="0" lang="ja-JP" altLang="en-US" sz="2400" b="1" i="0" u="none" strike="noStrike" kern="0" cap="none" spc="0" normalizeH="0" baseline="0" noProof="0" dirty="0">
                <a:ln>
                  <a:noFill/>
                </a:ln>
                <a:solidFill>
                  <a:srgbClr val="009650"/>
                </a:solidFill>
                <a:effectLst/>
                <a:uLnTx/>
                <a:uFillTx/>
                <a:latin typeface="BIZ UDゴシック" panose="020B0400000000000000" pitchFamily="49" charset="-128"/>
                <a:ea typeface="BIZ UDゴシック" panose="020B0400000000000000" pitchFamily="49" charset="-128"/>
                <a:cs typeface="Meiryo"/>
                <a:sym typeface="Meiryo"/>
              </a:rPr>
              <a:t>❺</a:t>
            </a:r>
            <a:r>
              <a:rPr kumimoji="0" lang="en-US" altLang="ja-JP" sz="2400" b="1" i="0" u="none" strike="noStrike" kern="0" cap="none" spc="0" normalizeH="0" baseline="0" noProof="0" dirty="0">
                <a:ln>
                  <a:noFill/>
                </a:ln>
                <a:solidFill>
                  <a:srgbClr val="009650"/>
                </a:solidFill>
                <a:effectLst/>
                <a:uLnTx/>
                <a:uFillTx/>
                <a:latin typeface="BIZ UDゴシック" panose="020B0400000000000000" pitchFamily="49" charset="-128"/>
                <a:ea typeface="BIZ UDゴシック" panose="020B0400000000000000" pitchFamily="49" charset="-128"/>
                <a:cs typeface="Meiryo"/>
                <a:sym typeface="Meiryo"/>
              </a:rPr>
              <a:t>	</a:t>
            </a:r>
            <a:r>
              <a:rPr kumimoji="0" lang="en-US" altLang="ja-JP" sz="1700" b="1" i="0" u="none" strike="noStrike" kern="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a:sym typeface="Meiryo"/>
              </a:rPr>
              <a:t>｢</a:t>
            </a:r>
            <a:r>
              <a:rPr lang="ja-JP" altLang="en-US" sz="1700" b="1" dirty="0">
                <a:solidFill>
                  <a:schemeClr val="dk1"/>
                </a:solidFill>
                <a:latin typeface="BIZ UDゴシック" panose="020B0400000000000000" pitchFamily="49" charset="-128"/>
                <a:ea typeface="BIZ UDゴシック" panose="020B0400000000000000" pitchFamily="49" charset="-128"/>
                <a:cs typeface="Meiryo"/>
                <a:sym typeface="Meiryo"/>
              </a:rPr>
              <a:t>必須</a:t>
            </a:r>
            <a:r>
              <a:rPr lang="en-US" altLang="ja-JP" sz="1700" b="1"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altLang="en-US" sz="1700" b="1" dirty="0">
                <a:solidFill>
                  <a:schemeClr val="dk1"/>
                </a:solidFill>
                <a:latin typeface="BIZ UDゴシック" panose="020B0400000000000000" pitchFamily="49" charset="-128"/>
                <a:ea typeface="BIZ UDゴシック" panose="020B0400000000000000" pitchFamily="49" charset="-128"/>
                <a:cs typeface="Meiryo"/>
                <a:sym typeface="Meiryo"/>
              </a:rPr>
              <a:t>と書かれた項目</a:t>
            </a:r>
            <a:endParaRPr lang="en-US" altLang="ja-JP" sz="17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0" lvl="0" algn="l" rtl="0">
              <a:buNone/>
              <a:tabLst>
                <a:tab pos="347663" algn="l"/>
              </a:tabLst>
            </a:pPr>
            <a:r>
              <a:rPr lang="ja-JP" altLang="en-US" sz="1700" b="1" dirty="0">
                <a:solidFill>
                  <a:schemeClr val="dk1"/>
                </a:solidFill>
                <a:latin typeface="BIZ UDゴシック" panose="020B0400000000000000" pitchFamily="49" charset="-128"/>
                <a:ea typeface="BIZ UDゴシック" panose="020B0400000000000000" pitchFamily="49" charset="-128"/>
                <a:cs typeface="Meiryo"/>
                <a:sym typeface="Meiryo"/>
              </a:rPr>
              <a:t>　全てを記入し、</a:t>
            </a:r>
            <a:endParaRPr lang="en-US" altLang="ja-JP" sz="17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0" lvl="0" algn="l" rtl="0">
              <a:buNone/>
              <a:tabLst>
                <a:tab pos="347663" algn="l"/>
              </a:tabLst>
            </a:pPr>
            <a:r>
              <a:rPr lang="ja-JP" altLang="en-US" sz="1700" b="1" dirty="0">
                <a:solidFill>
                  <a:schemeClr val="dk1"/>
                </a:solidFill>
                <a:latin typeface="BIZ UDゴシック" panose="020B0400000000000000" pitchFamily="49" charset="-128"/>
                <a:ea typeface="BIZ UDゴシック" panose="020B0400000000000000" pitchFamily="49" charset="-128"/>
                <a:cs typeface="Meiryo"/>
                <a:sym typeface="Meiryo"/>
              </a:rPr>
              <a:t>　スワイプで「</a:t>
            </a:r>
            <a:r>
              <a:rPr lang="ja-JP" sz="1700" b="1" dirty="0">
                <a:solidFill>
                  <a:schemeClr val="dk1"/>
                </a:solidFill>
                <a:latin typeface="BIZ UDゴシック" panose="020B0400000000000000" pitchFamily="49" charset="-128"/>
                <a:ea typeface="BIZ UDゴシック" panose="020B0400000000000000" pitchFamily="49" charset="-128"/>
                <a:cs typeface="Meiryo"/>
                <a:sym typeface="Meiryo"/>
              </a:rPr>
              <a:t>送信</a:t>
            </a:r>
            <a:r>
              <a:rPr lang="en-US" altLang="ja-JP" sz="1700" b="1"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altLang="en-US" sz="1700" b="1" dirty="0">
                <a:solidFill>
                  <a:schemeClr val="dk1"/>
                </a:solidFill>
                <a:latin typeface="BIZ UDゴシック" panose="020B0400000000000000" pitchFamily="49" charset="-128"/>
                <a:ea typeface="BIZ UDゴシック" panose="020B0400000000000000" pitchFamily="49" charset="-128"/>
                <a:cs typeface="Meiryo"/>
                <a:sym typeface="Meiryo"/>
              </a:rPr>
              <a:t>に</a:t>
            </a:r>
            <a:endParaRPr lang="en-US" altLang="ja-JP" sz="17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0" lvl="0" algn="l" rtl="0">
              <a:buNone/>
              <a:tabLst>
                <a:tab pos="347663" algn="l"/>
              </a:tabLst>
            </a:pPr>
            <a:r>
              <a:rPr lang="ja-JP" altLang="en-US" sz="1700" b="1" dirty="0">
                <a:solidFill>
                  <a:schemeClr val="dk1"/>
                </a:solidFill>
                <a:latin typeface="BIZ UDゴシック" panose="020B0400000000000000" pitchFamily="49" charset="-128"/>
                <a:ea typeface="BIZ UDゴシック" panose="020B0400000000000000" pitchFamily="49" charset="-128"/>
                <a:cs typeface="Meiryo"/>
                <a:sym typeface="Meiryo"/>
              </a:rPr>
              <a:t>　移動しダブル</a:t>
            </a:r>
            <a:r>
              <a:rPr lang="ja-JP" sz="1700" b="1" dirty="0">
                <a:solidFill>
                  <a:schemeClr val="dk1"/>
                </a:solidFill>
                <a:latin typeface="BIZ UDゴシック" panose="020B0400000000000000" pitchFamily="49" charset="-128"/>
                <a:ea typeface="BIZ UDゴシック" panose="020B0400000000000000" pitchFamily="49" charset="-128"/>
                <a:cs typeface="Meiryo"/>
                <a:sym typeface="Meiryo"/>
              </a:rPr>
              <a:t>タップ</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0" lvl="0" algn="l" rtl="0">
              <a:buNone/>
              <a:tabLst>
                <a:tab pos="347663" algn="l"/>
              </a:tabLst>
            </a:pP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　登録完了です</a:t>
            </a:r>
            <a:endParaRPr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p:txBody>
      </p:sp>
      <p:grpSp>
        <p:nvGrpSpPr>
          <p:cNvPr id="222" name="Google Shape;222;g143519c7921_0_20"/>
          <p:cNvGrpSpPr/>
          <p:nvPr/>
        </p:nvGrpSpPr>
        <p:grpSpPr>
          <a:xfrm>
            <a:off x="4580800" y="2354130"/>
            <a:ext cx="441000" cy="400200"/>
            <a:chOff x="3501100" y="4812902"/>
            <a:chExt cx="441000" cy="400200"/>
          </a:xfrm>
        </p:grpSpPr>
        <p:sp>
          <p:nvSpPr>
            <p:cNvPr id="223" name="Google Shape;223;g143519c7921_0_20"/>
            <p:cNvSpPr/>
            <p:nvPr/>
          </p:nvSpPr>
          <p:spPr>
            <a:xfrm>
              <a:off x="3613673" y="4876800"/>
              <a:ext cx="216000" cy="2160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32" b="0" i="0" u="none" strike="noStrike" cap="none">
                <a:solidFill>
                  <a:schemeClr val="lt1"/>
                </a:solidFill>
                <a:latin typeface="BIZ UDゴシック" panose="020B0400000000000000" pitchFamily="49" charset="-128"/>
                <a:ea typeface="BIZ UDゴシック" panose="020B0400000000000000" pitchFamily="49" charset="-128"/>
                <a:cs typeface="Calibri"/>
                <a:sym typeface="Calibri"/>
              </a:endParaRPr>
            </a:p>
          </p:txBody>
        </p:sp>
        <p:sp>
          <p:nvSpPr>
            <p:cNvPr id="224" name="Google Shape;224;g143519c7921_0_20"/>
            <p:cNvSpPr/>
            <p:nvPr/>
          </p:nvSpPr>
          <p:spPr>
            <a:xfrm>
              <a:off x="3501100" y="4812902"/>
              <a:ext cx="441000" cy="400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000" b="1" i="0" u="none" strike="noStrike" cap="none">
                <a:solidFill>
                  <a:srgbClr val="009650"/>
                </a:solidFill>
                <a:latin typeface="BIZ UDゴシック" panose="020B0400000000000000" pitchFamily="49" charset="-128"/>
                <a:ea typeface="BIZ UDゴシック" panose="020B0400000000000000" pitchFamily="49" charset="-128"/>
                <a:cs typeface="Meiryo"/>
                <a:sym typeface="Meiryo"/>
              </a:endParaRPr>
            </a:p>
          </p:txBody>
        </p:sp>
      </p:grpSp>
      <p:pic>
        <p:nvPicPr>
          <p:cNvPr id="226" name="Google Shape;226;g143519c7921_0_20" descr="新規プロフィール画面で必須項目を入力し、最下部にある「送信」ボタンをタップしている画像"/>
          <p:cNvPicPr preferRelativeResize="0">
            <a:picLocks noChangeAspect="1"/>
          </p:cNvPicPr>
          <p:nvPr/>
        </p:nvPicPr>
        <p:blipFill rotWithShape="1">
          <a:blip r:embed="rId6">
            <a:alphaModFix/>
          </a:blip>
          <a:srcRect t="60106"/>
          <a:stretch/>
        </p:blipFill>
        <p:spPr>
          <a:xfrm>
            <a:off x="5139659" y="2092600"/>
            <a:ext cx="1636356" cy="3373152"/>
          </a:xfrm>
          <a:prstGeom prst="rect">
            <a:avLst/>
          </a:prstGeom>
          <a:noFill/>
          <a:ln w="9525" cap="flat" cmpd="sng">
            <a:solidFill>
              <a:schemeClr val="tx1">
                <a:lumMod val="50000"/>
                <a:lumOff val="50000"/>
              </a:schemeClr>
            </a:solidFill>
            <a:prstDash val="solid"/>
            <a:round/>
            <a:headEnd type="none" w="sm" len="sm"/>
            <a:tailEnd type="none" w="sm" len="sm"/>
          </a:ln>
        </p:spPr>
      </p:pic>
      <p:sp>
        <p:nvSpPr>
          <p:cNvPr id="227" name="Google Shape;227;g143519c7921_0_20"/>
          <p:cNvSpPr/>
          <p:nvPr/>
        </p:nvSpPr>
        <p:spPr>
          <a:xfrm>
            <a:off x="5154730" y="4948890"/>
            <a:ext cx="1636356" cy="4002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ゴシック" panose="020B0400000000000000" pitchFamily="49" charset="-128"/>
              <a:ea typeface="BIZ UDゴシック" panose="020B0400000000000000" pitchFamily="49" charset="-128"/>
              <a:cs typeface="Calibri"/>
              <a:sym typeface="Calibri"/>
            </a:endParaRPr>
          </a:p>
        </p:txBody>
      </p:sp>
      <p:pic>
        <p:nvPicPr>
          <p:cNvPr id="228" name="Google Shape;228;g143519c7921_0_20" descr="登録されたプロフィール一覧が表示されている画面の画像"/>
          <p:cNvPicPr preferRelativeResize="0">
            <a:picLocks noChangeAspect="1"/>
          </p:cNvPicPr>
          <p:nvPr/>
        </p:nvPicPr>
        <p:blipFill>
          <a:blip r:embed="rId7">
            <a:alphaModFix/>
          </a:blip>
          <a:stretch>
            <a:fillRect/>
          </a:stretch>
        </p:blipFill>
        <p:spPr>
          <a:xfrm>
            <a:off x="6993508" y="2092599"/>
            <a:ext cx="1693720" cy="3373152"/>
          </a:xfrm>
          <a:prstGeom prst="rect">
            <a:avLst/>
          </a:prstGeom>
          <a:noFill/>
          <a:ln w="9525" cap="flat" cmpd="sng">
            <a:solidFill>
              <a:schemeClr val="tx1">
                <a:lumMod val="50000"/>
                <a:lumOff val="50000"/>
              </a:schemeClr>
            </a:solidFill>
            <a:prstDash val="solid"/>
            <a:round/>
            <a:headEnd type="none" w="sm" len="sm"/>
            <a:tailEnd type="none" w="sm" len="sm"/>
          </a:ln>
        </p:spPr>
      </p:pic>
      <p:sp>
        <p:nvSpPr>
          <p:cNvPr id="19"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3-C</a:t>
            </a:r>
            <a:endParaRPr lang="en-US" sz="3600" dirty="0">
              <a:latin typeface="BIZ UDゴシック" panose="020B0400000000000000" pitchFamily="49" charset="-128"/>
              <a:ea typeface="BIZ UDゴシック" panose="020B0400000000000000" pitchFamily="49" charset="-128"/>
            </a:endParaRPr>
          </a:p>
        </p:txBody>
      </p:sp>
      <p:sp>
        <p:nvSpPr>
          <p:cNvPr id="21" name="タイトル 9">
            <a:extLst>
              <a:ext uri="{FF2B5EF4-FFF2-40B4-BE49-F238E27FC236}">
                <a16:creationId xmlns:a16="http://schemas.microsoft.com/office/drawing/2014/main" id="{FDDA2747-DBA5-44E4-A04D-BE8E8CD8D716}"/>
              </a:ext>
            </a:extLst>
          </p:cNvPr>
          <p:cNvSpPr txBox="1">
            <a:spLocks/>
          </p:cNvSpPr>
          <p:nvPr/>
        </p:nvSpPr>
        <p:spPr>
          <a:xfrm>
            <a:off x="1598088" y="140505"/>
            <a:ext cx="7200000"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オンライン診療アプリ</a:t>
            </a:r>
            <a:r>
              <a:rPr lang="ja-JP" altLang="ja-JP" sz="1800" dirty="0">
                <a:latin typeface="BIZ UDゴシック" panose="020B0400000000000000" pitchFamily="49" charset="-128"/>
                <a:ea typeface="BIZ UDゴシック" panose="020B0400000000000000" pitchFamily="49" charset="-128"/>
                <a:cs typeface="Meiryo"/>
                <a:sym typeface="Meiryo"/>
              </a:rPr>
              <a:t>curo</a:t>
            </a:r>
            <a:r>
              <a:rPr lang="ja-JP" altLang="ja-JP" sz="1800" spc="-750" dirty="0">
                <a:latin typeface="BIZ UDゴシック" panose="020B0400000000000000" pitchFamily="49" charset="-128"/>
                <a:ea typeface="BIZ UDゴシック" panose="020B0400000000000000" pitchFamily="49" charset="-128"/>
                <a:cs typeface="Meiryo"/>
                <a:sym typeface="Meiryo"/>
              </a:rPr>
              <a:t>n</a:t>
            </a:r>
            <a:r>
              <a:rPr lang="ja-JP" altLang="ja-JP" sz="1800" b="0" dirty="0">
                <a:latin typeface="BIZ UDゴシック" panose="020B0400000000000000" pitchFamily="49" charset="-128"/>
                <a:ea typeface="BIZ UDゴシック" panose="020B0400000000000000" pitchFamily="49" charset="-128"/>
                <a:cs typeface="Meiryo"/>
                <a:sym typeface="Meiryo"/>
              </a:rPr>
              <a:t>［</a:t>
            </a:r>
            <a:r>
              <a:rPr lang="ja-JP" altLang="ja-JP" sz="1800" dirty="0">
                <a:latin typeface="BIZ UDゴシック" panose="020B0400000000000000" pitchFamily="49" charset="-128"/>
                <a:ea typeface="BIZ UDゴシック" panose="020B0400000000000000" pitchFamily="49" charset="-128"/>
                <a:cs typeface="Meiryo"/>
                <a:sym typeface="Meiryo"/>
              </a:rPr>
              <a:t>クロン</a:t>
            </a:r>
            <a:r>
              <a:rPr lang="ja-JP" altLang="ja-JP" sz="1800" b="0" dirty="0">
                <a:latin typeface="BIZ UDゴシック" panose="020B0400000000000000" pitchFamily="49" charset="-128"/>
                <a:ea typeface="BIZ UDゴシック" panose="020B0400000000000000" pitchFamily="49" charset="-128"/>
                <a:cs typeface="Meiryo"/>
                <a:sym typeface="Meiryo"/>
              </a:rPr>
              <a:t>］</a:t>
            </a:r>
            <a:r>
              <a:rPr lang="en-US" altLang="ja-JP" sz="1800" spc="-13" dirty="0" err="1">
                <a:latin typeface="BIZ UDゴシック" panose="020B0400000000000000" pitchFamily="49" charset="-128"/>
                <a:ea typeface="BIZ UDゴシック" panose="020B0400000000000000" pitchFamily="49" charset="-128"/>
              </a:rPr>
              <a:t> </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【3</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ja-JP" altLang="ja-JP" sz="3200" dirty="0">
                <a:latin typeface="BIZ UDゴシック" panose="020B0400000000000000" pitchFamily="49" charset="-128"/>
                <a:ea typeface="BIZ UDゴシック" panose="020B0400000000000000" pitchFamily="49" charset="-128"/>
                <a:cs typeface="Meiryo"/>
                <a:sym typeface="Meiryo"/>
              </a:rPr>
              <a:t>プロフィール登</a:t>
            </a:r>
            <a:r>
              <a:rPr lang="ja-JP" altLang="ja-JP" sz="3200" spc="-1250" dirty="0">
                <a:latin typeface="BIZ UDゴシック" panose="020B0400000000000000" pitchFamily="49" charset="-128"/>
                <a:ea typeface="BIZ UDゴシック" panose="020B0400000000000000" pitchFamily="49" charset="-128"/>
                <a:cs typeface="Meiryo"/>
                <a:sym typeface="Meiryo"/>
              </a:rPr>
              <a:t>録</a:t>
            </a:r>
            <a:endParaRPr kumimoji="0" lang="ja-JP" altLang="en-US" sz="3200" b="0" kern="0" dirty="0">
              <a:latin typeface="BIZ UDゴシック" panose="020B0400000000000000" pitchFamily="49" charset="-128"/>
              <a:ea typeface="BIZ UDゴシック" panose="020B0400000000000000" pitchFamily="49" charset="-128"/>
            </a:endParaRPr>
          </a:p>
        </p:txBody>
      </p:sp>
      <p:grpSp>
        <p:nvGrpSpPr>
          <p:cNvPr id="29" name="図形グループ 28"/>
          <p:cNvGrpSpPr/>
          <p:nvPr/>
        </p:nvGrpSpPr>
        <p:grpSpPr>
          <a:xfrm>
            <a:off x="5049795" y="4939422"/>
            <a:ext cx="296586" cy="293005"/>
            <a:chOff x="5878361" y="3995693"/>
            <a:chExt cx="296586" cy="293005"/>
          </a:xfrm>
        </p:grpSpPr>
        <p:sp>
          <p:nvSpPr>
            <p:cNvPr id="30" name="円/楕円 29"/>
            <p:cNvSpPr/>
            <p:nvPr/>
          </p:nvSpPr>
          <p:spPr>
            <a:xfrm>
              <a:off x="587959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31" name="フリーフォーム 30"/>
            <p:cNvSpPr/>
            <p:nvPr/>
          </p:nvSpPr>
          <p:spPr>
            <a:xfrm>
              <a:off x="5878361" y="3995693"/>
              <a:ext cx="296586" cy="293005"/>
            </a:xfrm>
            <a:custGeom>
              <a:avLst/>
              <a:gdLst/>
              <a:ahLst/>
              <a:cxnLst/>
              <a:rect l="l" t="t" r="r" b="b"/>
              <a:pathLst>
                <a:path w="296586" h="293005">
                  <a:moveTo>
                    <a:pt x="93273" y="51601"/>
                  </a:moveTo>
                  <a:lnTo>
                    <a:pt x="93273" y="159688"/>
                  </a:lnTo>
                  <a:cubicBezTo>
                    <a:pt x="107272" y="154153"/>
                    <a:pt x="121923" y="151386"/>
                    <a:pt x="137224" y="151386"/>
                  </a:cubicBezTo>
                  <a:cubicBezTo>
                    <a:pt x="149378" y="151386"/>
                    <a:pt x="158494" y="153719"/>
                    <a:pt x="164571" y="158386"/>
                  </a:cubicBezTo>
                  <a:cubicBezTo>
                    <a:pt x="169889" y="162509"/>
                    <a:pt x="172548" y="169075"/>
                    <a:pt x="172548" y="178082"/>
                  </a:cubicBezTo>
                  <a:cubicBezTo>
                    <a:pt x="172548" y="188392"/>
                    <a:pt x="169807" y="196503"/>
                    <a:pt x="164327" y="202418"/>
                  </a:cubicBezTo>
                  <a:cubicBezTo>
                    <a:pt x="158847" y="208332"/>
                    <a:pt x="151603" y="211289"/>
                    <a:pt x="142596" y="211289"/>
                  </a:cubicBezTo>
                  <a:cubicBezTo>
                    <a:pt x="133806" y="211289"/>
                    <a:pt x="124120" y="209580"/>
                    <a:pt x="113539" y="206162"/>
                  </a:cubicBezTo>
                  <a:cubicBezTo>
                    <a:pt x="102959" y="202743"/>
                    <a:pt x="95444" y="198810"/>
                    <a:pt x="90994" y="194360"/>
                  </a:cubicBezTo>
                  <a:lnTo>
                    <a:pt x="85948" y="194360"/>
                  </a:lnTo>
                  <a:lnTo>
                    <a:pt x="85948" y="231963"/>
                  </a:lnTo>
                  <a:cubicBezTo>
                    <a:pt x="103746" y="241512"/>
                    <a:pt x="123062" y="246287"/>
                    <a:pt x="143898" y="246287"/>
                  </a:cubicBezTo>
                  <a:cubicBezTo>
                    <a:pt x="165819" y="246287"/>
                    <a:pt x="183372" y="240292"/>
                    <a:pt x="196558" y="228300"/>
                  </a:cubicBezTo>
                  <a:cubicBezTo>
                    <a:pt x="209743" y="216308"/>
                    <a:pt x="216336" y="200003"/>
                    <a:pt x="216336" y="179384"/>
                  </a:cubicBezTo>
                  <a:cubicBezTo>
                    <a:pt x="216336" y="157789"/>
                    <a:pt x="207979" y="140860"/>
                    <a:pt x="191267" y="128597"/>
                  </a:cubicBezTo>
                  <a:cubicBezTo>
                    <a:pt x="181066" y="121109"/>
                    <a:pt x="164951" y="117365"/>
                    <a:pt x="142921" y="117365"/>
                  </a:cubicBezTo>
                  <a:cubicBezTo>
                    <a:pt x="139449" y="117365"/>
                    <a:pt x="135922" y="117690"/>
                    <a:pt x="132341" y="118342"/>
                  </a:cubicBezTo>
                  <a:lnTo>
                    <a:pt x="132341" y="85948"/>
                  </a:lnTo>
                  <a:lnTo>
                    <a:pt x="212592" y="85948"/>
                  </a:lnTo>
                  <a:lnTo>
                    <a:pt x="212592" y="51601"/>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nvGrpSpPr>
          <p:cNvPr id="3" name="グループ化 2" descr="新規プロフィール画面を下にスクロールしている画像">
            <a:extLst>
              <a:ext uri="{FF2B5EF4-FFF2-40B4-BE49-F238E27FC236}">
                <a16:creationId xmlns:a16="http://schemas.microsoft.com/office/drawing/2014/main" id="{7F5C0F38-139F-390F-B08F-F4838B502342}"/>
              </a:ext>
            </a:extLst>
          </p:cNvPr>
          <p:cNvGrpSpPr/>
          <p:nvPr/>
        </p:nvGrpSpPr>
        <p:grpSpPr>
          <a:xfrm>
            <a:off x="3151817" y="2092600"/>
            <a:ext cx="1800490" cy="3373152"/>
            <a:chOff x="6741037" y="1992335"/>
            <a:chExt cx="1795414" cy="4140000"/>
          </a:xfrm>
        </p:grpSpPr>
        <p:pic>
          <p:nvPicPr>
            <p:cNvPr id="4" name="Google Shape;209;p6">
              <a:extLst>
                <a:ext uri="{FF2B5EF4-FFF2-40B4-BE49-F238E27FC236}">
                  <a16:creationId xmlns:a16="http://schemas.microsoft.com/office/drawing/2014/main" id="{5419DF68-73A8-F1D2-BB58-097D14834602}"/>
                </a:ext>
              </a:extLst>
            </p:cNvPr>
            <p:cNvPicPr preferRelativeResize="0">
              <a:picLocks noChangeAspect="1"/>
            </p:cNvPicPr>
            <p:nvPr/>
          </p:nvPicPr>
          <p:blipFill rotWithShape="1">
            <a:blip r:embed="rId6">
              <a:alphaModFix/>
            </a:blip>
            <a:srcRect b="38095"/>
            <a:stretch/>
          </p:blipFill>
          <p:spPr>
            <a:xfrm>
              <a:off x="6891705" y="1992335"/>
              <a:ext cx="1644746" cy="4140000"/>
            </a:xfrm>
            <a:prstGeom prst="rect">
              <a:avLst/>
            </a:prstGeom>
            <a:noFill/>
            <a:ln w="9525" cap="flat" cmpd="sng">
              <a:solidFill>
                <a:schemeClr val="tx1">
                  <a:lumMod val="50000"/>
                  <a:lumOff val="50000"/>
                </a:schemeClr>
              </a:solidFill>
              <a:prstDash val="solid"/>
              <a:round/>
              <a:headEnd type="none" w="sm" len="sm"/>
              <a:tailEnd type="none" w="sm" len="sm"/>
            </a:ln>
          </p:spPr>
        </p:pic>
        <p:grpSp>
          <p:nvGrpSpPr>
            <p:cNvPr id="7" name="図形グループ 54">
              <a:extLst>
                <a:ext uri="{FF2B5EF4-FFF2-40B4-BE49-F238E27FC236}">
                  <a16:creationId xmlns:a16="http://schemas.microsoft.com/office/drawing/2014/main" id="{FE7FB0E9-1F71-89F6-1487-01D590C2CC0B}"/>
                </a:ext>
              </a:extLst>
            </p:cNvPr>
            <p:cNvGrpSpPr/>
            <p:nvPr/>
          </p:nvGrpSpPr>
          <p:grpSpPr>
            <a:xfrm>
              <a:off x="6741037" y="1992339"/>
              <a:ext cx="332197" cy="347342"/>
              <a:chOff x="3540640" y="550400"/>
              <a:chExt cx="332197" cy="347342"/>
            </a:xfrm>
          </p:grpSpPr>
          <p:sp>
            <p:nvSpPr>
              <p:cNvPr id="8" name="円/楕円 55">
                <a:extLst>
                  <a:ext uri="{FF2B5EF4-FFF2-40B4-BE49-F238E27FC236}">
                    <a16:creationId xmlns:a16="http://schemas.microsoft.com/office/drawing/2014/main" id="{1E009B45-8CF4-2B4A-0CED-C7F0810072DC}"/>
                  </a:ext>
                </a:extLst>
              </p:cNvPr>
              <p:cNvSpPr/>
              <p:nvPr/>
            </p:nvSpPr>
            <p:spPr>
              <a:xfrm>
                <a:off x="3540640" y="606142"/>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9" name="フリーフォーム 56">
                <a:extLst>
                  <a:ext uri="{FF2B5EF4-FFF2-40B4-BE49-F238E27FC236}">
                    <a16:creationId xmlns:a16="http://schemas.microsoft.com/office/drawing/2014/main" id="{C17AA9A5-B737-5025-9E30-8D626696401B}"/>
                  </a:ext>
                </a:extLst>
              </p:cNvPr>
              <p:cNvSpPr/>
              <p:nvPr/>
            </p:nvSpPr>
            <p:spPr>
              <a:xfrm>
                <a:off x="3577088" y="550400"/>
                <a:ext cx="295749" cy="341520"/>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ゴシック" panose="020B0400000000000000" pitchFamily="49" charset="-128"/>
                  <a:ea typeface="BIZ UDゴシック" panose="020B0400000000000000" pitchFamily="49" charset="-128"/>
                </a:endParaRPr>
              </a:p>
            </p:txBody>
          </p:sp>
        </p:grpSp>
      </p:grpSp>
      <p:sp>
        <p:nvSpPr>
          <p:cNvPr id="10" name="テキスト ボックス 9">
            <a:extLst>
              <a:ext uri="{FF2B5EF4-FFF2-40B4-BE49-F238E27FC236}">
                <a16:creationId xmlns:a16="http://schemas.microsoft.com/office/drawing/2014/main" id="{EEF09ED7-3AAE-0CC1-B7FE-5CF5F91EB76C}"/>
              </a:ext>
            </a:extLst>
          </p:cNvPr>
          <p:cNvSpPr txBox="1"/>
          <p:nvPr/>
        </p:nvSpPr>
        <p:spPr>
          <a:xfrm>
            <a:off x="668785" y="1326643"/>
            <a:ext cx="7946080" cy="584775"/>
          </a:xfrm>
          <a:prstGeom prst="rect">
            <a:avLst/>
          </a:prstGeom>
          <a:noFill/>
        </p:spPr>
        <p:txBody>
          <a:bodyPr wrap="square" rtlCol="0">
            <a:spAutoFit/>
          </a:bodyPr>
          <a:lstStyle/>
          <a:p>
            <a:r>
              <a:rPr lang="ja-JP" altLang="en-US" sz="1600" b="1"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プロフィール入力画面では氏名、フリガナ、電話番号、生年月日、性別、郵便番号、</a:t>
            </a:r>
            <a:endParaRPr lang="en-US" altLang="ja-JP" sz="1600" b="1"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p>
            <a:r>
              <a:rPr lang="ja-JP" altLang="en-US" sz="1600" b="1"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住所が必須項目です。</a:t>
            </a:r>
            <a:endParaRPr kumimoji="1" lang="ja-JP" altLang="en-US" dirty="0">
              <a:solidFill>
                <a:schemeClr val="tx1"/>
              </a:solidFill>
            </a:endParaRPr>
          </a:p>
        </p:txBody>
      </p:sp>
      <p:sp>
        <p:nvSpPr>
          <p:cNvPr id="11" name="テキスト ボックス 10">
            <a:extLst>
              <a:ext uri="{FF2B5EF4-FFF2-40B4-BE49-F238E27FC236}">
                <a16:creationId xmlns:a16="http://schemas.microsoft.com/office/drawing/2014/main" id="{D53DAF59-1C47-06CB-1180-15506667A531}"/>
              </a:ext>
            </a:extLst>
          </p:cNvPr>
          <p:cNvSpPr txBox="1"/>
          <p:nvPr/>
        </p:nvSpPr>
        <p:spPr>
          <a:xfrm>
            <a:off x="2959522" y="5566127"/>
            <a:ext cx="5597624" cy="784830"/>
          </a:xfrm>
          <a:prstGeom prst="rect">
            <a:avLst/>
          </a:prstGeom>
          <a:solidFill>
            <a:srgbClr val="FFFFCC"/>
          </a:solidFill>
          <a:ln>
            <a:solidFill>
              <a:srgbClr val="009650"/>
            </a:solidFill>
          </a:ln>
        </p:spPr>
        <p:txBody>
          <a:bodyPr wrap="square" rtlCol="0">
            <a:spAutoFit/>
          </a:bodyPr>
          <a:lstStyle/>
          <a:p>
            <a:pPr marL="0" marR="0" algn="l"/>
            <a:r>
              <a:rPr lang="ja-JP" altLang="en-US" sz="1500" b="1"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生年月日は、ダブルタップでそのまま長押しで選択できます。</a:t>
            </a:r>
            <a:endParaRPr lang="en-US" altLang="ja-JP" sz="1500" b="1"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marL="0" marR="0" algn="l"/>
            <a:r>
              <a:rPr lang="ja-JP" altLang="en-US" sz="1500" b="1"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性別はダブルタップ後、画面の下をタッチ。男性・女性と出ているので選択できます。</a:t>
            </a:r>
            <a:endParaRPr lang="ja-JP" altLang="en-US" sz="1500" b="1"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3" name="テキスト ボックス 12">
            <a:extLst>
              <a:ext uri="{FF2B5EF4-FFF2-40B4-BE49-F238E27FC236}">
                <a16:creationId xmlns:a16="http://schemas.microsoft.com/office/drawing/2014/main" id="{6A08F373-B1E5-8CD5-62A5-71CA5BBC95CE}"/>
              </a:ext>
            </a:extLst>
          </p:cNvPr>
          <p:cNvSpPr txBox="1"/>
          <p:nvPr/>
        </p:nvSpPr>
        <p:spPr>
          <a:xfrm>
            <a:off x="541137" y="2920066"/>
            <a:ext cx="2638222" cy="1708160"/>
          </a:xfrm>
          <a:prstGeom prst="rect">
            <a:avLst/>
          </a:prstGeom>
          <a:solidFill>
            <a:srgbClr val="FFFFCC"/>
          </a:solidFill>
          <a:ln>
            <a:solidFill>
              <a:srgbClr val="009650"/>
            </a:solidFill>
          </a:ln>
        </p:spPr>
        <p:txBody>
          <a:bodyPr wrap="square" rtlCol="0">
            <a:spAutoFit/>
          </a:bodyPr>
          <a:lstStyle/>
          <a:p>
            <a:pPr marR="0" algn="l"/>
            <a:r>
              <a:rPr lang="en-US" altLang="ja-JP" sz="1500" b="1"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500" b="1"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テキストフィールドの前で入力項目を読み上げます。テキストフィールドでは例を読むので注意が必要です。また入力後フォーカスがずれやすいのでテキスフィールドはその都度確認してください。</a:t>
            </a:r>
            <a:endParaRPr lang="ja-JP" altLang="en-US" sz="1500" b="1"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idx="4294967295"/>
          </p:nvPr>
        </p:nvSpPr>
        <p:spPr>
          <a:xfrm>
            <a:off x="1786006" y="498572"/>
            <a:ext cx="7200000" cy="540000"/>
          </a:xfrm>
          <a:prstGeom prst="rect">
            <a:avLst/>
          </a:prstGeom>
        </p:spPr>
        <p:txBody>
          <a:bodyPr>
            <a:noAutofit/>
          </a:bodyPr>
          <a:lstStyle/>
          <a:p>
            <a:r>
              <a:rPr lang="ja-JP" altLang="en-US" sz="3200" b="1" dirty="0">
                <a:solidFill>
                  <a:srgbClr val="009650"/>
                </a:solidFill>
                <a:latin typeface="BIZ UDゴシック" panose="020B0400000000000000" pitchFamily="49" charset="-128"/>
                <a:ea typeface="BIZ UDゴシック" panose="020B0400000000000000" pitchFamily="49" charset="-128"/>
                <a:cs typeface="Meiryo" charset="-128"/>
              </a:rPr>
              <a:t>オンライン診</a:t>
            </a:r>
            <a:r>
              <a:rPr lang="ja-JP" altLang="en-US" sz="3200" b="1" spc="-750" dirty="0">
                <a:solidFill>
                  <a:srgbClr val="009650"/>
                </a:solidFill>
                <a:latin typeface="BIZ UDゴシック" panose="020B0400000000000000" pitchFamily="49" charset="-128"/>
                <a:ea typeface="BIZ UDゴシック" panose="020B0400000000000000" pitchFamily="49" charset="-128"/>
                <a:cs typeface="Meiryo" charset="-128"/>
              </a:rPr>
              <a:t>療・</a:t>
            </a:r>
            <a:r>
              <a:rPr lang="ja-JP" altLang="en-US" sz="3200" b="1" dirty="0">
                <a:solidFill>
                  <a:srgbClr val="009650"/>
                </a:solidFill>
                <a:latin typeface="BIZ UDゴシック" panose="020B0400000000000000" pitchFamily="49" charset="-128"/>
                <a:ea typeface="BIZ UDゴシック" panose="020B0400000000000000" pitchFamily="49" charset="-128"/>
                <a:cs typeface="Meiryo" charset="-128"/>
              </a:rPr>
              <a:t>電話診療受診の手順</a:t>
            </a:r>
          </a:p>
        </p:txBody>
      </p:sp>
      <p:sp>
        <p:nvSpPr>
          <p:cNvPr id="4" name="Title 1"/>
          <p:cNvSpPr txBox="1">
            <a:spLocks/>
          </p:cNvSpPr>
          <p:nvPr/>
        </p:nvSpPr>
        <p:spPr>
          <a:xfrm>
            <a:off x="485181" y="582168"/>
            <a:ext cx="1188171" cy="509216"/>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1-B</a:t>
            </a:r>
            <a:endParaRPr lang="en-US" sz="3600" dirty="0">
              <a:latin typeface="BIZ UDゴシック" panose="020B0400000000000000" pitchFamily="49" charset="-128"/>
              <a:ea typeface="BIZ UDゴシック" panose="020B0400000000000000" pitchFamily="49" charset="-128"/>
            </a:endParaRPr>
          </a:p>
        </p:txBody>
      </p:sp>
      <p:pic>
        <p:nvPicPr>
          <p:cNvPr id="1026" name="Picture 2" descr="発熱のしてる人のイラスト">
            <a:extLst>
              <a:ext uri="{FF2B5EF4-FFF2-40B4-BE49-F238E27FC236}">
                <a16:creationId xmlns:a16="http://schemas.microsoft.com/office/drawing/2014/main" id="{31C06050-4A2A-4DBB-B828-12DA937C4E8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4800600"/>
            <a:ext cx="1289110" cy="128911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1705969" y="1447800"/>
            <a:ext cx="7215118" cy="4801314"/>
          </a:xfrm>
          <a:prstGeom prst="rect">
            <a:avLst/>
          </a:prstGeom>
          <a:noFill/>
        </p:spPr>
        <p:txBody>
          <a:bodyPr wrap="square" rtlCol="0">
            <a:spAutoFit/>
          </a:bodyPr>
          <a:lstStyle/>
          <a:p>
            <a:pPr>
              <a:tabLst>
                <a:tab pos="352425" algn="l"/>
              </a:tabLst>
            </a:pPr>
            <a:r>
              <a:rPr lang="ja-JP" altLang="en-US" sz="1800" b="1" dirty="0">
                <a:solidFill>
                  <a:srgbClr val="009650"/>
                </a:solidFill>
                <a:latin typeface="BIZ UDゴシック" panose="020B0400000000000000" pitchFamily="49" charset="-128"/>
                <a:ea typeface="BIZ UDゴシック" panose="020B0400000000000000" pitchFamily="49" charset="-128"/>
                <a:cs typeface="Meiryo" charset="-128"/>
              </a:rPr>
              <a:t>１</a:t>
            </a:r>
            <a:r>
              <a:rPr lang="en-US" altLang="ja-JP" sz="1800" b="1" dirty="0">
                <a:solidFill>
                  <a:srgbClr val="009650"/>
                </a:solidFill>
                <a:latin typeface="BIZ UDゴシック" panose="020B0400000000000000" pitchFamily="49" charset="-128"/>
                <a:ea typeface="BIZ UDゴシック" panose="020B0400000000000000" pitchFamily="49" charset="-128"/>
                <a:cs typeface="Meiryo" charset="-128"/>
              </a:rPr>
              <a:t>	</a:t>
            </a:r>
            <a:r>
              <a:rPr lang="ja-JP" altLang="en-US" sz="1800" b="1" dirty="0">
                <a:solidFill>
                  <a:srgbClr val="009650"/>
                </a:solidFill>
                <a:latin typeface="BIZ UDゴシック" panose="020B0400000000000000" pitchFamily="49" charset="-128"/>
                <a:ea typeface="BIZ UDゴシック" panose="020B0400000000000000" pitchFamily="49" charset="-128"/>
                <a:cs typeface="Meiryo" charset="-128"/>
              </a:rPr>
              <a:t>診療内容の確認</a:t>
            </a:r>
            <a:endParaRPr lang="en-US" altLang="ja-JP" sz="1800" b="1" dirty="0">
              <a:solidFill>
                <a:srgbClr val="009650"/>
              </a:solidFill>
              <a:latin typeface="BIZ UDゴシック" panose="020B0400000000000000" pitchFamily="49" charset="-128"/>
              <a:ea typeface="BIZ UDゴシック" panose="020B0400000000000000" pitchFamily="49" charset="-128"/>
              <a:cs typeface="Meiryo" charset="-128"/>
            </a:endParaRPr>
          </a:p>
          <a:p>
            <a:pPr>
              <a:tabLst>
                <a:tab pos="352425" algn="l"/>
              </a:tabLst>
            </a:pPr>
            <a:r>
              <a:rPr lang="en-US" altLang="ja-JP" sz="1400" dirty="0">
                <a:latin typeface="BIZ UDゴシック" panose="020B0400000000000000" pitchFamily="49" charset="-128"/>
                <a:ea typeface="BIZ UDゴシック" panose="020B0400000000000000" pitchFamily="49" charset="-128"/>
                <a:cs typeface="Meiryo" charset="-128"/>
              </a:rPr>
              <a:t>	</a:t>
            </a:r>
            <a:r>
              <a:rPr lang="ja-JP" altLang="en-US" sz="1400" dirty="0">
                <a:latin typeface="BIZ UDゴシック" panose="020B0400000000000000" pitchFamily="49" charset="-128"/>
                <a:ea typeface="BIZ UDゴシック" panose="020B0400000000000000" pitchFamily="49" charset="-128"/>
                <a:cs typeface="Meiryo" charset="-128"/>
              </a:rPr>
              <a:t>まずは普段からかかっているかかりつけ医にご相談ください。</a:t>
            </a:r>
            <a:endParaRPr lang="en-US" altLang="ja-JP" sz="1400" dirty="0">
              <a:latin typeface="BIZ UDゴシック" panose="020B0400000000000000" pitchFamily="49" charset="-128"/>
              <a:ea typeface="BIZ UDゴシック" panose="020B0400000000000000" pitchFamily="49" charset="-128"/>
              <a:cs typeface="Meiryo" charset="-128"/>
            </a:endParaRPr>
          </a:p>
          <a:p>
            <a:pPr>
              <a:tabLst>
                <a:tab pos="352425" algn="l"/>
              </a:tabLst>
            </a:pPr>
            <a:r>
              <a:rPr lang="en-US" altLang="ja-JP" sz="1400" dirty="0">
                <a:latin typeface="BIZ UDゴシック" panose="020B0400000000000000" pitchFamily="49" charset="-128"/>
                <a:ea typeface="BIZ UDゴシック" panose="020B0400000000000000" pitchFamily="49" charset="-128"/>
                <a:cs typeface="Meiryo" charset="-128"/>
              </a:rPr>
              <a:t>	</a:t>
            </a:r>
            <a:r>
              <a:rPr lang="ja-JP" altLang="en-US" sz="1400" dirty="0">
                <a:latin typeface="BIZ UDゴシック" panose="020B0400000000000000" pitchFamily="49" charset="-128"/>
                <a:ea typeface="BIZ UDゴシック" panose="020B0400000000000000" pitchFamily="49" charset="-128"/>
                <a:cs typeface="Meiryo" charset="-128"/>
              </a:rPr>
              <a:t>かかりつけ医をお持ちでない方は</a:t>
            </a:r>
            <a:r>
              <a:rPr lang="ja-JP" altLang="en-US" sz="1400" spc="-700" dirty="0">
                <a:latin typeface="BIZ UDゴシック" panose="020B0400000000000000" pitchFamily="49" charset="-128"/>
                <a:ea typeface="BIZ UDゴシック" panose="020B0400000000000000" pitchFamily="49" charset="-128"/>
                <a:cs typeface="Meiryo" charset="-128"/>
              </a:rPr>
              <a:t>、</a:t>
            </a:r>
            <a:r>
              <a:rPr lang="ja-JP" altLang="en-US" sz="1400" dirty="0">
                <a:latin typeface="BIZ UDゴシック" panose="020B0400000000000000" pitchFamily="49" charset="-128"/>
                <a:ea typeface="BIZ UDゴシック" panose="020B0400000000000000" pitchFamily="49" charset="-128"/>
                <a:cs typeface="Meiryo" charset="-128"/>
              </a:rPr>
              <a:t>ホームページから電話・オンライン診療を</a:t>
            </a:r>
          </a:p>
          <a:p>
            <a:pPr>
              <a:tabLst>
                <a:tab pos="352425" algn="l"/>
              </a:tabLst>
            </a:pPr>
            <a:r>
              <a:rPr lang="en-US" altLang="ja-JP" sz="1400" dirty="0">
                <a:latin typeface="BIZ UDゴシック" panose="020B0400000000000000" pitchFamily="49" charset="-128"/>
                <a:ea typeface="BIZ UDゴシック" panose="020B0400000000000000" pitchFamily="49" charset="-128"/>
                <a:cs typeface="Meiryo" charset="-128"/>
              </a:rPr>
              <a:t>	</a:t>
            </a:r>
            <a:r>
              <a:rPr lang="ja-JP" altLang="en-US" sz="1400" dirty="0">
                <a:latin typeface="BIZ UDゴシック" panose="020B0400000000000000" pitchFamily="49" charset="-128"/>
                <a:ea typeface="BIZ UDゴシック" panose="020B0400000000000000" pitchFamily="49" charset="-128"/>
                <a:cs typeface="Meiryo" charset="-128"/>
              </a:rPr>
              <a:t>行っている最寄りの医療機関を検索し連絡してください。</a:t>
            </a:r>
          </a:p>
          <a:p>
            <a:pPr>
              <a:tabLst>
                <a:tab pos="352425" algn="l"/>
              </a:tabLst>
            </a:pPr>
            <a:r>
              <a:rPr lang="en-US" altLang="ja-JP" sz="1400" dirty="0">
                <a:latin typeface="BIZ UDゴシック" panose="020B0400000000000000" pitchFamily="49" charset="-128"/>
                <a:ea typeface="BIZ UDゴシック" panose="020B0400000000000000" pitchFamily="49" charset="-128"/>
                <a:cs typeface="Meiryo" charset="-128"/>
              </a:rPr>
              <a:t>	※</a:t>
            </a:r>
            <a:r>
              <a:rPr lang="ja-JP" altLang="en-US" sz="1400" dirty="0">
                <a:latin typeface="BIZ UDゴシック" panose="020B0400000000000000" pitchFamily="49" charset="-128"/>
                <a:ea typeface="BIZ UDゴシック" panose="020B0400000000000000" pitchFamily="49" charset="-128"/>
                <a:cs typeface="Meiryo" charset="-128"/>
              </a:rPr>
              <a:t>急を要する場合もあるため</a:t>
            </a:r>
            <a:r>
              <a:rPr lang="ja-JP" altLang="en-US" sz="1400" spc="-700" dirty="0">
                <a:latin typeface="BIZ UDゴシック" panose="020B0400000000000000" pitchFamily="49" charset="-128"/>
                <a:ea typeface="BIZ UDゴシック" panose="020B0400000000000000" pitchFamily="49" charset="-128"/>
                <a:cs typeface="Meiryo" charset="-128"/>
              </a:rPr>
              <a:t>、</a:t>
            </a:r>
            <a:r>
              <a:rPr lang="ja-JP" altLang="en-US" sz="1400" dirty="0">
                <a:latin typeface="BIZ UDゴシック" panose="020B0400000000000000" pitchFamily="49" charset="-128"/>
                <a:ea typeface="BIZ UDゴシック" panose="020B0400000000000000" pitchFamily="49" charset="-128"/>
                <a:cs typeface="Meiryo" charset="-128"/>
              </a:rPr>
              <a:t>なるべくご自宅に近い医療機関を選択しましょう。</a:t>
            </a:r>
          </a:p>
          <a:p>
            <a:pPr>
              <a:tabLst>
                <a:tab pos="352425" algn="l"/>
              </a:tabLst>
            </a:pPr>
            <a:endParaRPr lang="ja-JP" altLang="en-US" sz="800" dirty="0">
              <a:latin typeface="BIZ UDゴシック" panose="020B0400000000000000" pitchFamily="49" charset="-128"/>
              <a:ea typeface="BIZ UDゴシック" panose="020B0400000000000000" pitchFamily="49" charset="-128"/>
              <a:cs typeface="Meiryo" charset="-128"/>
            </a:endParaRPr>
          </a:p>
          <a:p>
            <a:pPr>
              <a:tabLst>
                <a:tab pos="352425" algn="l"/>
              </a:tabLst>
            </a:pPr>
            <a:r>
              <a:rPr lang="ja-JP" altLang="en-US" sz="1800" b="1" dirty="0">
                <a:solidFill>
                  <a:srgbClr val="009650"/>
                </a:solidFill>
                <a:latin typeface="BIZ UDゴシック" panose="020B0400000000000000" pitchFamily="49" charset="-128"/>
                <a:ea typeface="BIZ UDゴシック" panose="020B0400000000000000" pitchFamily="49" charset="-128"/>
                <a:cs typeface="Meiryo" charset="-128"/>
              </a:rPr>
              <a:t>２</a:t>
            </a:r>
            <a:r>
              <a:rPr lang="en-US" altLang="ja-JP" sz="1800" b="1" dirty="0">
                <a:solidFill>
                  <a:srgbClr val="009650"/>
                </a:solidFill>
                <a:latin typeface="BIZ UDゴシック" panose="020B0400000000000000" pitchFamily="49" charset="-128"/>
                <a:ea typeface="BIZ UDゴシック" panose="020B0400000000000000" pitchFamily="49" charset="-128"/>
                <a:cs typeface="Meiryo" charset="-128"/>
              </a:rPr>
              <a:t>	</a:t>
            </a:r>
            <a:r>
              <a:rPr lang="ja-JP" altLang="en-US" sz="1800" b="1" dirty="0">
                <a:solidFill>
                  <a:srgbClr val="009650"/>
                </a:solidFill>
                <a:latin typeface="BIZ UDゴシック" panose="020B0400000000000000" pitchFamily="49" charset="-128"/>
                <a:ea typeface="BIZ UDゴシック" panose="020B0400000000000000" pitchFamily="49" charset="-128"/>
                <a:cs typeface="Meiryo" charset="-128"/>
              </a:rPr>
              <a:t>事前の予約</a:t>
            </a:r>
            <a:endParaRPr lang="en-US" altLang="ja-JP" sz="1800" b="1" dirty="0">
              <a:solidFill>
                <a:srgbClr val="009650"/>
              </a:solidFill>
              <a:latin typeface="BIZ UDゴシック" panose="020B0400000000000000" pitchFamily="49" charset="-128"/>
              <a:ea typeface="BIZ UDゴシック" panose="020B0400000000000000" pitchFamily="49" charset="-128"/>
              <a:cs typeface="Meiryo" charset="-128"/>
            </a:endParaRPr>
          </a:p>
          <a:p>
            <a:pPr>
              <a:tabLst>
                <a:tab pos="352425" algn="l"/>
              </a:tabLst>
            </a:pPr>
            <a:r>
              <a:rPr lang="en-US" altLang="ja-JP" sz="1400" b="1" dirty="0">
                <a:latin typeface="BIZ UDゴシック" panose="020B0400000000000000" pitchFamily="49" charset="-128"/>
                <a:ea typeface="BIZ UDゴシック" panose="020B0400000000000000" pitchFamily="49" charset="-128"/>
                <a:cs typeface="Meiryo" charset="-128"/>
              </a:rPr>
              <a:t>	</a:t>
            </a:r>
            <a:r>
              <a:rPr lang="ja-JP" altLang="en-US" sz="1400" b="1" dirty="0">
                <a:latin typeface="BIZ UDゴシック" panose="020B0400000000000000" pitchFamily="49" charset="-128"/>
                <a:ea typeface="BIZ UDゴシック" panose="020B0400000000000000" pitchFamily="49" charset="-128"/>
                <a:cs typeface="Meiryo" charset="-128"/>
              </a:rPr>
              <a:t>電話の場合：</a:t>
            </a:r>
            <a:r>
              <a:rPr lang="ja-JP" altLang="en-US" sz="1400" dirty="0">
                <a:latin typeface="BIZ UDゴシック" panose="020B0400000000000000" pitchFamily="49" charset="-128"/>
                <a:ea typeface="BIZ UDゴシック" panose="020B0400000000000000" pitchFamily="49" charset="-128"/>
                <a:cs typeface="Meiryo" charset="-128"/>
              </a:rPr>
              <a:t>医療機関に電話し</a:t>
            </a:r>
            <a:r>
              <a:rPr lang="ja-JP" altLang="en-US" sz="1400" spc="-700" dirty="0">
                <a:latin typeface="BIZ UDゴシック" panose="020B0400000000000000" pitchFamily="49" charset="-128"/>
                <a:ea typeface="BIZ UDゴシック" panose="020B0400000000000000" pitchFamily="49" charset="-128"/>
                <a:cs typeface="Meiryo" charset="-128"/>
              </a:rPr>
              <a:t>、</a:t>
            </a:r>
            <a:r>
              <a:rPr lang="ja-JP" altLang="en-US" sz="1400" dirty="0">
                <a:latin typeface="BIZ UDゴシック" panose="020B0400000000000000" pitchFamily="49" charset="-128"/>
                <a:ea typeface="BIZ UDゴシック" panose="020B0400000000000000" pitchFamily="49" charset="-128"/>
                <a:cs typeface="Meiryo" charset="-128"/>
              </a:rPr>
              <a:t>保険証などの情報を伝えた上で予約します。</a:t>
            </a:r>
            <a:endParaRPr lang="en-US" altLang="ja-JP" sz="1400" dirty="0">
              <a:latin typeface="BIZ UDゴシック" panose="020B0400000000000000" pitchFamily="49" charset="-128"/>
              <a:ea typeface="BIZ UDゴシック" panose="020B0400000000000000" pitchFamily="49" charset="-128"/>
              <a:cs typeface="Meiryo" charset="-128"/>
            </a:endParaRPr>
          </a:p>
          <a:p>
            <a:pPr>
              <a:tabLst>
                <a:tab pos="352425" algn="l"/>
              </a:tabLst>
            </a:pPr>
            <a:r>
              <a:rPr lang="en-US" altLang="ja-JP" sz="1400" b="1" dirty="0">
                <a:latin typeface="BIZ UDゴシック" panose="020B0400000000000000" pitchFamily="49" charset="-128"/>
                <a:ea typeface="BIZ UDゴシック" panose="020B0400000000000000" pitchFamily="49" charset="-128"/>
                <a:cs typeface="Meiryo" charset="-128"/>
              </a:rPr>
              <a:t>	</a:t>
            </a:r>
            <a:r>
              <a:rPr lang="ja-JP" altLang="en-US" sz="1400" b="1" dirty="0">
                <a:latin typeface="BIZ UDゴシック" panose="020B0400000000000000" pitchFamily="49" charset="-128"/>
                <a:ea typeface="BIZ UDゴシック" panose="020B0400000000000000" pitchFamily="49" charset="-128"/>
                <a:cs typeface="Meiryo" charset="-128"/>
              </a:rPr>
              <a:t>オンライン診療の場合：</a:t>
            </a:r>
            <a:r>
              <a:rPr lang="ja-JP" altLang="en-US" sz="1400" dirty="0">
                <a:latin typeface="BIZ UDゴシック" panose="020B0400000000000000" pitchFamily="49" charset="-128"/>
                <a:ea typeface="BIZ UDゴシック" panose="020B0400000000000000" pitchFamily="49" charset="-128"/>
                <a:cs typeface="Meiryo" charset="-128"/>
              </a:rPr>
              <a:t>医療機関によって予約方法は異なります。</a:t>
            </a:r>
            <a:endParaRPr lang="en-US" altLang="ja-JP" sz="1400" dirty="0">
              <a:latin typeface="BIZ UDゴシック" panose="020B0400000000000000" pitchFamily="49" charset="-128"/>
              <a:ea typeface="BIZ UDゴシック" panose="020B0400000000000000" pitchFamily="49" charset="-128"/>
              <a:cs typeface="Meiryo" charset="-128"/>
            </a:endParaRPr>
          </a:p>
          <a:p>
            <a:pPr>
              <a:tabLst>
                <a:tab pos="352425" algn="l"/>
              </a:tabLst>
            </a:pPr>
            <a:r>
              <a:rPr lang="en-US" altLang="ja-JP" sz="1400" dirty="0">
                <a:latin typeface="BIZ UDゴシック" panose="020B0400000000000000" pitchFamily="49" charset="-128"/>
                <a:ea typeface="BIZ UDゴシック" panose="020B0400000000000000" pitchFamily="49" charset="-128"/>
                <a:cs typeface="Meiryo" charset="-128"/>
              </a:rPr>
              <a:t>	</a:t>
            </a:r>
            <a:r>
              <a:rPr lang="ja-JP" altLang="en-US" sz="1400" dirty="0">
                <a:latin typeface="BIZ UDゴシック" panose="020B0400000000000000" pitchFamily="49" charset="-128"/>
                <a:ea typeface="BIZ UDゴシック" panose="020B0400000000000000" pitchFamily="49" charset="-128"/>
                <a:cs typeface="Meiryo" charset="-128"/>
              </a:rPr>
              <a:t>各医療機関のホームページでご確認ください。</a:t>
            </a:r>
            <a:endParaRPr lang="en-US" altLang="ja-JP" sz="1400" dirty="0">
              <a:latin typeface="BIZ UDゴシック" panose="020B0400000000000000" pitchFamily="49" charset="-128"/>
              <a:ea typeface="BIZ UDゴシック" panose="020B0400000000000000" pitchFamily="49" charset="-128"/>
              <a:cs typeface="Meiryo" charset="-128"/>
            </a:endParaRPr>
          </a:p>
          <a:p>
            <a:pPr>
              <a:tabLst>
                <a:tab pos="352425" algn="l"/>
              </a:tabLst>
            </a:pPr>
            <a:r>
              <a:rPr lang="en-US" altLang="ja-JP" sz="1400" b="1" dirty="0">
                <a:latin typeface="BIZ UDゴシック" panose="020B0400000000000000" pitchFamily="49" charset="-128"/>
                <a:ea typeface="BIZ UDゴシック" panose="020B0400000000000000" pitchFamily="49" charset="-128"/>
                <a:cs typeface="Meiryo" charset="-128"/>
              </a:rPr>
              <a:t>	</a:t>
            </a:r>
            <a:r>
              <a:rPr lang="ja-JP" altLang="en-US" sz="1400" b="1" dirty="0">
                <a:latin typeface="BIZ UDゴシック" panose="020B0400000000000000" pitchFamily="49" charset="-128"/>
                <a:ea typeface="BIZ UDゴシック" panose="020B0400000000000000" pitchFamily="49" charset="-128"/>
                <a:cs typeface="Meiryo" charset="-128"/>
              </a:rPr>
              <a:t>支払い方法の確認：</a:t>
            </a:r>
            <a:r>
              <a:rPr lang="ja-JP" altLang="en-US" sz="1400" dirty="0">
                <a:latin typeface="BIZ UDゴシック" panose="020B0400000000000000" pitchFamily="49" charset="-128"/>
                <a:ea typeface="BIZ UDゴシック" panose="020B0400000000000000" pitchFamily="49" charset="-128"/>
                <a:cs typeface="Meiryo" charset="-128"/>
              </a:rPr>
              <a:t>予約の際</a:t>
            </a:r>
            <a:r>
              <a:rPr lang="ja-JP" altLang="en-US" sz="1400" spc="-700" dirty="0">
                <a:latin typeface="BIZ UDゴシック" panose="020B0400000000000000" pitchFamily="49" charset="-128"/>
                <a:ea typeface="BIZ UDゴシック" panose="020B0400000000000000" pitchFamily="49" charset="-128"/>
                <a:cs typeface="Meiryo" charset="-128"/>
              </a:rPr>
              <a:t>、</a:t>
            </a:r>
            <a:r>
              <a:rPr lang="ja-JP" altLang="en-US" sz="1400" dirty="0">
                <a:latin typeface="BIZ UDゴシック" panose="020B0400000000000000" pitchFamily="49" charset="-128"/>
                <a:ea typeface="BIZ UDゴシック" panose="020B0400000000000000" pitchFamily="49" charset="-128"/>
                <a:cs typeface="Meiryo" charset="-128"/>
              </a:rPr>
              <a:t>あわせて支払方法も確認してください。</a:t>
            </a:r>
            <a:endParaRPr lang="en-US" altLang="ja-JP" sz="1400" dirty="0">
              <a:latin typeface="BIZ UDゴシック" panose="020B0400000000000000" pitchFamily="49" charset="-128"/>
              <a:ea typeface="BIZ UDゴシック" panose="020B0400000000000000" pitchFamily="49" charset="-128"/>
              <a:cs typeface="Meiryo" charset="-128"/>
            </a:endParaRPr>
          </a:p>
          <a:p>
            <a:pPr>
              <a:tabLst>
                <a:tab pos="352425" algn="l"/>
              </a:tabLst>
            </a:pPr>
            <a:r>
              <a:rPr lang="ja-JP" altLang="en-US" sz="1400" dirty="0">
                <a:latin typeface="BIZ UDゴシック" panose="020B0400000000000000" pitchFamily="49" charset="-128"/>
                <a:ea typeface="BIZ UDゴシック" panose="020B0400000000000000" pitchFamily="49" charset="-128"/>
                <a:cs typeface="Meiryo" charset="-128"/>
              </a:rPr>
              <a:t>　　</a:t>
            </a:r>
            <a:r>
              <a:rPr lang="en-US" altLang="ja-JP" sz="1400" dirty="0">
                <a:latin typeface="BIZ UDゴシック" panose="020B0400000000000000" pitchFamily="49" charset="-128"/>
                <a:ea typeface="BIZ UDゴシック" panose="020B0400000000000000" pitchFamily="49" charset="-128"/>
                <a:cs typeface="Meiryo" charset="-128"/>
              </a:rPr>
              <a:t>※</a:t>
            </a:r>
            <a:r>
              <a:rPr lang="ja-JP" altLang="en-US" sz="1400" dirty="0">
                <a:latin typeface="BIZ UDゴシック" panose="020B0400000000000000" pitchFamily="49" charset="-128"/>
                <a:ea typeface="BIZ UDゴシック" panose="020B0400000000000000" pitchFamily="49" charset="-128"/>
                <a:cs typeface="Meiryo" charset="-128"/>
              </a:rPr>
              <a:t>医療機関への来訪を推奨されたら</a:t>
            </a:r>
            <a:r>
              <a:rPr lang="ja-JP" altLang="en-US" sz="1400" spc="-700" dirty="0">
                <a:latin typeface="BIZ UDゴシック" panose="020B0400000000000000" pitchFamily="49" charset="-128"/>
                <a:ea typeface="BIZ UDゴシック" panose="020B0400000000000000" pitchFamily="49" charset="-128"/>
                <a:cs typeface="Meiryo" charset="-128"/>
              </a:rPr>
              <a:t>、</a:t>
            </a:r>
            <a:r>
              <a:rPr lang="ja-JP" altLang="en-US" sz="1400" dirty="0">
                <a:latin typeface="BIZ UDゴシック" panose="020B0400000000000000" pitchFamily="49" charset="-128"/>
                <a:ea typeface="BIZ UDゴシック" panose="020B0400000000000000" pitchFamily="49" charset="-128"/>
                <a:cs typeface="Meiryo" charset="-128"/>
              </a:rPr>
              <a:t>必ず直接かかるようにしてください。</a:t>
            </a:r>
          </a:p>
          <a:p>
            <a:pPr>
              <a:tabLst>
                <a:tab pos="352425" algn="l"/>
              </a:tabLst>
            </a:pPr>
            <a:br>
              <a:rPr lang="ja-JP" altLang="en-US" sz="800" dirty="0">
                <a:latin typeface="BIZ UDゴシック" panose="020B0400000000000000" pitchFamily="49" charset="-128"/>
                <a:ea typeface="BIZ UDゴシック" panose="020B0400000000000000" pitchFamily="49" charset="-128"/>
                <a:cs typeface="Meiryo" charset="-128"/>
              </a:rPr>
            </a:br>
            <a:r>
              <a:rPr lang="ja-JP" altLang="en-US" sz="1800" b="1" dirty="0">
                <a:solidFill>
                  <a:srgbClr val="009650"/>
                </a:solidFill>
                <a:latin typeface="BIZ UDゴシック" panose="020B0400000000000000" pitchFamily="49" charset="-128"/>
                <a:ea typeface="BIZ UDゴシック" panose="020B0400000000000000" pitchFamily="49" charset="-128"/>
                <a:cs typeface="Meiryo" charset="-128"/>
              </a:rPr>
              <a:t>３</a:t>
            </a:r>
            <a:r>
              <a:rPr lang="en-US" altLang="ja-JP" sz="1800" b="1" dirty="0">
                <a:solidFill>
                  <a:srgbClr val="009650"/>
                </a:solidFill>
                <a:latin typeface="BIZ UDゴシック" panose="020B0400000000000000" pitchFamily="49" charset="-128"/>
                <a:ea typeface="BIZ UDゴシック" panose="020B0400000000000000" pitchFamily="49" charset="-128"/>
                <a:cs typeface="Meiryo" charset="-128"/>
              </a:rPr>
              <a:t>	</a:t>
            </a:r>
            <a:r>
              <a:rPr lang="ja-JP" altLang="en-US" sz="1800" b="1" dirty="0">
                <a:solidFill>
                  <a:srgbClr val="009650"/>
                </a:solidFill>
                <a:latin typeface="BIZ UDゴシック" panose="020B0400000000000000" pitchFamily="49" charset="-128"/>
                <a:ea typeface="BIZ UDゴシック" panose="020B0400000000000000" pitchFamily="49" charset="-128"/>
                <a:cs typeface="Meiryo" charset="-128"/>
              </a:rPr>
              <a:t>診察</a:t>
            </a:r>
            <a:endParaRPr lang="en-US" altLang="ja-JP" sz="1800" b="1" dirty="0">
              <a:solidFill>
                <a:srgbClr val="009650"/>
              </a:solidFill>
              <a:latin typeface="BIZ UDゴシック" panose="020B0400000000000000" pitchFamily="49" charset="-128"/>
              <a:ea typeface="BIZ UDゴシック" panose="020B0400000000000000" pitchFamily="49" charset="-128"/>
              <a:cs typeface="Meiryo" charset="-128"/>
            </a:endParaRPr>
          </a:p>
          <a:p>
            <a:pPr>
              <a:tabLst>
                <a:tab pos="352425" algn="l"/>
              </a:tabLst>
            </a:pPr>
            <a:r>
              <a:rPr lang="ja-JP" altLang="en-US" sz="1400" b="1" dirty="0">
                <a:latin typeface="BIZ UDゴシック" panose="020B0400000000000000" pitchFamily="49" charset="-128"/>
                <a:ea typeface="BIZ UDゴシック" panose="020B0400000000000000" pitchFamily="49" charset="-128"/>
                <a:cs typeface="Meiryo" charset="-128"/>
              </a:rPr>
              <a:t>　　診察開始：</a:t>
            </a:r>
            <a:r>
              <a:rPr lang="ja-JP" altLang="en-US" sz="1400" dirty="0">
                <a:latin typeface="BIZ UDゴシック" panose="020B0400000000000000" pitchFamily="49" charset="-128"/>
                <a:ea typeface="BIZ UDゴシック" panose="020B0400000000000000" pitchFamily="49" charset="-128"/>
                <a:cs typeface="Meiryo" charset="-128"/>
              </a:rPr>
              <a:t>医療機関側から着信があるか</a:t>
            </a:r>
            <a:r>
              <a:rPr lang="ja-JP" altLang="en-US" sz="1400" spc="-700" dirty="0">
                <a:latin typeface="BIZ UDゴシック" panose="020B0400000000000000" pitchFamily="49" charset="-128"/>
                <a:ea typeface="BIZ UDゴシック" panose="020B0400000000000000" pitchFamily="49" charset="-128"/>
                <a:cs typeface="Meiryo" charset="-128"/>
              </a:rPr>
              <a:t>、</a:t>
            </a:r>
            <a:r>
              <a:rPr lang="ja-JP" altLang="en-US" sz="1400" dirty="0">
                <a:latin typeface="BIZ UDゴシック" panose="020B0400000000000000" pitchFamily="49" charset="-128"/>
                <a:ea typeface="BIZ UDゴシック" panose="020B0400000000000000" pitchFamily="49" charset="-128"/>
                <a:cs typeface="Meiryo" charset="-128"/>
              </a:rPr>
              <a:t>オンラインで接続され</a:t>
            </a:r>
            <a:r>
              <a:rPr lang="ja-JP" altLang="en-US" sz="1400" spc="-700" dirty="0">
                <a:latin typeface="BIZ UDゴシック" panose="020B0400000000000000" pitchFamily="49" charset="-128"/>
                <a:ea typeface="BIZ UDゴシック" panose="020B0400000000000000" pitchFamily="49" charset="-128"/>
                <a:cs typeface="Meiryo" charset="-128"/>
              </a:rPr>
              <a:t>、</a:t>
            </a:r>
            <a:r>
              <a:rPr lang="ja-JP" altLang="en-US" sz="1400" dirty="0">
                <a:latin typeface="BIZ UDゴシック" panose="020B0400000000000000" pitchFamily="49" charset="-128"/>
                <a:ea typeface="BIZ UDゴシック" panose="020B0400000000000000" pitchFamily="49" charset="-128"/>
                <a:cs typeface="Meiryo" charset="-128"/>
              </a:rPr>
              <a:t>診察が開始します。</a:t>
            </a:r>
            <a:endParaRPr lang="en-US" altLang="ja-JP" sz="1400" dirty="0">
              <a:latin typeface="BIZ UDゴシック" panose="020B0400000000000000" pitchFamily="49" charset="-128"/>
              <a:ea typeface="BIZ UDゴシック" panose="020B0400000000000000" pitchFamily="49" charset="-128"/>
              <a:cs typeface="Meiryo" charset="-128"/>
            </a:endParaRPr>
          </a:p>
          <a:p>
            <a:pPr>
              <a:tabLst>
                <a:tab pos="352425" algn="l"/>
              </a:tabLst>
            </a:pPr>
            <a:r>
              <a:rPr lang="en-US" altLang="ja-JP" sz="1400" b="1" dirty="0">
                <a:latin typeface="BIZ UDゴシック" panose="020B0400000000000000" pitchFamily="49" charset="-128"/>
                <a:ea typeface="BIZ UDゴシック" panose="020B0400000000000000" pitchFamily="49" charset="-128"/>
                <a:cs typeface="Meiryo" charset="-128"/>
              </a:rPr>
              <a:t>	</a:t>
            </a:r>
            <a:r>
              <a:rPr lang="ja-JP" altLang="en-US" sz="1400" b="1" dirty="0">
                <a:latin typeface="BIZ UDゴシック" panose="020B0400000000000000" pitchFamily="49" charset="-128"/>
                <a:ea typeface="BIZ UDゴシック" panose="020B0400000000000000" pitchFamily="49" charset="-128"/>
                <a:cs typeface="Meiryo" charset="-128"/>
              </a:rPr>
              <a:t>本人確認後、症状説明：</a:t>
            </a:r>
            <a:r>
              <a:rPr lang="ja-JP" altLang="en-US" sz="1400" dirty="0">
                <a:latin typeface="BIZ UDゴシック" panose="020B0400000000000000" pitchFamily="49" charset="-128"/>
                <a:ea typeface="BIZ UDゴシック" panose="020B0400000000000000" pitchFamily="49" charset="-128"/>
                <a:cs typeface="Meiryo" charset="-128"/>
              </a:rPr>
              <a:t>受診を希望されるご本人であることを確認した後</a:t>
            </a:r>
            <a:r>
              <a:rPr lang="ja-JP" altLang="en-US" sz="1400" spc="-700" dirty="0">
                <a:latin typeface="BIZ UDゴシック" panose="020B0400000000000000" pitchFamily="49" charset="-128"/>
                <a:ea typeface="BIZ UDゴシック" panose="020B0400000000000000" pitchFamily="49" charset="-128"/>
                <a:cs typeface="Meiryo" charset="-128"/>
              </a:rPr>
              <a:t>、</a:t>
            </a:r>
            <a:endParaRPr lang="en-US" altLang="ja-JP" sz="1400" dirty="0">
              <a:latin typeface="BIZ UDゴシック" panose="020B0400000000000000" pitchFamily="49" charset="-128"/>
              <a:ea typeface="BIZ UDゴシック" panose="020B0400000000000000" pitchFamily="49" charset="-128"/>
              <a:cs typeface="Meiryo" charset="-128"/>
            </a:endParaRPr>
          </a:p>
          <a:p>
            <a:pPr>
              <a:tabLst>
                <a:tab pos="352425" algn="l"/>
              </a:tabLst>
            </a:pPr>
            <a:r>
              <a:rPr lang="en-US" altLang="ja-JP" sz="1400" dirty="0">
                <a:latin typeface="BIZ UDゴシック" panose="020B0400000000000000" pitchFamily="49" charset="-128"/>
                <a:ea typeface="BIZ UDゴシック" panose="020B0400000000000000" pitchFamily="49" charset="-128"/>
                <a:cs typeface="Meiryo" charset="-128"/>
              </a:rPr>
              <a:t>	</a:t>
            </a:r>
            <a:r>
              <a:rPr lang="ja-JP" altLang="en-US" sz="1400" dirty="0">
                <a:latin typeface="BIZ UDゴシック" panose="020B0400000000000000" pitchFamily="49" charset="-128"/>
                <a:ea typeface="BIZ UDゴシック" panose="020B0400000000000000" pitchFamily="49" charset="-128"/>
                <a:cs typeface="Meiryo" charset="-128"/>
              </a:rPr>
              <a:t>症状などを説明します。</a:t>
            </a:r>
          </a:p>
          <a:p>
            <a:pPr>
              <a:tabLst>
                <a:tab pos="352425" algn="l"/>
              </a:tabLst>
            </a:pPr>
            <a:endParaRPr lang="en-US" altLang="ja-JP" sz="800" b="1" dirty="0">
              <a:latin typeface="BIZ UDゴシック" panose="020B0400000000000000" pitchFamily="49" charset="-128"/>
              <a:ea typeface="BIZ UDゴシック" panose="020B0400000000000000" pitchFamily="49" charset="-128"/>
              <a:cs typeface="Meiryo" charset="-128"/>
            </a:endParaRPr>
          </a:p>
          <a:p>
            <a:pPr>
              <a:tabLst>
                <a:tab pos="352425" algn="l"/>
              </a:tabLst>
            </a:pPr>
            <a:r>
              <a:rPr lang="ja-JP" altLang="en-US" sz="1800" b="1" dirty="0">
                <a:solidFill>
                  <a:srgbClr val="009650"/>
                </a:solidFill>
                <a:latin typeface="BIZ UDゴシック" panose="020B0400000000000000" pitchFamily="49" charset="-128"/>
                <a:ea typeface="BIZ UDゴシック" panose="020B0400000000000000" pitchFamily="49" charset="-128"/>
                <a:cs typeface="Meiryo" charset="-128"/>
              </a:rPr>
              <a:t>４</a:t>
            </a:r>
            <a:r>
              <a:rPr lang="en-US" altLang="ja-JP" sz="1800" b="1" dirty="0">
                <a:solidFill>
                  <a:srgbClr val="009650"/>
                </a:solidFill>
                <a:latin typeface="BIZ UDゴシック" panose="020B0400000000000000" pitchFamily="49" charset="-128"/>
                <a:ea typeface="BIZ UDゴシック" panose="020B0400000000000000" pitchFamily="49" charset="-128"/>
                <a:cs typeface="Meiryo" charset="-128"/>
              </a:rPr>
              <a:t>	</a:t>
            </a:r>
            <a:r>
              <a:rPr lang="ja-JP" altLang="en-US" sz="1800" b="1" dirty="0">
                <a:solidFill>
                  <a:srgbClr val="009650"/>
                </a:solidFill>
                <a:latin typeface="BIZ UDゴシック" panose="020B0400000000000000" pitchFamily="49" charset="-128"/>
                <a:ea typeface="BIZ UDゴシック" panose="020B0400000000000000" pitchFamily="49" charset="-128"/>
                <a:cs typeface="Meiryo" charset="-128"/>
              </a:rPr>
              <a:t>診療後</a:t>
            </a:r>
            <a:endParaRPr lang="en-US" altLang="ja-JP" sz="1800" b="1" dirty="0">
              <a:solidFill>
                <a:srgbClr val="009650"/>
              </a:solidFill>
              <a:latin typeface="BIZ UDゴシック" panose="020B0400000000000000" pitchFamily="49" charset="-128"/>
              <a:ea typeface="BIZ UDゴシック" panose="020B0400000000000000" pitchFamily="49" charset="-128"/>
              <a:cs typeface="Meiryo" charset="-128"/>
            </a:endParaRPr>
          </a:p>
          <a:p>
            <a:pPr>
              <a:tabLst>
                <a:tab pos="352425" algn="l"/>
              </a:tabLst>
            </a:pPr>
            <a:r>
              <a:rPr lang="en-US" altLang="ja-JP" sz="1400" dirty="0">
                <a:latin typeface="BIZ UDゴシック" panose="020B0400000000000000" pitchFamily="49" charset="-128"/>
                <a:ea typeface="BIZ UDゴシック" panose="020B0400000000000000" pitchFamily="49" charset="-128"/>
                <a:cs typeface="Meiryo" charset="-128"/>
              </a:rPr>
              <a:t>	</a:t>
            </a:r>
            <a:r>
              <a:rPr lang="ja-JP" altLang="en-US" sz="1400" dirty="0">
                <a:solidFill>
                  <a:srgbClr val="000000"/>
                </a:solidFill>
                <a:effectLst/>
                <a:latin typeface="BIZ UDゴシック" panose="020B0400000000000000" pitchFamily="49" charset="-128"/>
                <a:ea typeface="BIZ UDゴシック" panose="020B0400000000000000" pitchFamily="49" charset="-128"/>
                <a:cs typeface="Times New Roman" panose="02020603050405020304" pitchFamily="18" charset="0"/>
              </a:rPr>
              <a:t>医療機関への来訪を推奨される、また薬が処方されるなど症状により様々です。</a:t>
            </a:r>
            <a:endParaRPr lang="en-US" altLang="ja-JP" sz="1400" dirty="0">
              <a:solidFill>
                <a:srgbClr val="000000"/>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a:tabLst>
                <a:tab pos="352425" algn="l"/>
              </a:tabLst>
            </a:pPr>
            <a:r>
              <a:rPr lang="ja-JP" altLang="en-US" sz="14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　　</a:t>
            </a:r>
            <a:r>
              <a:rPr lang="ja-JP" altLang="en-US" sz="1400" dirty="0">
                <a:solidFill>
                  <a:srgbClr val="000000"/>
                </a:solidFill>
                <a:effectLst/>
                <a:latin typeface="BIZ UDゴシック" panose="020B0400000000000000" pitchFamily="49" charset="-128"/>
                <a:ea typeface="BIZ UDゴシック" panose="020B0400000000000000" pitchFamily="49" charset="-128"/>
                <a:cs typeface="Times New Roman" panose="02020603050405020304" pitchFamily="18" charset="0"/>
              </a:rPr>
              <a:t>医師の診療結果に従った行動をとってください。</a:t>
            </a:r>
            <a:endParaRPr lang="en-US" altLang="ja-JP" sz="1400" dirty="0">
              <a:solidFill>
                <a:srgbClr val="000000"/>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a:tabLst>
                <a:tab pos="352425" algn="l"/>
              </a:tabLst>
            </a:pPr>
            <a:r>
              <a:rPr lang="ja-JP" altLang="en-US" sz="14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　　</a:t>
            </a:r>
            <a:r>
              <a:rPr lang="ja-JP" altLang="en-US" sz="1400" dirty="0">
                <a:solidFill>
                  <a:srgbClr val="000000"/>
                </a:solidFill>
                <a:effectLst/>
                <a:latin typeface="BIZ UDゴシック" panose="020B0400000000000000" pitchFamily="49" charset="-128"/>
                <a:ea typeface="BIZ UDゴシック" panose="020B0400000000000000" pitchFamily="49" charset="-128"/>
                <a:cs typeface="Times New Roman" panose="02020603050405020304" pitchFamily="18" charset="0"/>
              </a:rPr>
              <a:t>薬の配送等も実施している薬局もあります。</a:t>
            </a:r>
            <a:endParaRPr lang="ja-JP" altLang="en-US" sz="14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p:txBody>
      </p:sp>
    </p:spTree>
    <p:extLst>
      <p:ext uri="{BB962C8B-B14F-4D97-AF65-F5344CB8AC3E}">
        <p14:creationId xmlns:p14="http://schemas.microsoft.com/office/powerpoint/2010/main" val="5330297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graphicFrame>
        <p:nvGraphicFramePr>
          <p:cNvPr id="2" name="オブジェクト 1" hidden="1">
            <a:extLst>
              <a:ext uri="{FF2B5EF4-FFF2-40B4-BE49-F238E27FC236}">
                <a16:creationId xmlns:a16="http://schemas.microsoft.com/office/drawing/2014/main" id="{8E57FD6A-338C-46A6-9B60-C14D6904EEB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353" imgH="353" progId="TCLayout.ActiveDocument.1">
                  <p:embed/>
                </p:oleObj>
              </mc:Choice>
              <mc:Fallback>
                <p:oleObj name="think-cell スライド" r:id="rId4" imgW="353" imgH="353" progId="TCLayout.ActiveDocument.1">
                  <p:embed/>
                  <p:pic>
                    <p:nvPicPr>
                      <p:cNvPr id="2" name="オブジェクト 1" hidden="1">
                        <a:extLst>
                          <a:ext uri="{FF2B5EF4-FFF2-40B4-BE49-F238E27FC236}">
                            <a16:creationId xmlns:a16="http://schemas.microsoft.com/office/drawing/2014/main" id="{8E57FD6A-338C-46A6-9B60-C14D6904EEB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38" name="Google Shape;238;p7"/>
          <p:cNvSpPr txBox="1"/>
          <p:nvPr/>
        </p:nvSpPr>
        <p:spPr>
          <a:xfrm>
            <a:off x="374617" y="1557652"/>
            <a:ext cx="2700000" cy="4387724"/>
          </a:xfrm>
          <a:prstGeom prst="rect">
            <a:avLst/>
          </a:prstGeom>
          <a:noFill/>
          <a:ln>
            <a:noFill/>
          </a:ln>
        </p:spPr>
        <p:txBody>
          <a:bodyPr spcFirstLastPara="1" wrap="square" lIns="0" tIns="12050" rIns="0" bIns="0" anchor="t" anchorCtr="0">
            <a:spAutoFit/>
          </a:bodyPr>
          <a:lstStyle/>
          <a:p>
            <a:pPr marL="9525" lvl="0">
              <a:tabLst>
                <a:tab pos="347663" algn="l"/>
              </a:tabLst>
            </a:pPr>
            <a:r>
              <a:rPr lang="ja-JP" altLang="ja-JP" sz="2400" b="1" i="0" u="none" strike="noStrike" cap="none" dirty="0">
                <a:solidFill>
                  <a:srgbClr val="009650"/>
                </a:solidFill>
                <a:latin typeface="BIZ UDゴシック" panose="020B0400000000000000" pitchFamily="49" charset="-128"/>
                <a:ea typeface="BIZ UDゴシック" panose="020B0400000000000000" pitchFamily="49" charset="-128"/>
                <a:cs typeface="Meiryo"/>
                <a:sym typeface="Meiryo"/>
              </a:rPr>
              <a:t>❶</a:t>
            </a:r>
            <a:r>
              <a:rPr lang="ja-JP" altLang="en-US" sz="1800" b="1" i="0" u="none" strike="noStrike" cap="none" dirty="0">
                <a:solidFill>
                  <a:schemeClr val="tx1"/>
                </a:solidFill>
                <a:latin typeface="BIZ UDゴシック" panose="020B0400000000000000" pitchFamily="49" charset="-128"/>
                <a:ea typeface="BIZ UDゴシック" panose="020B0400000000000000" pitchFamily="49" charset="-128"/>
                <a:cs typeface="Meiryo"/>
                <a:sym typeface="Meiryo"/>
              </a:rPr>
              <a:t>スワイプで画面</a:t>
            </a:r>
            <a:endParaRPr lang="en-US" altLang="ja-JP" sz="1800" b="1" i="0" u="none" strike="noStrike" cap="none" dirty="0">
              <a:solidFill>
                <a:schemeClr val="tx1"/>
              </a:solidFill>
              <a:latin typeface="BIZ UDゴシック" panose="020B0400000000000000" pitchFamily="49" charset="-128"/>
              <a:ea typeface="BIZ UDゴシック" panose="020B0400000000000000" pitchFamily="49" charset="-128"/>
              <a:cs typeface="Meiryo"/>
              <a:sym typeface="Meiryo"/>
            </a:endParaRPr>
          </a:p>
          <a:p>
            <a:pPr marL="9525" lvl="0">
              <a:tabLst>
                <a:tab pos="347663" algn="l"/>
              </a:tabLst>
            </a:pPr>
            <a:r>
              <a:rPr lang="ja-JP" altLang="en-US" sz="1800" b="1" dirty="0">
                <a:solidFill>
                  <a:schemeClr val="tx1"/>
                </a:solidFill>
                <a:latin typeface="BIZ UDゴシック" panose="020B0400000000000000" pitchFamily="49" charset="-128"/>
                <a:ea typeface="BIZ UDゴシック" panose="020B0400000000000000" pitchFamily="49" charset="-128"/>
                <a:cs typeface="Meiryo"/>
                <a:sym typeface="Meiryo"/>
              </a:rPr>
              <a:t>　</a:t>
            </a:r>
            <a:r>
              <a:rPr lang="ja-JP" altLang="en-US" sz="1800" b="1" i="0" u="none" strike="noStrike" cap="none" dirty="0">
                <a:solidFill>
                  <a:schemeClr val="tx1"/>
                </a:solidFill>
                <a:latin typeface="BIZ UDゴシック" panose="020B0400000000000000" pitchFamily="49" charset="-128"/>
                <a:ea typeface="BIZ UDゴシック" panose="020B0400000000000000" pitchFamily="49" charset="-128"/>
                <a:cs typeface="Meiryo"/>
                <a:sym typeface="Meiryo"/>
              </a:rPr>
              <a:t>右下の</a:t>
            </a:r>
            <a:r>
              <a:rPr lang="en-US" alt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アカウント</a:t>
            </a: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a:t>
            </a:r>
          </a:p>
          <a:p>
            <a:pPr marL="9525" lvl="0">
              <a:tabLst>
                <a:tab pos="347663" algn="l"/>
              </a:tabLst>
            </a:pP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　に移動しダブル</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lvl="0">
              <a:tabLst>
                <a:tab pos="347663" algn="l"/>
              </a:tabLst>
            </a:pP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　タップ</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4343" lvl="0" algn="l" rtl="0">
              <a:spcBef>
                <a:spcPts val="85"/>
              </a:spcBef>
              <a:spcAft>
                <a:spcPts val="0"/>
              </a:spcAft>
              <a:buClr>
                <a:srgbClr val="000000"/>
              </a:buClr>
              <a:buSzPts val="2400"/>
              <a:buFont typeface="Arial"/>
              <a:buNone/>
              <a:tabLst>
                <a:tab pos="347663" algn="l"/>
              </a:tabLst>
            </a:pPr>
            <a:r>
              <a:rPr lang="ja-JP" altLang="en-US" sz="2400" b="1" dirty="0">
                <a:solidFill>
                  <a:srgbClr val="009650"/>
                </a:solidFill>
                <a:latin typeface="BIZ UDゴシック" panose="020B0400000000000000" pitchFamily="49" charset="-128"/>
                <a:ea typeface="BIZ UDゴシック" panose="020B0400000000000000" pitchFamily="49" charset="-128"/>
                <a:cs typeface="Meiryo"/>
                <a:sym typeface="Meiryo"/>
              </a:rPr>
              <a:t>❷</a:t>
            </a:r>
            <a:r>
              <a:rPr lang="en-US" altLang="ja-JP" sz="1800" b="1" i="0" u="none" strike="noStrike" cap="none" dirty="0">
                <a:solidFill>
                  <a:srgbClr val="009650"/>
                </a:solidFill>
                <a:latin typeface="BIZ UDゴシック" panose="020B0400000000000000" pitchFamily="49" charset="-128"/>
                <a:ea typeface="BIZ UDゴシック" panose="020B0400000000000000" pitchFamily="49" charset="-128"/>
                <a:cs typeface="Meiryo"/>
                <a:sym typeface="Meiryo"/>
              </a:rPr>
              <a:t>	</a:t>
            </a:r>
            <a:r>
              <a:rPr kumimoji="0" lang="ja-JP" altLang="en-US" sz="1800" b="1" i="0" u="none" strike="noStrike" kern="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a:sym typeface="Meiryo"/>
              </a:rPr>
              <a:t>スワイプで</a:t>
            </a:r>
            <a:endParaRPr kumimoji="0" lang="en-US" altLang="ja-JP" sz="1800" b="1" i="0" u="none" strike="noStrike" kern="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a:sym typeface="Meiryo"/>
            </a:endParaRPr>
          </a:p>
          <a:p>
            <a:pPr marL="9525" marR="4343" lvl="0" algn="l" rtl="0">
              <a:spcBef>
                <a:spcPts val="85"/>
              </a:spcBef>
              <a:spcAft>
                <a:spcPts val="0"/>
              </a:spcAft>
              <a:buClr>
                <a:srgbClr val="000000"/>
              </a:buClr>
              <a:buSzPts val="2400"/>
              <a:buFont typeface="Arial"/>
              <a:buNone/>
              <a:tabLst>
                <a:tab pos="347663" algn="l"/>
              </a:tabLst>
            </a:pPr>
            <a:r>
              <a:rPr lang="ja-JP" altLang="en-US" sz="1800" b="1" dirty="0">
                <a:solidFill>
                  <a:schemeClr val="tx1"/>
                </a:solidFill>
                <a:latin typeface="BIZ UDゴシック" panose="020B0400000000000000" pitchFamily="49" charset="-128"/>
                <a:ea typeface="BIZ UDゴシック" panose="020B0400000000000000" pitchFamily="49" charset="-128"/>
                <a:cs typeface="Meiryo"/>
                <a:sym typeface="Meiryo"/>
              </a:rPr>
              <a:t>　</a:t>
            </a: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設定</a:t>
            </a: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に移動し</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4343" lvl="0" algn="l" rtl="0">
              <a:spcBef>
                <a:spcPts val="85"/>
              </a:spcBef>
              <a:spcAft>
                <a:spcPts val="0"/>
              </a:spcAft>
              <a:buClr>
                <a:srgbClr val="000000"/>
              </a:buClr>
              <a:buSzPts val="2400"/>
              <a:buFont typeface="Arial"/>
              <a:buNone/>
              <a:tabLst>
                <a:tab pos="347663" algn="l"/>
              </a:tabLst>
            </a:pP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　ダブルタップ</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4343" lvl="0" algn="l" rtl="0">
              <a:spcBef>
                <a:spcPts val="85"/>
              </a:spcBef>
              <a:spcAft>
                <a:spcPts val="0"/>
              </a:spcAft>
              <a:buClr>
                <a:srgbClr val="000000"/>
              </a:buClr>
              <a:buSzPts val="2400"/>
              <a:buFont typeface="Arial"/>
              <a:buNone/>
              <a:tabLst>
                <a:tab pos="347663" algn="l"/>
              </a:tabLst>
            </a:pPr>
            <a:r>
              <a:rPr lang="ja-JP" altLang="en-US" sz="2400" b="1" dirty="0">
                <a:solidFill>
                  <a:srgbClr val="009650"/>
                </a:solidFill>
                <a:latin typeface="BIZ UDゴシック" panose="020B0400000000000000" pitchFamily="49" charset="-128"/>
                <a:ea typeface="BIZ UDゴシック" panose="020B0400000000000000" pitchFamily="49" charset="-128"/>
                <a:cs typeface="Meiryo"/>
                <a:sym typeface="Meiryo"/>
              </a:rPr>
              <a:t>❸</a:t>
            </a:r>
            <a:r>
              <a:rPr lang="en-US" altLang="ja-JP" sz="1800" b="1" i="0" u="none" strike="noStrike" cap="none" dirty="0">
                <a:solidFill>
                  <a:srgbClr val="009650"/>
                </a:solidFill>
                <a:latin typeface="BIZ UDゴシック" panose="020B0400000000000000" pitchFamily="49" charset="-128"/>
                <a:ea typeface="BIZ UDゴシック" panose="020B0400000000000000" pitchFamily="49" charset="-128"/>
                <a:cs typeface="Meiryo"/>
                <a:sym typeface="Meiryo"/>
              </a:rPr>
              <a:t>	</a:t>
            </a:r>
            <a:r>
              <a:rPr kumimoji="0" lang="ja-JP" altLang="en-US" sz="1800" b="1" i="0" u="none" strike="noStrike" kern="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a:sym typeface="Meiryo"/>
              </a:rPr>
              <a:t>スワイプで</a:t>
            </a:r>
            <a:endParaRPr kumimoji="0" lang="en-US" altLang="ja-JP" sz="1800" b="1" i="0" u="none" strike="noStrike" kern="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a:sym typeface="Meiryo"/>
            </a:endParaRPr>
          </a:p>
          <a:p>
            <a:pPr marL="9525" marR="4343" lvl="0" algn="l" rtl="0">
              <a:spcBef>
                <a:spcPts val="85"/>
              </a:spcBef>
              <a:spcAft>
                <a:spcPts val="0"/>
              </a:spcAft>
              <a:buClr>
                <a:srgbClr val="000000"/>
              </a:buClr>
              <a:buSzPts val="2400"/>
              <a:buFont typeface="Arial"/>
              <a:buNone/>
              <a:tabLst>
                <a:tab pos="347663" algn="l"/>
              </a:tabLst>
            </a:pPr>
            <a:r>
              <a:rPr lang="ja-JP" altLang="en-US" sz="1800" b="1" dirty="0">
                <a:solidFill>
                  <a:schemeClr val="tx1"/>
                </a:solidFill>
                <a:latin typeface="BIZ UDゴシック" panose="020B0400000000000000" pitchFamily="49" charset="-128"/>
                <a:ea typeface="BIZ UDゴシック" panose="020B0400000000000000" pitchFamily="49" charset="-128"/>
                <a:cs typeface="Meiryo"/>
                <a:sym typeface="Meiryo"/>
              </a:rPr>
              <a:t>　</a:t>
            </a: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クレジットカード</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4343" lvl="0" algn="l" rtl="0">
              <a:spcBef>
                <a:spcPts val="85"/>
              </a:spcBef>
              <a:spcAft>
                <a:spcPts val="0"/>
              </a:spcAft>
              <a:buClr>
                <a:srgbClr val="000000"/>
              </a:buClr>
              <a:buSzPts val="2400"/>
              <a:buFont typeface="Arial"/>
              <a:buNone/>
              <a:tabLst>
                <a:tab pos="347663" algn="l"/>
              </a:tabLst>
            </a:pP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　</a:t>
            </a:r>
            <a:r>
              <a:rPr lang="ja-JP"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情報</a:t>
            </a: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に移動し</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4343" lvl="0" algn="l" rtl="0">
              <a:spcBef>
                <a:spcPts val="85"/>
              </a:spcBef>
              <a:spcAft>
                <a:spcPts val="0"/>
              </a:spcAft>
              <a:buClr>
                <a:srgbClr val="000000"/>
              </a:buClr>
              <a:buSzPts val="2400"/>
              <a:buFont typeface="Arial"/>
              <a:buNone/>
              <a:tabLst>
                <a:tab pos="347663" algn="l"/>
              </a:tabLst>
            </a:pP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　ダブル</a:t>
            </a:r>
            <a:r>
              <a:rPr lang="ja-JP" altLang="en-US"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タップ</a:t>
            </a:r>
          </a:p>
          <a:p>
            <a:pPr marL="9525" marR="4343" lvl="0" algn="l" rtl="0">
              <a:spcBef>
                <a:spcPts val="85"/>
              </a:spcBef>
              <a:spcAft>
                <a:spcPts val="0"/>
              </a:spcAft>
              <a:buClr>
                <a:schemeClr val="dk1"/>
              </a:buClr>
              <a:buSzPts val="2400"/>
              <a:buFont typeface="Arial"/>
              <a:buNone/>
              <a:tabLst>
                <a:tab pos="347663" algn="l"/>
              </a:tabLst>
            </a:pPr>
            <a:r>
              <a:rPr lang="ja-JP" altLang="en-US" sz="2400" b="1" dirty="0">
                <a:solidFill>
                  <a:srgbClr val="009650"/>
                </a:solidFill>
                <a:latin typeface="BIZ UDゴシック" panose="020B0400000000000000" pitchFamily="49" charset="-128"/>
                <a:ea typeface="BIZ UDゴシック" panose="020B0400000000000000" pitchFamily="49" charset="-128"/>
                <a:cs typeface="Meiryo"/>
                <a:sym typeface="Meiryo"/>
              </a:rPr>
              <a:t>❹</a:t>
            </a:r>
            <a:r>
              <a:rPr lang="en-US" altLang="ja-JP" sz="1800" b="1" dirty="0">
                <a:solidFill>
                  <a:schemeClr val="tx1"/>
                </a:solidFill>
                <a:latin typeface="BIZ UDゴシック" panose="020B0400000000000000" pitchFamily="49" charset="-128"/>
                <a:ea typeface="BIZ UDゴシック" panose="020B0400000000000000" pitchFamily="49" charset="-128"/>
                <a:cs typeface="Meiryo"/>
                <a:sym typeface="Meiryo"/>
              </a:rPr>
              <a:t>	</a:t>
            </a:r>
            <a:r>
              <a:rPr lang="ja-JP" altLang="en-US" sz="1800" b="1" dirty="0">
                <a:solidFill>
                  <a:schemeClr val="tx1"/>
                </a:solidFill>
                <a:latin typeface="BIZ UDゴシック" panose="020B0400000000000000" pitchFamily="49" charset="-128"/>
                <a:ea typeface="BIZ UDゴシック" panose="020B0400000000000000" pitchFamily="49" charset="-128"/>
                <a:cs typeface="Meiryo"/>
                <a:sym typeface="Meiryo"/>
              </a:rPr>
              <a:t>スワイプで</a:t>
            </a:r>
            <a:endParaRPr lang="en-US" altLang="ja-JP" sz="1800" b="1" dirty="0">
              <a:solidFill>
                <a:schemeClr val="tx1"/>
              </a:solidFill>
              <a:latin typeface="BIZ UDゴシック" panose="020B0400000000000000" pitchFamily="49" charset="-128"/>
              <a:ea typeface="BIZ UDゴシック" panose="020B0400000000000000" pitchFamily="49" charset="-128"/>
              <a:cs typeface="Meiryo"/>
              <a:sym typeface="Meiryo"/>
            </a:endParaRPr>
          </a:p>
          <a:p>
            <a:pPr marL="9525" marR="4343" lvl="0" algn="l" rtl="0">
              <a:spcBef>
                <a:spcPts val="85"/>
              </a:spcBef>
              <a:spcAft>
                <a:spcPts val="0"/>
              </a:spcAft>
              <a:buClr>
                <a:schemeClr val="dk1"/>
              </a:buClr>
              <a:buSzPts val="2400"/>
              <a:buFont typeface="Arial"/>
              <a:buNone/>
              <a:tabLst>
                <a:tab pos="347663" algn="l"/>
              </a:tabLst>
            </a:pPr>
            <a:r>
              <a:rPr lang="ja-JP" altLang="en-US" sz="1800" b="1" dirty="0">
                <a:solidFill>
                  <a:schemeClr val="tx1"/>
                </a:solidFill>
                <a:latin typeface="BIZ UDゴシック" panose="020B0400000000000000" pitchFamily="49" charset="-128"/>
                <a:ea typeface="BIZ UDゴシック" panose="020B0400000000000000" pitchFamily="49" charset="-128"/>
                <a:cs typeface="Meiryo"/>
                <a:sym typeface="Meiryo"/>
              </a:rPr>
              <a:t>　</a:t>
            </a: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クレジットカード</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4343" lvl="0" algn="l" rtl="0">
              <a:spcBef>
                <a:spcPts val="85"/>
              </a:spcBef>
              <a:spcAft>
                <a:spcPts val="0"/>
              </a:spcAft>
              <a:buClr>
                <a:schemeClr val="dk1"/>
              </a:buClr>
              <a:buSzPts val="2400"/>
              <a:buFont typeface="Arial"/>
              <a:buNone/>
              <a:tabLst>
                <a:tab pos="347663" algn="l"/>
              </a:tabLst>
            </a:pP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　</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を追加</a:t>
            </a: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を</a:t>
            </a: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ダブル</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タップ</a:t>
            </a:r>
            <a:endParaRPr sz="2400" b="1" dirty="0">
              <a:solidFill>
                <a:srgbClr val="009650"/>
              </a:solidFill>
              <a:latin typeface="BIZ UDゴシック" panose="020B0400000000000000" pitchFamily="49" charset="-128"/>
              <a:ea typeface="BIZ UDゴシック" panose="020B0400000000000000" pitchFamily="49" charset="-128"/>
              <a:cs typeface="Meiryo"/>
              <a:sym typeface="Meiryo"/>
            </a:endParaRPr>
          </a:p>
        </p:txBody>
      </p:sp>
      <p:grpSp>
        <p:nvGrpSpPr>
          <p:cNvPr id="243" name="Google Shape;243;p7"/>
          <p:cNvGrpSpPr/>
          <p:nvPr/>
        </p:nvGrpSpPr>
        <p:grpSpPr>
          <a:xfrm>
            <a:off x="2774220" y="2601135"/>
            <a:ext cx="441147" cy="400110"/>
            <a:chOff x="3501100" y="4812902"/>
            <a:chExt cx="441147" cy="400110"/>
          </a:xfrm>
        </p:grpSpPr>
        <p:sp>
          <p:nvSpPr>
            <p:cNvPr id="244" name="Google Shape;244;p7"/>
            <p:cNvSpPr/>
            <p:nvPr/>
          </p:nvSpPr>
          <p:spPr>
            <a:xfrm>
              <a:off x="3613673" y="4876800"/>
              <a:ext cx="216000" cy="2160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ゴシック" panose="020B0400000000000000" pitchFamily="49" charset="-128"/>
                <a:ea typeface="BIZ UDゴシック" panose="020B0400000000000000" pitchFamily="49" charset="-128"/>
                <a:cs typeface="Calibri"/>
                <a:sym typeface="Calibri"/>
              </a:endParaRPr>
            </a:p>
          </p:txBody>
        </p:sp>
        <p:sp>
          <p:nvSpPr>
            <p:cNvPr id="245" name="Google Shape;245;p7"/>
            <p:cNvSpPr/>
            <p:nvPr/>
          </p:nvSpPr>
          <p:spPr>
            <a:xfrm>
              <a:off x="3501100" y="4812902"/>
              <a:ext cx="44114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endParaRPr sz="2000" b="1" i="0" u="none" strike="noStrike" cap="none">
                <a:solidFill>
                  <a:srgbClr val="009650"/>
                </a:solidFill>
                <a:latin typeface="BIZ UDゴシック" panose="020B0400000000000000" pitchFamily="49" charset="-128"/>
                <a:ea typeface="BIZ UDゴシック" panose="020B0400000000000000" pitchFamily="49" charset="-128"/>
                <a:cs typeface="Meiryo"/>
                <a:sym typeface="Meiryo"/>
              </a:endParaRPr>
            </a:p>
          </p:txBody>
        </p:sp>
      </p:grpSp>
      <p:grpSp>
        <p:nvGrpSpPr>
          <p:cNvPr id="246" name="Google Shape;246;p7"/>
          <p:cNvGrpSpPr/>
          <p:nvPr/>
        </p:nvGrpSpPr>
        <p:grpSpPr>
          <a:xfrm>
            <a:off x="4897620" y="2885737"/>
            <a:ext cx="441147" cy="400110"/>
            <a:chOff x="3501100" y="4812902"/>
            <a:chExt cx="441147" cy="400110"/>
          </a:xfrm>
        </p:grpSpPr>
        <p:sp>
          <p:nvSpPr>
            <p:cNvPr id="247" name="Google Shape;247;p7"/>
            <p:cNvSpPr/>
            <p:nvPr/>
          </p:nvSpPr>
          <p:spPr>
            <a:xfrm>
              <a:off x="3613673" y="4876800"/>
              <a:ext cx="216000" cy="2160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ゴシック" panose="020B0400000000000000" pitchFamily="49" charset="-128"/>
                <a:ea typeface="BIZ UDゴシック" panose="020B0400000000000000" pitchFamily="49" charset="-128"/>
                <a:cs typeface="Calibri"/>
                <a:sym typeface="Calibri"/>
              </a:endParaRPr>
            </a:p>
          </p:txBody>
        </p:sp>
        <p:sp>
          <p:nvSpPr>
            <p:cNvPr id="248" name="Google Shape;248;p7"/>
            <p:cNvSpPr/>
            <p:nvPr/>
          </p:nvSpPr>
          <p:spPr>
            <a:xfrm>
              <a:off x="3501100" y="4812902"/>
              <a:ext cx="44114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endParaRPr sz="2000" b="1" i="0" u="none" strike="noStrike" cap="none">
                <a:solidFill>
                  <a:srgbClr val="009650"/>
                </a:solidFill>
                <a:latin typeface="BIZ UDゴシック" panose="020B0400000000000000" pitchFamily="49" charset="-128"/>
                <a:ea typeface="BIZ UDゴシック" panose="020B0400000000000000" pitchFamily="49" charset="-128"/>
                <a:cs typeface="Meiryo"/>
                <a:sym typeface="Meiryo"/>
              </a:endParaRPr>
            </a:p>
          </p:txBody>
        </p:sp>
      </p:grpSp>
      <p:pic>
        <p:nvPicPr>
          <p:cNvPr id="254" name="Google Shape;254;p7" descr="設定画面で「クレジットカード情報」をタップしている画像"/>
          <p:cNvPicPr preferRelativeResize="0">
            <a:picLocks noChangeAspect="1"/>
          </p:cNvPicPr>
          <p:nvPr/>
        </p:nvPicPr>
        <p:blipFill>
          <a:blip r:embed="rId6">
            <a:alphaModFix/>
          </a:blip>
          <a:stretch>
            <a:fillRect/>
          </a:stretch>
        </p:blipFill>
        <p:spPr>
          <a:xfrm>
            <a:off x="4978691" y="1997000"/>
            <a:ext cx="1622475" cy="3513138"/>
          </a:xfrm>
          <a:prstGeom prst="rect">
            <a:avLst/>
          </a:prstGeom>
          <a:noFill/>
          <a:ln w="9525" cap="flat" cmpd="sng">
            <a:solidFill>
              <a:schemeClr val="tx1">
                <a:lumMod val="50000"/>
                <a:lumOff val="50000"/>
              </a:schemeClr>
            </a:solidFill>
            <a:prstDash val="solid"/>
            <a:round/>
            <a:headEnd type="none" w="sm" len="sm"/>
            <a:tailEnd type="none" w="sm" len="sm"/>
          </a:ln>
        </p:spPr>
      </p:pic>
      <p:pic>
        <p:nvPicPr>
          <p:cNvPr id="255" name="Google Shape;255;p7" descr="アカウント画面の「設定」をタップしている画像"/>
          <p:cNvPicPr preferRelativeResize="0">
            <a:picLocks noChangeAspect="1"/>
          </p:cNvPicPr>
          <p:nvPr/>
        </p:nvPicPr>
        <p:blipFill>
          <a:blip r:embed="rId7">
            <a:alphaModFix/>
          </a:blip>
          <a:stretch>
            <a:fillRect/>
          </a:stretch>
        </p:blipFill>
        <p:spPr>
          <a:xfrm>
            <a:off x="3030715" y="1994945"/>
            <a:ext cx="1620000" cy="3513138"/>
          </a:xfrm>
          <a:prstGeom prst="rect">
            <a:avLst/>
          </a:prstGeom>
          <a:noFill/>
          <a:ln w="9525" cap="flat" cmpd="sng">
            <a:solidFill>
              <a:schemeClr val="tx1">
                <a:lumMod val="50000"/>
                <a:lumOff val="50000"/>
              </a:schemeClr>
            </a:solidFill>
            <a:prstDash val="solid"/>
            <a:round/>
            <a:headEnd type="none" w="sm" len="sm"/>
            <a:tailEnd type="none" w="sm" len="sm"/>
          </a:ln>
        </p:spPr>
      </p:pic>
      <p:sp>
        <p:nvSpPr>
          <p:cNvPr id="256" name="Google Shape;256;p7"/>
          <p:cNvSpPr/>
          <p:nvPr/>
        </p:nvSpPr>
        <p:spPr>
          <a:xfrm>
            <a:off x="3066715" y="3799530"/>
            <a:ext cx="1548000" cy="2880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ゴシック" panose="020B0400000000000000" pitchFamily="49" charset="-128"/>
              <a:ea typeface="BIZ UDゴシック" panose="020B0400000000000000" pitchFamily="49" charset="-128"/>
              <a:cs typeface="Calibri"/>
              <a:sym typeface="Calibri"/>
            </a:endParaRPr>
          </a:p>
        </p:txBody>
      </p:sp>
      <p:sp>
        <p:nvSpPr>
          <p:cNvPr id="258" name="Google Shape;258;p7"/>
          <p:cNvSpPr/>
          <p:nvPr/>
        </p:nvSpPr>
        <p:spPr>
          <a:xfrm>
            <a:off x="4987133" y="2946548"/>
            <a:ext cx="1605589" cy="278087"/>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ゴシック" panose="020B0400000000000000" pitchFamily="49" charset="-128"/>
              <a:ea typeface="BIZ UDゴシック" panose="020B0400000000000000" pitchFamily="49" charset="-128"/>
              <a:cs typeface="Calibri"/>
              <a:sym typeface="Calibri"/>
            </a:endParaRPr>
          </a:p>
        </p:txBody>
      </p:sp>
      <p:pic>
        <p:nvPicPr>
          <p:cNvPr id="260" name="Google Shape;260;p7" descr="クレジットカード情報画面で「クレジットカードを追加」をタップしている画像"/>
          <p:cNvPicPr preferRelativeResize="0">
            <a:picLocks noChangeAspect="1"/>
          </p:cNvPicPr>
          <p:nvPr/>
        </p:nvPicPr>
        <p:blipFill>
          <a:blip r:embed="rId8">
            <a:alphaModFix/>
          </a:blip>
          <a:stretch>
            <a:fillRect/>
          </a:stretch>
        </p:blipFill>
        <p:spPr>
          <a:xfrm>
            <a:off x="6915517" y="1994945"/>
            <a:ext cx="1622475" cy="3513199"/>
          </a:xfrm>
          <a:prstGeom prst="rect">
            <a:avLst/>
          </a:prstGeom>
          <a:noFill/>
          <a:ln w="9525" cap="flat" cmpd="sng">
            <a:solidFill>
              <a:schemeClr val="tx1">
                <a:lumMod val="50000"/>
                <a:lumOff val="50000"/>
              </a:schemeClr>
            </a:solidFill>
            <a:prstDash val="solid"/>
            <a:round/>
            <a:headEnd type="none" w="sm" len="sm"/>
            <a:tailEnd type="none" w="sm" len="sm"/>
          </a:ln>
        </p:spPr>
      </p:pic>
      <p:sp>
        <p:nvSpPr>
          <p:cNvPr id="261" name="Google Shape;261;p7"/>
          <p:cNvSpPr/>
          <p:nvPr/>
        </p:nvSpPr>
        <p:spPr>
          <a:xfrm>
            <a:off x="6943152" y="3044037"/>
            <a:ext cx="1548000" cy="3240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ゴシック" panose="020B0400000000000000" pitchFamily="49" charset="-128"/>
              <a:ea typeface="BIZ UDゴシック" panose="020B0400000000000000" pitchFamily="49" charset="-128"/>
              <a:cs typeface="Calibri"/>
              <a:sym typeface="Calibri"/>
            </a:endParaRPr>
          </a:p>
        </p:txBody>
      </p:sp>
      <p:sp>
        <p:nvSpPr>
          <p:cNvPr id="29" name="Google Shape;227;g143519c7921_0_20">
            <a:extLst>
              <a:ext uri="{FF2B5EF4-FFF2-40B4-BE49-F238E27FC236}">
                <a16:creationId xmlns:a16="http://schemas.microsoft.com/office/drawing/2014/main" id="{7BE031CD-047F-451F-8D04-CF8BEFA1F9BE}"/>
              </a:ext>
            </a:extLst>
          </p:cNvPr>
          <p:cNvSpPr/>
          <p:nvPr/>
        </p:nvSpPr>
        <p:spPr>
          <a:xfrm>
            <a:off x="4233154" y="5274310"/>
            <a:ext cx="432000" cy="2880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ゴシック" panose="020B0400000000000000" pitchFamily="49" charset="-128"/>
              <a:ea typeface="BIZ UDゴシック" panose="020B0400000000000000" pitchFamily="49" charset="-128"/>
              <a:cs typeface="Calibri"/>
              <a:sym typeface="Calibri"/>
            </a:endParaRPr>
          </a:p>
        </p:txBody>
      </p:sp>
      <p:sp>
        <p:nvSpPr>
          <p:cNvPr id="30"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3-C</a:t>
            </a:r>
            <a:endParaRPr lang="en-US" sz="3600" dirty="0">
              <a:latin typeface="BIZ UDゴシック" panose="020B0400000000000000" pitchFamily="49" charset="-128"/>
              <a:ea typeface="BIZ UDゴシック" panose="020B0400000000000000" pitchFamily="49" charset="-128"/>
            </a:endParaRPr>
          </a:p>
        </p:txBody>
      </p:sp>
      <p:sp>
        <p:nvSpPr>
          <p:cNvPr id="32" name="タイトル 9">
            <a:extLst>
              <a:ext uri="{FF2B5EF4-FFF2-40B4-BE49-F238E27FC236}">
                <a16:creationId xmlns:a16="http://schemas.microsoft.com/office/drawing/2014/main" id="{FDDA2747-DBA5-44E4-A04D-BE8E8CD8D716}"/>
              </a:ext>
            </a:extLst>
          </p:cNvPr>
          <p:cNvSpPr txBox="1">
            <a:spLocks/>
          </p:cNvSpPr>
          <p:nvPr/>
        </p:nvSpPr>
        <p:spPr>
          <a:xfrm>
            <a:off x="1598088" y="234436"/>
            <a:ext cx="7043379"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オンライン診療アプリ</a:t>
            </a:r>
            <a:r>
              <a:rPr lang="ja-JP" altLang="ja-JP" sz="1800" dirty="0">
                <a:latin typeface="BIZ UDゴシック" panose="020B0400000000000000" pitchFamily="49" charset="-128"/>
                <a:ea typeface="BIZ UDゴシック" panose="020B0400000000000000" pitchFamily="49" charset="-128"/>
                <a:cs typeface="Meiryo"/>
                <a:sym typeface="Meiryo"/>
              </a:rPr>
              <a:t>curo</a:t>
            </a:r>
            <a:r>
              <a:rPr lang="ja-JP" altLang="ja-JP" sz="1800" spc="-750" dirty="0">
                <a:latin typeface="BIZ UDゴシック" panose="020B0400000000000000" pitchFamily="49" charset="-128"/>
                <a:ea typeface="BIZ UDゴシック" panose="020B0400000000000000" pitchFamily="49" charset="-128"/>
                <a:cs typeface="Meiryo"/>
                <a:sym typeface="Meiryo"/>
              </a:rPr>
              <a:t>n</a:t>
            </a:r>
            <a:r>
              <a:rPr lang="ja-JP" altLang="ja-JP" sz="1800" b="0" dirty="0">
                <a:latin typeface="BIZ UDゴシック" panose="020B0400000000000000" pitchFamily="49" charset="-128"/>
                <a:ea typeface="BIZ UDゴシック" panose="020B0400000000000000" pitchFamily="49" charset="-128"/>
                <a:cs typeface="Meiryo"/>
                <a:sym typeface="Meiryo"/>
              </a:rPr>
              <a:t>［</a:t>
            </a:r>
            <a:r>
              <a:rPr lang="ja-JP" altLang="ja-JP" sz="1800" dirty="0">
                <a:latin typeface="BIZ UDゴシック" panose="020B0400000000000000" pitchFamily="49" charset="-128"/>
                <a:ea typeface="BIZ UDゴシック" panose="020B0400000000000000" pitchFamily="49" charset="-128"/>
                <a:cs typeface="Meiryo"/>
                <a:sym typeface="Meiryo"/>
              </a:rPr>
              <a:t>クロン</a:t>
            </a:r>
            <a:r>
              <a:rPr lang="ja-JP" altLang="ja-JP" sz="1800" b="0" dirty="0">
                <a:latin typeface="BIZ UDゴシック" panose="020B0400000000000000" pitchFamily="49" charset="-128"/>
                <a:ea typeface="BIZ UDゴシック" panose="020B0400000000000000" pitchFamily="49" charset="-128"/>
                <a:cs typeface="Meiryo"/>
                <a:sym typeface="Meiryo"/>
              </a:rPr>
              <a:t>］</a:t>
            </a:r>
            <a:r>
              <a:rPr lang="en-US" altLang="ja-JP" sz="1800" spc="-13" dirty="0" err="1">
                <a:latin typeface="BIZ UDゴシック" panose="020B0400000000000000" pitchFamily="49" charset="-128"/>
                <a:ea typeface="BIZ UDゴシック" panose="020B0400000000000000" pitchFamily="49" charset="-128"/>
              </a:rPr>
              <a:t> </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【4</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ja-JP" altLang="ja-JP" sz="3200" dirty="0">
                <a:latin typeface="BIZ UDゴシック" panose="020B0400000000000000" pitchFamily="49" charset="-128"/>
                <a:ea typeface="BIZ UDゴシック" panose="020B0400000000000000" pitchFamily="49" charset="-128"/>
                <a:cs typeface="Meiryo"/>
                <a:sym typeface="Meiryo"/>
              </a:rPr>
              <a:t>クレジットカード情報の入</a:t>
            </a:r>
            <a:r>
              <a:rPr lang="ja-JP" altLang="ja-JP" sz="3200" spc="-1250" dirty="0">
                <a:latin typeface="BIZ UDゴシック" panose="020B0400000000000000" pitchFamily="49" charset="-128"/>
                <a:ea typeface="BIZ UDゴシック" panose="020B0400000000000000" pitchFamily="49" charset="-128"/>
                <a:cs typeface="Meiryo"/>
                <a:sym typeface="Meiryo"/>
              </a:rPr>
              <a:t>力</a:t>
            </a:r>
            <a:endParaRPr kumimoji="0" lang="ja-JP" altLang="en-US" sz="3200" b="0" kern="0" dirty="0">
              <a:latin typeface="BIZ UDゴシック" panose="020B0400000000000000" pitchFamily="49" charset="-128"/>
              <a:ea typeface="BIZ UDゴシック" panose="020B0400000000000000" pitchFamily="49" charset="-128"/>
            </a:endParaRPr>
          </a:p>
        </p:txBody>
      </p:sp>
      <p:grpSp>
        <p:nvGrpSpPr>
          <p:cNvPr id="43" name="図形グループ 42"/>
          <p:cNvGrpSpPr/>
          <p:nvPr/>
        </p:nvGrpSpPr>
        <p:grpSpPr>
          <a:xfrm>
            <a:off x="4897619" y="2734530"/>
            <a:ext cx="296586" cy="293005"/>
            <a:chOff x="4232441" y="3995693"/>
            <a:chExt cx="296586" cy="293005"/>
          </a:xfrm>
        </p:grpSpPr>
        <p:sp>
          <p:nvSpPr>
            <p:cNvPr id="44" name="円/楕円 43"/>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5" name="フリーフォーム 44"/>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nvGrpSpPr>
          <p:cNvPr id="46" name="図形グループ 45"/>
          <p:cNvGrpSpPr/>
          <p:nvPr/>
        </p:nvGrpSpPr>
        <p:grpSpPr>
          <a:xfrm>
            <a:off x="2937438" y="3595039"/>
            <a:ext cx="296586" cy="293005"/>
            <a:chOff x="3546641" y="3995693"/>
            <a:chExt cx="296586" cy="293005"/>
          </a:xfrm>
        </p:grpSpPr>
        <p:sp>
          <p:nvSpPr>
            <p:cNvPr id="47" name="円/楕円 46"/>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8" name="フリーフォーム 47"/>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nvGrpSpPr>
          <p:cNvPr id="49" name="図形グループ 48"/>
          <p:cNvGrpSpPr/>
          <p:nvPr/>
        </p:nvGrpSpPr>
        <p:grpSpPr>
          <a:xfrm>
            <a:off x="4044325" y="5095689"/>
            <a:ext cx="296587" cy="293005"/>
            <a:chOff x="2897417" y="3995693"/>
            <a:chExt cx="296587" cy="293005"/>
          </a:xfrm>
        </p:grpSpPr>
        <p:sp>
          <p:nvSpPr>
            <p:cNvPr id="50" name="円/楕円 49"/>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51" name="テキスト ボックス 50"/>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BIZ UDゴシック" panose="020B0400000000000000" pitchFamily="49" charset="-128"/>
                <a:ea typeface="BIZ UDゴシック" panose="020B0400000000000000" pitchFamily="49" charset="-128"/>
                <a:cs typeface="Meiryo" charset="-128"/>
              </a:endParaRPr>
            </a:p>
          </p:txBody>
        </p:sp>
      </p:grpSp>
      <p:grpSp>
        <p:nvGrpSpPr>
          <p:cNvPr id="3" name="図形グループ 39">
            <a:extLst>
              <a:ext uri="{FF2B5EF4-FFF2-40B4-BE49-F238E27FC236}">
                <a16:creationId xmlns:a16="http://schemas.microsoft.com/office/drawing/2014/main" id="{0C3013C6-6D2A-7D10-9B30-E4B0EF2D98C3}"/>
              </a:ext>
            </a:extLst>
          </p:cNvPr>
          <p:cNvGrpSpPr/>
          <p:nvPr/>
        </p:nvGrpSpPr>
        <p:grpSpPr>
          <a:xfrm>
            <a:off x="6794859" y="2897534"/>
            <a:ext cx="296586" cy="293005"/>
            <a:chOff x="5101121" y="3995693"/>
            <a:chExt cx="296586" cy="293005"/>
          </a:xfrm>
        </p:grpSpPr>
        <p:sp>
          <p:nvSpPr>
            <p:cNvPr id="4" name="円/楕円 40">
              <a:extLst>
                <a:ext uri="{FF2B5EF4-FFF2-40B4-BE49-F238E27FC236}">
                  <a16:creationId xmlns:a16="http://schemas.microsoft.com/office/drawing/2014/main" id="{F2B49000-F357-04A4-949A-17A3E81E0A89}"/>
                </a:ext>
              </a:extLst>
            </p:cNvPr>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5" name="フリーフォーム 41">
              <a:extLst>
                <a:ext uri="{FF2B5EF4-FFF2-40B4-BE49-F238E27FC236}">
                  <a16:creationId xmlns:a16="http://schemas.microsoft.com/office/drawing/2014/main" id="{B5AFA8E3-47B7-42A4-3DAC-BDD505797A74}"/>
                </a:ext>
              </a:extLst>
            </p:cNvPr>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graphicFrame>
        <p:nvGraphicFramePr>
          <p:cNvPr id="2" name="オブジェクト 1" hidden="1">
            <a:extLst>
              <a:ext uri="{FF2B5EF4-FFF2-40B4-BE49-F238E27FC236}">
                <a16:creationId xmlns:a16="http://schemas.microsoft.com/office/drawing/2014/main" id="{3329E2D3-49A2-441A-96AE-7DD4A9862A8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353" imgH="353" progId="TCLayout.ActiveDocument.1">
                  <p:embed/>
                </p:oleObj>
              </mc:Choice>
              <mc:Fallback>
                <p:oleObj name="think-cell スライド" r:id="rId4" imgW="353" imgH="353" progId="TCLayout.ActiveDocument.1">
                  <p:embed/>
                  <p:pic>
                    <p:nvPicPr>
                      <p:cNvPr id="2" name="オブジェクト 1" hidden="1">
                        <a:extLst>
                          <a:ext uri="{FF2B5EF4-FFF2-40B4-BE49-F238E27FC236}">
                            <a16:creationId xmlns:a16="http://schemas.microsoft.com/office/drawing/2014/main" id="{3329E2D3-49A2-441A-96AE-7DD4A9862A8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69" name="Google Shape;269;g143519c7921_0_87"/>
          <p:cNvSpPr txBox="1"/>
          <p:nvPr/>
        </p:nvSpPr>
        <p:spPr>
          <a:xfrm>
            <a:off x="405497" y="1688780"/>
            <a:ext cx="2421944" cy="4228707"/>
          </a:xfrm>
          <a:prstGeom prst="rect">
            <a:avLst/>
          </a:prstGeom>
          <a:noFill/>
          <a:ln>
            <a:noFill/>
          </a:ln>
        </p:spPr>
        <p:txBody>
          <a:bodyPr spcFirstLastPara="1" wrap="square" lIns="0" tIns="12050" rIns="0" bIns="0" anchor="t" anchorCtr="0">
            <a:spAutoFit/>
          </a:bodyPr>
          <a:lstStyle/>
          <a:p>
            <a:pPr marL="9525" marR="0" lvl="0" algn="l" rtl="0">
              <a:spcBef>
                <a:spcPts val="0"/>
              </a:spcBef>
              <a:spcAft>
                <a:spcPts val="0"/>
              </a:spcAft>
              <a:buNone/>
              <a:tabLst>
                <a:tab pos="347663" algn="l"/>
              </a:tabLst>
            </a:pPr>
            <a:r>
              <a:rPr lang="ja-JP" altLang="en-US" sz="2400" b="1" dirty="0">
                <a:solidFill>
                  <a:srgbClr val="009650"/>
                </a:solidFill>
                <a:latin typeface="BIZ UDゴシック" panose="020B0400000000000000" pitchFamily="49" charset="-128"/>
                <a:ea typeface="BIZ UDゴシック" panose="020B0400000000000000" pitchFamily="49" charset="-128"/>
                <a:cs typeface="Meiryo"/>
                <a:sym typeface="Meiryo"/>
              </a:rPr>
              <a:t>❺</a:t>
            </a:r>
            <a:r>
              <a:rPr lang="en-US" altLang="ja-JP" sz="2400" b="1" dirty="0">
                <a:solidFill>
                  <a:srgbClr val="009650"/>
                </a:solidFill>
                <a:latin typeface="BIZ UDゴシック" panose="020B0400000000000000" pitchFamily="49" charset="-128"/>
                <a:ea typeface="BIZ UDゴシック" panose="020B0400000000000000" pitchFamily="49" charset="-128"/>
                <a:cs typeface="Meiryo"/>
                <a:sym typeface="Meiryo"/>
              </a:rPr>
              <a:t>	</a:t>
            </a: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スワイプで移動し、</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0" lvl="0" algn="l" rtl="0">
              <a:spcBef>
                <a:spcPts val="0"/>
              </a:spcBef>
              <a:spcAft>
                <a:spcPts val="0"/>
              </a:spcAft>
              <a:buNone/>
              <a:tabLst>
                <a:tab pos="347663" algn="l"/>
              </a:tabLst>
            </a:pP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　カード番号、月</a:t>
            </a: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年、</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0" lvl="0" algn="l" rtl="0">
              <a:spcBef>
                <a:spcPts val="0"/>
              </a:spcBef>
              <a:spcAft>
                <a:spcPts val="0"/>
              </a:spcAft>
              <a:buNone/>
              <a:tabLst>
                <a:tab pos="347663" algn="l"/>
              </a:tabLst>
            </a:pP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　セキュリティ番号、</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0" lvl="0" algn="l" rtl="0">
              <a:spcBef>
                <a:spcPts val="0"/>
              </a:spcBef>
              <a:spcAft>
                <a:spcPts val="0"/>
              </a:spcAft>
              <a:buNone/>
              <a:tabLst>
                <a:tab pos="347663" algn="l"/>
              </a:tabLst>
            </a:pP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　郵便番号を記入</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0" lvl="0" algn="l" rtl="0">
              <a:spcBef>
                <a:spcPts val="0"/>
              </a:spcBef>
              <a:spcAft>
                <a:spcPts val="0"/>
              </a:spcAft>
              <a:buNone/>
              <a:tabLst>
                <a:tab pos="347663" algn="l"/>
              </a:tabLst>
            </a:pPr>
            <a:endParaRPr lang="en-US" altLang="ja-JP" sz="9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0" lvl="0" algn="l" rtl="0">
              <a:spcBef>
                <a:spcPts val="0"/>
              </a:spcBef>
              <a:spcAft>
                <a:spcPts val="0"/>
              </a:spcAft>
              <a:buNone/>
              <a:tabLst>
                <a:tab pos="347663" algn="l"/>
              </a:tabLst>
            </a:pPr>
            <a:r>
              <a:rPr lang="ja-JP" altLang="en-US" sz="1600" b="1" dirty="0">
                <a:solidFill>
                  <a:srgbClr val="009650"/>
                </a:solidFill>
                <a:latin typeface="BIZ UDゴシック" panose="020B0400000000000000" pitchFamily="49" charset="-128"/>
                <a:ea typeface="BIZ UDゴシック" panose="020B0400000000000000" pitchFamily="49" charset="-128"/>
                <a:cs typeface="Meiryo"/>
                <a:sym typeface="Meiryo"/>
              </a:rPr>
              <a:t>　</a:t>
            </a:r>
            <a:r>
              <a:rPr lang="en-US" altLang="ja-JP" sz="1600" b="1" dirty="0">
                <a:solidFill>
                  <a:srgbClr val="009650"/>
                </a:solidFill>
                <a:latin typeface="BIZ UDゴシック" panose="020B0400000000000000" pitchFamily="49" charset="-128"/>
                <a:ea typeface="BIZ UDゴシック" panose="020B0400000000000000" pitchFamily="49" charset="-128"/>
                <a:cs typeface="Meiryo"/>
                <a:sym typeface="Meiryo"/>
              </a:rPr>
              <a:t>※</a:t>
            </a:r>
            <a:r>
              <a:rPr lang="ja-JP" altLang="en-US" sz="1600" b="1" dirty="0">
                <a:solidFill>
                  <a:srgbClr val="009650"/>
                </a:solidFill>
                <a:latin typeface="BIZ UDゴシック" panose="020B0400000000000000" pitchFamily="49" charset="-128"/>
                <a:ea typeface="BIZ UDゴシック" panose="020B0400000000000000" pitchFamily="49" charset="-128"/>
                <a:cs typeface="Meiryo"/>
                <a:sym typeface="Meiryo"/>
              </a:rPr>
              <a:t>月</a:t>
            </a:r>
            <a:r>
              <a:rPr lang="en-US" altLang="ja-JP" sz="1600" b="1" dirty="0">
                <a:solidFill>
                  <a:srgbClr val="009650"/>
                </a:solidFill>
                <a:latin typeface="BIZ UDゴシック" panose="020B0400000000000000" pitchFamily="49" charset="-128"/>
                <a:ea typeface="BIZ UDゴシック" panose="020B0400000000000000" pitchFamily="49" charset="-128"/>
                <a:cs typeface="Meiryo"/>
                <a:sym typeface="Meiryo"/>
              </a:rPr>
              <a:t>/</a:t>
            </a:r>
            <a:r>
              <a:rPr lang="ja-JP" altLang="en-US" sz="1600" b="1" dirty="0">
                <a:solidFill>
                  <a:srgbClr val="009650"/>
                </a:solidFill>
                <a:latin typeface="BIZ UDゴシック" panose="020B0400000000000000" pitchFamily="49" charset="-128"/>
                <a:ea typeface="BIZ UDゴシック" panose="020B0400000000000000" pitchFamily="49" charset="-128"/>
                <a:cs typeface="Meiryo"/>
                <a:sym typeface="Meiryo"/>
              </a:rPr>
              <a:t>年は月と西暦の</a:t>
            </a:r>
            <a:endParaRPr lang="en-US" altLang="ja-JP" sz="1600" b="1" dirty="0">
              <a:solidFill>
                <a:srgbClr val="009650"/>
              </a:solidFill>
              <a:latin typeface="BIZ UDゴシック" panose="020B0400000000000000" pitchFamily="49" charset="-128"/>
              <a:ea typeface="BIZ UDゴシック" panose="020B0400000000000000" pitchFamily="49" charset="-128"/>
              <a:cs typeface="Meiryo"/>
              <a:sym typeface="Meiryo"/>
            </a:endParaRPr>
          </a:p>
          <a:p>
            <a:pPr marL="9525" marR="0" lvl="0" algn="l" rtl="0">
              <a:spcBef>
                <a:spcPts val="0"/>
              </a:spcBef>
              <a:spcAft>
                <a:spcPts val="0"/>
              </a:spcAft>
              <a:buNone/>
              <a:tabLst>
                <a:tab pos="347663" algn="l"/>
              </a:tabLst>
            </a:pPr>
            <a:r>
              <a:rPr lang="ja-JP" altLang="en-US" sz="1600" b="1" dirty="0">
                <a:solidFill>
                  <a:srgbClr val="009650"/>
                </a:solidFill>
                <a:latin typeface="BIZ UDゴシック" panose="020B0400000000000000" pitchFamily="49" charset="-128"/>
                <a:ea typeface="BIZ UDゴシック" panose="020B0400000000000000" pitchFamily="49" charset="-128"/>
                <a:cs typeface="Meiryo"/>
                <a:sym typeface="Meiryo"/>
              </a:rPr>
              <a:t>　　下</a:t>
            </a:r>
            <a:r>
              <a:rPr lang="en-US" altLang="ja-JP" sz="1600" b="1" dirty="0">
                <a:solidFill>
                  <a:srgbClr val="009650"/>
                </a:solidFill>
                <a:latin typeface="BIZ UDゴシック" panose="020B0400000000000000" pitchFamily="49" charset="-128"/>
                <a:ea typeface="BIZ UDゴシック" panose="020B0400000000000000" pitchFamily="49" charset="-128"/>
                <a:cs typeface="Meiryo"/>
                <a:sym typeface="Meiryo"/>
              </a:rPr>
              <a:t>2</a:t>
            </a:r>
            <a:r>
              <a:rPr lang="ja-JP" altLang="en-US" sz="1600" b="1" dirty="0">
                <a:solidFill>
                  <a:srgbClr val="009650"/>
                </a:solidFill>
                <a:latin typeface="BIZ UDゴシック" panose="020B0400000000000000" pitchFamily="49" charset="-128"/>
                <a:ea typeface="BIZ UDゴシック" panose="020B0400000000000000" pitchFamily="49" charset="-128"/>
                <a:cs typeface="Meiryo"/>
                <a:sym typeface="Meiryo"/>
              </a:rPr>
              <a:t>桁を記入。</a:t>
            </a:r>
            <a:endParaRPr lang="en-US" altLang="ja-JP" sz="1600" b="1" dirty="0">
              <a:solidFill>
                <a:srgbClr val="009650"/>
              </a:solidFill>
              <a:latin typeface="BIZ UDゴシック" panose="020B0400000000000000" pitchFamily="49" charset="-128"/>
              <a:ea typeface="BIZ UDゴシック" panose="020B0400000000000000" pitchFamily="49" charset="-128"/>
              <a:cs typeface="Meiryo"/>
              <a:sym typeface="Meiryo"/>
            </a:endParaRPr>
          </a:p>
          <a:p>
            <a:pPr marL="9525" marR="0" lvl="0" algn="l" rtl="0">
              <a:spcBef>
                <a:spcPts val="0"/>
              </a:spcBef>
              <a:spcAft>
                <a:spcPts val="0"/>
              </a:spcAft>
              <a:buNone/>
              <a:tabLst>
                <a:tab pos="347663" algn="l"/>
              </a:tabLst>
            </a:pPr>
            <a:r>
              <a:rPr lang="ja-JP" altLang="en-US" sz="1600" b="1" dirty="0">
                <a:solidFill>
                  <a:srgbClr val="009650"/>
                </a:solidFill>
                <a:latin typeface="BIZ UDゴシック" panose="020B0400000000000000" pitchFamily="49" charset="-128"/>
                <a:ea typeface="BIZ UDゴシック" panose="020B0400000000000000" pitchFamily="49" charset="-128"/>
                <a:cs typeface="Meiryo"/>
                <a:sym typeface="Meiryo"/>
              </a:rPr>
              <a:t>　</a:t>
            </a:r>
            <a:r>
              <a:rPr lang="en-US" altLang="ja-JP" sz="1600" b="1" dirty="0">
                <a:solidFill>
                  <a:srgbClr val="009650"/>
                </a:solidFill>
                <a:latin typeface="BIZ UDゴシック" panose="020B0400000000000000" pitchFamily="49" charset="-128"/>
                <a:ea typeface="BIZ UDゴシック" panose="020B0400000000000000" pitchFamily="49" charset="-128"/>
                <a:cs typeface="Meiryo"/>
                <a:sym typeface="Meiryo"/>
              </a:rPr>
              <a:t>※</a:t>
            </a:r>
            <a:r>
              <a:rPr lang="ja-JP" altLang="en-US" sz="1600" b="1" dirty="0">
                <a:solidFill>
                  <a:srgbClr val="009650"/>
                </a:solidFill>
                <a:latin typeface="BIZ UDゴシック" panose="020B0400000000000000" pitchFamily="49" charset="-128"/>
                <a:ea typeface="BIZ UDゴシック" panose="020B0400000000000000" pitchFamily="49" charset="-128"/>
                <a:cs typeface="Meiryo"/>
                <a:sym typeface="Meiryo"/>
              </a:rPr>
              <a:t>郵便番号のハイフン</a:t>
            </a:r>
            <a:endParaRPr lang="en-US" altLang="ja-JP" sz="1600" b="1" dirty="0">
              <a:solidFill>
                <a:srgbClr val="009650"/>
              </a:solidFill>
              <a:latin typeface="BIZ UDゴシック" panose="020B0400000000000000" pitchFamily="49" charset="-128"/>
              <a:ea typeface="BIZ UDゴシック" panose="020B0400000000000000" pitchFamily="49" charset="-128"/>
              <a:cs typeface="Meiryo"/>
              <a:sym typeface="Meiryo"/>
            </a:endParaRPr>
          </a:p>
          <a:p>
            <a:pPr marL="9525" marR="0" lvl="0" algn="l" rtl="0">
              <a:spcBef>
                <a:spcPts val="0"/>
              </a:spcBef>
              <a:spcAft>
                <a:spcPts val="0"/>
              </a:spcAft>
              <a:buNone/>
              <a:tabLst>
                <a:tab pos="347663" algn="l"/>
              </a:tabLst>
            </a:pPr>
            <a:r>
              <a:rPr lang="ja-JP" altLang="en-US" sz="1600" b="1" dirty="0">
                <a:solidFill>
                  <a:srgbClr val="009650"/>
                </a:solidFill>
                <a:latin typeface="BIZ UDゴシック" panose="020B0400000000000000" pitchFamily="49" charset="-128"/>
                <a:ea typeface="BIZ UDゴシック" panose="020B0400000000000000" pitchFamily="49" charset="-128"/>
                <a:cs typeface="Meiryo"/>
                <a:sym typeface="Meiryo"/>
              </a:rPr>
              <a:t>　　は必要ありません。</a:t>
            </a:r>
            <a:endParaRPr sz="1600" b="1" dirty="0">
              <a:solidFill>
                <a:srgbClr val="009650"/>
              </a:solidFill>
              <a:latin typeface="BIZ UDゴシック" panose="020B0400000000000000" pitchFamily="49" charset="-128"/>
              <a:ea typeface="BIZ UDゴシック" panose="020B0400000000000000" pitchFamily="49" charset="-128"/>
              <a:cs typeface="Meiryo"/>
              <a:sym typeface="Meiryo"/>
            </a:endParaRPr>
          </a:p>
          <a:p>
            <a:pPr marL="9525" marR="0" lvl="0" algn="l" rtl="0">
              <a:spcBef>
                <a:spcPts val="0"/>
              </a:spcBef>
              <a:spcAft>
                <a:spcPts val="0"/>
              </a:spcAft>
              <a:buNone/>
              <a:tabLst>
                <a:tab pos="347663" algn="l"/>
              </a:tabLst>
            </a:pPr>
            <a:r>
              <a:rPr lang="ja-JP" altLang="en-US" sz="2400" b="1" dirty="0">
                <a:solidFill>
                  <a:srgbClr val="009650"/>
                </a:solidFill>
                <a:latin typeface="BIZ UDゴシック" panose="020B0400000000000000" pitchFamily="49" charset="-128"/>
                <a:ea typeface="BIZ UDゴシック" panose="020B0400000000000000" pitchFamily="49" charset="-128"/>
                <a:cs typeface="Meiryo"/>
                <a:sym typeface="Meiryo"/>
              </a:rPr>
              <a:t>❻</a:t>
            </a:r>
            <a:r>
              <a:rPr lang="en-US" altLang="ja-JP" sz="2400" b="1" dirty="0">
                <a:solidFill>
                  <a:srgbClr val="009650"/>
                </a:solidFill>
                <a:latin typeface="BIZ UDゴシック" panose="020B0400000000000000" pitchFamily="49" charset="-128"/>
                <a:ea typeface="BIZ UDゴシック" panose="020B0400000000000000" pitchFamily="49" charset="-128"/>
                <a:cs typeface="Meiryo"/>
                <a:sym typeface="Meiryo"/>
              </a:rPr>
              <a:t>	</a:t>
            </a: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全て入力し、</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0" lvl="0" algn="l" rtl="0">
              <a:spcBef>
                <a:spcPts val="0"/>
              </a:spcBef>
              <a:spcAft>
                <a:spcPts val="0"/>
              </a:spcAft>
              <a:buNone/>
              <a:tabLst>
                <a:tab pos="347663" algn="l"/>
              </a:tabLst>
            </a:pP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　スワイプで</a:t>
            </a: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登録</a:t>
            </a: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に</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0" lvl="0" algn="l" rtl="0">
              <a:spcBef>
                <a:spcPts val="0"/>
              </a:spcBef>
              <a:spcAft>
                <a:spcPts val="0"/>
              </a:spcAft>
              <a:buNone/>
              <a:tabLst>
                <a:tab pos="347663" algn="l"/>
              </a:tabLst>
            </a:pP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　移動してダブル</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0" lvl="0" algn="l" rtl="0">
              <a:spcBef>
                <a:spcPts val="0"/>
              </a:spcBef>
              <a:spcAft>
                <a:spcPts val="0"/>
              </a:spcAft>
              <a:buNone/>
              <a:tabLst>
                <a:tab pos="347663" algn="l"/>
              </a:tabLst>
            </a:pP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　タップ</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0" lvl="0" algn="l" rtl="0">
              <a:spcBef>
                <a:spcPts val="0"/>
              </a:spcBef>
              <a:spcAft>
                <a:spcPts val="0"/>
              </a:spcAft>
              <a:buNone/>
              <a:tabLst>
                <a:tab pos="347663" algn="l"/>
              </a:tabLst>
            </a:pPr>
            <a:endParaRPr lang="en-US" altLang="ja-JP" sz="9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0" lvl="0" algn="l" rtl="0">
              <a:spcBef>
                <a:spcPts val="0"/>
              </a:spcBef>
              <a:spcAft>
                <a:spcPts val="0"/>
              </a:spcAft>
              <a:buNone/>
              <a:tabLst>
                <a:tab pos="347663" algn="l"/>
              </a:tabLst>
            </a:pPr>
            <a:r>
              <a:rPr lang="ja-JP" altLang="en-US" sz="1800" b="1" dirty="0">
                <a:solidFill>
                  <a:schemeClr val="tx1"/>
                </a:solidFill>
                <a:latin typeface="BIZ UDゴシック" panose="020B0400000000000000" pitchFamily="49" charset="-128"/>
                <a:ea typeface="BIZ UDゴシック" panose="020B0400000000000000" pitchFamily="49" charset="-128"/>
                <a:cs typeface="Meiryo"/>
                <a:sym typeface="Meiryo"/>
              </a:rPr>
              <a:t>　クレジットカードの</a:t>
            </a:r>
            <a:endParaRPr lang="en-US" altLang="ja-JP" sz="1800" b="1" dirty="0">
              <a:solidFill>
                <a:schemeClr val="tx1"/>
              </a:solidFill>
              <a:latin typeface="BIZ UDゴシック" panose="020B0400000000000000" pitchFamily="49" charset="-128"/>
              <a:ea typeface="BIZ UDゴシック" panose="020B0400000000000000" pitchFamily="49" charset="-128"/>
              <a:cs typeface="Meiryo"/>
              <a:sym typeface="Meiryo"/>
            </a:endParaRPr>
          </a:p>
          <a:p>
            <a:pPr marL="9525" marR="0" lvl="0" algn="l" rtl="0">
              <a:spcBef>
                <a:spcPts val="0"/>
              </a:spcBef>
              <a:spcAft>
                <a:spcPts val="0"/>
              </a:spcAft>
              <a:buNone/>
              <a:tabLst>
                <a:tab pos="347663" algn="l"/>
              </a:tabLst>
            </a:pPr>
            <a:r>
              <a:rPr lang="ja-JP" altLang="en-US" sz="1800" b="1" dirty="0">
                <a:solidFill>
                  <a:schemeClr val="tx1"/>
                </a:solidFill>
                <a:latin typeface="BIZ UDゴシック" panose="020B0400000000000000" pitchFamily="49" charset="-128"/>
                <a:ea typeface="BIZ UDゴシック" panose="020B0400000000000000" pitchFamily="49" charset="-128"/>
                <a:cs typeface="Meiryo"/>
                <a:sym typeface="Meiryo"/>
              </a:rPr>
              <a:t>　</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登録</a:t>
            </a: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は</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完了です</a:t>
            </a:r>
            <a:endParaRPr sz="2400" b="1" dirty="0">
              <a:solidFill>
                <a:srgbClr val="009650"/>
              </a:solidFill>
              <a:latin typeface="BIZ UDゴシック" panose="020B0400000000000000" pitchFamily="49" charset="-128"/>
              <a:ea typeface="BIZ UDゴシック" panose="020B0400000000000000" pitchFamily="49" charset="-128"/>
              <a:cs typeface="Meiryo"/>
              <a:sym typeface="Meiryo"/>
            </a:endParaRPr>
          </a:p>
        </p:txBody>
      </p:sp>
      <p:grpSp>
        <p:nvGrpSpPr>
          <p:cNvPr id="274" name="Google Shape;274;g143519c7921_0_87"/>
          <p:cNvGrpSpPr/>
          <p:nvPr/>
        </p:nvGrpSpPr>
        <p:grpSpPr>
          <a:xfrm>
            <a:off x="2774220" y="2601135"/>
            <a:ext cx="441000" cy="400200"/>
            <a:chOff x="3501100" y="4812902"/>
            <a:chExt cx="441000" cy="400200"/>
          </a:xfrm>
        </p:grpSpPr>
        <p:sp>
          <p:nvSpPr>
            <p:cNvPr id="275" name="Google Shape;275;g143519c7921_0_87"/>
            <p:cNvSpPr/>
            <p:nvPr/>
          </p:nvSpPr>
          <p:spPr>
            <a:xfrm>
              <a:off x="3613673" y="4876800"/>
              <a:ext cx="216000" cy="2160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ゴシック" panose="020B0400000000000000" pitchFamily="49" charset="-128"/>
                <a:ea typeface="BIZ UDゴシック" panose="020B0400000000000000" pitchFamily="49" charset="-128"/>
                <a:cs typeface="Calibri"/>
                <a:sym typeface="Calibri"/>
              </a:endParaRPr>
            </a:p>
          </p:txBody>
        </p:sp>
        <p:sp>
          <p:nvSpPr>
            <p:cNvPr id="276" name="Google Shape;276;g143519c7921_0_87"/>
            <p:cNvSpPr/>
            <p:nvPr/>
          </p:nvSpPr>
          <p:spPr>
            <a:xfrm>
              <a:off x="3501100" y="4812902"/>
              <a:ext cx="441000" cy="400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1" i="0" u="none" strike="noStrike" cap="none">
                <a:solidFill>
                  <a:srgbClr val="009650"/>
                </a:solidFill>
                <a:latin typeface="BIZ UDゴシック" panose="020B0400000000000000" pitchFamily="49" charset="-128"/>
                <a:ea typeface="BIZ UDゴシック" panose="020B0400000000000000" pitchFamily="49" charset="-128"/>
                <a:cs typeface="Meiryo"/>
                <a:sym typeface="Meiryo"/>
              </a:endParaRPr>
            </a:p>
          </p:txBody>
        </p:sp>
      </p:grpSp>
      <p:grpSp>
        <p:nvGrpSpPr>
          <p:cNvPr id="277" name="Google Shape;277;g143519c7921_0_87"/>
          <p:cNvGrpSpPr/>
          <p:nvPr/>
        </p:nvGrpSpPr>
        <p:grpSpPr>
          <a:xfrm>
            <a:off x="4897620" y="2885737"/>
            <a:ext cx="441000" cy="400200"/>
            <a:chOff x="3501100" y="4812902"/>
            <a:chExt cx="441000" cy="400200"/>
          </a:xfrm>
        </p:grpSpPr>
        <p:sp>
          <p:nvSpPr>
            <p:cNvPr id="278" name="Google Shape;278;g143519c7921_0_87"/>
            <p:cNvSpPr/>
            <p:nvPr/>
          </p:nvSpPr>
          <p:spPr>
            <a:xfrm>
              <a:off x="3613673" y="4876800"/>
              <a:ext cx="216000" cy="2160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ゴシック" panose="020B0400000000000000" pitchFamily="49" charset="-128"/>
                <a:ea typeface="BIZ UDゴシック" panose="020B0400000000000000" pitchFamily="49" charset="-128"/>
                <a:cs typeface="Calibri"/>
                <a:sym typeface="Calibri"/>
              </a:endParaRPr>
            </a:p>
          </p:txBody>
        </p:sp>
        <p:sp>
          <p:nvSpPr>
            <p:cNvPr id="279" name="Google Shape;279;g143519c7921_0_87"/>
            <p:cNvSpPr/>
            <p:nvPr/>
          </p:nvSpPr>
          <p:spPr>
            <a:xfrm>
              <a:off x="3501100" y="4812902"/>
              <a:ext cx="441000" cy="400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1" i="0" u="none" strike="noStrike" cap="none">
                <a:solidFill>
                  <a:srgbClr val="009650"/>
                </a:solidFill>
                <a:latin typeface="BIZ UDゴシック" panose="020B0400000000000000" pitchFamily="49" charset="-128"/>
                <a:ea typeface="BIZ UDゴシック" panose="020B0400000000000000" pitchFamily="49" charset="-128"/>
                <a:cs typeface="Meiryo"/>
                <a:sym typeface="Meiryo"/>
              </a:endParaRPr>
            </a:p>
          </p:txBody>
        </p:sp>
      </p:grpSp>
      <p:pic>
        <p:nvPicPr>
          <p:cNvPr id="285" name="Google Shape;285;g143519c7921_0_87" descr="クレジットカード登録画面でクレジットカード情報を入力している画像"/>
          <p:cNvPicPr preferRelativeResize="0">
            <a:picLocks noChangeAspect="1"/>
          </p:cNvPicPr>
          <p:nvPr/>
        </p:nvPicPr>
        <p:blipFill rotWithShape="1">
          <a:blip r:embed="rId6">
            <a:alphaModFix/>
          </a:blip>
          <a:srcRect t="2600" b="-2600"/>
          <a:stretch/>
        </p:blipFill>
        <p:spPr>
          <a:xfrm>
            <a:off x="3045249" y="1987494"/>
            <a:ext cx="1620000" cy="3507840"/>
          </a:xfrm>
          <a:prstGeom prst="rect">
            <a:avLst/>
          </a:prstGeom>
          <a:noFill/>
          <a:ln w="9525" cap="flat" cmpd="sng">
            <a:solidFill>
              <a:schemeClr val="tx1">
                <a:lumMod val="50000"/>
                <a:lumOff val="50000"/>
              </a:schemeClr>
            </a:solidFill>
            <a:prstDash val="solid"/>
            <a:round/>
            <a:headEnd type="none" w="sm" len="sm"/>
            <a:tailEnd type="none" w="sm" len="sm"/>
          </a:ln>
        </p:spPr>
      </p:pic>
      <p:pic>
        <p:nvPicPr>
          <p:cNvPr id="286" name="Google Shape;286;g143519c7921_0_87" descr="クレジットカード登録画面でカード情報登録後、「登録」をタップしている画像"/>
          <p:cNvPicPr preferRelativeResize="0">
            <a:picLocks noChangeAspect="1"/>
          </p:cNvPicPr>
          <p:nvPr/>
        </p:nvPicPr>
        <p:blipFill>
          <a:blip r:embed="rId7">
            <a:alphaModFix/>
          </a:blip>
          <a:stretch>
            <a:fillRect/>
          </a:stretch>
        </p:blipFill>
        <p:spPr>
          <a:xfrm>
            <a:off x="4976277" y="1987498"/>
            <a:ext cx="1620000" cy="3507831"/>
          </a:xfrm>
          <a:prstGeom prst="rect">
            <a:avLst/>
          </a:prstGeom>
          <a:noFill/>
          <a:ln w="9525" cap="flat" cmpd="sng">
            <a:solidFill>
              <a:schemeClr val="tx1">
                <a:lumMod val="50000"/>
                <a:lumOff val="50000"/>
              </a:schemeClr>
            </a:solidFill>
            <a:prstDash val="solid"/>
            <a:round/>
            <a:headEnd type="none" w="sm" len="sm"/>
            <a:tailEnd type="none" w="sm" len="sm"/>
          </a:ln>
        </p:spPr>
      </p:pic>
      <p:pic>
        <p:nvPicPr>
          <p:cNvPr id="287" name="Google Shape;287;g143519c7921_0_87" descr="登録したクレジットカード一覧が表示された画面の画像"/>
          <p:cNvPicPr preferRelativeResize="0">
            <a:picLocks noChangeAspect="1"/>
          </p:cNvPicPr>
          <p:nvPr/>
        </p:nvPicPr>
        <p:blipFill rotWithShape="1">
          <a:blip r:embed="rId8">
            <a:alphaModFix/>
          </a:blip>
          <a:srcRect l="-92" r="-682"/>
          <a:stretch/>
        </p:blipFill>
        <p:spPr>
          <a:xfrm>
            <a:off x="6919543" y="1988216"/>
            <a:ext cx="1613638" cy="3506400"/>
          </a:xfrm>
          <a:prstGeom prst="rect">
            <a:avLst/>
          </a:prstGeom>
          <a:noFill/>
          <a:ln w="9525">
            <a:solidFill>
              <a:schemeClr val="tx1">
                <a:lumMod val="50000"/>
                <a:lumOff val="50000"/>
              </a:schemeClr>
            </a:solidFill>
          </a:ln>
        </p:spPr>
      </p:pic>
      <p:sp>
        <p:nvSpPr>
          <p:cNvPr id="289" name="Google Shape;289;g143519c7921_0_87"/>
          <p:cNvSpPr/>
          <p:nvPr/>
        </p:nvSpPr>
        <p:spPr>
          <a:xfrm>
            <a:off x="5014038" y="5146461"/>
            <a:ext cx="1548000" cy="2880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ゴシック" panose="020B0400000000000000" pitchFamily="49" charset="-128"/>
              <a:ea typeface="BIZ UDゴシック" panose="020B0400000000000000" pitchFamily="49" charset="-128"/>
              <a:cs typeface="Calibri"/>
              <a:sym typeface="Calibri"/>
            </a:endParaRPr>
          </a:p>
        </p:txBody>
      </p:sp>
      <p:sp>
        <p:nvSpPr>
          <p:cNvPr id="293" name="Google Shape;293;g143519c7921_0_87"/>
          <p:cNvSpPr/>
          <p:nvPr/>
        </p:nvSpPr>
        <p:spPr>
          <a:xfrm>
            <a:off x="3024000" y="2685487"/>
            <a:ext cx="1620000" cy="743513"/>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ゴシック" panose="020B0400000000000000" pitchFamily="49" charset="-128"/>
              <a:ea typeface="BIZ UDゴシック" panose="020B0400000000000000" pitchFamily="49" charset="-128"/>
              <a:cs typeface="Calibri"/>
              <a:sym typeface="Calibri"/>
            </a:endParaRPr>
          </a:p>
        </p:txBody>
      </p:sp>
      <p:sp>
        <p:nvSpPr>
          <p:cNvPr id="29"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3-C</a:t>
            </a:r>
            <a:endParaRPr lang="en-US" sz="3600" dirty="0">
              <a:latin typeface="BIZ UDゴシック" panose="020B0400000000000000" pitchFamily="49" charset="-128"/>
              <a:ea typeface="BIZ UDゴシック" panose="020B0400000000000000" pitchFamily="49" charset="-128"/>
            </a:endParaRPr>
          </a:p>
        </p:txBody>
      </p:sp>
      <p:sp>
        <p:nvSpPr>
          <p:cNvPr id="31" name="タイトル 9">
            <a:extLst>
              <a:ext uri="{FF2B5EF4-FFF2-40B4-BE49-F238E27FC236}">
                <a16:creationId xmlns:a16="http://schemas.microsoft.com/office/drawing/2014/main" id="{FDDA2747-DBA5-44E4-A04D-BE8E8CD8D716}"/>
              </a:ext>
            </a:extLst>
          </p:cNvPr>
          <p:cNvSpPr txBox="1">
            <a:spLocks/>
          </p:cNvSpPr>
          <p:nvPr/>
        </p:nvSpPr>
        <p:spPr>
          <a:xfrm>
            <a:off x="1598088" y="252113"/>
            <a:ext cx="7043379"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オンライン診療アプリ</a:t>
            </a:r>
            <a:r>
              <a:rPr lang="ja-JP" altLang="ja-JP" sz="1800" dirty="0">
                <a:latin typeface="BIZ UDゴシック" panose="020B0400000000000000" pitchFamily="49" charset="-128"/>
                <a:ea typeface="BIZ UDゴシック" panose="020B0400000000000000" pitchFamily="49" charset="-128"/>
                <a:cs typeface="Meiryo"/>
                <a:sym typeface="Meiryo"/>
              </a:rPr>
              <a:t>curo</a:t>
            </a:r>
            <a:r>
              <a:rPr lang="ja-JP" altLang="ja-JP" sz="1800" spc="-750" dirty="0">
                <a:latin typeface="BIZ UDゴシック" panose="020B0400000000000000" pitchFamily="49" charset="-128"/>
                <a:ea typeface="BIZ UDゴシック" panose="020B0400000000000000" pitchFamily="49" charset="-128"/>
                <a:cs typeface="Meiryo"/>
                <a:sym typeface="Meiryo"/>
              </a:rPr>
              <a:t>n</a:t>
            </a:r>
            <a:r>
              <a:rPr lang="ja-JP" altLang="ja-JP" sz="1800" b="0" dirty="0">
                <a:latin typeface="BIZ UDゴシック" panose="020B0400000000000000" pitchFamily="49" charset="-128"/>
                <a:ea typeface="BIZ UDゴシック" panose="020B0400000000000000" pitchFamily="49" charset="-128"/>
                <a:cs typeface="Meiryo"/>
                <a:sym typeface="Meiryo"/>
              </a:rPr>
              <a:t>［</a:t>
            </a:r>
            <a:r>
              <a:rPr lang="ja-JP" altLang="ja-JP" sz="1800" dirty="0">
                <a:latin typeface="BIZ UDゴシック" panose="020B0400000000000000" pitchFamily="49" charset="-128"/>
                <a:ea typeface="BIZ UDゴシック" panose="020B0400000000000000" pitchFamily="49" charset="-128"/>
                <a:cs typeface="Meiryo"/>
                <a:sym typeface="Meiryo"/>
              </a:rPr>
              <a:t>クロン</a:t>
            </a:r>
            <a:r>
              <a:rPr lang="ja-JP" altLang="ja-JP" sz="1800" b="0" dirty="0">
                <a:latin typeface="BIZ UDゴシック" panose="020B0400000000000000" pitchFamily="49" charset="-128"/>
                <a:ea typeface="BIZ UDゴシック" panose="020B0400000000000000" pitchFamily="49" charset="-128"/>
                <a:cs typeface="Meiryo"/>
                <a:sym typeface="Meiryo"/>
              </a:rPr>
              <a:t>］</a:t>
            </a:r>
            <a:r>
              <a:rPr lang="en-US" altLang="ja-JP" sz="1800" spc="-13" dirty="0" err="1">
                <a:latin typeface="BIZ UDゴシック" panose="020B0400000000000000" pitchFamily="49" charset="-128"/>
                <a:ea typeface="BIZ UDゴシック" panose="020B0400000000000000" pitchFamily="49" charset="-128"/>
              </a:rPr>
              <a:t> </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【4</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ja-JP" altLang="ja-JP" sz="3200" dirty="0">
                <a:latin typeface="BIZ UDゴシック" panose="020B0400000000000000" pitchFamily="49" charset="-128"/>
                <a:ea typeface="BIZ UDゴシック" panose="020B0400000000000000" pitchFamily="49" charset="-128"/>
                <a:cs typeface="Meiryo"/>
                <a:sym typeface="Meiryo"/>
              </a:rPr>
              <a:t>クレジットカード情報の入</a:t>
            </a:r>
            <a:r>
              <a:rPr lang="ja-JP" altLang="ja-JP" sz="3200" spc="-1250" dirty="0">
                <a:latin typeface="BIZ UDゴシック" panose="020B0400000000000000" pitchFamily="49" charset="-128"/>
                <a:ea typeface="BIZ UDゴシック" panose="020B0400000000000000" pitchFamily="49" charset="-128"/>
                <a:cs typeface="Meiryo"/>
                <a:sym typeface="Meiryo"/>
              </a:rPr>
              <a:t>力</a:t>
            </a:r>
            <a:endParaRPr kumimoji="0" lang="ja-JP" altLang="en-US" sz="3200" b="0" kern="0" dirty="0">
              <a:latin typeface="BIZ UDゴシック" panose="020B0400000000000000" pitchFamily="49" charset="-128"/>
              <a:ea typeface="BIZ UDゴシック" panose="020B0400000000000000" pitchFamily="49" charset="-128"/>
            </a:endParaRPr>
          </a:p>
        </p:txBody>
      </p:sp>
      <p:grpSp>
        <p:nvGrpSpPr>
          <p:cNvPr id="38" name="図形グループ 37"/>
          <p:cNvGrpSpPr/>
          <p:nvPr/>
        </p:nvGrpSpPr>
        <p:grpSpPr>
          <a:xfrm>
            <a:off x="4917424" y="4997456"/>
            <a:ext cx="296586" cy="293005"/>
            <a:chOff x="6801905" y="3995693"/>
            <a:chExt cx="296586" cy="293005"/>
          </a:xfrm>
        </p:grpSpPr>
        <p:sp>
          <p:nvSpPr>
            <p:cNvPr id="39" name="円/楕円 38"/>
            <p:cNvSpPr/>
            <p:nvPr/>
          </p:nvSpPr>
          <p:spPr>
            <a:xfrm>
              <a:off x="6803136"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0" name="フリーフォーム 39"/>
            <p:cNvSpPr/>
            <p:nvPr/>
          </p:nvSpPr>
          <p:spPr>
            <a:xfrm>
              <a:off x="6801905" y="3995693"/>
              <a:ext cx="296586" cy="293005"/>
            </a:xfrm>
            <a:custGeom>
              <a:avLst/>
              <a:gdLst/>
              <a:ahLst/>
              <a:cxnLst/>
              <a:rect l="l" t="t" r="r" b="b"/>
              <a:pathLst>
                <a:path w="296586" h="293005">
                  <a:moveTo>
                    <a:pt x="144224" y="146991"/>
                  </a:moveTo>
                  <a:cubicBezTo>
                    <a:pt x="153991" y="146991"/>
                    <a:pt x="160882" y="148565"/>
                    <a:pt x="164897" y="151712"/>
                  </a:cubicBezTo>
                  <a:cubicBezTo>
                    <a:pt x="171408" y="156812"/>
                    <a:pt x="174664" y="165331"/>
                    <a:pt x="174664" y="177268"/>
                  </a:cubicBezTo>
                  <a:cubicBezTo>
                    <a:pt x="174664" y="187686"/>
                    <a:pt x="172168" y="195852"/>
                    <a:pt x="167176" y="201767"/>
                  </a:cubicBezTo>
                  <a:cubicBezTo>
                    <a:pt x="162184" y="207681"/>
                    <a:pt x="155456" y="210638"/>
                    <a:pt x="146991" y="210638"/>
                  </a:cubicBezTo>
                  <a:cubicBezTo>
                    <a:pt x="137550" y="210638"/>
                    <a:pt x="130225" y="206108"/>
                    <a:pt x="125016" y="197046"/>
                  </a:cubicBezTo>
                  <a:cubicBezTo>
                    <a:pt x="119807" y="187985"/>
                    <a:pt x="117202" y="175423"/>
                    <a:pt x="117202" y="159362"/>
                  </a:cubicBezTo>
                  <a:cubicBezTo>
                    <a:pt x="117202" y="158928"/>
                    <a:pt x="117283" y="158006"/>
                    <a:pt x="117446" y="156595"/>
                  </a:cubicBezTo>
                  <a:cubicBezTo>
                    <a:pt x="117609" y="155184"/>
                    <a:pt x="117690" y="153991"/>
                    <a:pt x="117690" y="153014"/>
                  </a:cubicBezTo>
                  <a:cubicBezTo>
                    <a:pt x="126698" y="148999"/>
                    <a:pt x="135542" y="146991"/>
                    <a:pt x="144224" y="146991"/>
                  </a:cubicBezTo>
                  <a:close/>
                  <a:moveTo>
                    <a:pt x="168315" y="46718"/>
                  </a:moveTo>
                  <a:cubicBezTo>
                    <a:pt x="138255" y="46718"/>
                    <a:pt x="115194" y="56756"/>
                    <a:pt x="99133" y="76832"/>
                  </a:cubicBezTo>
                  <a:cubicBezTo>
                    <a:pt x="83941" y="95932"/>
                    <a:pt x="76344" y="122411"/>
                    <a:pt x="76344" y="156269"/>
                  </a:cubicBezTo>
                  <a:cubicBezTo>
                    <a:pt x="76344" y="187632"/>
                    <a:pt x="83886" y="211344"/>
                    <a:pt x="98971" y="227405"/>
                  </a:cubicBezTo>
                  <a:cubicBezTo>
                    <a:pt x="110365" y="239559"/>
                    <a:pt x="126372" y="245636"/>
                    <a:pt x="146991" y="245636"/>
                  </a:cubicBezTo>
                  <a:cubicBezTo>
                    <a:pt x="165765" y="245636"/>
                    <a:pt x="181772" y="239342"/>
                    <a:pt x="195011" y="226754"/>
                  </a:cubicBezTo>
                  <a:cubicBezTo>
                    <a:pt x="208793" y="213514"/>
                    <a:pt x="215684" y="196693"/>
                    <a:pt x="215684" y="176292"/>
                  </a:cubicBezTo>
                  <a:cubicBezTo>
                    <a:pt x="215684" y="152960"/>
                    <a:pt x="207654" y="135651"/>
                    <a:pt x="191593" y="124364"/>
                  </a:cubicBezTo>
                  <a:cubicBezTo>
                    <a:pt x="182043" y="117636"/>
                    <a:pt x="168152" y="114272"/>
                    <a:pt x="149921" y="114272"/>
                  </a:cubicBezTo>
                  <a:cubicBezTo>
                    <a:pt x="138743" y="114272"/>
                    <a:pt x="128977" y="117528"/>
                    <a:pt x="120620" y="124039"/>
                  </a:cubicBezTo>
                  <a:cubicBezTo>
                    <a:pt x="127891" y="95824"/>
                    <a:pt x="142650" y="81716"/>
                    <a:pt x="164897" y="81716"/>
                  </a:cubicBezTo>
                  <a:cubicBezTo>
                    <a:pt x="177377" y="81716"/>
                    <a:pt x="186818" y="84049"/>
                    <a:pt x="193221" y="88715"/>
                  </a:cubicBezTo>
                  <a:lnTo>
                    <a:pt x="197616" y="88715"/>
                  </a:lnTo>
                  <a:lnTo>
                    <a:pt x="197616" y="51601"/>
                  </a:lnTo>
                  <a:cubicBezTo>
                    <a:pt x="187849" y="48346"/>
                    <a:pt x="178082" y="46718"/>
                    <a:pt x="168315" y="46718"/>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nvGrpSpPr>
          <p:cNvPr id="41" name="図形グループ 40"/>
          <p:cNvGrpSpPr/>
          <p:nvPr/>
        </p:nvGrpSpPr>
        <p:grpSpPr>
          <a:xfrm>
            <a:off x="2887037" y="2518530"/>
            <a:ext cx="296586" cy="293005"/>
            <a:chOff x="5878361" y="3995693"/>
            <a:chExt cx="296586" cy="293005"/>
          </a:xfrm>
        </p:grpSpPr>
        <p:sp>
          <p:nvSpPr>
            <p:cNvPr id="42" name="円/楕円 41"/>
            <p:cNvSpPr/>
            <p:nvPr/>
          </p:nvSpPr>
          <p:spPr>
            <a:xfrm>
              <a:off x="587959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3" name="フリーフォーム 42"/>
            <p:cNvSpPr/>
            <p:nvPr/>
          </p:nvSpPr>
          <p:spPr>
            <a:xfrm>
              <a:off x="5878361" y="3995693"/>
              <a:ext cx="296586" cy="293005"/>
            </a:xfrm>
            <a:custGeom>
              <a:avLst/>
              <a:gdLst/>
              <a:ahLst/>
              <a:cxnLst/>
              <a:rect l="l" t="t" r="r" b="b"/>
              <a:pathLst>
                <a:path w="296586" h="293005">
                  <a:moveTo>
                    <a:pt x="93273" y="51601"/>
                  </a:moveTo>
                  <a:lnTo>
                    <a:pt x="93273" y="159688"/>
                  </a:lnTo>
                  <a:cubicBezTo>
                    <a:pt x="107272" y="154153"/>
                    <a:pt x="121923" y="151386"/>
                    <a:pt x="137224" y="151386"/>
                  </a:cubicBezTo>
                  <a:cubicBezTo>
                    <a:pt x="149378" y="151386"/>
                    <a:pt x="158494" y="153719"/>
                    <a:pt x="164571" y="158386"/>
                  </a:cubicBezTo>
                  <a:cubicBezTo>
                    <a:pt x="169889" y="162509"/>
                    <a:pt x="172548" y="169075"/>
                    <a:pt x="172548" y="178082"/>
                  </a:cubicBezTo>
                  <a:cubicBezTo>
                    <a:pt x="172548" y="188392"/>
                    <a:pt x="169807" y="196503"/>
                    <a:pt x="164327" y="202418"/>
                  </a:cubicBezTo>
                  <a:cubicBezTo>
                    <a:pt x="158847" y="208332"/>
                    <a:pt x="151603" y="211289"/>
                    <a:pt x="142596" y="211289"/>
                  </a:cubicBezTo>
                  <a:cubicBezTo>
                    <a:pt x="133806" y="211289"/>
                    <a:pt x="124120" y="209580"/>
                    <a:pt x="113539" y="206162"/>
                  </a:cubicBezTo>
                  <a:cubicBezTo>
                    <a:pt x="102959" y="202743"/>
                    <a:pt x="95444" y="198810"/>
                    <a:pt x="90994" y="194360"/>
                  </a:cubicBezTo>
                  <a:lnTo>
                    <a:pt x="85948" y="194360"/>
                  </a:lnTo>
                  <a:lnTo>
                    <a:pt x="85948" y="231963"/>
                  </a:lnTo>
                  <a:cubicBezTo>
                    <a:pt x="103746" y="241512"/>
                    <a:pt x="123062" y="246287"/>
                    <a:pt x="143898" y="246287"/>
                  </a:cubicBezTo>
                  <a:cubicBezTo>
                    <a:pt x="165819" y="246287"/>
                    <a:pt x="183372" y="240292"/>
                    <a:pt x="196558" y="228300"/>
                  </a:cubicBezTo>
                  <a:cubicBezTo>
                    <a:pt x="209743" y="216308"/>
                    <a:pt x="216336" y="200003"/>
                    <a:pt x="216336" y="179384"/>
                  </a:cubicBezTo>
                  <a:cubicBezTo>
                    <a:pt x="216336" y="157789"/>
                    <a:pt x="207979" y="140860"/>
                    <a:pt x="191267" y="128597"/>
                  </a:cubicBezTo>
                  <a:cubicBezTo>
                    <a:pt x="181066" y="121109"/>
                    <a:pt x="164951" y="117365"/>
                    <a:pt x="142921" y="117365"/>
                  </a:cubicBezTo>
                  <a:cubicBezTo>
                    <a:pt x="139449" y="117365"/>
                    <a:pt x="135922" y="117690"/>
                    <a:pt x="132341" y="118342"/>
                  </a:cubicBezTo>
                  <a:lnTo>
                    <a:pt x="132341" y="85948"/>
                  </a:lnTo>
                  <a:lnTo>
                    <a:pt x="212592" y="85948"/>
                  </a:lnTo>
                  <a:lnTo>
                    <a:pt x="212592" y="51601"/>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300" name="Google Shape;300;p8"/>
          <p:cNvSpPr txBox="1"/>
          <p:nvPr/>
        </p:nvSpPr>
        <p:spPr>
          <a:xfrm>
            <a:off x="401754" y="1897899"/>
            <a:ext cx="2597273" cy="4362076"/>
          </a:xfrm>
          <a:prstGeom prst="rect">
            <a:avLst/>
          </a:prstGeom>
          <a:noFill/>
          <a:ln>
            <a:noFill/>
          </a:ln>
        </p:spPr>
        <p:txBody>
          <a:bodyPr spcFirstLastPara="1" wrap="square" lIns="0" tIns="12050" rIns="0" bIns="0" anchor="t" anchorCtr="0">
            <a:spAutoFit/>
          </a:bodyPr>
          <a:lstStyle/>
          <a:p>
            <a:pPr marL="9525" marR="0" lvl="0" algn="l" rtl="0">
              <a:spcBef>
                <a:spcPts val="0"/>
              </a:spcBef>
              <a:spcAft>
                <a:spcPts val="0"/>
              </a:spcAft>
              <a:buClr>
                <a:srgbClr val="000000"/>
              </a:buClr>
              <a:buSzPts val="2400"/>
              <a:buFont typeface="Arial"/>
              <a:buNone/>
              <a:tabLst>
                <a:tab pos="347663" algn="l"/>
              </a:tabLst>
            </a:pPr>
            <a:r>
              <a:rPr lang="ja-JP" sz="2400" b="1" i="0" u="none" strike="noStrike" cap="none" dirty="0">
                <a:solidFill>
                  <a:srgbClr val="009650"/>
                </a:solidFill>
                <a:latin typeface="BIZ UDゴシック" panose="020B0400000000000000" pitchFamily="49" charset="-128"/>
                <a:ea typeface="BIZ UDゴシック" panose="020B0400000000000000" pitchFamily="49" charset="-128"/>
                <a:cs typeface="Meiryo"/>
                <a:sym typeface="Meiryo"/>
              </a:rPr>
              <a:t>❶</a:t>
            </a:r>
            <a:r>
              <a:rPr lang="en-US" altLang="ja-JP" sz="1800" b="1" i="0" u="none" strike="noStrike" cap="none" dirty="0">
                <a:solidFill>
                  <a:srgbClr val="009650"/>
                </a:solidFill>
                <a:latin typeface="BIZ UDゴシック" panose="020B0400000000000000" pitchFamily="49" charset="-128"/>
                <a:ea typeface="BIZ UDゴシック" panose="020B0400000000000000" pitchFamily="49" charset="-128"/>
                <a:cs typeface="Meiryo"/>
                <a:sym typeface="Meiryo"/>
              </a:rPr>
              <a:t>	</a:t>
            </a:r>
            <a:r>
              <a:rPr lang="ja-JP" altLang="ja-JP" sz="1800" b="1" dirty="0">
                <a:latin typeface="BIZ UDゴシック" panose="020B0400000000000000" pitchFamily="49" charset="-128"/>
                <a:ea typeface="BIZ UDゴシック" panose="020B0400000000000000" pitchFamily="49" charset="-128"/>
                <a:cs typeface="Meiryo"/>
                <a:sym typeface="Meiryo"/>
              </a:rPr>
              <a:t>curon</a:t>
            </a:r>
            <a:r>
              <a:rPr lang="ja-JP" altLang="en-US" sz="1800" b="1" dirty="0">
                <a:solidFill>
                  <a:schemeClr val="tx1"/>
                </a:solidFill>
                <a:latin typeface="BIZ UDゴシック" panose="020B0400000000000000" pitchFamily="49" charset="-128"/>
                <a:ea typeface="BIZ UDゴシック" panose="020B0400000000000000" pitchFamily="49" charset="-128"/>
                <a:cs typeface="Meiryo"/>
                <a:sym typeface="Meiryo"/>
              </a:rPr>
              <a:t>の</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ホーム画面</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0" lvl="0" algn="l" rtl="0">
              <a:spcBef>
                <a:spcPts val="0"/>
              </a:spcBef>
              <a:spcAft>
                <a:spcPts val="0"/>
              </a:spcAft>
              <a:buClr>
                <a:srgbClr val="000000"/>
              </a:buClr>
              <a:buSzPts val="2400"/>
              <a:buFont typeface="Arial"/>
              <a:buNone/>
              <a:tabLst>
                <a:tab pos="347663" algn="l"/>
              </a:tabLst>
            </a:pP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　をスワイプで移動し</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0" lvl="0" algn="l" rtl="0">
              <a:spcBef>
                <a:spcPts val="0"/>
              </a:spcBef>
              <a:spcAft>
                <a:spcPts val="0"/>
              </a:spcAft>
              <a:buClr>
                <a:srgbClr val="000000"/>
              </a:buClr>
              <a:buSzPts val="2400"/>
              <a:buFont typeface="Arial"/>
              <a:buNone/>
              <a:tabLst>
                <a:tab pos="347663" algn="l"/>
              </a:tabLst>
            </a:pP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　</a:t>
            </a: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クロン施設コードを</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0" lvl="0" algn="l" rtl="0">
              <a:spcBef>
                <a:spcPts val="0"/>
              </a:spcBef>
              <a:spcAft>
                <a:spcPts val="0"/>
              </a:spcAft>
              <a:buClr>
                <a:srgbClr val="000000"/>
              </a:buClr>
              <a:buSzPts val="2400"/>
              <a:buFont typeface="Arial"/>
              <a:buNone/>
              <a:tabLst>
                <a:tab pos="347663" algn="l"/>
              </a:tabLst>
            </a:pP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　</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お持ちの場合</a:t>
            </a: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を</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0" lvl="0" algn="l" rtl="0">
              <a:spcBef>
                <a:spcPts val="0"/>
              </a:spcBef>
              <a:spcAft>
                <a:spcPts val="0"/>
              </a:spcAft>
              <a:buClr>
                <a:srgbClr val="000000"/>
              </a:buClr>
              <a:buSzPts val="2400"/>
              <a:buFont typeface="Arial"/>
              <a:buNone/>
              <a:tabLst>
                <a:tab pos="347663" algn="l"/>
              </a:tabLst>
            </a:pP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　ダブル</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タップ </a:t>
            </a:r>
            <a:endParaRPr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4343" lvl="0" algn="l" rtl="0">
              <a:spcBef>
                <a:spcPts val="85"/>
              </a:spcBef>
              <a:spcAft>
                <a:spcPts val="0"/>
              </a:spcAft>
              <a:buNone/>
              <a:tabLst>
                <a:tab pos="347663" algn="l"/>
              </a:tabLst>
            </a:pPr>
            <a:r>
              <a:rPr lang="ja-JP" sz="2400" b="1" i="0" u="none" strike="noStrike" cap="none" dirty="0">
                <a:solidFill>
                  <a:srgbClr val="009650"/>
                </a:solidFill>
                <a:latin typeface="BIZ UDゴシック" panose="020B0400000000000000" pitchFamily="49" charset="-128"/>
                <a:ea typeface="BIZ UDゴシック" panose="020B0400000000000000" pitchFamily="49" charset="-128"/>
                <a:cs typeface="Meiryo"/>
                <a:sym typeface="Meiryo"/>
              </a:rPr>
              <a:t>❷</a:t>
            </a:r>
            <a:r>
              <a:rPr lang="en-US" altLang="ja-JP" sz="1800" b="1" dirty="0">
                <a:solidFill>
                  <a:srgbClr val="009650"/>
                </a:solidFill>
                <a:latin typeface="BIZ UDゴシック" panose="020B0400000000000000" pitchFamily="49" charset="-128"/>
                <a:ea typeface="BIZ UDゴシック" panose="020B0400000000000000" pitchFamily="49" charset="-128"/>
                <a:cs typeface="Meiryo"/>
                <a:sym typeface="Meiryo"/>
              </a:rPr>
              <a:t>	</a:t>
            </a:r>
            <a:r>
              <a:rPr lang="ja-JP" altLang="en-US" sz="1800" b="1" dirty="0">
                <a:solidFill>
                  <a:schemeClr val="tx1"/>
                </a:solidFill>
                <a:latin typeface="BIZ UDゴシック" panose="020B0400000000000000" pitchFamily="49" charset="-128"/>
                <a:ea typeface="BIZ UDゴシック" panose="020B0400000000000000" pitchFamily="49" charset="-128"/>
                <a:cs typeface="Meiryo"/>
                <a:sym typeface="Meiryo"/>
              </a:rPr>
              <a:t>スワイプで移動し、</a:t>
            </a:r>
            <a:endParaRPr lang="en-US" altLang="ja-JP" sz="1800" b="1" dirty="0">
              <a:solidFill>
                <a:schemeClr val="tx1"/>
              </a:solidFill>
              <a:latin typeface="BIZ UDゴシック" panose="020B0400000000000000" pitchFamily="49" charset="-128"/>
              <a:ea typeface="BIZ UDゴシック" panose="020B0400000000000000" pitchFamily="49" charset="-128"/>
              <a:cs typeface="Meiryo"/>
              <a:sym typeface="Meiryo"/>
            </a:endParaRPr>
          </a:p>
          <a:p>
            <a:pPr marL="9525" marR="4343" lvl="0" algn="l" rtl="0">
              <a:spcBef>
                <a:spcPts val="85"/>
              </a:spcBef>
              <a:spcAft>
                <a:spcPts val="0"/>
              </a:spcAft>
              <a:buNone/>
              <a:tabLst>
                <a:tab pos="347663" algn="l"/>
              </a:tabLst>
            </a:pPr>
            <a:r>
              <a:rPr lang="ja-JP" altLang="en-US" sz="1800" b="1" dirty="0">
                <a:solidFill>
                  <a:schemeClr val="tx1"/>
                </a:solidFill>
                <a:latin typeface="BIZ UDゴシック" panose="020B0400000000000000" pitchFamily="49" charset="-128"/>
                <a:ea typeface="BIZ UDゴシック" panose="020B0400000000000000" pitchFamily="49" charset="-128"/>
                <a:cs typeface="Meiryo"/>
                <a:sym typeface="Meiryo"/>
              </a:rPr>
              <a:t>　</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表示画面に</a:t>
            </a: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4</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桁の</a:t>
            </a: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	｢</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クロン施設コード</a:t>
            </a: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a:t>
            </a:r>
          </a:p>
          <a:p>
            <a:pPr marL="9525" marR="4343" lvl="0" algn="l" rtl="0">
              <a:spcBef>
                <a:spcPts val="85"/>
              </a:spcBef>
              <a:spcAft>
                <a:spcPts val="0"/>
              </a:spcAft>
              <a:buNone/>
              <a:tabLst>
                <a:tab pos="347663" algn="l"/>
              </a:tabLst>
            </a:pP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　</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を入力</a:t>
            </a:r>
            <a:endParaRPr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4344" lvl="0" algn="l" rtl="0">
              <a:spcBef>
                <a:spcPts val="85"/>
              </a:spcBef>
              <a:spcAft>
                <a:spcPts val="0"/>
              </a:spcAft>
              <a:buNone/>
              <a:tabLst>
                <a:tab pos="347663" algn="l"/>
              </a:tabLst>
            </a:pPr>
            <a:r>
              <a:rPr lang="ja-JP" sz="2400" b="1" dirty="0">
                <a:solidFill>
                  <a:srgbClr val="009650"/>
                </a:solidFill>
                <a:latin typeface="BIZ UDゴシック" panose="020B0400000000000000" pitchFamily="49" charset="-128"/>
                <a:ea typeface="BIZ UDゴシック" panose="020B0400000000000000" pitchFamily="49" charset="-128"/>
                <a:cs typeface="Meiryo"/>
                <a:sym typeface="Meiryo"/>
              </a:rPr>
              <a:t>❸</a:t>
            </a:r>
            <a:r>
              <a:rPr lang="en-US" altLang="ja-JP" sz="1800" b="1" dirty="0">
                <a:solidFill>
                  <a:srgbClr val="009650"/>
                </a:solidFill>
                <a:latin typeface="BIZ UDゴシック" panose="020B0400000000000000" pitchFamily="49" charset="-128"/>
                <a:ea typeface="BIZ UDゴシック" panose="020B0400000000000000" pitchFamily="49" charset="-128"/>
                <a:cs typeface="Meiryo"/>
                <a:sym typeface="Meiryo"/>
              </a:rPr>
              <a:t>	</a:t>
            </a:r>
            <a:r>
              <a:rPr lang="ja-JP" altLang="en-US" sz="1800" b="1" dirty="0">
                <a:solidFill>
                  <a:schemeClr val="tx1"/>
                </a:solidFill>
                <a:latin typeface="BIZ UDゴシック" panose="020B0400000000000000" pitchFamily="49" charset="-128"/>
                <a:ea typeface="BIZ UDゴシック" panose="020B0400000000000000" pitchFamily="49" charset="-128"/>
                <a:cs typeface="Meiryo"/>
                <a:sym typeface="Meiryo"/>
              </a:rPr>
              <a:t>スワイプで</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最下部の</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4344" lvl="0" algn="l" rtl="0">
              <a:spcBef>
                <a:spcPts val="85"/>
              </a:spcBef>
              <a:spcAft>
                <a:spcPts val="0"/>
              </a:spcAft>
              <a:buNone/>
              <a:tabLst>
                <a:tab pos="347663" algn="l"/>
              </a:tabLst>
            </a:pP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	｢</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医療機関を検索</a:t>
            </a: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に</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4344" lvl="0" algn="l" rtl="0">
              <a:spcBef>
                <a:spcPts val="85"/>
              </a:spcBef>
              <a:spcAft>
                <a:spcPts val="0"/>
              </a:spcAft>
              <a:buNone/>
              <a:tabLst>
                <a:tab pos="347663" algn="l"/>
              </a:tabLst>
            </a:pP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　移動しダブル</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タップ</a:t>
            </a:r>
            <a:endParaRPr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4343" lvl="0" algn="l" rtl="0">
              <a:spcBef>
                <a:spcPts val="85"/>
              </a:spcBef>
              <a:spcAft>
                <a:spcPts val="0"/>
              </a:spcAft>
              <a:buClr>
                <a:srgbClr val="000000"/>
              </a:buClr>
              <a:buSzPts val="2400"/>
              <a:buFont typeface="Arial"/>
              <a:buNone/>
              <a:tabLst>
                <a:tab pos="347663" algn="l"/>
              </a:tabLst>
            </a:pPr>
            <a:r>
              <a:rPr lang="ja-JP" sz="2400" b="1" dirty="0">
                <a:solidFill>
                  <a:srgbClr val="009650"/>
                </a:solidFill>
                <a:latin typeface="BIZ UDゴシック" panose="020B0400000000000000" pitchFamily="49" charset="-128"/>
                <a:ea typeface="BIZ UDゴシック" panose="020B0400000000000000" pitchFamily="49" charset="-128"/>
                <a:cs typeface="Meiryo"/>
                <a:sym typeface="Meiryo"/>
              </a:rPr>
              <a:t>❹</a:t>
            </a:r>
            <a:r>
              <a:rPr lang="en-US" altLang="ja-JP" sz="2400" b="1" dirty="0">
                <a:solidFill>
                  <a:srgbClr val="009650"/>
                </a:solidFill>
                <a:latin typeface="BIZ UDゴシック" panose="020B0400000000000000" pitchFamily="49" charset="-128"/>
                <a:ea typeface="BIZ UDゴシック" panose="020B0400000000000000" pitchFamily="49" charset="-128"/>
                <a:cs typeface="Meiryo"/>
                <a:sym typeface="Meiryo"/>
              </a:rPr>
              <a:t>	</a:t>
            </a: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検索結果が表示</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4343" lvl="0" algn="l" rtl="0">
              <a:spcBef>
                <a:spcPts val="85"/>
              </a:spcBef>
              <a:spcAft>
                <a:spcPts val="0"/>
              </a:spcAft>
              <a:buClr>
                <a:srgbClr val="000000"/>
              </a:buClr>
              <a:buSzPts val="2400"/>
              <a:buFont typeface="Arial"/>
              <a:buNone/>
              <a:tabLst>
                <a:tab pos="347663" algn="l"/>
              </a:tabLst>
            </a:pP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　されます</a:t>
            </a:r>
            <a:endParaRPr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p:txBody>
      </p:sp>
      <p:sp>
        <p:nvSpPr>
          <p:cNvPr id="301" name="Google Shape;301;p8"/>
          <p:cNvSpPr txBox="1"/>
          <p:nvPr/>
        </p:nvSpPr>
        <p:spPr>
          <a:xfrm>
            <a:off x="517734" y="1350152"/>
            <a:ext cx="4495200" cy="461635"/>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Clr>
                <a:schemeClr val="dk1"/>
              </a:buClr>
              <a:buSzPts val="1800"/>
              <a:buFont typeface="Meiryo"/>
              <a:buNone/>
            </a:pPr>
            <a:r>
              <a:rPr lang="ja-JP" altLang="en-US" sz="1800" b="1" dirty="0">
                <a:solidFill>
                  <a:srgbClr val="009650"/>
                </a:solidFill>
                <a:latin typeface="BIZ UDゴシック" panose="020B0400000000000000" pitchFamily="49" charset="-128"/>
                <a:ea typeface="BIZ UDゴシック" panose="020B0400000000000000" pitchFamily="49" charset="-128"/>
                <a:cs typeface="Meiryo"/>
                <a:sym typeface="Meiryo"/>
              </a:rPr>
              <a:t>「</a:t>
            </a:r>
            <a:r>
              <a:rPr lang="ja-JP" sz="1800" b="1" dirty="0">
                <a:solidFill>
                  <a:srgbClr val="009650"/>
                </a:solidFill>
                <a:latin typeface="BIZ UDゴシック" panose="020B0400000000000000" pitchFamily="49" charset="-128"/>
                <a:ea typeface="BIZ UDゴシック" panose="020B0400000000000000" pitchFamily="49" charset="-128"/>
                <a:cs typeface="Meiryo"/>
                <a:sym typeface="Meiryo"/>
              </a:rPr>
              <a:t>クロン施設</a:t>
            </a:r>
            <a:r>
              <a:rPr lang="ja-JP" altLang="en-US" sz="1800" b="1" dirty="0">
                <a:solidFill>
                  <a:srgbClr val="009650"/>
                </a:solidFill>
                <a:latin typeface="BIZ UDゴシック" panose="020B0400000000000000" pitchFamily="49" charset="-128"/>
                <a:ea typeface="BIZ UDゴシック" panose="020B0400000000000000" pitchFamily="49" charset="-128"/>
                <a:cs typeface="Meiryo"/>
                <a:sym typeface="Meiryo"/>
              </a:rPr>
              <a:t>」</a:t>
            </a:r>
            <a:r>
              <a:rPr lang="ja-JP" sz="1800" b="1" dirty="0">
                <a:solidFill>
                  <a:srgbClr val="009650"/>
                </a:solidFill>
                <a:latin typeface="BIZ UDゴシック" panose="020B0400000000000000" pitchFamily="49" charset="-128"/>
                <a:ea typeface="BIZ UDゴシック" panose="020B0400000000000000" pitchFamily="49" charset="-128"/>
                <a:cs typeface="Meiryo"/>
                <a:sym typeface="Meiryo"/>
              </a:rPr>
              <a:t>コードをお持ちの場合</a:t>
            </a:r>
            <a:endParaRPr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p:txBody>
      </p:sp>
      <p:pic>
        <p:nvPicPr>
          <p:cNvPr id="303" name="Google Shape;303;p8" descr="クロンのホーム画面の「クロン施設コードをお持ちの場合」をタップしている画像"/>
          <p:cNvPicPr preferRelativeResize="0">
            <a:picLocks noChangeAspect="1"/>
          </p:cNvPicPr>
          <p:nvPr/>
        </p:nvPicPr>
        <p:blipFill>
          <a:blip r:embed="rId3">
            <a:alphaModFix/>
          </a:blip>
          <a:stretch>
            <a:fillRect/>
          </a:stretch>
        </p:blipFill>
        <p:spPr>
          <a:xfrm>
            <a:off x="3200552" y="1995333"/>
            <a:ext cx="1620000" cy="3507867"/>
          </a:xfrm>
          <a:prstGeom prst="rect">
            <a:avLst/>
          </a:prstGeom>
          <a:noFill/>
          <a:ln w="9525">
            <a:solidFill>
              <a:schemeClr val="tx1">
                <a:lumMod val="50000"/>
                <a:lumOff val="50000"/>
              </a:schemeClr>
            </a:solidFill>
          </a:ln>
        </p:spPr>
      </p:pic>
      <p:pic>
        <p:nvPicPr>
          <p:cNvPr id="308" name="Google Shape;308;p8" descr="施設コードを入力画面で「クロン施設コード」を入力し「医療機関を検索」をタップしている画像"/>
          <p:cNvPicPr preferRelativeResize="0">
            <a:picLocks noChangeAspect="1"/>
          </p:cNvPicPr>
          <p:nvPr/>
        </p:nvPicPr>
        <p:blipFill rotWithShape="1">
          <a:blip r:embed="rId4">
            <a:alphaModFix/>
          </a:blip>
          <a:srcRect l="3200" r="-3200"/>
          <a:stretch/>
        </p:blipFill>
        <p:spPr>
          <a:xfrm>
            <a:off x="5081709" y="1995333"/>
            <a:ext cx="1620000" cy="3507867"/>
          </a:xfrm>
          <a:prstGeom prst="rect">
            <a:avLst/>
          </a:prstGeom>
          <a:noFill/>
          <a:ln w="9525">
            <a:solidFill>
              <a:schemeClr val="tx1">
                <a:lumMod val="50000"/>
                <a:lumOff val="50000"/>
              </a:schemeClr>
            </a:solidFill>
          </a:ln>
        </p:spPr>
      </p:pic>
      <p:pic>
        <p:nvPicPr>
          <p:cNvPr id="313" name="Google Shape;313;p8" descr="検索結果の医療機関が表示された画面の画像"/>
          <p:cNvPicPr preferRelativeResize="0">
            <a:picLocks noChangeAspect="1"/>
          </p:cNvPicPr>
          <p:nvPr/>
        </p:nvPicPr>
        <p:blipFill>
          <a:blip r:embed="rId5">
            <a:alphaModFix/>
          </a:blip>
          <a:stretch>
            <a:fillRect/>
          </a:stretch>
        </p:blipFill>
        <p:spPr>
          <a:xfrm>
            <a:off x="6960843" y="1993200"/>
            <a:ext cx="1626011" cy="3510000"/>
          </a:xfrm>
          <a:prstGeom prst="rect">
            <a:avLst/>
          </a:prstGeom>
          <a:noFill/>
          <a:ln w="9525">
            <a:solidFill>
              <a:schemeClr val="tx1">
                <a:lumMod val="50000"/>
                <a:lumOff val="50000"/>
              </a:schemeClr>
            </a:solidFill>
          </a:ln>
        </p:spPr>
      </p:pic>
      <p:sp>
        <p:nvSpPr>
          <p:cNvPr id="315" name="Google Shape;315;p8"/>
          <p:cNvSpPr/>
          <p:nvPr/>
        </p:nvSpPr>
        <p:spPr>
          <a:xfrm>
            <a:off x="3222141" y="3781791"/>
            <a:ext cx="1548000" cy="4320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ゴシック" panose="020B0400000000000000" pitchFamily="49" charset="-128"/>
              <a:ea typeface="BIZ UDゴシック" panose="020B0400000000000000" pitchFamily="49" charset="-128"/>
              <a:cs typeface="Calibri"/>
              <a:sym typeface="Calibri"/>
            </a:endParaRPr>
          </a:p>
        </p:txBody>
      </p:sp>
      <p:sp>
        <p:nvSpPr>
          <p:cNvPr id="316" name="Google Shape;316;p8"/>
          <p:cNvSpPr/>
          <p:nvPr/>
        </p:nvSpPr>
        <p:spPr>
          <a:xfrm>
            <a:off x="5107423" y="3346054"/>
            <a:ext cx="1548000" cy="3600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ゴシック" panose="020B0400000000000000" pitchFamily="49" charset="-128"/>
              <a:ea typeface="BIZ UDゴシック" panose="020B0400000000000000" pitchFamily="49" charset="-128"/>
              <a:cs typeface="Calibri"/>
              <a:sym typeface="Calibri"/>
            </a:endParaRPr>
          </a:p>
        </p:txBody>
      </p:sp>
      <p:sp>
        <p:nvSpPr>
          <p:cNvPr id="317" name="Google Shape;317;p8"/>
          <p:cNvSpPr/>
          <p:nvPr/>
        </p:nvSpPr>
        <p:spPr>
          <a:xfrm>
            <a:off x="5107423" y="4199035"/>
            <a:ext cx="1548000" cy="3960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ゴシック" panose="020B0400000000000000" pitchFamily="49" charset="-128"/>
              <a:ea typeface="BIZ UDゴシック" panose="020B0400000000000000" pitchFamily="49" charset="-128"/>
              <a:cs typeface="Calibri"/>
              <a:sym typeface="Calibri"/>
            </a:endParaRPr>
          </a:p>
        </p:txBody>
      </p:sp>
      <p:sp>
        <p:nvSpPr>
          <p:cNvPr id="25"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3-C</a:t>
            </a:r>
            <a:endParaRPr lang="en-US" sz="3600" dirty="0">
              <a:latin typeface="BIZ UDゴシック" panose="020B0400000000000000" pitchFamily="49" charset="-128"/>
              <a:ea typeface="BIZ UDゴシック" panose="020B0400000000000000" pitchFamily="49" charset="-128"/>
            </a:endParaRPr>
          </a:p>
        </p:txBody>
      </p:sp>
      <p:sp>
        <p:nvSpPr>
          <p:cNvPr id="27" name="タイトル 9">
            <a:extLst>
              <a:ext uri="{FF2B5EF4-FFF2-40B4-BE49-F238E27FC236}">
                <a16:creationId xmlns:a16="http://schemas.microsoft.com/office/drawing/2014/main" id="{FDDA2747-DBA5-44E4-A04D-BE8E8CD8D716}"/>
              </a:ext>
            </a:extLst>
          </p:cNvPr>
          <p:cNvSpPr txBox="1">
            <a:spLocks/>
          </p:cNvSpPr>
          <p:nvPr/>
        </p:nvSpPr>
        <p:spPr>
          <a:xfrm>
            <a:off x="1598088" y="236774"/>
            <a:ext cx="7043379"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オンライン診療アプリ</a:t>
            </a:r>
            <a:r>
              <a:rPr lang="ja-JP" altLang="ja-JP" sz="1800" dirty="0">
                <a:latin typeface="BIZ UDゴシック" panose="020B0400000000000000" pitchFamily="49" charset="-128"/>
                <a:ea typeface="BIZ UDゴシック" panose="020B0400000000000000" pitchFamily="49" charset="-128"/>
                <a:cs typeface="Meiryo"/>
                <a:sym typeface="Meiryo"/>
              </a:rPr>
              <a:t>curo</a:t>
            </a:r>
            <a:r>
              <a:rPr lang="ja-JP" altLang="ja-JP" sz="1800" spc="-750" dirty="0">
                <a:latin typeface="BIZ UDゴシック" panose="020B0400000000000000" pitchFamily="49" charset="-128"/>
                <a:ea typeface="BIZ UDゴシック" panose="020B0400000000000000" pitchFamily="49" charset="-128"/>
                <a:cs typeface="Meiryo"/>
                <a:sym typeface="Meiryo"/>
              </a:rPr>
              <a:t>n</a:t>
            </a:r>
            <a:r>
              <a:rPr lang="ja-JP" altLang="ja-JP" sz="1800" b="0" dirty="0">
                <a:latin typeface="BIZ UDゴシック" panose="020B0400000000000000" pitchFamily="49" charset="-128"/>
                <a:ea typeface="BIZ UDゴシック" panose="020B0400000000000000" pitchFamily="49" charset="-128"/>
                <a:cs typeface="Meiryo"/>
                <a:sym typeface="Meiryo"/>
              </a:rPr>
              <a:t>［</a:t>
            </a:r>
            <a:r>
              <a:rPr lang="ja-JP" altLang="ja-JP" sz="1800" dirty="0">
                <a:latin typeface="BIZ UDゴシック" panose="020B0400000000000000" pitchFamily="49" charset="-128"/>
                <a:ea typeface="BIZ UDゴシック" panose="020B0400000000000000" pitchFamily="49" charset="-128"/>
                <a:cs typeface="Meiryo"/>
                <a:sym typeface="Meiryo"/>
              </a:rPr>
              <a:t>クロン</a:t>
            </a:r>
            <a:r>
              <a:rPr lang="ja-JP" altLang="ja-JP" sz="1800" b="0" dirty="0">
                <a:latin typeface="BIZ UDゴシック" panose="020B0400000000000000" pitchFamily="49" charset="-128"/>
                <a:ea typeface="BIZ UDゴシック" panose="020B0400000000000000" pitchFamily="49" charset="-128"/>
                <a:cs typeface="Meiryo"/>
                <a:sym typeface="Meiryo"/>
              </a:rPr>
              <a:t>］</a:t>
            </a:r>
            <a:r>
              <a:rPr lang="en-US" altLang="ja-JP" sz="1800" spc="-13" dirty="0" err="1">
                <a:latin typeface="BIZ UDゴシック" panose="020B0400000000000000" pitchFamily="49" charset="-128"/>
                <a:ea typeface="BIZ UDゴシック" panose="020B0400000000000000" pitchFamily="49" charset="-128"/>
              </a:rPr>
              <a:t> </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【5</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ja-JP" altLang="ja-JP" sz="3200" dirty="0">
                <a:latin typeface="BIZ UDゴシック" panose="020B0400000000000000" pitchFamily="49" charset="-128"/>
                <a:ea typeface="BIZ UDゴシック" panose="020B0400000000000000" pitchFamily="49" charset="-128"/>
                <a:cs typeface="Meiryo"/>
                <a:sym typeface="Meiryo"/>
              </a:rPr>
              <a:t>受診したい医療機関を検</a:t>
            </a:r>
            <a:r>
              <a:rPr lang="ja-JP" altLang="ja-JP" sz="3200" spc="-1250" dirty="0">
                <a:latin typeface="BIZ UDゴシック" panose="020B0400000000000000" pitchFamily="49" charset="-128"/>
                <a:ea typeface="BIZ UDゴシック" panose="020B0400000000000000" pitchFamily="49" charset="-128"/>
                <a:cs typeface="Meiryo"/>
                <a:sym typeface="Meiryo"/>
              </a:rPr>
              <a:t>索</a:t>
            </a:r>
            <a:endParaRPr kumimoji="0" lang="ja-JP" altLang="en-US" sz="3200" b="0" kern="0" dirty="0">
              <a:latin typeface="BIZ UDゴシック" panose="020B0400000000000000" pitchFamily="49" charset="-128"/>
              <a:ea typeface="BIZ UDゴシック" panose="020B0400000000000000" pitchFamily="49" charset="-128"/>
            </a:endParaRPr>
          </a:p>
        </p:txBody>
      </p:sp>
      <p:grpSp>
        <p:nvGrpSpPr>
          <p:cNvPr id="34" name="図形グループ 33"/>
          <p:cNvGrpSpPr/>
          <p:nvPr/>
        </p:nvGrpSpPr>
        <p:grpSpPr>
          <a:xfrm>
            <a:off x="6831321" y="1846697"/>
            <a:ext cx="296586" cy="293005"/>
            <a:chOff x="5101121" y="3995693"/>
            <a:chExt cx="296586" cy="293005"/>
          </a:xfrm>
        </p:grpSpPr>
        <p:sp>
          <p:nvSpPr>
            <p:cNvPr id="35" name="円/楕円 34"/>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36" name="フリーフォーム 35"/>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nvGrpSpPr>
          <p:cNvPr id="37" name="図形グループ 36"/>
          <p:cNvGrpSpPr/>
          <p:nvPr/>
        </p:nvGrpSpPr>
        <p:grpSpPr>
          <a:xfrm>
            <a:off x="4950164" y="4059701"/>
            <a:ext cx="296586" cy="293005"/>
            <a:chOff x="4232441" y="3995693"/>
            <a:chExt cx="296586" cy="293005"/>
          </a:xfrm>
        </p:grpSpPr>
        <p:sp>
          <p:nvSpPr>
            <p:cNvPr id="38" name="円/楕円 37"/>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39" name="フリーフォーム 38"/>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nvGrpSpPr>
          <p:cNvPr id="40" name="図形グループ 39"/>
          <p:cNvGrpSpPr/>
          <p:nvPr/>
        </p:nvGrpSpPr>
        <p:grpSpPr>
          <a:xfrm>
            <a:off x="4950866" y="3166023"/>
            <a:ext cx="296586" cy="293005"/>
            <a:chOff x="3546641" y="3995693"/>
            <a:chExt cx="296586" cy="293005"/>
          </a:xfrm>
        </p:grpSpPr>
        <p:sp>
          <p:nvSpPr>
            <p:cNvPr id="41" name="円/楕円 40"/>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2" name="フリーフォーム 41"/>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nvGrpSpPr>
          <p:cNvPr id="43" name="図形グループ 42"/>
          <p:cNvGrpSpPr/>
          <p:nvPr/>
        </p:nvGrpSpPr>
        <p:grpSpPr>
          <a:xfrm>
            <a:off x="3020616" y="3607756"/>
            <a:ext cx="296587" cy="293005"/>
            <a:chOff x="2897417" y="3995693"/>
            <a:chExt cx="296587" cy="293005"/>
          </a:xfrm>
        </p:grpSpPr>
        <p:sp>
          <p:nvSpPr>
            <p:cNvPr id="44" name="円/楕円 43"/>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5" name="テキスト ボックス 44"/>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BIZ UDゴシック" panose="020B0400000000000000" pitchFamily="49" charset="-128"/>
                <a:ea typeface="BIZ UDゴシック" panose="020B0400000000000000" pitchFamily="49" charset="-128"/>
                <a:cs typeface="Meiryo" charset="-128"/>
              </a:endParaRPr>
            </a:p>
          </p:txBody>
        </p:sp>
      </p:grpSp>
      <p:sp>
        <p:nvSpPr>
          <p:cNvPr id="2" name="テキスト ボックス 1">
            <a:extLst>
              <a:ext uri="{FF2B5EF4-FFF2-40B4-BE49-F238E27FC236}">
                <a16:creationId xmlns:a16="http://schemas.microsoft.com/office/drawing/2014/main" id="{8F868EEF-5ECA-2637-9D3D-A93BA24DF768}"/>
              </a:ext>
            </a:extLst>
          </p:cNvPr>
          <p:cNvSpPr txBox="1"/>
          <p:nvPr/>
        </p:nvSpPr>
        <p:spPr>
          <a:xfrm>
            <a:off x="2821259" y="5600847"/>
            <a:ext cx="5843654" cy="845809"/>
          </a:xfrm>
          <a:prstGeom prst="rect">
            <a:avLst/>
          </a:prstGeom>
          <a:noFill/>
        </p:spPr>
        <p:txBody>
          <a:bodyPr wrap="square" rtlCol="0">
            <a:spAutoFit/>
          </a:bodyPr>
          <a:lstStyle/>
          <a:p>
            <a:r>
              <a:rPr lang="en-US" altLang="ja-JP" b="1" dirty="0">
                <a:solidFill>
                  <a:srgbClr val="00965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b="1" dirty="0">
                <a:solidFill>
                  <a:srgbClr val="00965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受診したい医療機関が出てこない場合には、お探しの医療機関が</a:t>
            </a:r>
            <a:r>
              <a:rPr lang="en-US" altLang="ja-JP" b="1" dirty="0" err="1">
                <a:solidFill>
                  <a:srgbClr val="00965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curon</a:t>
            </a:r>
            <a:r>
              <a:rPr lang="ja-JP" altLang="en-US" b="1" dirty="0">
                <a:solidFill>
                  <a:srgbClr val="00965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を利用したオンライン診療に対応していない可能性があります。</a:t>
            </a:r>
            <a:endParaRPr lang="ja-JP" altLang="en-US" b="1" dirty="0">
              <a:solidFill>
                <a:srgbClr val="009650"/>
              </a:solidFill>
              <a:effectLst/>
              <a:latin typeface="Century" panose="02040604050505020304" pitchFamily="18" charset="0"/>
              <a:ea typeface="ＭＳ 明朝" panose="02020609040205080304" pitchFamily="17" charset="-128"/>
              <a:cs typeface="Times New Roman" panose="02020603050405020304" pitchFamily="18"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8" name="Google Shape;328;p9"/>
          <p:cNvSpPr txBox="1"/>
          <p:nvPr/>
        </p:nvSpPr>
        <p:spPr>
          <a:xfrm>
            <a:off x="684538" y="2186264"/>
            <a:ext cx="3147874" cy="1212496"/>
          </a:xfrm>
          <a:prstGeom prst="rect">
            <a:avLst/>
          </a:prstGeom>
          <a:noFill/>
          <a:ln>
            <a:noFill/>
          </a:ln>
        </p:spPr>
        <p:txBody>
          <a:bodyPr spcFirstLastPara="1" wrap="square" lIns="0" tIns="12050" rIns="0" bIns="0" anchor="t" anchorCtr="0">
            <a:spAutoFit/>
          </a:bodyPr>
          <a:lstStyle/>
          <a:p>
            <a:pPr marL="9525" marR="0" lvl="0" algn="l" rtl="0">
              <a:spcBef>
                <a:spcPts val="0"/>
              </a:spcBef>
              <a:spcAft>
                <a:spcPts val="0"/>
              </a:spcAft>
              <a:buClr>
                <a:srgbClr val="000000"/>
              </a:buClr>
              <a:buSzPts val="2400"/>
              <a:buFont typeface="Arial"/>
              <a:buNone/>
              <a:tabLst>
                <a:tab pos="355600" algn="l"/>
              </a:tabLst>
            </a:pPr>
            <a:r>
              <a:rPr lang="ja-JP" sz="2400" b="1" i="0" u="none" strike="noStrike" cap="none" dirty="0">
                <a:solidFill>
                  <a:srgbClr val="009650"/>
                </a:solidFill>
                <a:latin typeface="BIZ UDゴシック" panose="020B0400000000000000" pitchFamily="49" charset="-128"/>
                <a:ea typeface="BIZ UDゴシック" panose="020B0400000000000000" pitchFamily="49" charset="-128"/>
                <a:cs typeface="Meiryo"/>
                <a:sym typeface="Meiryo"/>
              </a:rPr>
              <a:t>❶</a:t>
            </a:r>
            <a:r>
              <a:rPr lang="en-US" altLang="ja-JP" sz="2400" b="1" i="0" u="none" strike="noStrike" cap="none" dirty="0">
                <a:solidFill>
                  <a:srgbClr val="009650"/>
                </a:solidFill>
                <a:latin typeface="BIZ UDゴシック" panose="020B0400000000000000" pitchFamily="49" charset="-128"/>
                <a:ea typeface="BIZ UDゴシック" panose="020B0400000000000000" pitchFamily="49" charset="-128"/>
                <a:cs typeface="Meiryo"/>
                <a:sym typeface="Meiryo"/>
              </a:rPr>
              <a:t>	</a:t>
            </a:r>
            <a:r>
              <a:rPr lang="ja-JP" altLang="ja-JP" sz="1800" b="1" dirty="0">
                <a:latin typeface="BIZ UDゴシック" panose="020B0400000000000000" pitchFamily="49" charset="-128"/>
                <a:ea typeface="BIZ UDゴシック" panose="020B0400000000000000" pitchFamily="49" charset="-128"/>
                <a:cs typeface="Meiryo"/>
                <a:sym typeface="Meiryo"/>
              </a:rPr>
              <a:t>curon</a:t>
            </a:r>
            <a:r>
              <a:rPr lang="ja-JP" altLang="en-US" sz="1800" b="1" dirty="0">
                <a:solidFill>
                  <a:schemeClr val="tx1"/>
                </a:solidFill>
                <a:latin typeface="BIZ UDゴシック" panose="020B0400000000000000" pitchFamily="49" charset="-128"/>
                <a:ea typeface="BIZ UDゴシック" panose="020B0400000000000000" pitchFamily="49" charset="-128"/>
                <a:cs typeface="Meiryo"/>
                <a:sym typeface="Meiryo"/>
              </a:rPr>
              <a:t>の</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ホーム画面</a:t>
            </a: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を</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0" lvl="0" algn="l" rtl="0">
              <a:spcBef>
                <a:spcPts val="0"/>
              </a:spcBef>
              <a:spcAft>
                <a:spcPts val="0"/>
              </a:spcAft>
              <a:buClr>
                <a:srgbClr val="000000"/>
              </a:buClr>
              <a:buSzPts val="2400"/>
              <a:buFont typeface="Arial"/>
              <a:buNone/>
              <a:tabLst>
                <a:tab pos="355600" algn="l"/>
              </a:tabLst>
            </a:pP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　スワイプで移動し</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0" lvl="0" algn="l" rtl="0">
              <a:spcBef>
                <a:spcPts val="0"/>
              </a:spcBef>
              <a:spcAft>
                <a:spcPts val="0"/>
              </a:spcAft>
              <a:buClr>
                <a:srgbClr val="000000"/>
              </a:buClr>
              <a:buSzPts val="2400"/>
              <a:buFont typeface="Arial"/>
              <a:buNone/>
              <a:tabLst>
                <a:tab pos="355600" algn="l"/>
              </a:tabLst>
            </a:pP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　</a:t>
            </a: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医療機関を探して予約</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0" lvl="0" algn="l" rtl="0">
              <a:spcBef>
                <a:spcPts val="0"/>
              </a:spcBef>
              <a:spcAft>
                <a:spcPts val="0"/>
              </a:spcAft>
              <a:buClr>
                <a:srgbClr val="000000"/>
              </a:buClr>
              <a:buSzPts val="2400"/>
              <a:buFont typeface="Arial"/>
              <a:buNone/>
              <a:tabLst>
                <a:tab pos="355600" algn="l"/>
              </a:tabLst>
            </a:pP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　</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する場合</a:t>
            </a: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を</a:t>
            </a: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ダブルタップ</a:t>
            </a:r>
            <a:endParaRPr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endParaRPr>
          </a:p>
        </p:txBody>
      </p:sp>
      <p:sp>
        <p:nvSpPr>
          <p:cNvPr id="329" name="Google Shape;329;p9"/>
          <p:cNvSpPr txBox="1"/>
          <p:nvPr/>
        </p:nvSpPr>
        <p:spPr>
          <a:xfrm>
            <a:off x="520955" y="1409503"/>
            <a:ext cx="4041900" cy="461635"/>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Clr>
                <a:schemeClr val="dk1"/>
              </a:buClr>
              <a:buSzPts val="1800"/>
              <a:buFont typeface="Meiryo"/>
              <a:buNone/>
            </a:pPr>
            <a:r>
              <a:rPr lang="ja-JP" sz="1800" b="1" dirty="0">
                <a:solidFill>
                  <a:srgbClr val="009650"/>
                </a:solidFill>
                <a:latin typeface="BIZ UDゴシック" panose="020B0400000000000000" pitchFamily="49" charset="-128"/>
                <a:ea typeface="BIZ UDゴシック" panose="020B0400000000000000" pitchFamily="49" charset="-128"/>
                <a:cs typeface="Meiryo"/>
                <a:sym typeface="Meiryo"/>
              </a:rPr>
              <a:t>医療機関を探して予約する場合</a:t>
            </a:r>
            <a:endParaRPr sz="1800" b="1" i="0" u="none" strike="noStrike" cap="none" dirty="0">
              <a:solidFill>
                <a:srgbClr val="009650"/>
              </a:solidFill>
              <a:latin typeface="BIZ UDゴシック" panose="020B0400000000000000" pitchFamily="49" charset="-128"/>
              <a:ea typeface="BIZ UDゴシック" panose="020B0400000000000000" pitchFamily="49" charset="-128"/>
              <a:cs typeface="Meiryo"/>
              <a:sym typeface="Meiryo"/>
            </a:endParaRPr>
          </a:p>
        </p:txBody>
      </p:sp>
      <p:pic>
        <p:nvPicPr>
          <p:cNvPr id="332" name="Google Shape;332;p9" descr="クロンホーム画面で「医療機関を探して予約する場合」をタップしている画像"/>
          <p:cNvPicPr preferRelativeResize="0">
            <a:picLocks noChangeAspect="1"/>
          </p:cNvPicPr>
          <p:nvPr/>
        </p:nvPicPr>
        <p:blipFill>
          <a:blip r:embed="rId3">
            <a:alphaModFix/>
          </a:blip>
          <a:stretch>
            <a:fillRect/>
          </a:stretch>
        </p:blipFill>
        <p:spPr>
          <a:xfrm>
            <a:off x="4581146" y="1453890"/>
            <a:ext cx="2161296" cy="4680000"/>
          </a:xfrm>
          <a:prstGeom prst="rect">
            <a:avLst/>
          </a:prstGeom>
          <a:noFill/>
          <a:ln w="9525">
            <a:solidFill>
              <a:schemeClr val="tx1">
                <a:lumMod val="50000"/>
                <a:lumOff val="50000"/>
              </a:schemeClr>
            </a:solidFill>
          </a:ln>
        </p:spPr>
      </p:pic>
      <p:pic>
        <p:nvPicPr>
          <p:cNvPr id="337" name="Google Shape;337;p9"/>
          <p:cNvPicPr preferRelativeResize="0"/>
          <p:nvPr/>
        </p:nvPicPr>
        <p:blipFill>
          <a:blip r:embed="rId4">
            <a:alphaModFix/>
          </a:blip>
          <a:stretch>
            <a:fillRect/>
          </a:stretch>
        </p:blipFill>
        <p:spPr>
          <a:xfrm>
            <a:off x="152400" y="4889550"/>
            <a:ext cx="9525" cy="9525"/>
          </a:xfrm>
          <a:prstGeom prst="rect">
            <a:avLst/>
          </a:prstGeom>
          <a:noFill/>
          <a:ln>
            <a:noFill/>
          </a:ln>
        </p:spPr>
      </p:pic>
      <p:pic>
        <p:nvPicPr>
          <p:cNvPr id="339" name="Google Shape;339;p9"/>
          <p:cNvPicPr preferRelativeResize="0"/>
          <p:nvPr/>
        </p:nvPicPr>
        <p:blipFill>
          <a:blip r:embed="rId4">
            <a:alphaModFix/>
          </a:blip>
          <a:stretch>
            <a:fillRect/>
          </a:stretch>
        </p:blipFill>
        <p:spPr>
          <a:xfrm>
            <a:off x="152400" y="5051475"/>
            <a:ext cx="9525" cy="9525"/>
          </a:xfrm>
          <a:prstGeom prst="rect">
            <a:avLst/>
          </a:prstGeom>
          <a:noFill/>
          <a:ln>
            <a:noFill/>
          </a:ln>
        </p:spPr>
      </p:pic>
      <p:sp>
        <p:nvSpPr>
          <p:cNvPr id="340" name="Google Shape;340;p9"/>
          <p:cNvSpPr/>
          <p:nvPr/>
        </p:nvSpPr>
        <p:spPr>
          <a:xfrm>
            <a:off x="4739866" y="4379622"/>
            <a:ext cx="1836000" cy="5760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ゴシック" panose="020B0400000000000000" pitchFamily="49" charset="-128"/>
              <a:ea typeface="BIZ UDゴシック" panose="020B0400000000000000" pitchFamily="49" charset="-128"/>
              <a:cs typeface="Calibri"/>
              <a:sym typeface="Calibri"/>
            </a:endParaRPr>
          </a:p>
        </p:txBody>
      </p:sp>
      <p:sp>
        <p:nvSpPr>
          <p:cNvPr id="17"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3-C</a:t>
            </a:r>
            <a:endParaRPr lang="en-US" sz="3600" dirty="0">
              <a:latin typeface="BIZ UDゴシック" panose="020B0400000000000000" pitchFamily="49" charset="-128"/>
              <a:ea typeface="BIZ UDゴシック" panose="020B0400000000000000" pitchFamily="49" charset="-128"/>
            </a:endParaRPr>
          </a:p>
        </p:txBody>
      </p:sp>
      <p:sp>
        <p:nvSpPr>
          <p:cNvPr id="19" name="タイトル 9">
            <a:extLst>
              <a:ext uri="{FF2B5EF4-FFF2-40B4-BE49-F238E27FC236}">
                <a16:creationId xmlns:a16="http://schemas.microsoft.com/office/drawing/2014/main" id="{FDDA2747-DBA5-44E4-A04D-BE8E8CD8D716}"/>
              </a:ext>
            </a:extLst>
          </p:cNvPr>
          <p:cNvSpPr txBox="1">
            <a:spLocks/>
          </p:cNvSpPr>
          <p:nvPr/>
        </p:nvSpPr>
        <p:spPr>
          <a:xfrm>
            <a:off x="1546533" y="219611"/>
            <a:ext cx="6795285"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オンライン診療アプリ</a:t>
            </a:r>
            <a:r>
              <a:rPr lang="ja-JP" altLang="ja-JP" sz="1800" dirty="0">
                <a:latin typeface="BIZ UDゴシック" panose="020B0400000000000000" pitchFamily="49" charset="-128"/>
                <a:ea typeface="BIZ UDゴシック" panose="020B0400000000000000" pitchFamily="49" charset="-128"/>
                <a:cs typeface="Meiryo"/>
                <a:sym typeface="Meiryo"/>
              </a:rPr>
              <a:t>curo</a:t>
            </a:r>
            <a:r>
              <a:rPr lang="ja-JP" altLang="ja-JP" sz="1800" spc="-750" dirty="0">
                <a:latin typeface="BIZ UDゴシック" panose="020B0400000000000000" pitchFamily="49" charset="-128"/>
                <a:ea typeface="BIZ UDゴシック" panose="020B0400000000000000" pitchFamily="49" charset="-128"/>
                <a:cs typeface="Meiryo"/>
                <a:sym typeface="Meiryo"/>
              </a:rPr>
              <a:t>n</a:t>
            </a:r>
            <a:r>
              <a:rPr lang="ja-JP" altLang="ja-JP" sz="1800" b="0" dirty="0">
                <a:latin typeface="BIZ UDゴシック" panose="020B0400000000000000" pitchFamily="49" charset="-128"/>
                <a:ea typeface="BIZ UDゴシック" panose="020B0400000000000000" pitchFamily="49" charset="-128"/>
                <a:cs typeface="Meiryo"/>
                <a:sym typeface="Meiryo"/>
              </a:rPr>
              <a:t>［</a:t>
            </a:r>
            <a:r>
              <a:rPr lang="ja-JP" altLang="ja-JP" sz="1800" dirty="0">
                <a:latin typeface="BIZ UDゴシック" panose="020B0400000000000000" pitchFamily="49" charset="-128"/>
                <a:ea typeface="BIZ UDゴシック" panose="020B0400000000000000" pitchFamily="49" charset="-128"/>
                <a:cs typeface="Meiryo"/>
                <a:sym typeface="Meiryo"/>
              </a:rPr>
              <a:t>クロン</a:t>
            </a:r>
            <a:r>
              <a:rPr lang="ja-JP" altLang="ja-JP" sz="1800" b="0" dirty="0">
                <a:latin typeface="BIZ UDゴシック" panose="020B0400000000000000" pitchFamily="49" charset="-128"/>
                <a:ea typeface="BIZ UDゴシック" panose="020B0400000000000000" pitchFamily="49" charset="-128"/>
                <a:cs typeface="Meiryo"/>
                <a:sym typeface="Meiryo"/>
              </a:rPr>
              <a:t>］</a:t>
            </a:r>
            <a:r>
              <a:rPr lang="en-US" altLang="ja-JP" sz="1800" spc="-13" dirty="0" err="1">
                <a:latin typeface="BIZ UDゴシック" panose="020B0400000000000000" pitchFamily="49" charset="-128"/>
                <a:ea typeface="BIZ UDゴシック" panose="020B0400000000000000" pitchFamily="49" charset="-128"/>
              </a:rPr>
              <a:t> </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【5</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ja-JP" altLang="ja-JP" sz="3200" dirty="0">
                <a:latin typeface="BIZ UDゴシック" panose="020B0400000000000000" pitchFamily="49" charset="-128"/>
                <a:ea typeface="BIZ UDゴシック" panose="020B0400000000000000" pitchFamily="49" charset="-128"/>
                <a:cs typeface="Meiryo"/>
                <a:sym typeface="Meiryo"/>
              </a:rPr>
              <a:t>受診したい医療機関を検</a:t>
            </a:r>
            <a:r>
              <a:rPr lang="ja-JP" altLang="ja-JP" sz="3200" spc="-1250" dirty="0">
                <a:latin typeface="BIZ UDゴシック" panose="020B0400000000000000" pitchFamily="49" charset="-128"/>
                <a:ea typeface="BIZ UDゴシック" panose="020B0400000000000000" pitchFamily="49" charset="-128"/>
                <a:cs typeface="Meiryo"/>
                <a:sym typeface="Meiryo"/>
              </a:rPr>
              <a:t>索</a:t>
            </a:r>
            <a:endParaRPr kumimoji="0" lang="ja-JP" altLang="en-US" sz="3200" b="0" kern="0" dirty="0">
              <a:latin typeface="BIZ UDゴシック" panose="020B0400000000000000" pitchFamily="49" charset="-128"/>
              <a:ea typeface="BIZ UDゴシック" panose="020B0400000000000000" pitchFamily="49" charset="-128"/>
            </a:endParaRPr>
          </a:p>
        </p:txBody>
      </p:sp>
      <p:grpSp>
        <p:nvGrpSpPr>
          <p:cNvPr id="21" name="図形グループ 20"/>
          <p:cNvGrpSpPr/>
          <p:nvPr/>
        </p:nvGrpSpPr>
        <p:grpSpPr>
          <a:xfrm>
            <a:off x="4589057" y="4242581"/>
            <a:ext cx="296587" cy="293005"/>
            <a:chOff x="2897417" y="3995693"/>
            <a:chExt cx="296587" cy="293005"/>
          </a:xfrm>
        </p:grpSpPr>
        <p:sp>
          <p:nvSpPr>
            <p:cNvPr id="22" name="円/楕円 21"/>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23" name="テキスト ボックス 22"/>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pic>
        <p:nvPicPr>
          <p:cNvPr id="3" name="図 2" descr="位置情報の許可表示で、「一度だけ許可」、「Appの使用中は許可」のいずれかをタップしている画像"/>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11182" y="1978168"/>
            <a:ext cx="1620000" cy="3526571"/>
          </a:xfrm>
          <a:prstGeom prst="rect">
            <a:avLst/>
          </a:prstGeom>
        </p:spPr>
      </p:pic>
      <p:graphicFrame>
        <p:nvGraphicFramePr>
          <p:cNvPr id="2" name="オブジェクト 1" hidden="1">
            <a:extLst>
              <a:ext uri="{FF2B5EF4-FFF2-40B4-BE49-F238E27FC236}">
                <a16:creationId xmlns:a16="http://schemas.microsoft.com/office/drawing/2014/main" id="{60E34444-93B3-4B19-9C7F-6F8A1D4AFC4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353" imgH="353" progId="TCLayout.ActiveDocument.1">
                  <p:embed/>
                </p:oleObj>
              </mc:Choice>
              <mc:Fallback>
                <p:oleObj name="think-cell スライド" r:id="rId5" imgW="353" imgH="353" progId="TCLayout.ActiveDocument.1">
                  <p:embed/>
                  <p:pic>
                    <p:nvPicPr>
                      <p:cNvPr id="2" name="オブジェクト 1" hidden="1">
                        <a:extLst>
                          <a:ext uri="{FF2B5EF4-FFF2-40B4-BE49-F238E27FC236}">
                            <a16:creationId xmlns:a16="http://schemas.microsoft.com/office/drawing/2014/main" id="{60E34444-93B3-4B19-9C7F-6F8A1D4AFC4B}"/>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48" name="Google Shape;348;g1424c8524af_1_57"/>
          <p:cNvSpPr txBox="1"/>
          <p:nvPr/>
        </p:nvSpPr>
        <p:spPr>
          <a:xfrm>
            <a:off x="323764" y="1907180"/>
            <a:ext cx="2767170" cy="3613153"/>
          </a:xfrm>
          <a:prstGeom prst="rect">
            <a:avLst/>
          </a:prstGeom>
          <a:noFill/>
          <a:ln>
            <a:noFill/>
          </a:ln>
        </p:spPr>
        <p:txBody>
          <a:bodyPr spcFirstLastPara="1" wrap="square" lIns="0" tIns="12050" rIns="0" bIns="0" anchor="t" anchorCtr="0">
            <a:spAutoFit/>
          </a:bodyPr>
          <a:lstStyle/>
          <a:p>
            <a:pPr marL="9525" marR="0" lvl="0" algn="l" rtl="0">
              <a:spcBef>
                <a:spcPts val="0"/>
              </a:spcBef>
              <a:spcAft>
                <a:spcPts val="0"/>
              </a:spcAft>
              <a:buNone/>
              <a:tabLst>
                <a:tab pos="355600" algn="l"/>
              </a:tabLst>
            </a:pPr>
            <a:r>
              <a:rPr lang="ja-JP" sz="2400" b="1" dirty="0">
                <a:solidFill>
                  <a:srgbClr val="009650"/>
                </a:solidFill>
                <a:latin typeface="BIZ UDゴシック" panose="020B0400000000000000" pitchFamily="49" charset="-128"/>
                <a:ea typeface="BIZ UDゴシック" panose="020B0400000000000000" pitchFamily="49" charset="-128"/>
                <a:cs typeface="Meiryo"/>
                <a:sym typeface="Meiryo"/>
              </a:rPr>
              <a:t>❷</a:t>
            </a:r>
            <a:r>
              <a:rPr lang="en-US" altLang="ja-JP" sz="2400" b="1" dirty="0">
                <a:solidFill>
                  <a:srgbClr val="009650"/>
                </a:solidFill>
                <a:latin typeface="BIZ UDゴシック" panose="020B0400000000000000" pitchFamily="49" charset="-128"/>
                <a:ea typeface="BIZ UDゴシック" panose="020B0400000000000000" pitchFamily="49" charset="-128"/>
                <a:cs typeface="Meiryo"/>
                <a:sym typeface="Meiryo"/>
              </a:rPr>
              <a:t>	</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位置情報</a:t>
            </a:r>
            <a:r>
              <a:rPr lang="ja-JP" altLang="en-US" sz="1800" b="1" dirty="0">
                <a:solidFill>
                  <a:schemeClr val="tx1"/>
                </a:solidFill>
                <a:latin typeface="BIZ UDゴシック" panose="020B0400000000000000" pitchFamily="49" charset="-128"/>
                <a:ea typeface="BIZ UDゴシック" panose="020B0400000000000000" pitchFamily="49" charset="-128"/>
                <a:cs typeface="Meiryo"/>
                <a:sym typeface="Meiryo"/>
              </a:rPr>
              <a:t>の使用</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への</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0" lvl="0" algn="l" rtl="0">
              <a:spcBef>
                <a:spcPts val="0"/>
              </a:spcBef>
              <a:spcAft>
                <a:spcPts val="0"/>
              </a:spcAft>
              <a:buNone/>
              <a:tabLst>
                <a:tab pos="355600" algn="l"/>
              </a:tabLst>
            </a:pP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　</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許可表示</a:t>
            </a: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で</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0" lvl="0" algn="l" rtl="0">
              <a:spcBef>
                <a:spcPts val="0"/>
              </a:spcBef>
              <a:spcAft>
                <a:spcPts val="0"/>
              </a:spcAft>
              <a:buNone/>
              <a:tabLst>
                <a:tab pos="355600" algn="l"/>
              </a:tabLst>
            </a:pP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　</a:t>
            </a: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一度だけ許可</a:t>
            </a: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　　</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0" lvl="0" algn="l" rtl="0">
              <a:spcBef>
                <a:spcPts val="0"/>
              </a:spcBef>
              <a:spcAft>
                <a:spcPts val="0"/>
              </a:spcAft>
              <a:buNone/>
              <a:tabLst>
                <a:tab pos="355600" algn="l"/>
              </a:tabLst>
            </a:pP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　</a:t>
            </a: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Appの使用中は許可</a:t>
            </a: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a:t>
            </a:r>
          </a:p>
          <a:p>
            <a:pPr marL="9525" marR="0" lvl="0" algn="l" rtl="0">
              <a:spcBef>
                <a:spcPts val="0"/>
              </a:spcBef>
              <a:spcAft>
                <a:spcPts val="0"/>
              </a:spcAft>
              <a:buNone/>
              <a:tabLst>
                <a:tab pos="355600" algn="l"/>
              </a:tabLst>
            </a:pP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　</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のいずれかを</a:t>
            </a: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スワイプ　</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0" lvl="0" algn="l" rtl="0">
              <a:spcBef>
                <a:spcPts val="0"/>
              </a:spcBef>
              <a:spcAft>
                <a:spcPts val="0"/>
              </a:spcAft>
              <a:buNone/>
              <a:tabLst>
                <a:tab pos="355600" algn="l"/>
              </a:tabLst>
            </a:pP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　で</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選択し</a:t>
            </a: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ダブル</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タップ</a:t>
            </a:r>
            <a:endParaRPr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lvl="0" algn="l" rtl="0">
              <a:spcBef>
                <a:spcPts val="0"/>
              </a:spcBef>
              <a:spcAft>
                <a:spcPts val="0"/>
              </a:spcAft>
              <a:buClr>
                <a:schemeClr val="dk1"/>
              </a:buClr>
              <a:buFont typeface="Arial"/>
              <a:buNone/>
              <a:tabLst>
                <a:tab pos="355600" algn="l"/>
              </a:tabLst>
            </a:pPr>
            <a:r>
              <a:rPr lang="ja-JP" sz="2400" b="1" dirty="0">
                <a:solidFill>
                  <a:srgbClr val="009650"/>
                </a:solidFill>
                <a:latin typeface="BIZ UDゴシック" panose="020B0400000000000000" pitchFamily="49" charset="-128"/>
                <a:ea typeface="BIZ UDゴシック" panose="020B0400000000000000" pitchFamily="49" charset="-128"/>
                <a:cs typeface="Meiryo"/>
                <a:sym typeface="Meiryo"/>
              </a:rPr>
              <a:t>❸</a:t>
            </a:r>
            <a:r>
              <a:rPr lang="ja-JP" altLang="en-US" sz="1800" b="1" dirty="0">
                <a:solidFill>
                  <a:schemeClr val="tx1"/>
                </a:solidFill>
                <a:latin typeface="BIZ UDゴシック" panose="020B0400000000000000" pitchFamily="49" charset="-128"/>
                <a:ea typeface="BIZ UDゴシック" panose="020B0400000000000000" pitchFamily="49" charset="-128"/>
                <a:cs typeface="Meiryo"/>
                <a:sym typeface="Meiryo"/>
              </a:rPr>
              <a:t>スワイプで</a:t>
            </a:r>
            <a:r>
              <a:rPr lang="en-US" altLang="ja-JP" sz="1800" b="1" dirty="0">
                <a:solidFill>
                  <a:schemeClr val="tx1"/>
                </a:solidFill>
                <a:latin typeface="BIZ UDゴシック" panose="020B0400000000000000" pitchFamily="49" charset="-128"/>
                <a:ea typeface="BIZ UDゴシック" panose="020B0400000000000000" pitchFamily="49" charset="-128"/>
                <a:cs typeface="Meiryo"/>
                <a:sym typeface="Meiryo"/>
              </a:rPr>
              <a:t>｢</a:t>
            </a:r>
            <a:r>
              <a:rPr lang="ja-JP" altLang="en-US" sz="1800" b="1" dirty="0">
                <a:solidFill>
                  <a:schemeClr val="tx1"/>
                </a:solidFill>
                <a:latin typeface="BIZ UDゴシック" panose="020B0400000000000000" pitchFamily="49" charset="-128"/>
                <a:ea typeface="BIZ UDゴシック" panose="020B0400000000000000" pitchFamily="49" charset="-128"/>
                <a:cs typeface="Meiryo"/>
                <a:sym typeface="Meiryo"/>
              </a:rPr>
              <a:t>初診可能</a:t>
            </a:r>
            <a:r>
              <a:rPr lang="en-US" altLang="ja-JP" sz="1800" b="1" dirty="0">
                <a:solidFill>
                  <a:schemeClr val="tx1"/>
                </a:solidFill>
                <a:latin typeface="BIZ UDゴシック" panose="020B0400000000000000" pitchFamily="49" charset="-128"/>
                <a:ea typeface="BIZ UDゴシック" panose="020B0400000000000000" pitchFamily="49" charset="-128"/>
                <a:cs typeface="Meiryo"/>
                <a:sym typeface="Meiryo"/>
              </a:rPr>
              <a:t>｣ </a:t>
            </a:r>
          </a:p>
          <a:p>
            <a:pPr marL="9525" lvl="0" algn="l" rtl="0">
              <a:spcBef>
                <a:spcPts val="0"/>
              </a:spcBef>
              <a:spcAft>
                <a:spcPts val="0"/>
              </a:spcAft>
              <a:buClr>
                <a:schemeClr val="dk1"/>
              </a:buClr>
              <a:buFont typeface="Arial"/>
              <a:buNone/>
              <a:tabLst>
                <a:tab pos="355600" algn="l"/>
              </a:tabLst>
            </a:pPr>
            <a:r>
              <a:rPr lang="en-US" altLang="ja-JP" sz="1800" b="1" dirty="0">
                <a:solidFill>
                  <a:schemeClr val="tx1"/>
                </a:solidFill>
                <a:latin typeface="BIZ UDゴシック" panose="020B0400000000000000" pitchFamily="49" charset="-128"/>
                <a:ea typeface="BIZ UDゴシック" panose="020B0400000000000000" pitchFamily="49" charset="-128"/>
                <a:cs typeface="Meiryo"/>
                <a:sym typeface="Meiryo"/>
              </a:rPr>
              <a:t>	｢</a:t>
            </a:r>
            <a:r>
              <a:rPr lang="ja-JP" altLang="en-US" sz="1800" b="1" dirty="0">
                <a:solidFill>
                  <a:schemeClr val="tx1"/>
                </a:solidFill>
                <a:latin typeface="BIZ UDゴシック" panose="020B0400000000000000" pitchFamily="49" charset="-128"/>
                <a:ea typeface="BIZ UDゴシック" panose="020B0400000000000000" pitchFamily="49" charset="-128"/>
                <a:cs typeface="Meiryo"/>
                <a:sym typeface="Meiryo"/>
              </a:rPr>
              <a:t>本日予約可能</a:t>
            </a:r>
            <a:r>
              <a:rPr lang="en-US" altLang="ja-JP" sz="1800" b="1" dirty="0">
                <a:solidFill>
                  <a:schemeClr val="tx1"/>
                </a:solidFill>
                <a:latin typeface="BIZ UDゴシック" panose="020B0400000000000000" pitchFamily="49" charset="-128"/>
                <a:ea typeface="BIZ UDゴシック" panose="020B0400000000000000" pitchFamily="49" charset="-128"/>
                <a:cs typeface="Meiryo"/>
                <a:sym typeface="Meiryo"/>
              </a:rPr>
              <a:t>｣ </a:t>
            </a:r>
          </a:p>
          <a:p>
            <a:pPr marL="9525" lvl="0" algn="l" rtl="0">
              <a:spcBef>
                <a:spcPts val="0"/>
              </a:spcBef>
              <a:spcAft>
                <a:spcPts val="0"/>
              </a:spcAft>
              <a:buClr>
                <a:schemeClr val="dk1"/>
              </a:buClr>
              <a:buFont typeface="Arial"/>
              <a:buNone/>
              <a:tabLst>
                <a:tab pos="355600" algn="l"/>
              </a:tabLst>
            </a:pPr>
            <a:r>
              <a:rPr lang="en-US" altLang="ja-JP" sz="1800" b="1" dirty="0">
                <a:solidFill>
                  <a:schemeClr val="tx1"/>
                </a:solidFill>
                <a:latin typeface="BIZ UDゴシック" panose="020B0400000000000000" pitchFamily="49" charset="-128"/>
                <a:ea typeface="BIZ UDゴシック" panose="020B0400000000000000" pitchFamily="49" charset="-128"/>
                <a:cs typeface="Meiryo"/>
                <a:sym typeface="Meiryo"/>
              </a:rPr>
              <a:t>	｢</a:t>
            </a:r>
            <a:r>
              <a:rPr lang="ja-JP" altLang="en-US" sz="1800" b="1" dirty="0">
                <a:solidFill>
                  <a:schemeClr val="tx1"/>
                </a:solidFill>
                <a:latin typeface="BIZ UDゴシック" panose="020B0400000000000000" pitchFamily="49" charset="-128"/>
                <a:ea typeface="BIZ UDゴシック" panose="020B0400000000000000" pitchFamily="49" charset="-128"/>
                <a:cs typeface="Meiryo"/>
                <a:sym typeface="Meiryo"/>
              </a:rPr>
              <a:t>施設コード入力</a:t>
            </a:r>
            <a:r>
              <a:rPr lang="en-US" altLang="ja-JP" sz="1800" b="1" dirty="0">
                <a:solidFill>
                  <a:schemeClr val="tx1"/>
                </a:solidFill>
                <a:latin typeface="BIZ UDゴシック" panose="020B0400000000000000" pitchFamily="49" charset="-128"/>
                <a:ea typeface="BIZ UDゴシック" panose="020B0400000000000000" pitchFamily="49" charset="-128"/>
                <a:cs typeface="Meiryo"/>
                <a:sym typeface="Meiryo"/>
              </a:rPr>
              <a:t>｣</a:t>
            </a:r>
          </a:p>
          <a:p>
            <a:pPr marL="9525" lvl="0" algn="l" rtl="0">
              <a:spcBef>
                <a:spcPts val="0"/>
              </a:spcBef>
              <a:spcAft>
                <a:spcPts val="0"/>
              </a:spcAft>
              <a:buClr>
                <a:schemeClr val="dk1"/>
              </a:buClr>
              <a:buFont typeface="Arial"/>
              <a:buNone/>
              <a:tabLst>
                <a:tab pos="355600" algn="l"/>
              </a:tabLst>
            </a:pPr>
            <a:r>
              <a:rPr lang="en-US" altLang="ja-JP" sz="1800" b="1" dirty="0">
                <a:solidFill>
                  <a:schemeClr val="tx1"/>
                </a:solidFill>
                <a:latin typeface="BIZ UDゴシック" panose="020B0400000000000000" pitchFamily="49" charset="-128"/>
                <a:ea typeface="BIZ UDゴシック" panose="020B0400000000000000" pitchFamily="49" charset="-128"/>
                <a:cs typeface="Meiryo"/>
                <a:sym typeface="Meiryo"/>
              </a:rPr>
              <a:t>	</a:t>
            </a: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の中から選択し、</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lvl="0" algn="l" rtl="0">
              <a:spcBef>
                <a:spcPts val="0"/>
              </a:spcBef>
              <a:spcAft>
                <a:spcPts val="0"/>
              </a:spcAft>
              <a:buClr>
                <a:schemeClr val="dk1"/>
              </a:buClr>
              <a:buFont typeface="Arial"/>
              <a:buNone/>
              <a:tabLst>
                <a:tab pos="355600" algn="l"/>
              </a:tabLst>
            </a:pP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	</a:t>
            </a: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ダブルタップ</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lvl="0" algn="l" rtl="0">
              <a:spcBef>
                <a:spcPts val="0"/>
              </a:spcBef>
              <a:spcAft>
                <a:spcPts val="0"/>
              </a:spcAft>
              <a:buClr>
                <a:schemeClr val="dk1"/>
              </a:buClr>
              <a:buFont typeface="Arial"/>
              <a:buNone/>
              <a:tabLst>
                <a:tab pos="355600" algn="l"/>
              </a:tabLst>
            </a:pPr>
            <a:r>
              <a:rPr lang="ja-JP" sz="2400" b="1" dirty="0">
                <a:solidFill>
                  <a:srgbClr val="009650"/>
                </a:solidFill>
                <a:latin typeface="BIZ UDゴシック" panose="020B0400000000000000" pitchFamily="49" charset="-128"/>
                <a:ea typeface="BIZ UDゴシック" panose="020B0400000000000000" pitchFamily="49" charset="-128"/>
                <a:cs typeface="Meiryo"/>
                <a:sym typeface="Meiryo"/>
              </a:rPr>
              <a:t>❹</a:t>
            </a:r>
            <a:r>
              <a:rPr lang="en-US" altLang="ja-JP" sz="2400" b="1" dirty="0">
                <a:solidFill>
                  <a:srgbClr val="009650"/>
                </a:solidFill>
                <a:latin typeface="BIZ UDゴシック" panose="020B0400000000000000" pitchFamily="49" charset="-128"/>
                <a:ea typeface="BIZ UDゴシック" panose="020B0400000000000000" pitchFamily="49" charset="-128"/>
                <a:cs typeface="Meiryo"/>
                <a:sym typeface="Meiryo"/>
              </a:rPr>
              <a:t>	</a:t>
            </a: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結果が表示されます</a:t>
            </a:r>
            <a:endParaRPr sz="1800" b="1" dirty="0">
              <a:solidFill>
                <a:srgbClr val="009650"/>
              </a:solidFill>
              <a:latin typeface="BIZ UDゴシック" panose="020B0400000000000000" pitchFamily="49" charset="-128"/>
              <a:ea typeface="BIZ UDゴシック" panose="020B0400000000000000" pitchFamily="49" charset="-128"/>
              <a:cs typeface="Meiryo"/>
              <a:sym typeface="Meiryo"/>
            </a:endParaRPr>
          </a:p>
        </p:txBody>
      </p:sp>
      <p:grpSp>
        <p:nvGrpSpPr>
          <p:cNvPr id="352" name="Google Shape;352;g1424c8524af_1_57"/>
          <p:cNvGrpSpPr/>
          <p:nvPr/>
        </p:nvGrpSpPr>
        <p:grpSpPr>
          <a:xfrm>
            <a:off x="5269095" y="2885737"/>
            <a:ext cx="441000" cy="400200"/>
            <a:chOff x="3501100" y="4812902"/>
            <a:chExt cx="441000" cy="400200"/>
          </a:xfrm>
        </p:grpSpPr>
        <p:sp>
          <p:nvSpPr>
            <p:cNvPr id="353" name="Google Shape;353;g1424c8524af_1_57"/>
            <p:cNvSpPr/>
            <p:nvPr/>
          </p:nvSpPr>
          <p:spPr>
            <a:xfrm>
              <a:off x="3613673" y="4876800"/>
              <a:ext cx="216000" cy="2160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ゴシック" panose="020B0400000000000000" pitchFamily="49" charset="-128"/>
                <a:ea typeface="BIZ UDゴシック" panose="020B0400000000000000" pitchFamily="49" charset="-128"/>
                <a:cs typeface="Calibri"/>
                <a:sym typeface="Calibri"/>
              </a:endParaRPr>
            </a:p>
          </p:txBody>
        </p:sp>
        <p:sp>
          <p:nvSpPr>
            <p:cNvPr id="354" name="Google Shape;354;g1424c8524af_1_57"/>
            <p:cNvSpPr/>
            <p:nvPr/>
          </p:nvSpPr>
          <p:spPr>
            <a:xfrm>
              <a:off x="3501100" y="4812902"/>
              <a:ext cx="441000" cy="400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1" i="0" u="none" strike="noStrike" cap="none">
                <a:solidFill>
                  <a:srgbClr val="009650"/>
                </a:solidFill>
                <a:latin typeface="BIZ UDゴシック" panose="020B0400000000000000" pitchFamily="49" charset="-128"/>
                <a:ea typeface="BIZ UDゴシック" panose="020B0400000000000000" pitchFamily="49" charset="-128"/>
                <a:cs typeface="Meiryo"/>
                <a:sym typeface="Meiryo"/>
              </a:endParaRPr>
            </a:p>
          </p:txBody>
        </p:sp>
      </p:grpSp>
      <p:sp>
        <p:nvSpPr>
          <p:cNvPr id="357" name="Google Shape;357;g1424c8524af_1_57"/>
          <p:cNvSpPr txBox="1"/>
          <p:nvPr/>
        </p:nvSpPr>
        <p:spPr>
          <a:xfrm>
            <a:off x="4468000" y="4551550"/>
            <a:ext cx="441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BIZ UDゴシック" panose="020B0400000000000000" pitchFamily="49" charset="-128"/>
              <a:ea typeface="BIZ UDゴシック" panose="020B0400000000000000" pitchFamily="49" charset="-128"/>
            </a:endParaRPr>
          </a:p>
        </p:txBody>
      </p:sp>
      <p:sp>
        <p:nvSpPr>
          <p:cNvPr id="359" name="Google Shape;359;g1424c8524af_1_57"/>
          <p:cNvSpPr txBox="1"/>
          <p:nvPr/>
        </p:nvSpPr>
        <p:spPr>
          <a:xfrm>
            <a:off x="524733" y="1351832"/>
            <a:ext cx="5127825" cy="73863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ja-JP" sz="1800" b="1" dirty="0">
                <a:solidFill>
                  <a:srgbClr val="009650"/>
                </a:solidFill>
                <a:highlight>
                  <a:schemeClr val="lt1"/>
                </a:highlight>
                <a:latin typeface="BIZ UDゴシック" panose="020B0400000000000000" pitchFamily="49" charset="-128"/>
                <a:ea typeface="BIZ UDゴシック" panose="020B0400000000000000" pitchFamily="49" charset="-128"/>
                <a:cs typeface="Meiryo"/>
                <a:sym typeface="Meiryo"/>
              </a:rPr>
              <a:t>位置情報</a:t>
            </a:r>
            <a:r>
              <a:rPr lang="ja-JP" altLang="en-US" sz="1800" b="1" dirty="0">
                <a:solidFill>
                  <a:srgbClr val="009650"/>
                </a:solidFill>
                <a:highlight>
                  <a:schemeClr val="lt1"/>
                </a:highlight>
                <a:latin typeface="BIZ UDゴシック" panose="020B0400000000000000" pitchFamily="49" charset="-128"/>
                <a:ea typeface="BIZ UDゴシック" panose="020B0400000000000000" pitchFamily="49" charset="-128"/>
                <a:cs typeface="Meiryo"/>
                <a:sym typeface="Meiryo"/>
              </a:rPr>
              <a:t>の</a:t>
            </a:r>
            <a:r>
              <a:rPr lang="ja-JP" altLang="en-US" sz="1800" b="1">
                <a:solidFill>
                  <a:srgbClr val="009650"/>
                </a:solidFill>
                <a:highlight>
                  <a:schemeClr val="lt1"/>
                </a:highlight>
                <a:latin typeface="BIZ UDゴシック" panose="020B0400000000000000" pitchFamily="49" charset="-128"/>
                <a:ea typeface="BIZ UDゴシック" panose="020B0400000000000000" pitchFamily="49" charset="-128"/>
                <a:cs typeface="Meiryo"/>
                <a:sym typeface="Meiryo"/>
              </a:rPr>
              <a:t>使用</a:t>
            </a:r>
            <a:r>
              <a:rPr lang="ja-JP" sz="1800" b="1">
                <a:solidFill>
                  <a:srgbClr val="009650"/>
                </a:solidFill>
                <a:highlight>
                  <a:schemeClr val="lt1"/>
                </a:highlight>
                <a:latin typeface="BIZ UDゴシック" panose="020B0400000000000000" pitchFamily="49" charset="-128"/>
                <a:ea typeface="BIZ UDゴシック" panose="020B0400000000000000" pitchFamily="49" charset="-128"/>
                <a:cs typeface="Meiryo"/>
                <a:sym typeface="Meiryo"/>
              </a:rPr>
              <a:t>を</a:t>
            </a:r>
            <a:r>
              <a:rPr lang="en-US" altLang="ja-JP" sz="1800" b="1">
                <a:solidFill>
                  <a:srgbClr val="009650"/>
                </a:solidFill>
                <a:latin typeface="BIZ UDゴシック" panose="020B0400000000000000" pitchFamily="49" charset="-128"/>
                <a:ea typeface="BIZ UDゴシック" panose="020B0400000000000000" pitchFamily="49" charset="-128"/>
                <a:cs typeface="Meiryo"/>
                <a:sym typeface="Meiryo"/>
              </a:rPr>
              <a:t>｢</a:t>
            </a:r>
            <a:r>
              <a:rPr lang="ja-JP" sz="1800" b="1">
                <a:solidFill>
                  <a:srgbClr val="009650"/>
                </a:solidFill>
                <a:latin typeface="BIZ UDゴシック" panose="020B0400000000000000" pitchFamily="49" charset="-128"/>
                <a:ea typeface="BIZ UDゴシック" panose="020B0400000000000000" pitchFamily="49" charset="-128"/>
                <a:cs typeface="Meiryo"/>
                <a:sym typeface="Meiryo"/>
              </a:rPr>
              <a:t>許可</a:t>
            </a:r>
            <a:r>
              <a:rPr lang="en-US" altLang="ja-JP" sz="1800" b="1" dirty="0">
                <a:solidFill>
                  <a:srgbClr val="009650"/>
                </a:solidFill>
                <a:highlight>
                  <a:schemeClr val="lt1"/>
                </a:highlight>
                <a:latin typeface="BIZ UDゴシック" panose="020B0400000000000000" pitchFamily="49" charset="-128"/>
                <a:ea typeface="BIZ UDゴシック" panose="020B0400000000000000" pitchFamily="49" charset="-128"/>
                <a:cs typeface="Meiryo"/>
                <a:sym typeface="Meiryo"/>
              </a:rPr>
              <a:t>｣</a:t>
            </a:r>
            <a:r>
              <a:rPr lang="ja-JP" altLang="en-US" sz="1800" b="1" dirty="0">
                <a:solidFill>
                  <a:srgbClr val="009650"/>
                </a:solidFill>
                <a:highlight>
                  <a:schemeClr val="lt1"/>
                </a:highlight>
                <a:latin typeface="BIZ UDゴシック" panose="020B0400000000000000" pitchFamily="49" charset="-128"/>
                <a:ea typeface="BIZ UDゴシック" panose="020B0400000000000000" pitchFamily="49" charset="-128"/>
                <a:cs typeface="Meiryo"/>
                <a:sym typeface="Meiryo"/>
              </a:rPr>
              <a:t>する場合</a:t>
            </a:r>
            <a:endParaRPr sz="1800" b="1" dirty="0">
              <a:solidFill>
                <a:srgbClr val="009650"/>
              </a:solidFill>
              <a:highlight>
                <a:schemeClr val="lt1"/>
              </a:highlight>
              <a:latin typeface="BIZ UDゴシック" panose="020B0400000000000000" pitchFamily="49" charset="-128"/>
              <a:ea typeface="BIZ UDゴシック" panose="020B0400000000000000" pitchFamily="49" charset="-128"/>
              <a:cs typeface="Meiryo"/>
              <a:sym typeface="Meiryo"/>
            </a:endParaRPr>
          </a:p>
          <a:p>
            <a:pPr marL="0" lvl="0" indent="0" algn="l" rtl="0">
              <a:spcBef>
                <a:spcPts val="0"/>
              </a:spcBef>
              <a:spcAft>
                <a:spcPts val="0"/>
              </a:spcAft>
              <a:buNone/>
            </a:pPr>
            <a:endParaRPr sz="1800" b="1" dirty="0">
              <a:solidFill>
                <a:schemeClr val="dk1"/>
              </a:solidFill>
              <a:highlight>
                <a:srgbClr val="FFFF00"/>
              </a:highlight>
              <a:latin typeface="BIZ UDゴシック" panose="020B0400000000000000" pitchFamily="49" charset="-128"/>
              <a:ea typeface="BIZ UDゴシック" panose="020B0400000000000000" pitchFamily="49" charset="-128"/>
              <a:cs typeface="Meiryo"/>
              <a:sym typeface="Meiryo"/>
            </a:endParaRPr>
          </a:p>
        </p:txBody>
      </p:sp>
      <p:pic>
        <p:nvPicPr>
          <p:cNvPr id="365" name="Google Shape;365;g1424c8524af_1_57" descr="医療機関検索画面で「初診可能」、「本日予約可能」、「診療コード入力」のいずれかをタップしている画像"/>
          <p:cNvPicPr preferRelativeResize="0">
            <a:picLocks noChangeAspect="1"/>
          </p:cNvPicPr>
          <p:nvPr/>
        </p:nvPicPr>
        <p:blipFill>
          <a:blip r:embed="rId7">
            <a:alphaModFix/>
          </a:blip>
          <a:stretch>
            <a:fillRect/>
          </a:stretch>
        </p:blipFill>
        <p:spPr>
          <a:xfrm>
            <a:off x="5073313" y="1978168"/>
            <a:ext cx="1629312" cy="3528000"/>
          </a:xfrm>
          <a:prstGeom prst="rect">
            <a:avLst/>
          </a:prstGeom>
          <a:noFill/>
          <a:ln w="9525">
            <a:solidFill>
              <a:schemeClr val="tx1">
                <a:lumMod val="50000"/>
                <a:lumOff val="50000"/>
              </a:schemeClr>
            </a:solidFill>
          </a:ln>
        </p:spPr>
      </p:pic>
      <p:pic>
        <p:nvPicPr>
          <p:cNvPr id="370" name="Google Shape;370;g1424c8524af_1_57" descr="検索結果の医療機関一覧が表示された画像"/>
          <p:cNvPicPr preferRelativeResize="0">
            <a:picLocks noChangeAspect="1"/>
          </p:cNvPicPr>
          <p:nvPr/>
        </p:nvPicPr>
        <p:blipFill>
          <a:blip r:embed="rId8">
            <a:alphaModFix/>
          </a:blip>
          <a:stretch>
            <a:fillRect/>
          </a:stretch>
        </p:blipFill>
        <p:spPr>
          <a:xfrm>
            <a:off x="6918169" y="1999641"/>
            <a:ext cx="1629320" cy="3528000"/>
          </a:xfrm>
          <a:prstGeom prst="rect">
            <a:avLst/>
          </a:prstGeom>
          <a:noFill/>
          <a:ln w="9525">
            <a:solidFill>
              <a:schemeClr val="tx1">
                <a:lumMod val="50000"/>
                <a:lumOff val="50000"/>
              </a:schemeClr>
            </a:solidFill>
          </a:ln>
        </p:spPr>
      </p:pic>
      <p:sp>
        <p:nvSpPr>
          <p:cNvPr id="371" name="Google Shape;371;g1424c8524af_1_57"/>
          <p:cNvSpPr/>
          <p:nvPr/>
        </p:nvSpPr>
        <p:spPr>
          <a:xfrm>
            <a:off x="3431719" y="4124792"/>
            <a:ext cx="1218900" cy="4002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ゴシック" panose="020B0400000000000000" pitchFamily="49" charset="-128"/>
              <a:ea typeface="BIZ UDゴシック" panose="020B0400000000000000" pitchFamily="49" charset="-128"/>
              <a:cs typeface="Calibri"/>
              <a:sym typeface="Calibri"/>
            </a:endParaRPr>
          </a:p>
        </p:txBody>
      </p:sp>
      <p:sp>
        <p:nvSpPr>
          <p:cNvPr id="373" name="Google Shape;373;g1424c8524af_1_57"/>
          <p:cNvSpPr>
            <a:spLocks/>
          </p:cNvSpPr>
          <p:nvPr/>
        </p:nvSpPr>
        <p:spPr>
          <a:xfrm>
            <a:off x="5110209" y="2652779"/>
            <a:ext cx="1548000" cy="4680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ゴシック" panose="020B0400000000000000" pitchFamily="49" charset="-128"/>
              <a:ea typeface="BIZ UDゴシック" panose="020B0400000000000000" pitchFamily="49" charset="-128"/>
              <a:cs typeface="Calibri"/>
              <a:sym typeface="Calibri"/>
            </a:endParaRPr>
          </a:p>
        </p:txBody>
      </p:sp>
      <p:sp>
        <p:nvSpPr>
          <p:cNvPr id="32"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3-C</a:t>
            </a:r>
            <a:endParaRPr lang="en-US" sz="3600" dirty="0">
              <a:latin typeface="BIZ UDゴシック" panose="020B0400000000000000" pitchFamily="49" charset="-128"/>
              <a:ea typeface="BIZ UDゴシック" panose="020B0400000000000000" pitchFamily="49" charset="-128"/>
            </a:endParaRPr>
          </a:p>
        </p:txBody>
      </p:sp>
      <p:sp>
        <p:nvSpPr>
          <p:cNvPr id="34" name="タイトル 9">
            <a:extLst>
              <a:ext uri="{FF2B5EF4-FFF2-40B4-BE49-F238E27FC236}">
                <a16:creationId xmlns:a16="http://schemas.microsoft.com/office/drawing/2014/main" id="{FDDA2747-DBA5-44E4-A04D-BE8E8CD8D716}"/>
              </a:ext>
            </a:extLst>
          </p:cNvPr>
          <p:cNvSpPr txBox="1">
            <a:spLocks/>
          </p:cNvSpPr>
          <p:nvPr/>
        </p:nvSpPr>
        <p:spPr>
          <a:xfrm>
            <a:off x="1598088" y="140505"/>
            <a:ext cx="7200000"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オンライン診療アプリ</a:t>
            </a:r>
            <a:r>
              <a:rPr lang="ja-JP" altLang="ja-JP" sz="1800" dirty="0">
                <a:latin typeface="BIZ UDゴシック" panose="020B0400000000000000" pitchFamily="49" charset="-128"/>
                <a:ea typeface="BIZ UDゴシック" panose="020B0400000000000000" pitchFamily="49" charset="-128"/>
                <a:cs typeface="Meiryo"/>
                <a:sym typeface="Meiryo"/>
              </a:rPr>
              <a:t>curo</a:t>
            </a:r>
            <a:r>
              <a:rPr lang="ja-JP" altLang="ja-JP" sz="1800" spc="-750" dirty="0">
                <a:latin typeface="BIZ UDゴシック" panose="020B0400000000000000" pitchFamily="49" charset="-128"/>
                <a:ea typeface="BIZ UDゴシック" panose="020B0400000000000000" pitchFamily="49" charset="-128"/>
                <a:cs typeface="Meiryo"/>
                <a:sym typeface="Meiryo"/>
              </a:rPr>
              <a:t>n</a:t>
            </a:r>
            <a:r>
              <a:rPr lang="ja-JP" altLang="ja-JP" sz="1800" b="0" dirty="0">
                <a:latin typeface="BIZ UDゴシック" panose="020B0400000000000000" pitchFamily="49" charset="-128"/>
                <a:ea typeface="BIZ UDゴシック" panose="020B0400000000000000" pitchFamily="49" charset="-128"/>
                <a:cs typeface="Meiryo"/>
                <a:sym typeface="Meiryo"/>
              </a:rPr>
              <a:t>［</a:t>
            </a:r>
            <a:r>
              <a:rPr lang="ja-JP" altLang="ja-JP" sz="1800" dirty="0">
                <a:latin typeface="BIZ UDゴシック" panose="020B0400000000000000" pitchFamily="49" charset="-128"/>
                <a:ea typeface="BIZ UDゴシック" panose="020B0400000000000000" pitchFamily="49" charset="-128"/>
                <a:cs typeface="Meiryo"/>
                <a:sym typeface="Meiryo"/>
              </a:rPr>
              <a:t>クロン</a:t>
            </a:r>
            <a:r>
              <a:rPr lang="ja-JP" altLang="ja-JP" sz="1800" b="0" dirty="0">
                <a:latin typeface="BIZ UDゴシック" panose="020B0400000000000000" pitchFamily="49" charset="-128"/>
                <a:ea typeface="BIZ UDゴシック" panose="020B0400000000000000" pitchFamily="49" charset="-128"/>
                <a:cs typeface="Meiryo"/>
                <a:sym typeface="Meiryo"/>
              </a:rPr>
              <a:t>］</a:t>
            </a:r>
            <a:r>
              <a:rPr lang="en-US" altLang="ja-JP" sz="1800" spc="-13" dirty="0" err="1">
                <a:latin typeface="BIZ UDゴシック" panose="020B0400000000000000" pitchFamily="49" charset="-128"/>
                <a:ea typeface="BIZ UDゴシック" panose="020B0400000000000000" pitchFamily="49" charset="-128"/>
              </a:rPr>
              <a:t> </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【5</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ja-JP" altLang="ja-JP" sz="3200" dirty="0">
                <a:latin typeface="BIZ UDゴシック" panose="020B0400000000000000" pitchFamily="49" charset="-128"/>
                <a:ea typeface="BIZ UDゴシック" panose="020B0400000000000000" pitchFamily="49" charset="-128"/>
                <a:cs typeface="Meiryo"/>
                <a:sym typeface="Meiryo"/>
              </a:rPr>
              <a:t>受診したい医療機関を検</a:t>
            </a:r>
            <a:r>
              <a:rPr lang="ja-JP" altLang="ja-JP" sz="3200" spc="-1250" dirty="0">
                <a:latin typeface="BIZ UDゴシック" panose="020B0400000000000000" pitchFamily="49" charset="-128"/>
                <a:ea typeface="BIZ UDゴシック" panose="020B0400000000000000" pitchFamily="49" charset="-128"/>
                <a:cs typeface="Meiryo"/>
                <a:sym typeface="Meiryo"/>
              </a:rPr>
              <a:t>索</a:t>
            </a:r>
            <a:endParaRPr kumimoji="0" lang="ja-JP" altLang="en-US" sz="3200" b="0" kern="0" dirty="0">
              <a:latin typeface="BIZ UDゴシック" panose="020B0400000000000000" pitchFamily="49" charset="-128"/>
              <a:ea typeface="BIZ UDゴシック" panose="020B0400000000000000" pitchFamily="49" charset="-128"/>
            </a:endParaRPr>
          </a:p>
        </p:txBody>
      </p:sp>
      <p:grpSp>
        <p:nvGrpSpPr>
          <p:cNvPr id="41" name="図形グループ 40"/>
          <p:cNvGrpSpPr/>
          <p:nvPr/>
        </p:nvGrpSpPr>
        <p:grpSpPr>
          <a:xfrm>
            <a:off x="6774473" y="1846853"/>
            <a:ext cx="296586" cy="293005"/>
            <a:chOff x="5101121" y="3995693"/>
            <a:chExt cx="296586" cy="293005"/>
          </a:xfrm>
        </p:grpSpPr>
        <p:sp>
          <p:nvSpPr>
            <p:cNvPr id="42" name="円/楕円 41"/>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3" name="フリーフォーム 42"/>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nvGrpSpPr>
          <p:cNvPr id="44" name="図形グループ 43"/>
          <p:cNvGrpSpPr/>
          <p:nvPr/>
        </p:nvGrpSpPr>
        <p:grpSpPr>
          <a:xfrm>
            <a:off x="5000234" y="2476253"/>
            <a:ext cx="296586" cy="293005"/>
            <a:chOff x="4232441" y="3995693"/>
            <a:chExt cx="296586" cy="293005"/>
          </a:xfrm>
        </p:grpSpPr>
        <p:sp>
          <p:nvSpPr>
            <p:cNvPr id="45" name="円/楕円 44"/>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6" name="フリーフォーム 45"/>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nvGrpSpPr>
          <p:cNvPr id="47" name="図形グループ 46"/>
          <p:cNvGrpSpPr/>
          <p:nvPr/>
        </p:nvGrpSpPr>
        <p:grpSpPr>
          <a:xfrm>
            <a:off x="3310360" y="3956196"/>
            <a:ext cx="296586" cy="293005"/>
            <a:chOff x="3546641" y="3995693"/>
            <a:chExt cx="296586" cy="293005"/>
          </a:xfrm>
        </p:grpSpPr>
        <p:sp>
          <p:nvSpPr>
            <p:cNvPr id="48" name="円/楕円 47"/>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9" name="フリーフォーム 48"/>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pic>
        <p:nvPicPr>
          <p:cNvPr id="45" name="図 44" descr="位置情報の許可表示で、「許可しない」をタップしている画像"/>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9282" y="2238634"/>
            <a:ext cx="1446249" cy="2880000"/>
          </a:xfrm>
          <a:prstGeom prst="rect">
            <a:avLst/>
          </a:prstGeom>
        </p:spPr>
      </p:pic>
      <p:pic>
        <p:nvPicPr>
          <p:cNvPr id="406" name="Google Shape;406;g1424c8524af_1_111" descr="医療機関検索画面の最上部にある｢診療科目・病院名をさがす｣をタップしている画像"/>
          <p:cNvPicPr preferRelativeResize="0">
            <a:picLocks noChangeAspect="1"/>
          </p:cNvPicPr>
          <p:nvPr/>
        </p:nvPicPr>
        <p:blipFill>
          <a:blip r:embed="rId5">
            <a:alphaModFix/>
          </a:blip>
          <a:stretch>
            <a:fillRect/>
          </a:stretch>
        </p:blipFill>
        <p:spPr>
          <a:xfrm>
            <a:off x="4447929" y="2614990"/>
            <a:ext cx="1446249" cy="2880000"/>
          </a:xfrm>
          <a:prstGeom prst="rect">
            <a:avLst/>
          </a:prstGeom>
          <a:noFill/>
          <a:ln w="9525">
            <a:solidFill>
              <a:schemeClr val="tx1">
                <a:lumMod val="50000"/>
                <a:lumOff val="50000"/>
              </a:schemeClr>
            </a:solidFill>
          </a:ln>
        </p:spPr>
      </p:pic>
      <p:graphicFrame>
        <p:nvGraphicFramePr>
          <p:cNvPr id="2" name="オブジェクト 1" hidden="1">
            <a:extLst>
              <a:ext uri="{FF2B5EF4-FFF2-40B4-BE49-F238E27FC236}">
                <a16:creationId xmlns:a16="http://schemas.microsoft.com/office/drawing/2014/main" id="{1789B2CC-4E45-426C-B186-4A03402DCE7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353" imgH="353" progId="TCLayout.ActiveDocument.1">
                  <p:embed/>
                </p:oleObj>
              </mc:Choice>
              <mc:Fallback>
                <p:oleObj name="think-cell スライド" r:id="rId6" imgW="353" imgH="353" progId="TCLayout.ActiveDocument.1">
                  <p:embed/>
                  <p:pic>
                    <p:nvPicPr>
                      <p:cNvPr id="2" name="オブジェクト 1" hidden="1">
                        <a:extLst>
                          <a:ext uri="{FF2B5EF4-FFF2-40B4-BE49-F238E27FC236}">
                            <a16:creationId xmlns:a16="http://schemas.microsoft.com/office/drawing/2014/main" id="{1789B2CC-4E45-426C-B186-4A03402DCE70}"/>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83" name="Google Shape;383;g1424c8524af_1_111"/>
          <p:cNvSpPr txBox="1"/>
          <p:nvPr/>
        </p:nvSpPr>
        <p:spPr>
          <a:xfrm>
            <a:off x="396654" y="2294580"/>
            <a:ext cx="2634269" cy="3520820"/>
          </a:xfrm>
          <a:prstGeom prst="rect">
            <a:avLst/>
          </a:prstGeom>
          <a:noFill/>
          <a:ln>
            <a:noFill/>
          </a:ln>
        </p:spPr>
        <p:txBody>
          <a:bodyPr spcFirstLastPara="1" wrap="square" lIns="0" tIns="12050" rIns="0" bIns="0" anchor="t" anchorCtr="0">
            <a:spAutoFit/>
          </a:bodyPr>
          <a:lstStyle/>
          <a:p>
            <a:pPr marL="9525" marR="0" lvl="0" algn="l" rtl="0">
              <a:spcBef>
                <a:spcPts val="0"/>
              </a:spcBef>
              <a:spcAft>
                <a:spcPts val="0"/>
              </a:spcAft>
              <a:buClr>
                <a:srgbClr val="000000"/>
              </a:buClr>
              <a:buSzPts val="2400"/>
              <a:buFont typeface="Arial"/>
              <a:buNone/>
              <a:tabLst>
                <a:tab pos="355600" algn="l"/>
              </a:tabLst>
            </a:pPr>
            <a:r>
              <a:rPr lang="ja-JP" altLang="en-US" sz="2400" b="1" dirty="0">
                <a:solidFill>
                  <a:srgbClr val="009650"/>
                </a:solidFill>
                <a:latin typeface="BIZ UDゴシック" panose="020B0400000000000000" pitchFamily="49" charset="-128"/>
                <a:ea typeface="BIZ UDゴシック" panose="020B0400000000000000" pitchFamily="49" charset="-128"/>
                <a:cs typeface="Meiryo"/>
                <a:sym typeface="Meiryo"/>
              </a:rPr>
              <a:t>❶</a:t>
            </a: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	</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位置情報</a:t>
            </a: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の使用</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への</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0" lvl="0" algn="l" rtl="0">
              <a:spcBef>
                <a:spcPts val="0"/>
              </a:spcBef>
              <a:spcAft>
                <a:spcPts val="0"/>
              </a:spcAft>
              <a:buClr>
                <a:srgbClr val="000000"/>
              </a:buClr>
              <a:buSzPts val="2400"/>
              <a:buFont typeface="Arial"/>
              <a:buNone/>
              <a:tabLst>
                <a:tab pos="355600" algn="l"/>
              </a:tabLst>
            </a:pP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　</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許可表示</a:t>
            </a: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に</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0" lvl="0" algn="l" rtl="0">
              <a:spcBef>
                <a:spcPts val="0"/>
              </a:spcBef>
              <a:spcAft>
                <a:spcPts val="0"/>
              </a:spcAft>
              <a:buClr>
                <a:srgbClr val="000000"/>
              </a:buClr>
              <a:buSzPts val="2400"/>
              <a:buFont typeface="Arial"/>
              <a:buNone/>
              <a:tabLst>
                <a:tab pos="355600" algn="l"/>
              </a:tabLst>
            </a:pP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　</a:t>
            </a: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許可しない</a:t>
            </a: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を</a:t>
            </a: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選択し</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0" lvl="0" algn="l" rtl="0">
              <a:spcBef>
                <a:spcPts val="0"/>
              </a:spcBef>
              <a:spcAft>
                <a:spcPts val="0"/>
              </a:spcAft>
              <a:buClr>
                <a:srgbClr val="000000"/>
              </a:buClr>
              <a:buSzPts val="2400"/>
              <a:buFont typeface="Arial"/>
              <a:buNone/>
              <a:tabLst>
                <a:tab pos="355600" algn="l"/>
              </a:tabLst>
            </a:pP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　ダブルタップ</a:t>
            </a:r>
            <a:endParaRPr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0" lvl="0" algn="l" rtl="0">
              <a:spcBef>
                <a:spcPts val="0"/>
              </a:spcBef>
              <a:spcAft>
                <a:spcPts val="0"/>
              </a:spcAft>
              <a:buNone/>
              <a:tabLst>
                <a:tab pos="355600" algn="l"/>
              </a:tabLst>
            </a:pPr>
            <a:r>
              <a:rPr lang="ja-JP" altLang="en-US" sz="2400" b="1" dirty="0">
                <a:solidFill>
                  <a:srgbClr val="009650"/>
                </a:solidFill>
                <a:latin typeface="BIZ UDゴシック" panose="020B0400000000000000" pitchFamily="49" charset="-128"/>
                <a:ea typeface="BIZ UDゴシック" panose="020B0400000000000000" pitchFamily="49" charset="-128"/>
                <a:cs typeface="Meiryo"/>
                <a:sym typeface="Meiryo"/>
              </a:rPr>
              <a:t>❷</a:t>
            </a:r>
            <a:r>
              <a:rPr lang="ja-JP" altLang="en-US" sz="1800" b="1" dirty="0">
                <a:solidFill>
                  <a:schemeClr val="tx1"/>
                </a:solidFill>
                <a:latin typeface="BIZ UDゴシック" panose="020B0400000000000000" pitchFamily="49" charset="-128"/>
                <a:ea typeface="BIZ UDゴシック" panose="020B0400000000000000" pitchFamily="49" charset="-128"/>
                <a:cs typeface="Meiryo"/>
                <a:sym typeface="Meiryo"/>
              </a:rPr>
              <a:t>スワイプで</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最上部</a:t>
            </a: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　</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0" lvl="0" algn="l" rtl="0">
              <a:spcBef>
                <a:spcPts val="0"/>
              </a:spcBef>
              <a:spcAft>
                <a:spcPts val="0"/>
              </a:spcAft>
              <a:buNone/>
              <a:tabLst>
                <a:tab pos="355600" algn="l"/>
              </a:tabLst>
            </a:pP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　</a:t>
            </a: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診療科</a:t>
            </a:r>
            <a:r>
              <a:rPr lang="ja-JP" sz="1800" b="1" spc="-300" dirty="0">
                <a:solidFill>
                  <a:schemeClr val="dk1"/>
                </a:solidFill>
                <a:latin typeface="BIZ UDゴシック" panose="020B0400000000000000" pitchFamily="49" charset="-128"/>
                <a:ea typeface="BIZ UDゴシック" panose="020B0400000000000000" pitchFamily="49" charset="-128"/>
                <a:cs typeface="Meiryo"/>
                <a:sym typeface="Meiryo"/>
              </a:rPr>
              <a:t>目・</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病院名を</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0" lvl="0" algn="l" rtl="0">
              <a:spcBef>
                <a:spcPts val="0"/>
              </a:spcBef>
              <a:spcAft>
                <a:spcPts val="0"/>
              </a:spcAft>
              <a:buNone/>
              <a:tabLst>
                <a:tab pos="355600" algn="l"/>
              </a:tabLst>
            </a:pP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　</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さがす</a:t>
            </a: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に移動し</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0" lvl="0" algn="l" rtl="0">
              <a:spcBef>
                <a:spcPts val="0"/>
              </a:spcBef>
              <a:spcAft>
                <a:spcPts val="0"/>
              </a:spcAft>
              <a:buNone/>
              <a:tabLst>
                <a:tab pos="355600" algn="l"/>
              </a:tabLst>
            </a:pP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　ダブル</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タップ</a:t>
            </a:r>
            <a:endParaRPr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0" lvl="0" algn="l" rtl="0">
              <a:spcBef>
                <a:spcPts val="0"/>
              </a:spcBef>
              <a:spcAft>
                <a:spcPts val="0"/>
              </a:spcAft>
              <a:buNone/>
              <a:tabLst>
                <a:tab pos="355600" algn="l"/>
              </a:tabLst>
            </a:pPr>
            <a:r>
              <a:rPr lang="ja-JP" altLang="en-US" sz="2400" b="1" dirty="0">
                <a:solidFill>
                  <a:srgbClr val="009650"/>
                </a:solidFill>
                <a:latin typeface="BIZ UDゴシック" panose="020B0400000000000000" pitchFamily="49" charset="-128"/>
                <a:ea typeface="BIZ UDゴシック" panose="020B0400000000000000" pitchFamily="49" charset="-128"/>
                <a:cs typeface="Meiryo"/>
                <a:sym typeface="Meiryo"/>
              </a:rPr>
              <a:t>❸</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検索ワードを入力</a:t>
            </a:r>
            <a:endParaRPr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lvl="0" algn="l" rtl="0">
              <a:spcBef>
                <a:spcPts val="0"/>
              </a:spcBef>
              <a:spcAft>
                <a:spcPts val="0"/>
              </a:spcAft>
              <a:buNone/>
              <a:tabLst>
                <a:tab pos="355600" algn="l"/>
              </a:tabLst>
            </a:pPr>
            <a:r>
              <a:rPr lang="ja-JP" altLang="en-US" sz="2400" b="1" dirty="0">
                <a:solidFill>
                  <a:srgbClr val="009650"/>
                </a:solidFill>
                <a:latin typeface="BIZ UDゴシック" panose="020B0400000000000000" pitchFamily="49" charset="-128"/>
                <a:ea typeface="BIZ UDゴシック" panose="020B0400000000000000" pitchFamily="49" charset="-128"/>
                <a:cs typeface="Meiryo"/>
                <a:sym typeface="Meiryo"/>
              </a:rPr>
              <a:t>❹</a:t>
            </a: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検索</a:t>
            </a: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を</a:t>
            </a: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ダブル</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タップ</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a:buClr>
                <a:schemeClr val="dk1"/>
              </a:buClr>
              <a:tabLst>
                <a:tab pos="355600" algn="l"/>
              </a:tabLst>
            </a:pPr>
            <a:r>
              <a:rPr lang="ja-JP" altLang="en-US" sz="2400" b="1" dirty="0">
                <a:solidFill>
                  <a:srgbClr val="009650"/>
                </a:solidFill>
                <a:latin typeface="BIZ UDゴシック" panose="020B0400000000000000" pitchFamily="49" charset="-128"/>
                <a:ea typeface="BIZ UDゴシック" panose="020B0400000000000000" pitchFamily="49" charset="-128"/>
                <a:cs typeface="Meiryo"/>
                <a:sym typeface="Meiryo"/>
              </a:rPr>
              <a:t>❺</a:t>
            </a: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結果が表示されます</a:t>
            </a:r>
            <a:endParaRPr sz="1800" b="1" dirty="0">
              <a:solidFill>
                <a:srgbClr val="009650"/>
              </a:solidFill>
              <a:latin typeface="BIZ UDゴシック" panose="020B0400000000000000" pitchFamily="49" charset="-128"/>
              <a:ea typeface="BIZ UDゴシック" panose="020B0400000000000000" pitchFamily="49" charset="-128"/>
              <a:cs typeface="Meiryo"/>
              <a:sym typeface="Meiryo"/>
            </a:endParaRPr>
          </a:p>
        </p:txBody>
      </p:sp>
      <p:sp>
        <p:nvSpPr>
          <p:cNvPr id="394" name="Google Shape;394;g1424c8524af_1_111"/>
          <p:cNvSpPr txBox="1"/>
          <p:nvPr/>
        </p:nvSpPr>
        <p:spPr>
          <a:xfrm>
            <a:off x="533204" y="1351832"/>
            <a:ext cx="5341797" cy="461635"/>
          </a:xfrm>
          <a:prstGeom prst="rect">
            <a:avLst/>
          </a:prstGeom>
          <a:noFill/>
          <a:ln>
            <a:noFill/>
          </a:ln>
        </p:spPr>
        <p:txBody>
          <a:bodyPr spcFirstLastPara="1" wrap="square" lIns="91425" tIns="91425" rIns="91425" bIns="91425" anchor="t" anchorCtr="0">
            <a:spAutoFit/>
          </a:bodyPr>
          <a:lstStyle/>
          <a:p>
            <a:r>
              <a:rPr lang="ja-JP" sz="1800" b="1" dirty="0">
                <a:solidFill>
                  <a:srgbClr val="009650"/>
                </a:solidFill>
                <a:highlight>
                  <a:schemeClr val="lt1"/>
                </a:highlight>
                <a:latin typeface="BIZ UDゴシック" panose="020B0400000000000000" pitchFamily="49" charset="-128"/>
                <a:ea typeface="BIZ UDゴシック" panose="020B0400000000000000" pitchFamily="49" charset="-128"/>
                <a:cs typeface="Meiryo"/>
                <a:sym typeface="Meiryo"/>
              </a:rPr>
              <a:t>位置情報</a:t>
            </a:r>
            <a:r>
              <a:rPr lang="ja-JP" altLang="en-US" sz="1800" b="1" dirty="0">
                <a:solidFill>
                  <a:srgbClr val="009650"/>
                </a:solidFill>
                <a:highlight>
                  <a:schemeClr val="lt1"/>
                </a:highlight>
                <a:latin typeface="BIZ UDゴシック" panose="020B0400000000000000" pitchFamily="49" charset="-128"/>
                <a:ea typeface="BIZ UDゴシック" panose="020B0400000000000000" pitchFamily="49" charset="-128"/>
                <a:cs typeface="Meiryo"/>
                <a:sym typeface="Meiryo"/>
              </a:rPr>
              <a:t>の</a:t>
            </a:r>
            <a:r>
              <a:rPr lang="ja-JP" altLang="en-US" sz="1800" b="1">
                <a:solidFill>
                  <a:srgbClr val="009650"/>
                </a:solidFill>
                <a:highlight>
                  <a:schemeClr val="lt1"/>
                </a:highlight>
                <a:latin typeface="BIZ UDゴシック" panose="020B0400000000000000" pitchFamily="49" charset="-128"/>
                <a:ea typeface="BIZ UDゴシック" panose="020B0400000000000000" pitchFamily="49" charset="-128"/>
                <a:cs typeface="Meiryo"/>
                <a:sym typeface="Meiryo"/>
              </a:rPr>
              <a:t>使用</a:t>
            </a:r>
            <a:r>
              <a:rPr lang="ja-JP" sz="1800" b="1">
                <a:solidFill>
                  <a:srgbClr val="009650"/>
                </a:solidFill>
                <a:highlight>
                  <a:schemeClr val="lt1"/>
                </a:highlight>
                <a:latin typeface="BIZ UDゴシック" panose="020B0400000000000000" pitchFamily="49" charset="-128"/>
                <a:ea typeface="BIZ UDゴシック" panose="020B0400000000000000" pitchFamily="49" charset="-128"/>
                <a:cs typeface="Meiryo"/>
                <a:sym typeface="Meiryo"/>
              </a:rPr>
              <a:t>を</a:t>
            </a:r>
            <a:r>
              <a:rPr lang="en-US" altLang="ja-JP" sz="1800" b="1">
                <a:solidFill>
                  <a:srgbClr val="009650"/>
                </a:solidFill>
                <a:highlight>
                  <a:schemeClr val="lt1"/>
                </a:highlight>
                <a:latin typeface="BIZ UDゴシック" panose="020B0400000000000000" pitchFamily="49" charset="-128"/>
                <a:ea typeface="BIZ UDゴシック" panose="020B0400000000000000" pitchFamily="49" charset="-128"/>
                <a:cs typeface="Meiryo"/>
                <a:sym typeface="Meiryo"/>
              </a:rPr>
              <a:t>｢</a:t>
            </a:r>
            <a:r>
              <a:rPr lang="ja-JP" sz="1800" b="1">
                <a:solidFill>
                  <a:srgbClr val="009650"/>
                </a:solidFill>
                <a:latin typeface="BIZ UDゴシック" panose="020B0400000000000000" pitchFamily="49" charset="-128"/>
                <a:ea typeface="BIZ UDゴシック" panose="020B0400000000000000" pitchFamily="49" charset="-128"/>
                <a:cs typeface="Meiryo"/>
                <a:sym typeface="Meiryo"/>
              </a:rPr>
              <a:t>許可</a:t>
            </a:r>
            <a:r>
              <a:rPr lang="ja-JP" sz="1800" b="1" dirty="0">
                <a:solidFill>
                  <a:srgbClr val="009650"/>
                </a:solidFill>
                <a:latin typeface="BIZ UDゴシック" panose="020B0400000000000000" pitchFamily="49" charset="-128"/>
                <a:ea typeface="BIZ UDゴシック" panose="020B0400000000000000" pitchFamily="49" charset="-128"/>
                <a:cs typeface="Meiryo"/>
                <a:sym typeface="Meiryo"/>
              </a:rPr>
              <a:t>しない</a:t>
            </a:r>
            <a:r>
              <a:rPr lang="en-US" altLang="ja-JP" sz="1800" b="1" dirty="0">
                <a:solidFill>
                  <a:srgbClr val="009650"/>
                </a:solidFill>
                <a:highlight>
                  <a:schemeClr val="lt1"/>
                </a:highlight>
                <a:latin typeface="BIZ UDゴシック" panose="020B0400000000000000" pitchFamily="49" charset="-128"/>
                <a:ea typeface="BIZ UDゴシック" panose="020B0400000000000000" pitchFamily="49" charset="-128"/>
                <a:cs typeface="Meiryo"/>
                <a:sym typeface="Meiryo"/>
              </a:rPr>
              <a:t>｣</a:t>
            </a:r>
            <a:r>
              <a:rPr lang="ja-JP" altLang="en-US" sz="1800" b="1" dirty="0">
                <a:solidFill>
                  <a:srgbClr val="009650"/>
                </a:solidFill>
                <a:highlight>
                  <a:schemeClr val="lt1"/>
                </a:highlight>
                <a:latin typeface="BIZ UDゴシック" panose="020B0400000000000000" pitchFamily="49" charset="-128"/>
                <a:ea typeface="BIZ UDゴシック" panose="020B0400000000000000" pitchFamily="49" charset="-128"/>
                <a:cs typeface="Meiryo"/>
                <a:sym typeface="Meiryo"/>
              </a:rPr>
              <a:t>場合</a:t>
            </a:r>
            <a:endParaRPr sz="1800" b="1" dirty="0">
              <a:solidFill>
                <a:srgbClr val="009650"/>
              </a:solidFill>
              <a:highlight>
                <a:srgbClr val="FFFF00"/>
              </a:highlight>
              <a:latin typeface="BIZ UDゴシック" panose="020B0400000000000000" pitchFamily="49" charset="-128"/>
              <a:ea typeface="BIZ UDゴシック" panose="020B0400000000000000" pitchFamily="49" charset="-128"/>
              <a:cs typeface="Meiryo"/>
              <a:sym typeface="Meiryo"/>
            </a:endParaRPr>
          </a:p>
        </p:txBody>
      </p:sp>
      <p:sp>
        <p:nvSpPr>
          <p:cNvPr id="60"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3-C</a:t>
            </a:r>
            <a:endParaRPr lang="en-US" sz="3600" dirty="0">
              <a:latin typeface="BIZ UDゴシック" panose="020B0400000000000000" pitchFamily="49" charset="-128"/>
              <a:ea typeface="BIZ UDゴシック" panose="020B0400000000000000" pitchFamily="49" charset="-128"/>
            </a:endParaRPr>
          </a:p>
        </p:txBody>
      </p:sp>
      <p:sp>
        <p:nvSpPr>
          <p:cNvPr id="62" name="タイトル 9">
            <a:extLst>
              <a:ext uri="{FF2B5EF4-FFF2-40B4-BE49-F238E27FC236}">
                <a16:creationId xmlns:a16="http://schemas.microsoft.com/office/drawing/2014/main" id="{FDDA2747-DBA5-44E4-A04D-BE8E8CD8D716}"/>
              </a:ext>
            </a:extLst>
          </p:cNvPr>
          <p:cNvSpPr txBox="1">
            <a:spLocks/>
          </p:cNvSpPr>
          <p:nvPr/>
        </p:nvSpPr>
        <p:spPr>
          <a:xfrm>
            <a:off x="1598088" y="140505"/>
            <a:ext cx="7200000"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オンライン診療アプリ</a:t>
            </a:r>
            <a:r>
              <a:rPr lang="ja-JP" altLang="ja-JP" sz="1800" dirty="0">
                <a:latin typeface="BIZ UDゴシック" panose="020B0400000000000000" pitchFamily="49" charset="-128"/>
                <a:ea typeface="BIZ UDゴシック" panose="020B0400000000000000" pitchFamily="49" charset="-128"/>
                <a:cs typeface="Meiryo"/>
                <a:sym typeface="Meiryo"/>
              </a:rPr>
              <a:t>curo</a:t>
            </a:r>
            <a:r>
              <a:rPr lang="ja-JP" altLang="ja-JP" sz="1800" spc="-750" dirty="0">
                <a:latin typeface="BIZ UDゴシック" panose="020B0400000000000000" pitchFamily="49" charset="-128"/>
                <a:ea typeface="BIZ UDゴシック" panose="020B0400000000000000" pitchFamily="49" charset="-128"/>
                <a:cs typeface="Meiryo"/>
                <a:sym typeface="Meiryo"/>
              </a:rPr>
              <a:t>n</a:t>
            </a:r>
            <a:r>
              <a:rPr lang="ja-JP" altLang="ja-JP" sz="1800" b="0" dirty="0">
                <a:latin typeface="BIZ UDゴシック" panose="020B0400000000000000" pitchFamily="49" charset="-128"/>
                <a:ea typeface="BIZ UDゴシック" panose="020B0400000000000000" pitchFamily="49" charset="-128"/>
                <a:cs typeface="Meiryo"/>
                <a:sym typeface="Meiryo"/>
              </a:rPr>
              <a:t>［</a:t>
            </a:r>
            <a:r>
              <a:rPr lang="ja-JP" altLang="ja-JP" sz="1800" dirty="0">
                <a:latin typeface="BIZ UDゴシック" panose="020B0400000000000000" pitchFamily="49" charset="-128"/>
                <a:ea typeface="BIZ UDゴシック" panose="020B0400000000000000" pitchFamily="49" charset="-128"/>
                <a:cs typeface="Meiryo"/>
                <a:sym typeface="Meiryo"/>
              </a:rPr>
              <a:t>クロン</a:t>
            </a:r>
            <a:r>
              <a:rPr lang="ja-JP" altLang="ja-JP" sz="1800" b="0" dirty="0">
                <a:latin typeface="BIZ UDゴシック" panose="020B0400000000000000" pitchFamily="49" charset="-128"/>
                <a:ea typeface="BIZ UDゴシック" panose="020B0400000000000000" pitchFamily="49" charset="-128"/>
                <a:cs typeface="Meiryo"/>
                <a:sym typeface="Meiryo"/>
              </a:rPr>
              <a:t>］</a:t>
            </a:r>
            <a:r>
              <a:rPr lang="en-US" altLang="ja-JP" sz="1800" spc="-13" dirty="0" err="1">
                <a:latin typeface="BIZ UDゴシック" panose="020B0400000000000000" pitchFamily="49" charset="-128"/>
                <a:ea typeface="BIZ UDゴシック" panose="020B0400000000000000" pitchFamily="49" charset="-128"/>
              </a:rPr>
              <a:t> </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【5</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ja-JP" altLang="ja-JP" sz="3200" dirty="0">
                <a:latin typeface="BIZ UDゴシック" panose="020B0400000000000000" pitchFamily="49" charset="-128"/>
                <a:ea typeface="BIZ UDゴシック" panose="020B0400000000000000" pitchFamily="49" charset="-128"/>
                <a:cs typeface="Meiryo"/>
                <a:sym typeface="Meiryo"/>
              </a:rPr>
              <a:t>受診したい医療機関を検</a:t>
            </a:r>
            <a:r>
              <a:rPr lang="ja-JP" altLang="ja-JP" sz="3200" spc="-1250" dirty="0">
                <a:latin typeface="BIZ UDゴシック" panose="020B0400000000000000" pitchFamily="49" charset="-128"/>
                <a:ea typeface="BIZ UDゴシック" panose="020B0400000000000000" pitchFamily="49" charset="-128"/>
                <a:cs typeface="Meiryo"/>
                <a:sym typeface="Meiryo"/>
              </a:rPr>
              <a:t>索</a:t>
            </a:r>
            <a:endParaRPr kumimoji="0" lang="ja-JP" altLang="en-US" sz="3200" b="0" kern="0" dirty="0">
              <a:latin typeface="BIZ UDゴシック" panose="020B0400000000000000" pitchFamily="49" charset="-128"/>
              <a:ea typeface="BIZ UDゴシック" panose="020B0400000000000000" pitchFamily="49" charset="-128"/>
            </a:endParaRPr>
          </a:p>
        </p:txBody>
      </p:sp>
      <p:sp>
        <p:nvSpPr>
          <p:cNvPr id="409" name="Google Shape;409;g1424c8524af_1_111"/>
          <p:cNvSpPr/>
          <p:nvPr/>
        </p:nvSpPr>
        <p:spPr>
          <a:xfrm>
            <a:off x="4411687" y="2910399"/>
            <a:ext cx="1440000" cy="2880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ゴシック" panose="020B0400000000000000" pitchFamily="49" charset="-128"/>
              <a:ea typeface="BIZ UDゴシック" panose="020B0400000000000000" pitchFamily="49" charset="-128"/>
              <a:cs typeface="Calibri"/>
              <a:sym typeface="Calibri"/>
            </a:endParaRPr>
          </a:p>
        </p:txBody>
      </p:sp>
      <p:sp>
        <p:nvSpPr>
          <p:cNvPr id="410" name="Google Shape;410;g1424c8524af_1_111"/>
          <p:cNvSpPr/>
          <p:nvPr/>
        </p:nvSpPr>
        <p:spPr>
          <a:xfrm>
            <a:off x="3367321" y="4263929"/>
            <a:ext cx="1044000" cy="2160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ゴシック" panose="020B0400000000000000" pitchFamily="49" charset="-128"/>
              <a:ea typeface="BIZ UDゴシック" panose="020B0400000000000000" pitchFamily="49" charset="-128"/>
              <a:cs typeface="Calibri"/>
              <a:sym typeface="Calibri"/>
            </a:endParaRPr>
          </a:p>
        </p:txBody>
      </p:sp>
      <p:grpSp>
        <p:nvGrpSpPr>
          <p:cNvPr id="75" name="図形グループ 74"/>
          <p:cNvGrpSpPr/>
          <p:nvPr/>
        </p:nvGrpSpPr>
        <p:grpSpPr>
          <a:xfrm>
            <a:off x="4322632" y="2698729"/>
            <a:ext cx="296586" cy="293005"/>
            <a:chOff x="3546641" y="3995693"/>
            <a:chExt cx="296586" cy="293005"/>
          </a:xfrm>
        </p:grpSpPr>
        <p:sp>
          <p:nvSpPr>
            <p:cNvPr id="76" name="円/楕円 75"/>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77" name="フリーフォーム 76"/>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sp>
        <p:nvSpPr>
          <p:cNvPr id="3" name="テキスト ボックス 2">
            <a:extLst>
              <a:ext uri="{FF2B5EF4-FFF2-40B4-BE49-F238E27FC236}">
                <a16:creationId xmlns:a16="http://schemas.microsoft.com/office/drawing/2014/main" id="{BF522C34-2DD5-CE05-9D32-662ACB870B36}"/>
              </a:ext>
            </a:extLst>
          </p:cNvPr>
          <p:cNvSpPr txBox="1"/>
          <p:nvPr/>
        </p:nvSpPr>
        <p:spPr>
          <a:xfrm>
            <a:off x="533204" y="1756800"/>
            <a:ext cx="7964021" cy="323165"/>
          </a:xfrm>
          <a:prstGeom prst="rect">
            <a:avLst/>
          </a:prstGeom>
          <a:noFill/>
        </p:spPr>
        <p:txBody>
          <a:bodyPr wrap="square" rtlCol="0">
            <a:spAutoFit/>
          </a:bodyPr>
          <a:lstStyle/>
          <a:p>
            <a:pPr marL="9525" marR="0" lvl="0" algn="l" rtl="0">
              <a:spcBef>
                <a:spcPts val="0"/>
              </a:spcBef>
              <a:spcAft>
                <a:spcPts val="0"/>
              </a:spcAft>
              <a:buClr>
                <a:srgbClr val="000000"/>
              </a:buClr>
              <a:buSzPts val="2400"/>
              <a:buFont typeface="Arial"/>
              <a:buNone/>
              <a:tabLst>
                <a:tab pos="355600" algn="l"/>
              </a:tabLst>
            </a:pPr>
            <a:r>
              <a:rPr lang="en-US" altLang="ja-JP" sz="1500" b="1" dirty="0" err="1">
                <a:solidFill>
                  <a:schemeClr val="tx1"/>
                </a:solidFill>
                <a:latin typeface="BIZ UDゴシック" panose="020B0400000000000000" pitchFamily="49" charset="-128"/>
                <a:ea typeface="BIZ UDゴシック" panose="020B0400000000000000" pitchFamily="49" charset="-128"/>
                <a:cs typeface="Meiryo"/>
                <a:sym typeface="Meiryo"/>
              </a:rPr>
              <a:t>curon</a:t>
            </a:r>
            <a:r>
              <a:rPr lang="ja-JP" altLang="en-US" sz="1500" b="1" dirty="0">
                <a:solidFill>
                  <a:schemeClr val="tx1"/>
                </a:solidFill>
                <a:latin typeface="BIZ UDゴシック" panose="020B0400000000000000" pitchFamily="49" charset="-128"/>
                <a:ea typeface="BIZ UDゴシック" panose="020B0400000000000000" pitchFamily="49" charset="-128"/>
                <a:cs typeface="Meiryo"/>
                <a:sym typeface="Meiryo"/>
              </a:rPr>
              <a:t>の</a:t>
            </a:r>
            <a:r>
              <a:rPr lang="ja-JP" altLang="ja-JP" sz="1500" b="1" dirty="0">
                <a:solidFill>
                  <a:schemeClr val="dk1"/>
                </a:solidFill>
                <a:latin typeface="BIZ UDゴシック" panose="020B0400000000000000" pitchFamily="49" charset="-128"/>
                <a:ea typeface="BIZ UDゴシック" panose="020B0400000000000000" pitchFamily="49" charset="-128"/>
                <a:cs typeface="Meiryo"/>
                <a:sym typeface="Meiryo"/>
              </a:rPr>
              <a:t>ホーム画面</a:t>
            </a:r>
            <a:r>
              <a:rPr lang="ja-JP" altLang="en-US" sz="1500" b="1" dirty="0">
                <a:solidFill>
                  <a:schemeClr val="dk1"/>
                </a:solidFill>
                <a:latin typeface="BIZ UDゴシック" panose="020B0400000000000000" pitchFamily="49" charset="-128"/>
                <a:ea typeface="BIZ UDゴシック" panose="020B0400000000000000" pitchFamily="49" charset="-128"/>
                <a:cs typeface="Meiryo"/>
                <a:sym typeface="Meiryo"/>
              </a:rPr>
              <a:t>をスワイプで移動し</a:t>
            </a:r>
            <a:r>
              <a:rPr lang="en-US" altLang="ja-JP" sz="1500" b="1"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altLang="ja-JP" sz="1500" b="1" dirty="0">
                <a:solidFill>
                  <a:schemeClr val="dk1"/>
                </a:solidFill>
                <a:latin typeface="BIZ UDゴシック" panose="020B0400000000000000" pitchFamily="49" charset="-128"/>
                <a:ea typeface="BIZ UDゴシック" panose="020B0400000000000000" pitchFamily="49" charset="-128"/>
                <a:cs typeface="Meiryo"/>
                <a:sym typeface="Meiryo"/>
              </a:rPr>
              <a:t>医療機関を探して予約する場合</a:t>
            </a:r>
            <a:r>
              <a:rPr lang="en-US" altLang="ja-JP" sz="1500" b="1"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altLang="ja-JP" sz="1500" b="1" dirty="0">
                <a:solidFill>
                  <a:schemeClr val="dk1"/>
                </a:solidFill>
                <a:latin typeface="BIZ UDゴシック" panose="020B0400000000000000" pitchFamily="49" charset="-128"/>
                <a:ea typeface="BIZ UDゴシック" panose="020B0400000000000000" pitchFamily="49" charset="-128"/>
                <a:cs typeface="Meiryo"/>
                <a:sym typeface="Meiryo"/>
              </a:rPr>
              <a:t>を</a:t>
            </a:r>
            <a:r>
              <a:rPr lang="ja-JP" altLang="en-US" sz="1500" b="1" dirty="0">
                <a:solidFill>
                  <a:schemeClr val="dk1"/>
                </a:solidFill>
                <a:latin typeface="BIZ UDゴシック" panose="020B0400000000000000" pitchFamily="49" charset="-128"/>
                <a:ea typeface="BIZ UDゴシック" panose="020B0400000000000000" pitchFamily="49" charset="-128"/>
                <a:cs typeface="Meiryo"/>
                <a:sym typeface="Meiryo"/>
              </a:rPr>
              <a:t>ダブルタップ。</a:t>
            </a:r>
            <a:endParaRPr kumimoji="1" lang="ja-JP" altLang="en-US" sz="1500" dirty="0"/>
          </a:p>
        </p:txBody>
      </p:sp>
      <p:pic>
        <p:nvPicPr>
          <p:cNvPr id="407" name="Google Shape;407;g1424c8524af_1_111" descr="検索ボックスに診療科目や病院名のような検索ワードを入力し「検索」をタップしている画像"/>
          <p:cNvPicPr preferRelativeResize="0">
            <a:picLocks noChangeAspect="1"/>
          </p:cNvPicPr>
          <p:nvPr/>
        </p:nvPicPr>
        <p:blipFill>
          <a:blip r:embed="rId8">
            <a:alphaModFix/>
          </a:blip>
          <a:stretch>
            <a:fillRect/>
          </a:stretch>
        </p:blipFill>
        <p:spPr>
          <a:xfrm>
            <a:off x="5727253" y="3039929"/>
            <a:ext cx="1414954" cy="2880000"/>
          </a:xfrm>
          <a:prstGeom prst="rect">
            <a:avLst/>
          </a:prstGeom>
          <a:noFill/>
          <a:ln w="9525">
            <a:solidFill>
              <a:schemeClr val="tx1">
                <a:lumMod val="50000"/>
                <a:lumOff val="50000"/>
              </a:schemeClr>
            </a:solidFill>
          </a:ln>
        </p:spPr>
      </p:pic>
      <p:sp>
        <p:nvSpPr>
          <p:cNvPr id="412" name="Google Shape;412;g1424c8524af_1_111"/>
          <p:cNvSpPr/>
          <p:nvPr/>
        </p:nvSpPr>
        <p:spPr>
          <a:xfrm>
            <a:off x="5766104" y="3155470"/>
            <a:ext cx="1332000" cy="2880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ゴシック" panose="020B0400000000000000" pitchFamily="49" charset="-128"/>
              <a:ea typeface="BIZ UDゴシック" panose="020B0400000000000000" pitchFamily="49" charset="-128"/>
              <a:cs typeface="Calibri"/>
              <a:sym typeface="Calibri"/>
            </a:endParaRPr>
          </a:p>
        </p:txBody>
      </p:sp>
      <p:pic>
        <p:nvPicPr>
          <p:cNvPr id="50" name="Google Shape;432;g1424c8524af_1_160" descr="検索結果の医療機関一覧が表示された画像">
            <a:extLst>
              <a:ext uri="{FF2B5EF4-FFF2-40B4-BE49-F238E27FC236}">
                <a16:creationId xmlns:a16="http://schemas.microsoft.com/office/drawing/2014/main" id="{5CE63F43-2E73-432C-9FD1-12A37DD3666C}"/>
              </a:ext>
            </a:extLst>
          </p:cNvPr>
          <p:cNvPicPr preferRelativeResize="0">
            <a:picLocks noChangeAspect="1"/>
          </p:cNvPicPr>
          <p:nvPr/>
        </p:nvPicPr>
        <p:blipFill>
          <a:blip r:embed="rId9">
            <a:alphaModFix/>
          </a:blip>
          <a:stretch>
            <a:fillRect/>
          </a:stretch>
        </p:blipFill>
        <p:spPr>
          <a:xfrm>
            <a:off x="7096162" y="3429000"/>
            <a:ext cx="1401063" cy="2880000"/>
          </a:xfrm>
          <a:prstGeom prst="rect">
            <a:avLst/>
          </a:prstGeom>
          <a:noFill/>
          <a:ln w="9525">
            <a:solidFill>
              <a:schemeClr val="tx1">
                <a:lumMod val="50000"/>
                <a:lumOff val="50000"/>
              </a:schemeClr>
            </a:solidFill>
          </a:ln>
        </p:spPr>
      </p:pic>
      <p:grpSp>
        <p:nvGrpSpPr>
          <p:cNvPr id="66" name="図形グループ 65"/>
          <p:cNvGrpSpPr/>
          <p:nvPr/>
        </p:nvGrpSpPr>
        <p:grpSpPr>
          <a:xfrm>
            <a:off x="7114794" y="3385629"/>
            <a:ext cx="296586" cy="293005"/>
            <a:chOff x="5878361" y="3995693"/>
            <a:chExt cx="296586" cy="293005"/>
          </a:xfrm>
        </p:grpSpPr>
        <p:sp>
          <p:nvSpPr>
            <p:cNvPr id="67" name="円/楕円 66"/>
            <p:cNvSpPr/>
            <p:nvPr/>
          </p:nvSpPr>
          <p:spPr>
            <a:xfrm>
              <a:off x="587959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68" name="フリーフォーム 67"/>
            <p:cNvSpPr/>
            <p:nvPr/>
          </p:nvSpPr>
          <p:spPr>
            <a:xfrm>
              <a:off x="5878361" y="3995693"/>
              <a:ext cx="296586" cy="293005"/>
            </a:xfrm>
            <a:custGeom>
              <a:avLst/>
              <a:gdLst/>
              <a:ahLst/>
              <a:cxnLst/>
              <a:rect l="l" t="t" r="r" b="b"/>
              <a:pathLst>
                <a:path w="296586" h="293005">
                  <a:moveTo>
                    <a:pt x="93273" y="51601"/>
                  </a:moveTo>
                  <a:lnTo>
                    <a:pt x="93273" y="159688"/>
                  </a:lnTo>
                  <a:cubicBezTo>
                    <a:pt x="107272" y="154153"/>
                    <a:pt x="121923" y="151386"/>
                    <a:pt x="137224" y="151386"/>
                  </a:cubicBezTo>
                  <a:cubicBezTo>
                    <a:pt x="149378" y="151386"/>
                    <a:pt x="158494" y="153719"/>
                    <a:pt x="164571" y="158386"/>
                  </a:cubicBezTo>
                  <a:cubicBezTo>
                    <a:pt x="169889" y="162509"/>
                    <a:pt x="172548" y="169075"/>
                    <a:pt x="172548" y="178082"/>
                  </a:cubicBezTo>
                  <a:cubicBezTo>
                    <a:pt x="172548" y="188392"/>
                    <a:pt x="169807" y="196503"/>
                    <a:pt x="164327" y="202418"/>
                  </a:cubicBezTo>
                  <a:cubicBezTo>
                    <a:pt x="158847" y="208332"/>
                    <a:pt x="151603" y="211289"/>
                    <a:pt x="142596" y="211289"/>
                  </a:cubicBezTo>
                  <a:cubicBezTo>
                    <a:pt x="133806" y="211289"/>
                    <a:pt x="124120" y="209580"/>
                    <a:pt x="113539" y="206162"/>
                  </a:cubicBezTo>
                  <a:cubicBezTo>
                    <a:pt x="102959" y="202743"/>
                    <a:pt x="95444" y="198810"/>
                    <a:pt x="90994" y="194360"/>
                  </a:cubicBezTo>
                  <a:lnTo>
                    <a:pt x="85948" y="194360"/>
                  </a:lnTo>
                  <a:lnTo>
                    <a:pt x="85948" y="231963"/>
                  </a:lnTo>
                  <a:cubicBezTo>
                    <a:pt x="103746" y="241512"/>
                    <a:pt x="123062" y="246287"/>
                    <a:pt x="143898" y="246287"/>
                  </a:cubicBezTo>
                  <a:cubicBezTo>
                    <a:pt x="165819" y="246287"/>
                    <a:pt x="183372" y="240292"/>
                    <a:pt x="196558" y="228300"/>
                  </a:cubicBezTo>
                  <a:cubicBezTo>
                    <a:pt x="209743" y="216308"/>
                    <a:pt x="216336" y="200003"/>
                    <a:pt x="216336" y="179384"/>
                  </a:cubicBezTo>
                  <a:cubicBezTo>
                    <a:pt x="216336" y="157789"/>
                    <a:pt x="207979" y="140860"/>
                    <a:pt x="191267" y="128597"/>
                  </a:cubicBezTo>
                  <a:cubicBezTo>
                    <a:pt x="181066" y="121109"/>
                    <a:pt x="164951" y="117365"/>
                    <a:pt x="142921" y="117365"/>
                  </a:cubicBezTo>
                  <a:cubicBezTo>
                    <a:pt x="139449" y="117365"/>
                    <a:pt x="135922" y="117690"/>
                    <a:pt x="132341" y="118342"/>
                  </a:cubicBezTo>
                  <a:lnTo>
                    <a:pt x="132341" y="85948"/>
                  </a:lnTo>
                  <a:lnTo>
                    <a:pt x="212592" y="85948"/>
                  </a:lnTo>
                  <a:lnTo>
                    <a:pt x="212592" y="51601"/>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sp>
        <p:nvSpPr>
          <p:cNvPr id="408" name="Google Shape;408;g1424c8524af_1_111"/>
          <p:cNvSpPr/>
          <p:nvPr/>
        </p:nvSpPr>
        <p:spPr>
          <a:xfrm>
            <a:off x="5723926" y="5465745"/>
            <a:ext cx="1332000" cy="3600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ゴシック" panose="020B0400000000000000" pitchFamily="49" charset="-128"/>
              <a:ea typeface="BIZ UDゴシック" panose="020B0400000000000000" pitchFamily="49" charset="-128"/>
              <a:cs typeface="Calibri"/>
              <a:sym typeface="Calibri"/>
            </a:endParaRPr>
          </a:p>
        </p:txBody>
      </p:sp>
      <p:grpSp>
        <p:nvGrpSpPr>
          <p:cNvPr id="69" name="図形グループ 68"/>
          <p:cNvGrpSpPr/>
          <p:nvPr/>
        </p:nvGrpSpPr>
        <p:grpSpPr>
          <a:xfrm>
            <a:off x="5668721" y="5296391"/>
            <a:ext cx="296586" cy="293005"/>
            <a:chOff x="5101121" y="3995693"/>
            <a:chExt cx="296586" cy="293005"/>
          </a:xfrm>
        </p:grpSpPr>
        <p:sp>
          <p:nvSpPr>
            <p:cNvPr id="70" name="円/楕円 69"/>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71" name="フリーフォーム 70"/>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nvGrpSpPr>
          <p:cNvPr id="72" name="図形グループ 71"/>
          <p:cNvGrpSpPr/>
          <p:nvPr/>
        </p:nvGrpSpPr>
        <p:grpSpPr>
          <a:xfrm>
            <a:off x="5646780" y="2969529"/>
            <a:ext cx="296586" cy="293005"/>
            <a:chOff x="4232441" y="3995693"/>
            <a:chExt cx="296586" cy="293005"/>
          </a:xfrm>
        </p:grpSpPr>
        <p:sp>
          <p:nvSpPr>
            <p:cNvPr id="73" name="円/楕円 72"/>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74" name="フリーフォーム 73"/>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nvGrpSpPr>
          <p:cNvPr id="4" name="図形グループ 20">
            <a:extLst>
              <a:ext uri="{FF2B5EF4-FFF2-40B4-BE49-F238E27FC236}">
                <a16:creationId xmlns:a16="http://schemas.microsoft.com/office/drawing/2014/main" id="{E33C437B-2835-B233-8176-699CB8CA80A7}"/>
              </a:ext>
            </a:extLst>
          </p:cNvPr>
          <p:cNvGrpSpPr/>
          <p:nvPr/>
        </p:nvGrpSpPr>
        <p:grpSpPr>
          <a:xfrm>
            <a:off x="3210057" y="4054990"/>
            <a:ext cx="296587" cy="293005"/>
            <a:chOff x="2897417" y="3995693"/>
            <a:chExt cx="296587" cy="293005"/>
          </a:xfrm>
        </p:grpSpPr>
        <p:sp>
          <p:nvSpPr>
            <p:cNvPr id="5" name="円/楕円 21">
              <a:extLst>
                <a:ext uri="{FF2B5EF4-FFF2-40B4-BE49-F238E27FC236}">
                  <a16:creationId xmlns:a16="http://schemas.microsoft.com/office/drawing/2014/main" id="{1E48746F-3C8A-DD4F-4F85-DAAD4FC6C278}"/>
                </a:ext>
              </a:extLst>
            </p:cNvPr>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6" name="テキスト ボックス 5">
              <a:extLst>
                <a:ext uri="{FF2B5EF4-FFF2-40B4-BE49-F238E27FC236}">
                  <a16:creationId xmlns:a16="http://schemas.microsoft.com/office/drawing/2014/main" id="{B4D0B85F-EFBF-ABBD-BE5C-7F2D418BFB87}"/>
                </a:ext>
              </a:extLst>
            </p:cNvPr>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BIZ UDゴシック" panose="020B0400000000000000" pitchFamily="49" charset="-128"/>
                <a:ea typeface="BIZ UDゴシック" panose="020B0400000000000000" pitchFamily="49" charset="-128"/>
                <a:cs typeface="Meiryo" charset="-128"/>
              </a:endParaRPr>
            </a:p>
          </p:txBody>
        </p:sp>
      </p:gr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12"/>
          <p:cNvSpPr txBox="1"/>
          <p:nvPr/>
        </p:nvSpPr>
        <p:spPr>
          <a:xfrm>
            <a:off x="1780308" y="1943100"/>
            <a:ext cx="6984000" cy="4155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4800" b="1" dirty="0">
                <a:solidFill>
                  <a:srgbClr val="009650"/>
                </a:solidFill>
                <a:latin typeface="BIZ UDゴシック" panose="020B0400000000000000" pitchFamily="49" charset="-128"/>
                <a:ea typeface="BIZ UDゴシック" panose="020B0400000000000000" pitchFamily="49" charset="-128"/>
                <a:cs typeface="Meiryo"/>
                <a:sym typeface="Meiryo"/>
              </a:rPr>
              <a:t>ここ</a:t>
            </a:r>
            <a:r>
              <a:rPr lang="ja-JP" sz="4800" b="1">
                <a:solidFill>
                  <a:srgbClr val="009650"/>
                </a:solidFill>
                <a:latin typeface="BIZ UDゴシック" panose="020B0400000000000000" pitchFamily="49" charset="-128"/>
                <a:ea typeface="BIZ UDゴシック" panose="020B0400000000000000" pitchFamily="49" charset="-128"/>
                <a:cs typeface="Meiryo"/>
                <a:sym typeface="Meiryo"/>
              </a:rPr>
              <a:t>からは</a:t>
            </a:r>
            <a:r>
              <a:rPr lang="en-US" altLang="ja-JP" sz="4800" b="1">
                <a:solidFill>
                  <a:srgbClr val="009650"/>
                </a:solidFill>
                <a:latin typeface="BIZ UDゴシック" panose="020B0400000000000000" pitchFamily="49" charset="-128"/>
                <a:ea typeface="BIZ UDゴシック" panose="020B0400000000000000" pitchFamily="49" charset="-128"/>
                <a:cs typeface="Meiryo"/>
                <a:sym typeface="Meiryo"/>
              </a:rPr>
              <a:t>｢</a:t>
            </a:r>
            <a:r>
              <a:rPr lang="ja-JP" sz="4800" b="1">
                <a:solidFill>
                  <a:srgbClr val="009650"/>
                </a:solidFill>
                <a:latin typeface="BIZ UDゴシック" panose="020B0400000000000000" pitchFamily="49" charset="-128"/>
                <a:ea typeface="BIZ UDゴシック" panose="020B0400000000000000" pitchFamily="49" charset="-128"/>
                <a:cs typeface="Meiryo"/>
                <a:sym typeface="Meiryo"/>
              </a:rPr>
              <a:t>初診</a:t>
            </a:r>
            <a:r>
              <a:rPr lang="en-US" altLang="ja-JP" sz="4800" b="1" dirty="0">
                <a:solidFill>
                  <a:srgbClr val="009650"/>
                </a:solidFill>
                <a:latin typeface="BIZ UDゴシック" panose="020B0400000000000000" pitchFamily="49" charset="-128"/>
                <a:ea typeface="BIZ UDゴシック" panose="020B0400000000000000" pitchFamily="49" charset="-128"/>
                <a:cs typeface="Meiryo"/>
                <a:sym typeface="Meiryo"/>
              </a:rPr>
              <a:t>｣</a:t>
            </a:r>
            <a:r>
              <a:rPr lang="ja-JP" sz="4800" b="1" dirty="0">
                <a:solidFill>
                  <a:srgbClr val="009650"/>
                </a:solidFill>
                <a:latin typeface="BIZ UDゴシック" panose="020B0400000000000000" pitchFamily="49" charset="-128"/>
                <a:ea typeface="BIZ UDゴシック" panose="020B0400000000000000" pitchFamily="49" charset="-128"/>
                <a:cs typeface="Meiryo"/>
                <a:sym typeface="Meiryo"/>
              </a:rPr>
              <a:t>*の</a:t>
            </a:r>
            <a:endParaRPr sz="4800" b="1" dirty="0">
              <a:solidFill>
                <a:srgbClr val="009650"/>
              </a:solidFill>
              <a:latin typeface="BIZ UDゴシック" panose="020B0400000000000000" pitchFamily="49" charset="-128"/>
              <a:ea typeface="BIZ UDゴシック" panose="020B0400000000000000" pitchFamily="49" charset="-128"/>
              <a:cs typeface="Meiryo"/>
              <a:sym typeface="Meiryo"/>
            </a:endParaRPr>
          </a:p>
          <a:p>
            <a:pPr marL="0" marR="0" lvl="0" indent="0" algn="l" rtl="0">
              <a:spcBef>
                <a:spcPts val="0"/>
              </a:spcBef>
              <a:spcAft>
                <a:spcPts val="0"/>
              </a:spcAft>
              <a:buNone/>
            </a:pPr>
            <a:r>
              <a:rPr lang="ja-JP" sz="4800" b="1" dirty="0">
                <a:solidFill>
                  <a:srgbClr val="009650"/>
                </a:solidFill>
                <a:latin typeface="BIZ UDゴシック" panose="020B0400000000000000" pitchFamily="49" charset="-128"/>
                <a:ea typeface="BIZ UDゴシック" panose="020B0400000000000000" pitchFamily="49" charset="-128"/>
                <a:cs typeface="Meiryo"/>
                <a:sym typeface="Meiryo"/>
              </a:rPr>
              <a:t>場合のフロー説明です</a:t>
            </a:r>
            <a:endParaRPr sz="4800" b="1" dirty="0">
              <a:solidFill>
                <a:srgbClr val="009650"/>
              </a:solidFill>
              <a:latin typeface="BIZ UDゴシック" panose="020B0400000000000000" pitchFamily="49" charset="-128"/>
              <a:ea typeface="BIZ UDゴシック" panose="020B0400000000000000" pitchFamily="49" charset="-128"/>
              <a:cs typeface="Meiryo"/>
              <a:sym typeface="Meiryo"/>
            </a:endParaRPr>
          </a:p>
          <a:p>
            <a:pPr marL="0" marR="0" lvl="0" indent="0" algn="l" rtl="0">
              <a:spcBef>
                <a:spcPts val="0"/>
              </a:spcBef>
              <a:spcAft>
                <a:spcPts val="0"/>
              </a:spcAft>
              <a:buNone/>
            </a:pPr>
            <a:endParaRPr sz="4800" b="1" dirty="0">
              <a:solidFill>
                <a:srgbClr val="009650"/>
              </a:solidFill>
              <a:latin typeface="BIZ UDゴシック" panose="020B0400000000000000" pitchFamily="49" charset="-128"/>
              <a:ea typeface="BIZ UDゴシック" panose="020B0400000000000000" pitchFamily="49" charset="-128"/>
              <a:cs typeface="Meiryo"/>
              <a:sym typeface="Meiryo"/>
            </a:endParaRPr>
          </a:p>
          <a:p>
            <a:pPr lvl="0">
              <a:tabLst>
                <a:tab pos="355600" algn="l"/>
              </a:tabLst>
            </a:pPr>
            <a:r>
              <a:rPr lang="ja-JP" altLang="en-US" sz="2400" b="1" dirty="0">
                <a:solidFill>
                  <a:srgbClr val="009650"/>
                </a:solidFill>
                <a:latin typeface="BIZ UDゴシック" panose="020B0400000000000000" pitchFamily="49" charset="-128"/>
                <a:ea typeface="BIZ UDゴシック" panose="020B0400000000000000" pitchFamily="49" charset="-128"/>
                <a:cs typeface="Meiryo"/>
                <a:sym typeface="Meiryo"/>
              </a:rPr>
              <a:t>＊</a:t>
            </a:r>
            <a:r>
              <a:rPr lang="en-US" altLang="ja-JP" sz="2400" b="1" dirty="0">
                <a:solidFill>
                  <a:srgbClr val="009650"/>
                </a:solidFill>
                <a:latin typeface="BIZ UDゴシック" panose="020B0400000000000000" pitchFamily="49" charset="-128"/>
                <a:ea typeface="BIZ UDゴシック" panose="020B0400000000000000" pitchFamily="49" charset="-128"/>
                <a:cs typeface="Meiryo"/>
                <a:sym typeface="Meiryo"/>
              </a:rPr>
              <a:t>	</a:t>
            </a:r>
            <a:r>
              <a:rPr lang="ja-JP" sz="2400" b="1" dirty="0">
                <a:solidFill>
                  <a:srgbClr val="009650"/>
                </a:solidFill>
                <a:latin typeface="BIZ UDゴシック" panose="020B0400000000000000" pitchFamily="49" charset="-128"/>
                <a:ea typeface="BIZ UDゴシック" panose="020B0400000000000000" pitchFamily="49" charset="-128"/>
                <a:cs typeface="Meiryo"/>
                <a:sym typeface="Meiryo"/>
              </a:rPr>
              <a:t>その医療機関に初めてかかる場合です。</a:t>
            </a:r>
            <a:endParaRPr sz="2400" b="1" dirty="0">
              <a:solidFill>
                <a:srgbClr val="009650"/>
              </a:solidFill>
              <a:latin typeface="BIZ UDゴシック" panose="020B0400000000000000" pitchFamily="49" charset="-128"/>
              <a:ea typeface="BIZ UDゴシック" panose="020B0400000000000000" pitchFamily="49" charset="-128"/>
              <a:cs typeface="Meiryo"/>
              <a:sym typeface="Meiryo"/>
            </a:endParaRPr>
          </a:p>
          <a:p>
            <a:pPr marL="0" marR="0" lvl="0" indent="0" algn="l" rtl="0">
              <a:spcBef>
                <a:spcPts val="0"/>
              </a:spcBef>
              <a:spcAft>
                <a:spcPts val="0"/>
              </a:spcAft>
              <a:buNone/>
            </a:pPr>
            <a:endParaRPr sz="4800" b="1" dirty="0">
              <a:solidFill>
                <a:srgbClr val="009650"/>
              </a:solidFill>
              <a:latin typeface="BIZ UDゴシック" panose="020B0400000000000000" pitchFamily="49" charset="-128"/>
              <a:ea typeface="BIZ UDゴシック" panose="020B0400000000000000" pitchFamily="49" charset="-128"/>
              <a:cs typeface="Meiryo"/>
              <a:sym typeface="Meiryo"/>
            </a:endParaRPr>
          </a:p>
          <a:p>
            <a:pPr marL="0" marR="0" lvl="0" indent="0" algn="l" rtl="0">
              <a:spcBef>
                <a:spcPts val="0"/>
              </a:spcBef>
              <a:spcAft>
                <a:spcPts val="0"/>
              </a:spcAft>
              <a:buNone/>
            </a:pPr>
            <a:endParaRPr sz="4800" b="1" dirty="0">
              <a:solidFill>
                <a:srgbClr val="00B050"/>
              </a:solidFill>
              <a:latin typeface="BIZ UDゴシック" panose="020B0400000000000000" pitchFamily="49" charset="-128"/>
              <a:ea typeface="BIZ UDゴシック" panose="020B0400000000000000" pitchFamily="49" charset="-128"/>
              <a:cs typeface="Meiryo"/>
              <a:sym typeface="Meiryo"/>
            </a:endParaRPr>
          </a:p>
        </p:txBody>
      </p:sp>
      <p:sp>
        <p:nvSpPr>
          <p:cNvPr id="440" name="Google Shape;440;p12" descr="「クロン」アプリのアイコンの画像"/>
          <p:cNvSpPr/>
          <p:nvPr/>
        </p:nvSpPr>
        <p:spPr>
          <a:xfrm>
            <a:off x="533400" y="1981200"/>
            <a:ext cx="952800" cy="90000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539"/>
              <a:buFont typeface="Arial"/>
              <a:buNone/>
            </a:pPr>
            <a:endParaRPr sz="1539" b="0" i="0" u="none" strike="noStrike" cap="none">
              <a:solidFill>
                <a:schemeClr val="dk1"/>
              </a:solidFill>
              <a:latin typeface="BIZ UDゴシック" panose="020B0400000000000000" pitchFamily="49" charset="-128"/>
              <a:ea typeface="BIZ UDゴシック" panose="020B0400000000000000" pitchFamily="49" charset="-128"/>
              <a:cs typeface="Calibri"/>
              <a:sym typeface="Calibri"/>
            </a:endParaRPr>
          </a:p>
        </p:txBody>
      </p:sp>
      <p:cxnSp>
        <p:nvCxnSpPr>
          <p:cNvPr id="441" name="Google Shape;441;p12"/>
          <p:cNvCxnSpPr/>
          <p:nvPr/>
        </p:nvCxnSpPr>
        <p:spPr>
          <a:xfrm>
            <a:off x="1690688" y="192088"/>
            <a:ext cx="0" cy="6300000"/>
          </a:xfrm>
          <a:prstGeom prst="straightConnector1">
            <a:avLst/>
          </a:prstGeom>
          <a:noFill/>
          <a:ln w="19050" cap="flat" cmpd="sng">
            <a:solidFill>
              <a:srgbClr val="009650"/>
            </a:solidFill>
            <a:prstDash val="solid"/>
            <a:round/>
            <a:headEnd type="none" w="sm" len="sm"/>
            <a:tailEnd type="none" w="sm" len="sm"/>
          </a:ln>
        </p:spPr>
      </p:cxn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graphicFrame>
        <p:nvGraphicFramePr>
          <p:cNvPr id="2" name="オブジェクト 1" hidden="1">
            <a:extLst>
              <a:ext uri="{FF2B5EF4-FFF2-40B4-BE49-F238E27FC236}">
                <a16:creationId xmlns:a16="http://schemas.microsoft.com/office/drawing/2014/main" id="{FDBC1908-7DED-403D-935D-69EB0AE316F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353" imgH="353" progId="TCLayout.ActiveDocument.1">
                  <p:embed/>
                </p:oleObj>
              </mc:Choice>
              <mc:Fallback>
                <p:oleObj name="think-cell スライド" r:id="rId4" imgW="353" imgH="353" progId="TCLayout.ActiveDocument.1">
                  <p:embed/>
                  <p:pic>
                    <p:nvPicPr>
                      <p:cNvPr id="2" name="オブジェクト 1" hidden="1">
                        <a:extLst>
                          <a:ext uri="{FF2B5EF4-FFF2-40B4-BE49-F238E27FC236}">
                            <a16:creationId xmlns:a16="http://schemas.microsoft.com/office/drawing/2014/main" id="{FDBC1908-7DED-403D-935D-69EB0AE316F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447" name="Google Shape;447;p13" descr="医療機関の画面で「予約可能日時を見る」をタップしている画像"/>
          <p:cNvPicPr preferRelativeResize="0">
            <a:picLocks noChangeAspect="1"/>
          </p:cNvPicPr>
          <p:nvPr/>
        </p:nvPicPr>
        <p:blipFill>
          <a:blip r:embed="rId6">
            <a:alphaModFix/>
          </a:blip>
          <a:stretch>
            <a:fillRect/>
          </a:stretch>
        </p:blipFill>
        <p:spPr>
          <a:xfrm>
            <a:off x="6920043" y="1995246"/>
            <a:ext cx="1620000" cy="3507822"/>
          </a:xfrm>
          <a:prstGeom prst="rect">
            <a:avLst/>
          </a:prstGeom>
          <a:noFill/>
          <a:ln w="9525" cap="flat" cmpd="sng">
            <a:solidFill>
              <a:schemeClr val="tx1">
                <a:lumMod val="50000"/>
                <a:lumOff val="50000"/>
              </a:schemeClr>
            </a:solidFill>
            <a:prstDash val="solid"/>
            <a:round/>
            <a:headEnd type="none" w="sm" len="sm"/>
            <a:tailEnd type="none" w="sm" len="sm"/>
          </a:ln>
        </p:spPr>
      </p:pic>
      <p:pic>
        <p:nvPicPr>
          <p:cNvPr id="448" name="Google Shape;448;p13" descr="医療機関の画面で「初診」をタップしている画像"/>
          <p:cNvPicPr preferRelativeResize="0">
            <a:picLocks noChangeAspect="1"/>
          </p:cNvPicPr>
          <p:nvPr/>
        </p:nvPicPr>
        <p:blipFill>
          <a:blip r:embed="rId6">
            <a:alphaModFix/>
          </a:blip>
          <a:stretch>
            <a:fillRect/>
          </a:stretch>
        </p:blipFill>
        <p:spPr>
          <a:xfrm>
            <a:off x="4752870" y="1995246"/>
            <a:ext cx="1620000" cy="3507822"/>
          </a:xfrm>
          <a:prstGeom prst="rect">
            <a:avLst/>
          </a:prstGeom>
          <a:noFill/>
          <a:ln w="9525" cap="flat" cmpd="sng">
            <a:solidFill>
              <a:schemeClr val="tx1">
                <a:lumMod val="50000"/>
                <a:lumOff val="50000"/>
              </a:schemeClr>
            </a:solidFill>
            <a:prstDash val="solid"/>
            <a:round/>
            <a:headEnd type="none" w="sm" len="sm"/>
            <a:tailEnd type="none" w="sm" len="sm"/>
          </a:ln>
        </p:spPr>
      </p:pic>
      <p:pic>
        <p:nvPicPr>
          <p:cNvPr id="449" name="Google Shape;449;p13" descr="受診したい医療機関の画面の画像"/>
          <p:cNvPicPr preferRelativeResize="0">
            <a:picLocks noChangeAspect="1"/>
          </p:cNvPicPr>
          <p:nvPr/>
        </p:nvPicPr>
        <p:blipFill>
          <a:blip r:embed="rId6">
            <a:alphaModFix/>
          </a:blip>
          <a:stretch>
            <a:fillRect/>
          </a:stretch>
        </p:blipFill>
        <p:spPr>
          <a:xfrm>
            <a:off x="2596721" y="2000519"/>
            <a:ext cx="1620000" cy="3507822"/>
          </a:xfrm>
          <a:prstGeom prst="rect">
            <a:avLst/>
          </a:prstGeom>
          <a:noFill/>
          <a:ln w="9525" cap="flat" cmpd="sng">
            <a:solidFill>
              <a:schemeClr val="tx1">
                <a:lumMod val="50000"/>
                <a:lumOff val="50000"/>
              </a:schemeClr>
            </a:solidFill>
            <a:prstDash val="solid"/>
            <a:round/>
            <a:headEnd type="none" w="sm" len="sm"/>
            <a:tailEnd type="none" w="sm" len="sm"/>
          </a:ln>
        </p:spPr>
      </p:pic>
      <p:sp>
        <p:nvSpPr>
          <p:cNvPr id="451" name="Google Shape;451;p13"/>
          <p:cNvSpPr txBox="1"/>
          <p:nvPr/>
        </p:nvSpPr>
        <p:spPr>
          <a:xfrm>
            <a:off x="2760258" y="1530006"/>
            <a:ext cx="1992612" cy="261560"/>
          </a:xfrm>
          <a:prstGeom prst="rect">
            <a:avLst/>
          </a:prstGeom>
          <a:noFill/>
          <a:ln>
            <a:noFill/>
          </a:ln>
        </p:spPr>
        <p:txBody>
          <a:bodyPr spcFirstLastPara="1" wrap="square" lIns="0" tIns="10300" rIns="0" bIns="0" anchor="t" anchorCtr="0">
            <a:spAutoFit/>
          </a:bodyPr>
          <a:lstStyle/>
          <a:p>
            <a:pPr marL="10860" marR="0" lvl="0" indent="0" algn="l" rtl="0">
              <a:lnSpc>
                <a:spcPct val="100000"/>
              </a:lnSpc>
              <a:spcBef>
                <a:spcPts val="0"/>
              </a:spcBef>
              <a:spcAft>
                <a:spcPts val="0"/>
              </a:spcAft>
              <a:buClr>
                <a:srgbClr val="000000"/>
              </a:buClr>
              <a:buSzPts val="1400"/>
              <a:buFont typeface="Arial"/>
              <a:buNone/>
            </a:pPr>
            <a:r>
              <a:rPr lang="ja-JP" b="1" dirty="0">
                <a:solidFill>
                  <a:srgbClr val="009650"/>
                </a:solidFill>
                <a:latin typeface="BIZ UDゴシック" panose="020B0400000000000000" pitchFamily="49" charset="-128"/>
                <a:ea typeface="BIZ UDゴシック" panose="020B0400000000000000" pitchFamily="49" charset="-128"/>
                <a:cs typeface="Meiryo"/>
                <a:sym typeface="Meiryo"/>
              </a:rPr>
              <a:t>メニュー選択</a:t>
            </a:r>
            <a:endParaRPr sz="1400" b="1" i="0" u="none" strike="noStrike" cap="none" dirty="0">
              <a:solidFill>
                <a:srgbClr val="009650"/>
              </a:solidFill>
              <a:latin typeface="BIZ UDゴシック" panose="020B0400000000000000" pitchFamily="49" charset="-128"/>
              <a:ea typeface="BIZ UDゴシック" panose="020B0400000000000000" pitchFamily="49" charset="-128"/>
              <a:cs typeface="Meiryo"/>
              <a:sym typeface="Meiryo"/>
            </a:endParaRPr>
          </a:p>
        </p:txBody>
      </p:sp>
      <p:sp>
        <p:nvSpPr>
          <p:cNvPr id="452" name="Google Shape;452;p13"/>
          <p:cNvSpPr txBox="1"/>
          <p:nvPr/>
        </p:nvSpPr>
        <p:spPr>
          <a:xfrm>
            <a:off x="6787784" y="1613548"/>
            <a:ext cx="1620391" cy="225861"/>
          </a:xfrm>
          <a:prstGeom prst="rect">
            <a:avLst/>
          </a:prstGeom>
          <a:noFill/>
          <a:ln>
            <a:noFill/>
          </a:ln>
        </p:spPr>
        <p:txBody>
          <a:bodyPr spcFirstLastPara="1" wrap="square" lIns="0" tIns="10300" rIns="0" bIns="0" anchor="t" anchorCtr="0">
            <a:spAutoFit/>
          </a:bodyPr>
          <a:lstStyle/>
          <a:p>
            <a:pPr marL="1086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9650"/>
              </a:solidFill>
              <a:latin typeface="BIZ UDゴシック" panose="020B0400000000000000" pitchFamily="49" charset="-128"/>
              <a:ea typeface="BIZ UDゴシック" panose="020B0400000000000000" pitchFamily="49" charset="-128"/>
              <a:cs typeface="Meiryo"/>
              <a:sym typeface="Meiryo"/>
            </a:endParaRPr>
          </a:p>
        </p:txBody>
      </p:sp>
      <p:sp>
        <p:nvSpPr>
          <p:cNvPr id="453" name="Google Shape;453;p13"/>
          <p:cNvSpPr txBox="1"/>
          <p:nvPr/>
        </p:nvSpPr>
        <p:spPr>
          <a:xfrm>
            <a:off x="376488" y="2000519"/>
            <a:ext cx="2202900" cy="1940901"/>
          </a:xfrm>
          <a:prstGeom prst="rect">
            <a:avLst/>
          </a:prstGeom>
          <a:noFill/>
          <a:ln>
            <a:noFill/>
          </a:ln>
        </p:spPr>
        <p:txBody>
          <a:bodyPr spcFirstLastPara="1" wrap="square" lIns="0" tIns="12050" rIns="0" bIns="0" anchor="t" anchorCtr="0">
            <a:spAutoFit/>
          </a:bodyPr>
          <a:lstStyle/>
          <a:p>
            <a:pPr marL="9525" marR="4344" lvl="0" algn="l" rtl="0">
              <a:spcBef>
                <a:spcPts val="0"/>
              </a:spcBef>
              <a:spcAft>
                <a:spcPts val="0"/>
              </a:spcAft>
              <a:buNone/>
              <a:tabLst>
                <a:tab pos="355600" algn="l"/>
              </a:tabLst>
            </a:pPr>
            <a:r>
              <a:rPr lang="ja-JP" sz="2400" b="1" i="0" u="none" strike="noStrike" cap="none" dirty="0">
                <a:solidFill>
                  <a:srgbClr val="009650"/>
                </a:solidFill>
                <a:latin typeface="BIZ UDゴシック" panose="020B0400000000000000" pitchFamily="49" charset="-128"/>
                <a:ea typeface="BIZ UDゴシック" panose="020B0400000000000000" pitchFamily="49" charset="-128"/>
                <a:cs typeface="Meiryo"/>
                <a:sym typeface="Meiryo"/>
              </a:rPr>
              <a:t>❶</a:t>
            </a:r>
            <a:r>
              <a:rPr lang="en-US" altLang="ja-JP" sz="2400" b="1" i="0" u="none" strike="noStrike" cap="none" dirty="0">
                <a:solidFill>
                  <a:srgbClr val="009650"/>
                </a:solidFill>
                <a:latin typeface="BIZ UDゴシック" panose="020B0400000000000000" pitchFamily="49" charset="-128"/>
                <a:ea typeface="BIZ UDゴシック" panose="020B0400000000000000" pitchFamily="49" charset="-128"/>
                <a:cs typeface="Meiryo"/>
                <a:sym typeface="Meiryo"/>
              </a:rPr>
              <a:t>	</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受診したい</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4344" lvl="0" algn="l" rtl="0">
              <a:spcBef>
                <a:spcPts val="0"/>
              </a:spcBef>
              <a:spcAft>
                <a:spcPts val="0"/>
              </a:spcAft>
              <a:buNone/>
              <a:tabLst>
                <a:tab pos="355600" algn="l"/>
              </a:tabLst>
            </a:pP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	</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医療機関を表示</a:t>
            </a:r>
            <a:endParaRPr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4344" lvl="0" algn="l" rtl="0">
              <a:spcBef>
                <a:spcPts val="85"/>
              </a:spcBef>
              <a:spcAft>
                <a:spcPts val="0"/>
              </a:spcAft>
              <a:buNone/>
              <a:tabLst>
                <a:tab pos="355600" algn="l"/>
              </a:tabLst>
            </a:pPr>
            <a:r>
              <a:rPr lang="ja-JP" sz="2400" b="1" i="0" u="none" strike="noStrike" cap="none" dirty="0">
                <a:solidFill>
                  <a:srgbClr val="009650"/>
                </a:solidFill>
                <a:latin typeface="BIZ UDゴシック" panose="020B0400000000000000" pitchFamily="49" charset="-128"/>
                <a:ea typeface="BIZ UDゴシック" panose="020B0400000000000000" pitchFamily="49" charset="-128"/>
                <a:cs typeface="Meiryo"/>
                <a:sym typeface="Meiryo"/>
              </a:rPr>
              <a:t>❷</a:t>
            </a:r>
            <a:r>
              <a:rPr lang="en-US" altLang="ja-JP" sz="2400" b="1" i="0" u="none" strike="noStrike" cap="none" dirty="0">
                <a:solidFill>
                  <a:srgbClr val="009650"/>
                </a:solidFill>
                <a:latin typeface="BIZ UDゴシック" panose="020B0400000000000000" pitchFamily="49" charset="-128"/>
                <a:ea typeface="BIZ UDゴシック" panose="020B0400000000000000" pitchFamily="49" charset="-128"/>
                <a:cs typeface="Meiryo"/>
                <a:sym typeface="Meiryo"/>
              </a:rPr>
              <a:t>	</a:t>
            </a:r>
            <a:r>
              <a:rPr lang="en-US" alt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初診</a:t>
            </a: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を</a:t>
            </a:r>
            <a:r>
              <a:rPr lang="ja-JP" altLang="en-US"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選択</a:t>
            </a:r>
            <a:endParaRPr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4344" lvl="0" algn="l" rtl="0">
              <a:spcBef>
                <a:spcPts val="85"/>
              </a:spcBef>
              <a:spcAft>
                <a:spcPts val="0"/>
              </a:spcAft>
              <a:buClr>
                <a:srgbClr val="000000"/>
              </a:buClr>
              <a:buSzPts val="2400"/>
              <a:buFont typeface="Arial"/>
              <a:buNone/>
              <a:tabLst>
                <a:tab pos="355600" algn="l"/>
              </a:tabLst>
            </a:pPr>
            <a:r>
              <a:rPr lang="ja-JP" sz="2400" b="1" i="0" u="none" strike="noStrike" cap="none" dirty="0">
                <a:solidFill>
                  <a:srgbClr val="009650"/>
                </a:solidFill>
                <a:latin typeface="BIZ UDゴシック" panose="020B0400000000000000" pitchFamily="49" charset="-128"/>
                <a:ea typeface="BIZ UDゴシック" panose="020B0400000000000000" pitchFamily="49" charset="-128"/>
                <a:cs typeface="Meiryo"/>
                <a:sym typeface="Meiryo"/>
              </a:rPr>
              <a:t>❸</a:t>
            </a:r>
            <a:r>
              <a:rPr lang="en-US" altLang="ja-JP" sz="2400" b="1" i="0" u="none" strike="noStrike" cap="none" dirty="0">
                <a:solidFill>
                  <a:srgbClr val="009650"/>
                </a:solidFill>
                <a:latin typeface="BIZ UDゴシック" panose="020B0400000000000000" pitchFamily="49" charset="-128"/>
                <a:ea typeface="BIZ UDゴシック" panose="020B0400000000000000" pitchFamily="49" charset="-128"/>
                <a:cs typeface="Meiryo"/>
                <a:sym typeface="Meiryo"/>
              </a:rPr>
              <a:t>	</a:t>
            </a: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予約可能日時を</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4344" lvl="0" algn="l" rtl="0">
              <a:spcBef>
                <a:spcPts val="85"/>
              </a:spcBef>
              <a:spcAft>
                <a:spcPts val="0"/>
              </a:spcAft>
              <a:buClr>
                <a:srgbClr val="000000"/>
              </a:buClr>
              <a:buSzPts val="2400"/>
              <a:buFont typeface="Arial"/>
              <a:buNone/>
              <a:tabLst>
                <a:tab pos="355600" algn="l"/>
              </a:tabLst>
            </a:pP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	</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見る</a:t>
            </a: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を</a:t>
            </a: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選択</a:t>
            </a:r>
            <a:endParaRPr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4344" lvl="0" algn="l" rtl="0">
              <a:spcBef>
                <a:spcPts val="85"/>
              </a:spcBef>
              <a:spcAft>
                <a:spcPts val="0"/>
              </a:spcAft>
              <a:buNone/>
              <a:tabLst>
                <a:tab pos="355600" algn="l"/>
              </a:tabLst>
            </a:pPr>
            <a:endParaRPr sz="1400" b="0" i="0" u="none" strike="noStrike" cap="none" dirty="0">
              <a:solidFill>
                <a:srgbClr val="000000"/>
              </a:solidFill>
              <a:latin typeface="BIZ UDゴシック" panose="020B0400000000000000" pitchFamily="49" charset="-128"/>
              <a:ea typeface="BIZ UDゴシック" panose="020B0400000000000000" pitchFamily="49" charset="-128"/>
              <a:sym typeface="Arial"/>
            </a:endParaRPr>
          </a:p>
        </p:txBody>
      </p:sp>
      <p:sp>
        <p:nvSpPr>
          <p:cNvPr id="454" name="Google Shape;454;p13"/>
          <p:cNvSpPr/>
          <p:nvPr/>
        </p:nvSpPr>
        <p:spPr>
          <a:xfrm>
            <a:off x="6952166" y="5048391"/>
            <a:ext cx="1548000" cy="2880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ゴシック" panose="020B0400000000000000" pitchFamily="49" charset="-128"/>
              <a:ea typeface="BIZ UDゴシック" panose="020B0400000000000000" pitchFamily="49" charset="-128"/>
              <a:cs typeface="Calibri"/>
              <a:sym typeface="Calibri"/>
            </a:endParaRPr>
          </a:p>
        </p:txBody>
      </p:sp>
      <p:sp>
        <p:nvSpPr>
          <p:cNvPr id="458" name="Google Shape;458;p13"/>
          <p:cNvSpPr/>
          <p:nvPr/>
        </p:nvSpPr>
        <p:spPr>
          <a:xfrm>
            <a:off x="4790322" y="4216329"/>
            <a:ext cx="1548000" cy="8280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ゴシック" panose="020B0400000000000000" pitchFamily="49" charset="-128"/>
              <a:ea typeface="BIZ UDゴシック" panose="020B0400000000000000" pitchFamily="49" charset="-128"/>
              <a:cs typeface="Calibri"/>
              <a:sym typeface="Calibri"/>
            </a:endParaRPr>
          </a:p>
        </p:txBody>
      </p:sp>
      <p:sp>
        <p:nvSpPr>
          <p:cNvPr id="30"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3-C</a:t>
            </a:r>
            <a:endParaRPr lang="en-US" sz="3600" dirty="0">
              <a:latin typeface="BIZ UDゴシック" panose="020B0400000000000000" pitchFamily="49" charset="-128"/>
              <a:ea typeface="BIZ UDゴシック" panose="020B0400000000000000" pitchFamily="49" charset="-128"/>
            </a:endParaRPr>
          </a:p>
        </p:txBody>
      </p:sp>
      <p:sp>
        <p:nvSpPr>
          <p:cNvPr id="31" name="タイトル 9">
            <a:extLst>
              <a:ext uri="{FF2B5EF4-FFF2-40B4-BE49-F238E27FC236}">
                <a16:creationId xmlns:a16="http://schemas.microsoft.com/office/drawing/2014/main" id="{FDDA2747-DBA5-44E4-A04D-BE8E8CD8D716}"/>
              </a:ext>
            </a:extLst>
          </p:cNvPr>
          <p:cNvSpPr txBox="1">
            <a:spLocks/>
          </p:cNvSpPr>
          <p:nvPr/>
        </p:nvSpPr>
        <p:spPr>
          <a:xfrm>
            <a:off x="1546533" y="235811"/>
            <a:ext cx="7382314"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オンライン診療アプリ</a:t>
            </a:r>
            <a:r>
              <a:rPr lang="ja-JP" altLang="ja-JP" sz="1800" dirty="0">
                <a:latin typeface="BIZ UDゴシック" panose="020B0400000000000000" pitchFamily="49" charset="-128"/>
                <a:ea typeface="BIZ UDゴシック" panose="020B0400000000000000" pitchFamily="49" charset="-128"/>
                <a:cs typeface="Meiryo"/>
                <a:sym typeface="Meiryo"/>
              </a:rPr>
              <a:t>curo</a:t>
            </a:r>
            <a:r>
              <a:rPr lang="ja-JP" altLang="ja-JP" sz="1800" spc="-750" dirty="0">
                <a:latin typeface="BIZ UDゴシック" panose="020B0400000000000000" pitchFamily="49" charset="-128"/>
                <a:ea typeface="BIZ UDゴシック" panose="020B0400000000000000" pitchFamily="49" charset="-128"/>
                <a:cs typeface="Meiryo"/>
                <a:sym typeface="Meiryo"/>
              </a:rPr>
              <a:t>n</a:t>
            </a:r>
            <a:r>
              <a:rPr lang="ja-JP" altLang="ja-JP" sz="1800" b="0" dirty="0">
                <a:latin typeface="BIZ UDゴシック" panose="020B0400000000000000" pitchFamily="49" charset="-128"/>
                <a:ea typeface="BIZ UDゴシック" panose="020B0400000000000000" pitchFamily="49" charset="-128"/>
                <a:cs typeface="Meiryo"/>
                <a:sym typeface="Meiryo"/>
              </a:rPr>
              <a:t>［</a:t>
            </a:r>
            <a:r>
              <a:rPr lang="ja-JP" altLang="ja-JP" sz="1800" dirty="0">
                <a:latin typeface="BIZ UDゴシック" panose="020B0400000000000000" pitchFamily="49" charset="-128"/>
                <a:ea typeface="BIZ UDゴシック" panose="020B0400000000000000" pitchFamily="49" charset="-128"/>
                <a:cs typeface="Meiryo"/>
                <a:sym typeface="Meiryo"/>
              </a:rPr>
              <a:t>クロン</a:t>
            </a:r>
            <a:r>
              <a:rPr lang="ja-JP" altLang="ja-JP" sz="1800" b="0" dirty="0">
                <a:latin typeface="BIZ UDゴシック" panose="020B0400000000000000" pitchFamily="49" charset="-128"/>
                <a:ea typeface="BIZ UDゴシック" panose="020B0400000000000000" pitchFamily="49" charset="-128"/>
                <a:cs typeface="Meiryo"/>
                <a:sym typeface="Meiryo"/>
              </a:rPr>
              <a:t>］</a:t>
            </a:r>
            <a:r>
              <a:rPr lang="en-US" altLang="ja-JP" sz="1800" spc="-13" dirty="0">
                <a:latin typeface="BIZ UDゴシック" panose="020B0400000000000000" pitchFamily="49" charset="-128"/>
                <a:ea typeface="BIZ UDゴシック" panose="020B0400000000000000" pitchFamily="49" charset="-128"/>
              </a:rPr>
              <a:t> </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【6</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ja-JP" altLang="en-US" sz="3200" dirty="0">
                <a:latin typeface="BIZ UDゴシック" panose="020B0400000000000000" pitchFamily="49" charset="-128"/>
                <a:ea typeface="BIZ UDゴシック" panose="020B0400000000000000" pitchFamily="49" charset="-128"/>
                <a:cs typeface="Meiryo"/>
                <a:sym typeface="Meiryo"/>
              </a:rPr>
              <a:t>「初診」の場合の流れの</a:t>
            </a:r>
            <a:r>
              <a:rPr lang="ja-JP" altLang="en-US" sz="3200" spc="-100" dirty="0">
                <a:latin typeface="BIZ UDゴシック" panose="020B0400000000000000" pitchFamily="49" charset="-128"/>
                <a:ea typeface="BIZ UDゴシック" panose="020B0400000000000000" pitchFamily="49" charset="-128"/>
                <a:cs typeface="Meiryo"/>
                <a:sym typeface="Meiryo"/>
              </a:rPr>
              <a:t>紹介</a:t>
            </a:r>
            <a:endParaRPr kumimoji="0" lang="ja-JP" altLang="en-US" sz="3200" kern="0" spc="-100" dirty="0">
              <a:latin typeface="BIZ UDゴシック" panose="020B0400000000000000" pitchFamily="49" charset="-128"/>
              <a:ea typeface="BIZ UDゴシック" panose="020B0400000000000000" pitchFamily="49" charset="-128"/>
            </a:endParaRPr>
          </a:p>
        </p:txBody>
      </p:sp>
      <p:grpSp>
        <p:nvGrpSpPr>
          <p:cNvPr id="32" name="図形グループ 31"/>
          <p:cNvGrpSpPr>
            <a:grpSpLocks noChangeAspect="1"/>
          </p:cNvGrpSpPr>
          <p:nvPr/>
        </p:nvGrpSpPr>
        <p:grpSpPr>
          <a:xfrm>
            <a:off x="4310195" y="3304349"/>
            <a:ext cx="360000" cy="270000"/>
            <a:chOff x="3355262" y="5469690"/>
            <a:chExt cx="720000" cy="540000"/>
          </a:xfrm>
        </p:grpSpPr>
        <p:cxnSp>
          <p:nvCxnSpPr>
            <p:cNvPr id="33" name="カギ線コネクタ 32"/>
            <p:cNvCxnSpPr/>
            <p:nvPr/>
          </p:nvCxnSpPr>
          <p:spPr>
            <a:xfrm rot="2700000">
              <a:off x="3429000" y="5469690"/>
              <a:ext cx="540000" cy="540000"/>
            </a:xfrm>
            <a:prstGeom prst="bentConnector3">
              <a:avLst>
                <a:gd name="adj1" fmla="val 100000"/>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cxnSp>
          <p:nvCxnSpPr>
            <p:cNvPr id="34" name="直線コネクタ 33"/>
            <p:cNvCxnSpPr/>
            <p:nvPr/>
          </p:nvCxnSpPr>
          <p:spPr>
            <a:xfrm>
              <a:off x="3355262" y="5737225"/>
              <a:ext cx="720000" cy="0"/>
            </a:xfrm>
            <a:prstGeom prst="line">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grpSp>
      <p:grpSp>
        <p:nvGrpSpPr>
          <p:cNvPr id="35" name="図形グループ 34"/>
          <p:cNvGrpSpPr>
            <a:grpSpLocks noChangeAspect="1"/>
          </p:cNvGrpSpPr>
          <p:nvPr/>
        </p:nvGrpSpPr>
        <p:grpSpPr>
          <a:xfrm>
            <a:off x="6476038" y="3304349"/>
            <a:ext cx="360000" cy="270000"/>
            <a:chOff x="3355262" y="5469690"/>
            <a:chExt cx="720000" cy="540000"/>
          </a:xfrm>
        </p:grpSpPr>
        <p:cxnSp>
          <p:nvCxnSpPr>
            <p:cNvPr id="36" name="カギ線コネクタ 35"/>
            <p:cNvCxnSpPr/>
            <p:nvPr/>
          </p:nvCxnSpPr>
          <p:spPr>
            <a:xfrm rot="2700000">
              <a:off x="3429000" y="5469690"/>
              <a:ext cx="540000" cy="540000"/>
            </a:xfrm>
            <a:prstGeom prst="bentConnector3">
              <a:avLst>
                <a:gd name="adj1" fmla="val 100000"/>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cxnSp>
          <p:nvCxnSpPr>
            <p:cNvPr id="37" name="直線コネクタ 36"/>
            <p:cNvCxnSpPr/>
            <p:nvPr/>
          </p:nvCxnSpPr>
          <p:spPr>
            <a:xfrm>
              <a:off x="3355262" y="5737225"/>
              <a:ext cx="720000" cy="0"/>
            </a:xfrm>
            <a:prstGeom prst="line">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grpSp>
      <p:grpSp>
        <p:nvGrpSpPr>
          <p:cNvPr id="38" name="図形グループ 37"/>
          <p:cNvGrpSpPr/>
          <p:nvPr/>
        </p:nvGrpSpPr>
        <p:grpSpPr>
          <a:xfrm>
            <a:off x="6806581" y="4887037"/>
            <a:ext cx="296586" cy="293005"/>
            <a:chOff x="4232441" y="3995693"/>
            <a:chExt cx="296586" cy="293005"/>
          </a:xfrm>
        </p:grpSpPr>
        <p:sp>
          <p:nvSpPr>
            <p:cNvPr id="39" name="円/楕円 38"/>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0" name="フリーフォーム 39"/>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nvGrpSpPr>
          <p:cNvPr id="41" name="図形グループ 40"/>
          <p:cNvGrpSpPr/>
          <p:nvPr/>
        </p:nvGrpSpPr>
        <p:grpSpPr>
          <a:xfrm>
            <a:off x="4645453" y="4064849"/>
            <a:ext cx="296586" cy="293005"/>
            <a:chOff x="3546641" y="3995693"/>
            <a:chExt cx="296586" cy="293005"/>
          </a:xfrm>
        </p:grpSpPr>
        <p:sp>
          <p:nvSpPr>
            <p:cNvPr id="42" name="円/楕円 41"/>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3" name="フリーフォーム 42"/>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nvGrpSpPr>
          <p:cNvPr id="44" name="図形グループ 43"/>
          <p:cNvGrpSpPr/>
          <p:nvPr/>
        </p:nvGrpSpPr>
        <p:grpSpPr>
          <a:xfrm>
            <a:off x="2436377" y="1844173"/>
            <a:ext cx="296587" cy="293005"/>
            <a:chOff x="2897417" y="3995693"/>
            <a:chExt cx="296587" cy="293005"/>
          </a:xfrm>
        </p:grpSpPr>
        <p:sp>
          <p:nvSpPr>
            <p:cNvPr id="45" name="円/楕円 44"/>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6" name="テキスト ボックス 45"/>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BIZ UDゴシック" panose="020B0400000000000000" pitchFamily="49" charset="-128"/>
                <a:ea typeface="BIZ UDゴシック" panose="020B0400000000000000" pitchFamily="49" charset="-128"/>
                <a:cs typeface="Meiryo" charset="-128"/>
              </a:endParaRPr>
            </a:p>
          </p:txBody>
        </p:sp>
      </p:gr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graphicFrame>
        <p:nvGraphicFramePr>
          <p:cNvPr id="2" name="オブジェクト 1" hidden="1">
            <a:extLst>
              <a:ext uri="{FF2B5EF4-FFF2-40B4-BE49-F238E27FC236}">
                <a16:creationId xmlns:a16="http://schemas.microsoft.com/office/drawing/2014/main" id="{6C09DA5C-A3AB-41CB-8A46-E87A4CB5F2B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353" imgH="353" progId="TCLayout.ActiveDocument.1">
                  <p:embed/>
                </p:oleObj>
              </mc:Choice>
              <mc:Fallback>
                <p:oleObj name="think-cell スライド" r:id="rId4" imgW="353" imgH="353" progId="TCLayout.ActiveDocument.1">
                  <p:embed/>
                  <p:pic>
                    <p:nvPicPr>
                      <p:cNvPr id="2" name="オブジェクト 1" hidden="1">
                        <a:extLst>
                          <a:ext uri="{FF2B5EF4-FFF2-40B4-BE49-F238E27FC236}">
                            <a16:creationId xmlns:a16="http://schemas.microsoft.com/office/drawing/2014/main" id="{6C09DA5C-A3AB-41CB-8A46-E87A4CB5F2B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479" name="Google Shape;479;p15" descr="予約可能日時画面で「決定」をタップしている画像"/>
          <p:cNvPicPr preferRelativeResize="0">
            <a:picLocks noChangeAspect="1"/>
          </p:cNvPicPr>
          <p:nvPr/>
        </p:nvPicPr>
        <p:blipFill>
          <a:blip r:embed="rId6">
            <a:alphaModFix/>
          </a:blip>
          <a:stretch>
            <a:fillRect/>
          </a:stretch>
        </p:blipFill>
        <p:spPr>
          <a:xfrm>
            <a:off x="6203171" y="1987574"/>
            <a:ext cx="1911967" cy="4140000"/>
          </a:xfrm>
          <a:prstGeom prst="rect">
            <a:avLst/>
          </a:prstGeom>
          <a:noFill/>
          <a:ln w="9525" cap="flat" cmpd="sng">
            <a:solidFill>
              <a:schemeClr val="tx1">
                <a:lumMod val="50000"/>
                <a:lumOff val="50000"/>
              </a:schemeClr>
            </a:solidFill>
            <a:prstDash val="solid"/>
            <a:round/>
            <a:headEnd type="none" w="sm" len="sm"/>
            <a:tailEnd type="none" w="sm" len="sm"/>
          </a:ln>
        </p:spPr>
      </p:pic>
      <p:pic>
        <p:nvPicPr>
          <p:cNvPr id="480" name="Google Shape;480;p15" descr="予約可能日時画面のカレンダーから、予約希望日を選択している画像"/>
          <p:cNvPicPr preferRelativeResize="0">
            <a:picLocks noChangeAspect="1"/>
          </p:cNvPicPr>
          <p:nvPr/>
        </p:nvPicPr>
        <p:blipFill>
          <a:blip r:embed="rId6">
            <a:alphaModFix/>
          </a:blip>
          <a:stretch>
            <a:fillRect/>
          </a:stretch>
        </p:blipFill>
        <p:spPr>
          <a:xfrm>
            <a:off x="2960669" y="1995259"/>
            <a:ext cx="1911972" cy="4140000"/>
          </a:xfrm>
          <a:prstGeom prst="rect">
            <a:avLst/>
          </a:prstGeom>
          <a:noFill/>
          <a:ln w="9525" cap="flat" cmpd="sng">
            <a:solidFill>
              <a:schemeClr val="tx1">
                <a:lumMod val="50000"/>
                <a:lumOff val="50000"/>
              </a:schemeClr>
            </a:solidFill>
            <a:prstDash val="solid"/>
            <a:round/>
            <a:headEnd type="none" w="sm" len="sm"/>
            <a:tailEnd type="none" w="sm" len="sm"/>
          </a:ln>
        </p:spPr>
      </p:pic>
      <p:sp>
        <p:nvSpPr>
          <p:cNvPr id="482" name="Google Shape;482;p15"/>
          <p:cNvSpPr txBox="1"/>
          <p:nvPr/>
        </p:nvSpPr>
        <p:spPr>
          <a:xfrm>
            <a:off x="2937075" y="1623687"/>
            <a:ext cx="1510990" cy="226400"/>
          </a:xfrm>
          <a:prstGeom prst="rect">
            <a:avLst/>
          </a:prstGeom>
          <a:noFill/>
          <a:ln>
            <a:noFill/>
          </a:ln>
        </p:spPr>
        <p:txBody>
          <a:bodyPr spcFirstLastPara="1" wrap="square" lIns="0" tIns="10850" rIns="0" bIns="0" anchor="t" anchorCtr="0">
            <a:spAutoFit/>
          </a:bodyPr>
          <a:lstStyle/>
          <a:p>
            <a:pPr marL="10860" marR="0" lvl="0" indent="0" algn="l" rtl="0">
              <a:lnSpc>
                <a:spcPct val="100000"/>
              </a:lnSpc>
              <a:spcBef>
                <a:spcPts val="0"/>
              </a:spcBef>
              <a:spcAft>
                <a:spcPts val="0"/>
              </a:spcAft>
              <a:buClr>
                <a:srgbClr val="000000"/>
              </a:buClr>
              <a:buSzPts val="1400"/>
              <a:buFont typeface="Arial"/>
              <a:buNone/>
            </a:pPr>
            <a:r>
              <a:rPr lang="ja-JP" sz="1400" b="1" i="0" u="none" strike="noStrike" cap="none">
                <a:solidFill>
                  <a:srgbClr val="009650"/>
                </a:solidFill>
                <a:latin typeface="BIZ UDゴシック" panose="020B0400000000000000" pitchFamily="49" charset="-128"/>
                <a:ea typeface="BIZ UDゴシック" panose="020B0400000000000000" pitchFamily="49" charset="-128"/>
                <a:cs typeface="Meiryo"/>
                <a:sym typeface="Meiryo"/>
              </a:rPr>
              <a:t>予約日時を選ぶ</a:t>
            </a:r>
            <a:endParaRPr sz="1400" b="1" i="0" u="none" strike="noStrike" cap="none">
              <a:solidFill>
                <a:srgbClr val="009650"/>
              </a:solidFill>
              <a:latin typeface="BIZ UDゴシック" panose="020B0400000000000000" pitchFamily="49" charset="-128"/>
              <a:ea typeface="BIZ UDゴシック" panose="020B0400000000000000" pitchFamily="49" charset="-128"/>
              <a:cs typeface="Meiryo"/>
              <a:sym typeface="Meiryo"/>
            </a:endParaRPr>
          </a:p>
        </p:txBody>
      </p:sp>
      <p:sp>
        <p:nvSpPr>
          <p:cNvPr id="483" name="Google Shape;483;p15"/>
          <p:cNvSpPr txBox="1"/>
          <p:nvPr/>
        </p:nvSpPr>
        <p:spPr>
          <a:xfrm>
            <a:off x="417075" y="2022042"/>
            <a:ext cx="2520000" cy="1502319"/>
          </a:xfrm>
          <a:prstGeom prst="rect">
            <a:avLst/>
          </a:prstGeom>
          <a:noFill/>
          <a:ln>
            <a:noFill/>
          </a:ln>
        </p:spPr>
        <p:txBody>
          <a:bodyPr spcFirstLastPara="1" wrap="square" lIns="0" tIns="12050" rIns="0" bIns="0" anchor="t" anchorCtr="0">
            <a:spAutoFit/>
          </a:bodyPr>
          <a:lstStyle/>
          <a:p>
            <a:pPr marL="9525" marR="4343" lvl="0" algn="l" rtl="0">
              <a:spcBef>
                <a:spcPts val="0"/>
              </a:spcBef>
              <a:spcAft>
                <a:spcPts val="0"/>
              </a:spcAft>
              <a:buNone/>
              <a:tabLst>
                <a:tab pos="355600" algn="l"/>
              </a:tabLst>
            </a:pPr>
            <a:r>
              <a:rPr lang="ja-JP" altLang="en-US" sz="2400" b="1" dirty="0">
                <a:solidFill>
                  <a:srgbClr val="009650"/>
                </a:solidFill>
                <a:latin typeface="BIZ UDゴシック" panose="020B0400000000000000" pitchFamily="49" charset="-128"/>
                <a:ea typeface="BIZ UDゴシック" panose="020B0400000000000000" pitchFamily="49" charset="-128"/>
                <a:cs typeface="Meiryo"/>
                <a:sym typeface="Meiryo"/>
              </a:rPr>
              <a:t>❹</a:t>
            </a:r>
            <a:r>
              <a:rPr lang="ja-JP" altLang="en-US" sz="900" b="1" dirty="0">
                <a:solidFill>
                  <a:srgbClr val="009650"/>
                </a:solidFill>
                <a:latin typeface="BIZ UDゴシック" panose="020B0400000000000000" pitchFamily="49" charset="-128"/>
                <a:ea typeface="BIZ UDゴシック" panose="020B0400000000000000" pitchFamily="49" charset="-128"/>
                <a:cs typeface="Meiryo"/>
                <a:sym typeface="Meiryo"/>
              </a:rPr>
              <a:t> </a:t>
            </a:r>
            <a:r>
              <a:rPr lang="ja-JP" altLang="en-US" sz="1800" b="1" dirty="0">
                <a:solidFill>
                  <a:schemeClr val="tx1"/>
                </a:solidFill>
                <a:latin typeface="BIZ UDゴシック" panose="020B0400000000000000" pitchFamily="49" charset="-128"/>
                <a:ea typeface="BIZ UDゴシック" panose="020B0400000000000000" pitchFamily="49" charset="-128"/>
                <a:cs typeface="Meiryo"/>
                <a:sym typeface="Meiryo"/>
              </a:rPr>
              <a:t>カレンダーから</a:t>
            </a:r>
            <a:r>
              <a:rPr lang="en-US" altLang="ja-JP" sz="2400" b="1" dirty="0">
                <a:solidFill>
                  <a:srgbClr val="009650"/>
                </a:solidFill>
                <a:latin typeface="BIZ UDゴシック" panose="020B0400000000000000" pitchFamily="49" charset="-128"/>
                <a:ea typeface="BIZ UDゴシック" panose="020B0400000000000000" pitchFamily="49" charset="-128"/>
                <a:cs typeface="Meiryo"/>
                <a:sym typeface="Meiryo"/>
              </a:rPr>
              <a:t>	</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予約希望日を選択</a:t>
            </a:r>
            <a:endParaRPr sz="2400" b="1" i="0" u="none" strike="noStrike" cap="none" dirty="0">
              <a:solidFill>
                <a:srgbClr val="009650"/>
              </a:solidFill>
              <a:latin typeface="BIZ UDゴシック" panose="020B0400000000000000" pitchFamily="49" charset="-128"/>
              <a:ea typeface="BIZ UDゴシック" panose="020B0400000000000000" pitchFamily="49" charset="-128"/>
              <a:cs typeface="Meiryo"/>
              <a:sym typeface="Meiryo"/>
            </a:endParaRPr>
          </a:p>
          <a:p>
            <a:pPr marL="9525" marR="4344" lvl="0" algn="l" rtl="0">
              <a:spcBef>
                <a:spcPts val="0"/>
              </a:spcBef>
              <a:spcAft>
                <a:spcPts val="0"/>
              </a:spcAft>
              <a:buClr>
                <a:srgbClr val="000000"/>
              </a:buClr>
              <a:buSzPts val="2400"/>
              <a:buFont typeface="Arial"/>
              <a:buNone/>
              <a:tabLst>
                <a:tab pos="355600" algn="l"/>
              </a:tabLst>
            </a:pPr>
            <a:r>
              <a:rPr lang="ja-JP" altLang="en-US" sz="2400" b="1" dirty="0">
                <a:solidFill>
                  <a:srgbClr val="009650"/>
                </a:solidFill>
                <a:latin typeface="BIZ UDゴシック" panose="020B0400000000000000" pitchFamily="49" charset="-128"/>
                <a:ea typeface="BIZ UDゴシック" panose="020B0400000000000000" pitchFamily="49" charset="-128"/>
                <a:cs typeface="Meiryo"/>
                <a:sym typeface="Meiryo"/>
              </a:rPr>
              <a:t>❺</a:t>
            </a:r>
            <a:r>
              <a:rPr lang="en-US" altLang="ja-JP" sz="2400" b="1" dirty="0">
                <a:solidFill>
                  <a:srgbClr val="009650"/>
                </a:solidFill>
                <a:latin typeface="BIZ UDゴシック" panose="020B0400000000000000" pitchFamily="49" charset="-128"/>
                <a:ea typeface="BIZ UDゴシック" panose="020B0400000000000000" pitchFamily="49" charset="-128"/>
                <a:cs typeface="Meiryo"/>
                <a:sym typeface="Meiryo"/>
              </a:rPr>
              <a:t>	</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希望の時間を選択</a:t>
            </a:r>
            <a:endParaRPr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4343" lvl="0" algn="l" rtl="0">
              <a:spcBef>
                <a:spcPts val="85"/>
              </a:spcBef>
              <a:spcAft>
                <a:spcPts val="0"/>
              </a:spcAft>
              <a:buClr>
                <a:srgbClr val="000000"/>
              </a:buClr>
              <a:buSzPts val="2400"/>
              <a:buFont typeface="Arial"/>
              <a:buNone/>
              <a:tabLst>
                <a:tab pos="355600" algn="l"/>
              </a:tabLst>
            </a:pPr>
            <a:r>
              <a:rPr lang="ja-JP" altLang="en-US" sz="2400" b="1" dirty="0">
                <a:solidFill>
                  <a:srgbClr val="009650"/>
                </a:solidFill>
                <a:latin typeface="BIZ UDゴシック" panose="020B0400000000000000" pitchFamily="49" charset="-128"/>
                <a:ea typeface="BIZ UDゴシック" panose="020B0400000000000000" pitchFamily="49" charset="-128"/>
                <a:cs typeface="Meiryo"/>
                <a:sym typeface="Meiryo"/>
              </a:rPr>
              <a:t>❻</a:t>
            </a:r>
            <a:r>
              <a:rPr lang="en-US" altLang="ja-JP" sz="2400" b="1" dirty="0">
                <a:solidFill>
                  <a:srgbClr val="009650"/>
                </a:solidFill>
                <a:latin typeface="BIZ UDゴシック" panose="020B0400000000000000" pitchFamily="49" charset="-128"/>
                <a:ea typeface="BIZ UDゴシック" panose="020B0400000000000000" pitchFamily="49" charset="-128"/>
                <a:cs typeface="Meiryo"/>
                <a:sym typeface="Meiryo"/>
              </a:rPr>
              <a:t>	</a:t>
            </a: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決定</a:t>
            </a: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をタップ</a:t>
            </a:r>
            <a:endParaRPr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endParaRPr>
          </a:p>
        </p:txBody>
      </p:sp>
      <p:sp>
        <p:nvSpPr>
          <p:cNvPr id="484" name="Google Shape;484;p15"/>
          <p:cNvSpPr/>
          <p:nvPr/>
        </p:nvSpPr>
        <p:spPr>
          <a:xfrm>
            <a:off x="3019238" y="2524125"/>
            <a:ext cx="1791000" cy="18096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ゴシック" panose="020B0400000000000000" pitchFamily="49" charset="-128"/>
              <a:ea typeface="BIZ UDゴシック" panose="020B0400000000000000" pitchFamily="49" charset="-128"/>
              <a:cs typeface="Calibri"/>
              <a:sym typeface="Calibri"/>
            </a:endParaRPr>
          </a:p>
        </p:txBody>
      </p:sp>
      <p:sp>
        <p:nvSpPr>
          <p:cNvPr id="485" name="Google Shape;485;p15"/>
          <p:cNvSpPr/>
          <p:nvPr/>
        </p:nvSpPr>
        <p:spPr>
          <a:xfrm>
            <a:off x="3019238" y="4657800"/>
            <a:ext cx="1791000" cy="9621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ゴシック" panose="020B0400000000000000" pitchFamily="49" charset="-128"/>
              <a:ea typeface="BIZ UDゴシック" panose="020B0400000000000000" pitchFamily="49" charset="-128"/>
              <a:cs typeface="Calibri"/>
              <a:sym typeface="Calibri"/>
            </a:endParaRPr>
          </a:p>
        </p:txBody>
      </p:sp>
      <p:sp>
        <p:nvSpPr>
          <p:cNvPr id="489" name="Google Shape;489;p15"/>
          <p:cNvSpPr/>
          <p:nvPr/>
        </p:nvSpPr>
        <p:spPr>
          <a:xfrm>
            <a:off x="6259446" y="5571925"/>
            <a:ext cx="1791000" cy="3960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ゴシック" panose="020B0400000000000000" pitchFamily="49" charset="-128"/>
              <a:ea typeface="BIZ UDゴシック" panose="020B0400000000000000" pitchFamily="49" charset="-128"/>
              <a:cs typeface="Calibri"/>
              <a:sym typeface="Calibri"/>
            </a:endParaRPr>
          </a:p>
        </p:txBody>
      </p:sp>
      <p:sp>
        <p:nvSpPr>
          <p:cNvPr id="25"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3-C</a:t>
            </a:r>
            <a:endParaRPr lang="en-US" sz="3600" dirty="0">
              <a:latin typeface="BIZ UDゴシック" panose="020B0400000000000000" pitchFamily="49" charset="-128"/>
              <a:ea typeface="BIZ UDゴシック" panose="020B0400000000000000" pitchFamily="49" charset="-128"/>
            </a:endParaRPr>
          </a:p>
        </p:txBody>
      </p:sp>
      <p:grpSp>
        <p:nvGrpSpPr>
          <p:cNvPr id="27" name="図形グループ 26"/>
          <p:cNvGrpSpPr>
            <a:grpSpLocks noChangeAspect="1"/>
          </p:cNvGrpSpPr>
          <p:nvPr/>
        </p:nvGrpSpPr>
        <p:grpSpPr>
          <a:xfrm>
            <a:off x="5196435" y="3167090"/>
            <a:ext cx="720000" cy="540000"/>
            <a:chOff x="3355262" y="5469690"/>
            <a:chExt cx="720000" cy="540000"/>
          </a:xfrm>
        </p:grpSpPr>
        <p:cxnSp>
          <p:nvCxnSpPr>
            <p:cNvPr id="28" name="カギ線コネクタ 27"/>
            <p:cNvCxnSpPr/>
            <p:nvPr/>
          </p:nvCxnSpPr>
          <p:spPr>
            <a:xfrm rot="2700000">
              <a:off x="3429000" y="5469690"/>
              <a:ext cx="540000" cy="540000"/>
            </a:xfrm>
            <a:prstGeom prst="bentConnector3">
              <a:avLst>
                <a:gd name="adj1" fmla="val 100000"/>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cxnSp>
          <p:nvCxnSpPr>
            <p:cNvPr id="29" name="直線コネクタ 28"/>
            <p:cNvCxnSpPr/>
            <p:nvPr/>
          </p:nvCxnSpPr>
          <p:spPr>
            <a:xfrm>
              <a:off x="3355262" y="5737225"/>
              <a:ext cx="720000" cy="0"/>
            </a:xfrm>
            <a:prstGeom prst="line">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grpSp>
      <p:sp>
        <p:nvSpPr>
          <p:cNvPr id="4" name="タイトル 9">
            <a:extLst>
              <a:ext uri="{FF2B5EF4-FFF2-40B4-BE49-F238E27FC236}">
                <a16:creationId xmlns:a16="http://schemas.microsoft.com/office/drawing/2014/main" id="{20AB7464-0A33-02D3-9EA2-8AB7C639CCA4}"/>
              </a:ext>
            </a:extLst>
          </p:cNvPr>
          <p:cNvSpPr txBox="1">
            <a:spLocks/>
          </p:cNvSpPr>
          <p:nvPr/>
        </p:nvSpPr>
        <p:spPr>
          <a:xfrm>
            <a:off x="1546533" y="235811"/>
            <a:ext cx="7382314"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オンライン診療アプリ</a:t>
            </a:r>
            <a:r>
              <a:rPr lang="ja-JP" altLang="ja-JP" sz="1800" dirty="0">
                <a:latin typeface="BIZ UDゴシック" panose="020B0400000000000000" pitchFamily="49" charset="-128"/>
                <a:ea typeface="BIZ UDゴシック" panose="020B0400000000000000" pitchFamily="49" charset="-128"/>
                <a:cs typeface="Meiryo"/>
                <a:sym typeface="Meiryo"/>
              </a:rPr>
              <a:t>curo</a:t>
            </a:r>
            <a:r>
              <a:rPr lang="ja-JP" altLang="ja-JP" sz="1800" spc="-750" dirty="0">
                <a:latin typeface="BIZ UDゴシック" panose="020B0400000000000000" pitchFamily="49" charset="-128"/>
                <a:ea typeface="BIZ UDゴシック" panose="020B0400000000000000" pitchFamily="49" charset="-128"/>
                <a:cs typeface="Meiryo"/>
                <a:sym typeface="Meiryo"/>
              </a:rPr>
              <a:t>n</a:t>
            </a:r>
            <a:r>
              <a:rPr lang="ja-JP" altLang="ja-JP" sz="1800" b="0" dirty="0">
                <a:latin typeface="BIZ UDゴシック" panose="020B0400000000000000" pitchFamily="49" charset="-128"/>
                <a:ea typeface="BIZ UDゴシック" panose="020B0400000000000000" pitchFamily="49" charset="-128"/>
                <a:cs typeface="Meiryo"/>
                <a:sym typeface="Meiryo"/>
              </a:rPr>
              <a:t>［</a:t>
            </a:r>
            <a:r>
              <a:rPr lang="ja-JP" altLang="ja-JP" sz="1800" dirty="0">
                <a:latin typeface="BIZ UDゴシック" panose="020B0400000000000000" pitchFamily="49" charset="-128"/>
                <a:ea typeface="BIZ UDゴシック" panose="020B0400000000000000" pitchFamily="49" charset="-128"/>
                <a:cs typeface="Meiryo"/>
                <a:sym typeface="Meiryo"/>
              </a:rPr>
              <a:t>クロン</a:t>
            </a:r>
            <a:r>
              <a:rPr lang="ja-JP" altLang="ja-JP" sz="1800" b="0" dirty="0">
                <a:latin typeface="BIZ UDゴシック" panose="020B0400000000000000" pitchFamily="49" charset="-128"/>
                <a:ea typeface="BIZ UDゴシック" panose="020B0400000000000000" pitchFamily="49" charset="-128"/>
                <a:cs typeface="Meiryo"/>
                <a:sym typeface="Meiryo"/>
              </a:rPr>
              <a:t>］</a:t>
            </a:r>
            <a:r>
              <a:rPr lang="en-US" altLang="ja-JP" sz="1800" spc="-13" dirty="0">
                <a:latin typeface="BIZ UDゴシック" panose="020B0400000000000000" pitchFamily="49" charset="-128"/>
                <a:ea typeface="BIZ UDゴシック" panose="020B0400000000000000" pitchFamily="49" charset="-128"/>
              </a:rPr>
              <a:t> </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【6</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ja-JP" altLang="en-US" sz="3200" dirty="0">
                <a:latin typeface="BIZ UDゴシック" panose="020B0400000000000000" pitchFamily="49" charset="-128"/>
                <a:ea typeface="BIZ UDゴシック" panose="020B0400000000000000" pitchFamily="49" charset="-128"/>
                <a:cs typeface="Meiryo"/>
                <a:sym typeface="Meiryo"/>
              </a:rPr>
              <a:t>「初診」の場合の流れの</a:t>
            </a:r>
            <a:r>
              <a:rPr lang="ja-JP" altLang="en-US" sz="3200" spc="-100" dirty="0">
                <a:latin typeface="BIZ UDゴシック" panose="020B0400000000000000" pitchFamily="49" charset="-128"/>
                <a:ea typeface="BIZ UDゴシック" panose="020B0400000000000000" pitchFamily="49" charset="-128"/>
                <a:cs typeface="Meiryo"/>
                <a:sym typeface="Meiryo"/>
              </a:rPr>
              <a:t>紹介</a:t>
            </a:r>
            <a:endParaRPr kumimoji="0" lang="ja-JP" altLang="en-US" sz="3200" kern="0" spc="-100" dirty="0">
              <a:latin typeface="BIZ UDゴシック" panose="020B0400000000000000" pitchFamily="49" charset="-128"/>
              <a:ea typeface="BIZ UDゴシック" panose="020B0400000000000000" pitchFamily="49" charset="-128"/>
            </a:endParaRPr>
          </a:p>
        </p:txBody>
      </p:sp>
      <p:grpSp>
        <p:nvGrpSpPr>
          <p:cNvPr id="3" name="図形グループ 58">
            <a:extLst>
              <a:ext uri="{FF2B5EF4-FFF2-40B4-BE49-F238E27FC236}">
                <a16:creationId xmlns:a16="http://schemas.microsoft.com/office/drawing/2014/main" id="{9743B2F6-FAFB-F916-22CD-29E9AC52C035}"/>
              </a:ext>
            </a:extLst>
          </p:cNvPr>
          <p:cNvGrpSpPr/>
          <p:nvPr/>
        </p:nvGrpSpPr>
        <p:grpSpPr>
          <a:xfrm>
            <a:off x="2749422" y="2311536"/>
            <a:ext cx="492444" cy="461665"/>
            <a:chOff x="7471819" y="2229458"/>
            <a:chExt cx="492444" cy="461665"/>
          </a:xfrm>
        </p:grpSpPr>
        <p:sp>
          <p:nvSpPr>
            <p:cNvPr id="5" name="円/楕円 59">
              <a:extLst>
                <a:ext uri="{FF2B5EF4-FFF2-40B4-BE49-F238E27FC236}">
                  <a16:creationId xmlns:a16="http://schemas.microsoft.com/office/drawing/2014/main" id="{3E1C179C-DEA7-0E1B-40A8-214D5AF97414}"/>
                </a:ext>
              </a:extLst>
            </p:cNvPr>
            <p:cNvSpPr>
              <a:spLocks noChangeAspect="1"/>
            </p:cNvSpPr>
            <p:nvPr/>
          </p:nvSpPr>
          <p:spPr>
            <a:xfrm>
              <a:off x="7583041" y="2376070"/>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6" name="正方形/長方形 5">
              <a:extLst>
                <a:ext uri="{FF2B5EF4-FFF2-40B4-BE49-F238E27FC236}">
                  <a16:creationId xmlns:a16="http://schemas.microsoft.com/office/drawing/2014/main" id="{9BCB7634-C501-219E-71CD-1600C9E04082}"/>
                </a:ext>
              </a:extLst>
            </p:cNvPr>
            <p:cNvSpPr/>
            <p:nvPr/>
          </p:nvSpPr>
          <p:spPr>
            <a:xfrm>
              <a:off x="7471819" y="2229458"/>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❹</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grpSp>
        <p:nvGrpSpPr>
          <p:cNvPr id="7" name="図形グループ 58">
            <a:extLst>
              <a:ext uri="{FF2B5EF4-FFF2-40B4-BE49-F238E27FC236}">
                <a16:creationId xmlns:a16="http://schemas.microsoft.com/office/drawing/2014/main" id="{55D35E49-03EE-2793-9C45-57140E2A019A}"/>
              </a:ext>
            </a:extLst>
          </p:cNvPr>
          <p:cNvGrpSpPr/>
          <p:nvPr/>
        </p:nvGrpSpPr>
        <p:grpSpPr>
          <a:xfrm>
            <a:off x="2756121" y="4410592"/>
            <a:ext cx="492444" cy="461665"/>
            <a:chOff x="7471819" y="2229458"/>
            <a:chExt cx="492444" cy="461665"/>
          </a:xfrm>
        </p:grpSpPr>
        <p:sp>
          <p:nvSpPr>
            <p:cNvPr id="8" name="円/楕円 59">
              <a:extLst>
                <a:ext uri="{FF2B5EF4-FFF2-40B4-BE49-F238E27FC236}">
                  <a16:creationId xmlns:a16="http://schemas.microsoft.com/office/drawing/2014/main" id="{F6EA5FBC-33D5-63DC-F106-13109CEEF13F}"/>
                </a:ext>
              </a:extLst>
            </p:cNvPr>
            <p:cNvSpPr>
              <a:spLocks noChangeAspect="1"/>
            </p:cNvSpPr>
            <p:nvPr/>
          </p:nvSpPr>
          <p:spPr>
            <a:xfrm>
              <a:off x="7583041" y="2376070"/>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9" name="正方形/長方形 8">
              <a:extLst>
                <a:ext uri="{FF2B5EF4-FFF2-40B4-BE49-F238E27FC236}">
                  <a16:creationId xmlns:a16="http://schemas.microsoft.com/office/drawing/2014/main" id="{2E913B3F-5164-DC6D-2007-5F3ED2933A56}"/>
                </a:ext>
              </a:extLst>
            </p:cNvPr>
            <p:cNvSpPr/>
            <p:nvPr/>
          </p:nvSpPr>
          <p:spPr>
            <a:xfrm>
              <a:off x="7471819" y="2229458"/>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❺</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grpSp>
        <p:nvGrpSpPr>
          <p:cNvPr id="10" name="図形グループ 58">
            <a:extLst>
              <a:ext uri="{FF2B5EF4-FFF2-40B4-BE49-F238E27FC236}">
                <a16:creationId xmlns:a16="http://schemas.microsoft.com/office/drawing/2014/main" id="{742D6E09-80BB-7A4C-7934-DC5D92362C7D}"/>
              </a:ext>
            </a:extLst>
          </p:cNvPr>
          <p:cNvGrpSpPr/>
          <p:nvPr/>
        </p:nvGrpSpPr>
        <p:grpSpPr>
          <a:xfrm>
            <a:off x="5985087" y="5308260"/>
            <a:ext cx="492444" cy="461665"/>
            <a:chOff x="7471819" y="2229458"/>
            <a:chExt cx="492444" cy="461665"/>
          </a:xfrm>
        </p:grpSpPr>
        <p:sp>
          <p:nvSpPr>
            <p:cNvPr id="11" name="円/楕円 59">
              <a:extLst>
                <a:ext uri="{FF2B5EF4-FFF2-40B4-BE49-F238E27FC236}">
                  <a16:creationId xmlns:a16="http://schemas.microsoft.com/office/drawing/2014/main" id="{E483B460-0499-09C8-E6F9-3396C2C04825}"/>
                </a:ext>
              </a:extLst>
            </p:cNvPr>
            <p:cNvSpPr>
              <a:spLocks noChangeAspect="1"/>
            </p:cNvSpPr>
            <p:nvPr/>
          </p:nvSpPr>
          <p:spPr>
            <a:xfrm>
              <a:off x="7583041" y="2376070"/>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12" name="正方形/長方形 11">
              <a:extLst>
                <a:ext uri="{FF2B5EF4-FFF2-40B4-BE49-F238E27FC236}">
                  <a16:creationId xmlns:a16="http://schemas.microsoft.com/office/drawing/2014/main" id="{D2331741-A035-A463-B9DD-DF25DE85566C}"/>
                </a:ext>
              </a:extLst>
            </p:cNvPr>
            <p:cNvSpPr/>
            <p:nvPr/>
          </p:nvSpPr>
          <p:spPr>
            <a:xfrm>
              <a:off x="7471819" y="2229458"/>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❻</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graphicFrame>
        <p:nvGraphicFramePr>
          <p:cNvPr id="2" name="オブジェクト 1" hidden="1">
            <a:extLst>
              <a:ext uri="{FF2B5EF4-FFF2-40B4-BE49-F238E27FC236}">
                <a16:creationId xmlns:a16="http://schemas.microsoft.com/office/drawing/2014/main" id="{5BE4EEFD-B5AB-4546-B84D-435D43F2248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353" imgH="353" progId="TCLayout.ActiveDocument.1">
                  <p:embed/>
                </p:oleObj>
              </mc:Choice>
              <mc:Fallback>
                <p:oleObj name="think-cell スライド" r:id="rId4" imgW="353" imgH="353" progId="TCLayout.ActiveDocument.1">
                  <p:embed/>
                  <p:pic>
                    <p:nvPicPr>
                      <p:cNvPr id="2" name="オブジェクト 1" hidden="1">
                        <a:extLst>
                          <a:ext uri="{FF2B5EF4-FFF2-40B4-BE49-F238E27FC236}">
                            <a16:creationId xmlns:a16="http://schemas.microsoft.com/office/drawing/2014/main" id="{5BE4EEFD-B5AB-4546-B84D-435D43F2248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506" name="Google Shape;506;g142cf40d0f7_0_6" descr="オンライン診療申込画面で「同意して次へ」をタップしている画像"/>
          <p:cNvPicPr preferRelativeResize="0">
            <a:picLocks noChangeAspect="1"/>
          </p:cNvPicPr>
          <p:nvPr/>
        </p:nvPicPr>
        <p:blipFill>
          <a:blip r:embed="rId6">
            <a:alphaModFix/>
          </a:blip>
          <a:stretch>
            <a:fillRect/>
          </a:stretch>
        </p:blipFill>
        <p:spPr>
          <a:xfrm>
            <a:off x="6204753" y="1994849"/>
            <a:ext cx="1896935" cy="4140000"/>
          </a:xfrm>
          <a:prstGeom prst="rect">
            <a:avLst/>
          </a:prstGeom>
          <a:noFill/>
          <a:ln w="9525" cap="flat" cmpd="sng">
            <a:solidFill>
              <a:schemeClr val="tx1">
                <a:lumMod val="50000"/>
                <a:lumOff val="50000"/>
              </a:schemeClr>
            </a:solidFill>
            <a:prstDash val="solid"/>
            <a:round/>
            <a:headEnd type="none" w="sm" len="sm"/>
            <a:tailEnd type="none" w="sm" len="sm"/>
          </a:ln>
        </p:spPr>
      </p:pic>
      <p:sp>
        <p:nvSpPr>
          <p:cNvPr id="509" name="Google Shape;509;g142cf40d0f7_0_6"/>
          <p:cNvSpPr txBox="1"/>
          <p:nvPr/>
        </p:nvSpPr>
        <p:spPr>
          <a:xfrm>
            <a:off x="2948650" y="1623687"/>
            <a:ext cx="1260000" cy="226500"/>
          </a:xfrm>
          <a:prstGeom prst="rect">
            <a:avLst/>
          </a:prstGeom>
          <a:noFill/>
          <a:ln>
            <a:noFill/>
          </a:ln>
        </p:spPr>
        <p:txBody>
          <a:bodyPr spcFirstLastPara="1" wrap="square" lIns="0" tIns="10850" rIns="0" bIns="0" anchor="t" anchorCtr="0">
            <a:spAutoFit/>
          </a:bodyPr>
          <a:lstStyle/>
          <a:p>
            <a:pPr marL="10859" marR="0" lvl="0" indent="0" algn="l" rtl="0">
              <a:lnSpc>
                <a:spcPct val="100000"/>
              </a:lnSpc>
              <a:spcBef>
                <a:spcPts val="0"/>
              </a:spcBef>
              <a:spcAft>
                <a:spcPts val="0"/>
              </a:spcAft>
              <a:buClr>
                <a:srgbClr val="000000"/>
              </a:buClr>
              <a:buSzPts val="1400"/>
              <a:buFont typeface="Arial"/>
              <a:buNone/>
            </a:pPr>
            <a:r>
              <a:rPr lang="ja-JP" b="1">
                <a:solidFill>
                  <a:srgbClr val="009650"/>
                </a:solidFill>
                <a:latin typeface="BIZ UDゴシック" panose="020B0400000000000000" pitchFamily="49" charset="-128"/>
                <a:ea typeface="BIZ UDゴシック" panose="020B0400000000000000" pitchFamily="49" charset="-128"/>
                <a:cs typeface="Meiryo"/>
                <a:sym typeface="Meiryo"/>
              </a:rPr>
              <a:t>同意書</a:t>
            </a:r>
            <a:r>
              <a:rPr lang="ja-JP" sz="1400" b="1" i="0" u="none" strike="noStrike" cap="none">
                <a:solidFill>
                  <a:srgbClr val="009650"/>
                </a:solidFill>
                <a:latin typeface="BIZ UDゴシック" panose="020B0400000000000000" pitchFamily="49" charset="-128"/>
                <a:ea typeface="BIZ UDゴシック" panose="020B0400000000000000" pitchFamily="49" charset="-128"/>
                <a:cs typeface="Meiryo"/>
                <a:sym typeface="Meiryo"/>
              </a:rPr>
              <a:t>の</a:t>
            </a:r>
            <a:r>
              <a:rPr lang="ja-JP" b="1">
                <a:solidFill>
                  <a:srgbClr val="009650"/>
                </a:solidFill>
                <a:latin typeface="BIZ UDゴシック" panose="020B0400000000000000" pitchFamily="49" charset="-128"/>
                <a:ea typeface="BIZ UDゴシック" panose="020B0400000000000000" pitchFamily="49" charset="-128"/>
                <a:cs typeface="Meiryo"/>
                <a:sym typeface="Meiryo"/>
              </a:rPr>
              <a:t>確認</a:t>
            </a:r>
            <a:endParaRPr sz="1400" b="1" i="0" u="none" strike="noStrike" cap="none">
              <a:solidFill>
                <a:srgbClr val="009650"/>
              </a:solidFill>
              <a:latin typeface="BIZ UDゴシック" panose="020B0400000000000000" pitchFamily="49" charset="-128"/>
              <a:ea typeface="BIZ UDゴシック" panose="020B0400000000000000" pitchFamily="49" charset="-128"/>
              <a:cs typeface="Meiryo"/>
              <a:sym typeface="Meiryo"/>
            </a:endParaRPr>
          </a:p>
        </p:txBody>
      </p:sp>
      <p:sp>
        <p:nvSpPr>
          <p:cNvPr id="510" name="Google Shape;510;g142cf40d0f7_0_6"/>
          <p:cNvSpPr txBox="1"/>
          <p:nvPr/>
        </p:nvSpPr>
        <p:spPr>
          <a:xfrm>
            <a:off x="435922" y="1991161"/>
            <a:ext cx="2520000" cy="1317653"/>
          </a:xfrm>
          <a:prstGeom prst="rect">
            <a:avLst/>
          </a:prstGeom>
          <a:noFill/>
          <a:ln>
            <a:noFill/>
          </a:ln>
        </p:spPr>
        <p:txBody>
          <a:bodyPr spcFirstLastPara="1" wrap="square" lIns="0" tIns="12050" rIns="0" bIns="0" anchor="t" anchorCtr="0">
            <a:spAutoFit/>
          </a:bodyPr>
          <a:lstStyle/>
          <a:p>
            <a:pPr marL="9525" marR="4343" lvl="0" algn="l" rtl="0">
              <a:spcBef>
                <a:spcPts val="0"/>
              </a:spcBef>
              <a:spcAft>
                <a:spcPts val="0"/>
              </a:spcAft>
              <a:buClr>
                <a:srgbClr val="000000"/>
              </a:buClr>
              <a:buSzPts val="2400"/>
              <a:buFont typeface="Arial"/>
              <a:buNone/>
              <a:tabLst>
                <a:tab pos="355600" algn="l"/>
              </a:tabLst>
            </a:pPr>
            <a:r>
              <a:rPr lang="ja-JP" altLang="en-US" sz="2400" b="1" i="0" u="none" strike="noStrike" cap="none" dirty="0">
                <a:solidFill>
                  <a:srgbClr val="009650"/>
                </a:solidFill>
                <a:latin typeface="BIZ UDゴシック" panose="020B0400000000000000" pitchFamily="49" charset="-128"/>
                <a:ea typeface="BIZ UDゴシック" panose="020B0400000000000000" pitchFamily="49" charset="-128"/>
                <a:cs typeface="Meiryo"/>
                <a:sym typeface="Meiryo"/>
              </a:rPr>
              <a:t>❼</a:t>
            </a:r>
            <a:r>
              <a:rPr lang="en-US" altLang="ja-JP" sz="2400" b="1" i="0" u="none" strike="noStrike" cap="none" dirty="0">
                <a:solidFill>
                  <a:srgbClr val="009650"/>
                </a:solidFill>
                <a:latin typeface="BIZ UDゴシック" panose="020B0400000000000000" pitchFamily="49" charset="-128"/>
                <a:ea typeface="BIZ UDゴシック" panose="020B0400000000000000" pitchFamily="49" charset="-128"/>
                <a:cs typeface="Meiryo"/>
                <a:sym typeface="Meiryo"/>
              </a:rPr>
              <a:t>	</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同意書</a:t>
            </a: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が表示</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4343" lvl="0" algn="l" rtl="0">
              <a:spcBef>
                <a:spcPts val="0"/>
              </a:spcBef>
              <a:spcAft>
                <a:spcPts val="0"/>
              </a:spcAft>
              <a:buClr>
                <a:srgbClr val="000000"/>
              </a:buClr>
              <a:buSzPts val="2400"/>
              <a:buFont typeface="Arial"/>
              <a:buNone/>
              <a:tabLst>
                <a:tab pos="355600" algn="l"/>
              </a:tabLst>
            </a:pP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　 されます</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4343" lvl="0" algn="l" rtl="0">
              <a:spcBef>
                <a:spcPts val="0"/>
              </a:spcBef>
              <a:spcAft>
                <a:spcPts val="0"/>
              </a:spcAft>
              <a:buClr>
                <a:srgbClr val="000000"/>
              </a:buClr>
              <a:buSzPts val="2400"/>
              <a:buFont typeface="Arial"/>
              <a:buNone/>
              <a:tabLst>
                <a:tab pos="355600" algn="l"/>
              </a:tabLst>
            </a:pPr>
            <a:r>
              <a:rPr lang="ja-JP" altLang="en-US" sz="2400" b="1" i="0" u="none" strike="noStrike" cap="none" dirty="0">
                <a:solidFill>
                  <a:srgbClr val="009650"/>
                </a:solidFill>
                <a:latin typeface="BIZ UDゴシック" panose="020B0400000000000000" pitchFamily="49" charset="-128"/>
                <a:ea typeface="BIZ UDゴシック" panose="020B0400000000000000" pitchFamily="49" charset="-128"/>
                <a:cs typeface="Meiryo"/>
                <a:sym typeface="Meiryo"/>
              </a:rPr>
              <a:t>❽</a:t>
            </a:r>
            <a:r>
              <a:rPr lang="en-US" alt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altLang="en-US"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同意して次へ</a:t>
            </a:r>
            <a:r>
              <a:rPr lang="en-US" alt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を</a:t>
            </a:r>
            <a:endParaRPr lang="en-US" alt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4343" lvl="0" algn="l" rtl="0">
              <a:spcBef>
                <a:spcPts val="85"/>
              </a:spcBef>
              <a:spcAft>
                <a:spcPts val="0"/>
              </a:spcAft>
              <a:buClr>
                <a:srgbClr val="000000"/>
              </a:buClr>
              <a:buSzPts val="2400"/>
              <a:buFont typeface="Arial"/>
              <a:buNone/>
              <a:tabLst>
                <a:tab pos="355600" algn="l"/>
              </a:tabLst>
            </a:pP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　　選択</a:t>
            </a:r>
            <a:endParaRPr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endParaRPr>
          </a:p>
        </p:txBody>
      </p:sp>
      <p:sp>
        <p:nvSpPr>
          <p:cNvPr id="515" name="Google Shape;515;g142cf40d0f7_0_6"/>
          <p:cNvSpPr/>
          <p:nvPr/>
        </p:nvSpPr>
        <p:spPr>
          <a:xfrm>
            <a:off x="6229967" y="5594009"/>
            <a:ext cx="1836000" cy="3960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ゴシック" panose="020B0400000000000000" pitchFamily="49" charset="-128"/>
              <a:ea typeface="BIZ UDゴシック" panose="020B0400000000000000" pitchFamily="49" charset="-128"/>
              <a:cs typeface="Calibri"/>
              <a:sym typeface="Calibri"/>
            </a:endParaRPr>
          </a:p>
        </p:txBody>
      </p:sp>
      <p:sp>
        <p:nvSpPr>
          <p:cNvPr id="23"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3-C</a:t>
            </a:r>
            <a:endParaRPr lang="en-US" sz="3600" dirty="0">
              <a:latin typeface="BIZ UDゴシック" panose="020B0400000000000000" pitchFamily="49" charset="-128"/>
              <a:ea typeface="BIZ UDゴシック" panose="020B0400000000000000" pitchFamily="49" charset="-128"/>
            </a:endParaRPr>
          </a:p>
        </p:txBody>
      </p:sp>
      <p:grpSp>
        <p:nvGrpSpPr>
          <p:cNvPr id="25" name="図形グループ 24"/>
          <p:cNvGrpSpPr>
            <a:grpSpLocks noChangeAspect="1"/>
          </p:cNvGrpSpPr>
          <p:nvPr/>
        </p:nvGrpSpPr>
        <p:grpSpPr>
          <a:xfrm>
            <a:off x="5196435" y="3167090"/>
            <a:ext cx="720000" cy="540000"/>
            <a:chOff x="3355262" y="5469690"/>
            <a:chExt cx="720000" cy="540000"/>
          </a:xfrm>
        </p:grpSpPr>
        <p:cxnSp>
          <p:nvCxnSpPr>
            <p:cNvPr id="26" name="カギ線コネクタ 25"/>
            <p:cNvCxnSpPr/>
            <p:nvPr/>
          </p:nvCxnSpPr>
          <p:spPr>
            <a:xfrm rot="2700000">
              <a:off x="3429000" y="5469690"/>
              <a:ext cx="540000" cy="540000"/>
            </a:xfrm>
            <a:prstGeom prst="bentConnector3">
              <a:avLst>
                <a:gd name="adj1" fmla="val 100000"/>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cxnSp>
          <p:nvCxnSpPr>
            <p:cNvPr id="27" name="直線コネクタ 26"/>
            <p:cNvCxnSpPr/>
            <p:nvPr/>
          </p:nvCxnSpPr>
          <p:spPr>
            <a:xfrm>
              <a:off x="3355262" y="5737225"/>
              <a:ext cx="720000" cy="0"/>
            </a:xfrm>
            <a:prstGeom prst="line">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grpSp>
      <p:grpSp>
        <p:nvGrpSpPr>
          <p:cNvPr id="3" name="グループ化 2" descr="オンライン診療申込画面で同意書の内容をスクロールしている画像">
            <a:extLst>
              <a:ext uri="{FF2B5EF4-FFF2-40B4-BE49-F238E27FC236}">
                <a16:creationId xmlns:a16="http://schemas.microsoft.com/office/drawing/2014/main" id="{1410CCB2-D46B-4BF8-9F7E-69FA0A8D91DA}"/>
              </a:ext>
            </a:extLst>
          </p:cNvPr>
          <p:cNvGrpSpPr/>
          <p:nvPr/>
        </p:nvGrpSpPr>
        <p:grpSpPr>
          <a:xfrm>
            <a:off x="2957638" y="1994849"/>
            <a:ext cx="2200697" cy="4140000"/>
            <a:chOff x="2955922" y="1994849"/>
            <a:chExt cx="2200697" cy="4140000"/>
          </a:xfrm>
        </p:grpSpPr>
        <p:pic>
          <p:nvPicPr>
            <p:cNvPr id="507" name="Google Shape;507;g142cf40d0f7_0_6"/>
            <p:cNvPicPr preferRelativeResize="0">
              <a:picLocks noChangeAspect="1"/>
            </p:cNvPicPr>
            <p:nvPr/>
          </p:nvPicPr>
          <p:blipFill>
            <a:blip r:embed="rId6">
              <a:alphaModFix/>
            </a:blip>
            <a:stretch>
              <a:fillRect/>
            </a:stretch>
          </p:blipFill>
          <p:spPr>
            <a:xfrm>
              <a:off x="2955922" y="1994849"/>
              <a:ext cx="1896935" cy="4140000"/>
            </a:xfrm>
            <a:prstGeom prst="rect">
              <a:avLst/>
            </a:prstGeom>
            <a:noFill/>
            <a:ln w="9525" cap="flat" cmpd="sng">
              <a:solidFill>
                <a:schemeClr val="tx1">
                  <a:lumMod val="50000"/>
                  <a:lumOff val="50000"/>
                </a:schemeClr>
              </a:solidFill>
              <a:prstDash val="solid"/>
              <a:round/>
              <a:headEnd type="none" w="sm" len="sm"/>
              <a:tailEnd type="none" w="sm" len="sm"/>
            </a:ln>
          </p:spPr>
        </p:pic>
        <p:sp>
          <p:nvSpPr>
            <p:cNvPr id="511" name="Google Shape;511;g142cf40d0f7_0_6"/>
            <p:cNvSpPr/>
            <p:nvPr/>
          </p:nvSpPr>
          <p:spPr>
            <a:xfrm>
              <a:off x="2998128" y="3791376"/>
              <a:ext cx="1800000" cy="18360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ゴシック" panose="020B0400000000000000" pitchFamily="49" charset="-128"/>
                <a:ea typeface="BIZ UDゴシック" panose="020B0400000000000000" pitchFamily="49" charset="-128"/>
                <a:cs typeface="Calibri"/>
                <a:sym typeface="Calibri"/>
              </a:endParaRPr>
            </a:p>
          </p:txBody>
        </p:sp>
        <p:sp>
          <p:nvSpPr>
            <p:cNvPr id="21" name="上矢印 24">
              <a:extLst>
                <a:ext uri="{FF2B5EF4-FFF2-40B4-BE49-F238E27FC236}">
                  <a16:creationId xmlns:a16="http://schemas.microsoft.com/office/drawing/2014/main" id="{E4E93BD2-C4C0-4FF5-AF39-6BEC1171914D}"/>
                </a:ext>
              </a:extLst>
            </p:cNvPr>
            <p:cNvSpPr/>
            <p:nvPr/>
          </p:nvSpPr>
          <p:spPr>
            <a:xfrm>
              <a:off x="4237205" y="4251479"/>
              <a:ext cx="631902" cy="1811843"/>
            </a:xfrm>
            <a:prstGeom prst="upArrow">
              <a:avLst/>
            </a:prstGeom>
            <a:solidFill>
              <a:schemeClr val="accent6"/>
            </a:solidFill>
            <a:ln>
              <a:noFill/>
            </a:ln>
            <a:effectLst>
              <a:outerShdw blurRad="50800" dist="762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pic>
          <p:nvPicPr>
            <p:cNvPr id="35" name="図 34"/>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6200000">
              <a:off x="4617107" y="5281574"/>
              <a:ext cx="504000" cy="575025"/>
            </a:xfrm>
            <a:prstGeom prst="rect">
              <a:avLst/>
            </a:prstGeom>
          </p:spPr>
        </p:pic>
      </p:grpSp>
      <p:sp>
        <p:nvSpPr>
          <p:cNvPr id="5" name="タイトル 9">
            <a:extLst>
              <a:ext uri="{FF2B5EF4-FFF2-40B4-BE49-F238E27FC236}">
                <a16:creationId xmlns:a16="http://schemas.microsoft.com/office/drawing/2014/main" id="{D0634C2A-C1E2-6C9A-0091-1FAE40FC90A0}"/>
              </a:ext>
            </a:extLst>
          </p:cNvPr>
          <p:cNvSpPr txBox="1">
            <a:spLocks/>
          </p:cNvSpPr>
          <p:nvPr/>
        </p:nvSpPr>
        <p:spPr>
          <a:xfrm>
            <a:off x="1546533" y="235811"/>
            <a:ext cx="7382314"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オンライン診療アプリ</a:t>
            </a:r>
            <a:r>
              <a:rPr lang="ja-JP" altLang="ja-JP" sz="1800" dirty="0">
                <a:latin typeface="BIZ UDゴシック" panose="020B0400000000000000" pitchFamily="49" charset="-128"/>
                <a:ea typeface="BIZ UDゴシック" panose="020B0400000000000000" pitchFamily="49" charset="-128"/>
                <a:cs typeface="Meiryo"/>
                <a:sym typeface="Meiryo"/>
              </a:rPr>
              <a:t>curo</a:t>
            </a:r>
            <a:r>
              <a:rPr lang="ja-JP" altLang="ja-JP" sz="1800" spc="-750" dirty="0">
                <a:latin typeface="BIZ UDゴシック" panose="020B0400000000000000" pitchFamily="49" charset="-128"/>
                <a:ea typeface="BIZ UDゴシック" panose="020B0400000000000000" pitchFamily="49" charset="-128"/>
                <a:cs typeface="Meiryo"/>
                <a:sym typeface="Meiryo"/>
              </a:rPr>
              <a:t>n</a:t>
            </a:r>
            <a:r>
              <a:rPr lang="ja-JP" altLang="ja-JP" sz="1800" b="0" dirty="0">
                <a:latin typeface="BIZ UDゴシック" panose="020B0400000000000000" pitchFamily="49" charset="-128"/>
                <a:ea typeface="BIZ UDゴシック" panose="020B0400000000000000" pitchFamily="49" charset="-128"/>
                <a:cs typeface="Meiryo"/>
                <a:sym typeface="Meiryo"/>
              </a:rPr>
              <a:t>［</a:t>
            </a:r>
            <a:r>
              <a:rPr lang="ja-JP" altLang="ja-JP" sz="1800" dirty="0">
                <a:latin typeface="BIZ UDゴシック" panose="020B0400000000000000" pitchFamily="49" charset="-128"/>
                <a:ea typeface="BIZ UDゴシック" panose="020B0400000000000000" pitchFamily="49" charset="-128"/>
                <a:cs typeface="Meiryo"/>
                <a:sym typeface="Meiryo"/>
              </a:rPr>
              <a:t>クロン</a:t>
            </a:r>
            <a:r>
              <a:rPr lang="ja-JP" altLang="ja-JP" sz="1800" b="0" dirty="0">
                <a:latin typeface="BIZ UDゴシック" panose="020B0400000000000000" pitchFamily="49" charset="-128"/>
                <a:ea typeface="BIZ UDゴシック" panose="020B0400000000000000" pitchFamily="49" charset="-128"/>
                <a:cs typeface="Meiryo"/>
                <a:sym typeface="Meiryo"/>
              </a:rPr>
              <a:t>］</a:t>
            </a:r>
            <a:r>
              <a:rPr lang="en-US" altLang="ja-JP" sz="1800" spc="-13" dirty="0">
                <a:latin typeface="BIZ UDゴシック" panose="020B0400000000000000" pitchFamily="49" charset="-128"/>
                <a:ea typeface="BIZ UDゴシック" panose="020B0400000000000000" pitchFamily="49" charset="-128"/>
              </a:rPr>
              <a:t> </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【6</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ja-JP" altLang="en-US" sz="3200" dirty="0">
                <a:latin typeface="BIZ UDゴシック" panose="020B0400000000000000" pitchFamily="49" charset="-128"/>
                <a:ea typeface="BIZ UDゴシック" panose="020B0400000000000000" pitchFamily="49" charset="-128"/>
                <a:cs typeface="Meiryo"/>
                <a:sym typeface="Meiryo"/>
              </a:rPr>
              <a:t>「初診」の場合の流れの</a:t>
            </a:r>
            <a:r>
              <a:rPr lang="ja-JP" altLang="en-US" sz="3200" spc="-100" dirty="0">
                <a:latin typeface="BIZ UDゴシック" panose="020B0400000000000000" pitchFamily="49" charset="-128"/>
                <a:ea typeface="BIZ UDゴシック" panose="020B0400000000000000" pitchFamily="49" charset="-128"/>
                <a:cs typeface="Meiryo"/>
                <a:sym typeface="Meiryo"/>
              </a:rPr>
              <a:t>紹介</a:t>
            </a:r>
            <a:endParaRPr kumimoji="0" lang="ja-JP" altLang="en-US" sz="3200" kern="0" spc="-100" dirty="0">
              <a:latin typeface="BIZ UDゴシック" panose="020B0400000000000000" pitchFamily="49" charset="-128"/>
              <a:ea typeface="BIZ UDゴシック" panose="020B0400000000000000" pitchFamily="49" charset="-128"/>
            </a:endParaRPr>
          </a:p>
        </p:txBody>
      </p:sp>
      <p:grpSp>
        <p:nvGrpSpPr>
          <p:cNvPr id="4" name="図形グループ 58">
            <a:extLst>
              <a:ext uri="{FF2B5EF4-FFF2-40B4-BE49-F238E27FC236}">
                <a16:creationId xmlns:a16="http://schemas.microsoft.com/office/drawing/2014/main" id="{88A6FF1C-D9BF-C6B9-9CF8-5650AD28F4A7}"/>
              </a:ext>
            </a:extLst>
          </p:cNvPr>
          <p:cNvGrpSpPr/>
          <p:nvPr/>
        </p:nvGrpSpPr>
        <p:grpSpPr>
          <a:xfrm>
            <a:off x="2737372" y="3549187"/>
            <a:ext cx="492444" cy="461665"/>
            <a:chOff x="7471819" y="2229458"/>
            <a:chExt cx="492444" cy="461665"/>
          </a:xfrm>
        </p:grpSpPr>
        <p:sp>
          <p:nvSpPr>
            <p:cNvPr id="6" name="円/楕円 59">
              <a:extLst>
                <a:ext uri="{FF2B5EF4-FFF2-40B4-BE49-F238E27FC236}">
                  <a16:creationId xmlns:a16="http://schemas.microsoft.com/office/drawing/2014/main" id="{CB43206C-E491-89D8-ABFF-BE7A126D6AD0}"/>
                </a:ext>
              </a:extLst>
            </p:cNvPr>
            <p:cNvSpPr>
              <a:spLocks noChangeAspect="1"/>
            </p:cNvSpPr>
            <p:nvPr/>
          </p:nvSpPr>
          <p:spPr>
            <a:xfrm>
              <a:off x="7583041" y="2376070"/>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7" name="正方形/長方形 6">
              <a:extLst>
                <a:ext uri="{FF2B5EF4-FFF2-40B4-BE49-F238E27FC236}">
                  <a16:creationId xmlns:a16="http://schemas.microsoft.com/office/drawing/2014/main" id="{5571E867-4745-505A-76D9-86DF640EB09A}"/>
                </a:ext>
              </a:extLst>
            </p:cNvPr>
            <p:cNvSpPr/>
            <p:nvPr/>
          </p:nvSpPr>
          <p:spPr>
            <a:xfrm>
              <a:off x="7471819" y="2229458"/>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❼</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grpSp>
        <p:nvGrpSpPr>
          <p:cNvPr id="8" name="図形グループ 58">
            <a:extLst>
              <a:ext uri="{FF2B5EF4-FFF2-40B4-BE49-F238E27FC236}">
                <a16:creationId xmlns:a16="http://schemas.microsoft.com/office/drawing/2014/main" id="{2ACBE360-BDE6-6E04-6BCB-41B65C7E5EC9}"/>
              </a:ext>
            </a:extLst>
          </p:cNvPr>
          <p:cNvGrpSpPr/>
          <p:nvPr/>
        </p:nvGrpSpPr>
        <p:grpSpPr>
          <a:xfrm>
            <a:off x="6038921" y="5317086"/>
            <a:ext cx="492444" cy="461665"/>
            <a:chOff x="7471819" y="2229458"/>
            <a:chExt cx="492444" cy="461665"/>
          </a:xfrm>
        </p:grpSpPr>
        <p:sp>
          <p:nvSpPr>
            <p:cNvPr id="9" name="円/楕円 59">
              <a:extLst>
                <a:ext uri="{FF2B5EF4-FFF2-40B4-BE49-F238E27FC236}">
                  <a16:creationId xmlns:a16="http://schemas.microsoft.com/office/drawing/2014/main" id="{8B2FE1E7-BC44-DD83-0922-A2E690A8E59B}"/>
                </a:ext>
              </a:extLst>
            </p:cNvPr>
            <p:cNvSpPr>
              <a:spLocks noChangeAspect="1"/>
            </p:cNvSpPr>
            <p:nvPr/>
          </p:nvSpPr>
          <p:spPr>
            <a:xfrm>
              <a:off x="7583041" y="2376070"/>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10" name="正方形/長方形 9">
              <a:extLst>
                <a:ext uri="{FF2B5EF4-FFF2-40B4-BE49-F238E27FC236}">
                  <a16:creationId xmlns:a16="http://schemas.microsoft.com/office/drawing/2014/main" id="{332BA09A-0137-E28D-59C6-6FF8556B5806}"/>
                </a:ext>
              </a:extLst>
            </p:cNvPr>
            <p:cNvSpPr/>
            <p:nvPr/>
          </p:nvSpPr>
          <p:spPr>
            <a:xfrm>
              <a:off x="7471819" y="2229458"/>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❽</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サブタイトル 2"/>
          <p:cNvSpPr txBox="1">
            <a:spLocks/>
          </p:cNvSpPr>
          <p:nvPr/>
        </p:nvSpPr>
        <p:spPr>
          <a:xfrm>
            <a:off x="2133600" y="994623"/>
            <a:ext cx="6705600" cy="3600000"/>
          </a:xfrm>
          <a:prstGeom prst="rect">
            <a:avLst/>
          </a:prstGeom>
          <a:noFill/>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14000" dirty="0">
                <a:solidFill>
                  <a:srgbClr val="009650"/>
                </a:solidFill>
                <a:latin typeface="BIZ UDゴシック" panose="020B0400000000000000" pitchFamily="49" charset="-128"/>
                <a:ea typeface="BIZ UDゴシック" panose="020B0400000000000000" pitchFamily="49" charset="-128"/>
              </a:rPr>
              <a:t>2</a:t>
            </a:r>
            <a:endParaRPr lang="ja-JP" altLang="en-US" sz="14000" dirty="0">
              <a:solidFill>
                <a:srgbClr val="009650"/>
              </a:solidFill>
              <a:latin typeface="BIZ UDゴシック" panose="020B0400000000000000" pitchFamily="49" charset="-128"/>
              <a:ea typeface="BIZ UDゴシック" panose="020B0400000000000000" pitchFamily="49" charset="-128"/>
            </a:endParaRPr>
          </a:p>
          <a:p>
            <a:r>
              <a:rPr lang="ja-JP" altLang="en-US" sz="4800" dirty="0">
                <a:solidFill>
                  <a:srgbClr val="009650"/>
                </a:solidFill>
                <a:latin typeface="BIZ UDゴシック" panose="020B0400000000000000" pitchFamily="49" charset="-128"/>
                <a:ea typeface="BIZ UDゴシック" panose="020B0400000000000000" pitchFamily="49" charset="-128"/>
              </a:rPr>
              <a:t>オンライン診療</a:t>
            </a:r>
            <a:endParaRPr lang="en-US" altLang="ja-JP" sz="4800" dirty="0">
              <a:solidFill>
                <a:srgbClr val="009650"/>
              </a:solidFill>
              <a:latin typeface="BIZ UDゴシック" panose="020B0400000000000000" pitchFamily="49" charset="-128"/>
              <a:ea typeface="BIZ UDゴシック" panose="020B0400000000000000" pitchFamily="49" charset="-128"/>
            </a:endParaRPr>
          </a:p>
          <a:p>
            <a:r>
              <a:rPr lang="ja-JP" altLang="en-US" sz="4800" dirty="0">
                <a:solidFill>
                  <a:srgbClr val="009650"/>
                </a:solidFill>
                <a:latin typeface="BIZ UDゴシック" panose="020B0400000000000000" pitchFamily="49" charset="-128"/>
                <a:ea typeface="BIZ UDゴシック" panose="020B0400000000000000" pitchFamily="49" charset="-128"/>
              </a:rPr>
              <a:t>実施医療機関の検索</a:t>
            </a:r>
          </a:p>
        </p:txBody>
      </p:sp>
      <p:pic>
        <p:nvPicPr>
          <p:cNvPr id="3" name="Picture 2" descr="パソコンのモニターを見せる医師のイラスト">
            <a:extLst>
              <a:ext uri="{FF2B5EF4-FFF2-40B4-BE49-F238E27FC236}">
                <a16:creationId xmlns:a16="http://schemas.microsoft.com/office/drawing/2014/main" id="{978E008C-D917-461B-B999-F50C0E71795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4594623"/>
            <a:ext cx="1368000" cy="14553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735478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graphicFrame>
        <p:nvGraphicFramePr>
          <p:cNvPr id="2" name="オブジェクト 1" hidden="1">
            <a:extLst>
              <a:ext uri="{FF2B5EF4-FFF2-40B4-BE49-F238E27FC236}">
                <a16:creationId xmlns:a16="http://schemas.microsoft.com/office/drawing/2014/main" id="{8EE668FF-D292-4ECA-B4B4-CEE262654CF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353" imgH="353" progId="TCLayout.ActiveDocument.1">
                  <p:embed/>
                </p:oleObj>
              </mc:Choice>
              <mc:Fallback>
                <p:oleObj name="think-cell スライド" r:id="rId4" imgW="353" imgH="353" progId="TCLayout.ActiveDocument.1">
                  <p:embed/>
                  <p:pic>
                    <p:nvPicPr>
                      <p:cNvPr id="2" name="オブジェクト 1" hidden="1">
                        <a:extLst>
                          <a:ext uri="{FF2B5EF4-FFF2-40B4-BE49-F238E27FC236}">
                            <a16:creationId xmlns:a16="http://schemas.microsoft.com/office/drawing/2014/main" id="{8EE668FF-D292-4ECA-B4B4-CEE262654CF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529" name="Google Shape;529;p14" descr="オンライン診療申込画面で「登録して次へ」をタップしている画像"/>
          <p:cNvPicPr preferRelativeResize="0">
            <a:picLocks noChangeAspect="1"/>
          </p:cNvPicPr>
          <p:nvPr/>
        </p:nvPicPr>
        <p:blipFill>
          <a:blip r:embed="rId6">
            <a:alphaModFix/>
          </a:blip>
          <a:stretch>
            <a:fillRect/>
          </a:stretch>
        </p:blipFill>
        <p:spPr>
          <a:xfrm>
            <a:off x="6200566" y="1995789"/>
            <a:ext cx="1910292" cy="4140000"/>
          </a:xfrm>
          <a:prstGeom prst="rect">
            <a:avLst/>
          </a:prstGeom>
          <a:noFill/>
          <a:ln w="9525" cap="flat" cmpd="sng">
            <a:solidFill>
              <a:schemeClr val="tx1">
                <a:lumMod val="50000"/>
                <a:lumOff val="50000"/>
              </a:schemeClr>
            </a:solidFill>
            <a:prstDash val="solid"/>
            <a:round/>
            <a:headEnd type="none" w="sm" len="sm"/>
            <a:tailEnd type="none" w="sm" len="sm"/>
          </a:ln>
        </p:spPr>
      </p:pic>
      <p:pic>
        <p:nvPicPr>
          <p:cNvPr id="530" name="Google Shape;530;p14" descr="オンライン診療申込画面の受診理由入力欄に受診理由や症状などを入力している画像"/>
          <p:cNvPicPr preferRelativeResize="0">
            <a:picLocks noChangeAspect="1"/>
          </p:cNvPicPr>
          <p:nvPr/>
        </p:nvPicPr>
        <p:blipFill>
          <a:blip r:embed="rId7">
            <a:alphaModFix/>
          </a:blip>
          <a:stretch>
            <a:fillRect/>
          </a:stretch>
        </p:blipFill>
        <p:spPr>
          <a:xfrm>
            <a:off x="2954536" y="1990936"/>
            <a:ext cx="1911967" cy="4140000"/>
          </a:xfrm>
          <a:prstGeom prst="rect">
            <a:avLst/>
          </a:prstGeom>
          <a:noFill/>
          <a:ln w="9525" cap="flat" cmpd="sng">
            <a:solidFill>
              <a:schemeClr val="tx1">
                <a:lumMod val="50000"/>
                <a:lumOff val="50000"/>
              </a:schemeClr>
            </a:solidFill>
            <a:prstDash val="solid"/>
            <a:round/>
            <a:headEnd type="none" w="sm" len="sm"/>
            <a:tailEnd type="none" w="sm" len="sm"/>
          </a:ln>
        </p:spPr>
      </p:pic>
      <p:sp>
        <p:nvSpPr>
          <p:cNvPr id="532" name="Google Shape;532;p14"/>
          <p:cNvSpPr txBox="1"/>
          <p:nvPr/>
        </p:nvSpPr>
        <p:spPr>
          <a:xfrm>
            <a:off x="2948650" y="1623687"/>
            <a:ext cx="1259958" cy="226400"/>
          </a:xfrm>
          <a:prstGeom prst="rect">
            <a:avLst/>
          </a:prstGeom>
          <a:noFill/>
          <a:ln>
            <a:noFill/>
          </a:ln>
        </p:spPr>
        <p:txBody>
          <a:bodyPr spcFirstLastPara="1" wrap="square" lIns="0" tIns="10850" rIns="0" bIns="0" anchor="t" anchorCtr="0">
            <a:spAutoFit/>
          </a:bodyPr>
          <a:lstStyle/>
          <a:p>
            <a:pPr marL="10860" marR="0" lvl="0" indent="0" algn="l" rtl="0">
              <a:lnSpc>
                <a:spcPct val="100000"/>
              </a:lnSpc>
              <a:spcBef>
                <a:spcPts val="0"/>
              </a:spcBef>
              <a:spcAft>
                <a:spcPts val="0"/>
              </a:spcAft>
              <a:buClr>
                <a:srgbClr val="000000"/>
              </a:buClr>
              <a:buSzPts val="1400"/>
              <a:buFont typeface="Arial"/>
              <a:buNone/>
            </a:pPr>
            <a:r>
              <a:rPr lang="ja-JP" sz="1400" b="1" i="0" u="none" strike="noStrike" cap="none" dirty="0">
                <a:solidFill>
                  <a:srgbClr val="009650"/>
                </a:solidFill>
                <a:latin typeface="BIZ UDゴシック" panose="020B0400000000000000" pitchFamily="49" charset="-128"/>
                <a:ea typeface="BIZ UDゴシック" panose="020B0400000000000000" pitchFamily="49" charset="-128"/>
                <a:cs typeface="Meiryo"/>
                <a:sym typeface="Meiryo"/>
              </a:rPr>
              <a:t>受診理由の入力</a:t>
            </a:r>
            <a:endParaRPr sz="1400" b="1" i="0" u="none" strike="noStrike" cap="none" dirty="0">
              <a:solidFill>
                <a:srgbClr val="009650"/>
              </a:solidFill>
              <a:latin typeface="BIZ UDゴシック" panose="020B0400000000000000" pitchFamily="49" charset="-128"/>
              <a:ea typeface="BIZ UDゴシック" panose="020B0400000000000000" pitchFamily="49" charset="-128"/>
              <a:cs typeface="Meiryo"/>
              <a:sym typeface="Meiryo"/>
            </a:endParaRPr>
          </a:p>
        </p:txBody>
      </p:sp>
      <p:sp>
        <p:nvSpPr>
          <p:cNvPr id="533" name="Google Shape;533;p14"/>
          <p:cNvSpPr txBox="1"/>
          <p:nvPr/>
        </p:nvSpPr>
        <p:spPr>
          <a:xfrm>
            <a:off x="432757" y="1990936"/>
            <a:ext cx="2227551" cy="1607476"/>
          </a:xfrm>
          <a:prstGeom prst="rect">
            <a:avLst/>
          </a:prstGeom>
          <a:noFill/>
          <a:ln>
            <a:noFill/>
          </a:ln>
        </p:spPr>
        <p:txBody>
          <a:bodyPr spcFirstLastPara="1" wrap="square" lIns="0" tIns="12050" rIns="0" bIns="0" anchor="t" anchorCtr="0">
            <a:spAutoFit/>
          </a:bodyPr>
          <a:lstStyle/>
          <a:p>
            <a:pPr marL="9525" marR="4344" lvl="0" algn="l" rtl="0">
              <a:spcBef>
                <a:spcPts val="0"/>
              </a:spcBef>
              <a:spcAft>
                <a:spcPts val="0"/>
              </a:spcAft>
              <a:buClr>
                <a:srgbClr val="000000"/>
              </a:buClr>
              <a:buSzPts val="2400"/>
              <a:buFont typeface="Arial"/>
              <a:buNone/>
              <a:tabLst>
                <a:tab pos="355600" algn="l"/>
              </a:tabLst>
            </a:pPr>
            <a:r>
              <a:rPr lang="ja-JP" altLang="en-US" sz="2400" b="1" i="0" u="none" strike="noStrike" cap="none" dirty="0">
                <a:solidFill>
                  <a:srgbClr val="009650"/>
                </a:solidFill>
                <a:latin typeface="BIZ UDゴシック" panose="020B0400000000000000" pitchFamily="49" charset="-128"/>
                <a:ea typeface="BIZ UDゴシック" panose="020B0400000000000000" pitchFamily="49" charset="-128"/>
                <a:cs typeface="Meiryo"/>
                <a:sym typeface="Meiryo"/>
              </a:rPr>
              <a:t>❾</a:t>
            </a:r>
            <a:r>
              <a:rPr lang="en-US" altLang="ja-JP" sz="2400" b="1" i="0" u="none" strike="noStrike" cap="none" dirty="0">
                <a:solidFill>
                  <a:srgbClr val="009650"/>
                </a:solidFill>
                <a:latin typeface="BIZ UDゴシック" panose="020B0400000000000000" pitchFamily="49" charset="-128"/>
                <a:ea typeface="BIZ UDゴシック" panose="020B0400000000000000" pitchFamily="49" charset="-128"/>
                <a:cs typeface="Meiryo"/>
                <a:sym typeface="Meiryo"/>
              </a:rPr>
              <a:t>	</a:t>
            </a:r>
            <a:r>
              <a:rPr lang="en-US" alt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altLang="en-US"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受</a:t>
            </a:r>
            <a:r>
              <a:rPr 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診理由</a:t>
            </a:r>
            <a:r>
              <a:rPr lang="en-US" alt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altLang="en-US"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に</a:t>
            </a:r>
            <a:endParaRPr lang="en-US" alt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4344" lvl="0" algn="l" rtl="0">
              <a:spcBef>
                <a:spcPts val="0"/>
              </a:spcBef>
              <a:spcAft>
                <a:spcPts val="0"/>
              </a:spcAft>
              <a:buClr>
                <a:srgbClr val="000000"/>
              </a:buClr>
              <a:buSzPts val="2400"/>
              <a:buFont typeface="Arial"/>
              <a:buNone/>
              <a:tabLst>
                <a:tab pos="355600" algn="l"/>
              </a:tabLst>
            </a:pP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	</a:t>
            </a:r>
            <a:r>
              <a:rPr lang="ja-JP" altLang="en-US"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受診理由や</a:t>
            </a:r>
            <a:endParaRPr lang="en-US" alt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4344" lvl="0" algn="l" rtl="0">
              <a:spcBef>
                <a:spcPts val="0"/>
              </a:spcBef>
              <a:spcAft>
                <a:spcPts val="0"/>
              </a:spcAft>
              <a:buClr>
                <a:srgbClr val="000000"/>
              </a:buClr>
              <a:buSzPts val="2400"/>
              <a:buFont typeface="Arial"/>
              <a:buNone/>
              <a:tabLst>
                <a:tab pos="355600" algn="l"/>
              </a:tabLst>
            </a:pP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	</a:t>
            </a:r>
            <a:r>
              <a:rPr 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症状などを記入</a:t>
            </a:r>
            <a:endParaRPr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4343" lvl="0" algn="l" rtl="0">
              <a:spcBef>
                <a:spcPts val="85"/>
              </a:spcBef>
              <a:spcAft>
                <a:spcPts val="0"/>
              </a:spcAft>
              <a:buClr>
                <a:srgbClr val="000000"/>
              </a:buClr>
              <a:buSzPts val="2400"/>
              <a:buFont typeface="Arial"/>
              <a:buNone/>
              <a:tabLst>
                <a:tab pos="355600" algn="l"/>
              </a:tabLst>
            </a:pPr>
            <a:r>
              <a:rPr lang="ja-JP" altLang="en-US" sz="2400" b="1" i="0" u="none" strike="noStrike" cap="none" dirty="0">
                <a:solidFill>
                  <a:srgbClr val="009650"/>
                </a:solidFill>
                <a:latin typeface="BIZ UDゴシック" panose="020B0400000000000000" pitchFamily="49" charset="-128"/>
                <a:ea typeface="BIZ UDゴシック" panose="020B0400000000000000" pitchFamily="49" charset="-128"/>
                <a:cs typeface="Meiryo"/>
                <a:sym typeface="Meiryo"/>
              </a:rPr>
              <a:t>➓</a:t>
            </a:r>
            <a:r>
              <a:rPr lang="en-US" altLang="ja-JP" sz="2400" b="1" i="0" u="none" strike="noStrike" cap="none" dirty="0">
                <a:solidFill>
                  <a:srgbClr val="009650"/>
                </a:solidFill>
                <a:latin typeface="BIZ UDゴシック" panose="020B0400000000000000" pitchFamily="49" charset="-128"/>
                <a:ea typeface="BIZ UDゴシック" panose="020B0400000000000000" pitchFamily="49" charset="-128"/>
                <a:cs typeface="Meiryo"/>
                <a:sym typeface="Meiryo"/>
              </a:rPr>
              <a:t>	</a:t>
            </a:r>
            <a:r>
              <a:rPr lang="en-US" alt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登録して次へ</a:t>
            </a:r>
            <a:r>
              <a:rPr lang="en-US" alt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を</a:t>
            </a:r>
            <a:endParaRPr lang="en-US" alt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4343" lvl="0" algn="l" rtl="0">
              <a:spcBef>
                <a:spcPts val="85"/>
              </a:spcBef>
              <a:spcAft>
                <a:spcPts val="0"/>
              </a:spcAft>
              <a:buClr>
                <a:srgbClr val="000000"/>
              </a:buClr>
              <a:buSzPts val="2400"/>
              <a:buFont typeface="Arial"/>
              <a:buNone/>
              <a:tabLst>
                <a:tab pos="355600" algn="l"/>
              </a:tabLst>
            </a:pP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	</a:t>
            </a: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選択</a:t>
            </a:r>
            <a:endParaRPr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endParaRPr>
          </a:p>
        </p:txBody>
      </p:sp>
      <p:sp>
        <p:nvSpPr>
          <p:cNvPr id="534" name="Google Shape;534;p14"/>
          <p:cNvSpPr/>
          <p:nvPr/>
        </p:nvSpPr>
        <p:spPr>
          <a:xfrm>
            <a:off x="2990825" y="3601995"/>
            <a:ext cx="1836000" cy="16200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ゴシック" panose="020B0400000000000000" pitchFamily="49" charset="-128"/>
              <a:ea typeface="BIZ UDゴシック" panose="020B0400000000000000" pitchFamily="49" charset="-128"/>
              <a:cs typeface="Calibri"/>
              <a:sym typeface="Calibri"/>
            </a:endParaRPr>
          </a:p>
        </p:txBody>
      </p:sp>
      <p:sp>
        <p:nvSpPr>
          <p:cNvPr id="538" name="Google Shape;538;p14"/>
          <p:cNvSpPr/>
          <p:nvPr/>
        </p:nvSpPr>
        <p:spPr>
          <a:xfrm>
            <a:off x="6240006" y="5490434"/>
            <a:ext cx="1836000" cy="3960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ゴシック" panose="020B0400000000000000" pitchFamily="49" charset="-128"/>
              <a:ea typeface="BIZ UDゴシック" panose="020B0400000000000000" pitchFamily="49" charset="-128"/>
              <a:cs typeface="Calibri"/>
              <a:sym typeface="Calibri"/>
            </a:endParaRPr>
          </a:p>
        </p:txBody>
      </p:sp>
      <p:sp>
        <p:nvSpPr>
          <p:cNvPr id="21"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3-C</a:t>
            </a:r>
            <a:endParaRPr lang="en-US" sz="3600" dirty="0">
              <a:latin typeface="BIZ UDゴシック" panose="020B0400000000000000" pitchFamily="49" charset="-128"/>
              <a:ea typeface="BIZ UDゴシック" panose="020B0400000000000000" pitchFamily="49" charset="-128"/>
            </a:endParaRPr>
          </a:p>
        </p:txBody>
      </p:sp>
      <p:grpSp>
        <p:nvGrpSpPr>
          <p:cNvPr id="29" name="図形グループ 28"/>
          <p:cNvGrpSpPr>
            <a:grpSpLocks noChangeAspect="1"/>
          </p:cNvGrpSpPr>
          <p:nvPr/>
        </p:nvGrpSpPr>
        <p:grpSpPr>
          <a:xfrm>
            <a:off x="5196435" y="3167090"/>
            <a:ext cx="720000" cy="540000"/>
            <a:chOff x="3355262" y="5469690"/>
            <a:chExt cx="720000" cy="540000"/>
          </a:xfrm>
        </p:grpSpPr>
        <p:cxnSp>
          <p:nvCxnSpPr>
            <p:cNvPr id="30" name="カギ線コネクタ 29"/>
            <p:cNvCxnSpPr/>
            <p:nvPr/>
          </p:nvCxnSpPr>
          <p:spPr>
            <a:xfrm rot="2700000">
              <a:off x="3429000" y="5469690"/>
              <a:ext cx="540000" cy="540000"/>
            </a:xfrm>
            <a:prstGeom prst="bentConnector3">
              <a:avLst>
                <a:gd name="adj1" fmla="val 100000"/>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p:nvPr/>
          </p:nvCxnSpPr>
          <p:spPr>
            <a:xfrm>
              <a:off x="3355262" y="5737225"/>
              <a:ext cx="720000" cy="0"/>
            </a:xfrm>
            <a:prstGeom prst="line">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grpSp>
      <p:sp>
        <p:nvSpPr>
          <p:cNvPr id="4" name="タイトル 9">
            <a:extLst>
              <a:ext uri="{FF2B5EF4-FFF2-40B4-BE49-F238E27FC236}">
                <a16:creationId xmlns:a16="http://schemas.microsoft.com/office/drawing/2014/main" id="{42BCC880-024A-4D32-89EE-C9DFCEC0E7A8}"/>
              </a:ext>
            </a:extLst>
          </p:cNvPr>
          <p:cNvSpPr txBox="1">
            <a:spLocks/>
          </p:cNvSpPr>
          <p:nvPr/>
        </p:nvSpPr>
        <p:spPr>
          <a:xfrm>
            <a:off x="1546533" y="235811"/>
            <a:ext cx="7382314"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オンライン診療アプリ</a:t>
            </a:r>
            <a:r>
              <a:rPr lang="ja-JP" altLang="ja-JP" sz="1800" dirty="0">
                <a:latin typeface="BIZ UDゴシック" panose="020B0400000000000000" pitchFamily="49" charset="-128"/>
                <a:ea typeface="BIZ UDゴシック" panose="020B0400000000000000" pitchFamily="49" charset="-128"/>
                <a:cs typeface="Meiryo"/>
                <a:sym typeface="Meiryo"/>
              </a:rPr>
              <a:t>curo</a:t>
            </a:r>
            <a:r>
              <a:rPr lang="ja-JP" altLang="ja-JP" sz="1800" spc="-750" dirty="0">
                <a:latin typeface="BIZ UDゴシック" panose="020B0400000000000000" pitchFamily="49" charset="-128"/>
                <a:ea typeface="BIZ UDゴシック" panose="020B0400000000000000" pitchFamily="49" charset="-128"/>
                <a:cs typeface="Meiryo"/>
                <a:sym typeface="Meiryo"/>
              </a:rPr>
              <a:t>n</a:t>
            </a:r>
            <a:r>
              <a:rPr lang="ja-JP" altLang="ja-JP" sz="1800" b="0" dirty="0">
                <a:latin typeface="BIZ UDゴシック" panose="020B0400000000000000" pitchFamily="49" charset="-128"/>
                <a:ea typeface="BIZ UDゴシック" panose="020B0400000000000000" pitchFamily="49" charset="-128"/>
                <a:cs typeface="Meiryo"/>
                <a:sym typeface="Meiryo"/>
              </a:rPr>
              <a:t>［</a:t>
            </a:r>
            <a:r>
              <a:rPr lang="ja-JP" altLang="ja-JP" sz="1800" dirty="0">
                <a:latin typeface="BIZ UDゴシック" panose="020B0400000000000000" pitchFamily="49" charset="-128"/>
                <a:ea typeface="BIZ UDゴシック" panose="020B0400000000000000" pitchFamily="49" charset="-128"/>
                <a:cs typeface="Meiryo"/>
                <a:sym typeface="Meiryo"/>
              </a:rPr>
              <a:t>クロン</a:t>
            </a:r>
            <a:r>
              <a:rPr lang="ja-JP" altLang="ja-JP" sz="1800" b="0" dirty="0">
                <a:latin typeface="BIZ UDゴシック" panose="020B0400000000000000" pitchFamily="49" charset="-128"/>
                <a:ea typeface="BIZ UDゴシック" panose="020B0400000000000000" pitchFamily="49" charset="-128"/>
                <a:cs typeface="Meiryo"/>
                <a:sym typeface="Meiryo"/>
              </a:rPr>
              <a:t>］</a:t>
            </a:r>
            <a:r>
              <a:rPr lang="en-US" altLang="ja-JP" sz="1800" spc="-13" dirty="0">
                <a:latin typeface="BIZ UDゴシック" panose="020B0400000000000000" pitchFamily="49" charset="-128"/>
                <a:ea typeface="BIZ UDゴシック" panose="020B0400000000000000" pitchFamily="49" charset="-128"/>
              </a:rPr>
              <a:t> </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【6</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ja-JP" altLang="en-US" sz="3200" dirty="0">
                <a:latin typeface="BIZ UDゴシック" panose="020B0400000000000000" pitchFamily="49" charset="-128"/>
                <a:ea typeface="BIZ UDゴシック" panose="020B0400000000000000" pitchFamily="49" charset="-128"/>
                <a:cs typeface="Meiryo"/>
                <a:sym typeface="Meiryo"/>
              </a:rPr>
              <a:t>「初診」の場合の流れの</a:t>
            </a:r>
            <a:r>
              <a:rPr lang="ja-JP" altLang="en-US" sz="3200" spc="-100" dirty="0">
                <a:latin typeface="BIZ UDゴシック" panose="020B0400000000000000" pitchFamily="49" charset="-128"/>
                <a:ea typeface="BIZ UDゴシック" panose="020B0400000000000000" pitchFamily="49" charset="-128"/>
                <a:cs typeface="Meiryo"/>
                <a:sym typeface="Meiryo"/>
              </a:rPr>
              <a:t>紹介</a:t>
            </a:r>
            <a:endParaRPr kumimoji="0" lang="ja-JP" altLang="en-US" sz="3200" kern="0" spc="-100" dirty="0">
              <a:latin typeface="BIZ UDゴシック" panose="020B0400000000000000" pitchFamily="49" charset="-128"/>
              <a:ea typeface="BIZ UDゴシック" panose="020B0400000000000000" pitchFamily="49" charset="-128"/>
            </a:endParaRPr>
          </a:p>
        </p:txBody>
      </p:sp>
      <p:grpSp>
        <p:nvGrpSpPr>
          <p:cNvPr id="3" name="図形グループ 58">
            <a:extLst>
              <a:ext uri="{FF2B5EF4-FFF2-40B4-BE49-F238E27FC236}">
                <a16:creationId xmlns:a16="http://schemas.microsoft.com/office/drawing/2014/main" id="{A04FFE74-B03A-4D3E-539E-3C4961D9AC62}"/>
              </a:ext>
            </a:extLst>
          </p:cNvPr>
          <p:cNvGrpSpPr/>
          <p:nvPr/>
        </p:nvGrpSpPr>
        <p:grpSpPr>
          <a:xfrm>
            <a:off x="2739027" y="3300738"/>
            <a:ext cx="492444" cy="461665"/>
            <a:chOff x="7471819" y="2229458"/>
            <a:chExt cx="492444" cy="461665"/>
          </a:xfrm>
        </p:grpSpPr>
        <p:sp>
          <p:nvSpPr>
            <p:cNvPr id="5" name="円/楕円 59">
              <a:extLst>
                <a:ext uri="{FF2B5EF4-FFF2-40B4-BE49-F238E27FC236}">
                  <a16:creationId xmlns:a16="http://schemas.microsoft.com/office/drawing/2014/main" id="{B310B4CC-C7F9-1487-1570-FD4B8362A301}"/>
                </a:ext>
              </a:extLst>
            </p:cNvPr>
            <p:cNvSpPr>
              <a:spLocks noChangeAspect="1"/>
            </p:cNvSpPr>
            <p:nvPr/>
          </p:nvSpPr>
          <p:spPr>
            <a:xfrm>
              <a:off x="7583041" y="2376070"/>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6" name="正方形/長方形 5">
              <a:extLst>
                <a:ext uri="{FF2B5EF4-FFF2-40B4-BE49-F238E27FC236}">
                  <a16:creationId xmlns:a16="http://schemas.microsoft.com/office/drawing/2014/main" id="{049F7601-7322-C308-4A36-66B260A991F8}"/>
                </a:ext>
              </a:extLst>
            </p:cNvPr>
            <p:cNvSpPr/>
            <p:nvPr/>
          </p:nvSpPr>
          <p:spPr>
            <a:xfrm>
              <a:off x="7471819" y="2229458"/>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❾</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grpSp>
        <p:nvGrpSpPr>
          <p:cNvPr id="7" name="図形グループ 58">
            <a:extLst>
              <a:ext uri="{FF2B5EF4-FFF2-40B4-BE49-F238E27FC236}">
                <a16:creationId xmlns:a16="http://schemas.microsoft.com/office/drawing/2014/main" id="{28BB59B2-F654-B56D-31A6-C76ADDB266C3}"/>
              </a:ext>
            </a:extLst>
          </p:cNvPr>
          <p:cNvGrpSpPr/>
          <p:nvPr/>
        </p:nvGrpSpPr>
        <p:grpSpPr>
          <a:xfrm>
            <a:off x="5994385" y="5221995"/>
            <a:ext cx="494045" cy="461665"/>
            <a:chOff x="7471019" y="2229458"/>
            <a:chExt cx="494045" cy="461665"/>
          </a:xfrm>
        </p:grpSpPr>
        <p:sp>
          <p:nvSpPr>
            <p:cNvPr id="8" name="円/楕円 59">
              <a:extLst>
                <a:ext uri="{FF2B5EF4-FFF2-40B4-BE49-F238E27FC236}">
                  <a16:creationId xmlns:a16="http://schemas.microsoft.com/office/drawing/2014/main" id="{E375B4EE-3BFD-1B89-66E9-2522DD506853}"/>
                </a:ext>
              </a:extLst>
            </p:cNvPr>
            <p:cNvSpPr>
              <a:spLocks noChangeAspect="1"/>
            </p:cNvSpPr>
            <p:nvPr/>
          </p:nvSpPr>
          <p:spPr>
            <a:xfrm>
              <a:off x="7583041" y="2376070"/>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9" name="正方形/長方形 8">
              <a:extLst>
                <a:ext uri="{FF2B5EF4-FFF2-40B4-BE49-F238E27FC236}">
                  <a16:creationId xmlns:a16="http://schemas.microsoft.com/office/drawing/2014/main" id="{7756B8A8-7502-1063-E0A3-651227B0EC5C}"/>
                </a:ext>
              </a:extLst>
            </p:cNvPr>
            <p:cNvSpPr/>
            <p:nvPr/>
          </p:nvSpPr>
          <p:spPr>
            <a:xfrm>
              <a:off x="7471019" y="2229458"/>
              <a:ext cx="494045"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➓</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pic>
        <p:nvPicPr>
          <p:cNvPr id="3" name="図 2" descr="オンライン診療申込画面で住所を入力し、「登録して次へ」をタップしている画像"/>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9656" y="1986054"/>
            <a:ext cx="1932962" cy="4140000"/>
          </a:xfrm>
          <a:prstGeom prst="rect">
            <a:avLst/>
          </a:prstGeom>
          <a:ln w="9525">
            <a:solidFill>
              <a:schemeClr val="tx1">
                <a:lumMod val="50000"/>
                <a:lumOff val="50000"/>
              </a:schemeClr>
            </a:solidFill>
          </a:ln>
        </p:spPr>
      </p:pic>
      <p:pic>
        <p:nvPicPr>
          <p:cNvPr id="34" name="Google Shape;571;g142cf40d0f7_0_36"/>
          <p:cNvPicPr preferRelativeResize="0"/>
          <p:nvPr/>
        </p:nvPicPr>
        <p:blipFill>
          <a:blip r:embed="rId5">
            <a:clrChange>
              <a:clrFrom>
                <a:srgbClr val="F4F7FA"/>
              </a:clrFrom>
              <a:clrTo>
                <a:srgbClr val="F4F7FA">
                  <a:alpha val="0"/>
                </a:srgbClr>
              </a:clrTo>
            </a:clrChange>
            <a:alphaModFix/>
          </a:blip>
          <a:stretch>
            <a:fillRect/>
          </a:stretch>
        </p:blipFill>
        <p:spPr>
          <a:xfrm>
            <a:off x="6235936" y="5722189"/>
            <a:ext cx="1932961" cy="365125"/>
          </a:xfrm>
          <a:prstGeom prst="rect">
            <a:avLst/>
          </a:prstGeom>
          <a:noFill/>
          <a:ln>
            <a:noFill/>
          </a:ln>
        </p:spPr>
      </p:pic>
      <p:graphicFrame>
        <p:nvGraphicFramePr>
          <p:cNvPr id="2" name="オブジェクト 1" hidden="1">
            <a:extLst>
              <a:ext uri="{FF2B5EF4-FFF2-40B4-BE49-F238E27FC236}">
                <a16:creationId xmlns:a16="http://schemas.microsoft.com/office/drawing/2014/main" id="{2AF229BF-C551-4976-8BA6-44B2EBED1E0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353" imgH="353" progId="TCLayout.ActiveDocument.1">
                  <p:embed/>
                </p:oleObj>
              </mc:Choice>
              <mc:Fallback>
                <p:oleObj name="think-cell スライド" r:id="rId6" imgW="353" imgH="353" progId="TCLayout.ActiveDocument.1">
                  <p:embed/>
                  <p:pic>
                    <p:nvPicPr>
                      <p:cNvPr id="2" name="オブジェクト 1" hidden="1">
                        <a:extLst>
                          <a:ext uri="{FF2B5EF4-FFF2-40B4-BE49-F238E27FC236}">
                            <a16:creationId xmlns:a16="http://schemas.microsoft.com/office/drawing/2014/main" id="{2AF229BF-C551-4976-8BA6-44B2EBED1E04}"/>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pic>
        <p:nvPicPr>
          <p:cNvPr id="552" name="Google Shape;552;g142cf40d0f7_0_36" descr="オンライン診療申込画面の受診者基本情報にある氏名、電話番号、生年月日、性別を入力している画像"/>
          <p:cNvPicPr preferRelativeResize="0">
            <a:picLocks noChangeAspect="1"/>
          </p:cNvPicPr>
          <p:nvPr/>
        </p:nvPicPr>
        <p:blipFill>
          <a:blip r:embed="rId8">
            <a:alphaModFix/>
          </a:blip>
          <a:stretch>
            <a:fillRect/>
          </a:stretch>
        </p:blipFill>
        <p:spPr>
          <a:xfrm>
            <a:off x="3242521" y="1986054"/>
            <a:ext cx="1975364" cy="4140000"/>
          </a:xfrm>
          <a:prstGeom prst="rect">
            <a:avLst/>
          </a:prstGeom>
          <a:noFill/>
          <a:ln w="9525" cap="flat" cmpd="sng">
            <a:solidFill>
              <a:schemeClr val="tx1">
                <a:lumMod val="50000"/>
                <a:lumOff val="50000"/>
              </a:schemeClr>
            </a:solidFill>
            <a:prstDash val="solid"/>
            <a:round/>
            <a:headEnd type="none" w="sm" len="sm"/>
            <a:tailEnd type="none" w="sm" len="sm"/>
          </a:ln>
        </p:spPr>
      </p:pic>
      <p:sp>
        <p:nvSpPr>
          <p:cNvPr id="555" name="Google Shape;555;g142cf40d0f7_0_36"/>
          <p:cNvSpPr txBox="1"/>
          <p:nvPr/>
        </p:nvSpPr>
        <p:spPr>
          <a:xfrm>
            <a:off x="430525" y="1905007"/>
            <a:ext cx="2520000" cy="2820629"/>
          </a:xfrm>
          <a:prstGeom prst="rect">
            <a:avLst/>
          </a:prstGeom>
          <a:noFill/>
          <a:ln>
            <a:noFill/>
          </a:ln>
        </p:spPr>
        <p:txBody>
          <a:bodyPr spcFirstLastPara="1" wrap="square" lIns="0" tIns="12050" rIns="0" bIns="0" anchor="t" anchorCtr="0">
            <a:spAutoFit/>
          </a:bodyPr>
          <a:lstStyle/>
          <a:p>
            <a:pPr marL="9525" marR="4343" lvl="0">
              <a:buSzPts val="2400"/>
              <a:tabLst>
                <a:tab pos="355600" algn="l"/>
              </a:tabLst>
            </a:pPr>
            <a:r>
              <a:rPr lang="ja-JP" altLang="en-US" sz="2400" b="1" i="0" u="none" strike="noStrike" cap="none" dirty="0">
                <a:solidFill>
                  <a:srgbClr val="009650"/>
                </a:solidFill>
                <a:latin typeface="BIZ UDゴシック" panose="020B0400000000000000" pitchFamily="49" charset="-128"/>
                <a:ea typeface="BIZ UDゴシック" panose="020B0400000000000000" pitchFamily="49" charset="-128"/>
                <a:cs typeface="Meiryo"/>
                <a:sym typeface="Meiryo"/>
              </a:rPr>
              <a:t>⓫</a:t>
            </a:r>
            <a:r>
              <a:rPr lang="en-US" altLang="ja-JP" sz="2400" b="1" i="0" u="none" strike="noStrike" cap="none" dirty="0">
                <a:solidFill>
                  <a:srgbClr val="009650"/>
                </a:solidFill>
                <a:latin typeface="BIZ UDゴシック" panose="020B0400000000000000" pitchFamily="49" charset="-128"/>
                <a:ea typeface="BIZ UDゴシック" panose="020B0400000000000000" pitchFamily="49" charset="-128"/>
                <a:cs typeface="Meiryo"/>
                <a:sym typeface="Meiryo"/>
              </a:rPr>
              <a:t>	</a:t>
            </a:r>
            <a:r>
              <a:rPr lang="ja-JP" altLang="en-US" sz="1800" b="1" i="0" u="none" strike="noStrike" cap="none" dirty="0">
                <a:solidFill>
                  <a:schemeClr val="tx1"/>
                </a:solidFill>
                <a:latin typeface="BIZ UDゴシック" panose="020B0400000000000000" pitchFamily="49" charset="-128"/>
                <a:ea typeface="BIZ UDゴシック" panose="020B0400000000000000" pitchFamily="49" charset="-128"/>
                <a:cs typeface="Meiryo"/>
                <a:sym typeface="Meiryo"/>
              </a:rPr>
              <a:t>受診者情報を入力</a:t>
            </a:r>
            <a:endParaRPr lang="en-US" altLang="ja-JP" sz="1800" b="1" i="0" u="none" strike="noStrike" cap="none" dirty="0">
              <a:solidFill>
                <a:schemeClr val="tx1"/>
              </a:solidFill>
              <a:latin typeface="BIZ UDゴシック" panose="020B0400000000000000" pitchFamily="49" charset="-128"/>
              <a:ea typeface="BIZ UDゴシック" panose="020B0400000000000000" pitchFamily="49" charset="-128"/>
              <a:cs typeface="Meiryo"/>
              <a:sym typeface="Meiryo"/>
            </a:endParaRPr>
          </a:p>
          <a:p>
            <a:pPr marL="9525" marR="4343" lvl="0">
              <a:buSzPts val="2400"/>
              <a:tabLst>
                <a:tab pos="355600" algn="l"/>
              </a:tabLst>
            </a:pPr>
            <a:r>
              <a:rPr lang="ja-JP" altLang="en-US" sz="1800" b="1" i="0" u="none" strike="noStrike" cap="none" dirty="0">
                <a:solidFill>
                  <a:schemeClr val="tx1"/>
                </a:solidFill>
                <a:latin typeface="BIZ UDゴシック" panose="020B0400000000000000" pitchFamily="49" charset="-128"/>
                <a:ea typeface="BIZ UDゴシック" panose="020B0400000000000000" pitchFamily="49" charset="-128"/>
                <a:cs typeface="Meiryo"/>
                <a:sym typeface="Meiryo"/>
              </a:rPr>
              <a:t>　 します</a:t>
            </a:r>
            <a:endParaRPr lang="en-US" altLang="ja-JP" sz="1800" b="1" i="0" u="none" strike="noStrike" cap="none" dirty="0">
              <a:solidFill>
                <a:schemeClr val="tx1"/>
              </a:solidFill>
              <a:latin typeface="BIZ UDゴシック" panose="020B0400000000000000" pitchFamily="49" charset="-128"/>
              <a:ea typeface="BIZ UDゴシック" panose="020B0400000000000000" pitchFamily="49" charset="-128"/>
              <a:cs typeface="Meiryo"/>
              <a:sym typeface="Meiryo"/>
            </a:endParaRPr>
          </a:p>
          <a:p>
            <a:pPr marL="9525" marR="4343" lvl="0">
              <a:buSzPts val="2400"/>
              <a:tabLst>
                <a:tab pos="355600" algn="l"/>
              </a:tabLst>
            </a:pPr>
            <a:r>
              <a:rPr lang="ja-JP" altLang="en-US" sz="1800" b="1" dirty="0">
                <a:solidFill>
                  <a:schemeClr val="tx1"/>
                </a:solidFill>
                <a:latin typeface="BIZ UDゴシック" panose="020B0400000000000000" pitchFamily="49" charset="-128"/>
                <a:ea typeface="BIZ UDゴシック" panose="020B0400000000000000" pitchFamily="49" charset="-128"/>
                <a:cs typeface="Meiryo"/>
                <a:sym typeface="Meiryo"/>
              </a:rPr>
              <a:t> 「受診者基本情報」に</a:t>
            </a:r>
            <a:endParaRPr lang="en-US" altLang="ja-JP" sz="1800" b="1" dirty="0">
              <a:solidFill>
                <a:schemeClr val="tx1"/>
              </a:solidFill>
              <a:latin typeface="BIZ UDゴシック" panose="020B0400000000000000" pitchFamily="49" charset="-128"/>
              <a:ea typeface="BIZ UDゴシック" panose="020B0400000000000000" pitchFamily="49" charset="-128"/>
              <a:cs typeface="Meiryo"/>
              <a:sym typeface="Meiryo"/>
            </a:endParaRPr>
          </a:p>
          <a:p>
            <a:pPr marL="9525" marR="4343" lvl="0">
              <a:buSzPts val="2400"/>
              <a:tabLst>
                <a:tab pos="355600" algn="l"/>
              </a:tabLst>
            </a:pPr>
            <a:r>
              <a:rPr lang="ja-JP" altLang="en-US" sz="1800" b="1" dirty="0">
                <a:solidFill>
                  <a:schemeClr val="tx1"/>
                </a:solidFill>
                <a:latin typeface="BIZ UDゴシック" panose="020B0400000000000000" pitchFamily="49" charset="-128"/>
                <a:ea typeface="BIZ UDゴシック" panose="020B0400000000000000" pitchFamily="49" charset="-128"/>
                <a:cs typeface="Meiryo"/>
                <a:sym typeface="Meiryo"/>
              </a:rPr>
              <a:t>　 </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氏名</a:t>
            </a:r>
            <a:r>
              <a:rPr lang="ja-JP" altLang="ja-JP" sz="1800" b="1" spc="-500"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電話番号</a:t>
            </a:r>
            <a:r>
              <a:rPr lang="ja-JP" altLang="ja-JP" sz="1800" b="1" spc="-500" dirty="0">
                <a:solidFill>
                  <a:schemeClr val="dk1"/>
                </a:solidFill>
                <a:latin typeface="BIZ UDゴシック" panose="020B0400000000000000" pitchFamily="49" charset="-128"/>
                <a:ea typeface="BIZ UDゴシック" panose="020B0400000000000000" pitchFamily="49" charset="-128"/>
                <a:cs typeface="Meiryo"/>
                <a:sym typeface="Meiryo"/>
              </a:rPr>
              <a:t>、</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4343" lvl="0" algn="l" rtl="0">
              <a:spcBef>
                <a:spcPts val="0"/>
              </a:spcBef>
              <a:spcAft>
                <a:spcPts val="0"/>
              </a:spcAft>
              <a:buClr>
                <a:srgbClr val="000000"/>
              </a:buClr>
              <a:buSzPts val="2400"/>
              <a:buFont typeface="Arial"/>
              <a:buNone/>
              <a:tabLst>
                <a:tab pos="355600" algn="l"/>
              </a:tabLst>
            </a:pP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	</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生年月日</a:t>
            </a:r>
            <a:r>
              <a:rPr lang="ja-JP" sz="1800" b="1" spc="-500"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性別を</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4343" lvl="0" algn="l" rtl="0">
              <a:spcBef>
                <a:spcPts val="0"/>
              </a:spcBef>
              <a:spcAft>
                <a:spcPts val="0"/>
              </a:spcAft>
              <a:buClr>
                <a:srgbClr val="000000"/>
              </a:buClr>
              <a:buSzPts val="2400"/>
              <a:buFont typeface="Arial"/>
              <a:buNone/>
              <a:tabLst>
                <a:tab pos="355600" algn="l"/>
              </a:tabLst>
            </a:pP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	</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記入</a:t>
            </a:r>
            <a:endParaRPr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4343" lvl="0" algn="l" rtl="0">
              <a:spcBef>
                <a:spcPts val="85"/>
              </a:spcBef>
              <a:spcAft>
                <a:spcPts val="0"/>
              </a:spcAft>
              <a:buClr>
                <a:srgbClr val="000000"/>
              </a:buClr>
              <a:buSzPts val="2400"/>
              <a:buFont typeface="Arial"/>
              <a:buNone/>
              <a:tabLst>
                <a:tab pos="355600" algn="l"/>
              </a:tabLst>
            </a:pPr>
            <a:r>
              <a:rPr lang="ja-JP" altLang="en-US" sz="2400" b="1" i="0" u="none" strike="noStrike" cap="none" dirty="0">
                <a:solidFill>
                  <a:srgbClr val="009650"/>
                </a:solidFill>
                <a:latin typeface="BIZ UDゴシック" panose="020B0400000000000000" pitchFamily="49" charset="-128"/>
                <a:ea typeface="BIZ UDゴシック" panose="020B0400000000000000" pitchFamily="49" charset="-128"/>
                <a:cs typeface="Meiryo"/>
                <a:sym typeface="Meiryo"/>
              </a:rPr>
              <a:t>⓬</a:t>
            </a:r>
            <a:r>
              <a:rPr lang="en-US" altLang="ja-JP" sz="2400" b="1" i="0" u="none" strike="noStrike" cap="none" dirty="0">
                <a:solidFill>
                  <a:srgbClr val="009650"/>
                </a:solidFill>
                <a:latin typeface="BIZ UDゴシック" panose="020B0400000000000000" pitchFamily="49" charset="-128"/>
                <a:ea typeface="BIZ UDゴシック" panose="020B0400000000000000" pitchFamily="49" charset="-128"/>
                <a:cs typeface="Meiryo"/>
                <a:sym typeface="Meiryo"/>
              </a:rPr>
              <a:t>	</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住所などを記入</a:t>
            </a:r>
            <a:endParaRPr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4343" lvl="0" algn="l" rtl="0">
              <a:spcBef>
                <a:spcPts val="85"/>
              </a:spcBef>
              <a:spcAft>
                <a:spcPts val="0"/>
              </a:spcAft>
              <a:buClr>
                <a:schemeClr val="dk1"/>
              </a:buClr>
              <a:buSzPts val="2400"/>
              <a:buFont typeface="Arial"/>
              <a:buNone/>
              <a:tabLst>
                <a:tab pos="355600" algn="l"/>
              </a:tabLst>
            </a:pPr>
            <a:r>
              <a:rPr lang="ja-JP" altLang="en-US" sz="2400" b="1" dirty="0">
                <a:solidFill>
                  <a:srgbClr val="009650"/>
                </a:solidFill>
                <a:latin typeface="BIZ UDゴシック" panose="020B0400000000000000" pitchFamily="49" charset="-128"/>
                <a:ea typeface="BIZ UDゴシック" panose="020B0400000000000000" pitchFamily="49" charset="-128"/>
                <a:cs typeface="Meiryo"/>
                <a:sym typeface="Meiryo"/>
              </a:rPr>
              <a:t>⓭</a:t>
            </a:r>
            <a:r>
              <a:rPr lang="en-US" altLang="ja-JP" sz="2400" b="1" dirty="0">
                <a:solidFill>
                  <a:srgbClr val="009650"/>
                </a:solidFill>
                <a:latin typeface="BIZ UDゴシック" panose="020B0400000000000000" pitchFamily="49" charset="-128"/>
                <a:ea typeface="BIZ UDゴシック" panose="020B0400000000000000" pitchFamily="49" charset="-128"/>
                <a:cs typeface="Meiryo"/>
                <a:sym typeface="Meiryo"/>
              </a:rPr>
              <a:t>	</a:t>
            </a: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登録して次へ</a:t>
            </a: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を</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4343" lvl="0" algn="l" rtl="0">
              <a:spcBef>
                <a:spcPts val="85"/>
              </a:spcBef>
              <a:spcAft>
                <a:spcPts val="0"/>
              </a:spcAft>
              <a:buClr>
                <a:schemeClr val="dk1"/>
              </a:buClr>
              <a:buSzPts val="2400"/>
              <a:buFont typeface="Arial"/>
              <a:buNone/>
              <a:tabLst>
                <a:tab pos="355600" algn="l"/>
              </a:tabLst>
            </a:pP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	</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タップ</a:t>
            </a:r>
            <a:endParaRPr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endParaRPr>
          </a:p>
        </p:txBody>
      </p:sp>
      <p:sp>
        <p:nvSpPr>
          <p:cNvPr id="556" name="Google Shape;556;g142cf40d0f7_0_36"/>
          <p:cNvSpPr txBox="1"/>
          <p:nvPr/>
        </p:nvSpPr>
        <p:spPr>
          <a:xfrm>
            <a:off x="3278846" y="1532529"/>
            <a:ext cx="1836000" cy="226500"/>
          </a:xfrm>
          <a:prstGeom prst="rect">
            <a:avLst/>
          </a:prstGeom>
          <a:noFill/>
          <a:ln>
            <a:noFill/>
          </a:ln>
        </p:spPr>
        <p:txBody>
          <a:bodyPr spcFirstLastPara="1" wrap="square" lIns="0" tIns="10850" rIns="0" bIns="0" anchor="t" anchorCtr="0">
            <a:spAutoFit/>
          </a:bodyPr>
          <a:lstStyle/>
          <a:p>
            <a:pPr marL="10859" marR="0" lvl="0" indent="0" algn="l" rtl="0">
              <a:lnSpc>
                <a:spcPct val="100000"/>
              </a:lnSpc>
              <a:spcBef>
                <a:spcPts val="0"/>
              </a:spcBef>
              <a:spcAft>
                <a:spcPts val="0"/>
              </a:spcAft>
              <a:buClr>
                <a:srgbClr val="000000"/>
              </a:buClr>
              <a:buSzPts val="1400"/>
              <a:buFont typeface="Arial"/>
              <a:buNone/>
            </a:pPr>
            <a:r>
              <a:rPr lang="ja-JP" b="1">
                <a:solidFill>
                  <a:srgbClr val="009650"/>
                </a:solidFill>
                <a:latin typeface="BIZ UDゴシック" panose="020B0400000000000000" pitchFamily="49" charset="-128"/>
                <a:ea typeface="BIZ UDゴシック" panose="020B0400000000000000" pitchFamily="49" charset="-128"/>
                <a:cs typeface="Meiryo"/>
                <a:sym typeface="Meiryo"/>
              </a:rPr>
              <a:t>受診者情報の入力</a:t>
            </a:r>
            <a:endParaRPr sz="1400" b="1" i="0" u="none" strike="noStrike" cap="none">
              <a:solidFill>
                <a:srgbClr val="009650"/>
              </a:solidFill>
              <a:latin typeface="BIZ UDゴシック" panose="020B0400000000000000" pitchFamily="49" charset="-128"/>
              <a:ea typeface="BIZ UDゴシック" panose="020B0400000000000000" pitchFamily="49" charset="-128"/>
              <a:cs typeface="Meiryo"/>
              <a:sym typeface="Meiryo"/>
            </a:endParaRPr>
          </a:p>
        </p:txBody>
      </p:sp>
      <p:sp>
        <p:nvSpPr>
          <p:cNvPr id="558" name="Google Shape;558;g142cf40d0f7_0_36"/>
          <p:cNvSpPr/>
          <p:nvPr/>
        </p:nvSpPr>
        <p:spPr>
          <a:xfrm>
            <a:off x="3265516" y="3315314"/>
            <a:ext cx="1944000" cy="27720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ゴシック" panose="020B0400000000000000" pitchFamily="49" charset="-128"/>
              <a:ea typeface="BIZ UDゴシック" panose="020B0400000000000000" pitchFamily="49" charset="-128"/>
              <a:cs typeface="Calibri"/>
              <a:sym typeface="Calibri"/>
            </a:endParaRPr>
          </a:p>
        </p:txBody>
      </p:sp>
      <p:sp>
        <p:nvSpPr>
          <p:cNvPr id="562" name="Google Shape;562;g142cf40d0f7_0_36"/>
          <p:cNvSpPr/>
          <p:nvPr/>
        </p:nvSpPr>
        <p:spPr>
          <a:xfrm>
            <a:off x="6235936" y="2029917"/>
            <a:ext cx="1896681" cy="30600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ゴシック" panose="020B0400000000000000" pitchFamily="49" charset="-128"/>
              <a:ea typeface="BIZ UDゴシック" panose="020B0400000000000000" pitchFamily="49" charset="-128"/>
              <a:cs typeface="Calibri"/>
              <a:sym typeface="Calibri"/>
            </a:endParaRPr>
          </a:p>
        </p:txBody>
      </p:sp>
      <p:sp>
        <p:nvSpPr>
          <p:cNvPr id="572" name="Google Shape;572;g142cf40d0f7_0_36"/>
          <p:cNvSpPr/>
          <p:nvPr/>
        </p:nvSpPr>
        <p:spPr>
          <a:xfrm>
            <a:off x="6235937" y="5747648"/>
            <a:ext cx="1894172" cy="365125"/>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ゴシック" panose="020B0400000000000000" pitchFamily="49" charset="-128"/>
              <a:ea typeface="BIZ UDゴシック" panose="020B0400000000000000" pitchFamily="49" charset="-128"/>
              <a:cs typeface="Calibri"/>
              <a:sym typeface="Calibri"/>
            </a:endParaRPr>
          </a:p>
        </p:txBody>
      </p:sp>
      <p:sp>
        <p:nvSpPr>
          <p:cNvPr id="26"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3-C</a:t>
            </a:r>
            <a:endParaRPr lang="en-US" sz="3600" dirty="0">
              <a:latin typeface="BIZ UDゴシック" panose="020B0400000000000000" pitchFamily="49" charset="-128"/>
              <a:ea typeface="BIZ UDゴシック" panose="020B0400000000000000" pitchFamily="49" charset="-128"/>
            </a:endParaRPr>
          </a:p>
        </p:txBody>
      </p:sp>
      <p:grpSp>
        <p:nvGrpSpPr>
          <p:cNvPr id="28" name="図形グループ 27"/>
          <p:cNvGrpSpPr>
            <a:grpSpLocks noChangeAspect="1"/>
          </p:cNvGrpSpPr>
          <p:nvPr/>
        </p:nvGrpSpPr>
        <p:grpSpPr>
          <a:xfrm>
            <a:off x="5370099" y="3169852"/>
            <a:ext cx="720000" cy="540000"/>
            <a:chOff x="3355262" y="5469690"/>
            <a:chExt cx="720000" cy="540000"/>
          </a:xfrm>
        </p:grpSpPr>
        <p:cxnSp>
          <p:nvCxnSpPr>
            <p:cNvPr id="29" name="カギ線コネクタ 28"/>
            <p:cNvCxnSpPr/>
            <p:nvPr/>
          </p:nvCxnSpPr>
          <p:spPr>
            <a:xfrm rot="2700000">
              <a:off x="3429000" y="5469690"/>
              <a:ext cx="540000" cy="540000"/>
            </a:xfrm>
            <a:prstGeom prst="bentConnector3">
              <a:avLst>
                <a:gd name="adj1" fmla="val 100000"/>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cxnSp>
          <p:nvCxnSpPr>
            <p:cNvPr id="30" name="直線コネクタ 29"/>
            <p:cNvCxnSpPr/>
            <p:nvPr/>
          </p:nvCxnSpPr>
          <p:spPr>
            <a:xfrm>
              <a:off x="3355262" y="5737225"/>
              <a:ext cx="720000" cy="0"/>
            </a:xfrm>
            <a:prstGeom prst="line">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grpSp>
      <p:sp>
        <p:nvSpPr>
          <p:cNvPr id="5" name="タイトル 9">
            <a:extLst>
              <a:ext uri="{FF2B5EF4-FFF2-40B4-BE49-F238E27FC236}">
                <a16:creationId xmlns:a16="http://schemas.microsoft.com/office/drawing/2014/main" id="{68158A9E-674B-180B-3D2F-38E874F65097}"/>
              </a:ext>
            </a:extLst>
          </p:cNvPr>
          <p:cNvSpPr txBox="1">
            <a:spLocks/>
          </p:cNvSpPr>
          <p:nvPr/>
        </p:nvSpPr>
        <p:spPr>
          <a:xfrm>
            <a:off x="1546533" y="235811"/>
            <a:ext cx="7382314"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オンライン診療アプリ</a:t>
            </a:r>
            <a:r>
              <a:rPr lang="ja-JP" altLang="ja-JP" sz="1800" dirty="0">
                <a:latin typeface="BIZ UDゴシック" panose="020B0400000000000000" pitchFamily="49" charset="-128"/>
                <a:ea typeface="BIZ UDゴシック" panose="020B0400000000000000" pitchFamily="49" charset="-128"/>
                <a:cs typeface="Meiryo"/>
                <a:sym typeface="Meiryo"/>
              </a:rPr>
              <a:t>curo</a:t>
            </a:r>
            <a:r>
              <a:rPr lang="ja-JP" altLang="ja-JP" sz="1800" spc="-750" dirty="0">
                <a:latin typeface="BIZ UDゴシック" panose="020B0400000000000000" pitchFamily="49" charset="-128"/>
                <a:ea typeface="BIZ UDゴシック" panose="020B0400000000000000" pitchFamily="49" charset="-128"/>
                <a:cs typeface="Meiryo"/>
                <a:sym typeface="Meiryo"/>
              </a:rPr>
              <a:t>n</a:t>
            </a:r>
            <a:r>
              <a:rPr lang="ja-JP" altLang="ja-JP" sz="1800" b="0" dirty="0">
                <a:latin typeface="BIZ UDゴシック" panose="020B0400000000000000" pitchFamily="49" charset="-128"/>
                <a:ea typeface="BIZ UDゴシック" panose="020B0400000000000000" pitchFamily="49" charset="-128"/>
                <a:cs typeface="Meiryo"/>
                <a:sym typeface="Meiryo"/>
              </a:rPr>
              <a:t>［</a:t>
            </a:r>
            <a:r>
              <a:rPr lang="ja-JP" altLang="ja-JP" sz="1800" dirty="0">
                <a:latin typeface="BIZ UDゴシック" panose="020B0400000000000000" pitchFamily="49" charset="-128"/>
                <a:ea typeface="BIZ UDゴシック" panose="020B0400000000000000" pitchFamily="49" charset="-128"/>
                <a:cs typeface="Meiryo"/>
                <a:sym typeface="Meiryo"/>
              </a:rPr>
              <a:t>クロン</a:t>
            </a:r>
            <a:r>
              <a:rPr lang="ja-JP" altLang="ja-JP" sz="1800" b="0" dirty="0">
                <a:latin typeface="BIZ UDゴシック" panose="020B0400000000000000" pitchFamily="49" charset="-128"/>
                <a:ea typeface="BIZ UDゴシック" panose="020B0400000000000000" pitchFamily="49" charset="-128"/>
                <a:cs typeface="Meiryo"/>
                <a:sym typeface="Meiryo"/>
              </a:rPr>
              <a:t>］</a:t>
            </a:r>
            <a:r>
              <a:rPr lang="en-US" altLang="ja-JP" sz="1800" spc="-13" dirty="0">
                <a:latin typeface="BIZ UDゴシック" panose="020B0400000000000000" pitchFamily="49" charset="-128"/>
                <a:ea typeface="BIZ UDゴシック" panose="020B0400000000000000" pitchFamily="49" charset="-128"/>
              </a:rPr>
              <a:t> </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【6</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ja-JP" altLang="en-US" sz="3200" dirty="0">
                <a:latin typeface="BIZ UDゴシック" panose="020B0400000000000000" pitchFamily="49" charset="-128"/>
                <a:ea typeface="BIZ UDゴシック" panose="020B0400000000000000" pitchFamily="49" charset="-128"/>
                <a:cs typeface="Meiryo"/>
                <a:sym typeface="Meiryo"/>
              </a:rPr>
              <a:t>「初診」の場合の流れの</a:t>
            </a:r>
            <a:r>
              <a:rPr lang="ja-JP" altLang="en-US" sz="3200" spc="-100" dirty="0">
                <a:latin typeface="BIZ UDゴシック" panose="020B0400000000000000" pitchFamily="49" charset="-128"/>
                <a:ea typeface="BIZ UDゴシック" panose="020B0400000000000000" pitchFamily="49" charset="-128"/>
                <a:cs typeface="Meiryo"/>
                <a:sym typeface="Meiryo"/>
              </a:rPr>
              <a:t>紹介</a:t>
            </a:r>
            <a:endParaRPr kumimoji="0" lang="ja-JP" altLang="en-US" sz="3200" kern="0" spc="-100" dirty="0">
              <a:latin typeface="BIZ UDゴシック" panose="020B0400000000000000" pitchFamily="49" charset="-128"/>
              <a:ea typeface="BIZ UDゴシック" panose="020B0400000000000000" pitchFamily="49" charset="-128"/>
            </a:endParaRPr>
          </a:p>
        </p:txBody>
      </p:sp>
      <p:grpSp>
        <p:nvGrpSpPr>
          <p:cNvPr id="4" name="図形グループ 58">
            <a:extLst>
              <a:ext uri="{FF2B5EF4-FFF2-40B4-BE49-F238E27FC236}">
                <a16:creationId xmlns:a16="http://schemas.microsoft.com/office/drawing/2014/main" id="{D78C5226-2CC8-0AA9-0A42-956AB8CDABA7}"/>
              </a:ext>
            </a:extLst>
          </p:cNvPr>
          <p:cNvGrpSpPr/>
          <p:nvPr/>
        </p:nvGrpSpPr>
        <p:grpSpPr>
          <a:xfrm>
            <a:off x="3054506" y="2975722"/>
            <a:ext cx="492443" cy="461665"/>
            <a:chOff x="7471820" y="2229458"/>
            <a:chExt cx="492443" cy="461665"/>
          </a:xfrm>
        </p:grpSpPr>
        <p:sp>
          <p:nvSpPr>
            <p:cNvPr id="6" name="円/楕円 59">
              <a:extLst>
                <a:ext uri="{FF2B5EF4-FFF2-40B4-BE49-F238E27FC236}">
                  <a16:creationId xmlns:a16="http://schemas.microsoft.com/office/drawing/2014/main" id="{ED80C5DE-36CC-CB64-4705-6BFE5BA36DBE}"/>
                </a:ext>
              </a:extLst>
            </p:cNvPr>
            <p:cNvSpPr>
              <a:spLocks noChangeAspect="1"/>
            </p:cNvSpPr>
            <p:nvPr/>
          </p:nvSpPr>
          <p:spPr>
            <a:xfrm>
              <a:off x="7583041" y="2376070"/>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7" name="正方形/長方形 6">
              <a:extLst>
                <a:ext uri="{FF2B5EF4-FFF2-40B4-BE49-F238E27FC236}">
                  <a16:creationId xmlns:a16="http://schemas.microsoft.com/office/drawing/2014/main" id="{6DE599DE-4DDE-1C6A-28CD-729DC17B9E26}"/>
                </a:ext>
              </a:extLst>
            </p:cNvPr>
            <p:cNvSpPr/>
            <p:nvPr/>
          </p:nvSpPr>
          <p:spPr>
            <a:xfrm>
              <a:off x="7471820" y="2229458"/>
              <a:ext cx="492443"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⓫</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grpSp>
        <p:nvGrpSpPr>
          <p:cNvPr id="8" name="図形グループ 58">
            <a:extLst>
              <a:ext uri="{FF2B5EF4-FFF2-40B4-BE49-F238E27FC236}">
                <a16:creationId xmlns:a16="http://schemas.microsoft.com/office/drawing/2014/main" id="{E6040A8E-89DC-631F-2122-053CA971A5D3}"/>
              </a:ext>
            </a:extLst>
          </p:cNvPr>
          <p:cNvGrpSpPr/>
          <p:nvPr/>
        </p:nvGrpSpPr>
        <p:grpSpPr>
          <a:xfrm>
            <a:off x="6007963" y="1726943"/>
            <a:ext cx="492443" cy="461665"/>
            <a:chOff x="7471820" y="2229458"/>
            <a:chExt cx="492443" cy="461665"/>
          </a:xfrm>
        </p:grpSpPr>
        <p:sp>
          <p:nvSpPr>
            <p:cNvPr id="9" name="円/楕円 59">
              <a:extLst>
                <a:ext uri="{FF2B5EF4-FFF2-40B4-BE49-F238E27FC236}">
                  <a16:creationId xmlns:a16="http://schemas.microsoft.com/office/drawing/2014/main" id="{36E312C1-4AE1-209F-55BE-E059398F80C3}"/>
                </a:ext>
              </a:extLst>
            </p:cNvPr>
            <p:cNvSpPr>
              <a:spLocks noChangeAspect="1"/>
            </p:cNvSpPr>
            <p:nvPr/>
          </p:nvSpPr>
          <p:spPr>
            <a:xfrm>
              <a:off x="7583041" y="2376070"/>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10" name="正方形/長方形 9">
              <a:extLst>
                <a:ext uri="{FF2B5EF4-FFF2-40B4-BE49-F238E27FC236}">
                  <a16:creationId xmlns:a16="http://schemas.microsoft.com/office/drawing/2014/main" id="{B02381AD-126E-5191-9748-53238CEFC517}"/>
                </a:ext>
              </a:extLst>
            </p:cNvPr>
            <p:cNvSpPr/>
            <p:nvPr/>
          </p:nvSpPr>
          <p:spPr>
            <a:xfrm>
              <a:off x="7471820" y="2229458"/>
              <a:ext cx="492443"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⓬</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grpSp>
        <p:nvGrpSpPr>
          <p:cNvPr id="11" name="図形グループ 58">
            <a:extLst>
              <a:ext uri="{FF2B5EF4-FFF2-40B4-BE49-F238E27FC236}">
                <a16:creationId xmlns:a16="http://schemas.microsoft.com/office/drawing/2014/main" id="{8D4B75C1-CA74-27B9-D964-72680E710AF5}"/>
              </a:ext>
            </a:extLst>
          </p:cNvPr>
          <p:cNvGrpSpPr/>
          <p:nvPr/>
        </p:nvGrpSpPr>
        <p:grpSpPr>
          <a:xfrm>
            <a:off x="6007963" y="5465897"/>
            <a:ext cx="492443" cy="461665"/>
            <a:chOff x="7471820" y="2229458"/>
            <a:chExt cx="492443" cy="461665"/>
          </a:xfrm>
        </p:grpSpPr>
        <p:sp>
          <p:nvSpPr>
            <p:cNvPr id="12" name="円/楕円 59">
              <a:extLst>
                <a:ext uri="{FF2B5EF4-FFF2-40B4-BE49-F238E27FC236}">
                  <a16:creationId xmlns:a16="http://schemas.microsoft.com/office/drawing/2014/main" id="{D5C5C232-3E09-FDEF-CB5D-E8993C855EF5}"/>
                </a:ext>
              </a:extLst>
            </p:cNvPr>
            <p:cNvSpPr>
              <a:spLocks noChangeAspect="1"/>
            </p:cNvSpPr>
            <p:nvPr/>
          </p:nvSpPr>
          <p:spPr>
            <a:xfrm>
              <a:off x="7583041" y="2376070"/>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13" name="正方形/長方形 12">
              <a:extLst>
                <a:ext uri="{FF2B5EF4-FFF2-40B4-BE49-F238E27FC236}">
                  <a16:creationId xmlns:a16="http://schemas.microsoft.com/office/drawing/2014/main" id="{96D97FA4-93D5-2351-DE7B-295C5CE763FD}"/>
                </a:ext>
              </a:extLst>
            </p:cNvPr>
            <p:cNvSpPr/>
            <p:nvPr/>
          </p:nvSpPr>
          <p:spPr>
            <a:xfrm>
              <a:off x="7471820" y="2229458"/>
              <a:ext cx="492443"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⓭</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graphicFrame>
        <p:nvGraphicFramePr>
          <p:cNvPr id="2" name="オブジェクト 1" hidden="1">
            <a:extLst>
              <a:ext uri="{FF2B5EF4-FFF2-40B4-BE49-F238E27FC236}">
                <a16:creationId xmlns:a16="http://schemas.microsoft.com/office/drawing/2014/main" id="{E473CAE8-3122-4BF8-80E1-7DC4A76C9EF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353" imgH="353" progId="TCLayout.ActiveDocument.1">
                  <p:embed/>
                </p:oleObj>
              </mc:Choice>
              <mc:Fallback>
                <p:oleObj name="think-cell スライド" r:id="rId4" imgW="353" imgH="353" progId="TCLayout.ActiveDocument.1">
                  <p:embed/>
                  <p:pic>
                    <p:nvPicPr>
                      <p:cNvPr id="2" name="オブジェクト 1" hidden="1">
                        <a:extLst>
                          <a:ext uri="{FF2B5EF4-FFF2-40B4-BE49-F238E27FC236}">
                            <a16:creationId xmlns:a16="http://schemas.microsoft.com/office/drawing/2014/main" id="{E473CAE8-3122-4BF8-80E1-7DC4A76C9EF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581" name="Google Shape;581;p17" descr="「新しく撮影する」ボタンをタップしている画像"/>
          <p:cNvPicPr preferRelativeResize="0">
            <a:picLocks noChangeAspect="1"/>
          </p:cNvPicPr>
          <p:nvPr/>
        </p:nvPicPr>
        <p:blipFill>
          <a:blip r:embed="rId6">
            <a:alphaModFix/>
          </a:blip>
          <a:stretch>
            <a:fillRect/>
          </a:stretch>
        </p:blipFill>
        <p:spPr>
          <a:xfrm>
            <a:off x="4762437" y="2004033"/>
            <a:ext cx="1620000" cy="3498467"/>
          </a:xfrm>
          <a:prstGeom prst="rect">
            <a:avLst/>
          </a:prstGeom>
          <a:noFill/>
          <a:ln>
            <a:noFill/>
          </a:ln>
        </p:spPr>
      </p:pic>
      <p:pic>
        <p:nvPicPr>
          <p:cNvPr id="582" name="Google Shape;582;p17" descr="オンライン診療申込画面の保険証の緑のカメラのアイコンをタップしている画像"/>
          <p:cNvPicPr preferRelativeResize="0">
            <a:picLocks noChangeAspect="1"/>
          </p:cNvPicPr>
          <p:nvPr/>
        </p:nvPicPr>
        <p:blipFill>
          <a:blip r:embed="rId7">
            <a:alphaModFix/>
          </a:blip>
          <a:stretch>
            <a:fillRect/>
          </a:stretch>
        </p:blipFill>
        <p:spPr>
          <a:xfrm>
            <a:off x="2601522" y="2004033"/>
            <a:ext cx="1620000" cy="2402735"/>
          </a:xfrm>
          <a:prstGeom prst="rect">
            <a:avLst/>
          </a:prstGeom>
          <a:noFill/>
          <a:ln w="9525" cap="flat" cmpd="sng">
            <a:solidFill>
              <a:schemeClr val="tx1">
                <a:lumMod val="50000"/>
                <a:lumOff val="50000"/>
              </a:schemeClr>
            </a:solidFill>
            <a:prstDash val="solid"/>
            <a:round/>
            <a:headEnd type="none" w="sm" len="sm"/>
            <a:tailEnd type="none" w="sm" len="sm"/>
          </a:ln>
        </p:spPr>
      </p:pic>
      <p:sp>
        <p:nvSpPr>
          <p:cNvPr id="584" name="Google Shape;584;p17"/>
          <p:cNvSpPr txBox="1"/>
          <p:nvPr/>
        </p:nvSpPr>
        <p:spPr>
          <a:xfrm>
            <a:off x="423032" y="1683676"/>
            <a:ext cx="2263902" cy="3967097"/>
          </a:xfrm>
          <a:prstGeom prst="rect">
            <a:avLst/>
          </a:prstGeom>
          <a:noFill/>
          <a:ln>
            <a:noFill/>
          </a:ln>
        </p:spPr>
        <p:txBody>
          <a:bodyPr spcFirstLastPara="1" wrap="square" lIns="0" tIns="12050" rIns="0" bIns="0" anchor="t" anchorCtr="0">
            <a:spAutoFit/>
          </a:bodyPr>
          <a:lstStyle/>
          <a:p>
            <a:pPr marL="9525" marR="4344" lvl="0" algn="l" rtl="0">
              <a:spcBef>
                <a:spcPts val="0"/>
              </a:spcBef>
              <a:spcAft>
                <a:spcPts val="0"/>
              </a:spcAft>
              <a:buClr>
                <a:srgbClr val="000000"/>
              </a:buClr>
              <a:buSzPts val="2400"/>
              <a:buFont typeface="Arial"/>
              <a:buNone/>
              <a:tabLst>
                <a:tab pos="355600" algn="l"/>
              </a:tabLst>
            </a:pP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　</a:t>
            </a:r>
            <a:r>
              <a:rPr 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あらかじめ</a:t>
            </a:r>
            <a:endParaRPr lang="en-US" alt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4344" lvl="0" algn="l" rtl="0">
              <a:spcBef>
                <a:spcPts val="0"/>
              </a:spcBef>
              <a:spcAft>
                <a:spcPts val="0"/>
              </a:spcAft>
              <a:buClr>
                <a:srgbClr val="000000"/>
              </a:buClr>
              <a:buSzPts val="2400"/>
              <a:buFont typeface="Arial"/>
              <a:buNone/>
              <a:tabLst>
                <a:tab pos="355600" algn="l"/>
              </a:tabLst>
            </a:pPr>
            <a:r>
              <a:rPr lang="ja-JP" altLang="en-US"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　</a:t>
            </a:r>
            <a:r>
              <a:rPr 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保険証をご準備</a:t>
            </a:r>
            <a:endParaRPr lang="en-US" alt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4344" lvl="0" algn="l" rtl="0">
              <a:spcBef>
                <a:spcPts val="0"/>
              </a:spcBef>
              <a:spcAft>
                <a:spcPts val="0"/>
              </a:spcAft>
              <a:buClr>
                <a:srgbClr val="000000"/>
              </a:buClr>
              <a:buSzPts val="2400"/>
              <a:buFont typeface="Arial"/>
              <a:buNone/>
              <a:tabLst>
                <a:tab pos="355600" algn="l"/>
              </a:tabLst>
            </a:pPr>
            <a:r>
              <a:rPr lang="ja-JP" altLang="en-US"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　</a:t>
            </a:r>
            <a:r>
              <a:rPr 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ください。</a:t>
            </a:r>
            <a:endParaRPr lang="en-US" alt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4344" lvl="0" algn="l" rtl="0">
              <a:spcBef>
                <a:spcPts val="0"/>
              </a:spcBef>
              <a:spcAft>
                <a:spcPts val="0"/>
              </a:spcAft>
              <a:buClr>
                <a:srgbClr val="000000"/>
              </a:buClr>
              <a:buSzPts val="2400"/>
              <a:buFont typeface="Arial"/>
              <a:buNone/>
              <a:tabLst>
                <a:tab pos="355600" algn="l"/>
              </a:tabLst>
            </a:pPr>
            <a:endParaRPr lang="en-US" alt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4344" lvl="0" algn="l" rtl="0">
              <a:spcBef>
                <a:spcPts val="0"/>
              </a:spcBef>
              <a:spcAft>
                <a:spcPts val="0"/>
              </a:spcAft>
              <a:buClr>
                <a:srgbClr val="000000"/>
              </a:buClr>
              <a:buSzPts val="2400"/>
              <a:buFont typeface="Arial"/>
              <a:buNone/>
              <a:tabLst>
                <a:tab pos="355600" algn="l"/>
              </a:tabLst>
            </a:pPr>
            <a:endParaRPr lang="en-US" alt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4343" lvl="0" algn="l" rtl="0">
              <a:spcBef>
                <a:spcPts val="0"/>
              </a:spcBef>
              <a:spcAft>
                <a:spcPts val="0"/>
              </a:spcAft>
              <a:buNone/>
              <a:tabLst>
                <a:tab pos="355600" algn="l"/>
              </a:tabLst>
            </a:pPr>
            <a:r>
              <a:rPr lang="ja-JP" altLang="en-US" sz="2400" b="1" i="0" u="none" strike="noStrike" cap="none" dirty="0">
                <a:solidFill>
                  <a:srgbClr val="009650"/>
                </a:solidFill>
                <a:latin typeface="BIZ UDゴシック" panose="020B0400000000000000" pitchFamily="49" charset="-128"/>
                <a:ea typeface="BIZ UDゴシック" panose="020B0400000000000000" pitchFamily="49" charset="-128"/>
                <a:cs typeface="Meiryo"/>
                <a:sym typeface="Meiryo"/>
              </a:rPr>
              <a:t>⓮</a:t>
            </a:r>
            <a:r>
              <a:rPr lang="en-US" altLang="ja-JP" sz="2400" b="1" i="0" u="none" strike="noStrike" cap="none" dirty="0">
                <a:solidFill>
                  <a:srgbClr val="009650"/>
                </a:solidFill>
                <a:latin typeface="BIZ UDゴシック" panose="020B0400000000000000" pitchFamily="49" charset="-128"/>
                <a:ea typeface="BIZ UDゴシック" panose="020B0400000000000000" pitchFamily="49" charset="-128"/>
                <a:cs typeface="Meiryo"/>
                <a:sym typeface="Meiryo"/>
              </a:rPr>
              <a:t>	</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緑のカメラ</a:t>
            </a:r>
            <a:r>
              <a:rPr lang="ja-JP" altLang="en-US" sz="1800" b="1" dirty="0">
                <a:solidFill>
                  <a:schemeClr val="tx1"/>
                </a:solidFill>
                <a:latin typeface="BIZ UDゴシック" panose="020B0400000000000000" pitchFamily="49" charset="-128"/>
                <a:ea typeface="BIZ UDゴシック" panose="020B0400000000000000" pitchFamily="49" charset="-128"/>
                <a:cs typeface="Meiryo"/>
                <a:sym typeface="Meiryo"/>
              </a:rPr>
              <a:t>の</a:t>
            </a:r>
            <a:endParaRPr lang="en-US" altLang="ja-JP" sz="1800" b="1" dirty="0">
              <a:solidFill>
                <a:schemeClr val="tx1"/>
              </a:solidFill>
              <a:latin typeface="BIZ UDゴシック" panose="020B0400000000000000" pitchFamily="49" charset="-128"/>
              <a:ea typeface="BIZ UDゴシック" panose="020B0400000000000000" pitchFamily="49" charset="-128"/>
              <a:cs typeface="Meiryo"/>
              <a:sym typeface="Meiryo"/>
            </a:endParaRPr>
          </a:p>
          <a:p>
            <a:pPr marL="9525" marR="4343" lvl="0" algn="l" rtl="0">
              <a:spcBef>
                <a:spcPts val="0"/>
              </a:spcBef>
              <a:spcAft>
                <a:spcPts val="0"/>
              </a:spcAft>
              <a:buNone/>
              <a:tabLst>
                <a:tab pos="355600" algn="l"/>
              </a:tabLst>
            </a:pPr>
            <a:r>
              <a:rPr lang="en-US" altLang="ja-JP" sz="1800" b="1" dirty="0">
                <a:solidFill>
                  <a:schemeClr val="tx1"/>
                </a:solidFill>
                <a:latin typeface="BIZ UDゴシック" panose="020B0400000000000000" pitchFamily="49" charset="-128"/>
                <a:ea typeface="BIZ UDゴシック" panose="020B0400000000000000" pitchFamily="49" charset="-128"/>
                <a:cs typeface="Meiryo"/>
                <a:sym typeface="Meiryo"/>
              </a:rPr>
              <a:t>	</a:t>
            </a:r>
            <a:r>
              <a:rPr lang="ja-JP" altLang="en-US" sz="1800" b="1" dirty="0">
                <a:solidFill>
                  <a:schemeClr val="tx1"/>
                </a:solidFill>
                <a:latin typeface="BIZ UDゴシック" panose="020B0400000000000000" pitchFamily="49" charset="-128"/>
                <a:ea typeface="BIZ UDゴシック" panose="020B0400000000000000" pitchFamily="49" charset="-128"/>
                <a:cs typeface="Meiryo"/>
                <a:sym typeface="Meiryo"/>
              </a:rPr>
              <a:t>アイコン</a:t>
            </a:r>
            <a:r>
              <a:rPr 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を</a:t>
            </a:r>
            <a:r>
              <a:rPr lang="ja-JP" altLang="en-US"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選択</a:t>
            </a:r>
            <a:endParaRPr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4344" lvl="0" algn="l" rtl="0">
              <a:spcBef>
                <a:spcPts val="85"/>
              </a:spcBef>
              <a:spcAft>
                <a:spcPts val="0"/>
              </a:spcAft>
              <a:buNone/>
              <a:tabLst>
                <a:tab pos="355600" algn="l"/>
              </a:tabLst>
            </a:pPr>
            <a:r>
              <a:rPr lang="ja-JP" altLang="en-US" sz="2400" b="1" i="0" u="none" strike="noStrike" cap="none" dirty="0">
                <a:solidFill>
                  <a:srgbClr val="009650"/>
                </a:solidFill>
                <a:latin typeface="BIZ UDゴシック" panose="020B0400000000000000" pitchFamily="49" charset="-128"/>
                <a:ea typeface="BIZ UDゴシック" panose="020B0400000000000000" pitchFamily="49" charset="-128"/>
                <a:cs typeface="Meiryo"/>
                <a:sym typeface="Meiryo"/>
              </a:rPr>
              <a:t>⓯</a:t>
            </a:r>
            <a:r>
              <a:rPr lang="en-US" altLang="ja-JP" sz="2400" b="1" i="0" u="none" strike="noStrike" cap="none" dirty="0">
                <a:solidFill>
                  <a:srgbClr val="009650"/>
                </a:solidFill>
                <a:latin typeface="BIZ UDゴシック" panose="020B0400000000000000" pitchFamily="49" charset="-128"/>
                <a:ea typeface="BIZ UDゴシック" panose="020B0400000000000000" pitchFamily="49" charset="-128"/>
                <a:cs typeface="Meiryo"/>
                <a:sym typeface="Meiryo"/>
              </a:rPr>
              <a:t>	</a:t>
            </a: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新しく撮影</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4344" lvl="0" algn="l" rtl="0">
              <a:spcBef>
                <a:spcPts val="85"/>
              </a:spcBef>
              <a:spcAft>
                <a:spcPts val="0"/>
              </a:spcAft>
              <a:buNone/>
              <a:tabLst>
                <a:tab pos="355600" algn="l"/>
              </a:tabLst>
            </a:pP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　 </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する</a:t>
            </a:r>
            <a:r>
              <a:rPr lang="en-US" altLang="ja-JP" sz="1800" b="1" dirty="0">
                <a:solidFill>
                  <a:schemeClr val="tx1"/>
                </a:solidFill>
                <a:latin typeface="BIZ UDゴシック" panose="020B0400000000000000" pitchFamily="49" charset="-128"/>
                <a:ea typeface="BIZ UDゴシック" panose="020B0400000000000000" pitchFamily="49" charset="-128"/>
                <a:cs typeface="Meiryo"/>
                <a:sym typeface="Meiryo"/>
              </a:rPr>
              <a:t>｣</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をタップ</a:t>
            </a:r>
            <a:endParaRPr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4344" lvl="0" algn="l" rtl="0">
              <a:spcBef>
                <a:spcPts val="85"/>
              </a:spcBef>
              <a:spcAft>
                <a:spcPts val="0"/>
              </a:spcAft>
              <a:buNone/>
              <a:tabLst>
                <a:tab pos="355600" algn="l"/>
              </a:tabLst>
            </a:pPr>
            <a:r>
              <a:rPr lang="ja-JP" altLang="en-US" sz="2400" b="1" dirty="0">
                <a:solidFill>
                  <a:srgbClr val="009650"/>
                </a:solidFill>
                <a:latin typeface="BIZ UDゴシック" panose="020B0400000000000000" pitchFamily="49" charset="-128"/>
                <a:ea typeface="BIZ UDゴシック" panose="020B0400000000000000" pitchFamily="49" charset="-128"/>
                <a:cs typeface="Meiryo"/>
                <a:sym typeface="Meiryo"/>
              </a:rPr>
              <a:t>⓰</a:t>
            </a:r>
            <a:r>
              <a:rPr lang="en-US" altLang="ja-JP" sz="2400" b="1" dirty="0">
                <a:solidFill>
                  <a:srgbClr val="009650"/>
                </a:solidFill>
                <a:latin typeface="BIZ UDゴシック" panose="020B0400000000000000" pitchFamily="49" charset="-128"/>
                <a:ea typeface="BIZ UDゴシック" panose="020B0400000000000000" pitchFamily="49" charset="-128"/>
                <a:cs typeface="Meiryo"/>
                <a:sym typeface="Meiryo"/>
              </a:rPr>
              <a:t>	</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カメラのアプリが</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4344" lvl="0" algn="l" rtl="0">
              <a:spcBef>
                <a:spcPts val="85"/>
              </a:spcBef>
              <a:spcAft>
                <a:spcPts val="0"/>
              </a:spcAft>
              <a:buNone/>
              <a:tabLst>
                <a:tab pos="355600" algn="l"/>
              </a:tabLst>
            </a:pP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	</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起動するので、</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4344" lvl="0" algn="l" rtl="0">
              <a:spcBef>
                <a:spcPts val="85"/>
              </a:spcBef>
              <a:spcAft>
                <a:spcPts val="0"/>
              </a:spcAft>
              <a:buNone/>
              <a:tabLst>
                <a:tab pos="355600" algn="l"/>
              </a:tabLst>
            </a:pP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	</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保険証を撮影</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4344" lvl="0" algn="l" rtl="0">
              <a:spcBef>
                <a:spcPts val="85"/>
              </a:spcBef>
              <a:spcAft>
                <a:spcPts val="0"/>
              </a:spcAft>
              <a:buNone/>
              <a:tabLst>
                <a:tab pos="355600" algn="l"/>
              </a:tabLst>
            </a:pP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　 </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し</a:t>
            </a: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ます</a:t>
            </a:r>
            <a:endParaRPr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endParaRPr>
          </a:p>
        </p:txBody>
      </p:sp>
      <p:sp>
        <p:nvSpPr>
          <p:cNvPr id="585" name="Google Shape;585;p17"/>
          <p:cNvSpPr txBox="1"/>
          <p:nvPr/>
        </p:nvSpPr>
        <p:spPr>
          <a:xfrm>
            <a:off x="2586958" y="1434572"/>
            <a:ext cx="1980000" cy="441843"/>
          </a:xfrm>
          <a:prstGeom prst="rect">
            <a:avLst/>
          </a:prstGeom>
          <a:noFill/>
          <a:ln>
            <a:noFill/>
          </a:ln>
        </p:spPr>
        <p:txBody>
          <a:bodyPr spcFirstLastPara="1" wrap="square" lIns="0" tIns="10850" rIns="0" bIns="0" anchor="t" anchorCtr="0">
            <a:spAutoFit/>
          </a:bodyPr>
          <a:lstStyle/>
          <a:p>
            <a:pPr marL="10860" marR="0" lvl="0" indent="0" algn="l" rtl="0">
              <a:lnSpc>
                <a:spcPct val="100000"/>
              </a:lnSpc>
              <a:spcBef>
                <a:spcPts val="0"/>
              </a:spcBef>
              <a:spcAft>
                <a:spcPts val="0"/>
              </a:spcAft>
              <a:buClr>
                <a:srgbClr val="000000"/>
              </a:buClr>
              <a:buSzPts val="1400"/>
              <a:buFont typeface="Arial"/>
              <a:buNone/>
            </a:pPr>
            <a:r>
              <a:rPr lang="ja-JP" sz="1400" b="1">
                <a:solidFill>
                  <a:srgbClr val="009650"/>
                </a:solidFill>
                <a:latin typeface="BIZ UDゴシック" panose="020B0400000000000000" pitchFamily="49" charset="-128"/>
                <a:ea typeface="BIZ UDゴシック" panose="020B0400000000000000" pitchFamily="49" charset="-128"/>
                <a:cs typeface="Meiryo"/>
                <a:sym typeface="Meiryo"/>
              </a:rPr>
              <a:t>保険証を</a:t>
            </a:r>
            <a:endParaRPr sz="1400" b="1">
              <a:solidFill>
                <a:srgbClr val="009650"/>
              </a:solidFill>
              <a:latin typeface="BIZ UDゴシック" panose="020B0400000000000000" pitchFamily="49" charset="-128"/>
              <a:ea typeface="BIZ UDゴシック" panose="020B0400000000000000" pitchFamily="49" charset="-128"/>
              <a:cs typeface="Meiryo"/>
              <a:sym typeface="Meiryo"/>
            </a:endParaRPr>
          </a:p>
          <a:p>
            <a:pPr marL="10860" marR="0" lvl="0" indent="0" algn="l" rtl="0">
              <a:lnSpc>
                <a:spcPct val="100000"/>
              </a:lnSpc>
              <a:spcBef>
                <a:spcPts val="0"/>
              </a:spcBef>
              <a:spcAft>
                <a:spcPts val="0"/>
              </a:spcAft>
              <a:buClr>
                <a:srgbClr val="000000"/>
              </a:buClr>
              <a:buSzPts val="1400"/>
              <a:buFont typeface="Arial"/>
              <a:buNone/>
            </a:pPr>
            <a:r>
              <a:rPr lang="ja-JP" sz="1400" b="1">
                <a:solidFill>
                  <a:srgbClr val="009650"/>
                </a:solidFill>
                <a:latin typeface="BIZ UDゴシック" panose="020B0400000000000000" pitchFamily="49" charset="-128"/>
                <a:ea typeface="BIZ UDゴシック" panose="020B0400000000000000" pitchFamily="49" charset="-128"/>
                <a:cs typeface="Meiryo"/>
                <a:sym typeface="Meiryo"/>
              </a:rPr>
              <a:t>アップロードする</a:t>
            </a:r>
            <a:endParaRPr sz="1400" b="1" i="0" u="none" strike="noStrike" cap="none">
              <a:solidFill>
                <a:srgbClr val="009650"/>
              </a:solidFill>
              <a:latin typeface="BIZ UDゴシック" panose="020B0400000000000000" pitchFamily="49" charset="-128"/>
              <a:ea typeface="BIZ UDゴシック" panose="020B0400000000000000" pitchFamily="49" charset="-128"/>
              <a:cs typeface="Meiryo"/>
              <a:sym typeface="Meiryo"/>
            </a:endParaRPr>
          </a:p>
        </p:txBody>
      </p:sp>
      <p:sp>
        <p:nvSpPr>
          <p:cNvPr id="586" name="Google Shape;586;p17"/>
          <p:cNvSpPr/>
          <p:nvPr/>
        </p:nvSpPr>
        <p:spPr>
          <a:xfrm>
            <a:off x="2969455" y="3525209"/>
            <a:ext cx="900000" cy="5400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ゴシック" panose="020B0400000000000000" pitchFamily="49" charset="-128"/>
              <a:ea typeface="BIZ UDゴシック" panose="020B0400000000000000" pitchFamily="49" charset="-128"/>
              <a:cs typeface="Calibri"/>
              <a:sym typeface="Calibri"/>
            </a:endParaRPr>
          </a:p>
        </p:txBody>
      </p:sp>
      <p:sp>
        <p:nvSpPr>
          <p:cNvPr id="590" name="Google Shape;590;p17"/>
          <p:cNvSpPr/>
          <p:nvPr/>
        </p:nvSpPr>
        <p:spPr>
          <a:xfrm>
            <a:off x="4735267" y="4559302"/>
            <a:ext cx="1647170" cy="3600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ゴシック" panose="020B0400000000000000" pitchFamily="49" charset="-128"/>
              <a:ea typeface="BIZ UDゴシック" panose="020B0400000000000000" pitchFamily="49" charset="-128"/>
              <a:cs typeface="Calibri"/>
              <a:sym typeface="Calibri"/>
            </a:endParaRPr>
          </a:p>
        </p:txBody>
      </p:sp>
      <p:sp>
        <p:nvSpPr>
          <p:cNvPr id="594" name="Google Shape;594;p17"/>
          <p:cNvSpPr txBox="1"/>
          <p:nvPr/>
        </p:nvSpPr>
        <p:spPr>
          <a:xfrm>
            <a:off x="4735640" y="1446229"/>
            <a:ext cx="1945800" cy="226500"/>
          </a:xfrm>
          <a:prstGeom prst="rect">
            <a:avLst/>
          </a:prstGeom>
          <a:noFill/>
          <a:ln>
            <a:noFill/>
          </a:ln>
        </p:spPr>
        <p:txBody>
          <a:bodyPr spcFirstLastPara="1" wrap="square" lIns="0" tIns="10850" rIns="0" bIns="0" anchor="t" anchorCtr="0">
            <a:spAutoFit/>
          </a:bodyPr>
          <a:lstStyle/>
          <a:p>
            <a:pPr marL="10860" marR="0" lvl="0" indent="0" algn="l" rtl="0">
              <a:lnSpc>
                <a:spcPct val="100000"/>
              </a:lnSpc>
              <a:spcBef>
                <a:spcPts val="0"/>
              </a:spcBef>
              <a:spcAft>
                <a:spcPts val="0"/>
              </a:spcAft>
              <a:buClr>
                <a:srgbClr val="000000"/>
              </a:buClr>
              <a:buSzPts val="1400"/>
              <a:buFont typeface="Arial"/>
              <a:buNone/>
            </a:pPr>
            <a:r>
              <a:rPr lang="ja-JP" sz="1400" b="1">
                <a:solidFill>
                  <a:srgbClr val="009650"/>
                </a:solidFill>
                <a:latin typeface="BIZ UDゴシック" panose="020B0400000000000000" pitchFamily="49" charset="-128"/>
                <a:ea typeface="BIZ UDゴシック" panose="020B0400000000000000" pitchFamily="49" charset="-128"/>
                <a:cs typeface="Meiryo"/>
                <a:sym typeface="Meiryo"/>
              </a:rPr>
              <a:t>新しく撮影</a:t>
            </a:r>
            <a:endParaRPr sz="1400" b="1" i="0" u="none" strike="noStrike" cap="none">
              <a:solidFill>
                <a:srgbClr val="009650"/>
              </a:solidFill>
              <a:latin typeface="BIZ UDゴシック" panose="020B0400000000000000" pitchFamily="49" charset="-128"/>
              <a:ea typeface="BIZ UDゴシック" panose="020B0400000000000000" pitchFamily="49" charset="-128"/>
              <a:cs typeface="Meiryo"/>
              <a:sym typeface="Meiryo"/>
            </a:endParaRPr>
          </a:p>
        </p:txBody>
      </p:sp>
      <p:sp>
        <p:nvSpPr>
          <p:cNvPr id="27"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3-C</a:t>
            </a:r>
            <a:endParaRPr lang="en-US" sz="3600" dirty="0">
              <a:latin typeface="BIZ UDゴシック" panose="020B0400000000000000" pitchFamily="49" charset="-128"/>
              <a:ea typeface="BIZ UDゴシック" panose="020B0400000000000000" pitchFamily="49" charset="-128"/>
            </a:endParaRPr>
          </a:p>
        </p:txBody>
      </p:sp>
      <p:grpSp>
        <p:nvGrpSpPr>
          <p:cNvPr id="29" name="図形グループ 28"/>
          <p:cNvGrpSpPr>
            <a:grpSpLocks noChangeAspect="1"/>
          </p:cNvGrpSpPr>
          <p:nvPr/>
        </p:nvGrpSpPr>
        <p:grpSpPr>
          <a:xfrm>
            <a:off x="4375267" y="3304349"/>
            <a:ext cx="360000" cy="270000"/>
            <a:chOff x="3355262" y="5469690"/>
            <a:chExt cx="720000" cy="540000"/>
          </a:xfrm>
        </p:grpSpPr>
        <p:cxnSp>
          <p:nvCxnSpPr>
            <p:cNvPr id="30" name="カギ線コネクタ 29"/>
            <p:cNvCxnSpPr/>
            <p:nvPr/>
          </p:nvCxnSpPr>
          <p:spPr>
            <a:xfrm rot="2700000">
              <a:off x="3429000" y="5469690"/>
              <a:ext cx="540000" cy="540000"/>
            </a:xfrm>
            <a:prstGeom prst="bentConnector3">
              <a:avLst>
                <a:gd name="adj1" fmla="val 100000"/>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p:nvPr/>
          </p:nvCxnSpPr>
          <p:spPr>
            <a:xfrm>
              <a:off x="3355262" y="5737225"/>
              <a:ext cx="720000" cy="0"/>
            </a:xfrm>
            <a:prstGeom prst="line">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grpSp>
      <p:grpSp>
        <p:nvGrpSpPr>
          <p:cNvPr id="32" name="図形グループ 31"/>
          <p:cNvGrpSpPr>
            <a:grpSpLocks noChangeAspect="1"/>
          </p:cNvGrpSpPr>
          <p:nvPr/>
        </p:nvGrpSpPr>
        <p:grpSpPr>
          <a:xfrm>
            <a:off x="6530979" y="3304349"/>
            <a:ext cx="360000" cy="270000"/>
            <a:chOff x="3355262" y="5469690"/>
            <a:chExt cx="720000" cy="540000"/>
          </a:xfrm>
        </p:grpSpPr>
        <p:cxnSp>
          <p:nvCxnSpPr>
            <p:cNvPr id="33" name="カギ線コネクタ 32"/>
            <p:cNvCxnSpPr/>
            <p:nvPr/>
          </p:nvCxnSpPr>
          <p:spPr>
            <a:xfrm rot="2700000">
              <a:off x="3429000" y="5469690"/>
              <a:ext cx="540000" cy="540000"/>
            </a:xfrm>
            <a:prstGeom prst="bentConnector3">
              <a:avLst>
                <a:gd name="adj1" fmla="val 100000"/>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cxnSp>
          <p:nvCxnSpPr>
            <p:cNvPr id="34" name="直線コネクタ 33"/>
            <p:cNvCxnSpPr/>
            <p:nvPr/>
          </p:nvCxnSpPr>
          <p:spPr>
            <a:xfrm>
              <a:off x="3355262" y="5737225"/>
              <a:ext cx="720000" cy="0"/>
            </a:xfrm>
            <a:prstGeom prst="line">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grpSp>
      <p:grpSp>
        <p:nvGrpSpPr>
          <p:cNvPr id="3" name="図形グループ 2" descr="カメラで保険証を撮影している画像"/>
          <p:cNvGrpSpPr>
            <a:grpSpLocks noChangeAspect="1"/>
          </p:cNvGrpSpPr>
          <p:nvPr/>
        </p:nvGrpSpPr>
        <p:grpSpPr>
          <a:xfrm>
            <a:off x="6929467" y="2004033"/>
            <a:ext cx="1620000" cy="3479155"/>
            <a:chOff x="7677071" y="1993146"/>
            <a:chExt cx="1927710" cy="4140001"/>
          </a:xfrm>
        </p:grpSpPr>
        <p:pic>
          <p:nvPicPr>
            <p:cNvPr id="4" name="図 3">
              <a:extLst>
                <a:ext uri="{FF2B5EF4-FFF2-40B4-BE49-F238E27FC236}">
                  <a16:creationId xmlns:a16="http://schemas.microsoft.com/office/drawing/2014/main" id="{35B46013-F0E4-4F13-8CAD-10C0D19B7B4D}"/>
                </a:ext>
              </a:extLst>
            </p:cNvPr>
            <p:cNvPicPr>
              <a:picLocks noChangeAspect="1"/>
            </p:cNvPicPr>
            <p:nvPr/>
          </p:nvPicPr>
          <p:blipFill>
            <a:blip r:embed="rId8"/>
            <a:stretch>
              <a:fillRect/>
            </a:stretch>
          </p:blipFill>
          <p:spPr>
            <a:xfrm>
              <a:off x="7677071" y="1993146"/>
              <a:ext cx="1911946" cy="4140001"/>
            </a:xfrm>
            <a:prstGeom prst="rect">
              <a:avLst/>
            </a:prstGeom>
            <a:ln w="9525">
              <a:solidFill>
                <a:schemeClr val="tx1">
                  <a:lumMod val="50000"/>
                  <a:lumOff val="50000"/>
                </a:schemeClr>
              </a:solidFill>
            </a:ln>
          </p:spPr>
        </p:pic>
        <p:sp>
          <p:nvSpPr>
            <p:cNvPr id="5" name="正方形/長方形 4">
              <a:extLst>
                <a:ext uri="{FF2B5EF4-FFF2-40B4-BE49-F238E27FC236}">
                  <a16:creationId xmlns:a16="http://schemas.microsoft.com/office/drawing/2014/main" id="{EB6838BF-FA8A-46D1-BD1E-83AE371D5765}"/>
                </a:ext>
              </a:extLst>
            </p:cNvPr>
            <p:cNvSpPr/>
            <p:nvPr/>
          </p:nvSpPr>
          <p:spPr>
            <a:xfrm>
              <a:off x="7678168" y="2607652"/>
              <a:ext cx="1911600" cy="2772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pic>
          <p:nvPicPr>
            <p:cNvPr id="41" name="Google Shape;611;p16">
              <a:extLst>
                <a:ext uri="{FF2B5EF4-FFF2-40B4-BE49-F238E27FC236}">
                  <a16:creationId xmlns:a16="http://schemas.microsoft.com/office/drawing/2014/main" id="{A9265F8A-EE21-4A83-A305-30E30ED834F1}"/>
                </a:ext>
              </a:extLst>
            </p:cNvPr>
            <p:cNvPicPr preferRelativeResize="0">
              <a:picLocks noChangeAspect="1"/>
            </p:cNvPicPr>
            <p:nvPr/>
          </p:nvPicPr>
          <p:blipFill rotWithShape="1">
            <a:blip r:embed="rId9">
              <a:clrChange>
                <a:clrFrom>
                  <a:srgbClr val="FFFFFF"/>
                </a:clrFrom>
                <a:clrTo>
                  <a:srgbClr val="FFFFFF">
                    <a:alpha val="0"/>
                  </a:srgbClr>
                </a:clrTo>
              </a:clrChange>
              <a:alphaModFix/>
            </a:blip>
            <a:srcRect t="36578" b="43155"/>
            <a:stretch/>
          </p:blipFill>
          <p:spPr>
            <a:xfrm>
              <a:off x="7677637" y="3438117"/>
              <a:ext cx="1927144" cy="923046"/>
            </a:xfrm>
            <a:prstGeom prst="rect">
              <a:avLst/>
            </a:prstGeom>
            <a:noFill/>
            <a:ln w="9525" cap="flat" cmpd="sng">
              <a:noFill/>
              <a:prstDash val="solid"/>
              <a:round/>
              <a:headEnd type="none" w="sm" len="sm"/>
              <a:tailEnd type="none" w="sm" len="sm"/>
            </a:ln>
          </p:spPr>
        </p:pic>
        <p:sp>
          <p:nvSpPr>
            <p:cNvPr id="42" name="Google Shape;590;p17">
              <a:extLst>
                <a:ext uri="{FF2B5EF4-FFF2-40B4-BE49-F238E27FC236}">
                  <a16:creationId xmlns:a16="http://schemas.microsoft.com/office/drawing/2014/main" id="{AE852A49-1B6F-4CA6-87BF-6AC0B6012733}"/>
                </a:ext>
              </a:extLst>
            </p:cNvPr>
            <p:cNvSpPr/>
            <p:nvPr/>
          </p:nvSpPr>
          <p:spPr>
            <a:xfrm>
              <a:off x="8296480" y="5351770"/>
              <a:ext cx="685408" cy="514056"/>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ゴシック" panose="020B0400000000000000" pitchFamily="49" charset="-128"/>
                <a:ea typeface="BIZ UDゴシック" panose="020B0400000000000000" pitchFamily="49" charset="-128"/>
                <a:cs typeface="Calibri"/>
                <a:sym typeface="Calibri"/>
              </a:endParaRPr>
            </a:p>
          </p:txBody>
        </p:sp>
      </p:grpSp>
      <p:sp>
        <p:nvSpPr>
          <p:cNvPr id="7" name="タイトル 9">
            <a:extLst>
              <a:ext uri="{FF2B5EF4-FFF2-40B4-BE49-F238E27FC236}">
                <a16:creationId xmlns:a16="http://schemas.microsoft.com/office/drawing/2014/main" id="{FEFE248A-01B4-4601-5B5F-A3F5B3BE8A81}"/>
              </a:ext>
            </a:extLst>
          </p:cNvPr>
          <p:cNvSpPr txBox="1">
            <a:spLocks/>
          </p:cNvSpPr>
          <p:nvPr/>
        </p:nvSpPr>
        <p:spPr>
          <a:xfrm>
            <a:off x="1546533" y="235811"/>
            <a:ext cx="7382314"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オンライン診療アプリ</a:t>
            </a:r>
            <a:r>
              <a:rPr lang="ja-JP" altLang="ja-JP" sz="1800" dirty="0">
                <a:latin typeface="BIZ UDゴシック" panose="020B0400000000000000" pitchFamily="49" charset="-128"/>
                <a:ea typeface="BIZ UDゴシック" panose="020B0400000000000000" pitchFamily="49" charset="-128"/>
                <a:cs typeface="Meiryo"/>
                <a:sym typeface="Meiryo"/>
              </a:rPr>
              <a:t>curo</a:t>
            </a:r>
            <a:r>
              <a:rPr lang="ja-JP" altLang="ja-JP" sz="1800" spc="-750" dirty="0">
                <a:latin typeface="BIZ UDゴシック" panose="020B0400000000000000" pitchFamily="49" charset="-128"/>
                <a:ea typeface="BIZ UDゴシック" panose="020B0400000000000000" pitchFamily="49" charset="-128"/>
                <a:cs typeface="Meiryo"/>
                <a:sym typeface="Meiryo"/>
              </a:rPr>
              <a:t>n</a:t>
            </a:r>
            <a:r>
              <a:rPr lang="ja-JP" altLang="ja-JP" sz="1800" b="0" dirty="0">
                <a:latin typeface="BIZ UDゴシック" panose="020B0400000000000000" pitchFamily="49" charset="-128"/>
                <a:ea typeface="BIZ UDゴシック" panose="020B0400000000000000" pitchFamily="49" charset="-128"/>
                <a:cs typeface="Meiryo"/>
                <a:sym typeface="Meiryo"/>
              </a:rPr>
              <a:t>［</a:t>
            </a:r>
            <a:r>
              <a:rPr lang="ja-JP" altLang="ja-JP" sz="1800" dirty="0">
                <a:latin typeface="BIZ UDゴシック" panose="020B0400000000000000" pitchFamily="49" charset="-128"/>
                <a:ea typeface="BIZ UDゴシック" panose="020B0400000000000000" pitchFamily="49" charset="-128"/>
                <a:cs typeface="Meiryo"/>
                <a:sym typeface="Meiryo"/>
              </a:rPr>
              <a:t>クロン</a:t>
            </a:r>
            <a:r>
              <a:rPr lang="ja-JP" altLang="ja-JP" sz="1800" b="0" dirty="0">
                <a:latin typeface="BIZ UDゴシック" panose="020B0400000000000000" pitchFamily="49" charset="-128"/>
                <a:ea typeface="BIZ UDゴシック" panose="020B0400000000000000" pitchFamily="49" charset="-128"/>
                <a:cs typeface="Meiryo"/>
                <a:sym typeface="Meiryo"/>
              </a:rPr>
              <a:t>］</a:t>
            </a:r>
            <a:r>
              <a:rPr lang="en-US" altLang="ja-JP" sz="1800" spc="-13" dirty="0">
                <a:latin typeface="BIZ UDゴシック" panose="020B0400000000000000" pitchFamily="49" charset="-128"/>
                <a:ea typeface="BIZ UDゴシック" panose="020B0400000000000000" pitchFamily="49" charset="-128"/>
              </a:rPr>
              <a:t> </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【6</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ja-JP" altLang="en-US" sz="3200" dirty="0">
                <a:latin typeface="BIZ UDゴシック" panose="020B0400000000000000" pitchFamily="49" charset="-128"/>
                <a:ea typeface="BIZ UDゴシック" panose="020B0400000000000000" pitchFamily="49" charset="-128"/>
                <a:cs typeface="Meiryo"/>
                <a:sym typeface="Meiryo"/>
              </a:rPr>
              <a:t>「初診」の場合の流れの</a:t>
            </a:r>
            <a:r>
              <a:rPr lang="ja-JP" altLang="en-US" sz="3200" spc="-100" dirty="0">
                <a:latin typeface="BIZ UDゴシック" panose="020B0400000000000000" pitchFamily="49" charset="-128"/>
                <a:ea typeface="BIZ UDゴシック" panose="020B0400000000000000" pitchFamily="49" charset="-128"/>
                <a:cs typeface="Meiryo"/>
                <a:sym typeface="Meiryo"/>
              </a:rPr>
              <a:t>紹介</a:t>
            </a:r>
            <a:endParaRPr kumimoji="0" lang="ja-JP" altLang="en-US" sz="3200" kern="0" spc="-100" dirty="0">
              <a:latin typeface="BIZ UDゴシック" panose="020B0400000000000000" pitchFamily="49" charset="-128"/>
              <a:ea typeface="BIZ UDゴシック" panose="020B0400000000000000" pitchFamily="49" charset="-128"/>
            </a:endParaRPr>
          </a:p>
        </p:txBody>
      </p:sp>
      <p:grpSp>
        <p:nvGrpSpPr>
          <p:cNvPr id="6" name="図形グループ 58">
            <a:extLst>
              <a:ext uri="{FF2B5EF4-FFF2-40B4-BE49-F238E27FC236}">
                <a16:creationId xmlns:a16="http://schemas.microsoft.com/office/drawing/2014/main" id="{23D2A605-3263-4F80-C211-461A15C521AE}"/>
              </a:ext>
            </a:extLst>
          </p:cNvPr>
          <p:cNvGrpSpPr/>
          <p:nvPr/>
        </p:nvGrpSpPr>
        <p:grpSpPr>
          <a:xfrm>
            <a:off x="2705383" y="3271184"/>
            <a:ext cx="492444" cy="461665"/>
            <a:chOff x="7471820" y="2229458"/>
            <a:chExt cx="492444" cy="461665"/>
          </a:xfrm>
        </p:grpSpPr>
        <p:sp>
          <p:nvSpPr>
            <p:cNvPr id="8" name="円/楕円 59">
              <a:extLst>
                <a:ext uri="{FF2B5EF4-FFF2-40B4-BE49-F238E27FC236}">
                  <a16:creationId xmlns:a16="http://schemas.microsoft.com/office/drawing/2014/main" id="{D5A19710-0CCC-130D-7811-EF7E2ADB056E}"/>
                </a:ext>
              </a:extLst>
            </p:cNvPr>
            <p:cNvSpPr>
              <a:spLocks noChangeAspect="1"/>
            </p:cNvSpPr>
            <p:nvPr/>
          </p:nvSpPr>
          <p:spPr>
            <a:xfrm>
              <a:off x="7583041" y="2376070"/>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9" name="正方形/長方形 8">
              <a:extLst>
                <a:ext uri="{FF2B5EF4-FFF2-40B4-BE49-F238E27FC236}">
                  <a16:creationId xmlns:a16="http://schemas.microsoft.com/office/drawing/2014/main" id="{9D466D63-12EB-0A16-32EB-0942B743714F}"/>
                </a:ext>
              </a:extLst>
            </p:cNvPr>
            <p:cNvSpPr/>
            <p:nvPr/>
          </p:nvSpPr>
          <p:spPr>
            <a:xfrm>
              <a:off x="7471820" y="2229458"/>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⓮</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grpSp>
        <p:nvGrpSpPr>
          <p:cNvPr id="10" name="図形グループ 58">
            <a:extLst>
              <a:ext uri="{FF2B5EF4-FFF2-40B4-BE49-F238E27FC236}">
                <a16:creationId xmlns:a16="http://schemas.microsoft.com/office/drawing/2014/main" id="{368FFAFE-8F48-6681-B7F7-7998409D1613}"/>
              </a:ext>
            </a:extLst>
          </p:cNvPr>
          <p:cNvGrpSpPr/>
          <p:nvPr/>
        </p:nvGrpSpPr>
        <p:grpSpPr>
          <a:xfrm>
            <a:off x="4445452" y="4254540"/>
            <a:ext cx="492444" cy="461665"/>
            <a:chOff x="7471820" y="2229458"/>
            <a:chExt cx="492444" cy="461665"/>
          </a:xfrm>
        </p:grpSpPr>
        <p:sp>
          <p:nvSpPr>
            <p:cNvPr id="11" name="円/楕円 59">
              <a:extLst>
                <a:ext uri="{FF2B5EF4-FFF2-40B4-BE49-F238E27FC236}">
                  <a16:creationId xmlns:a16="http://schemas.microsoft.com/office/drawing/2014/main" id="{F0B6619C-3ECE-1126-B480-BE479025AA63}"/>
                </a:ext>
              </a:extLst>
            </p:cNvPr>
            <p:cNvSpPr>
              <a:spLocks noChangeAspect="1"/>
            </p:cNvSpPr>
            <p:nvPr/>
          </p:nvSpPr>
          <p:spPr>
            <a:xfrm>
              <a:off x="7583041" y="2376070"/>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12" name="正方形/長方形 11">
              <a:extLst>
                <a:ext uri="{FF2B5EF4-FFF2-40B4-BE49-F238E27FC236}">
                  <a16:creationId xmlns:a16="http://schemas.microsoft.com/office/drawing/2014/main" id="{D033FA07-135E-AA33-1CDD-BDA7D534590D}"/>
                </a:ext>
              </a:extLst>
            </p:cNvPr>
            <p:cNvSpPr/>
            <p:nvPr/>
          </p:nvSpPr>
          <p:spPr>
            <a:xfrm>
              <a:off x="7471820" y="2229458"/>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⓯</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grpSp>
        <p:nvGrpSpPr>
          <p:cNvPr id="13" name="図形グループ 58">
            <a:extLst>
              <a:ext uri="{FF2B5EF4-FFF2-40B4-BE49-F238E27FC236}">
                <a16:creationId xmlns:a16="http://schemas.microsoft.com/office/drawing/2014/main" id="{EE6A863B-5207-A189-4D10-5058AE07CAFF}"/>
              </a:ext>
            </a:extLst>
          </p:cNvPr>
          <p:cNvGrpSpPr/>
          <p:nvPr/>
        </p:nvGrpSpPr>
        <p:grpSpPr>
          <a:xfrm>
            <a:off x="7172396" y="4559302"/>
            <a:ext cx="492444" cy="461665"/>
            <a:chOff x="7471820" y="2229458"/>
            <a:chExt cx="492444" cy="461665"/>
          </a:xfrm>
        </p:grpSpPr>
        <p:sp>
          <p:nvSpPr>
            <p:cNvPr id="14" name="円/楕円 59">
              <a:extLst>
                <a:ext uri="{FF2B5EF4-FFF2-40B4-BE49-F238E27FC236}">
                  <a16:creationId xmlns:a16="http://schemas.microsoft.com/office/drawing/2014/main" id="{2731F8A9-DCED-7C6F-D82B-6D05553A60EE}"/>
                </a:ext>
              </a:extLst>
            </p:cNvPr>
            <p:cNvSpPr>
              <a:spLocks noChangeAspect="1"/>
            </p:cNvSpPr>
            <p:nvPr/>
          </p:nvSpPr>
          <p:spPr>
            <a:xfrm>
              <a:off x="7583041" y="2376070"/>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15" name="正方形/長方形 14">
              <a:extLst>
                <a:ext uri="{FF2B5EF4-FFF2-40B4-BE49-F238E27FC236}">
                  <a16:creationId xmlns:a16="http://schemas.microsoft.com/office/drawing/2014/main" id="{009C62D5-1AB5-8191-AB80-EFEB1FF8F3AB}"/>
                </a:ext>
              </a:extLst>
            </p:cNvPr>
            <p:cNvSpPr/>
            <p:nvPr/>
          </p:nvSpPr>
          <p:spPr>
            <a:xfrm>
              <a:off x="7471820" y="2229458"/>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⓰</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graphicFrame>
        <p:nvGraphicFramePr>
          <p:cNvPr id="2" name="オブジェクト 1" hidden="1">
            <a:extLst>
              <a:ext uri="{FF2B5EF4-FFF2-40B4-BE49-F238E27FC236}">
                <a16:creationId xmlns:a16="http://schemas.microsoft.com/office/drawing/2014/main" id="{E5E9E79E-C08C-4729-80B0-25BF42EA93D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353" imgH="353" progId="TCLayout.ActiveDocument.1">
                  <p:embed/>
                </p:oleObj>
              </mc:Choice>
              <mc:Fallback>
                <p:oleObj name="think-cell スライド" r:id="rId4" imgW="353" imgH="353" progId="TCLayout.ActiveDocument.1">
                  <p:embed/>
                  <p:pic>
                    <p:nvPicPr>
                      <p:cNvPr id="2" name="オブジェクト 1" hidden="1">
                        <a:extLst>
                          <a:ext uri="{FF2B5EF4-FFF2-40B4-BE49-F238E27FC236}">
                            <a16:creationId xmlns:a16="http://schemas.microsoft.com/office/drawing/2014/main" id="{E5E9E79E-C08C-4729-80B0-25BF42EA93D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610" name="Google Shape;610;p16" descr="登録しておいたクレジットカードを選択している画像"/>
          <p:cNvPicPr preferRelativeResize="0">
            <a:picLocks noChangeAspect="1"/>
          </p:cNvPicPr>
          <p:nvPr/>
        </p:nvPicPr>
        <p:blipFill>
          <a:blip r:embed="rId6">
            <a:alphaModFix/>
          </a:blip>
          <a:stretch>
            <a:fillRect/>
          </a:stretch>
        </p:blipFill>
        <p:spPr>
          <a:xfrm>
            <a:off x="6195551" y="1991525"/>
            <a:ext cx="1751799" cy="4140000"/>
          </a:xfrm>
          <a:prstGeom prst="rect">
            <a:avLst/>
          </a:prstGeom>
          <a:noFill/>
          <a:ln w="9525" cap="flat" cmpd="sng">
            <a:solidFill>
              <a:schemeClr val="tx1">
                <a:lumMod val="50000"/>
                <a:lumOff val="50000"/>
              </a:schemeClr>
            </a:solidFill>
            <a:prstDash val="solid"/>
            <a:round/>
            <a:headEnd type="none" w="sm" len="sm"/>
            <a:tailEnd type="none" w="sm" len="sm"/>
          </a:ln>
        </p:spPr>
      </p:pic>
      <p:pic>
        <p:nvPicPr>
          <p:cNvPr id="611" name="Google Shape;611;p16" descr="オンライン診療申込画面の下部に支払い方法が表示されている画像"/>
          <p:cNvPicPr preferRelativeResize="0">
            <a:picLocks noChangeAspect="1"/>
          </p:cNvPicPr>
          <p:nvPr/>
        </p:nvPicPr>
        <p:blipFill>
          <a:blip r:embed="rId6">
            <a:alphaModFix/>
          </a:blip>
          <a:stretch>
            <a:fillRect/>
          </a:stretch>
        </p:blipFill>
        <p:spPr>
          <a:xfrm>
            <a:off x="3136986" y="1991525"/>
            <a:ext cx="1751799" cy="4140000"/>
          </a:xfrm>
          <a:prstGeom prst="rect">
            <a:avLst/>
          </a:prstGeom>
          <a:noFill/>
          <a:ln w="9525" cap="flat" cmpd="sng">
            <a:solidFill>
              <a:schemeClr val="tx1">
                <a:lumMod val="50000"/>
                <a:lumOff val="50000"/>
              </a:schemeClr>
            </a:solidFill>
            <a:prstDash val="solid"/>
            <a:round/>
            <a:headEnd type="none" w="sm" len="sm"/>
            <a:tailEnd type="none" w="sm" len="sm"/>
          </a:ln>
        </p:spPr>
      </p:pic>
      <p:sp>
        <p:nvSpPr>
          <p:cNvPr id="613" name="Google Shape;613;p16"/>
          <p:cNvSpPr txBox="1"/>
          <p:nvPr/>
        </p:nvSpPr>
        <p:spPr>
          <a:xfrm>
            <a:off x="424799" y="1986523"/>
            <a:ext cx="2520000" cy="1910123"/>
          </a:xfrm>
          <a:prstGeom prst="rect">
            <a:avLst/>
          </a:prstGeom>
          <a:noFill/>
          <a:ln>
            <a:noFill/>
          </a:ln>
        </p:spPr>
        <p:txBody>
          <a:bodyPr spcFirstLastPara="1" wrap="square" lIns="0" tIns="12050" rIns="0" bIns="0" anchor="t" anchorCtr="0">
            <a:spAutoFit/>
          </a:bodyPr>
          <a:lstStyle/>
          <a:p>
            <a:pPr marL="9525" marR="4343" lvl="0" algn="l" rtl="0">
              <a:spcBef>
                <a:spcPts val="0"/>
              </a:spcBef>
              <a:spcAft>
                <a:spcPts val="0"/>
              </a:spcAft>
              <a:buClr>
                <a:srgbClr val="000000"/>
              </a:buClr>
              <a:buSzPts val="2400"/>
              <a:buFont typeface="Arial"/>
              <a:buNone/>
              <a:tabLst>
                <a:tab pos="355600" algn="l"/>
              </a:tabLst>
            </a:pPr>
            <a:r>
              <a:rPr lang="ja-JP" altLang="en-US" sz="2400" b="1" i="0" u="none" strike="noStrike" cap="none" dirty="0">
                <a:solidFill>
                  <a:srgbClr val="009650"/>
                </a:solidFill>
                <a:latin typeface="BIZ UDゴシック" panose="020B0400000000000000" pitchFamily="49" charset="-128"/>
                <a:ea typeface="BIZ UDゴシック" panose="020B0400000000000000" pitchFamily="49" charset="-128"/>
                <a:cs typeface="Meiryo"/>
                <a:sym typeface="Meiryo"/>
              </a:rPr>
              <a:t>⓱</a:t>
            </a:r>
            <a:r>
              <a:rPr lang="en-US" altLang="ja-JP" sz="2400" b="1" i="0" u="none" strike="noStrike" cap="none" dirty="0">
                <a:solidFill>
                  <a:srgbClr val="009650"/>
                </a:solidFill>
                <a:latin typeface="BIZ UDゴシック" panose="020B0400000000000000" pitchFamily="49" charset="-128"/>
                <a:ea typeface="BIZ UDゴシック" panose="020B0400000000000000" pitchFamily="49" charset="-128"/>
                <a:cs typeface="Meiryo"/>
                <a:sym typeface="Meiryo"/>
              </a:rPr>
              <a:t>	</a:t>
            </a:r>
            <a:r>
              <a:rPr lang="en-US" alt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支払い方法</a:t>
            </a:r>
            <a:r>
              <a:rPr lang="en-US" alt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altLang="en-US"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で</a:t>
            </a:r>
            <a:endParaRPr lang="en-US" alt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4343" lvl="0" algn="l" rtl="0">
              <a:spcBef>
                <a:spcPts val="0"/>
              </a:spcBef>
              <a:spcAft>
                <a:spcPts val="0"/>
              </a:spcAft>
              <a:buClr>
                <a:srgbClr val="000000"/>
              </a:buClr>
              <a:buSzPts val="2400"/>
              <a:buFont typeface="Arial"/>
              <a:buNone/>
              <a:tabLst>
                <a:tab pos="355600" algn="l"/>
              </a:tabLst>
            </a:pP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　 支払方法を確認</a:t>
            </a:r>
            <a:endParaRPr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4344">
              <a:spcBef>
                <a:spcPts val="85"/>
              </a:spcBef>
              <a:buSzPts val="2400"/>
              <a:tabLst>
                <a:tab pos="355600" algn="l"/>
              </a:tabLst>
            </a:pPr>
            <a:r>
              <a:rPr lang="ja-JP" altLang="en-US" sz="2400" b="1" i="0" u="none" strike="noStrike" cap="none" dirty="0">
                <a:solidFill>
                  <a:srgbClr val="009650"/>
                </a:solidFill>
                <a:latin typeface="BIZ UDゴシック" panose="020B0400000000000000" pitchFamily="49" charset="-128"/>
                <a:ea typeface="BIZ UDゴシック" panose="020B0400000000000000" pitchFamily="49" charset="-128"/>
                <a:cs typeface="Meiryo"/>
                <a:sym typeface="Meiryo"/>
              </a:rPr>
              <a:t>⓲</a:t>
            </a:r>
            <a:r>
              <a:rPr lang="en-US" altLang="ja-JP" sz="2400" b="1" i="0" u="none" strike="noStrike" cap="none" dirty="0">
                <a:solidFill>
                  <a:srgbClr val="009650"/>
                </a:solidFill>
                <a:latin typeface="BIZ UDゴシック" panose="020B0400000000000000" pitchFamily="49" charset="-128"/>
                <a:ea typeface="BIZ UDゴシック" panose="020B0400000000000000" pitchFamily="49" charset="-128"/>
                <a:cs typeface="Meiryo"/>
                <a:sym typeface="Meiryo"/>
              </a:rPr>
              <a:t>	</a:t>
            </a:r>
            <a:r>
              <a:rPr 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登録してお</a:t>
            </a:r>
            <a:r>
              <a:rPr lang="ja-JP"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いた</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4344">
              <a:spcBef>
                <a:spcPts val="85"/>
              </a:spcBef>
              <a:buSzPts val="2400"/>
              <a:tabLst>
                <a:tab pos="355600" algn="l"/>
              </a:tabLst>
            </a:pPr>
            <a:r>
              <a:rPr lang="en-US" alt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	</a:t>
            </a:r>
            <a:r>
              <a:rPr 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クレジットカード</a:t>
            </a: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を</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4344">
              <a:spcBef>
                <a:spcPts val="85"/>
              </a:spcBef>
              <a:buSzPts val="2400"/>
              <a:tabLst>
                <a:tab pos="355600" algn="l"/>
              </a:tabLst>
            </a:pP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	</a:t>
            </a: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選択</a:t>
            </a:r>
          </a:p>
          <a:p>
            <a:pPr marL="9525" marR="4344">
              <a:spcBef>
                <a:spcPts val="85"/>
              </a:spcBef>
              <a:buSzPts val="2400"/>
              <a:tabLst>
                <a:tab pos="355600" algn="l"/>
              </a:tabLst>
            </a:pPr>
            <a:endParaRPr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endParaRPr>
          </a:p>
        </p:txBody>
      </p:sp>
      <p:sp>
        <p:nvSpPr>
          <p:cNvPr id="614" name="Google Shape;614;p16"/>
          <p:cNvSpPr txBox="1"/>
          <p:nvPr/>
        </p:nvSpPr>
        <p:spPr>
          <a:xfrm>
            <a:off x="3157490" y="1521547"/>
            <a:ext cx="1836000" cy="226500"/>
          </a:xfrm>
          <a:prstGeom prst="rect">
            <a:avLst/>
          </a:prstGeom>
          <a:noFill/>
          <a:ln>
            <a:noFill/>
          </a:ln>
        </p:spPr>
        <p:txBody>
          <a:bodyPr spcFirstLastPara="1" wrap="square" lIns="0" tIns="10850" rIns="0" bIns="0" anchor="t" anchorCtr="0">
            <a:spAutoFit/>
          </a:bodyPr>
          <a:lstStyle/>
          <a:p>
            <a:pPr marL="10860" marR="0" lvl="0" indent="0" algn="l" rtl="0">
              <a:lnSpc>
                <a:spcPct val="100000"/>
              </a:lnSpc>
              <a:spcBef>
                <a:spcPts val="0"/>
              </a:spcBef>
              <a:spcAft>
                <a:spcPts val="0"/>
              </a:spcAft>
              <a:buClr>
                <a:srgbClr val="000000"/>
              </a:buClr>
              <a:buSzPts val="1400"/>
              <a:buFont typeface="Arial"/>
              <a:buNone/>
            </a:pPr>
            <a:r>
              <a:rPr lang="ja-JP" sz="1400" b="1" dirty="0">
                <a:solidFill>
                  <a:srgbClr val="009650"/>
                </a:solidFill>
                <a:latin typeface="BIZ UDゴシック" panose="020B0400000000000000" pitchFamily="49" charset="-128"/>
                <a:ea typeface="BIZ UDゴシック" panose="020B0400000000000000" pitchFamily="49" charset="-128"/>
                <a:cs typeface="Meiryo"/>
                <a:sym typeface="Meiryo"/>
              </a:rPr>
              <a:t>支払い方法を</a:t>
            </a:r>
            <a:r>
              <a:rPr lang="ja-JP" b="1" dirty="0">
                <a:solidFill>
                  <a:srgbClr val="009650"/>
                </a:solidFill>
                <a:latin typeface="BIZ UDゴシック" panose="020B0400000000000000" pitchFamily="49" charset="-128"/>
                <a:ea typeface="BIZ UDゴシック" panose="020B0400000000000000" pitchFamily="49" charset="-128"/>
                <a:cs typeface="Meiryo"/>
                <a:sym typeface="Meiryo"/>
              </a:rPr>
              <a:t>選択</a:t>
            </a:r>
            <a:endParaRPr sz="1400" b="1" i="0" u="none" strike="noStrike" cap="none" dirty="0">
              <a:solidFill>
                <a:srgbClr val="009650"/>
              </a:solidFill>
              <a:latin typeface="BIZ UDゴシック" panose="020B0400000000000000" pitchFamily="49" charset="-128"/>
              <a:ea typeface="BIZ UDゴシック" panose="020B0400000000000000" pitchFamily="49" charset="-128"/>
              <a:cs typeface="Meiryo"/>
              <a:sym typeface="Meiryo"/>
            </a:endParaRPr>
          </a:p>
        </p:txBody>
      </p:sp>
      <p:sp>
        <p:nvSpPr>
          <p:cNvPr id="615" name="Google Shape;615;p16"/>
          <p:cNvSpPr txBox="1"/>
          <p:nvPr/>
        </p:nvSpPr>
        <p:spPr>
          <a:xfrm>
            <a:off x="6187384" y="1431905"/>
            <a:ext cx="2016000" cy="441843"/>
          </a:xfrm>
          <a:prstGeom prst="rect">
            <a:avLst/>
          </a:prstGeom>
          <a:noFill/>
          <a:ln>
            <a:noFill/>
          </a:ln>
        </p:spPr>
        <p:txBody>
          <a:bodyPr spcFirstLastPara="1" wrap="square" lIns="0" tIns="10850" rIns="0" bIns="0" anchor="t" anchorCtr="0">
            <a:spAutoFit/>
          </a:bodyPr>
          <a:lstStyle/>
          <a:p>
            <a:pPr marL="10860" marR="0" lvl="0" indent="0" algn="l" rtl="0">
              <a:lnSpc>
                <a:spcPct val="100000"/>
              </a:lnSpc>
              <a:spcBef>
                <a:spcPts val="0"/>
              </a:spcBef>
              <a:spcAft>
                <a:spcPts val="0"/>
              </a:spcAft>
              <a:buClr>
                <a:srgbClr val="000000"/>
              </a:buClr>
              <a:buSzPts val="1400"/>
              <a:buFont typeface="Arial"/>
              <a:buNone/>
            </a:pPr>
            <a:r>
              <a:rPr lang="ja-JP" sz="1400" b="1" i="0" u="none" strike="noStrike" cap="none">
                <a:solidFill>
                  <a:srgbClr val="009650"/>
                </a:solidFill>
                <a:latin typeface="BIZ UDゴシック" panose="020B0400000000000000" pitchFamily="49" charset="-128"/>
                <a:ea typeface="BIZ UDゴシック" panose="020B0400000000000000" pitchFamily="49" charset="-128"/>
                <a:cs typeface="Meiryo"/>
                <a:sym typeface="Meiryo"/>
              </a:rPr>
              <a:t>あらかじめ登録していた</a:t>
            </a:r>
            <a:endParaRPr sz="1400" b="1" i="0" u="none" strike="noStrike" cap="none">
              <a:solidFill>
                <a:srgbClr val="009650"/>
              </a:solidFill>
              <a:latin typeface="BIZ UDゴシック" panose="020B0400000000000000" pitchFamily="49" charset="-128"/>
              <a:ea typeface="BIZ UDゴシック" panose="020B0400000000000000" pitchFamily="49" charset="-128"/>
              <a:cs typeface="Meiryo"/>
              <a:sym typeface="Meiryo"/>
            </a:endParaRPr>
          </a:p>
          <a:p>
            <a:pPr marL="10860" marR="0" lvl="0" indent="0" algn="l" rtl="0">
              <a:lnSpc>
                <a:spcPct val="100000"/>
              </a:lnSpc>
              <a:spcBef>
                <a:spcPts val="0"/>
              </a:spcBef>
              <a:spcAft>
                <a:spcPts val="0"/>
              </a:spcAft>
              <a:buClr>
                <a:srgbClr val="000000"/>
              </a:buClr>
              <a:buSzPts val="1400"/>
              <a:buFont typeface="Arial"/>
              <a:buNone/>
            </a:pPr>
            <a:r>
              <a:rPr lang="ja-JP" sz="1400" b="1" i="0" u="none" strike="noStrike" cap="none">
                <a:solidFill>
                  <a:srgbClr val="009650"/>
                </a:solidFill>
                <a:latin typeface="BIZ UDゴシック" panose="020B0400000000000000" pitchFamily="49" charset="-128"/>
                <a:ea typeface="BIZ UDゴシック" panose="020B0400000000000000" pitchFamily="49" charset="-128"/>
                <a:cs typeface="Meiryo"/>
                <a:sym typeface="Meiryo"/>
              </a:rPr>
              <a:t>カードを選択</a:t>
            </a:r>
            <a:endParaRPr sz="1400" b="1" i="0" u="none" strike="noStrike" cap="none">
              <a:solidFill>
                <a:srgbClr val="009650"/>
              </a:solidFill>
              <a:latin typeface="BIZ UDゴシック" panose="020B0400000000000000" pitchFamily="49" charset="-128"/>
              <a:ea typeface="BIZ UDゴシック" panose="020B0400000000000000" pitchFamily="49" charset="-128"/>
              <a:cs typeface="Meiryo"/>
              <a:sym typeface="Meiryo"/>
            </a:endParaRPr>
          </a:p>
        </p:txBody>
      </p:sp>
      <p:sp>
        <p:nvSpPr>
          <p:cNvPr id="616" name="Google Shape;616;p16"/>
          <p:cNvSpPr/>
          <p:nvPr/>
        </p:nvSpPr>
        <p:spPr>
          <a:xfrm>
            <a:off x="3158753" y="4846705"/>
            <a:ext cx="1692000" cy="10800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ゴシック" panose="020B0400000000000000" pitchFamily="49" charset="-128"/>
              <a:ea typeface="BIZ UDゴシック" panose="020B0400000000000000" pitchFamily="49" charset="-128"/>
              <a:cs typeface="Calibri"/>
              <a:sym typeface="Calibri"/>
            </a:endParaRPr>
          </a:p>
        </p:txBody>
      </p:sp>
      <p:sp>
        <p:nvSpPr>
          <p:cNvPr id="620" name="Google Shape;620;p16"/>
          <p:cNvSpPr/>
          <p:nvPr/>
        </p:nvSpPr>
        <p:spPr>
          <a:xfrm>
            <a:off x="6231055" y="5188705"/>
            <a:ext cx="1692000" cy="3960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ゴシック" panose="020B0400000000000000" pitchFamily="49" charset="-128"/>
              <a:ea typeface="BIZ UDゴシック" panose="020B0400000000000000" pitchFamily="49" charset="-128"/>
              <a:cs typeface="Calibri"/>
              <a:sym typeface="Calibri"/>
            </a:endParaRPr>
          </a:p>
        </p:txBody>
      </p:sp>
      <p:sp>
        <p:nvSpPr>
          <p:cNvPr id="22"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3-C</a:t>
            </a:r>
            <a:endParaRPr lang="en-US" sz="3600" dirty="0">
              <a:latin typeface="BIZ UDゴシック" panose="020B0400000000000000" pitchFamily="49" charset="-128"/>
              <a:ea typeface="BIZ UDゴシック" panose="020B0400000000000000" pitchFamily="49" charset="-128"/>
            </a:endParaRPr>
          </a:p>
        </p:txBody>
      </p:sp>
      <p:grpSp>
        <p:nvGrpSpPr>
          <p:cNvPr id="24" name="図形グループ 23"/>
          <p:cNvGrpSpPr>
            <a:grpSpLocks noChangeAspect="1"/>
          </p:cNvGrpSpPr>
          <p:nvPr/>
        </p:nvGrpSpPr>
        <p:grpSpPr>
          <a:xfrm>
            <a:off x="5196435" y="3167090"/>
            <a:ext cx="720000" cy="540000"/>
            <a:chOff x="3355262" y="5469690"/>
            <a:chExt cx="720000" cy="540000"/>
          </a:xfrm>
        </p:grpSpPr>
        <p:cxnSp>
          <p:nvCxnSpPr>
            <p:cNvPr id="25" name="カギ線コネクタ 24"/>
            <p:cNvCxnSpPr/>
            <p:nvPr/>
          </p:nvCxnSpPr>
          <p:spPr>
            <a:xfrm rot="2700000">
              <a:off x="3429000" y="5469690"/>
              <a:ext cx="540000" cy="540000"/>
            </a:xfrm>
            <a:prstGeom prst="bentConnector3">
              <a:avLst>
                <a:gd name="adj1" fmla="val 100000"/>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a:off x="3355262" y="5737225"/>
              <a:ext cx="720000" cy="0"/>
            </a:xfrm>
            <a:prstGeom prst="line">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grpSp>
      <p:sp>
        <p:nvSpPr>
          <p:cNvPr id="4" name="タイトル 9">
            <a:extLst>
              <a:ext uri="{FF2B5EF4-FFF2-40B4-BE49-F238E27FC236}">
                <a16:creationId xmlns:a16="http://schemas.microsoft.com/office/drawing/2014/main" id="{BD2D4023-6749-BB7C-7849-D84F90E6A3E4}"/>
              </a:ext>
            </a:extLst>
          </p:cNvPr>
          <p:cNvSpPr txBox="1">
            <a:spLocks/>
          </p:cNvSpPr>
          <p:nvPr/>
        </p:nvSpPr>
        <p:spPr>
          <a:xfrm>
            <a:off x="1546533" y="235811"/>
            <a:ext cx="7382314"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オンライン診療アプリ</a:t>
            </a:r>
            <a:r>
              <a:rPr lang="ja-JP" altLang="ja-JP" sz="1800" dirty="0">
                <a:latin typeface="BIZ UDゴシック" panose="020B0400000000000000" pitchFamily="49" charset="-128"/>
                <a:ea typeface="BIZ UDゴシック" panose="020B0400000000000000" pitchFamily="49" charset="-128"/>
                <a:cs typeface="Meiryo"/>
                <a:sym typeface="Meiryo"/>
              </a:rPr>
              <a:t>curo</a:t>
            </a:r>
            <a:r>
              <a:rPr lang="ja-JP" altLang="ja-JP" sz="1800" spc="-750" dirty="0">
                <a:latin typeface="BIZ UDゴシック" panose="020B0400000000000000" pitchFamily="49" charset="-128"/>
                <a:ea typeface="BIZ UDゴシック" panose="020B0400000000000000" pitchFamily="49" charset="-128"/>
                <a:cs typeface="Meiryo"/>
                <a:sym typeface="Meiryo"/>
              </a:rPr>
              <a:t>n</a:t>
            </a:r>
            <a:r>
              <a:rPr lang="ja-JP" altLang="ja-JP" sz="1800" b="0" dirty="0">
                <a:latin typeface="BIZ UDゴシック" panose="020B0400000000000000" pitchFamily="49" charset="-128"/>
                <a:ea typeface="BIZ UDゴシック" panose="020B0400000000000000" pitchFamily="49" charset="-128"/>
                <a:cs typeface="Meiryo"/>
                <a:sym typeface="Meiryo"/>
              </a:rPr>
              <a:t>［</a:t>
            </a:r>
            <a:r>
              <a:rPr lang="ja-JP" altLang="ja-JP" sz="1800" dirty="0">
                <a:latin typeface="BIZ UDゴシック" panose="020B0400000000000000" pitchFamily="49" charset="-128"/>
                <a:ea typeface="BIZ UDゴシック" panose="020B0400000000000000" pitchFamily="49" charset="-128"/>
                <a:cs typeface="Meiryo"/>
                <a:sym typeface="Meiryo"/>
              </a:rPr>
              <a:t>クロン</a:t>
            </a:r>
            <a:r>
              <a:rPr lang="ja-JP" altLang="ja-JP" sz="1800" b="0" dirty="0">
                <a:latin typeface="BIZ UDゴシック" panose="020B0400000000000000" pitchFamily="49" charset="-128"/>
                <a:ea typeface="BIZ UDゴシック" panose="020B0400000000000000" pitchFamily="49" charset="-128"/>
                <a:cs typeface="Meiryo"/>
                <a:sym typeface="Meiryo"/>
              </a:rPr>
              <a:t>］</a:t>
            </a:r>
            <a:r>
              <a:rPr lang="en-US" altLang="ja-JP" sz="1800" spc="-13" dirty="0">
                <a:latin typeface="BIZ UDゴシック" panose="020B0400000000000000" pitchFamily="49" charset="-128"/>
                <a:ea typeface="BIZ UDゴシック" panose="020B0400000000000000" pitchFamily="49" charset="-128"/>
              </a:rPr>
              <a:t> </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【6</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ja-JP" altLang="en-US" sz="3200" dirty="0">
                <a:latin typeface="BIZ UDゴシック" panose="020B0400000000000000" pitchFamily="49" charset="-128"/>
                <a:ea typeface="BIZ UDゴシック" panose="020B0400000000000000" pitchFamily="49" charset="-128"/>
                <a:cs typeface="Meiryo"/>
                <a:sym typeface="Meiryo"/>
              </a:rPr>
              <a:t>「初診」の場合の流れの</a:t>
            </a:r>
            <a:r>
              <a:rPr lang="ja-JP" altLang="en-US" sz="3200" spc="-100" dirty="0">
                <a:latin typeface="BIZ UDゴシック" panose="020B0400000000000000" pitchFamily="49" charset="-128"/>
                <a:ea typeface="BIZ UDゴシック" panose="020B0400000000000000" pitchFamily="49" charset="-128"/>
                <a:cs typeface="Meiryo"/>
                <a:sym typeface="Meiryo"/>
              </a:rPr>
              <a:t>紹介</a:t>
            </a:r>
            <a:endParaRPr kumimoji="0" lang="ja-JP" altLang="en-US" sz="3200" kern="0" spc="-100" dirty="0">
              <a:latin typeface="BIZ UDゴシック" panose="020B0400000000000000" pitchFamily="49" charset="-128"/>
              <a:ea typeface="BIZ UDゴシック" panose="020B0400000000000000" pitchFamily="49" charset="-128"/>
            </a:endParaRPr>
          </a:p>
        </p:txBody>
      </p:sp>
      <p:grpSp>
        <p:nvGrpSpPr>
          <p:cNvPr id="3" name="図形グループ 58">
            <a:extLst>
              <a:ext uri="{FF2B5EF4-FFF2-40B4-BE49-F238E27FC236}">
                <a16:creationId xmlns:a16="http://schemas.microsoft.com/office/drawing/2014/main" id="{9CCD03DA-E654-A33C-1323-0FB070084A64}"/>
              </a:ext>
            </a:extLst>
          </p:cNvPr>
          <p:cNvGrpSpPr/>
          <p:nvPr/>
        </p:nvGrpSpPr>
        <p:grpSpPr>
          <a:xfrm>
            <a:off x="2813138" y="4557958"/>
            <a:ext cx="492443" cy="461665"/>
            <a:chOff x="7471821" y="2229458"/>
            <a:chExt cx="492443" cy="461665"/>
          </a:xfrm>
        </p:grpSpPr>
        <p:sp>
          <p:nvSpPr>
            <p:cNvPr id="5" name="円/楕円 59">
              <a:extLst>
                <a:ext uri="{FF2B5EF4-FFF2-40B4-BE49-F238E27FC236}">
                  <a16:creationId xmlns:a16="http://schemas.microsoft.com/office/drawing/2014/main" id="{52830858-65F2-7CCF-9432-687104D5D173}"/>
                </a:ext>
              </a:extLst>
            </p:cNvPr>
            <p:cNvSpPr>
              <a:spLocks noChangeAspect="1"/>
            </p:cNvSpPr>
            <p:nvPr/>
          </p:nvSpPr>
          <p:spPr>
            <a:xfrm>
              <a:off x="7583041" y="2376070"/>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6" name="正方形/長方形 5">
              <a:extLst>
                <a:ext uri="{FF2B5EF4-FFF2-40B4-BE49-F238E27FC236}">
                  <a16:creationId xmlns:a16="http://schemas.microsoft.com/office/drawing/2014/main" id="{DDFC126D-B408-CEF9-B4F1-423AC197121D}"/>
                </a:ext>
              </a:extLst>
            </p:cNvPr>
            <p:cNvSpPr/>
            <p:nvPr/>
          </p:nvSpPr>
          <p:spPr>
            <a:xfrm>
              <a:off x="7471821" y="2229458"/>
              <a:ext cx="492443"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⓱</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grpSp>
        <p:nvGrpSpPr>
          <p:cNvPr id="7" name="図形グループ 58">
            <a:extLst>
              <a:ext uri="{FF2B5EF4-FFF2-40B4-BE49-F238E27FC236}">
                <a16:creationId xmlns:a16="http://schemas.microsoft.com/office/drawing/2014/main" id="{95311A11-7DDB-C167-9BE5-C4B814C6734F}"/>
              </a:ext>
            </a:extLst>
          </p:cNvPr>
          <p:cNvGrpSpPr/>
          <p:nvPr/>
        </p:nvGrpSpPr>
        <p:grpSpPr>
          <a:xfrm>
            <a:off x="5984833" y="4925040"/>
            <a:ext cx="492444" cy="461665"/>
            <a:chOff x="7471820" y="2229458"/>
            <a:chExt cx="492444" cy="461665"/>
          </a:xfrm>
        </p:grpSpPr>
        <p:sp>
          <p:nvSpPr>
            <p:cNvPr id="8" name="円/楕円 59">
              <a:extLst>
                <a:ext uri="{FF2B5EF4-FFF2-40B4-BE49-F238E27FC236}">
                  <a16:creationId xmlns:a16="http://schemas.microsoft.com/office/drawing/2014/main" id="{9355E4BE-C52E-0459-CE5A-267142AECD9E}"/>
                </a:ext>
              </a:extLst>
            </p:cNvPr>
            <p:cNvSpPr>
              <a:spLocks noChangeAspect="1"/>
            </p:cNvSpPr>
            <p:nvPr/>
          </p:nvSpPr>
          <p:spPr>
            <a:xfrm>
              <a:off x="7583041" y="2376070"/>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9" name="正方形/長方形 8">
              <a:extLst>
                <a:ext uri="{FF2B5EF4-FFF2-40B4-BE49-F238E27FC236}">
                  <a16:creationId xmlns:a16="http://schemas.microsoft.com/office/drawing/2014/main" id="{F02A9A9E-7863-7037-62FB-10A32540807C}"/>
                </a:ext>
              </a:extLst>
            </p:cNvPr>
            <p:cNvSpPr/>
            <p:nvPr/>
          </p:nvSpPr>
          <p:spPr>
            <a:xfrm>
              <a:off x="7471820" y="2229458"/>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⓲</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graphicFrame>
        <p:nvGraphicFramePr>
          <p:cNvPr id="2" name="オブジェクト 1" hidden="1">
            <a:extLst>
              <a:ext uri="{FF2B5EF4-FFF2-40B4-BE49-F238E27FC236}">
                <a16:creationId xmlns:a16="http://schemas.microsoft.com/office/drawing/2014/main" id="{C81A3A53-469C-4CCF-BA01-33B47009B8F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353" imgH="353" progId="TCLayout.ActiveDocument.1">
                  <p:embed/>
                </p:oleObj>
              </mc:Choice>
              <mc:Fallback>
                <p:oleObj name="think-cell スライド" r:id="rId4" imgW="353" imgH="353" progId="TCLayout.ActiveDocument.1">
                  <p:embed/>
                  <p:pic>
                    <p:nvPicPr>
                      <p:cNvPr id="2" name="オブジェクト 1" hidden="1">
                        <a:extLst>
                          <a:ext uri="{FF2B5EF4-FFF2-40B4-BE49-F238E27FC236}">
                            <a16:creationId xmlns:a16="http://schemas.microsoft.com/office/drawing/2014/main" id="{C81A3A53-469C-4CCF-BA01-33B47009B8F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634" name="Google Shape;634;p18" descr="希望の薬局の画面で「この薬局を選択」をタップしている画像"/>
          <p:cNvPicPr preferRelativeResize="0">
            <a:picLocks noChangeAspect="1"/>
          </p:cNvPicPr>
          <p:nvPr/>
        </p:nvPicPr>
        <p:blipFill>
          <a:blip r:embed="rId6">
            <a:alphaModFix/>
          </a:blip>
          <a:stretch>
            <a:fillRect/>
          </a:stretch>
        </p:blipFill>
        <p:spPr>
          <a:xfrm>
            <a:off x="6916658" y="1992051"/>
            <a:ext cx="1620000" cy="3507802"/>
          </a:xfrm>
          <a:prstGeom prst="rect">
            <a:avLst/>
          </a:prstGeom>
          <a:noFill/>
          <a:ln w="9525" cap="flat" cmpd="sng">
            <a:solidFill>
              <a:schemeClr val="tx1">
                <a:lumMod val="50000"/>
                <a:lumOff val="50000"/>
              </a:schemeClr>
            </a:solidFill>
            <a:prstDash val="solid"/>
            <a:round/>
            <a:headEnd type="none" w="sm" len="sm"/>
            <a:tailEnd type="none" w="sm" len="sm"/>
          </a:ln>
        </p:spPr>
      </p:pic>
      <p:pic>
        <p:nvPicPr>
          <p:cNvPr id="635" name="Google Shape;635;p18" descr="希望の薬局を選択するための薬局の一覧が表示されている画面の画像"/>
          <p:cNvPicPr preferRelativeResize="0">
            <a:picLocks noChangeAspect="1"/>
          </p:cNvPicPr>
          <p:nvPr/>
        </p:nvPicPr>
        <p:blipFill>
          <a:blip r:embed="rId7">
            <a:alphaModFix/>
          </a:blip>
          <a:stretch>
            <a:fillRect/>
          </a:stretch>
        </p:blipFill>
        <p:spPr>
          <a:xfrm>
            <a:off x="4758315" y="1992051"/>
            <a:ext cx="1620000" cy="3507828"/>
          </a:xfrm>
          <a:prstGeom prst="rect">
            <a:avLst/>
          </a:prstGeom>
          <a:noFill/>
          <a:ln w="9525" cap="flat" cmpd="sng">
            <a:solidFill>
              <a:schemeClr val="tx1">
                <a:lumMod val="50000"/>
                <a:lumOff val="50000"/>
              </a:schemeClr>
            </a:solidFill>
            <a:prstDash val="solid"/>
            <a:round/>
            <a:headEnd type="none" w="sm" len="sm"/>
            <a:tailEnd type="none" w="sm" len="sm"/>
          </a:ln>
        </p:spPr>
      </p:pic>
      <p:pic>
        <p:nvPicPr>
          <p:cNvPr id="636" name="Google Shape;636;p18" descr="お薬の受け取り方法画面で「希望の薬局を選択」をタップしている画像"/>
          <p:cNvPicPr preferRelativeResize="0"/>
          <p:nvPr/>
        </p:nvPicPr>
        <p:blipFill>
          <a:blip r:embed="rId8">
            <a:alphaModFix/>
          </a:blip>
          <a:stretch>
            <a:fillRect/>
          </a:stretch>
        </p:blipFill>
        <p:spPr>
          <a:xfrm>
            <a:off x="2601417" y="1992051"/>
            <a:ext cx="1619075" cy="2016295"/>
          </a:xfrm>
          <a:prstGeom prst="rect">
            <a:avLst/>
          </a:prstGeom>
          <a:noFill/>
          <a:ln w="9525" cap="flat" cmpd="sng">
            <a:solidFill>
              <a:schemeClr val="tx1">
                <a:lumMod val="50000"/>
                <a:lumOff val="50000"/>
              </a:schemeClr>
            </a:solidFill>
            <a:prstDash val="solid"/>
            <a:round/>
            <a:headEnd type="none" w="sm" len="sm"/>
            <a:tailEnd type="none" w="sm" len="sm"/>
          </a:ln>
        </p:spPr>
      </p:pic>
      <p:sp>
        <p:nvSpPr>
          <p:cNvPr id="638" name="Google Shape;638;p18"/>
          <p:cNvSpPr txBox="1"/>
          <p:nvPr/>
        </p:nvSpPr>
        <p:spPr>
          <a:xfrm>
            <a:off x="2566707" y="1613874"/>
            <a:ext cx="1945800" cy="226500"/>
          </a:xfrm>
          <a:prstGeom prst="rect">
            <a:avLst/>
          </a:prstGeom>
          <a:noFill/>
          <a:ln>
            <a:noFill/>
          </a:ln>
        </p:spPr>
        <p:txBody>
          <a:bodyPr spcFirstLastPara="1" wrap="square" lIns="0" tIns="10850" rIns="0" bIns="0" anchor="t" anchorCtr="0">
            <a:spAutoFit/>
          </a:bodyPr>
          <a:lstStyle/>
          <a:p>
            <a:pPr marL="10860" marR="0" lvl="0" indent="0" algn="l" rtl="0">
              <a:lnSpc>
                <a:spcPct val="100000"/>
              </a:lnSpc>
              <a:spcBef>
                <a:spcPts val="0"/>
              </a:spcBef>
              <a:spcAft>
                <a:spcPts val="0"/>
              </a:spcAft>
              <a:buClr>
                <a:srgbClr val="000000"/>
              </a:buClr>
              <a:buSzPts val="1400"/>
              <a:buFont typeface="Arial"/>
              <a:buNone/>
            </a:pPr>
            <a:r>
              <a:rPr lang="ja-JP" sz="1400" b="1" i="0" u="none" strike="noStrike" cap="none">
                <a:solidFill>
                  <a:srgbClr val="009650"/>
                </a:solidFill>
                <a:latin typeface="BIZ UDゴシック" panose="020B0400000000000000" pitchFamily="49" charset="-128"/>
                <a:ea typeface="BIZ UDゴシック" panose="020B0400000000000000" pitchFamily="49" charset="-128"/>
                <a:cs typeface="Meiryo"/>
                <a:sym typeface="Meiryo"/>
              </a:rPr>
              <a:t>薬局を選択する</a:t>
            </a:r>
            <a:endParaRPr sz="1400" b="1" i="0" u="none" strike="noStrike" cap="none">
              <a:solidFill>
                <a:srgbClr val="009650"/>
              </a:solidFill>
              <a:latin typeface="BIZ UDゴシック" panose="020B0400000000000000" pitchFamily="49" charset="-128"/>
              <a:ea typeface="BIZ UDゴシック" panose="020B0400000000000000" pitchFamily="49" charset="-128"/>
              <a:cs typeface="Meiryo"/>
              <a:sym typeface="Meiryo"/>
            </a:endParaRPr>
          </a:p>
        </p:txBody>
      </p:sp>
      <p:sp>
        <p:nvSpPr>
          <p:cNvPr id="639" name="Google Shape;639;p18"/>
          <p:cNvSpPr txBox="1"/>
          <p:nvPr/>
        </p:nvSpPr>
        <p:spPr>
          <a:xfrm>
            <a:off x="323790" y="1909234"/>
            <a:ext cx="2657265" cy="4076037"/>
          </a:xfrm>
          <a:prstGeom prst="rect">
            <a:avLst/>
          </a:prstGeom>
          <a:noFill/>
          <a:ln>
            <a:noFill/>
          </a:ln>
        </p:spPr>
        <p:txBody>
          <a:bodyPr spcFirstLastPara="1" wrap="square" lIns="0" tIns="12050" rIns="0" bIns="0" anchor="t" anchorCtr="0">
            <a:spAutoFit/>
          </a:bodyPr>
          <a:lstStyle/>
          <a:p>
            <a:pPr marL="9525" marR="4343" lvl="0" algn="l" rtl="0">
              <a:spcBef>
                <a:spcPts val="0"/>
              </a:spcBef>
              <a:spcAft>
                <a:spcPts val="0"/>
              </a:spcAft>
              <a:buClr>
                <a:srgbClr val="000000"/>
              </a:buClr>
              <a:buSzPts val="2400"/>
              <a:buFont typeface="Arial"/>
              <a:buNone/>
              <a:tabLst>
                <a:tab pos="355600" algn="l"/>
              </a:tabLst>
            </a:pPr>
            <a:r>
              <a:rPr lang="ja-JP" altLang="en-US" sz="2400" b="1" dirty="0">
                <a:solidFill>
                  <a:srgbClr val="009650"/>
                </a:solidFill>
                <a:latin typeface="BIZ UDゴシック" panose="020B0400000000000000" pitchFamily="49" charset="-128"/>
                <a:ea typeface="BIZ UDゴシック" panose="020B0400000000000000" pitchFamily="49" charset="-128"/>
                <a:cs typeface="Meiryo"/>
                <a:sym typeface="Meiryo"/>
              </a:rPr>
              <a:t>⓳</a:t>
            </a:r>
            <a:r>
              <a:rPr lang="en-US" altLang="ja-JP" sz="2400" b="1" i="0" u="none" strike="noStrike" cap="none" dirty="0">
                <a:solidFill>
                  <a:srgbClr val="009650"/>
                </a:solidFill>
                <a:latin typeface="BIZ UDゴシック" panose="020B0400000000000000" pitchFamily="49" charset="-128"/>
                <a:ea typeface="BIZ UDゴシック" panose="020B0400000000000000" pitchFamily="49" charset="-128"/>
                <a:cs typeface="Meiryo"/>
                <a:sym typeface="Meiryo"/>
              </a:rPr>
              <a:t>	</a:t>
            </a:r>
            <a:r>
              <a:rPr lang="en-US" altLang="ja-JP" sz="1800" b="1" dirty="0">
                <a:solidFill>
                  <a:schemeClr val="tx1"/>
                </a:solidFill>
                <a:latin typeface="BIZ UDゴシック" panose="020B0400000000000000" pitchFamily="49" charset="-128"/>
                <a:ea typeface="BIZ UDゴシック" panose="020B0400000000000000" pitchFamily="49" charset="-128"/>
                <a:cs typeface="Meiryo"/>
                <a:sym typeface="Meiryo"/>
              </a:rPr>
              <a:t>｢</a:t>
            </a:r>
            <a:r>
              <a:rPr lang="ja-JP" sz="1800" b="1" dirty="0">
                <a:solidFill>
                  <a:schemeClr val="tx1"/>
                </a:solidFill>
                <a:latin typeface="BIZ UDゴシック" panose="020B0400000000000000" pitchFamily="49" charset="-128"/>
                <a:ea typeface="BIZ UDゴシック" panose="020B0400000000000000" pitchFamily="49" charset="-128"/>
                <a:cs typeface="Meiryo"/>
                <a:sym typeface="Meiryo"/>
              </a:rPr>
              <a:t>希望の薬局を</a:t>
            </a:r>
            <a:endParaRPr lang="en-US" altLang="ja-JP" sz="1800" b="1" dirty="0">
              <a:solidFill>
                <a:schemeClr val="tx1"/>
              </a:solidFill>
              <a:latin typeface="BIZ UDゴシック" panose="020B0400000000000000" pitchFamily="49" charset="-128"/>
              <a:ea typeface="BIZ UDゴシック" panose="020B0400000000000000" pitchFamily="49" charset="-128"/>
              <a:cs typeface="Meiryo"/>
              <a:sym typeface="Meiryo"/>
            </a:endParaRPr>
          </a:p>
          <a:p>
            <a:pPr marL="9525" marR="4343" lvl="0" algn="l" rtl="0">
              <a:spcBef>
                <a:spcPts val="0"/>
              </a:spcBef>
              <a:spcAft>
                <a:spcPts val="0"/>
              </a:spcAft>
              <a:buClr>
                <a:srgbClr val="000000"/>
              </a:buClr>
              <a:buSzPts val="2400"/>
              <a:buFont typeface="Arial"/>
              <a:buNone/>
              <a:tabLst>
                <a:tab pos="355600" algn="l"/>
              </a:tabLst>
            </a:pPr>
            <a:r>
              <a:rPr lang="en-US" altLang="ja-JP" sz="1800" b="1" dirty="0">
                <a:solidFill>
                  <a:schemeClr val="tx1"/>
                </a:solidFill>
                <a:latin typeface="BIZ UDゴシック" panose="020B0400000000000000" pitchFamily="49" charset="-128"/>
                <a:ea typeface="BIZ UDゴシック" panose="020B0400000000000000" pitchFamily="49" charset="-128"/>
                <a:cs typeface="Meiryo"/>
                <a:sym typeface="Meiryo"/>
              </a:rPr>
              <a:t>	</a:t>
            </a:r>
            <a:r>
              <a:rPr lang="ja-JP" sz="1800" b="1" dirty="0">
                <a:solidFill>
                  <a:schemeClr val="tx1"/>
                </a:solidFill>
                <a:latin typeface="BIZ UDゴシック" panose="020B0400000000000000" pitchFamily="49" charset="-128"/>
                <a:ea typeface="BIZ UDゴシック" panose="020B0400000000000000" pitchFamily="49" charset="-128"/>
                <a:cs typeface="Meiryo"/>
                <a:sym typeface="Meiryo"/>
              </a:rPr>
              <a:t>選択</a:t>
            </a:r>
            <a:r>
              <a:rPr lang="en-US" altLang="ja-JP" sz="1800" b="1" i="0" u="none" strike="noStrike" cap="none" dirty="0">
                <a:solidFill>
                  <a:schemeClr val="tx1"/>
                </a:solidFill>
                <a:latin typeface="BIZ UDゴシック" panose="020B0400000000000000" pitchFamily="49" charset="-128"/>
                <a:ea typeface="BIZ UDゴシック" panose="020B0400000000000000" pitchFamily="49" charset="-128"/>
                <a:cs typeface="Meiryo"/>
                <a:sym typeface="Meiryo"/>
              </a:rPr>
              <a:t>｣</a:t>
            </a:r>
            <a:r>
              <a:rPr lang="ja-JP" sz="1800" b="1" i="0" u="none" strike="noStrike" cap="none" dirty="0">
                <a:solidFill>
                  <a:schemeClr val="tx1"/>
                </a:solidFill>
                <a:latin typeface="BIZ UDゴシック" panose="020B0400000000000000" pitchFamily="49" charset="-128"/>
                <a:ea typeface="BIZ UDゴシック" panose="020B0400000000000000" pitchFamily="49" charset="-128"/>
                <a:cs typeface="Meiryo"/>
                <a:sym typeface="Meiryo"/>
              </a:rPr>
              <a:t>を</a:t>
            </a:r>
            <a:r>
              <a:rPr lang="ja-JP" altLang="en-US" sz="1800" b="1" i="0" u="none" strike="noStrike" cap="none" dirty="0">
                <a:solidFill>
                  <a:schemeClr val="tx1"/>
                </a:solidFill>
                <a:latin typeface="BIZ UDゴシック" panose="020B0400000000000000" pitchFamily="49" charset="-128"/>
                <a:ea typeface="BIZ UDゴシック" panose="020B0400000000000000" pitchFamily="49" charset="-128"/>
                <a:cs typeface="Meiryo"/>
                <a:sym typeface="Meiryo"/>
              </a:rPr>
              <a:t>選択</a:t>
            </a:r>
            <a:endParaRPr lang="en-US" altLang="ja-JP" sz="1800" b="1" i="0" u="none" strike="noStrike" cap="none" dirty="0">
              <a:solidFill>
                <a:schemeClr val="tx1"/>
              </a:solidFill>
              <a:latin typeface="BIZ UDゴシック" panose="020B0400000000000000" pitchFamily="49" charset="-128"/>
              <a:ea typeface="BIZ UDゴシック" panose="020B0400000000000000" pitchFamily="49" charset="-128"/>
              <a:cs typeface="Meiryo"/>
              <a:sym typeface="Meiryo"/>
            </a:endParaRPr>
          </a:p>
          <a:p>
            <a:pPr marL="9525" marR="4343" lvl="2" algn="l" rtl="0">
              <a:spcBef>
                <a:spcPts val="600"/>
              </a:spcBef>
              <a:spcAft>
                <a:spcPts val="0"/>
              </a:spcAft>
              <a:buClr>
                <a:srgbClr val="000000"/>
              </a:buClr>
              <a:buSzPts val="2400"/>
              <a:buFont typeface="Arial"/>
              <a:buNone/>
              <a:tabLst>
                <a:tab pos="355600" algn="l"/>
              </a:tabLst>
            </a:pPr>
            <a:r>
              <a:rPr lang="ja-JP" altLang="en-US" sz="1400" b="1" i="0" u="none" strike="noStrike" cap="none" dirty="0">
                <a:solidFill>
                  <a:schemeClr val="tx1"/>
                </a:solidFill>
                <a:latin typeface="Meiryo"/>
                <a:ea typeface="Meiryo"/>
                <a:cs typeface="Meiryo"/>
                <a:sym typeface="Meiryo"/>
              </a:rPr>
              <a:t>	または</a:t>
            </a:r>
            <a:r>
              <a:rPr lang="en-US" altLang="ja-JP" sz="1400" b="1" i="0" u="none" strike="noStrike" cap="none" dirty="0">
                <a:solidFill>
                  <a:schemeClr val="tx1"/>
                </a:solidFill>
                <a:latin typeface="Meiryo"/>
                <a:ea typeface="Meiryo"/>
                <a:cs typeface="Meiryo"/>
                <a:sym typeface="Meiryo"/>
              </a:rPr>
              <a:t>｢</a:t>
            </a:r>
            <a:r>
              <a:rPr lang="ja-JP" altLang="en-US" b="1" dirty="0">
                <a:solidFill>
                  <a:schemeClr val="tx1"/>
                </a:solidFill>
                <a:latin typeface="Meiryo"/>
                <a:ea typeface="Meiryo"/>
                <a:cs typeface="Meiryo"/>
                <a:sym typeface="Meiryo"/>
              </a:rPr>
              <a:t>希望の</a:t>
            </a:r>
          </a:p>
          <a:p>
            <a:pPr marL="9525" marR="4343" lvl="2" algn="l" rtl="0">
              <a:spcBef>
                <a:spcPts val="0"/>
              </a:spcBef>
              <a:spcAft>
                <a:spcPts val="0"/>
              </a:spcAft>
              <a:buClr>
                <a:srgbClr val="000000"/>
              </a:buClr>
              <a:buSzPts val="2400"/>
              <a:buFont typeface="Arial"/>
              <a:buNone/>
              <a:tabLst>
                <a:tab pos="355600" algn="l"/>
              </a:tabLst>
            </a:pPr>
            <a:r>
              <a:rPr lang="ja-JP" altLang="en-US" b="1" dirty="0">
                <a:solidFill>
                  <a:schemeClr val="tx1"/>
                </a:solidFill>
                <a:latin typeface="Meiryo"/>
                <a:ea typeface="Meiryo"/>
                <a:cs typeface="Meiryo"/>
                <a:sym typeface="Meiryo"/>
              </a:rPr>
              <a:t>	薬局なし</a:t>
            </a:r>
            <a:r>
              <a:rPr lang="en-US" altLang="ja-JP" b="1" dirty="0">
                <a:solidFill>
                  <a:schemeClr val="tx1"/>
                </a:solidFill>
                <a:latin typeface="Meiryo"/>
                <a:ea typeface="Meiryo"/>
                <a:cs typeface="Meiryo"/>
                <a:sym typeface="Meiryo"/>
              </a:rPr>
              <a:t>｣</a:t>
            </a:r>
            <a:r>
              <a:rPr lang="ja-JP" altLang="en-US" b="1" dirty="0">
                <a:solidFill>
                  <a:schemeClr val="tx1"/>
                </a:solidFill>
                <a:latin typeface="Meiryo"/>
                <a:ea typeface="Meiryo"/>
                <a:cs typeface="Meiryo"/>
                <a:sym typeface="Meiryo"/>
              </a:rPr>
              <a:t>をタップ</a:t>
            </a:r>
            <a:endParaRPr lang="ja-JP" altLang="en-US" sz="1200" b="1" i="0" u="none" strike="sngStrike" cap="none" dirty="0">
              <a:solidFill>
                <a:schemeClr val="tx1"/>
              </a:solidFill>
              <a:latin typeface="Meiryo"/>
              <a:ea typeface="Meiryo"/>
              <a:cs typeface="Meiryo"/>
              <a:sym typeface="Meiryo"/>
            </a:endParaRPr>
          </a:p>
          <a:p>
            <a:pPr marL="9525" marR="4343" lvl="2" algn="l" rtl="0">
              <a:spcBef>
                <a:spcPts val="0"/>
              </a:spcBef>
              <a:spcAft>
                <a:spcPts val="0"/>
              </a:spcAft>
              <a:buClr>
                <a:srgbClr val="000000"/>
              </a:buClr>
              <a:buSzPts val="2400"/>
              <a:buFont typeface="Arial"/>
              <a:buNone/>
              <a:tabLst>
                <a:tab pos="355600" algn="l"/>
              </a:tabLst>
            </a:pPr>
            <a:r>
              <a:rPr lang="ja-JP" altLang="en-US" sz="2400" b="1" dirty="0">
                <a:solidFill>
                  <a:srgbClr val="009650"/>
                </a:solidFill>
                <a:latin typeface="BIZ UDゴシック" panose="020B0400000000000000" pitchFamily="49" charset="-128"/>
                <a:ea typeface="BIZ UDゴシック" panose="020B0400000000000000" pitchFamily="49" charset="-128"/>
                <a:cs typeface="Meiryo"/>
                <a:sym typeface="Meiryo"/>
              </a:rPr>
              <a:t>⓴</a:t>
            </a:r>
            <a:r>
              <a:rPr lang="en-US" altLang="ja-JP" sz="2400" b="1" i="0" u="none" strike="noStrike" cap="none" dirty="0">
                <a:solidFill>
                  <a:srgbClr val="009650"/>
                </a:solidFill>
                <a:latin typeface="BIZ UDゴシック" panose="020B0400000000000000" pitchFamily="49" charset="-128"/>
                <a:ea typeface="BIZ UDゴシック" panose="020B0400000000000000" pitchFamily="49" charset="-128"/>
                <a:cs typeface="Meiryo"/>
                <a:sym typeface="Meiryo"/>
              </a:rPr>
              <a:t>	</a:t>
            </a:r>
            <a:r>
              <a:rPr lang="ja-JP" sz="1800" b="1" i="0" u="none" strike="noStrike" cap="none" dirty="0">
                <a:solidFill>
                  <a:srgbClr val="000000"/>
                </a:solidFill>
                <a:latin typeface="BIZ UDゴシック" panose="020B0400000000000000" pitchFamily="49" charset="-128"/>
                <a:ea typeface="BIZ UDゴシック" panose="020B0400000000000000" pitchFamily="49" charset="-128"/>
                <a:cs typeface="Meiryo"/>
                <a:sym typeface="Meiryo"/>
              </a:rPr>
              <a:t>ご希望の薬局を</a:t>
            </a:r>
            <a:endParaRPr lang="en-US" altLang="ja-JP" sz="1800" b="1" i="0" u="none" strike="noStrike" cap="none" dirty="0">
              <a:solidFill>
                <a:srgbClr val="000000"/>
              </a:solidFill>
              <a:latin typeface="BIZ UDゴシック" panose="020B0400000000000000" pitchFamily="49" charset="-128"/>
              <a:ea typeface="BIZ UDゴシック" panose="020B0400000000000000" pitchFamily="49" charset="-128"/>
              <a:cs typeface="Meiryo"/>
              <a:sym typeface="Meiryo"/>
            </a:endParaRPr>
          </a:p>
          <a:p>
            <a:pPr marL="9525" marR="4344" lvl="2" algn="l" rtl="0">
              <a:spcBef>
                <a:spcPts val="0"/>
              </a:spcBef>
              <a:spcAft>
                <a:spcPts val="0"/>
              </a:spcAft>
              <a:buClr>
                <a:srgbClr val="000000"/>
              </a:buClr>
              <a:buSzPts val="2400"/>
              <a:buFont typeface="Arial"/>
              <a:buNone/>
              <a:tabLst>
                <a:tab pos="355600" algn="l"/>
              </a:tabLst>
            </a:pPr>
            <a:r>
              <a:rPr lang="en-US" altLang="ja-JP" sz="1800" b="1" dirty="0">
                <a:latin typeface="BIZ UDゴシック" panose="020B0400000000000000" pitchFamily="49" charset="-128"/>
                <a:ea typeface="BIZ UDゴシック" panose="020B0400000000000000" pitchFamily="49" charset="-128"/>
                <a:cs typeface="Meiryo"/>
                <a:sym typeface="Meiryo"/>
              </a:rPr>
              <a:t>	</a:t>
            </a:r>
            <a:r>
              <a:rPr lang="ja-JP" sz="1800" b="1" i="0" u="none" strike="noStrike" cap="none" dirty="0">
                <a:solidFill>
                  <a:srgbClr val="000000"/>
                </a:solidFill>
                <a:latin typeface="BIZ UDゴシック" panose="020B0400000000000000" pitchFamily="49" charset="-128"/>
                <a:ea typeface="BIZ UDゴシック" panose="020B0400000000000000" pitchFamily="49" charset="-128"/>
                <a:cs typeface="Meiryo"/>
                <a:sym typeface="Meiryo"/>
              </a:rPr>
              <a:t>選択</a:t>
            </a:r>
            <a:endParaRPr lang="en-US" altLang="ja-JP" sz="1800" b="1" dirty="0">
              <a:latin typeface="BIZ UDゴシック" panose="020B0400000000000000" pitchFamily="49" charset="-128"/>
              <a:ea typeface="BIZ UDゴシック" panose="020B0400000000000000" pitchFamily="49" charset="-128"/>
              <a:cs typeface="Meiryo"/>
              <a:sym typeface="Meiryo"/>
            </a:endParaRPr>
          </a:p>
          <a:p>
            <a:pPr marL="9525" marR="4344" lvl="2" algn="l" rtl="0">
              <a:spcBef>
                <a:spcPts val="0"/>
              </a:spcBef>
              <a:spcAft>
                <a:spcPts val="0"/>
              </a:spcAft>
              <a:buClr>
                <a:srgbClr val="000000"/>
              </a:buClr>
              <a:buSzPts val="2400"/>
              <a:buFont typeface="Arial"/>
              <a:buNone/>
              <a:tabLst>
                <a:tab pos="355600" algn="l"/>
              </a:tabLst>
            </a:pPr>
            <a:r>
              <a:rPr lang="en-US" altLang="ja-JP" sz="2400" b="1" i="0" u="none" strike="noStrike" cap="none" dirty="0">
                <a:solidFill>
                  <a:srgbClr val="009650"/>
                </a:solidFill>
                <a:latin typeface="BIZ UDゴシック" panose="020B0400000000000000" pitchFamily="49" charset="-128"/>
                <a:ea typeface="BIZ UDゴシック" panose="020B0400000000000000" pitchFamily="49" charset="-128"/>
                <a:cs typeface="Meiryo"/>
                <a:sym typeface="Meiryo"/>
              </a:rPr>
              <a:t>	</a:t>
            </a:r>
            <a:r>
              <a:rPr lang="en-US" altLang="ja-JP" sz="1800" b="1" dirty="0">
                <a:solidFill>
                  <a:schemeClr val="tx1"/>
                </a:solidFill>
                <a:latin typeface="BIZ UDゴシック" panose="020B0400000000000000" pitchFamily="49" charset="-128"/>
                <a:ea typeface="BIZ UDゴシック" panose="020B0400000000000000" pitchFamily="49" charset="-128"/>
                <a:cs typeface="Meiryo"/>
                <a:sym typeface="Meiryo"/>
              </a:rPr>
              <a:t>｢</a:t>
            </a:r>
            <a:r>
              <a:rPr lang="ja-JP" sz="1800" b="1" i="0" u="none" strike="noStrike" cap="none" dirty="0">
                <a:solidFill>
                  <a:schemeClr val="tx1"/>
                </a:solidFill>
                <a:latin typeface="BIZ UDゴシック" panose="020B0400000000000000" pitchFamily="49" charset="-128"/>
                <a:ea typeface="BIZ UDゴシック" panose="020B0400000000000000" pitchFamily="49" charset="-128"/>
                <a:cs typeface="Meiryo"/>
                <a:sym typeface="Meiryo"/>
              </a:rPr>
              <a:t>この薬局</a:t>
            </a:r>
            <a:r>
              <a:rPr lang="ja-JP" sz="1800" b="1" dirty="0">
                <a:solidFill>
                  <a:schemeClr val="tx1"/>
                </a:solidFill>
                <a:latin typeface="BIZ UDゴシック" panose="020B0400000000000000" pitchFamily="49" charset="-128"/>
                <a:ea typeface="BIZ UDゴシック" panose="020B0400000000000000" pitchFamily="49" charset="-128"/>
                <a:cs typeface="Meiryo"/>
                <a:sym typeface="Meiryo"/>
              </a:rPr>
              <a:t>を選択</a:t>
            </a:r>
            <a:r>
              <a:rPr lang="en-US" altLang="ja-JP" sz="1800" b="1" i="0" u="none" strike="noStrike" cap="none" dirty="0">
                <a:solidFill>
                  <a:schemeClr val="tx1"/>
                </a:solidFill>
                <a:latin typeface="BIZ UDゴシック" panose="020B0400000000000000" pitchFamily="49" charset="-128"/>
                <a:ea typeface="BIZ UDゴシック" panose="020B0400000000000000" pitchFamily="49" charset="-128"/>
                <a:cs typeface="Meiryo"/>
                <a:sym typeface="Meiryo"/>
              </a:rPr>
              <a:t>｣</a:t>
            </a:r>
          </a:p>
          <a:p>
            <a:pPr marL="9525" marR="4344" lvl="0" algn="l" rtl="0">
              <a:spcAft>
                <a:spcPts val="0"/>
              </a:spcAft>
              <a:buClr>
                <a:srgbClr val="000000"/>
              </a:buClr>
              <a:buSzPts val="2400"/>
              <a:buFont typeface="Arial"/>
              <a:buNone/>
              <a:tabLst>
                <a:tab pos="355600" algn="l"/>
              </a:tabLst>
            </a:pPr>
            <a:r>
              <a:rPr lang="en-US" altLang="ja-JP" sz="1800" b="1" dirty="0">
                <a:solidFill>
                  <a:schemeClr val="tx1"/>
                </a:solidFill>
                <a:latin typeface="BIZ UDゴシック" panose="020B0400000000000000" pitchFamily="49" charset="-128"/>
                <a:ea typeface="BIZ UDゴシック" panose="020B0400000000000000" pitchFamily="49" charset="-128"/>
                <a:cs typeface="Meiryo"/>
                <a:sym typeface="Meiryo"/>
              </a:rPr>
              <a:t>	</a:t>
            </a:r>
            <a:r>
              <a:rPr lang="ja-JP" sz="1800" b="1" i="0" u="none" strike="noStrike" cap="none" dirty="0">
                <a:solidFill>
                  <a:schemeClr val="tx1"/>
                </a:solidFill>
                <a:latin typeface="BIZ UDゴシック" panose="020B0400000000000000" pitchFamily="49" charset="-128"/>
                <a:ea typeface="BIZ UDゴシック" panose="020B0400000000000000" pitchFamily="49" charset="-128"/>
                <a:cs typeface="Meiryo"/>
                <a:sym typeface="Meiryo"/>
              </a:rPr>
              <a:t>を</a:t>
            </a:r>
            <a:r>
              <a:rPr lang="ja-JP" altLang="en-US" sz="1800" b="1" i="0" u="none" strike="noStrike" cap="none" dirty="0">
                <a:solidFill>
                  <a:schemeClr val="tx1"/>
                </a:solidFill>
                <a:latin typeface="BIZ UDゴシック" panose="020B0400000000000000" pitchFamily="49" charset="-128"/>
                <a:ea typeface="BIZ UDゴシック" panose="020B0400000000000000" pitchFamily="49" charset="-128"/>
                <a:cs typeface="Meiryo"/>
                <a:sym typeface="Meiryo"/>
              </a:rPr>
              <a:t>選択</a:t>
            </a:r>
            <a:endParaRPr lang="en-US" altLang="ja-JP" sz="1800" b="1" i="0" u="none" strike="noStrike" cap="none" dirty="0">
              <a:solidFill>
                <a:schemeClr val="tx1"/>
              </a:solidFill>
              <a:latin typeface="BIZ UDゴシック" panose="020B0400000000000000" pitchFamily="49" charset="-128"/>
              <a:ea typeface="BIZ UDゴシック" panose="020B0400000000000000" pitchFamily="49" charset="-128"/>
              <a:cs typeface="Meiryo"/>
              <a:sym typeface="Meiryo"/>
            </a:endParaRPr>
          </a:p>
          <a:p>
            <a:pPr marL="9525" marR="4344" lvl="0" algn="l" rtl="0">
              <a:spcBef>
                <a:spcPts val="85"/>
              </a:spcBef>
              <a:spcAft>
                <a:spcPts val="0"/>
              </a:spcAft>
              <a:buClr>
                <a:srgbClr val="000000"/>
              </a:buClr>
              <a:buSzPts val="2400"/>
              <a:buFont typeface="Arial"/>
              <a:buNone/>
              <a:tabLst>
                <a:tab pos="355600" algn="l"/>
              </a:tabLst>
            </a:pPr>
            <a:endParaRPr lang="en-US" sz="1800" b="1" dirty="0">
              <a:latin typeface="BIZ UDゴシック" panose="020B0400000000000000" pitchFamily="49" charset="-128"/>
              <a:ea typeface="BIZ UDゴシック" panose="020B0400000000000000" pitchFamily="49" charset="-128"/>
              <a:cs typeface="Meiryo"/>
              <a:sym typeface="Meiryo"/>
            </a:endParaRPr>
          </a:p>
          <a:p>
            <a:pPr marL="9525" marR="4344" lvl="0" algn="l" rtl="0">
              <a:spcBef>
                <a:spcPts val="0"/>
              </a:spcBef>
              <a:spcAft>
                <a:spcPts val="0"/>
              </a:spcAft>
              <a:buClr>
                <a:srgbClr val="000000"/>
              </a:buClr>
              <a:buSzPts val="2400"/>
              <a:buFont typeface="Arial"/>
              <a:buNone/>
              <a:tabLst>
                <a:tab pos="355600" algn="l"/>
              </a:tabLst>
            </a:pPr>
            <a:r>
              <a:rPr lang="en-US" altLang="ja-JP" b="1" i="0" u="none" strike="noStrike" cap="none" dirty="0">
                <a:solidFill>
                  <a:srgbClr val="000000"/>
                </a:solidFill>
                <a:latin typeface="BIZ UDゴシック" panose="020B0400000000000000" pitchFamily="49" charset="-128"/>
                <a:ea typeface="BIZ UDゴシック" panose="020B0400000000000000" pitchFamily="49" charset="-128"/>
                <a:cs typeface="Meiryo"/>
                <a:sym typeface="Meiryo"/>
              </a:rPr>
              <a:t>	※</a:t>
            </a:r>
            <a:r>
              <a:rPr lang="ja-JP" altLang="en-US" b="1" i="0" u="none" strike="noStrike" cap="none" dirty="0">
                <a:solidFill>
                  <a:srgbClr val="000000"/>
                </a:solidFill>
                <a:latin typeface="BIZ UDゴシック" panose="020B0400000000000000" pitchFamily="49" charset="-128"/>
                <a:ea typeface="BIZ UDゴシック" panose="020B0400000000000000" pitchFamily="49" charset="-128"/>
                <a:cs typeface="Meiryo"/>
                <a:sym typeface="Meiryo"/>
              </a:rPr>
              <a:t>薬局で薬を受け取る</a:t>
            </a:r>
            <a:endParaRPr lang="en-US" altLang="ja-JP" b="1" i="0" u="none" strike="noStrike" cap="none" dirty="0">
              <a:solidFill>
                <a:srgbClr val="000000"/>
              </a:solidFill>
              <a:latin typeface="BIZ UDゴシック" panose="020B0400000000000000" pitchFamily="49" charset="-128"/>
              <a:ea typeface="BIZ UDゴシック" panose="020B0400000000000000" pitchFamily="49" charset="-128"/>
              <a:cs typeface="Meiryo"/>
              <a:sym typeface="Meiryo"/>
            </a:endParaRPr>
          </a:p>
          <a:p>
            <a:pPr marL="9525" marR="4344" lvl="0" algn="l" rtl="0">
              <a:spcBef>
                <a:spcPts val="0"/>
              </a:spcBef>
              <a:spcAft>
                <a:spcPts val="0"/>
              </a:spcAft>
              <a:buClr>
                <a:srgbClr val="000000"/>
              </a:buClr>
              <a:buSzPts val="2400"/>
              <a:buFont typeface="Arial"/>
              <a:buNone/>
              <a:tabLst>
                <a:tab pos="355600" algn="l"/>
              </a:tabLst>
            </a:pPr>
            <a:r>
              <a:rPr lang="ja-JP" altLang="en-US" b="1" dirty="0">
                <a:latin typeface="BIZ UDゴシック" panose="020B0400000000000000" pitchFamily="49" charset="-128"/>
                <a:ea typeface="BIZ UDゴシック" panose="020B0400000000000000" pitchFamily="49" charset="-128"/>
                <a:cs typeface="Meiryo"/>
                <a:sym typeface="Meiryo"/>
              </a:rPr>
              <a:t>　　</a:t>
            </a:r>
            <a:r>
              <a:rPr lang="ja-JP" altLang="en-US" b="1" i="0" u="none" strike="noStrike" cap="none" dirty="0">
                <a:solidFill>
                  <a:srgbClr val="000000"/>
                </a:solidFill>
                <a:latin typeface="BIZ UDゴシック" panose="020B0400000000000000" pitchFamily="49" charset="-128"/>
                <a:ea typeface="BIZ UDゴシック" panose="020B0400000000000000" pitchFamily="49" charset="-128"/>
                <a:cs typeface="Meiryo"/>
                <a:sym typeface="Meiryo"/>
              </a:rPr>
              <a:t>場合、一部の薬局には</a:t>
            </a:r>
            <a:endParaRPr lang="en-US" altLang="ja-JP" b="1" i="0" u="none" strike="noStrike" cap="none" dirty="0">
              <a:solidFill>
                <a:srgbClr val="000000"/>
              </a:solidFill>
              <a:latin typeface="BIZ UDゴシック" panose="020B0400000000000000" pitchFamily="49" charset="-128"/>
              <a:ea typeface="BIZ UDゴシック" panose="020B0400000000000000" pitchFamily="49" charset="-128"/>
              <a:cs typeface="Meiryo"/>
              <a:sym typeface="Meiryo"/>
            </a:endParaRPr>
          </a:p>
          <a:p>
            <a:pPr marL="9525" marR="4344" lvl="0" algn="l" rtl="0">
              <a:spcBef>
                <a:spcPts val="0"/>
              </a:spcBef>
              <a:spcAft>
                <a:spcPts val="0"/>
              </a:spcAft>
              <a:buClr>
                <a:srgbClr val="000000"/>
              </a:buClr>
              <a:buSzPts val="2400"/>
              <a:buFont typeface="Arial"/>
              <a:buNone/>
              <a:tabLst>
                <a:tab pos="355600" algn="l"/>
              </a:tabLst>
            </a:pPr>
            <a:r>
              <a:rPr lang="ja-JP" altLang="en-US" b="1" dirty="0">
                <a:latin typeface="BIZ UDゴシック" panose="020B0400000000000000" pitchFamily="49" charset="-128"/>
                <a:ea typeface="BIZ UDゴシック" panose="020B0400000000000000" pitchFamily="49" charset="-128"/>
                <a:cs typeface="Meiryo"/>
                <a:sym typeface="Meiryo"/>
              </a:rPr>
              <a:t>　　</a:t>
            </a:r>
            <a:r>
              <a:rPr lang="ja-JP" altLang="en-US" b="1" i="0" u="none" strike="noStrike" cap="none" dirty="0">
                <a:solidFill>
                  <a:srgbClr val="000000"/>
                </a:solidFill>
                <a:latin typeface="BIZ UDゴシック" panose="020B0400000000000000" pitchFamily="49" charset="-128"/>
                <a:ea typeface="BIZ UDゴシック" panose="020B0400000000000000" pitchFamily="49" charset="-128"/>
                <a:cs typeface="Meiryo"/>
                <a:sym typeface="Meiryo"/>
              </a:rPr>
              <a:t>処方箋を医療機関から</a:t>
            </a:r>
            <a:endParaRPr lang="en-US" altLang="ja-JP" b="1" i="0" u="none" strike="noStrike" cap="none" dirty="0">
              <a:solidFill>
                <a:srgbClr val="000000"/>
              </a:solidFill>
              <a:latin typeface="BIZ UDゴシック" panose="020B0400000000000000" pitchFamily="49" charset="-128"/>
              <a:ea typeface="BIZ UDゴシック" panose="020B0400000000000000" pitchFamily="49" charset="-128"/>
              <a:cs typeface="Meiryo"/>
              <a:sym typeface="Meiryo"/>
            </a:endParaRPr>
          </a:p>
          <a:p>
            <a:pPr marL="9525" marR="4344" lvl="0" algn="l" rtl="0">
              <a:spcBef>
                <a:spcPts val="0"/>
              </a:spcBef>
              <a:spcAft>
                <a:spcPts val="0"/>
              </a:spcAft>
              <a:buClr>
                <a:srgbClr val="000000"/>
              </a:buClr>
              <a:buSzPts val="2400"/>
              <a:buFont typeface="Arial"/>
              <a:buNone/>
              <a:tabLst>
                <a:tab pos="355600" algn="l"/>
              </a:tabLst>
            </a:pPr>
            <a:r>
              <a:rPr lang="ja-JP" altLang="en-US" b="1" dirty="0">
                <a:latin typeface="BIZ UDゴシック" panose="020B0400000000000000" pitchFamily="49" charset="-128"/>
                <a:ea typeface="BIZ UDゴシック" panose="020B0400000000000000" pitchFamily="49" charset="-128"/>
                <a:cs typeface="Meiryo"/>
                <a:sym typeface="Meiryo"/>
              </a:rPr>
              <a:t>　　</a:t>
            </a:r>
            <a:r>
              <a:rPr lang="ja-JP" altLang="en-US" b="1" i="0" u="none" strike="noStrike" cap="none" dirty="0">
                <a:solidFill>
                  <a:srgbClr val="000000"/>
                </a:solidFill>
                <a:latin typeface="BIZ UDゴシック" panose="020B0400000000000000" pitchFamily="49" charset="-128"/>
                <a:ea typeface="BIZ UDゴシック" panose="020B0400000000000000" pitchFamily="49" charset="-128"/>
                <a:cs typeface="Meiryo"/>
                <a:sym typeface="Meiryo"/>
              </a:rPr>
              <a:t>直接</a:t>
            </a:r>
            <a:r>
              <a:rPr lang="en-US" altLang="ja-JP" b="1" i="0" u="none" strike="noStrike" cap="none" dirty="0">
                <a:solidFill>
                  <a:srgbClr val="000000"/>
                </a:solidFill>
                <a:latin typeface="BIZ UDゴシック" panose="020B0400000000000000" pitchFamily="49" charset="-128"/>
                <a:ea typeface="BIZ UDゴシック" panose="020B0400000000000000" pitchFamily="49" charset="-128"/>
                <a:cs typeface="Meiryo"/>
                <a:sym typeface="Meiryo"/>
              </a:rPr>
              <a:t>FAX</a:t>
            </a:r>
            <a:r>
              <a:rPr lang="ja-JP" altLang="en-US" b="1" i="0" u="none" strike="noStrike" cap="none" dirty="0">
                <a:solidFill>
                  <a:srgbClr val="000000"/>
                </a:solidFill>
                <a:latin typeface="BIZ UDゴシック" panose="020B0400000000000000" pitchFamily="49" charset="-128"/>
                <a:ea typeface="BIZ UDゴシック" panose="020B0400000000000000" pitchFamily="49" charset="-128"/>
                <a:cs typeface="Meiryo"/>
                <a:sym typeface="Meiryo"/>
              </a:rPr>
              <a:t>すること</a:t>
            </a:r>
            <a:r>
              <a:rPr lang="ja-JP" altLang="en-US" b="1" dirty="0">
                <a:latin typeface="BIZ UDゴシック" panose="020B0400000000000000" pitchFamily="49" charset="-128"/>
                <a:ea typeface="BIZ UDゴシック" panose="020B0400000000000000" pitchFamily="49" charset="-128"/>
                <a:cs typeface="Meiryo"/>
                <a:sym typeface="Meiryo"/>
              </a:rPr>
              <a:t>が</a:t>
            </a:r>
            <a:endParaRPr lang="en-US" altLang="ja-JP" b="1" dirty="0">
              <a:latin typeface="BIZ UDゴシック" panose="020B0400000000000000" pitchFamily="49" charset="-128"/>
              <a:ea typeface="BIZ UDゴシック" panose="020B0400000000000000" pitchFamily="49" charset="-128"/>
              <a:cs typeface="Meiryo"/>
              <a:sym typeface="Meiryo"/>
            </a:endParaRPr>
          </a:p>
          <a:p>
            <a:pPr marL="9525" marR="4344" lvl="0" algn="l" rtl="0">
              <a:spcBef>
                <a:spcPts val="0"/>
              </a:spcBef>
              <a:spcAft>
                <a:spcPts val="0"/>
              </a:spcAft>
              <a:buClr>
                <a:srgbClr val="000000"/>
              </a:buClr>
              <a:buSzPts val="2400"/>
              <a:buFont typeface="Arial"/>
              <a:buNone/>
              <a:tabLst>
                <a:tab pos="355600" algn="l"/>
              </a:tabLst>
            </a:pPr>
            <a:r>
              <a:rPr lang="ja-JP" altLang="en-US" b="1" dirty="0">
                <a:latin typeface="BIZ UDゴシック" panose="020B0400000000000000" pitchFamily="49" charset="-128"/>
                <a:ea typeface="BIZ UDゴシック" panose="020B0400000000000000" pitchFamily="49" charset="-128"/>
                <a:cs typeface="Meiryo"/>
                <a:sym typeface="Meiryo"/>
              </a:rPr>
              <a:t>　　可能です</a:t>
            </a:r>
            <a:endParaRPr sz="1800" b="1" i="0" u="none" strike="noStrike" cap="none" dirty="0">
              <a:solidFill>
                <a:srgbClr val="000000"/>
              </a:solidFill>
              <a:latin typeface="BIZ UDゴシック" panose="020B0400000000000000" pitchFamily="49" charset="-128"/>
              <a:ea typeface="BIZ UDゴシック" panose="020B0400000000000000" pitchFamily="49" charset="-128"/>
              <a:cs typeface="Meiryo"/>
              <a:sym typeface="Meiryo"/>
            </a:endParaRPr>
          </a:p>
        </p:txBody>
      </p:sp>
      <p:sp>
        <p:nvSpPr>
          <p:cNvPr id="640" name="Google Shape;640;p18"/>
          <p:cNvSpPr/>
          <p:nvPr/>
        </p:nvSpPr>
        <p:spPr>
          <a:xfrm>
            <a:off x="4796745" y="2166456"/>
            <a:ext cx="1512000" cy="32040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rgbClr val="FFFFFF"/>
              </a:solidFill>
              <a:latin typeface="BIZ UDゴシック" panose="020B0400000000000000" pitchFamily="49" charset="-128"/>
              <a:ea typeface="BIZ UDゴシック" panose="020B0400000000000000" pitchFamily="49" charset="-128"/>
              <a:cs typeface="Calibri"/>
              <a:sym typeface="Calibri"/>
            </a:endParaRPr>
          </a:p>
        </p:txBody>
      </p:sp>
      <p:sp>
        <p:nvSpPr>
          <p:cNvPr id="644" name="Google Shape;644;p18"/>
          <p:cNvSpPr/>
          <p:nvPr/>
        </p:nvSpPr>
        <p:spPr>
          <a:xfrm>
            <a:off x="6961297" y="5041623"/>
            <a:ext cx="1512000" cy="2880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rgbClr val="FFFFFF"/>
              </a:solidFill>
              <a:latin typeface="BIZ UDゴシック" panose="020B0400000000000000" pitchFamily="49" charset="-128"/>
              <a:ea typeface="BIZ UDゴシック" panose="020B0400000000000000" pitchFamily="49" charset="-128"/>
              <a:cs typeface="Calibri"/>
              <a:sym typeface="Calibri"/>
            </a:endParaRPr>
          </a:p>
        </p:txBody>
      </p:sp>
      <p:sp>
        <p:nvSpPr>
          <p:cNvPr id="648" name="Google Shape;648;p18"/>
          <p:cNvSpPr/>
          <p:nvPr/>
        </p:nvSpPr>
        <p:spPr>
          <a:xfrm>
            <a:off x="2627641" y="2636715"/>
            <a:ext cx="1548000" cy="7920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rgbClr val="FFFFFF"/>
              </a:solidFill>
              <a:latin typeface="BIZ UDゴシック" panose="020B0400000000000000" pitchFamily="49" charset="-128"/>
              <a:ea typeface="BIZ UDゴシック" panose="020B0400000000000000" pitchFamily="49" charset="-128"/>
              <a:cs typeface="Calibri"/>
              <a:sym typeface="Calibri"/>
            </a:endParaRPr>
          </a:p>
        </p:txBody>
      </p:sp>
      <p:sp>
        <p:nvSpPr>
          <p:cNvPr id="30"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3-C</a:t>
            </a:r>
            <a:endParaRPr lang="en-US" sz="3600" dirty="0">
              <a:latin typeface="BIZ UDゴシック" panose="020B0400000000000000" pitchFamily="49" charset="-128"/>
              <a:ea typeface="BIZ UDゴシック" panose="020B0400000000000000" pitchFamily="49" charset="-128"/>
            </a:endParaRPr>
          </a:p>
        </p:txBody>
      </p:sp>
      <p:grpSp>
        <p:nvGrpSpPr>
          <p:cNvPr id="32" name="図形グループ 31"/>
          <p:cNvGrpSpPr>
            <a:grpSpLocks noChangeAspect="1"/>
          </p:cNvGrpSpPr>
          <p:nvPr/>
        </p:nvGrpSpPr>
        <p:grpSpPr>
          <a:xfrm>
            <a:off x="4310195" y="3304349"/>
            <a:ext cx="360000" cy="270000"/>
            <a:chOff x="3355262" y="5469690"/>
            <a:chExt cx="720000" cy="540000"/>
          </a:xfrm>
        </p:grpSpPr>
        <p:cxnSp>
          <p:nvCxnSpPr>
            <p:cNvPr id="33" name="カギ線コネクタ 32"/>
            <p:cNvCxnSpPr/>
            <p:nvPr/>
          </p:nvCxnSpPr>
          <p:spPr>
            <a:xfrm rot="2700000">
              <a:off x="3429000" y="5469690"/>
              <a:ext cx="540000" cy="540000"/>
            </a:xfrm>
            <a:prstGeom prst="bentConnector3">
              <a:avLst>
                <a:gd name="adj1" fmla="val 100000"/>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cxnSp>
          <p:nvCxnSpPr>
            <p:cNvPr id="34" name="直線コネクタ 33"/>
            <p:cNvCxnSpPr/>
            <p:nvPr/>
          </p:nvCxnSpPr>
          <p:spPr>
            <a:xfrm>
              <a:off x="3355262" y="5737225"/>
              <a:ext cx="720000" cy="0"/>
            </a:xfrm>
            <a:prstGeom prst="line">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grpSp>
      <p:grpSp>
        <p:nvGrpSpPr>
          <p:cNvPr id="35" name="図形グループ 34"/>
          <p:cNvGrpSpPr>
            <a:grpSpLocks noChangeAspect="1"/>
          </p:cNvGrpSpPr>
          <p:nvPr/>
        </p:nvGrpSpPr>
        <p:grpSpPr>
          <a:xfrm>
            <a:off x="6476038" y="3304349"/>
            <a:ext cx="360000" cy="270000"/>
            <a:chOff x="3355262" y="5469690"/>
            <a:chExt cx="720000" cy="540000"/>
          </a:xfrm>
        </p:grpSpPr>
        <p:cxnSp>
          <p:nvCxnSpPr>
            <p:cNvPr id="36" name="カギ線コネクタ 35"/>
            <p:cNvCxnSpPr/>
            <p:nvPr/>
          </p:nvCxnSpPr>
          <p:spPr>
            <a:xfrm rot="2700000">
              <a:off x="3429000" y="5469690"/>
              <a:ext cx="540000" cy="540000"/>
            </a:xfrm>
            <a:prstGeom prst="bentConnector3">
              <a:avLst>
                <a:gd name="adj1" fmla="val 100000"/>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cxnSp>
          <p:nvCxnSpPr>
            <p:cNvPr id="37" name="直線コネクタ 36"/>
            <p:cNvCxnSpPr/>
            <p:nvPr/>
          </p:nvCxnSpPr>
          <p:spPr>
            <a:xfrm>
              <a:off x="3355262" y="5737225"/>
              <a:ext cx="720000" cy="0"/>
            </a:xfrm>
            <a:prstGeom prst="line">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grpSp>
      <p:sp>
        <p:nvSpPr>
          <p:cNvPr id="4" name="タイトル 9">
            <a:extLst>
              <a:ext uri="{FF2B5EF4-FFF2-40B4-BE49-F238E27FC236}">
                <a16:creationId xmlns:a16="http://schemas.microsoft.com/office/drawing/2014/main" id="{7071D7F9-B5A3-9D47-563B-353BC941C413}"/>
              </a:ext>
            </a:extLst>
          </p:cNvPr>
          <p:cNvSpPr txBox="1">
            <a:spLocks/>
          </p:cNvSpPr>
          <p:nvPr/>
        </p:nvSpPr>
        <p:spPr>
          <a:xfrm>
            <a:off x="1546533" y="235811"/>
            <a:ext cx="7382314"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オンライン診療アプリ</a:t>
            </a:r>
            <a:r>
              <a:rPr lang="ja-JP" altLang="ja-JP" sz="1800" dirty="0">
                <a:latin typeface="BIZ UDゴシック" panose="020B0400000000000000" pitchFamily="49" charset="-128"/>
                <a:ea typeface="BIZ UDゴシック" panose="020B0400000000000000" pitchFamily="49" charset="-128"/>
                <a:cs typeface="Meiryo"/>
                <a:sym typeface="Meiryo"/>
              </a:rPr>
              <a:t>curo</a:t>
            </a:r>
            <a:r>
              <a:rPr lang="ja-JP" altLang="ja-JP" sz="1800" spc="-750" dirty="0">
                <a:latin typeface="BIZ UDゴシック" panose="020B0400000000000000" pitchFamily="49" charset="-128"/>
                <a:ea typeface="BIZ UDゴシック" panose="020B0400000000000000" pitchFamily="49" charset="-128"/>
                <a:cs typeface="Meiryo"/>
                <a:sym typeface="Meiryo"/>
              </a:rPr>
              <a:t>n</a:t>
            </a:r>
            <a:r>
              <a:rPr lang="ja-JP" altLang="ja-JP" sz="1800" b="0" dirty="0">
                <a:latin typeface="BIZ UDゴシック" panose="020B0400000000000000" pitchFamily="49" charset="-128"/>
                <a:ea typeface="BIZ UDゴシック" panose="020B0400000000000000" pitchFamily="49" charset="-128"/>
                <a:cs typeface="Meiryo"/>
                <a:sym typeface="Meiryo"/>
              </a:rPr>
              <a:t>［</a:t>
            </a:r>
            <a:r>
              <a:rPr lang="ja-JP" altLang="ja-JP" sz="1800" dirty="0">
                <a:latin typeface="BIZ UDゴシック" panose="020B0400000000000000" pitchFamily="49" charset="-128"/>
                <a:ea typeface="BIZ UDゴシック" panose="020B0400000000000000" pitchFamily="49" charset="-128"/>
                <a:cs typeface="Meiryo"/>
                <a:sym typeface="Meiryo"/>
              </a:rPr>
              <a:t>クロン</a:t>
            </a:r>
            <a:r>
              <a:rPr lang="ja-JP" altLang="ja-JP" sz="1800" b="0" dirty="0">
                <a:latin typeface="BIZ UDゴシック" panose="020B0400000000000000" pitchFamily="49" charset="-128"/>
                <a:ea typeface="BIZ UDゴシック" panose="020B0400000000000000" pitchFamily="49" charset="-128"/>
                <a:cs typeface="Meiryo"/>
                <a:sym typeface="Meiryo"/>
              </a:rPr>
              <a:t>］</a:t>
            </a:r>
            <a:r>
              <a:rPr lang="en-US" altLang="ja-JP" sz="1800" spc="-13" dirty="0">
                <a:latin typeface="BIZ UDゴシック" panose="020B0400000000000000" pitchFamily="49" charset="-128"/>
                <a:ea typeface="BIZ UDゴシック" panose="020B0400000000000000" pitchFamily="49" charset="-128"/>
              </a:rPr>
              <a:t> </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【6</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ja-JP" altLang="en-US" sz="3200" dirty="0">
                <a:latin typeface="BIZ UDゴシック" panose="020B0400000000000000" pitchFamily="49" charset="-128"/>
                <a:ea typeface="BIZ UDゴシック" panose="020B0400000000000000" pitchFamily="49" charset="-128"/>
                <a:cs typeface="Meiryo"/>
                <a:sym typeface="Meiryo"/>
              </a:rPr>
              <a:t>「初診」の場合の流れの</a:t>
            </a:r>
            <a:r>
              <a:rPr lang="ja-JP" altLang="en-US" sz="3200" spc="-100" dirty="0">
                <a:latin typeface="BIZ UDゴシック" panose="020B0400000000000000" pitchFamily="49" charset="-128"/>
                <a:ea typeface="BIZ UDゴシック" panose="020B0400000000000000" pitchFamily="49" charset="-128"/>
                <a:cs typeface="Meiryo"/>
                <a:sym typeface="Meiryo"/>
              </a:rPr>
              <a:t>紹介</a:t>
            </a:r>
            <a:endParaRPr kumimoji="0" lang="ja-JP" altLang="en-US" sz="3200" kern="0" spc="-100" dirty="0">
              <a:latin typeface="BIZ UDゴシック" panose="020B0400000000000000" pitchFamily="49" charset="-128"/>
              <a:ea typeface="BIZ UDゴシック" panose="020B0400000000000000" pitchFamily="49" charset="-128"/>
            </a:endParaRPr>
          </a:p>
        </p:txBody>
      </p:sp>
      <p:grpSp>
        <p:nvGrpSpPr>
          <p:cNvPr id="3" name="図形グループ 58">
            <a:extLst>
              <a:ext uri="{FF2B5EF4-FFF2-40B4-BE49-F238E27FC236}">
                <a16:creationId xmlns:a16="http://schemas.microsoft.com/office/drawing/2014/main" id="{60861766-A8CF-213A-E799-A6D82205362E}"/>
              </a:ext>
            </a:extLst>
          </p:cNvPr>
          <p:cNvGrpSpPr/>
          <p:nvPr/>
        </p:nvGrpSpPr>
        <p:grpSpPr>
          <a:xfrm>
            <a:off x="2423135" y="2360963"/>
            <a:ext cx="492444" cy="461665"/>
            <a:chOff x="7471820" y="2229458"/>
            <a:chExt cx="492444" cy="461665"/>
          </a:xfrm>
        </p:grpSpPr>
        <p:sp>
          <p:nvSpPr>
            <p:cNvPr id="5" name="円/楕円 59">
              <a:extLst>
                <a:ext uri="{FF2B5EF4-FFF2-40B4-BE49-F238E27FC236}">
                  <a16:creationId xmlns:a16="http://schemas.microsoft.com/office/drawing/2014/main" id="{4B6B2041-574A-B765-11A9-77DCB33B0824}"/>
                </a:ext>
              </a:extLst>
            </p:cNvPr>
            <p:cNvSpPr>
              <a:spLocks noChangeAspect="1"/>
            </p:cNvSpPr>
            <p:nvPr/>
          </p:nvSpPr>
          <p:spPr>
            <a:xfrm>
              <a:off x="7583041" y="2376070"/>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6" name="正方形/長方形 5">
              <a:extLst>
                <a:ext uri="{FF2B5EF4-FFF2-40B4-BE49-F238E27FC236}">
                  <a16:creationId xmlns:a16="http://schemas.microsoft.com/office/drawing/2014/main" id="{C111266D-8C58-D801-88CF-24BD433FCF5C}"/>
                </a:ext>
              </a:extLst>
            </p:cNvPr>
            <p:cNvSpPr/>
            <p:nvPr/>
          </p:nvSpPr>
          <p:spPr>
            <a:xfrm>
              <a:off x="7471820" y="2229458"/>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⓳</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grpSp>
        <p:nvGrpSpPr>
          <p:cNvPr id="7" name="図形グループ 58">
            <a:extLst>
              <a:ext uri="{FF2B5EF4-FFF2-40B4-BE49-F238E27FC236}">
                <a16:creationId xmlns:a16="http://schemas.microsoft.com/office/drawing/2014/main" id="{D5647140-4ED4-368E-7A8B-75F43AB6E9BA}"/>
              </a:ext>
            </a:extLst>
          </p:cNvPr>
          <p:cNvGrpSpPr/>
          <p:nvPr/>
        </p:nvGrpSpPr>
        <p:grpSpPr>
          <a:xfrm>
            <a:off x="4579568" y="1840374"/>
            <a:ext cx="492444" cy="461665"/>
            <a:chOff x="7471820" y="2229458"/>
            <a:chExt cx="492444" cy="461665"/>
          </a:xfrm>
        </p:grpSpPr>
        <p:sp>
          <p:nvSpPr>
            <p:cNvPr id="8" name="円/楕円 59">
              <a:extLst>
                <a:ext uri="{FF2B5EF4-FFF2-40B4-BE49-F238E27FC236}">
                  <a16:creationId xmlns:a16="http://schemas.microsoft.com/office/drawing/2014/main" id="{0182C809-0BAF-92D2-8E61-E17B79BB9A91}"/>
                </a:ext>
              </a:extLst>
            </p:cNvPr>
            <p:cNvSpPr>
              <a:spLocks noChangeAspect="1"/>
            </p:cNvSpPr>
            <p:nvPr/>
          </p:nvSpPr>
          <p:spPr>
            <a:xfrm>
              <a:off x="7583041" y="2376070"/>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9" name="正方形/長方形 8">
              <a:extLst>
                <a:ext uri="{FF2B5EF4-FFF2-40B4-BE49-F238E27FC236}">
                  <a16:creationId xmlns:a16="http://schemas.microsoft.com/office/drawing/2014/main" id="{CB7198AB-6ABD-3040-904E-769997066E6F}"/>
                </a:ext>
              </a:extLst>
            </p:cNvPr>
            <p:cNvSpPr/>
            <p:nvPr/>
          </p:nvSpPr>
          <p:spPr>
            <a:xfrm>
              <a:off x="7471820" y="2229458"/>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⓴</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grpSp>
        <p:nvGrpSpPr>
          <p:cNvPr id="10" name="図形グループ 58">
            <a:extLst>
              <a:ext uri="{FF2B5EF4-FFF2-40B4-BE49-F238E27FC236}">
                <a16:creationId xmlns:a16="http://schemas.microsoft.com/office/drawing/2014/main" id="{0E52F6D3-FCF9-382F-F3A0-F986A445FEBD}"/>
              </a:ext>
            </a:extLst>
          </p:cNvPr>
          <p:cNvGrpSpPr/>
          <p:nvPr/>
        </p:nvGrpSpPr>
        <p:grpSpPr>
          <a:xfrm>
            <a:off x="6715075" y="4763124"/>
            <a:ext cx="492444" cy="461665"/>
            <a:chOff x="7471820" y="2229458"/>
            <a:chExt cx="492444" cy="461665"/>
          </a:xfrm>
        </p:grpSpPr>
        <p:sp>
          <p:nvSpPr>
            <p:cNvPr id="11" name="円/楕円 59">
              <a:extLst>
                <a:ext uri="{FF2B5EF4-FFF2-40B4-BE49-F238E27FC236}">
                  <a16:creationId xmlns:a16="http://schemas.microsoft.com/office/drawing/2014/main" id="{077A238F-0465-39B0-BEA8-779EE66DC7C4}"/>
                </a:ext>
              </a:extLst>
            </p:cNvPr>
            <p:cNvSpPr>
              <a:spLocks noChangeAspect="1"/>
            </p:cNvSpPr>
            <p:nvPr/>
          </p:nvSpPr>
          <p:spPr>
            <a:xfrm>
              <a:off x="7583041" y="2376070"/>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12" name="正方形/長方形 11">
              <a:extLst>
                <a:ext uri="{FF2B5EF4-FFF2-40B4-BE49-F238E27FC236}">
                  <a16:creationId xmlns:a16="http://schemas.microsoft.com/office/drawing/2014/main" id="{CD837CF8-411D-693D-89ED-383E93E3FD08}"/>
                </a:ext>
              </a:extLst>
            </p:cNvPr>
            <p:cNvSpPr/>
            <p:nvPr/>
          </p:nvSpPr>
          <p:spPr>
            <a:xfrm>
              <a:off x="7471820" y="2229458"/>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⓴</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graphicFrame>
        <p:nvGraphicFramePr>
          <p:cNvPr id="2" name="オブジェクト 1" hidden="1">
            <a:extLst>
              <a:ext uri="{FF2B5EF4-FFF2-40B4-BE49-F238E27FC236}">
                <a16:creationId xmlns:a16="http://schemas.microsoft.com/office/drawing/2014/main" id="{EF34F2E4-2FF4-4A72-9F19-DFC71DF61D1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353" imgH="353" progId="TCLayout.ActiveDocument.1">
                  <p:embed/>
                </p:oleObj>
              </mc:Choice>
              <mc:Fallback>
                <p:oleObj name="think-cell スライド" r:id="rId4" imgW="353" imgH="353" progId="TCLayout.ActiveDocument.1">
                  <p:embed/>
                  <p:pic>
                    <p:nvPicPr>
                      <p:cNvPr id="2" name="オブジェクト 1" hidden="1">
                        <a:extLst>
                          <a:ext uri="{FF2B5EF4-FFF2-40B4-BE49-F238E27FC236}">
                            <a16:creationId xmlns:a16="http://schemas.microsoft.com/office/drawing/2014/main" id="{EF34F2E4-2FF4-4A72-9F19-DFC71DF61D1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666" name="Google Shape;666;p19" descr="「申込を完了しました」と表示され、申込内容が表示されている画像"/>
          <p:cNvPicPr preferRelativeResize="0">
            <a:picLocks noChangeAspect="1"/>
          </p:cNvPicPr>
          <p:nvPr/>
        </p:nvPicPr>
        <p:blipFill>
          <a:blip r:embed="rId6">
            <a:alphaModFix/>
          </a:blip>
          <a:stretch>
            <a:fillRect/>
          </a:stretch>
        </p:blipFill>
        <p:spPr>
          <a:xfrm>
            <a:off x="6199843" y="1994678"/>
            <a:ext cx="1900104" cy="4140000"/>
          </a:xfrm>
          <a:prstGeom prst="rect">
            <a:avLst/>
          </a:prstGeom>
          <a:noFill/>
          <a:ln w="9525" cap="flat" cmpd="sng">
            <a:solidFill>
              <a:schemeClr val="tx1">
                <a:lumMod val="50000"/>
                <a:lumOff val="50000"/>
              </a:schemeClr>
            </a:solidFill>
            <a:prstDash val="solid"/>
            <a:miter lim="800000"/>
            <a:headEnd type="none" w="sm" len="sm"/>
            <a:tailEnd type="none" w="sm" len="sm"/>
          </a:ln>
        </p:spPr>
      </p:pic>
      <p:pic>
        <p:nvPicPr>
          <p:cNvPr id="667" name="Google Shape;667;p19" descr="予約内容画面を確認し「この内容で申し込む」をタップしている画像"/>
          <p:cNvPicPr preferRelativeResize="0">
            <a:picLocks noChangeAspect="1"/>
          </p:cNvPicPr>
          <p:nvPr/>
        </p:nvPicPr>
        <p:blipFill>
          <a:blip r:embed="rId7">
            <a:alphaModFix/>
          </a:blip>
          <a:stretch>
            <a:fillRect/>
          </a:stretch>
        </p:blipFill>
        <p:spPr>
          <a:xfrm>
            <a:off x="3136908" y="2023914"/>
            <a:ext cx="1811501" cy="4140000"/>
          </a:xfrm>
          <a:prstGeom prst="rect">
            <a:avLst/>
          </a:prstGeom>
          <a:noFill/>
          <a:ln w="9525" cap="flat" cmpd="sng">
            <a:solidFill>
              <a:schemeClr val="tx1">
                <a:lumMod val="50000"/>
                <a:lumOff val="50000"/>
              </a:schemeClr>
            </a:solidFill>
            <a:prstDash val="solid"/>
            <a:miter lim="800000"/>
            <a:headEnd type="none" w="sm" len="sm"/>
            <a:tailEnd type="none" w="sm" len="sm"/>
          </a:ln>
        </p:spPr>
      </p:pic>
      <p:sp>
        <p:nvSpPr>
          <p:cNvPr id="669" name="Google Shape;669;p19"/>
          <p:cNvSpPr txBox="1"/>
          <p:nvPr/>
        </p:nvSpPr>
        <p:spPr>
          <a:xfrm>
            <a:off x="3128704" y="1613269"/>
            <a:ext cx="1945888" cy="226400"/>
          </a:xfrm>
          <a:prstGeom prst="rect">
            <a:avLst/>
          </a:prstGeom>
          <a:noFill/>
          <a:ln>
            <a:noFill/>
          </a:ln>
        </p:spPr>
        <p:txBody>
          <a:bodyPr spcFirstLastPara="1" wrap="square" lIns="0" tIns="10850" rIns="0" bIns="0" anchor="t" anchorCtr="0">
            <a:spAutoFit/>
          </a:bodyPr>
          <a:lstStyle/>
          <a:p>
            <a:pPr marL="10860" marR="0" lvl="0" indent="0" algn="l" rtl="0">
              <a:lnSpc>
                <a:spcPct val="100000"/>
              </a:lnSpc>
              <a:spcBef>
                <a:spcPts val="0"/>
              </a:spcBef>
              <a:spcAft>
                <a:spcPts val="0"/>
              </a:spcAft>
              <a:buClr>
                <a:srgbClr val="000000"/>
              </a:buClr>
              <a:buSzPts val="1400"/>
              <a:buFont typeface="Arial"/>
              <a:buNone/>
            </a:pPr>
            <a:r>
              <a:rPr lang="ja-JP" sz="1400" b="1" i="0" u="none" strike="noStrike" cap="none" dirty="0">
                <a:solidFill>
                  <a:srgbClr val="009650"/>
                </a:solidFill>
                <a:latin typeface="BIZ UDゴシック" panose="020B0400000000000000" pitchFamily="49" charset="-128"/>
                <a:ea typeface="BIZ UDゴシック" panose="020B0400000000000000" pitchFamily="49" charset="-128"/>
                <a:cs typeface="Meiryo"/>
                <a:sym typeface="Meiryo"/>
              </a:rPr>
              <a:t>予約を確定する</a:t>
            </a:r>
            <a:endParaRPr sz="1400" b="1" i="0" u="none" strike="noStrike" cap="none" dirty="0">
              <a:solidFill>
                <a:srgbClr val="009650"/>
              </a:solidFill>
              <a:latin typeface="BIZ UDゴシック" panose="020B0400000000000000" pitchFamily="49" charset="-128"/>
              <a:ea typeface="BIZ UDゴシック" panose="020B0400000000000000" pitchFamily="49" charset="-128"/>
              <a:cs typeface="Meiryo"/>
              <a:sym typeface="Meiryo"/>
            </a:endParaRPr>
          </a:p>
        </p:txBody>
      </p:sp>
      <p:sp>
        <p:nvSpPr>
          <p:cNvPr id="670" name="Google Shape;670;p19"/>
          <p:cNvSpPr txBox="1"/>
          <p:nvPr/>
        </p:nvSpPr>
        <p:spPr>
          <a:xfrm>
            <a:off x="484276" y="1896533"/>
            <a:ext cx="2374800" cy="2197381"/>
          </a:xfrm>
          <a:prstGeom prst="rect">
            <a:avLst/>
          </a:prstGeom>
          <a:noFill/>
          <a:ln>
            <a:noFill/>
          </a:ln>
        </p:spPr>
        <p:txBody>
          <a:bodyPr spcFirstLastPara="1" wrap="square" lIns="0" tIns="12050" rIns="0" bIns="0" anchor="t" anchorCtr="0">
            <a:spAutoFit/>
          </a:bodyPr>
          <a:lstStyle/>
          <a:p>
            <a:pPr marL="9525" marR="4344" lvl="0" algn="l" rtl="0">
              <a:spcBef>
                <a:spcPts val="0"/>
              </a:spcBef>
              <a:spcAft>
                <a:spcPts val="0"/>
              </a:spcAft>
              <a:buNone/>
              <a:tabLst>
                <a:tab pos="355600" algn="l"/>
              </a:tabLst>
            </a:pPr>
            <a:r>
              <a:rPr lang="ja-JP" altLang="en-US" sz="2400" b="1" dirty="0">
                <a:solidFill>
                  <a:srgbClr val="009650"/>
                </a:solidFill>
                <a:latin typeface="BIZ UDゴシック" panose="020B0400000000000000" pitchFamily="49" charset="-128"/>
                <a:ea typeface="BIZ UDゴシック" panose="020B0400000000000000" pitchFamily="49" charset="-128"/>
                <a:cs typeface="Meiryo"/>
                <a:sym typeface="Meiryo"/>
              </a:rPr>
              <a:t>　 </a:t>
            </a:r>
            <a:r>
              <a:rPr lang="ja-JP" altLang="en-US" sz="1800" b="1" i="0" u="none" strike="noStrike" cap="none" dirty="0">
                <a:solidFill>
                  <a:schemeClr val="tx1"/>
                </a:solidFill>
                <a:latin typeface="BIZ UDゴシック" panose="020B0400000000000000" pitchFamily="49" charset="-128"/>
                <a:ea typeface="BIZ UDゴシック" panose="020B0400000000000000" pitchFamily="49" charset="-128"/>
                <a:cs typeface="Meiryo"/>
                <a:sym typeface="Meiryo"/>
              </a:rPr>
              <a:t>最後に予約内容を</a:t>
            </a:r>
            <a:endParaRPr lang="en-US" altLang="ja-JP" sz="1800" b="1" i="0" u="none" strike="noStrike" cap="none" dirty="0">
              <a:solidFill>
                <a:schemeClr val="tx1"/>
              </a:solidFill>
              <a:latin typeface="BIZ UDゴシック" panose="020B0400000000000000" pitchFamily="49" charset="-128"/>
              <a:ea typeface="BIZ UDゴシック" panose="020B0400000000000000" pitchFamily="49" charset="-128"/>
              <a:cs typeface="Meiryo"/>
              <a:sym typeface="Meiryo"/>
            </a:endParaRPr>
          </a:p>
          <a:p>
            <a:pPr marL="9525" marR="4344" lvl="0" algn="l" rtl="0">
              <a:spcBef>
                <a:spcPts val="0"/>
              </a:spcBef>
              <a:spcAft>
                <a:spcPts val="0"/>
              </a:spcAft>
              <a:buNone/>
              <a:tabLst>
                <a:tab pos="355600" algn="l"/>
              </a:tabLst>
            </a:pPr>
            <a:r>
              <a:rPr lang="ja-JP" altLang="en-US" sz="1800" b="1" dirty="0">
                <a:solidFill>
                  <a:schemeClr val="tx1"/>
                </a:solidFill>
                <a:latin typeface="BIZ UDゴシック" panose="020B0400000000000000" pitchFamily="49" charset="-128"/>
                <a:ea typeface="BIZ UDゴシック" panose="020B0400000000000000" pitchFamily="49" charset="-128"/>
                <a:cs typeface="Meiryo"/>
                <a:sym typeface="Meiryo"/>
              </a:rPr>
              <a:t>　 </a:t>
            </a:r>
            <a:r>
              <a:rPr lang="ja-JP" altLang="en-US" sz="1800" b="1" i="0" u="none" strike="noStrike" cap="none" dirty="0">
                <a:solidFill>
                  <a:schemeClr val="tx1"/>
                </a:solidFill>
                <a:latin typeface="BIZ UDゴシック" panose="020B0400000000000000" pitchFamily="49" charset="-128"/>
                <a:ea typeface="BIZ UDゴシック" panose="020B0400000000000000" pitchFamily="49" charset="-128"/>
                <a:cs typeface="Meiryo"/>
                <a:sym typeface="Meiryo"/>
              </a:rPr>
              <a:t>よく確認し、</a:t>
            </a:r>
            <a:endParaRPr lang="en-US" altLang="ja-JP" sz="1800" b="1" i="0" u="none" strike="noStrike" cap="none" dirty="0">
              <a:solidFill>
                <a:schemeClr val="tx1"/>
              </a:solidFill>
              <a:latin typeface="BIZ UDゴシック" panose="020B0400000000000000" pitchFamily="49" charset="-128"/>
              <a:ea typeface="BIZ UDゴシック" panose="020B0400000000000000" pitchFamily="49" charset="-128"/>
              <a:cs typeface="Meiryo"/>
              <a:sym typeface="Meiryo"/>
            </a:endParaRPr>
          </a:p>
          <a:p>
            <a:pPr marL="9525" marR="4344" lvl="0" algn="l" rtl="0">
              <a:spcBef>
                <a:spcPts val="0"/>
              </a:spcBef>
              <a:spcAft>
                <a:spcPts val="0"/>
              </a:spcAft>
              <a:buNone/>
              <a:tabLst>
                <a:tab pos="355600" algn="l"/>
              </a:tabLst>
            </a:pPr>
            <a:r>
              <a:rPr lang="ja-JP" altLang="en-US" sz="1800" b="1" dirty="0">
                <a:solidFill>
                  <a:schemeClr val="tx1"/>
                </a:solidFill>
                <a:latin typeface="BIZ UDゴシック" panose="020B0400000000000000" pitchFamily="49" charset="-128"/>
                <a:ea typeface="BIZ UDゴシック" panose="020B0400000000000000" pitchFamily="49" charset="-128"/>
                <a:cs typeface="Meiryo"/>
                <a:sym typeface="Meiryo"/>
              </a:rPr>
              <a:t>　 </a:t>
            </a:r>
            <a:r>
              <a:rPr lang="ja-JP" altLang="en-US" sz="1800" b="1" i="0" u="none" strike="noStrike" cap="none" dirty="0">
                <a:solidFill>
                  <a:schemeClr val="tx1"/>
                </a:solidFill>
                <a:latin typeface="BIZ UDゴシック" panose="020B0400000000000000" pitchFamily="49" charset="-128"/>
                <a:ea typeface="BIZ UDゴシック" panose="020B0400000000000000" pitchFamily="49" charset="-128"/>
                <a:cs typeface="Meiryo"/>
                <a:sym typeface="Meiryo"/>
              </a:rPr>
              <a:t>問題なければ</a:t>
            </a:r>
            <a:endParaRPr lang="en-US" altLang="ja-JP" sz="1800" b="1" i="0" u="none" strike="noStrike" cap="none" dirty="0">
              <a:solidFill>
                <a:schemeClr val="tx1"/>
              </a:solidFill>
              <a:latin typeface="BIZ UDゴシック" panose="020B0400000000000000" pitchFamily="49" charset="-128"/>
              <a:ea typeface="BIZ UDゴシック" panose="020B0400000000000000" pitchFamily="49" charset="-128"/>
              <a:cs typeface="Meiryo"/>
              <a:sym typeface="Meiryo"/>
            </a:endParaRPr>
          </a:p>
          <a:p>
            <a:pPr marL="9525" marR="4344" lvl="0" algn="l" rtl="0">
              <a:spcBef>
                <a:spcPts val="0"/>
              </a:spcBef>
              <a:spcAft>
                <a:spcPts val="0"/>
              </a:spcAft>
              <a:buNone/>
              <a:tabLst>
                <a:tab pos="355600" algn="l"/>
              </a:tabLst>
            </a:pPr>
            <a:r>
              <a:rPr lang="ja-JP" altLang="en-US" sz="1800" b="1" dirty="0">
                <a:solidFill>
                  <a:schemeClr val="tx1"/>
                </a:solidFill>
                <a:latin typeface="BIZ UDゴシック" panose="020B0400000000000000" pitchFamily="49" charset="-128"/>
                <a:ea typeface="BIZ UDゴシック" panose="020B0400000000000000" pitchFamily="49" charset="-128"/>
                <a:cs typeface="Meiryo"/>
                <a:sym typeface="Meiryo"/>
              </a:rPr>
              <a:t>　 </a:t>
            </a: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この内容で</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4344" lvl="0" algn="l" rtl="0">
              <a:spcBef>
                <a:spcPts val="0"/>
              </a:spcBef>
              <a:spcAft>
                <a:spcPts val="0"/>
              </a:spcAft>
              <a:buNone/>
              <a:tabLst>
                <a:tab pos="355600" algn="l"/>
              </a:tabLst>
            </a:pP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	</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申し込む</a:t>
            </a:r>
            <a:r>
              <a:rPr lang="en-US" alt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を</a:t>
            </a:r>
            <a:r>
              <a:rPr lang="ja-JP" altLang="en-US"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選択</a:t>
            </a:r>
            <a:endParaRPr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4343" lvl="0" algn="l" rtl="0">
              <a:spcBef>
                <a:spcPts val="1200"/>
              </a:spcBef>
              <a:spcAft>
                <a:spcPts val="0"/>
              </a:spcAft>
              <a:buNone/>
              <a:tabLst>
                <a:tab pos="355600" algn="l"/>
              </a:tabLst>
            </a:pPr>
            <a:r>
              <a:rPr lang="ja-JP" altLang="en-US" sz="1800" b="1" dirty="0">
                <a:solidFill>
                  <a:srgbClr val="009650"/>
                </a:solidFill>
                <a:latin typeface="BIZ UDゴシック" panose="020B0400000000000000" pitchFamily="49" charset="-128"/>
                <a:ea typeface="BIZ UDゴシック" panose="020B0400000000000000" pitchFamily="49" charset="-128"/>
                <a:cs typeface="Meiryo"/>
                <a:sym typeface="Meiryo"/>
              </a:rPr>
              <a:t>　 </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申込内容</a:t>
            </a: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が表示</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4343" lvl="0" algn="l" rtl="0">
              <a:spcBef>
                <a:spcPts val="0"/>
              </a:spcBef>
              <a:spcAft>
                <a:spcPts val="0"/>
              </a:spcAft>
              <a:buNone/>
              <a:tabLst>
                <a:tab pos="355600" algn="l"/>
              </a:tabLst>
            </a:pP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　 されたら確認</a:t>
            </a:r>
            <a:endParaRPr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endParaRPr>
          </a:p>
        </p:txBody>
      </p:sp>
      <p:sp>
        <p:nvSpPr>
          <p:cNvPr id="671" name="Google Shape;671;p19"/>
          <p:cNvSpPr/>
          <p:nvPr/>
        </p:nvSpPr>
        <p:spPr>
          <a:xfrm>
            <a:off x="6258869" y="3418271"/>
            <a:ext cx="1764000" cy="13320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ゴシック" panose="020B0400000000000000" pitchFamily="49" charset="-128"/>
              <a:ea typeface="BIZ UDゴシック" panose="020B0400000000000000" pitchFamily="49" charset="-128"/>
              <a:cs typeface="Calibri"/>
              <a:sym typeface="Calibri"/>
            </a:endParaRPr>
          </a:p>
        </p:txBody>
      </p:sp>
      <p:sp>
        <p:nvSpPr>
          <p:cNvPr id="675" name="Google Shape;675;p19"/>
          <p:cNvSpPr/>
          <p:nvPr/>
        </p:nvSpPr>
        <p:spPr>
          <a:xfrm>
            <a:off x="3178658" y="5752452"/>
            <a:ext cx="1728000" cy="3600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ゴシック" panose="020B0400000000000000" pitchFamily="49" charset="-128"/>
              <a:ea typeface="BIZ UDゴシック" panose="020B0400000000000000" pitchFamily="49" charset="-128"/>
              <a:cs typeface="Calibri"/>
              <a:sym typeface="Calibri"/>
            </a:endParaRPr>
          </a:p>
        </p:txBody>
      </p:sp>
      <p:sp>
        <p:nvSpPr>
          <p:cNvPr id="21"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3-C</a:t>
            </a:r>
            <a:endParaRPr lang="en-US" sz="3600" dirty="0">
              <a:latin typeface="BIZ UDゴシック" panose="020B0400000000000000" pitchFamily="49" charset="-128"/>
              <a:ea typeface="BIZ UDゴシック" panose="020B0400000000000000" pitchFamily="49" charset="-128"/>
            </a:endParaRPr>
          </a:p>
        </p:txBody>
      </p:sp>
      <p:grpSp>
        <p:nvGrpSpPr>
          <p:cNvPr id="23" name="図形グループ 22"/>
          <p:cNvGrpSpPr>
            <a:grpSpLocks noChangeAspect="1"/>
          </p:cNvGrpSpPr>
          <p:nvPr/>
        </p:nvGrpSpPr>
        <p:grpSpPr>
          <a:xfrm>
            <a:off x="5196435" y="3167090"/>
            <a:ext cx="720000" cy="540000"/>
            <a:chOff x="3355262" y="5469690"/>
            <a:chExt cx="720000" cy="540000"/>
          </a:xfrm>
        </p:grpSpPr>
        <p:cxnSp>
          <p:nvCxnSpPr>
            <p:cNvPr id="24" name="カギ線コネクタ 23"/>
            <p:cNvCxnSpPr/>
            <p:nvPr/>
          </p:nvCxnSpPr>
          <p:spPr>
            <a:xfrm rot="2700000">
              <a:off x="3429000" y="5469690"/>
              <a:ext cx="540000" cy="540000"/>
            </a:xfrm>
            <a:prstGeom prst="bentConnector3">
              <a:avLst>
                <a:gd name="adj1" fmla="val 100000"/>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a:off x="3355262" y="5737225"/>
              <a:ext cx="720000" cy="0"/>
            </a:xfrm>
            <a:prstGeom prst="line">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grpSp>
      <p:sp>
        <p:nvSpPr>
          <p:cNvPr id="4" name="タイトル 9">
            <a:extLst>
              <a:ext uri="{FF2B5EF4-FFF2-40B4-BE49-F238E27FC236}">
                <a16:creationId xmlns:a16="http://schemas.microsoft.com/office/drawing/2014/main" id="{EF68954C-1F96-4BA0-A0D4-E546AC61DF04}"/>
              </a:ext>
            </a:extLst>
          </p:cNvPr>
          <p:cNvSpPr txBox="1">
            <a:spLocks/>
          </p:cNvSpPr>
          <p:nvPr/>
        </p:nvSpPr>
        <p:spPr>
          <a:xfrm>
            <a:off x="1546533" y="235811"/>
            <a:ext cx="7382314"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オンライン診療アプリ</a:t>
            </a:r>
            <a:r>
              <a:rPr lang="ja-JP" altLang="ja-JP" sz="1800" dirty="0">
                <a:latin typeface="BIZ UDゴシック" panose="020B0400000000000000" pitchFamily="49" charset="-128"/>
                <a:ea typeface="BIZ UDゴシック" panose="020B0400000000000000" pitchFamily="49" charset="-128"/>
                <a:cs typeface="Meiryo"/>
                <a:sym typeface="Meiryo"/>
              </a:rPr>
              <a:t>curo</a:t>
            </a:r>
            <a:r>
              <a:rPr lang="ja-JP" altLang="ja-JP" sz="1800" spc="-750" dirty="0">
                <a:latin typeface="BIZ UDゴシック" panose="020B0400000000000000" pitchFamily="49" charset="-128"/>
                <a:ea typeface="BIZ UDゴシック" panose="020B0400000000000000" pitchFamily="49" charset="-128"/>
                <a:cs typeface="Meiryo"/>
                <a:sym typeface="Meiryo"/>
              </a:rPr>
              <a:t>n</a:t>
            </a:r>
            <a:r>
              <a:rPr lang="ja-JP" altLang="ja-JP" sz="1800" b="0" dirty="0">
                <a:latin typeface="BIZ UDゴシック" panose="020B0400000000000000" pitchFamily="49" charset="-128"/>
                <a:ea typeface="BIZ UDゴシック" panose="020B0400000000000000" pitchFamily="49" charset="-128"/>
                <a:cs typeface="Meiryo"/>
                <a:sym typeface="Meiryo"/>
              </a:rPr>
              <a:t>［</a:t>
            </a:r>
            <a:r>
              <a:rPr lang="ja-JP" altLang="ja-JP" sz="1800" dirty="0">
                <a:latin typeface="BIZ UDゴシック" panose="020B0400000000000000" pitchFamily="49" charset="-128"/>
                <a:ea typeface="BIZ UDゴシック" panose="020B0400000000000000" pitchFamily="49" charset="-128"/>
                <a:cs typeface="Meiryo"/>
                <a:sym typeface="Meiryo"/>
              </a:rPr>
              <a:t>クロン</a:t>
            </a:r>
            <a:r>
              <a:rPr lang="ja-JP" altLang="ja-JP" sz="1800" b="0" dirty="0">
                <a:latin typeface="BIZ UDゴシック" panose="020B0400000000000000" pitchFamily="49" charset="-128"/>
                <a:ea typeface="BIZ UDゴシック" panose="020B0400000000000000" pitchFamily="49" charset="-128"/>
                <a:cs typeface="Meiryo"/>
                <a:sym typeface="Meiryo"/>
              </a:rPr>
              <a:t>］</a:t>
            </a:r>
            <a:r>
              <a:rPr lang="en-US" altLang="ja-JP" sz="1800" spc="-13" dirty="0">
                <a:latin typeface="BIZ UDゴシック" panose="020B0400000000000000" pitchFamily="49" charset="-128"/>
                <a:ea typeface="BIZ UDゴシック" panose="020B0400000000000000" pitchFamily="49" charset="-128"/>
              </a:rPr>
              <a:t> </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【6</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ja-JP" altLang="en-US" sz="3200" dirty="0">
                <a:latin typeface="BIZ UDゴシック" panose="020B0400000000000000" pitchFamily="49" charset="-128"/>
                <a:ea typeface="BIZ UDゴシック" panose="020B0400000000000000" pitchFamily="49" charset="-128"/>
                <a:cs typeface="Meiryo"/>
                <a:sym typeface="Meiryo"/>
              </a:rPr>
              <a:t>「初診」の場合の流れの</a:t>
            </a:r>
            <a:r>
              <a:rPr lang="ja-JP" altLang="en-US" sz="3200" spc="-100" dirty="0">
                <a:latin typeface="BIZ UDゴシック" panose="020B0400000000000000" pitchFamily="49" charset="-128"/>
                <a:ea typeface="BIZ UDゴシック" panose="020B0400000000000000" pitchFamily="49" charset="-128"/>
                <a:cs typeface="Meiryo"/>
                <a:sym typeface="Meiryo"/>
              </a:rPr>
              <a:t>紹介</a:t>
            </a:r>
            <a:endParaRPr kumimoji="0" lang="ja-JP" altLang="en-US" sz="3200" kern="0" spc="-100" dirty="0">
              <a:latin typeface="BIZ UDゴシック" panose="020B0400000000000000" pitchFamily="49" charset="-128"/>
              <a:ea typeface="BIZ UDゴシック" panose="020B0400000000000000" pitchFamily="49" charset="-128"/>
            </a:endParaRPr>
          </a:p>
        </p:txBody>
      </p:sp>
      <p:sp>
        <p:nvSpPr>
          <p:cNvPr id="8" name="楕円 7">
            <a:extLst>
              <a:ext uri="{FF2B5EF4-FFF2-40B4-BE49-F238E27FC236}">
                <a16:creationId xmlns:a16="http://schemas.microsoft.com/office/drawing/2014/main" id="{6CD33D5E-0DE5-105A-3C4F-951A9BF8353B}"/>
              </a:ext>
            </a:extLst>
          </p:cNvPr>
          <p:cNvSpPr/>
          <p:nvPr/>
        </p:nvSpPr>
        <p:spPr>
          <a:xfrm>
            <a:off x="518866" y="2002589"/>
            <a:ext cx="336176" cy="359611"/>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en-US" altLang="ja-JP" sz="2000" b="1" dirty="0">
                <a:latin typeface="BIZ UDゴシック" panose="020B0400000000000000" pitchFamily="49" charset="-128"/>
                <a:ea typeface="BIZ UDゴシック" panose="020B0400000000000000" pitchFamily="49" charset="-128"/>
              </a:rPr>
              <a:t>21</a:t>
            </a:r>
            <a:endParaRPr kumimoji="1" lang="ja-JP" altLang="en-US" sz="2000" b="1" dirty="0">
              <a:latin typeface="BIZ UDゴシック" panose="020B0400000000000000" pitchFamily="49" charset="-128"/>
              <a:ea typeface="BIZ UDゴシック" panose="020B0400000000000000" pitchFamily="49" charset="-128"/>
            </a:endParaRPr>
          </a:p>
        </p:txBody>
      </p:sp>
      <p:sp>
        <p:nvSpPr>
          <p:cNvPr id="9" name="楕円 8">
            <a:extLst>
              <a:ext uri="{FF2B5EF4-FFF2-40B4-BE49-F238E27FC236}">
                <a16:creationId xmlns:a16="http://schemas.microsoft.com/office/drawing/2014/main" id="{2A79EC63-65C2-B89B-586D-AD9CBFE4E289}"/>
              </a:ext>
            </a:extLst>
          </p:cNvPr>
          <p:cNvSpPr/>
          <p:nvPr/>
        </p:nvSpPr>
        <p:spPr>
          <a:xfrm>
            <a:off x="3010570" y="5521184"/>
            <a:ext cx="336176" cy="359611"/>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en-US" altLang="ja-JP" sz="2000" b="1" dirty="0">
                <a:latin typeface="BIZ UDゴシック" panose="020B0400000000000000" pitchFamily="49" charset="-128"/>
                <a:ea typeface="BIZ UDゴシック" panose="020B0400000000000000" pitchFamily="49" charset="-128"/>
              </a:rPr>
              <a:t>21</a:t>
            </a:r>
            <a:endParaRPr kumimoji="1" lang="ja-JP" altLang="en-US" sz="2000" b="1" dirty="0">
              <a:latin typeface="BIZ UDゴシック" panose="020B0400000000000000" pitchFamily="49" charset="-128"/>
              <a:ea typeface="BIZ UDゴシック" panose="020B0400000000000000" pitchFamily="49" charset="-128"/>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747"/>
        <p:cNvGrpSpPr/>
        <p:nvPr/>
      </p:nvGrpSpPr>
      <p:grpSpPr>
        <a:xfrm>
          <a:off x="0" y="0"/>
          <a:ext cx="0" cy="0"/>
          <a:chOff x="0" y="0"/>
          <a:chExt cx="0" cy="0"/>
        </a:xfrm>
      </p:grpSpPr>
      <p:sp>
        <p:nvSpPr>
          <p:cNvPr id="45"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3-C</a:t>
            </a:r>
            <a:endParaRPr lang="en-US" sz="3600" dirty="0">
              <a:latin typeface="BIZ UDゴシック" panose="020B0400000000000000" pitchFamily="49" charset="-128"/>
              <a:ea typeface="BIZ UDゴシック" panose="020B0400000000000000" pitchFamily="49" charset="-128"/>
            </a:endParaRPr>
          </a:p>
        </p:txBody>
      </p:sp>
      <p:sp>
        <p:nvSpPr>
          <p:cNvPr id="46" name="タイトル 9">
            <a:extLst>
              <a:ext uri="{FF2B5EF4-FFF2-40B4-BE49-F238E27FC236}">
                <a16:creationId xmlns:a16="http://schemas.microsoft.com/office/drawing/2014/main" id="{FDDA2747-DBA5-44E4-A04D-BE8E8CD8D716}"/>
              </a:ext>
            </a:extLst>
          </p:cNvPr>
          <p:cNvSpPr txBox="1">
            <a:spLocks/>
          </p:cNvSpPr>
          <p:nvPr/>
        </p:nvSpPr>
        <p:spPr>
          <a:xfrm>
            <a:off x="1614384" y="220738"/>
            <a:ext cx="6725641"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オンライン診療アプリ</a:t>
            </a:r>
            <a:r>
              <a:rPr lang="ja-JP" altLang="ja-JP" sz="1800" dirty="0">
                <a:latin typeface="BIZ UDゴシック" panose="020B0400000000000000" pitchFamily="49" charset="-128"/>
                <a:ea typeface="BIZ UDゴシック" panose="020B0400000000000000" pitchFamily="49" charset="-128"/>
                <a:cs typeface="Meiryo"/>
                <a:sym typeface="Meiryo"/>
              </a:rPr>
              <a:t>curo</a:t>
            </a:r>
            <a:r>
              <a:rPr lang="ja-JP" altLang="ja-JP" sz="1800" spc="-750" dirty="0">
                <a:latin typeface="BIZ UDゴシック" panose="020B0400000000000000" pitchFamily="49" charset="-128"/>
                <a:ea typeface="BIZ UDゴシック" panose="020B0400000000000000" pitchFamily="49" charset="-128"/>
                <a:cs typeface="Meiryo"/>
                <a:sym typeface="Meiryo"/>
              </a:rPr>
              <a:t>n</a:t>
            </a:r>
            <a:r>
              <a:rPr lang="ja-JP" altLang="ja-JP" sz="1800" b="0" dirty="0">
                <a:latin typeface="BIZ UDゴシック" panose="020B0400000000000000" pitchFamily="49" charset="-128"/>
                <a:ea typeface="BIZ UDゴシック" panose="020B0400000000000000" pitchFamily="49" charset="-128"/>
                <a:cs typeface="Meiryo"/>
                <a:sym typeface="Meiryo"/>
              </a:rPr>
              <a:t>［</a:t>
            </a:r>
            <a:r>
              <a:rPr lang="ja-JP" altLang="ja-JP" sz="1800" dirty="0">
                <a:latin typeface="BIZ UDゴシック" panose="020B0400000000000000" pitchFamily="49" charset="-128"/>
                <a:ea typeface="BIZ UDゴシック" panose="020B0400000000000000" pitchFamily="49" charset="-128"/>
                <a:cs typeface="Meiryo"/>
                <a:sym typeface="Meiryo"/>
              </a:rPr>
              <a:t>クロン</a:t>
            </a:r>
            <a:r>
              <a:rPr lang="ja-JP" altLang="ja-JP" sz="1800" b="0" dirty="0">
                <a:latin typeface="BIZ UDゴシック" panose="020B0400000000000000" pitchFamily="49" charset="-128"/>
                <a:ea typeface="BIZ UDゴシック" panose="020B0400000000000000" pitchFamily="49" charset="-128"/>
                <a:cs typeface="Meiryo"/>
                <a:sym typeface="Meiryo"/>
              </a:rPr>
              <a:t>］</a:t>
            </a:r>
            <a:r>
              <a:rPr lang="en-US" altLang="ja-JP" sz="1800" spc="-13" dirty="0">
                <a:latin typeface="BIZ UDゴシック" panose="020B0400000000000000" pitchFamily="49" charset="-128"/>
                <a:ea typeface="BIZ UDゴシック" panose="020B0400000000000000" pitchFamily="49" charset="-128"/>
              </a:rPr>
              <a:t> </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【7</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ja-JP" altLang="ja-JP" sz="3200" dirty="0">
                <a:latin typeface="BIZ UDゴシック" panose="020B0400000000000000" pitchFamily="49" charset="-128"/>
                <a:ea typeface="BIZ UDゴシック" panose="020B0400000000000000" pitchFamily="49" charset="-128"/>
                <a:cs typeface="Meiryo"/>
                <a:sym typeface="Meiryo"/>
              </a:rPr>
              <a:t>アプリ通知</a:t>
            </a:r>
            <a:r>
              <a:rPr lang="en-US" altLang="ja-JP" sz="3200" dirty="0">
                <a:latin typeface="BIZ UDゴシック" panose="020B0400000000000000" pitchFamily="49" charset="-128"/>
                <a:ea typeface="BIZ UDゴシック" panose="020B0400000000000000" pitchFamily="49" charset="-128"/>
                <a:cs typeface="Meiryo"/>
                <a:sym typeface="Meiryo"/>
              </a:rPr>
              <a:t>ON</a:t>
            </a:r>
            <a:r>
              <a:rPr lang="ja-JP" altLang="ja-JP" sz="3200" dirty="0">
                <a:latin typeface="BIZ UDゴシック" panose="020B0400000000000000" pitchFamily="49" charset="-128"/>
                <a:ea typeface="BIZ UDゴシック" panose="020B0400000000000000" pitchFamily="49" charset="-128"/>
                <a:cs typeface="Meiryo"/>
                <a:sym typeface="Meiryo"/>
              </a:rPr>
              <a:t>の設</a:t>
            </a:r>
            <a:r>
              <a:rPr lang="ja-JP" altLang="ja-JP" sz="3200" spc="-1250" dirty="0">
                <a:latin typeface="BIZ UDゴシック" panose="020B0400000000000000" pitchFamily="49" charset="-128"/>
                <a:ea typeface="BIZ UDゴシック" panose="020B0400000000000000" pitchFamily="49" charset="-128"/>
                <a:cs typeface="Meiryo"/>
                <a:sym typeface="Meiryo"/>
              </a:rPr>
              <a:t>定</a:t>
            </a:r>
            <a:endParaRPr kumimoji="0" lang="ja-JP" altLang="en-US" sz="3200" b="0" kern="0" dirty="0">
              <a:latin typeface="BIZ UDゴシック" panose="020B0400000000000000" pitchFamily="49" charset="-128"/>
              <a:ea typeface="BIZ UDゴシック" panose="020B0400000000000000" pitchFamily="49" charset="-128"/>
            </a:endParaRPr>
          </a:p>
        </p:txBody>
      </p:sp>
      <p:sp>
        <p:nvSpPr>
          <p:cNvPr id="42" name="Google Shape;1391;p28"/>
          <p:cNvSpPr txBox="1"/>
          <p:nvPr/>
        </p:nvSpPr>
        <p:spPr>
          <a:xfrm>
            <a:off x="1271485" y="5891192"/>
            <a:ext cx="6693564" cy="241788"/>
          </a:xfrm>
          <a:prstGeom prst="rect">
            <a:avLst/>
          </a:prstGeom>
          <a:noFill/>
          <a:ln>
            <a:noFill/>
          </a:ln>
        </p:spPr>
        <p:txBody>
          <a:bodyPr spcFirstLastPara="1" wrap="square" lIns="0" tIns="1085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500" b="1" i="0" u="none" strike="noStrike" cap="none" dirty="0">
                <a:solidFill>
                  <a:srgbClr val="009650"/>
                </a:solidFill>
                <a:latin typeface="BIZ UDゴシック" panose="020B0400000000000000" pitchFamily="49" charset="-128"/>
                <a:ea typeface="BIZ UDゴシック" panose="020B0400000000000000" pitchFamily="49" charset="-128"/>
                <a:cs typeface="Meiryo"/>
                <a:sym typeface="Meiryo"/>
              </a:rPr>
              <a:t>医療機関から通知の来る前にアプリのPush通知機能をオンにしておきましょう。</a:t>
            </a:r>
            <a:endParaRPr sz="1500" b="0" i="0" u="none" strike="noStrike" cap="none" dirty="0">
              <a:solidFill>
                <a:srgbClr val="000000"/>
              </a:solidFill>
              <a:latin typeface="BIZ UDゴシック" panose="020B0400000000000000" pitchFamily="49" charset="-128"/>
              <a:ea typeface="BIZ UDゴシック" panose="020B0400000000000000" pitchFamily="49" charset="-128"/>
              <a:sym typeface="Arial"/>
            </a:endParaRPr>
          </a:p>
        </p:txBody>
      </p:sp>
      <p:sp>
        <p:nvSpPr>
          <p:cNvPr id="44" name="Google Shape;1393;p28"/>
          <p:cNvSpPr txBox="1"/>
          <p:nvPr/>
        </p:nvSpPr>
        <p:spPr>
          <a:xfrm>
            <a:off x="574651" y="1604498"/>
            <a:ext cx="1884504" cy="892552"/>
          </a:xfrm>
          <a:prstGeom prst="rect">
            <a:avLst/>
          </a:prstGeom>
          <a:noFill/>
          <a:ln>
            <a:noFill/>
          </a:ln>
        </p:spPr>
        <p:txBody>
          <a:bodyPr spcFirstLastPara="1" wrap="square" lIns="0" tIns="0" rIns="0" bIns="0" anchor="t" anchorCtr="0">
            <a:spAutoFit/>
          </a:bodyPr>
          <a:lstStyle/>
          <a:p>
            <a:pPr marL="12700" marR="0" lvl="0" algn="l" rtl="0">
              <a:lnSpc>
                <a:spcPct val="80000"/>
              </a:lnSpc>
              <a:spcBef>
                <a:spcPts val="0"/>
              </a:spcBef>
              <a:spcAft>
                <a:spcPts val="0"/>
              </a:spcAft>
              <a:buClr>
                <a:srgbClr val="000000"/>
              </a:buClr>
              <a:buSzPts val="2400"/>
              <a:buFont typeface="Arial"/>
              <a:buNone/>
              <a:tabLst>
                <a:tab pos="355600" algn="l"/>
              </a:tabLst>
            </a:pPr>
            <a:r>
              <a:rPr lang="ja-JP" sz="2400" b="1" i="0" u="none" strike="noStrike" cap="none" dirty="0">
                <a:solidFill>
                  <a:srgbClr val="009650"/>
                </a:solidFill>
                <a:latin typeface="BIZ UDゴシック" panose="020B0400000000000000" pitchFamily="49" charset="-128"/>
                <a:ea typeface="BIZ UDゴシック" panose="020B0400000000000000" pitchFamily="49" charset="-128"/>
                <a:cs typeface="Meiryo"/>
                <a:sym typeface="Meiryo"/>
              </a:rPr>
              <a:t>❶</a:t>
            </a:r>
            <a:r>
              <a:rPr lang="en-US" alt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	</a:t>
            </a:r>
          </a:p>
          <a:p>
            <a:pPr marL="12700" marR="0" lvl="0" algn="l" rtl="0">
              <a:lnSpc>
                <a:spcPct val="80000"/>
              </a:lnSpc>
              <a:spcBef>
                <a:spcPts val="600"/>
              </a:spcBef>
              <a:spcAft>
                <a:spcPts val="0"/>
              </a:spcAft>
              <a:buClr>
                <a:srgbClr val="000000"/>
              </a:buClr>
              <a:buSzPts val="2400"/>
              <a:buFont typeface="Arial"/>
              <a:buNone/>
              <a:tabLst>
                <a:tab pos="355600" algn="l"/>
              </a:tabLst>
            </a:pPr>
            <a:r>
              <a:rPr lang="en-US" alt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設定</a:t>
            </a:r>
            <a:r>
              <a:rPr lang="en-US" alt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を</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12700" marR="0" lvl="0" algn="l" rtl="0">
              <a:lnSpc>
                <a:spcPct val="80000"/>
              </a:lnSpc>
              <a:spcBef>
                <a:spcPts val="600"/>
              </a:spcBef>
              <a:spcAft>
                <a:spcPts val="0"/>
              </a:spcAft>
              <a:buClr>
                <a:srgbClr val="000000"/>
              </a:buClr>
              <a:buSzPts val="2400"/>
              <a:buFont typeface="Arial"/>
              <a:buNone/>
              <a:tabLst>
                <a:tab pos="355600" algn="l"/>
              </a:tabLst>
            </a:pPr>
            <a:r>
              <a:rPr lang="ja-JP" altLang="en-US"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ダブル</a:t>
            </a:r>
            <a:r>
              <a:rPr 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タップ</a:t>
            </a:r>
            <a:endParaRPr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endParaRPr>
          </a:p>
        </p:txBody>
      </p:sp>
      <p:sp>
        <p:nvSpPr>
          <p:cNvPr id="47" name="Google Shape;1395;p28" descr="スマートフォンのホーム画面の「設定」をタップしている画像"/>
          <p:cNvSpPr>
            <a:spLocks noChangeAspect="1"/>
          </p:cNvSpPr>
          <p:nvPr/>
        </p:nvSpPr>
        <p:spPr>
          <a:xfrm>
            <a:off x="574651" y="2611376"/>
            <a:ext cx="1623274" cy="2880000"/>
          </a:xfrm>
          <a:prstGeom prst="rect">
            <a:avLst/>
          </a:prstGeom>
          <a:blipFill rotWithShape="1">
            <a:blip r:embed="rId3">
              <a:alphaModFix/>
            </a:blip>
            <a:stretch>
              <a:fillRect/>
            </a:stretch>
          </a:blipFill>
          <a:ln w="9525" cap="flat" cmpd="sng">
            <a:no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32"/>
              <a:buFont typeface="Arial"/>
              <a:buNone/>
            </a:pPr>
            <a:endParaRPr sz="1632" b="0" i="0" u="none" strike="noStrike" cap="none">
              <a:solidFill>
                <a:schemeClr val="dk1"/>
              </a:solidFill>
              <a:latin typeface="BIZ UDゴシック" panose="020B0400000000000000" pitchFamily="49" charset="-128"/>
              <a:ea typeface="BIZ UDゴシック" panose="020B0400000000000000" pitchFamily="49" charset="-128"/>
              <a:cs typeface="Calibri"/>
              <a:sym typeface="Calibri"/>
            </a:endParaRPr>
          </a:p>
        </p:txBody>
      </p:sp>
      <p:sp>
        <p:nvSpPr>
          <p:cNvPr id="54" name="Google Shape;1409;p28"/>
          <p:cNvSpPr>
            <a:spLocks noChangeAspect="1"/>
          </p:cNvSpPr>
          <p:nvPr/>
        </p:nvSpPr>
        <p:spPr>
          <a:xfrm>
            <a:off x="1001727" y="4477197"/>
            <a:ext cx="432000" cy="432000"/>
          </a:xfrm>
          <a:prstGeom prst="rect">
            <a:avLst/>
          </a:prstGeom>
          <a:noFill/>
          <a:ln w="28575" cap="flat" cmpd="sng">
            <a:solidFill>
              <a:srgbClr val="FF0000"/>
            </a:solidFill>
            <a:prstDash val="solid"/>
            <a:miter lim="800000"/>
            <a:headEnd type="none" w="sm" len="sm"/>
            <a:tailEnd type="none" w="sm" len="sm"/>
          </a:ln>
          <a:effectLst>
            <a:glow rad="25400">
              <a:schemeClr val="bg1"/>
            </a:glo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ゴシック" panose="020B0400000000000000" pitchFamily="49" charset="-128"/>
              <a:ea typeface="BIZ UDゴシック" panose="020B0400000000000000" pitchFamily="49" charset="-128"/>
              <a:cs typeface="Calibri"/>
              <a:sym typeface="Calibri"/>
            </a:endParaRPr>
          </a:p>
        </p:txBody>
      </p:sp>
      <p:sp>
        <p:nvSpPr>
          <p:cNvPr id="67" name="Google Shape;1393;p28"/>
          <p:cNvSpPr txBox="1"/>
          <p:nvPr/>
        </p:nvSpPr>
        <p:spPr>
          <a:xfrm>
            <a:off x="2670967" y="1608783"/>
            <a:ext cx="1769059" cy="905376"/>
          </a:xfrm>
          <a:prstGeom prst="rect">
            <a:avLst/>
          </a:prstGeom>
          <a:noFill/>
          <a:ln>
            <a:noFill/>
          </a:ln>
        </p:spPr>
        <p:txBody>
          <a:bodyPr spcFirstLastPara="1" wrap="square" lIns="0" tIns="0" rIns="0" bIns="0" anchor="t" anchorCtr="0">
            <a:spAutoFit/>
          </a:bodyPr>
          <a:lstStyle/>
          <a:p>
            <a:pPr marL="12700" marR="0" lvl="0" algn="l" rtl="0">
              <a:lnSpc>
                <a:spcPct val="80000"/>
              </a:lnSpc>
              <a:spcBef>
                <a:spcPts val="100"/>
              </a:spcBef>
              <a:spcAft>
                <a:spcPts val="0"/>
              </a:spcAft>
              <a:buClr>
                <a:srgbClr val="000000"/>
              </a:buClr>
              <a:buSzPts val="2400"/>
              <a:buFont typeface="Arial"/>
              <a:buNone/>
              <a:tabLst>
                <a:tab pos="355600" algn="l"/>
              </a:tabLst>
            </a:pPr>
            <a:r>
              <a:rPr lang="ja-JP" sz="2400" b="1" i="0" u="none" strike="noStrike" cap="none" dirty="0">
                <a:solidFill>
                  <a:srgbClr val="009650"/>
                </a:solidFill>
                <a:latin typeface="BIZ UDゴシック" panose="020B0400000000000000" pitchFamily="49" charset="-128"/>
                <a:ea typeface="BIZ UDゴシック" panose="020B0400000000000000" pitchFamily="49" charset="-128"/>
                <a:cs typeface="Meiryo"/>
                <a:sym typeface="Meiryo"/>
              </a:rPr>
              <a:t>❷</a:t>
            </a:r>
            <a:r>
              <a:rPr lang="en-US" altLang="ja-JP" sz="2400" b="1" i="0" u="none" strike="noStrike" cap="none" dirty="0">
                <a:solidFill>
                  <a:srgbClr val="009650"/>
                </a:solidFill>
                <a:latin typeface="BIZ UDゴシック" panose="020B0400000000000000" pitchFamily="49" charset="-128"/>
                <a:ea typeface="BIZ UDゴシック" panose="020B0400000000000000" pitchFamily="49" charset="-128"/>
                <a:cs typeface="Meiryo"/>
                <a:sym typeface="Meiryo"/>
              </a:rPr>
              <a:t>	</a:t>
            </a:r>
          </a:p>
          <a:p>
            <a:pPr marL="12700" marR="0" lvl="0" algn="l" rtl="0">
              <a:lnSpc>
                <a:spcPct val="80000"/>
              </a:lnSpc>
              <a:spcBef>
                <a:spcPts val="600"/>
              </a:spcBef>
              <a:spcAft>
                <a:spcPts val="0"/>
              </a:spcAft>
              <a:buClr>
                <a:srgbClr val="000000"/>
              </a:buClr>
              <a:buSzPts val="2400"/>
              <a:buFont typeface="Arial"/>
              <a:buNone/>
              <a:tabLst>
                <a:tab pos="355600" algn="l"/>
              </a:tabLst>
            </a:pPr>
            <a:r>
              <a:rPr lang="en-US" alt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通知</a:t>
            </a:r>
            <a:r>
              <a:rPr lang="en-US" alt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を</a:t>
            </a:r>
            <a:endParaRPr lang="en-US" alt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12700" marR="0" lvl="0" algn="l" rtl="0">
              <a:lnSpc>
                <a:spcPct val="80000"/>
              </a:lnSpc>
              <a:spcBef>
                <a:spcPts val="600"/>
              </a:spcBef>
              <a:spcAft>
                <a:spcPts val="0"/>
              </a:spcAft>
              <a:buClr>
                <a:srgbClr val="000000"/>
              </a:buClr>
              <a:buSzPts val="2400"/>
              <a:buFont typeface="Arial"/>
              <a:buNone/>
              <a:tabLst>
                <a:tab pos="355600" algn="l"/>
              </a:tabLst>
            </a:pP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ダブル</a:t>
            </a:r>
            <a:r>
              <a:rPr 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タップ</a:t>
            </a:r>
            <a:endParaRPr sz="1400" b="0" i="0" u="none" strike="noStrike" cap="none" dirty="0">
              <a:solidFill>
                <a:srgbClr val="000000"/>
              </a:solidFill>
              <a:latin typeface="BIZ UDゴシック" panose="020B0400000000000000" pitchFamily="49" charset="-128"/>
              <a:ea typeface="BIZ UDゴシック" panose="020B0400000000000000" pitchFamily="49" charset="-128"/>
              <a:sym typeface="Arial"/>
            </a:endParaRPr>
          </a:p>
        </p:txBody>
      </p:sp>
      <p:sp>
        <p:nvSpPr>
          <p:cNvPr id="68" name="Google Shape;1393;p28"/>
          <p:cNvSpPr txBox="1"/>
          <p:nvPr/>
        </p:nvSpPr>
        <p:spPr>
          <a:xfrm>
            <a:off x="4809051" y="1608783"/>
            <a:ext cx="1670307" cy="905376"/>
          </a:xfrm>
          <a:prstGeom prst="rect">
            <a:avLst/>
          </a:prstGeom>
          <a:noFill/>
          <a:ln>
            <a:noFill/>
          </a:ln>
        </p:spPr>
        <p:txBody>
          <a:bodyPr spcFirstLastPara="1" wrap="square" lIns="0" tIns="0" rIns="0" bIns="0" anchor="t" anchorCtr="0">
            <a:spAutoFit/>
          </a:bodyPr>
          <a:lstStyle/>
          <a:p>
            <a:pPr marL="12700" marR="0" lvl="0" algn="l" rtl="0">
              <a:lnSpc>
                <a:spcPct val="80000"/>
              </a:lnSpc>
              <a:spcBef>
                <a:spcPts val="100"/>
              </a:spcBef>
              <a:spcAft>
                <a:spcPts val="0"/>
              </a:spcAft>
              <a:buClr>
                <a:srgbClr val="000000"/>
              </a:buClr>
              <a:buSzPts val="2400"/>
              <a:buFont typeface="Arial"/>
              <a:buNone/>
              <a:tabLst>
                <a:tab pos="355600" algn="l"/>
              </a:tabLst>
            </a:pPr>
            <a:r>
              <a:rPr lang="ja-JP" sz="2400" b="1" i="0" u="none" strike="noStrike" cap="none" dirty="0">
                <a:solidFill>
                  <a:srgbClr val="009650"/>
                </a:solidFill>
                <a:latin typeface="BIZ UDゴシック" panose="020B0400000000000000" pitchFamily="49" charset="-128"/>
                <a:ea typeface="BIZ UDゴシック" panose="020B0400000000000000" pitchFamily="49" charset="-128"/>
                <a:cs typeface="Meiryo"/>
                <a:sym typeface="Meiryo"/>
              </a:rPr>
              <a:t>❸</a:t>
            </a:r>
            <a:r>
              <a:rPr lang="en-US" altLang="ja-JP" sz="2400" b="1" i="0" u="none" strike="noStrike" cap="none" dirty="0">
                <a:solidFill>
                  <a:srgbClr val="009650"/>
                </a:solidFill>
                <a:latin typeface="BIZ UDゴシック" panose="020B0400000000000000" pitchFamily="49" charset="-128"/>
                <a:ea typeface="BIZ UDゴシック" panose="020B0400000000000000" pitchFamily="49" charset="-128"/>
                <a:cs typeface="Meiryo"/>
                <a:sym typeface="Meiryo"/>
              </a:rPr>
              <a:t>	</a:t>
            </a:r>
          </a:p>
          <a:p>
            <a:pPr marL="12700" marR="0" lvl="0" algn="l" rtl="0">
              <a:lnSpc>
                <a:spcPct val="80000"/>
              </a:lnSpc>
              <a:spcBef>
                <a:spcPts val="600"/>
              </a:spcBef>
              <a:spcAft>
                <a:spcPts val="0"/>
              </a:spcAft>
              <a:buClr>
                <a:srgbClr val="000000"/>
              </a:buClr>
              <a:buSzPts val="2400"/>
              <a:buFont typeface="Arial"/>
              <a:buNone/>
              <a:tabLst>
                <a:tab pos="355600" algn="l"/>
              </a:tabLst>
            </a:pPr>
            <a:r>
              <a:rPr lang="en-US" alt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en-US" altLang="ja-JP" sz="1800" b="1" i="0" u="none" strike="noStrike" cap="none" dirty="0" err="1">
                <a:solidFill>
                  <a:schemeClr val="dk1"/>
                </a:solidFill>
                <a:latin typeface="BIZ UDゴシック" panose="020B0400000000000000" pitchFamily="49" charset="-128"/>
                <a:ea typeface="BIZ UDゴシック" panose="020B0400000000000000" pitchFamily="49" charset="-128"/>
                <a:cs typeface="Meiryo"/>
                <a:sym typeface="Meiryo"/>
              </a:rPr>
              <a:t>curon</a:t>
            </a:r>
            <a:r>
              <a:rPr lang="en-US" alt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を</a:t>
            </a:r>
            <a:endParaRPr lang="en-US" alt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12700" marR="0" lvl="0" algn="l" rtl="0">
              <a:lnSpc>
                <a:spcPct val="80000"/>
              </a:lnSpc>
              <a:spcBef>
                <a:spcPts val="600"/>
              </a:spcBef>
              <a:spcAft>
                <a:spcPts val="0"/>
              </a:spcAft>
              <a:buClr>
                <a:srgbClr val="000000"/>
              </a:buClr>
              <a:buSzPts val="2400"/>
              <a:buFont typeface="Arial"/>
              <a:buNone/>
              <a:tabLst>
                <a:tab pos="355600" algn="l"/>
              </a:tabLst>
            </a:pP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ダブル</a:t>
            </a:r>
            <a:r>
              <a:rPr 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タップ</a:t>
            </a:r>
            <a:endParaRPr sz="1400" b="0" i="0" u="none" strike="noStrike" cap="none" dirty="0">
              <a:solidFill>
                <a:srgbClr val="000000"/>
              </a:solidFill>
              <a:latin typeface="BIZ UDゴシック" panose="020B0400000000000000" pitchFamily="49" charset="-128"/>
              <a:ea typeface="BIZ UDゴシック" panose="020B0400000000000000" pitchFamily="49" charset="-128"/>
              <a:sym typeface="Arial"/>
            </a:endParaRPr>
          </a:p>
        </p:txBody>
      </p:sp>
      <p:sp>
        <p:nvSpPr>
          <p:cNvPr id="69" name="Google Shape;1393;p28"/>
          <p:cNvSpPr txBox="1"/>
          <p:nvPr/>
        </p:nvSpPr>
        <p:spPr>
          <a:xfrm>
            <a:off x="6875636" y="1604498"/>
            <a:ext cx="1783964" cy="905376"/>
          </a:xfrm>
          <a:prstGeom prst="rect">
            <a:avLst/>
          </a:prstGeom>
          <a:noFill/>
          <a:ln>
            <a:noFill/>
          </a:ln>
        </p:spPr>
        <p:txBody>
          <a:bodyPr spcFirstLastPara="1" wrap="square" lIns="0" tIns="0" rIns="0" bIns="0" anchor="t" anchorCtr="0">
            <a:spAutoFit/>
          </a:bodyPr>
          <a:lstStyle/>
          <a:p>
            <a:pPr marL="12700" marR="0" lvl="0" algn="l" rtl="0">
              <a:lnSpc>
                <a:spcPct val="80000"/>
              </a:lnSpc>
              <a:spcBef>
                <a:spcPts val="100"/>
              </a:spcBef>
              <a:spcAft>
                <a:spcPts val="0"/>
              </a:spcAft>
              <a:buClr>
                <a:srgbClr val="000000"/>
              </a:buClr>
              <a:buSzPts val="2400"/>
              <a:buFont typeface="Arial"/>
              <a:buNone/>
              <a:tabLst>
                <a:tab pos="355600" algn="l"/>
              </a:tabLst>
            </a:pPr>
            <a:r>
              <a:rPr lang="ja-JP" sz="2400" b="1" i="0" u="none" strike="noStrike" cap="none" dirty="0">
                <a:solidFill>
                  <a:srgbClr val="009650"/>
                </a:solidFill>
                <a:latin typeface="BIZ UDゴシック" panose="020B0400000000000000" pitchFamily="49" charset="-128"/>
                <a:ea typeface="BIZ UDゴシック" panose="020B0400000000000000" pitchFamily="49" charset="-128"/>
                <a:cs typeface="Meiryo"/>
                <a:sym typeface="Meiryo"/>
              </a:rPr>
              <a:t>❹</a:t>
            </a:r>
            <a:r>
              <a:rPr lang="en-US" altLang="ja-JP" sz="2400" b="1" i="0" u="none" strike="noStrike" cap="none" dirty="0">
                <a:solidFill>
                  <a:srgbClr val="009650"/>
                </a:solidFill>
                <a:latin typeface="BIZ UDゴシック" panose="020B0400000000000000" pitchFamily="49" charset="-128"/>
                <a:ea typeface="BIZ UDゴシック" panose="020B0400000000000000" pitchFamily="49" charset="-128"/>
                <a:cs typeface="Meiryo"/>
                <a:sym typeface="Meiryo"/>
              </a:rPr>
              <a:t>	</a:t>
            </a:r>
          </a:p>
          <a:p>
            <a:pPr marL="12700" marR="0" lvl="0" algn="l" rtl="0">
              <a:lnSpc>
                <a:spcPct val="80000"/>
              </a:lnSpc>
              <a:spcBef>
                <a:spcPts val="600"/>
              </a:spcBef>
              <a:spcAft>
                <a:spcPts val="0"/>
              </a:spcAft>
              <a:buClr>
                <a:srgbClr val="000000"/>
              </a:buClr>
              <a:buSzPts val="2400"/>
              <a:buFont typeface="Arial"/>
              <a:buNone/>
              <a:tabLst>
                <a:tab pos="355600" algn="l"/>
              </a:tabLst>
            </a:pPr>
            <a:r>
              <a:rPr lang="en-US" alt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通知</a:t>
            </a:r>
            <a:r>
              <a:rPr lang="ja-JP" altLang="en-US"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を</a:t>
            </a:r>
            <a:r>
              <a:rPr 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許可</a:t>
            </a:r>
            <a:r>
              <a:rPr lang="en-US" alt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を</a:t>
            </a:r>
            <a:endParaRPr lang="en-US" alt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12700" marR="0" lvl="0" algn="l" rtl="0">
              <a:lnSpc>
                <a:spcPct val="80000"/>
              </a:lnSpc>
              <a:spcBef>
                <a:spcPts val="600"/>
              </a:spcBef>
              <a:spcAft>
                <a:spcPts val="0"/>
              </a:spcAft>
              <a:buClr>
                <a:srgbClr val="000000"/>
              </a:buClr>
              <a:buSzPts val="2400"/>
              <a:buFont typeface="Arial"/>
              <a:buNone/>
              <a:tabLst>
                <a:tab pos="355600" algn="l"/>
              </a:tabLst>
            </a:pP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ダブル</a:t>
            </a:r>
            <a:r>
              <a:rPr 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タップ</a:t>
            </a:r>
            <a:endParaRPr sz="1400" b="0" i="0" u="none" strike="noStrike" cap="none" dirty="0">
              <a:solidFill>
                <a:srgbClr val="000000"/>
              </a:solidFill>
              <a:latin typeface="BIZ UDゴシック" panose="020B0400000000000000" pitchFamily="49" charset="-128"/>
              <a:ea typeface="BIZ UDゴシック" panose="020B0400000000000000" pitchFamily="49" charset="-128"/>
              <a:sym typeface="Arial"/>
            </a:endParaRPr>
          </a:p>
        </p:txBody>
      </p:sp>
      <p:grpSp>
        <p:nvGrpSpPr>
          <p:cNvPr id="4" name="グループ化 3" descr="クロン画面で「通知を許可」をタップしている画像">
            <a:extLst>
              <a:ext uri="{FF2B5EF4-FFF2-40B4-BE49-F238E27FC236}">
                <a16:creationId xmlns:a16="http://schemas.microsoft.com/office/drawing/2014/main" id="{42C9C5ED-DE77-4974-90C3-0C326F10F1BF}"/>
              </a:ext>
            </a:extLst>
          </p:cNvPr>
          <p:cNvGrpSpPr/>
          <p:nvPr/>
        </p:nvGrpSpPr>
        <p:grpSpPr>
          <a:xfrm>
            <a:off x="6728605" y="2628292"/>
            <a:ext cx="1806854" cy="2882318"/>
            <a:chOff x="6413446" y="2349236"/>
            <a:chExt cx="1806854" cy="2882318"/>
          </a:xfrm>
        </p:grpSpPr>
        <p:sp>
          <p:nvSpPr>
            <p:cNvPr id="52" name="Google Shape;1403;p28"/>
            <p:cNvSpPr>
              <a:spLocks noChangeAspect="1"/>
            </p:cNvSpPr>
            <p:nvPr/>
          </p:nvSpPr>
          <p:spPr>
            <a:xfrm>
              <a:off x="6549145" y="2351554"/>
              <a:ext cx="1670307" cy="2880000"/>
            </a:xfrm>
            <a:prstGeom prst="rect">
              <a:avLst/>
            </a:prstGeom>
            <a:blipFill rotWithShape="1">
              <a:blip r:embed="rId4">
                <a:alphaModFix/>
              </a:blip>
              <a:stretch>
                <a:fillRect/>
              </a:stretch>
            </a:blipFill>
            <a:ln w="9525" cap="flat" cmpd="sng">
              <a:no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32"/>
                <a:buFont typeface="Arial"/>
                <a:buNone/>
              </a:pPr>
              <a:endParaRPr sz="1632" b="0" i="0" u="none" strike="noStrike" cap="none">
                <a:solidFill>
                  <a:schemeClr val="dk1"/>
                </a:solidFill>
                <a:latin typeface="BIZ UDゴシック" panose="020B0400000000000000" pitchFamily="49" charset="-128"/>
                <a:ea typeface="BIZ UDゴシック" panose="020B0400000000000000" pitchFamily="49" charset="-128"/>
                <a:cs typeface="Calibri"/>
                <a:sym typeface="Calibri"/>
              </a:endParaRPr>
            </a:p>
          </p:txBody>
        </p:sp>
        <p:sp>
          <p:nvSpPr>
            <p:cNvPr id="53" name="Google Shape;1404;p28"/>
            <p:cNvSpPr/>
            <p:nvPr/>
          </p:nvSpPr>
          <p:spPr>
            <a:xfrm>
              <a:off x="6546825" y="2349236"/>
              <a:ext cx="1673475" cy="2880000"/>
            </a:xfrm>
            <a:custGeom>
              <a:avLst/>
              <a:gdLst/>
              <a:ahLst/>
              <a:cxnLst/>
              <a:rect l="l" t="t" r="r" b="b"/>
              <a:pathLst>
                <a:path w="1099184" h="1891665" extrusionOk="0">
                  <a:moveTo>
                    <a:pt x="0" y="0"/>
                  </a:moveTo>
                  <a:lnTo>
                    <a:pt x="1098803" y="0"/>
                  </a:lnTo>
                  <a:lnTo>
                    <a:pt x="1098803" y="1891283"/>
                  </a:lnTo>
                  <a:lnTo>
                    <a:pt x="0" y="1891283"/>
                  </a:lnTo>
                  <a:lnTo>
                    <a:pt x="0" y="0"/>
                  </a:lnTo>
                  <a:close/>
                </a:path>
              </a:pathLst>
            </a:custGeom>
            <a:noFill/>
            <a:ln w="9525" cap="flat" cmpd="sng">
              <a:solidFill>
                <a:schemeClr val="tx1">
                  <a:lumMod val="50000"/>
                  <a:lumOff val="50000"/>
                </a:schemeClr>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32"/>
                <a:buFont typeface="Arial"/>
                <a:buNone/>
              </a:pPr>
              <a:endParaRPr sz="1632" b="0" i="0" u="none" strike="noStrike" cap="none">
                <a:solidFill>
                  <a:schemeClr val="dk1"/>
                </a:solidFill>
                <a:latin typeface="BIZ UDゴシック" panose="020B0400000000000000" pitchFamily="49" charset="-128"/>
                <a:ea typeface="BIZ UDゴシック" panose="020B0400000000000000" pitchFamily="49" charset="-128"/>
                <a:cs typeface="Calibri"/>
                <a:sym typeface="Calibri"/>
              </a:endParaRPr>
            </a:p>
          </p:txBody>
        </p:sp>
        <p:sp>
          <p:nvSpPr>
            <p:cNvPr id="66" name="Google Shape;1421;p28"/>
            <p:cNvSpPr/>
            <p:nvPr/>
          </p:nvSpPr>
          <p:spPr>
            <a:xfrm>
              <a:off x="6569312" y="2823502"/>
              <a:ext cx="1620000" cy="2880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ゴシック" panose="020B0400000000000000" pitchFamily="49" charset="-128"/>
                <a:ea typeface="BIZ UDゴシック" panose="020B0400000000000000" pitchFamily="49" charset="-128"/>
                <a:cs typeface="Calibri"/>
                <a:sym typeface="Calibri"/>
              </a:endParaRPr>
            </a:p>
          </p:txBody>
        </p:sp>
        <p:grpSp>
          <p:nvGrpSpPr>
            <p:cNvPr id="70" name="図形グループ 69"/>
            <p:cNvGrpSpPr/>
            <p:nvPr/>
          </p:nvGrpSpPr>
          <p:grpSpPr>
            <a:xfrm>
              <a:off x="6413446" y="2666427"/>
              <a:ext cx="296586" cy="293005"/>
              <a:chOff x="5101121" y="3995693"/>
              <a:chExt cx="296586" cy="293005"/>
            </a:xfrm>
          </p:grpSpPr>
          <p:sp>
            <p:nvSpPr>
              <p:cNvPr id="71" name="円/楕円 70"/>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72" name="フリーフォーム 71"/>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grpSp>
        <p:nvGrpSpPr>
          <p:cNvPr id="79" name="図形グループ 78"/>
          <p:cNvGrpSpPr/>
          <p:nvPr/>
        </p:nvGrpSpPr>
        <p:grpSpPr>
          <a:xfrm>
            <a:off x="808460" y="4273532"/>
            <a:ext cx="296587" cy="293005"/>
            <a:chOff x="2897417" y="3995693"/>
            <a:chExt cx="296587" cy="293005"/>
          </a:xfrm>
          <a:effectLst/>
        </p:grpSpPr>
        <p:sp>
          <p:nvSpPr>
            <p:cNvPr id="80" name="円/楕円 79"/>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81" name="テキスト ボックス 80"/>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BIZ UDゴシック" panose="020B0400000000000000" pitchFamily="49" charset="-128"/>
                <a:ea typeface="BIZ UDゴシック" panose="020B0400000000000000" pitchFamily="49" charset="-128"/>
                <a:cs typeface="Meiryo" charset="-128"/>
              </a:endParaRPr>
            </a:p>
          </p:txBody>
        </p:sp>
      </p:grpSp>
      <p:grpSp>
        <p:nvGrpSpPr>
          <p:cNvPr id="2" name="グループ化 1" descr="設定画面で「通知」をタップしている画像">
            <a:extLst>
              <a:ext uri="{FF2B5EF4-FFF2-40B4-BE49-F238E27FC236}">
                <a16:creationId xmlns:a16="http://schemas.microsoft.com/office/drawing/2014/main" id="{BF7322D1-CD40-4D29-9ABB-729685DF8277}"/>
              </a:ext>
            </a:extLst>
          </p:cNvPr>
          <p:cNvGrpSpPr/>
          <p:nvPr/>
        </p:nvGrpSpPr>
        <p:grpSpPr>
          <a:xfrm>
            <a:off x="2551799" y="2637024"/>
            <a:ext cx="2012563" cy="2886967"/>
            <a:chOff x="2479829" y="2349236"/>
            <a:chExt cx="2012563" cy="2886967"/>
          </a:xfrm>
        </p:grpSpPr>
        <p:sp>
          <p:nvSpPr>
            <p:cNvPr id="48" name="Google Shape;1397;p28"/>
            <p:cNvSpPr>
              <a:spLocks noChangeAspect="1"/>
            </p:cNvSpPr>
            <p:nvPr/>
          </p:nvSpPr>
          <p:spPr>
            <a:xfrm>
              <a:off x="2598997" y="2356203"/>
              <a:ext cx="1622043" cy="2880000"/>
            </a:xfrm>
            <a:prstGeom prst="rect">
              <a:avLst/>
            </a:prstGeom>
            <a:blipFill rotWithShape="1">
              <a:blip r:embed="rId5">
                <a:alphaModFix/>
              </a:blip>
              <a:stretch>
                <a:fillRect/>
              </a:stretch>
            </a:blipFill>
            <a:ln w="9525">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32"/>
                <a:buFont typeface="Arial"/>
                <a:buNone/>
              </a:pPr>
              <a:endParaRPr sz="1632" b="0" i="0" u="none" strike="noStrike" cap="none">
                <a:solidFill>
                  <a:schemeClr val="dk1"/>
                </a:solidFill>
                <a:latin typeface="BIZ UDゴシック" panose="020B0400000000000000" pitchFamily="49" charset="-128"/>
                <a:ea typeface="BIZ UDゴシック" panose="020B0400000000000000" pitchFamily="49" charset="-128"/>
                <a:cs typeface="Calibri"/>
                <a:sym typeface="Calibri"/>
              </a:endParaRPr>
            </a:p>
          </p:txBody>
        </p:sp>
        <p:sp>
          <p:nvSpPr>
            <p:cNvPr id="49" name="Google Shape;1398;p28"/>
            <p:cNvSpPr/>
            <p:nvPr/>
          </p:nvSpPr>
          <p:spPr>
            <a:xfrm>
              <a:off x="2592029" y="2349236"/>
              <a:ext cx="1628710" cy="2880000"/>
            </a:xfrm>
            <a:custGeom>
              <a:avLst/>
              <a:gdLst/>
              <a:ahLst/>
              <a:cxnLst/>
              <a:rect l="l" t="t" r="r" b="b"/>
              <a:pathLst>
                <a:path w="1068704" h="1889759" extrusionOk="0">
                  <a:moveTo>
                    <a:pt x="0" y="0"/>
                  </a:moveTo>
                  <a:lnTo>
                    <a:pt x="1068324" y="0"/>
                  </a:lnTo>
                  <a:lnTo>
                    <a:pt x="1068324" y="1889759"/>
                  </a:lnTo>
                  <a:lnTo>
                    <a:pt x="0" y="1889759"/>
                  </a:lnTo>
                  <a:lnTo>
                    <a:pt x="0" y="0"/>
                  </a:lnTo>
                  <a:close/>
                </a:path>
              </a:pathLst>
            </a:custGeom>
            <a:noFill/>
            <a:ln w="9525" cap="flat" cmpd="sng">
              <a:solidFill>
                <a:schemeClr val="tx1">
                  <a:lumMod val="50000"/>
                  <a:lumOff val="50000"/>
                </a:schemeClr>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32"/>
                <a:buFont typeface="Arial"/>
                <a:buNone/>
              </a:pPr>
              <a:endParaRPr sz="1632" b="0" i="0" u="none" strike="noStrike" cap="none">
                <a:solidFill>
                  <a:schemeClr val="dk1"/>
                </a:solidFill>
                <a:latin typeface="BIZ UDゴシック" panose="020B0400000000000000" pitchFamily="49" charset="-128"/>
                <a:ea typeface="BIZ UDゴシック" panose="020B0400000000000000" pitchFamily="49" charset="-128"/>
                <a:cs typeface="Calibri"/>
                <a:sym typeface="Calibri"/>
              </a:endParaRPr>
            </a:p>
          </p:txBody>
        </p:sp>
        <p:sp>
          <p:nvSpPr>
            <p:cNvPr id="55" name="Google Shape;1413;p28"/>
            <p:cNvSpPr/>
            <p:nvPr/>
          </p:nvSpPr>
          <p:spPr>
            <a:xfrm>
              <a:off x="2625659" y="3661841"/>
              <a:ext cx="1548000" cy="2880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ゴシック" panose="020B0400000000000000" pitchFamily="49" charset="-128"/>
                <a:ea typeface="BIZ UDゴシック" panose="020B0400000000000000" pitchFamily="49" charset="-128"/>
                <a:cs typeface="Calibri"/>
                <a:sym typeface="Calibri"/>
              </a:endParaRPr>
            </a:p>
          </p:txBody>
        </p:sp>
        <p:grpSp>
          <p:nvGrpSpPr>
            <p:cNvPr id="76" name="図形グループ 75"/>
            <p:cNvGrpSpPr/>
            <p:nvPr/>
          </p:nvGrpSpPr>
          <p:grpSpPr>
            <a:xfrm>
              <a:off x="2479829" y="3513097"/>
              <a:ext cx="296586" cy="293005"/>
              <a:chOff x="3546641" y="3995693"/>
              <a:chExt cx="296586" cy="293005"/>
            </a:xfrm>
          </p:grpSpPr>
          <p:sp>
            <p:nvSpPr>
              <p:cNvPr id="77" name="円/楕円 76"/>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78" name="フリーフォーム 77"/>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nvGrpSpPr>
            <p:cNvPr id="82" name="図形グループ 81"/>
            <p:cNvGrpSpPr>
              <a:grpSpLocks noChangeAspect="1"/>
            </p:cNvGrpSpPr>
            <p:nvPr/>
          </p:nvGrpSpPr>
          <p:grpSpPr>
            <a:xfrm>
              <a:off x="4132392" y="3304349"/>
              <a:ext cx="360000" cy="270000"/>
              <a:chOff x="3355262" y="5469690"/>
              <a:chExt cx="720000" cy="540000"/>
            </a:xfrm>
          </p:grpSpPr>
          <p:cxnSp>
            <p:nvCxnSpPr>
              <p:cNvPr id="83" name="カギ線コネクタ 82"/>
              <p:cNvCxnSpPr/>
              <p:nvPr/>
            </p:nvCxnSpPr>
            <p:spPr>
              <a:xfrm rot="2700000">
                <a:off x="3429000" y="5469690"/>
                <a:ext cx="540000" cy="540000"/>
              </a:xfrm>
              <a:prstGeom prst="bentConnector3">
                <a:avLst>
                  <a:gd name="adj1" fmla="val 100000"/>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cxnSp>
            <p:nvCxnSpPr>
              <p:cNvPr id="84" name="直線コネクタ 83"/>
              <p:cNvCxnSpPr/>
              <p:nvPr/>
            </p:nvCxnSpPr>
            <p:spPr>
              <a:xfrm>
                <a:off x="3355262" y="5737225"/>
                <a:ext cx="720000" cy="0"/>
              </a:xfrm>
              <a:prstGeom prst="line">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grpSp>
      </p:grpSp>
      <p:grpSp>
        <p:nvGrpSpPr>
          <p:cNvPr id="3" name="グループ化 2" descr="通知画面で「クロン」をタップしている画像">
            <a:extLst>
              <a:ext uri="{FF2B5EF4-FFF2-40B4-BE49-F238E27FC236}">
                <a16:creationId xmlns:a16="http://schemas.microsoft.com/office/drawing/2014/main" id="{D301A125-D006-43FC-B966-AC1727385C15}"/>
              </a:ext>
            </a:extLst>
          </p:cNvPr>
          <p:cNvGrpSpPr/>
          <p:nvPr/>
        </p:nvGrpSpPr>
        <p:grpSpPr>
          <a:xfrm>
            <a:off x="4662020" y="2625231"/>
            <a:ext cx="2019403" cy="2882302"/>
            <a:chOff x="4452565" y="2349236"/>
            <a:chExt cx="2019403" cy="2882302"/>
          </a:xfrm>
        </p:grpSpPr>
        <p:sp>
          <p:nvSpPr>
            <p:cNvPr id="50" name="Google Shape;1400;p28"/>
            <p:cNvSpPr>
              <a:spLocks noChangeAspect="1"/>
            </p:cNvSpPr>
            <p:nvPr/>
          </p:nvSpPr>
          <p:spPr>
            <a:xfrm>
              <a:off x="4570809" y="2351538"/>
              <a:ext cx="1624614" cy="2880000"/>
            </a:xfrm>
            <a:prstGeom prst="rect">
              <a:avLst/>
            </a:prstGeom>
            <a:blipFill rotWithShape="1">
              <a:blip r:embed="rId6">
                <a:alphaModFix/>
              </a:blip>
              <a:stretch>
                <a:fillRect/>
              </a:stretch>
            </a:blipFill>
            <a:ln w="9525">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32"/>
                <a:buFont typeface="Arial"/>
                <a:buNone/>
              </a:pPr>
              <a:endParaRPr sz="1632" b="0" i="0" u="none" strike="noStrike" cap="none">
                <a:solidFill>
                  <a:schemeClr val="dk1"/>
                </a:solidFill>
                <a:latin typeface="BIZ UDゴシック" panose="020B0400000000000000" pitchFamily="49" charset="-128"/>
                <a:ea typeface="BIZ UDゴシック" panose="020B0400000000000000" pitchFamily="49" charset="-128"/>
                <a:cs typeface="Calibri"/>
                <a:sym typeface="Calibri"/>
              </a:endParaRPr>
            </a:p>
          </p:txBody>
        </p:sp>
        <p:sp>
          <p:nvSpPr>
            <p:cNvPr id="51" name="Google Shape;1401;p28"/>
            <p:cNvSpPr/>
            <p:nvPr/>
          </p:nvSpPr>
          <p:spPr>
            <a:xfrm>
              <a:off x="4568509" y="2349236"/>
              <a:ext cx="1629285" cy="2880000"/>
            </a:xfrm>
            <a:custGeom>
              <a:avLst/>
              <a:gdLst/>
              <a:ahLst/>
              <a:cxnLst/>
              <a:rect l="l" t="t" r="r" b="b"/>
              <a:pathLst>
                <a:path w="1079500" h="1908175" extrusionOk="0">
                  <a:moveTo>
                    <a:pt x="0" y="0"/>
                  </a:moveTo>
                  <a:lnTo>
                    <a:pt x="1078992" y="0"/>
                  </a:lnTo>
                  <a:lnTo>
                    <a:pt x="1078992" y="1908048"/>
                  </a:lnTo>
                  <a:lnTo>
                    <a:pt x="0" y="1908048"/>
                  </a:lnTo>
                  <a:lnTo>
                    <a:pt x="0" y="0"/>
                  </a:lnTo>
                  <a:close/>
                </a:path>
              </a:pathLst>
            </a:custGeom>
            <a:noFill/>
            <a:ln w="9525" cap="flat" cmpd="sng">
              <a:solidFill>
                <a:schemeClr val="tx1">
                  <a:lumMod val="50000"/>
                  <a:lumOff val="50000"/>
                </a:schemeClr>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32"/>
                <a:buFont typeface="Arial"/>
                <a:buNone/>
              </a:pPr>
              <a:endParaRPr sz="1632" b="0" i="0" u="none" strike="noStrike" cap="none">
                <a:solidFill>
                  <a:schemeClr val="dk1"/>
                </a:solidFill>
                <a:latin typeface="BIZ UDゴシック" panose="020B0400000000000000" pitchFamily="49" charset="-128"/>
                <a:ea typeface="BIZ UDゴシック" panose="020B0400000000000000" pitchFamily="49" charset="-128"/>
                <a:cs typeface="Calibri"/>
                <a:sym typeface="Calibri"/>
              </a:endParaRPr>
            </a:p>
          </p:txBody>
        </p:sp>
        <p:sp>
          <p:nvSpPr>
            <p:cNvPr id="65" name="Google Shape;1417;p28"/>
            <p:cNvSpPr/>
            <p:nvPr/>
          </p:nvSpPr>
          <p:spPr>
            <a:xfrm>
              <a:off x="4603340" y="4528812"/>
              <a:ext cx="1548000" cy="2880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ゴシック" panose="020B0400000000000000" pitchFamily="49" charset="-128"/>
                <a:ea typeface="BIZ UDゴシック" panose="020B0400000000000000" pitchFamily="49" charset="-128"/>
                <a:cs typeface="Calibri"/>
                <a:sym typeface="Calibri"/>
              </a:endParaRPr>
            </a:p>
          </p:txBody>
        </p:sp>
        <p:grpSp>
          <p:nvGrpSpPr>
            <p:cNvPr id="73" name="図形グループ 72"/>
            <p:cNvGrpSpPr/>
            <p:nvPr/>
          </p:nvGrpSpPr>
          <p:grpSpPr>
            <a:xfrm>
              <a:off x="4452565" y="4376698"/>
              <a:ext cx="296586" cy="293005"/>
              <a:chOff x="4232441" y="3995693"/>
              <a:chExt cx="296586" cy="293005"/>
            </a:xfrm>
          </p:grpSpPr>
          <p:sp>
            <p:nvSpPr>
              <p:cNvPr id="74" name="円/楕円 73"/>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75" name="フリーフォーム 74"/>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nvGrpSpPr>
            <p:cNvPr id="85" name="図形グループ 84"/>
            <p:cNvGrpSpPr>
              <a:grpSpLocks noChangeAspect="1"/>
            </p:cNvGrpSpPr>
            <p:nvPr/>
          </p:nvGrpSpPr>
          <p:grpSpPr>
            <a:xfrm>
              <a:off x="6111968" y="3304349"/>
              <a:ext cx="360000" cy="270000"/>
              <a:chOff x="3355262" y="5469690"/>
              <a:chExt cx="720000" cy="540000"/>
            </a:xfrm>
          </p:grpSpPr>
          <p:cxnSp>
            <p:nvCxnSpPr>
              <p:cNvPr id="86" name="カギ線コネクタ 85"/>
              <p:cNvCxnSpPr/>
              <p:nvPr/>
            </p:nvCxnSpPr>
            <p:spPr>
              <a:xfrm rot="2700000">
                <a:off x="3429000" y="5469690"/>
                <a:ext cx="540000" cy="540000"/>
              </a:xfrm>
              <a:prstGeom prst="bentConnector3">
                <a:avLst>
                  <a:gd name="adj1" fmla="val 100000"/>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cxnSp>
            <p:nvCxnSpPr>
              <p:cNvPr id="87" name="直線コネクタ 86"/>
              <p:cNvCxnSpPr/>
              <p:nvPr/>
            </p:nvCxnSpPr>
            <p:spPr>
              <a:xfrm>
                <a:off x="3355262" y="5737225"/>
                <a:ext cx="720000" cy="0"/>
              </a:xfrm>
              <a:prstGeom prst="line">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grpSp>
      </p:grpSp>
      <p:grpSp>
        <p:nvGrpSpPr>
          <p:cNvPr id="88" name="図形グループ 87"/>
          <p:cNvGrpSpPr>
            <a:grpSpLocks noChangeAspect="1"/>
          </p:cNvGrpSpPr>
          <p:nvPr/>
        </p:nvGrpSpPr>
        <p:grpSpPr>
          <a:xfrm>
            <a:off x="2113758" y="3601282"/>
            <a:ext cx="360000" cy="270000"/>
            <a:chOff x="3355262" y="5469690"/>
            <a:chExt cx="720000" cy="540000"/>
          </a:xfrm>
        </p:grpSpPr>
        <p:cxnSp>
          <p:nvCxnSpPr>
            <p:cNvPr id="89" name="カギ線コネクタ 88"/>
            <p:cNvCxnSpPr/>
            <p:nvPr/>
          </p:nvCxnSpPr>
          <p:spPr>
            <a:xfrm rot="2700000">
              <a:off x="3429000" y="5469690"/>
              <a:ext cx="540000" cy="540000"/>
            </a:xfrm>
            <a:prstGeom prst="bentConnector3">
              <a:avLst>
                <a:gd name="adj1" fmla="val 100000"/>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cxnSp>
          <p:nvCxnSpPr>
            <p:cNvPr id="90" name="直線コネクタ 89"/>
            <p:cNvCxnSpPr/>
            <p:nvPr/>
          </p:nvCxnSpPr>
          <p:spPr>
            <a:xfrm>
              <a:off x="3355262" y="5737225"/>
              <a:ext cx="720000" cy="0"/>
            </a:xfrm>
            <a:prstGeom prst="line">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795"/>
        <p:cNvGrpSpPr/>
        <p:nvPr/>
      </p:nvGrpSpPr>
      <p:grpSpPr>
        <a:xfrm>
          <a:off x="0" y="0"/>
          <a:ext cx="0" cy="0"/>
          <a:chOff x="0" y="0"/>
          <a:chExt cx="0" cy="0"/>
        </a:xfrm>
      </p:grpSpPr>
      <p:pic>
        <p:nvPicPr>
          <p:cNvPr id="796" name="Google Shape;796;p22" descr="問診票画面で必要事項を入力し「この内容で提出する」をタップしている画像"/>
          <p:cNvPicPr preferRelativeResize="0"/>
          <p:nvPr/>
        </p:nvPicPr>
        <p:blipFill>
          <a:blip r:embed="rId3">
            <a:alphaModFix/>
          </a:blip>
          <a:stretch>
            <a:fillRect/>
          </a:stretch>
        </p:blipFill>
        <p:spPr>
          <a:xfrm>
            <a:off x="7055529" y="1988284"/>
            <a:ext cx="1485147" cy="3600024"/>
          </a:xfrm>
          <a:prstGeom prst="rect">
            <a:avLst/>
          </a:prstGeom>
          <a:noFill/>
          <a:ln w="9525" cap="flat" cmpd="sng">
            <a:solidFill>
              <a:schemeClr val="tx1">
                <a:lumMod val="50000"/>
                <a:lumOff val="50000"/>
              </a:schemeClr>
            </a:solidFill>
            <a:prstDash val="solid"/>
            <a:round/>
            <a:headEnd type="none" w="sm" len="sm"/>
            <a:tailEnd type="none" w="sm" len="sm"/>
          </a:ln>
        </p:spPr>
      </p:pic>
      <p:pic>
        <p:nvPicPr>
          <p:cNvPr id="797" name="Google Shape;797;p22" descr="診療詳細画面で「問診票を回答する」をタップしている画像"/>
          <p:cNvPicPr preferRelativeResize="0"/>
          <p:nvPr/>
        </p:nvPicPr>
        <p:blipFill>
          <a:blip r:embed="rId4">
            <a:alphaModFix/>
          </a:blip>
          <a:stretch>
            <a:fillRect/>
          </a:stretch>
        </p:blipFill>
        <p:spPr>
          <a:xfrm>
            <a:off x="5255813" y="1974533"/>
            <a:ext cx="1585056" cy="3580225"/>
          </a:xfrm>
          <a:prstGeom prst="rect">
            <a:avLst/>
          </a:prstGeom>
          <a:noFill/>
          <a:ln w="9525" cap="flat" cmpd="sng">
            <a:solidFill>
              <a:schemeClr val="tx1">
                <a:lumMod val="50000"/>
                <a:lumOff val="50000"/>
              </a:schemeClr>
            </a:solidFill>
            <a:prstDash val="solid"/>
            <a:round/>
            <a:headEnd type="none" w="sm" len="sm"/>
            <a:tailEnd type="none" w="sm" len="sm"/>
          </a:ln>
        </p:spPr>
      </p:pic>
      <p:pic>
        <p:nvPicPr>
          <p:cNvPr id="798" name="Google Shape;798;p22" descr="クロンの直近の診療画面で予約している診察をタップしている画像"/>
          <p:cNvPicPr preferRelativeResize="0">
            <a:picLocks noChangeAspect="1"/>
          </p:cNvPicPr>
          <p:nvPr/>
        </p:nvPicPr>
        <p:blipFill>
          <a:blip r:embed="rId5">
            <a:alphaModFix/>
          </a:blip>
          <a:stretch>
            <a:fillRect/>
          </a:stretch>
        </p:blipFill>
        <p:spPr>
          <a:xfrm>
            <a:off x="3393644" y="1974533"/>
            <a:ext cx="1653436" cy="3580224"/>
          </a:xfrm>
          <a:prstGeom prst="rect">
            <a:avLst/>
          </a:prstGeom>
          <a:noFill/>
          <a:ln w="9525" cap="flat" cmpd="sng">
            <a:solidFill>
              <a:schemeClr val="tx1">
                <a:lumMod val="50000"/>
                <a:lumOff val="50000"/>
              </a:schemeClr>
            </a:solidFill>
            <a:prstDash val="solid"/>
            <a:round/>
            <a:headEnd type="none" w="sm" len="sm"/>
            <a:tailEnd type="none" w="sm" len="sm"/>
          </a:ln>
        </p:spPr>
      </p:pic>
      <p:sp>
        <p:nvSpPr>
          <p:cNvPr id="800" name="Google Shape;800;p22"/>
          <p:cNvSpPr txBox="1"/>
          <p:nvPr/>
        </p:nvSpPr>
        <p:spPr>
          <a:xfrm>
            <a:off x="390958" y="1561862"/>
            <a:ext cx="2639731" cy="4287697"/>
          </a:xfrm>
          <a:prstGeom prst="rect">
            <a:avLst/>
          </a:prstGeom>
          <a:noFill/>
          <a:ln>
            <a:noFill/>
          </a:ln>
        </p:spPr>
        <p:txBody>
          <a:bodyPr spcFirstLastPara="1" wrap="square" lIns="0" tIns="12050" rIns="0" bIns="0" anchor="t" anchorCtr="0">
            <a:spAutoFit/>
          </a:bodyPr>
          <a:lstStyle/>
          <a:p>
            <a:pPr marL="12700" marR="4344" lvl="0" algn="l" rtl="0">
              <a:spcBef>
                <a:spcPts val="0"/>
              </a:spcBef>
              <a:spcAft>
                <a:spcPts val="0"/>
              </a:spcAft>
              <a:buNone/>
              <a:tabLst>
                <a:tab pos="350838" algn="l"/>
              </a:tabLst>
            </a:pPr>
            <a:r>
              <a:rPr lang="ja-JP" sz="2400" b="1" i="0" u="none" strike="noStrike" cap="none" dirty="0">
                <a:solidFill>
                  <a:srgbClr val="009650"/>
                </a:solidFill>
                <a:latin typeface="BIZ UDゴシック" panose="020B0400000000000000" pitchFamily="49" charset="-128"/>
                <a:ea typeface="BIZ UDゴシック" panose="020B0400000000000000" pitchFamily="49" charset="-128"/>
                <a:cs typeface="Meiryo"/>
                <a:sym typeface="Meiryo"/>
              </a:rPr>
              <a:t>❶</a:t>
            </a:r>
            <a:r>
              <a:rPr lang="en-US" altLang="ja-JP" sz="1800" b="1" i="0" u="none" strike="noStrike" cap="none" dirty="0" err="1">
                <a:solidFill>
                  <a:schemeClr val="tx1"/>
                </a:solidFill>
                <a:latin typeface="BIZ UDゴシック" panose="020B0400000000000000" pitchFamily="49" charset="-128"/>
                <a:ea typeface="BIZ UDゴシック" panose="020B0400000000000000" pitchFamily="49" charset="-128"/>
                <a:cs typeface="Meiryo"/>
                <a:sym typeface="Meiryo"/>
              </a:rPr>
              <a:t>curon</a:t>
            </a:r>
            <a:r>
              <a:rPr lang="ja-JP" altLang="en-US" sz="1800" b="1" i="0" u="none" strike="noStrike" cap="none" dirty="0">
                <a:solidFill>
                  <a:schemeClr val="tx1"/>
                </a:solidFill>
                <a:latin typeface="BIZ UDゴシック" panose="020B0400000000000000" pitchFamily="49" charset="-128"/>
                <a:ea typeface="BIZ UDゴシック" panose="020B0400000000000000" pitchFamily="49" charset="-128"/>
                <a:cs typeface="Meiryo"/>
                <a:sym typeface="Meiryo"/>
              </a:rPr>
              <a:t>のホーム画面を</a:t>
            </a:r>
            <a:endParaRPr lang="en-US" altLang="ja-JP" sz="1800" b="1" i="0" u="none" strike="noStrike" cap="none" dirty="0">
              <a:solidFill>
                <a:schemeClr val="tx1"/>
              </a:solidFill>
              <a:latin typeface="BIZ UDゴシック" panose="020B0400000000000000" pitchFamily="49" charset="-128"/>
              <a:ea typeface="BIZ UDゴシック" panose="020B0400000000000000" pitchFamily="49" charset="-128"/>
              <a:cs typeface="Meiryo"/>
              <a:sym typeface="Meiryo"/>
            </a:endParaRPr>
          </a:p>
          <a:p>
            <a:pPr marL="12700" marR="4344" lvl="0" algn="l" rtl="0">
              <a:spcBef>
                <a:spcPts val="0"/>
              </a:spcBef>
              <a:spcAft>
                <a:spcPts val="0"/>
              </a:spcAft>
              <a:buNone/>
              <a:tabLst>
                <a:tab pos="350838" algn="l"/>
              </a:tabLst>
            </a:pPr>
            <a:r>
              <a:rPr lang="ja-JP" altLang="en-US" sz="1800" b="1" dirty="0">
                <a:solidFill>
                  <a:schemeClr val="tx1"/>
                </a:solidFill>
                <a:latin typeface="BIZ UDゴシック" panose="020B0400000000000000" pitchFamily="49" charset="-128"/>
                <a:ea typeface="BIZ UDゴシック" panose="020B0400000000000000" pitchFamily="49" charset="-128"/>
                <a:cs typeface="Meiryo"/>
                <a:sym typeface="Meiryo"/>
              </a:rPr>
              <a:t>　スワイプで移動し</a:t>
            </a:r>
            <a:endParaRPr lang="en-US" altLang="ja-JP" sz="1800" b="1" dirty="0">
              <a:solidFill>
                <a:schemeClr val="tx1"/>
              </a:solidFill>
              <a:latin typeface="BIZ UDゴシック" panose="020B0400000000000000" pitchFamily="49" charset="-128"/>
              <a:ea typeface="BIZ UDゴシック" panose="020B0400000000000000" pitchFamily="49" charset="-128"/>
              <a:cs typeface="Meiryo"/>
              <a:sym typeface="Meiryo"/>
            </a:endParaRPr>
          </a:p>
          <a:p>
            <a:pPr marL="12700" marR="4344" lvl="0" algn="l" rtl="0">
              <a:spcBef>
                <a:spcPts val="0"/>
              </a:spcBef>
              <a:spcAft>
                <a:spcPts val="0"/>
              </a:spcAft>
              <a:buNone/>
              <a:tabLst>
                <a:tab pos="350838" algn="l"/>
              </a:tabLst>
            </a:pPr>
            <a:r>
              <a:rPr lang="ja-JP" altLang="en-US" sz="1800" b="1" dirty="0">
                <a:solidFill>
                  <a:schemeClr val="tx1"/>
                </a:solidFill>
                <a:latin typeface="BIZ UDゴシック" panose="020B0400000000000000" pitchFamily="49" charset="-128"/>
                <a:ea typeface="BIZ UDゴシック" panose="020B0400000000000000" pitchFamily="49" charset="-128"/>
                <a:cs typeface="Meiryo"/>
                <a:sym typeface="Meiryo"/>
              </a:rPr>
              <a:t>「</a:t>
            </a:r>
            <a:r>
              <a:rPr lang="ja-JP" sz="1800" b="1" dirty="0">
                <a:solidFill>
                  <a:schemeClr val="tx1"/>
                </a:solidFill>
                <a:latin typeface="BIZ UDゴシック" panose="020B0400000000000000" pitchFamily="49" charset="-128"/>
                <a:ea typeface="BIZ UDゴシック" panose="020B0400000000000000" pitchFamily="49" charset="-128"/>
                <a:cs typeface="Meiryo"/>
                <a:sym typeface="Meiryo"/>
              </a:rPr>
              <a:t>予約</a:t>
            </a:r>
            <a:r>
              <a:rPr lang="ja-JP" altLang="en-US" sz="1800" b="1" dirty="0">
                <a:solidFill>
                  <a:schemeClr val="tx1"/>
                </a:solidFill>
                <a:latin typeface="BIZ UDゴシック" panose="020B0400000000000000" pitchFamily="49" charset="-128"/>
                <a:ea typeface="BIZ UDゴシック" panose="020B0400000000000000" pitchFamily="49" charset="-128"/>
                <a:cs typeface="Meiryo"/>
                <a:sym typeface="Meiryo"/>
              </a:rPr>
              <a:t>している診察」</a:t>
            </a:r>
            <a:r>
              <a:rPr lang="ja-JP" sz="1800" b="1" i="0" u="none" strike="noStrike" cap="none" dirty="0">
                <a:solidFill>
                  <a:schemeClr val="tx1"/>
                </a:solidFill>
                <a:latin typeface="BIZ UDゴシック" panose="020B0400000000000000" pitchFamily="49" charset="-128"/>
                <a:ea typeface="BIZ UDゴシック" panose="020B0400000000000000" pitchFamily="49" charset="-128"/>
                <a:cs typeface="Meiryo"/>
                <a:sym typeface="Meiryo"/>
              </a:rPr>
              <a:t>を</a:t>
            </a:r>
            <a:endParaRPr lang="en-US" altLang="ja-JP" sz="1800" b="1" i="0" u="none" strike="noStrike" cap="none" dirty="0">
              <a:solidFill>
                <a:schemeClr val="tx1"/>
              </a:solidFill>
              <a:latin typeface="BIZ UDゴシック" panose="020B0400000000000000" pitchFamily="49" charset="-128"/>
              <a:ea typeface="BIZ UDゴシック" panose="020B0400000000000000" pitchFamily="49" charset="-128"/>
              <a:cs typeface="Meiryo"/>
              <a:sym typeface="Meiryo"/>
            </a:endParaRPr>
          </a:p>
          <a:p>
            <a:pPr marL="12700" marR="4344" lvl="0" algn="l" rtl="0">
              <a:spcBef>
                <a:spcPts val="0"/>
              </a:spcBef>
              <a:spcAft>
                <a:spcPts val="0"/>
              </a:spcAft>
              <a:buNone/>
              <a:tabLst>
                <a:tab pos="350838" algn="l"/>
              </a:tabLst>
            </a:pPr>
            <a:r>
              <a:rPr lang="ja-JP" altLang="en-US" sz="1800" b="1" i="0" u="none" strike="noStrike" cap="none" dirty="0">
                <a:solidFill>
                  <a:schemeClr val="tx1"/>
                </a:solidFill>
                <a:latin typeface="BIZ UDゴシック" panose="020B0400000000000000" pitchFamily="49" charset="-128"/>
                <a:ea typeface="BIZ UDゴシック" panose="020B0400000000000000" pitchFamily="49" charset="-128"/>
                <a:cs typeface="Meiryo"/>
                <a:sym typeface="Meiryo"/>
              </a:rPr>
              <a:t>　ダブル</a:t>
            </a:r>
            <a:r>
              <a:rPr lang="ja-JP" sz="1800" b="1" i="0" u="none" strike="noStrike" cap="none" dirty="0">
                <a:solidFill>
                  <a:schemeClr val="tx1"/>
                </a:solidFill>
                <a:latin typeface="BIZ UDゴシック" panose="020B0400000000000000" pitchFamily="49" charset="-128"/>
                <a:ea typeface="BIZ UDゴシック" panose="020B0400000000000000" pitchFamily="49" charset="-128"/>
                <a:cs typeface="Meiryo"/>
                <a:sym typeface="Meiryo"/>
              </a:rPr>
              <a:t>タップ</a:t>
            </a:r>
            <a:endParaRPr sz="1800" b="1" i="0" u="none" strike="noStrike" cap="none" dirty="0">
              <a:solidFill>
                <a:schemeClr val="tx1"/>
              </a:solidFill>
              <a:latin typeface="BIZ UDゴシック" panose="020B0400000000000000" pitchFamily="49" charset="-128"/>
              <a:ea typeface="BIZ UDゴシック" panose="020B0400000000000000" pitchFamily="49" charset="-128"/>
              <a:cs typeface="Meiryo"/>
              <a:sym typeface="Meiryo"/>
            </a:endParaRPr>
          </a:p>
          <a:p>
            <a:pPr marL="12700" marR="4343">
              <a:tabLst>
                <a:tab pos="350838" algn="l"/>
              </a:tabLst>
            </a:pPr>
            <a:r>
              <a:rPr lang="ja-JP" sz="2400" b="1" i="0" u="none" strike="noStrike" cap="none" dirty="0">
                <a:solidFill>
                  <a:srgbClr val="009650"/>
                </a:solidFill>
                <a:latin typeface="BIZ UDゴシック" panose="020B0400000000000000" pitchFamily="49" charset="-128"/>
                <a:ea typeface="BIZ UDゴシック" panose="020B0400000000000000" pitchFamily="49" charset="-128"/>
                <a:cs typeface="Meiryo"/>
                <a:sym typeface="Meiryo"/>
              </a:rPr>
              <a:t>❷</a:t>
            </a:r>
            <a:r>
              <a:rPr lang="en-US" altLang="ja-JP" sz="2400" b="1" i="0" u="none" strike="noStrike" cap="none" dirty="0">
                <a:solidFill>
                  <a:srgbClr val="009650"/>
                </a:solidFill>
                <a:latin typeface="BIZ UDゴシック" panose="020B0400000000000000" pitchFamily="49" charset="-128"/>
                <a:ea typeface="BIZ UDゴシック" panose="020B0400000000000000" pitchFamily="49" charset="-128"/>
                <a:cs typeface="Meiryo"/>
                <a:sym typeface="Meiryo"/>
              </a:rPr>
              <a:t>	</a:t>
            </a:r>
            <a:r>
              <a:rPr lang="ja-JP" altLang="en-US" sz="1800" b="1" dirty="0">
                <a:solidFill>
                  <a:schemeClr val="tx1"/>
                </a:solidFill>
                <a:latin typeface="BIZ UDゴシック" panose="020B0400000000000000" pitchFamily="49" charset="-128"/>
                <a:ea typeface="BIZ UDゴシック" panose="020B0400000000000000" pitchFamily="49" charset="-128"/>
                <a:cs typeface="Meiryo"/>
                <a:sym typeface="Meiryo"/>
              </a:rPr>
              <a:t>スワイプで移動し</a:t>
            </a:r>
            <a:endParaRPr lang="en-US" altLang="ja-JP" sz="1800" b="1" dirty="0">
              <a:solidFill>
                <a:schemeClr val="tx1"/>
              </a:solidFill>
              <a:latin typeface="BIZ UDゴシック" panose="020B0400000000000000" pitchFamily="49" charset="-128"/>
              <a:ea typeface="BIZ UDゴシック" panose="020B0400000000000000" pitchFamily="49" charset="-128"/>
              <a:cs typeface="Meiryo"/>
              <a:sym typeface="Meiryo"/>
            </a:endParaRPr>
          </a:p>
          <a:p>
            <a:pPr marL="12700" marR="4343" lvl="0" algn="l" rtl="0">
              <a:spcBef>
                <a:spcPts val="0"/>
              </a:spcBef>
              <a:spcAft>
                <a:spcPts val="0"/>
              </a:spcAft>
              <a:buNone/>
              <a:tabLst>
                <a:tab pos="350838" algn="l"/>
              </a:tabLst>
            </a:pP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　</a:t>
            </a: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問診票を回答する</a:t>
            </a: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	</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を</a:t>
            </a: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ダブル</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タップ</a:t>
            </a:r>
            <a:endParaRPr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12700">
              <a:spcBef>
                <a:spcPts val="100"/>
              </a:spcBef>
              <a:buSzPts val="2400"/>
              <a:tabLst>
                <a:tab pos="350838" algn="l"/>
              </a:tabLst>
            </a:pPr>
            <a:r>
              <a:rPr lang="ja-JP" sz="2400" b="1" dirty="0">
                <a:solidFill>
                  <a:srgbClr val="009650"/>
                </a:solidFill>
                <a:latin typeface="BIZ UDゴシック" panose="020B0400000000000000" pitchFamily="49" charset="-128"/>
                <a:ea typeface="BIZ UDゴシック" panose="020B0400000000000000" pitchFamily="49" charset="-128"/>
                <a:cs typeface="Meiryo"/>
                <a:sym typeface="Meiryo"/>
              </a:rPr>
              <a:t>❸</a:t>
            </a:r>
            <a:r>
              <a:rPr lang="en-US" altLang="ja-JP" sz="2400" b="1" dirty="0">
                <a:solidFill>
                  <a:srgbClr val="009650"/>
                </a:solidFill>
                <a:latin typeface="BIZ UDゴシック" panose="020B0400000000000000" pitchFamily="49" charset="-128"/>
                <a:ea typeface="BIZ UDゴシック" panose="020B0400000000000000" pitchFamily="49" charset="-128"/>
                <a:cs typeface="Meiryo"/>
                <a:sym typeface="Meiryo"/>
              </a:rPr>
              <a:t>	</a:t>
            </a:r>
            <a:r>
              <a:rPr lang="ja-JP" altLang="en-US" sz="1800" b="1" dirty="0">
                <a:solidFill>
                  <a:schemeClr val="tx1"/>
                </a:solidFill>
                <a:latin typeface="BIZ UDゴシック" panose="020B0400000000000000" pitchFamily="49" charset="-128"/>
                <a:ea typeface="BIZ UDゴシック" panose="020B0400000000000000" pitchFamily="49" charset="-128"/>
                <a:cs typeface="Meiryo"/>
                <a:sym typeface="Meiryo"/>
              </a:rPr>
              <a:t>スワイプで確認し</a:t>
            </a:r>
            <a:endParaRPr lang="en-US" altLang="ja-JP" sz="1800" b="1" dirty="0">
              <a:solidFill>
                <a:schemeClr val="tx1"/>
              </a:solidFill>
              <a:latin typeface="BIZ UDゴシック" panose="020B0400000000000000" pitchFamily="49" charset="-128"/>
              <a:ea typeface="BIZ UDゴシック" panose="020B0400000000000000" pitchFamily="49" charset="-128"/>
              <a:cs typeface="Meiryo"/>
              <a:sym typeface="Meiryo"/>
            </a:endParaRPr>
          </a:p>
          <a:p>
            <a:pPr marL="12700">
              <a:spcBef>
                <a:spcPts val="100"/>
              </a:spcBef>
              <a:buSzPts val="2400"/>
              <a:tabLst>
                <a:tab pos="350838" algn="l"/>
              </a:tabLst>
            </a:pPr>
            <a:r>
              <a:rPr lang="ja-JP" altLang="en-US" sz="1800" b="1" dirty="0">
                <a:solidFill>
                  <a:schemeClr val="tx1"/>
                </a:solidFill>
                <a:latin typeface="BIZ UDゴシック" panose="020B0400000000000000" pitchFamily="49" charset="-128"/>
                <a:ea typeface="BIZ UDゴシック" panose="020B0400000000000000" pitchFamily="49" charset="-128"/>
                <a:cs typeface="Meiryo"/>
                <a:sym typeface="Meiryo"/>
              </a:rPr>
              <a:t>　</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必須事項を記入</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12700">
              <a:spcBef>
                <a:spcPts val="100"/>
              </a:spcBef>
              <a:buSzPts val="2400"/>
              <a:tabLst>
                <a:tab pos="350838" algn="l"/>
              </a:tabLst>
            </a:pP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　</a:t>
            </a:r>
            <a:r>
              <a:rPr lang="ja-JP" altLang="en-US" b="1" dirty="0">
                <a:solidFill>
                  <a:schemeClr val="dk1"/>
                </a:solidFill>
                <a:latin typeface="BIZ UDゴシック" panose="020B0400000000000000" pitchFamily="49" charset="-128"/>
                <a:ea typeface="BIZ UDゴシック" panose="020B0400000000000000" pitchFamily="49" charset="-128"/>
                <a:cs typeface="Meiryo"/>
                <a:sym typeface="Meiryo"/>
              </a:rPr>
              <a:t>　</a:t>
            </a:r>
            <a:r>
              <a:rPr lang="en-US" altLang="ja-JP" b="1"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altLang="en-US" b="1" dirty="0">
                <a:solidFill>
                  <a:schemeClr val="dk1"/>
                </a:solidFill>
                <a:latin typeface="BIZ UDゴシック" panose="020B0400000000000000" pitchFamily="49" charset="-128"/>
                <a:ea typeface="BIZ UDゴシック" panose="020B0400000000000000" pitchFamily="49" charset="-128"/>
                <a:cs typeface="Meiryo"/>
                <a:sym typeface="Meiryo"/>
              </a:rPr>
              <a:t>必要事項は問診票に</a:t>
            </a:r>
            <a:endParaRPr lang="en-US" altLang="ja-JP"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12700">
              <a:spcBef>
                <a:spcPts val="100"/>
              </a:spcBef>
              <a:buSzPts val="2400"/>
              <a:tabLst>
                <a:tab pos="350838" algn="l"/>
              </a:tabLst>
            </a:pPr>
            <a:r>
              <a:rPr lang="ja-JP" altLang="en-US" b="1" dirty="0">
                <a:solidFill>
                  <a:schemeClr val="dk1"/>
                </a:solidFill>
                <a:latin typeface="BIZ UDゴシック" panose="020B0400000000000000" pitchFamily="49" charset="-128"/>
                <a:ea typeface="BIZ UDゴシック" panose="020B0400000000000000" pitchFamily="49" charset="-128"/>
                <a:cs typeface="Meiryo"/>
                <a:sym typeface="Meiryo"/>
              </a:rPr>
              <a:t>　　　よって異なります。</a:t>
            </a:r>
            <a:endParaRPr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12700">
              <a:spcBef>
                <a:spcPts val="100"/>
              </a:spcBef>
              <a:buSzPts val="2400"/>
              <a:tabLst>
                <a:tab pos="350838" algn="l"/>
              </a:tabLst>
            </a:pPr>
            <a:r>
              <a:rPr lang="ja-JP" sz="2400" b="1" dirty="0">
                <a:solidFill>
                  <a:srgbClr val="009650"/>
                </a:solidFill>
                <a:latin typeface="BIZ UDゴシック" panose="020B0400000000000000" pitchFamily="49" charset="-128"/>
                <a:ea typeface="BIZ UDゴシック" panose="020B0400000000000000" pitchFamily="49" charset="-128"/>
                <a:cs typeface="Meiryo"/>
                <a:sym typeface="Meiryo"/>
              </a:rPr>
              <a:t>❹</a:t>
            </a:r>
            <a:r>
              <a:rPr lang="en-US" altLang="ja-JP" sz="2400" b="1" dirty="0">
                <a:solidFill>
                  <a:srgbClr val="009650"/>
                </a:solidFill>
                <a:latin typeface="BIZ UDゴシック" panose="020B0400000000000000" pitchFamily="49" charset="-128"/>
                <a:ea typeface="BIZ UDゴシック" panose="020B0400000000000000" pitchFamily="49" charset="-128"/>
                <a:cs typeface="Meiryo"/>
                <a:sym typeface="Meiryo"/>
              </a:rPr>
              <a:t>	</a:t>
            </a:r>
            <a:r>
              <a:rPr lang="ja-JP" altLang="en-US" sz="1800" b="1" dirty="0">
                <a:solidFill>
                  <a:schemeClr val="tx1"/>
                </a:solidFill>
                <a:latin typeface="BIZ UDゴシック" panose="020B0400000000000000" pitchFamily="49" charset="-128"/>
                <a:ea typeface="BIZ UDゴシック" panose="020B0400000000000000" pitchFamily="49" charset="-128"/>
                <a:cs typeface="Meiryo"/>
                <a:sym typeface="Meiryo"/>
              </a:rPr>
              <a:t>スワイプで移動し</a:t>
            </a:r>
            <a:endParaRPr lang="en-US" altLang="ja-JP" sz="1800" b="1" dirty="0">
              <a:solidFill>
                <a:schemeClr val="tx1"/>
              </a:solidFill>
              <a:latin typeface="BIZ UDゴシック" panose="020B0400000000000000" pitchFamily="49" charset="-128"/>
              <a:ea typeface="BIZ UDゴシック" panose="020B0400000000000000" pitchFamily="49" charset="-128"/>
              <a:cs typeface="Meiryo"/>
              <a:sym typeface="Meiryo"/>
            </a:endParaRPr>
          </a:p>
          <a:p>
            <a:pPr marL="12700" lvl="0" algn="l" rtl="0">
              <a:spcBef>
                <a:spcPts val="100"/>
              </a:spcBef>
              <a:spcAft>
                <a:spcPts val="0"/>
              </a:spcAft>
              <a:buSzPts val="2400"/>
              <a:buNone/>
              <a:tabLst>
                <a:tab pos="350838" algn="l"/>
              </a:tabLst>
            </a:pP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　</a:t>
            </a: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この内容で提出する</a:t>
            </a: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a:t>
            </a:r>
          </a:p>
          <a:p>
            <a:pPr marL="12700" lvl="0" algn="l" rtl="0">
              <a:spcBef>
                <a:spcPts val="100"/>
              </a:spcBef>
              <a:spcAft>
                <a:spcPts val="0"/>
              </a:spcAft>
              <a:buSzPts val="2400"/>
              <a:buNone/>
              <a:tabLst>
                <a:tab pos="350838" algn="l"/>
              </a:tabLst>
            </a:pP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　</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を</a:t>
            </a: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ダブル</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タップ</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p:txBody>
      </p:sp>
      <p:sp>
        <p:nvSpPr>
          <p:cNvPr id="801" name="Google Shape;801;p22"/>
          <p:cNvSpPr/>
          <p:nvPr/>
        </p:nvSpPr>
        <p:spPr>
          <a:xfrm>
            <a:off x="3456990" y="2861394"/>
            <a:ext cx="1510145" cy="672203"/>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ゴシック" panose="020B0400000000000000" pitchFamily="49" charset="-128"/>
              <a:ea typeface="BIZ UDゴシック" panose="020B0400000000000000" pitchFamily="49" charset="-128"/>
              <a:cs typeface="Calibri"/>
              <a:sym typeface="Calibri"/>
            </a:endParaRPr>
          </a:p>
        </p:txBody>
      </p:sp>
      <p:sp>
        <p:nvSpPr>
          <p:cNvPr id="805" name="Google Shape;805;p22"/>
          <p:cNvSpPr/>
          <p:nvPr/>
        </p:nvSpPr>
        <p:spPr>
          <a:xfrm>
            <a:off x="7090699" y="2372183"/>
            <a:ext cx="1404000" cy="28047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ゴシック" panose="020B0400000000000000" pitchFamily="49" charset="-128"/>
              <a:ea typeface="BIZ UDゴシック" panose="020B0400000000000000" pitchFamily="49" charset="-128"/>
              <a:cs typeface="Calibri"/>
              <a:sym typeface="Calibri"/>
            </a:endParaRPr>
          </a:p>
        </p:txBody>
      </p:sp>
      <p:sp>
        <p:nvSpPr>
          <p:cNvPr id="806" name="Google Shape;806;p22"/>
          <p:cNvSpPr/>
          <p:nvPr/>
        </p:nvSpPr>
        <p:spPr>
          <a:xfrm>
            <a:off x="5259568" y="3533597"/>
            <a:ext cx="1584000" cy="5400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ゴシック" panose="020B0400000000000000" pitchFamily="49" charset="-128"/>
              <a:ea typeface="BIZ UDゴシック" panose="020B0400000000000000" pitchFamily="49" charset="-128"/>
              <a:cs typeface="Calibri"/>
              <a:sym typeface="Calibri"/>
            </a:endParaRPr>
          </a:p>
        </p:txBody>
      </p:sp>
      <p:sp>
        <p:nvSpPr>
          <p:cNvPr id="810" name="Google Shape;810;p22"/>
          <p:cNvSpPr txBox="1"/>
          <p:nvPr/>
        </p:nvSpPr>
        <p:spPr>
          <a:xfrm>
            <a:off x="3530741" y="1568149"/>
            <a:ext cx="1945800" cy="226500"/>
          </a:xfrm>
          <a:prstGeom prst="rect">
            <a:avLst/>
          </a:prstGeom>
          <a:noFill/>
          <a:ln>
            <a:noFill/>
          </a:ln>
        </p:spPr>
        <p:txBody>
          <a:bodyPr spcFirstLastPara="1" wrap="square" lIns="0" tIns="10850" rIns="0" bIns="0" anchor="t" anchorCtr="0">
            <a:spAutoFit/>
          </a:bodyPr>
          <a:lstStyle/>
          <a:p>
            <a:pPr marL="10860" marR="0" lvl="0" indent="0" algn="l" rtl="0">
              <a:lnSpc>
                <a:spcPct val="100000"/>
              </a:lnSpc>
              <a:spcBef>
                <a:spcPts val="0"/>
              </a:spcBef>
              <a:spcAft>
                <a:spcPts val="0"/>
              </a:spcAft>
              <a:buClr>
                <a:srgbClr val="000000"/>
              </a:buClr>
              <a:buSzPts val="1400"/>
              <a:buFont typeface="Arial"/>
              <a:buNone/>
            </a:pPr>
            <a:r>
              <a:rPr lang="ja-JP" sz="1400" b="1" dirty="0">
                <a:solidFill>
                  <a:srgbClr val="009650"/>
                </a:solidFill>
                <a:latin typeface="BIZ UDゴシック" panose="020B0400000000000000" pitchFamily="49" charset="-128"/>
                <a:ea typeface="BIZ UDゴシック" panose="020B0400000000000000" pitchFamily="49" charset="-128"/>
                <a:cs typeface="Meiryo"/>
                <a:sym typeface="Meiryo"/>
              </a:rPr>
              <a:t>問診票の回答</a:t>
            </a:r>
            <a:endParaRPr sz="1400" b="1" i="0" u="none" strike="noStrike" cap="none" dirty="0">
              <a:solidFill>
                <a:srgbClr val="009650"/>
              </a:solidFill>
              <a:latin typeface="BIZ UDゴシック" panose="020B0400000000000000" pitchFamily="49" charset="-128"/>
              <a:ea typeface="BIZ UDゴシック" panose="020B0400000000000000" pitchFamily="49" charset="-128"/>
              <a:cs typeface="Meiryo"/>
              <a:sym typeface="Meiryo"/>
            </a:endParaRPr>
          </a:p>
        </p:txBody>
      </p:sp>
      <p:sp>
        <p:nvSpPr>
          <p:cNvPr id="815" name="Google Shape;815;p22"/>
          <p:cNvSpPr/>
          <p:nvPr/>
        </p:nvSpPr>
        <p:spPr>
          <a:xfrm>
            <a:off x="7090699" y="5230758"/>
            <a:ext cx="1404000" cy="3240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ゴシック" panose="020B0400000000000000" pitchFamily="49" charset="-128"/>
              <a:ea typeface="BIZ UDゴシック" panose="020B0400000000000000" pitchFamily="49" charset="-128"/>
              <a:cs typeface="Calibri"/>
              <a:sym typeface="Calibri"/>
            </a:endParaRPr>
          </a:p>
        </p:txBody>
      </p:sp>
      <p:sp>
        <p:nvSpPr>
          <p:cNvPr id="25"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3-C</a:t>
            </a:r>
            <a:endParaRPr lang="en-US" sz="3600" dirty="0">
              <a:latin typeface="BIZ UDゴシック" panose="020B0400000000000000" pitchFamily="49" charset="-128"/>
              <a:ea typeface="BIZ UDゴシック" panose="020B0400000000000000" pitchFamily="49" charset="-128"/>
            </a:endParaRPr>
          </a:p>
        </p:txBody>
      </p:sp>
      <p:sp>
        <p:nvSpPr>
          <p:cNvPr id="26" name="タイトル 9">
            <a:extLst>
              <a:ext uri="{FF2B5EF4-FFF2-40B4-BE49-F238E27FC236}">
                <a16:creationId xmlns:a16="http://schemas.microsoft.com/office/drawing/2014/main" id="{FDDA2747-DBA5-44E4-A04D-BE8E8CD8D716}"/>
              </a:ext>
            </a:extLst>
          </p:cNvPr>
          <p:cNvSpPr txBox="1">
            <a:spLocks/>
          </p:cNvSpPr>
          <p:nvPr/>
        </p:nvSpPr>
        <p:spPr>
          <a:xfrm>
            <a:off x="1712688" y="242497"/>
            <a:ext cx="5644455"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lvl="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オンライン診療アプリ</a:t>
            </a:r>
            <a:r>
              <a:rPr lang="ja-JP" altLang="ja-JP" sz="1800" dirty="0">
                <a:latin typeface="BIZ UDゴシック" panose="020B0400000000000000" pitchFamily="49" charset="-128"/>
                <a:ea typeface="BIZ UDゴシック" panose="020B0400000000000000" pitchFamily="49" charset="-128"/>
                <a:cs typeface="Meiryo"/>
                <a:sym typeface="Meiryo"/>
              </a:rPr>
              <a:t>curo</a:t>
            </a:r>
            <a:r>
              <a:rPr lang="ja-JP" altLang="ja-JP" sz="1800" spc="-750" dirty="0">
                <a:latin typeface="BIZ UDゴシック" panose="020B0400000000000000" pitchFamily="49" charset="-128"/>
                <a:ea typeface="BIZ UDゴシック" panose="020B0400000000000000" pitchFamily="49" charset="-128"/>
                <a:cs typeface="Meiryo"/>
                <a:sym typeface="Meiryo"/>
              </a:rPr>
              <a:t>n</a:t>
            </a:r>
            <a:r>
              <a:rPr lang="ja-JP" altLang="ja-JP" sz="1800" b="0" dirty="0">
                <a:latin typeface="BIZ UDゴシック" panose="020B0400000000000000" pitchFamily="49" charset="-128"/>
                <a:ea typeface="BIZ UDゴシック" panose="020B0400000000000000" pitchFamily="49" charset="-128"/>
                <a:cs typeface="Meiryo"/>
                <a:sym typeface="Meiryo"/>
              </a:rPr>
              <a:t>［</a:t>
            </a:r>
            <a:r>
              <a:rPr lang="ja-JP" altLang="ja-JP" sz="1800" dirty="0">
                <a:latin typeface="BIZ UDゴシック" panose="020B0400000000000000" pitchFamily="49" charset="-128"/>
                <a:ea typeface="BIZ UDゴシック" panose="020B0400000000000000" pitchFamily="49" charset="-128"/>
                <a:cs typeface="Meiryo"/>
                <a:sym typeface="Meiryo"/>
              </a:rPr>
              <a:t>クロン</a:t>
            </a:r>
            <a:r>
              <a:rPr lang="ja-JP" altLang="ja-JP" sz="1800" b="0" dirty="0">
                <a:latin typeface="BIZ UDゴシック" panose="020B0400000000000000" pitchFamily="49" charset="-128"/>
                <a:ea typeface="BIZ UDゴシック" panose="020B0400000000000000" pitchFamily="49" charset="-128"/>
                <a:cs typeface="Meiryo"/>
                <a:sym typeface="Meiryo"/>
              </a:rPr>
              <a:t>］</a:t>
            </a:r>
            <a:r>
              <a:rPr lang="en-US" altLang="ja-JP" sz="1800" spc="-13" dirty="0">
                <a:latin typeface="BIZ UDゴシック" panose="020B0400000000000000" pitchFamily="49" charset="-128"/>
                <a:ea typeface="BIZ UDゴシック" panose="020B0400000000000000" pitchFamily="49" charset="-128"/>
              </a:rPr>
              <a:t> </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【8</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ja-JP" altLang="en-US" sz="3200" dirty="0">
                <a:latin typeface="BIZ UDゴシック" panose="020B0400000000000000" pitchFamily="49" charset="-128"/>
                <a:ea typeface="BIZ UDゴシック" panose="020B0400000000000000" pitchFamily="49" charset="-128"/>
                <a:cs typeface="Meiryo"/>
                <a:sym typeface="Meiryo"/>
              </a:rPr>
              <a:t>問診票の回答</a:t>
            </a:r>
            <a:endParaRPr kumimoji="0" lang="ja-JP" altLang="en-US" sz="3200" b="0" kern="0" dirty="0">
              <a:latin typeface="BIZ UDゴシック" panose="020B0400000000000000" pitchFamily="49" charset="-128"/>
              <a:ea typeface="BIZ UDゴシック" panose="020B0400000000000000" pitchFamily="49" charset="-128"/>
            </a:endParaRPr>
          </a:p>
        </p:txBody>
      </p:sp>
      <p:grpSp>
        <p:nvGrpSpPr>
          <p:cNvPr id="27" name="図形グループ 26"/>
          <p:cNvGrpSpPr/>
          <p:nvPr/>
        </p:nvGrpSpPr>
        <p:grpSpPr>
          <a:xfrm>
            <a:off x="6949712" y="5404871"/>
            <a:ext cx="296586" cy="293005"/>
            <a:chOff x="5101121" y="3995693"/>
            <a:chExt cx="296586" cy="293005"/>
          </a:xfrm>
        </p:grpSpPr>
        <p:sp>
          <p:nvSpPr>
            <p:cNvPr id="28" name="円/楕円 27"/>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29" name="フリーフォーム 28"/>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nvGrpSpPr>
          <p:cNvPr id="30" name="図形グループ 29"/>
          <p:cNvGrpSpPr/>
          <p:nvPr/>
        </p:nvGrpSpPr>
        <p:grpSpPr>
          <a:xfrm>
            <a:off x="6949712" y="2227705"/>
            <a:ext cx="296586" cy="293005"/>
            <a:chOff x="4232441" y="3995693"/>
            <a:chExt cx="296586" cy="293005"/>
          </a:xfrm>
        </p:grpSpPr>
        <p:sp>
          <p:nvSpPr>
            <p:cNvPr id="31" name="円/楕円 30"/>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32" name="フリーフォーム 31"/>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nvGrpSpPr>
          <p:cNvPr id="33" name="図形グループ 32"/>
          <p:cNvGrpSpPr/>
          <p:nvPr/>
        </p:nvGrpSpPr>
        <p:grpSpPr>
          <a:xfrm>
            <a:off x="5139055" y="3368526"/>
            <a:ext cx="296586" cy="293005"/>
            <a:chOff x="3546641" y="3995693"/>
            <a:chExt cx="296586" cy="293005"/>
          </a:xfrm>
        </p:grpSpPr>
        <p:sp>
          <p:nvSpPr>
            <p:cNvPr id="34" name="円/楕円 33"/>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35" name="フリーフォーム 34"/>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nvGrpSpPr>
          <p:cNvPr id="36" name="図形グループ 35"/>
          <p:cNvGrpSpPr/>
          <p:nvPr/>
        </p:nvGrpSpPr>
        <p:grpSpPr>
          <a:xfrm>
            <a:off x="3245350" y="2714891"/>
            <a:ext cx="296587" cy="293005"/>
            <a:chOff x="2897417" y="3995693"/>
            <a:chExt cx="296587" cy="293005"/>
          </a:xfrm>
        </p:grpSpPr>
        <p:sp>
          <p:nvSpPr>
            <p:cNvPr id="37" name="円/楕円 36"/>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38" name="テキスト ボックス 37"/>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BIZ UDゴシック" panose="020B0400000000000000" pitchFamily="49" charset="-128"/>
                <a:ea typeface="BIZ UDゴシック" panose="020B0400000000000000" pitchFamily="49" charset="-128"/>
                <a:cs typeface="Meiryo" charset="-128"/>
              </a:endParaRPr>
            </a:p>
          </p:txBody>
        </p:sp>
      </p:grpSp>
      <p:sp>
        <p:nvSpPr>
          <p:cNvPr id="2" name="テキスト ボックス 1">
            <a:extLst>
              <a:ext uri="{FF2B5EF4-FFF2-40B4-BE49-F238E27FC236}">
                <a16:creationId xmlns:a16="http://schemas.microsoft.com/office/drawing/2014/main" id="{8E6745A3-BA36-8DFF-D5D7-1BF06F1DB37E}"/>
              </a:ext>
            </a:extLst>
          </p:cNvPr>
          <p:cNvSpPr txBox="1"/>
          <p:nvPr/>
        </p:nvSpPr>
        <p:spPr>
          <a:xfrm>
            <a:off x="2776867" y="5762421"/>
            <a:ext cx="4957892" cy="523220"/>
          </a:xfrm>
          <a:prstGeom prst="rect">
            <a:avLst/>
          </a:prstGeom>
          <a:noFill/>
        </p:spPr>
        <p:txBody>
          <a:bodyPr wrap="square" rtlCol="0">
            <a:spAutoFit/>
          </a:bodyPr>
          <a:lstStyle/>
          <a:p>
            <a:pPr marL="12700" marR="4344" lvl="0" algn="l" rtl="0">
              <a:spcBef>
                <a:spcPts val="0"/>
              </a:spcBef>
              <a:spcAft>
                <a:spcPts val="0"/>
              </a:spcAft>
              <a:buNone/>
              <a:tabLst>
                <a:tab pos="350838" algn="l"/>
              </a:tabLst>
            </a:pPr>
            <a:r>
              <a:rPr lang="en-US" altLang="ja-JP" sz="1400" b="1"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altLang="en-US" sz="1400" b="1" dirty="0">
                <a:solidFill>
                  <a:schemeClr val="dk1"/>
                </a:solidFill>
                <a:latin typeface="BIZ UDゴシック" panose="020B0400000000000000" pitchFamily="49" charset="-128"/>
                <a:ea typeface="BIZ UDゴシック" panose="020B0400000000000000" pitchFamily="49" charset="-128"/>
                <a:cs typeface="Meiryo"/>
                <a:sym typeface="Meiryo"/>
              </a:rPr>
              <a:t>医療機関から問診票が送付される場合があります。</a:t>
            </a:r>
          </a:p>
          <a:p>
            <a:pPr marL="12700" marR="4344" lvl="0" algn="l" rtl="0">
              <a:spcBef>
                <a:spcPts val="0"/>
              </a:spcBef>
              <a:spcAft>
                <a:spcPts val="0"/>
              </a:spcAft>
              <a:buNone/>
              <a:tabLst>
                <a:tab pos="350838" algn="l"/>
              </a:tabLst>
            </a:pPr>
            <a:r>
              <a:rPr lang="ja-JP" altLang="en-US" b="1" dirty="0">
                <a:solidFill>
                  <a:schemeClr val="dk1"/>
                </a:solidFill>
                <a:latin typeface="BIZ UDゴシック" panose="020B0400000000000000" pitchFamily="49" charset="-128"/>
                <a:ea typeface="BIZ UDゴシック" panose="020B0400000000000000" pitchFamily="49" charset="-128"/>
                <a:cs typeface="Meiryo"/>
                <a:sym typeface="Meiryo"/>
              </a:rPr>
              <a:t>　</a:t>
            </a:r>
            <a:r>
              <a:rPr lang="ja-JP" altLang="en-US" sz="1400" b="1" dirty="0">
                <a:solidFill>
                  <a:schemeClr val="dk1"/>
                </a:solidFill>
                <a:latin typeface="BIZ UDゴシック" panose="020B0400000000000000" pitchFamily="49" charset="-128"/>
                <a:ea typeface="BIZ UDゴシック" panose="020B0400000000000000" pitchFamily="49" charset="-128"/>
                <a:cs typeface="Meiryo"/>
                <a:sym typeface="Meiryo"/>
              </a:rPr>
              <a:t>診察時間までに問診票をご回答の上提出してください。</a:t>
            </a:r>
            <a:endParaRPr kumimoji="1" lang="ja-JP" altLang="en-US"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823"/>
        <p:cNvGrpSpPr/>
        <p:nvPr/>
      </p:nvGrpSpPr>
      <p:grpSpPr>
        <a:xfrm>
          <a:off x="0" y="0"/>
          <a:ext cx="0" cy="0"/>
          <a:chOff x="0" y="0"/>
          <a:chExt cx="0" cy="0"/>
        </a:xfrm>
      </p:grpSpPr>
      <p:graphicFrame>
        <p:nvGraphicFramePr>
          <p:cNvPr id="2" name="オブジェクト 1" hidden="1">
            <a:extLst>
              <a:ext uri="{FF2B5EF4-FFF2-40B4-BE49-F238E27FC236}">
                <a16:creationId xmlns:a16="http://schemas.microsoft.com/office/drawing/2014/main" id="{A483E03F-CC98-41F1-BEF5-1BD79855D3F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353" imgH="353" progId="TCLayout.ActiveDocument.1">
                  <p:embed/>
                </p:oleObj>
              </mc:Choice>
              <mc:Fallback>
                <p:oleObj name="think-cell スライド" r:id="rId4" imgW="353" imgH="353" progId="TCLayout.ActiveDocument.1">
                  <p:embed/>
                  <p:pic>
                    <p:nvPicPr>
                      <p:cNvPr id="2" name="オブジェクト 1" hidden="1">
                        <a:extLst>
                          <a:ext uri="{FF2B5EF4-FFF2-40B4-BE49-F238E27FC236}">
                            <a16:creationId xmlns:a16="http://schemas.microsoft.com/office/drawing/2014/main" id="{A483E03F-CC98-41F1-BEF5-1BD79855D3F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824" name="Google Shape;824;p23" descr="オンライン待合室画面で右下に自分の映像が映っている画像"/>
          <p:cNvPicPr preferRelativeResize="0">
            <a:picLocks noChangeAspect="1"/>
          </p:cNvPicPr>
          <p:nvPr/>
        </p:nvPicPr>
        <p:blipFill>
          <a:blip r:embed="rId6">
            <a:alphaModFix/>
          </a:blip>
          <a:stretch>
            <a:fillRect/>
          </a:stretch>
        </p:blipFill>
        <p:spPr>
          <a:xfrm>
            <a:off x="6905973" y="1872943"/>
            <a:ext cx="1620000" cy="3507814"/>
          </a:xfrm>
          <a:prstGeom prst="rect">
            <a:avLst/>
          </a:prstGeom>
          <a:noFill/>
          <a:ln w="9525" cap="flat" cmpd="sng">
            <a:solidFill>
              <a:schemeClr val="tx1">
                <a:lumMod val="50000"/>
                <a:lumOff val="50000"/>
              </a:schemeClr>
            </a:solidFill>
            <a:prstDash val="solid"/>
            <a:round/>
            <a:headEnd type="none" w="sm" len="sm"/>
            <a:tailEnd type="none" w="sm" len="sm"/>
          </a:ln>
        </p:spPr>
      </p:pic>
      <p:pic>
        <p:nvPicPr>
          <p:cNvPr id="825" name="Google Shape;825;p23" descr="音声と映像を確認という画面で「ビデオ診察ルームに入室」をタップしている画像"/>
          <p:cNvPicPr preferRelativeResize="0">
            <a:picLocks noChangeAspect="1"/>
          </p:cNvPicPr>
          <p:nvPr/>
        </p:nvPicPr>
        <p:blipFill>
          <a:blip r:embed="rId7">
            <a:alphaModFix/>
          </a:blip>
          <a:stretch>
            <a:fillRect/>
          </a:stretch>
        </p:blipFill>
        <p:spPr>
          <a:xfrm>
            <a:off x="4808924" y="1886501"/>
            <a:ext cx="1620000" cy="3507845"/>
          </a:xfrm>
          <a:prstGeom prst="rect">
            <a:avLst/>
          </a:prstGeom>
          <a:noFill/>
          <a:ln w="9525" cap="flat" cmpd="sng">
            <a:solidFill>
              <a:schemeClr val="tx1">
                <a:lumMod val="50000"/>
                <a:lumOff val="50000"/>
              </a:schemeClr>
            </a:solidFill>
            <a:prstDash val="solid"/>
            <a:round/>
            <a:headEnd type="none" w="sm" len="sm"/>
            <a:tailEnd type="none" w="sm" len="sm"/>
          </a:ln>
        </p:spPr>
      </p:pic>
      <p:sp>
        <p:nvSpPr>
          <p:cNvPr id="826" name="Google Shape;826;p23"/>
          <p:cNvSpPr/>
          <p:nvPr/>
        </p:nvSpPr>
        <p:spPr>
          <a:xfrm>
            <a:off x="4844924" y="4213640"/>
            <a:ext cx="1548000" cy="3240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ゴシック" panose="020B0400000000000000" pitchFamily="49" charset="-128"/>
              <a:ea typeface="BIZ UDゴシック" panose="020B0400000000000000" pitchFamily="49" charset="-128"/>
              <a:cs typeface="Calibri"/>
              <a:sym typeface="Calibri"/>
            </a:endParaRPr>
          </a:p>
        </p:txBody>
      </p:sp>
      <p:pic>
        <p:nvPicPr>
          <p:cNvPr id="827" name="Google Shape;827;p23" descr="診察詳細画面で「ビデオ診察画面へ」をタップしている画像"/>
          <p:cNvPicPr preferRelativeResize="0">
            <a:picLocks noChangeAspect="1"/>
          </p:cNvPicPr>
          <p:nvPr/>
        </p:nvPicPr>
        <p:blipFill>
          <a:blip r:embed="rId8">
            <a:alphaModFix/>
          </a:blip>
          <a:stretch>
            <a:fillRect/>
          </a:stretch>
        </p:blipFill>
        <p:spPr>
          <a:xfrm>
            <a:off x="2711875" y="1902210"/>
            <a:ext cx="1620000" cy="3498494"/>
          </a:xfrm>
          <a:prstGeom prst="rect">
            <a:avLst/>
          </a:prstGeom>
          <a:noFill/>
          <a:ln w="9525" cap="flat" cmpd="sng">
            <a:solidFill>
              <a:schemeClr val="tx1">
                <a:lumMod val="50000"/>
                <a:lumOff val="50000"/>
              </a:schemeClr>
            </a:solidFill>
            <a:prstDash val="solid"/>
            <a:round/>
            <a:headEnd type="none" w="sm" len="sm"/>
            <a:tailEnd type="none" w="sm" len="sm"/>
          </a:ln>
        </p:spPr>
      </p:pic>
      <p:sp>
        <p:nvSpPr>
          <p:cNvPr id="829" name="Google Shape;829;p23"/>
          <p:cNvSpPr txBox="1"/>
          <p:nvPr/>
        </p:nvSpPr>
        <p:spPr>
          <a:xfrm>
            <a:off x="341587" y="1824028"/>
            <a:ext cx="2448000" cy="3767042"/>
          </a:xfrm>
          <a:prstGeom prst="rect">
            <a:avLst/>
          </a:prstGeom>
          <a:noFill/>
          <a:ln>
            <a:noFill/>
          </a:ln>
        </p:spPr>
        <p:txBody>
          <a:bodyPr spcFirstLastPara="1" wrap="square" lIns="0" tIns="12050" rIns="0" bIns="0" anchor="t" anchorCtr="0">
            <a:spAutoFit/>
          </a:bodyPr>
          <a:lstStyle/>
          <a:p>
            <a:pPr marL="9525" marR="4344" lvl="0" algn="l" rtl="0">
              <a:spcBef>
                <a:spcPts val="0"/>
              </a:spcBef>
              <a:spcAft>
                <a:spcPts val="0"/>
              </a:spcAft>
              <a:buNone/>
              <a:tabLst>
                <a:tab pos="350838" algn="l"/>
              </a:tabLst>
            </a:pPr>
            <a:r>
              <a:rPr lang="ja-JP" sz="2400" b="1" dirty="0">
                <a:solidFill>
                  <a:srgbClr val="009650"/>
                </a:solidFill>
                <a:latin typeface="BIZ UDゴシック" panose="020B0400000000000000" pitchFamily="49" charset="-128"/>
                <a:ea typeface="BIZ UDゴシック" panose="020B0400000000000000" pitchFamily="49" charset="-128"/>
                <a:cs typeface="Meiryo"/>
                <a:sym typeface="Meiryo"/>
              </a:rPr>
              <a:t>❶</a:t>
            </a:r>
            <a:r>
              <a:rPr lang="en-US" altLang="ja-JP" sz="2400" b="1" dirty="0">
                <a:solidFill>
                  <a:srgbClr val="009650"/>
                </a:solidFill>
                <a:latin typeface="BIZ UDゴシック" panose="020B0400000000000000" pitchFamily="49" charset="-128"/>
                <a:ea typeface="BIZ UDゴシック" panose="020B0400000000000000" pitchFamily="49" charset="-128"/>
                <a:cs typeface="Meiryo"/>
                <a:sym typeface="Meiryo"/>
              </a:rPr>
              <a:t>	</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予約時間に</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4344" lvl="0" algn="l" rtl="0">
              <a:spcBef>
                <a:spcPts val="0"/>
              </a:spcBef>
              <a:spcAft>
                <a:spcPts val="0"/>
              </a:spcAft>
              <a:buNone/>
              <a:tabLst>
                <a:tab pos="350838" algn="l"/>
              </a:tabLst>
            </a:pP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　</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なったらアプリを</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4344" lvl="0" algn="l" rtl="0">
              <a:spcBef>
                <a:spcPts val="0"/>
              </a:spcBef>
              <a:spcAft>
                <a:spcPts val="0"/>
              </a:spcAft>
              <a:buNone/>
              <a:tabLst>
                <a:tab pos="350838" algn="l"/>
              </a:tabLst>
            </a:pP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　</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起動</a:t>
            </a: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4344" lvl="0" algn="l" rtl="0">
              <a:spcBef>
                <a:spcPts val="0"/>
              </a:spcBef>
              <a:spcAft>
                <a:spcPts val="0"/>
              </a:spcAft>
              <a:buNone/>
              <a:tabLst>
                <a:tab pos="350838" algn="l"/>
              </a:tabLst>
            </a:pP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　スワイプで移動し</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4344" lvl="0" algn="l" rtl="0">
              <a:spcBef>
                <a:spcPts val="0"/>
              </a:spcBef>
              <a:spcAft>
                <a:spcPts val="0"/>
              </a:spcAft>
              <a:buNone/>
              <a:tabLst>
                <a:tab pos="350838" algn="l"/>
              </a:tabLst>
            </a:pP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　</a:t>
            </a:r>
            <a:r>
              <a:rPr lang="en-US" altLang="ja-JP" sz="1800" b="1" dirty="0">
                <a:solidFill>
                  <a:schemeClr val="tx1"/>
                </a:solidFill>
                <a:latin typeface="BIZ UDゴシック" panose="020B0400000000000000" pitchFamily="49" charset="-128"/>
                <a:ea typeface="BIZ UDゴシック" panose="020B0400000000000000" pitchFamily="49" charset="-128"/>
                <a:cs typeface="Meiryo"/>
                <a:sym typeface="Meiryo"/>
              </a:rPr>
              <a:t>｢</a:t>
            </a:r>
            <a:r>
              <a:rPr lang="ja-JP" altLang="en-US" sz="1800" b="1" dirty="0">
                <a:solidFill>
                  <a:schemeClr val="tx1"/>
                </a:solidFill>
                <a:latin typeface="BIZ UDゴシック" panose="020B0400000000000000" pitchFamily="49" charset="-128"/>
                <a:ea typeface="BIZ UDゴシック" panose="020B0400000000000000" pitchFamily="49" charset="-128"/>
                <a:cs typeface="Meiryo"/>
                <a:sym typeface="Meiryo"/>
              </a:rPr>
              <a:t>ビデオ診察画面へ</a:t>
            </a:r>
            <a:r>
              <a:rPr lang="en-US" altLang="ja-JP" sz="1800" b="1" dirty="0">
                <a:solidFill>
                  <a:schemeClr val="tx1"/>
                </a:solidFill>
                <a:latin typeface="BIZ UDゴシック" panose="020B0400000000000000" pitchFamily="49" charset="-128"/>
                <a:ea typeface="BIZ UDゴシック" panose="020B0400000000000000" pitchFamily="49" charset="-128"/>
                <a:cs typeface="Meiryo"/>
                <a:sym typeface="Meiryo"/>
              </a:rPr>
              <a:t>｣</a:t>
            </a:r>
          </a:p>
          <a:p>
            <a:pPr marL="9525" marR="4344" lvl="0" algn="l" rtl="0">
              <a:spcBef>
                <a:spcPts val="0"/>
              </a:spcBef>
              <a:spcAft>
                <a:spcPts val="0"/>
              </a:spcAft>
              <a:buNone/>
              <a:tabLst>
                <a:tab pos="350838" algn="l"/>
              </a:tabLst>
            </a:pPr>
            <a:r>
              <a:rPr lang="ja-JP" altLang="en-US" sz="1800" b="1" dirty="0">
                <a:solidFill>
                  <a:schemeClr val="tx1"/>
                </a:solidFill>
                <a:latin typeface="BIZ UDゴシック" panose="020B0400000000000000" pitchFamily="49" charset="-128"/>
                <a:ea typeface="BIZ UDゴシック" panose="020B0400000000000000" pitchFamily="49" charset="-128"/>
                <a:cs typeface="Meiryo"/>
                <a:sym typeface="Meiryo"/>
              </a:rPr>
              <a:t>　</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を</a:t>
            </a: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ダブル</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タップ</a:t>
            </a:r>
            <a:endParaRPr dirty="0">
              <a:latin typeface="BIZ UDゴシック" panose="020B0400000000000000" pitchFamily="49" charset="-128"/>
              <a:ea typeface="BIZ UDゴシック" panose="020B0400000000000000" pitchFamily="49" charset="-128"/>
            </a:endParaRPr>
          </a:p>
          <a:p>
            <a:pPr marL="9525" marR="0" lvl="0" algn="l" rtl="0">
              <a:spcAft>
                <a:spcPts val="0"/>
              </a:spcAft>
              <a:buNone/>
              <a:tabLst>
                <a:tab pos="350838" algn="l"/>
              </a:tabLst>
            </a:pPr>
            <a:r>
              <a:rPr lang="ja-JP" sz="2400" b="1" dirty="0">
                <a:solidFill>
                  <a:srgbClr val="009650"/>
                </a:solidFill>
                <a:latin typeface="BIZ UDゴシック" panose="020B0400000000000000" pitchFamily="49" charset="-128"/>
                <a:ea typeface="BIZ UDゴシック" panose="020B0400000000000000" pitchFamily="49" charset="-128"/>
                <a:cs typeface="Meiryo"/>
                <a:sym typeface="Meiryo"/>
              </a:rPr>
              <a:t>❷</a:t>
            </a: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ビデオ診察</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0" lvl="0" algn="l" rtl="0">
              <a:spcAft>
                <a:spcPts val="0"/>
              </a:spcAft>
              <a:buNone/>
              <a:tabLst>
                <a:tab pos="350838" algn="l"/>
              </a:tabLst>
            </a:pP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	</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ルームに入室</a:t>
            </a: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を</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0" lvl="0" algn="l" rtl="0">
              <a:spcAft>
                <a:spcPts val="0"/>
              </a:spcAft>
              <a:buNone/>
              <a:tabLst>
                <a:tab pos="350838" algn="l"/>
              </a:tabLst>
            </a:pP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	</a:t>
            </a: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ダブル</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タップ</a:t>
            </a:r>
            <a:endParaRPr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0" lvl="0" algn="l" rtl="0">
              <a:spcBef>
                <a:spcPts val="167"/>
              </a:spcBef>
              <a:spcAft>
                <a:spcPts val="0"/>
              </a:spcAft>
              <a:buNone/>
              <a:tabLst>
                <a:tab pos="350838" algn="l"/>
              </a:tabLst>
            </a:pPr>
            <a:r>
              <a:rPr lang="ja-JP" sz="2400" b="1" dirty="0">
                <a:solidFill>
                  <a:srgbClr val="009650"/>
                </a:solidFill>
                <a:latin typeface="BIZ UDゴシック" panose="020B0400000000000000" pitchFamily="49" charset="-128"/>
                <a:ea typeface="BIZ UDゴシック" panose="020B0400000000000000" pitchFamily="49" charset="-128"/>
                <a:cs typeface="Meiryo"/>
                <a:sym typeface="Meiryo"/>
              </a:rPr>
              <a:t>❸</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医師が入室</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0" lvl="0" algn="l" rtl="0">
              <a:spcAft>
                <a:spcPts val="0"/>
              </a:spcAft>
              <a:buNone/>
              <a:tabLst>
                <a:tab pos="350838" algn="l"/>
              </a:tabLst>
            </a:pP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　</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していない場合は</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0" lvl="0" algn="l" rtl="0">
              <a:spcAft>
                <a:spcPts val="0"/>
              </a:spcAft>
              <a:buNone/>
              <a:tabLst>
                <a:tab pos="350838" algn="l"/>
              </a:tabLst>
            </a:pP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　</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しばらく待ちま</a:t>
            </a: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す</a:t>
            </a:r>
            <a:endParaRPr sz="1800" b="0"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endParaRPr>
          </a:p>
        </p:txBody>
      </p:sp>
      <p:sp>
        <p:nvSpPr>
          <p:cNvPr id="830" name="Google Shape;830;p23"/>
          <p:cNvSpPr/>
          <p:nvPr/>
        </p:nvSpPr>
        <p:spPr>
          <a:xfrm>
            <a:off x="2747875" y="3455549"/>
            <a:ext cx="1548000" cy="5040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ゴシック" panose="020B0400000000000000" pitchFamily="49" charset="-128"/>
              <a:ea typeface="BIZ UDゴシック" panose="020B0400000000000000" pitchFamily="49" charset="-128"/>
              <a:cs typeface="Calibri"/>
              <a:sym typeface="Calibri"/>
            </a:endParaRPr>
          </a:p>
        </p:txBody>
      </p:sp>
      <p:sp>
        <p:nvSpPr>
          <p:cNvPr id="848" name="Google Shape;848;p23"/>
          <p:cNvSpPr txBox="1"/>
          <p:nvPr/>
        </p:nvSpPr>
        <p:spPr>
          <a:xfrm>
            <a:off x="3016069" y="5523282"/>
            <a:ext cx="4707737" cy="73862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400" b="1" dirty="0">
                <a:solidFill>
                  <a:srgbClr val="009650"/>
                </a:solidFill>
                <a:latin typeface="BIZ UDゴシック" panose="020B0400000000000000" pitchFamily="49" charset="-128"/>
                <a:ea typeface="BIZ UDゴシック" panose="020B0400000000000000" pitchFamily="49" charset="-128"/>
                <a:cs typeface="Meiryo"/>
                <a:sym typeface="Meiryo"/>
              </a:rPr>
              <a:t>お薬をどのように受け取るかを医師と確認しましょう。</a:t>
            </a:r>
            <a:endParaRPr sz="1400" b="1" dirty="0">
              <a:solidFill>
                <a:srgbClr val="009650"/>
              </a:solidFill>
              <a:latin typeface="BIZ UDゴシック" panose="020B0400000000000000" pitchFamily="49" charset="-128"/>
              <a:ea typeface="BIZ UDゴシック" panose="020B0400000000000000" pitchFamily="49" charset="-128"/>
              <a:cs typeface="Meiryo"/>
              <a:sym typeface="Meiryo"/>
            </a:endParaRPr>
          </a:p>
          <a:p>
            <a:r>
              <a:rPr lang="ja-JP" altLang="en-US" sz="1400" b="1" dirty="0">
                <a:solidFill>
                  <a:srgbClr val="009650"/>
                </a:solidFill>
                <a:latin typeface="BIZ UDゴシック" panose="020B0400000000000000" pitchFamily="49" charset="-128"/>
                <a:ea typeface="BIZ UDゴシック" panose="020B0400000000000000" pitchFamily="49" charset="-128"/>
                <a:cs typeface="Meiryo"/>
                <a:sym typeface="Meiryo"/>
              </a:rPr>
              <a:t>Ａ</a:t>
            </a:r>
            <a:r>
              <a:rPr lang="en-US" altLang="ja-JP" sz="1400" b="1" dirty="0">
                <a:solidFill>
                  <a:srgbClr val="009650"/>
                </a:solidFill>
                <a:latin typeface="BIZ UDゴシック" panose="020B0400000000000000" pitchFamily="49" charset="-128"/>
                <a:ea typeface="BIZ UDゴシック" panose="020B0400000000000000" pitchFamily="49" charset="-128"/>
                <a:cs typeface="Meiryo"/>
                <a:sym typeface="Meiryo"/>
              </a:rPr>
              <a:t>.</a:t>
            </a:r>
            <a:r>
              <a:rPr lang="ja-JP" altLang="en-US" sz="1400" b="1" dirty="0">
                <a:solidFill>
                  <a:srgbClr val="009650"/>
                </a:solidFill>
                <a:latin typeface="BIZ UDゴシック" panose="020B0400000000000000" pitchFamily="49" charset="-128"/>
                <a:ea typeface="BIZ UDゴシック" panose="020B0400000000000000" pitchFamily="49" charset="-128"/>
                <a:cs typeface="Meiryo"/>
                <a:sym typeface="Meiryo"/>
              </a:rPr>
              <a:t>お薬・処方箋がご自宅に</a:t>
            </a:r>
            <a:r>
              <a:rPr lang="ja-JP" sz="1400" b="1" dirty="0">
                <a:solidFill>
                  <a:srgbClr val="009650"/>
                </a:solidFill>
                <a:latin typeface="BIZ UDゴシック" panose="020B0400000000000000" pitchFamily="49" charset="-128"/>
                <a:ea typeface="BIZ UDゴシック" panose="020B0400000000000000" pitchFamily="49" charset="-128"/>
                <a:cs typeface="Meiryo"/>
                <a:sym typeface="Meiryo"/>
              </a:rPr>
              <a:t>届く</a:t>
            </a:r>
            <a:endParaRPr lang="ja-JP" altLang="en-US" sz="1400" b="1" strike="sngStrike" dirty="0">
              <a:solidFill>
                <a:srgbClr val="009650"/>
              </a:solidFill>
              <a:latin typeface="BIZ UDゴシック" panose="020B0400000000000000" pitchFamily="49" charset="-128"/>
              <a:ea typeface="BIZ UDゴシック" panose="020B0400000000000000" pitchFamily="49" charset="-128"/>
              <a:cs typeface="Meiryo"/>
              <a:sym typeface="Meiryo"/>
            </a:endParaRPr>
          </a:p>
          <a:p>
            <a:r>
              <a:rPr lang="ja-JP" altLang="en-US" sz="1400" b="1" dirty="0">
                <a:solidFill>
                  <a:srgbClr val="009650"/>
                </a:solidFill>
                <a:latin typeface="BIZ UDゴシック" panose="020B0400000000000000" pitchFamily="49" charset="-128"/>
                <a:ea typeface="BIZ UDゴシック" panose="020B0400000000000000" pitchFamily="49" charset="-128"/>
                <a:cs typeface="Meiryo"/>
                <a:sym typeface="Meiryo"/>
              </a:rPr>
              <a:t>Ｂ</a:t>
            </a:r>
            <a:r>
              <a:rPr lang="en-US" altLang="ja-JP" sz="1400" b="1" dirty="0">
                <a:solidFill>
                  <a:srgbClr val="009650"/>
                </a:solidFill>
                <a:latin typeface="BIZ UDゴシック" panose="020B0400000000000000" pitchFamily="49" charset="-128"/>
                <a:ea typeface="BIZ UDゴシック" panose="020B0400000000000000" pitchFamily="49" charset="-128"/>
                <a:cs typeface="Meiryo"/>
                <a:sym typeface="Meiryo"/>
              </a:rPr>
              <a:t>.</a:t>
            </a:r>
            <a:r>
              <a:rPr lang="ja-JP" altLang="en-US" b="1" dirty="0">
                <a:solidFill>
                  <a:srgbClr val="009650"/>
                </a:solidFill>
                <a:latin typeface="BIZ UDゴシック" panose="020B0400000000000000" pitchFamily="49" charset="-128"/>
                <a:ea typeface="BIZ UDゴシック" panose="020B0400000000000000" pitchFamily="49" charset="-128"/>
                <a:cs typeface="Meiryo"/>
                <a:sym typeface="Meiryo"/>
              </a:rPr>
              <a:t>処方箋が薬局に届く</a:t>
            </a:r>
            <a:endParaRPr lang="ja-JP" altLang="en-US" sz="1400" b="1" strike="sngStrike" dirty="0">
              <a:solidFill>
                <a:srgbClr val="009650"/>
              </a:solidFill>
              <a:latin typeface="BIZ UDゴシック" panose="020B0400000000000000" pitchFamily="49" charset="-128"/>
              <a:ea typeface="BIZ UDゴシック" panose="020B0400000000000000" pitchFamily="49" charset="-128"/>
              <a:cs typeface="Meiryo"/>
              <a:sym typeface="Meiryo"/>
            </a:endParaRPr>
          </a:p>
        </p:txBody>
      </p:sp>
      <p:sp>
        <p:nvSpPr>
          <p:cNvPr id="29"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3-C</a:t>
            </a:r>
            <a:endParaRPr lang="en-US" sz="3600" dirty="0">
              <a:latin typeface="BIZ UDゴシック" panose="020B0400000000000000" pitchFamily="49" charset="-128"/>
              <a:ea typeface="BIZ UDゴシック" panose="020B0400000000000000" pitchFamily="49" charset="-128"/>
            </a:endParaRPr>
          </a:p>
        </p:txBody>
      </p:sp>
      <p:sp>
        <p:nvSpPr>
          <p:cNvPr id="31" name="タイトル 9">
            <a:extLst>
              <a:ext uri="{FF2B5EF4-FFF2-40B4-BE49-F238E27FC236}">
                <a16:creationId xmlns:a16="http://schemas.microsoft.com/office/drawing/2014/main" id="{FDDA2747-DBA5-44E4-A04D-BE8E8CD8D716}"/>
              </a:ext>
            </a:extLst>
          </p:cNvPr>
          <p:cNvSpPr txBox="1">
            <a:spLocks/>
          </p:cNvSpPr>
          <p:nvPr/>
        </p:nvSpPr>
        <p:spPr>
          <a:xfrm>
            <a:off x="1598088" y="252886"/>
            <a:ext cx="5459382"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オンライン診療アプリ</a:t>
            </a:r>
            <a:r>
              <a:rPr lang="ja-JP" altLang="ja-JP" sz="1800" dirty="0">
                <a:latin typeface="BIZ UDゴシック" panose="020B0400000000000000" pitchFamily="49" charset="-128"/>
                <a:ea typeface="BIZ UDゴシック" panose="020B0400000000000000" pitchFamily="49" charset="-128"/>
                <a:cs typeface="Meiryo"/>
                <a:sym typeface="Meiryo"/>
              </a:rPr>
              <a:t>curo</a:t>
            </a:r>
            <a:r>
              <a:rPr lang="ja-JP" altLang="ja-JP" sz="1800" spc="-750" dirty="0">
                <a:latin typeface="BIZ UDゴシック" panose="020B0400000000000000" pitchFamily="49" charset="-128"/>
                <a:ea typeface="BIZ UDゴシック" panose="020B0400000000000000" pitchFamily="49" charset="-128"/>
                <a:cs typeface="Meiryo"/>
                <a:sym typeface="Meiryo"/>
              </a:rPr>
              <a:t>n</a:t>
            </a:r>
            <a:r>
              <a:rPr lang="ja-JP" altLang="ja-JP" sz="1800" b="0" dirty="0">
                <a:latin typeface="BIZ UDゴシック" panose="020B0400000000000000" pitchFamily="49" charset="-128"/>
                <a:ea typeface="BIZ UDゴシック" panose="020B0400000000000000" pitchFamily="49" charset="-128"/>
                <a:cs typeface="Meiryo"/>
                <a:sym typeface="Meiryo"/>
              </a:rPr>
              <a:t>［</a:t>
            </a:r>
            <a:r>
              <a:rPr lang="ja-JP" altLang="ja-JP" sz="1800" dirty="0">
                <a:latin typeface="BIZ UDゴシック" panose="020B0400000000000000" pitchFamily="49" charset="-128"/>
                <a:ea typeface="BIZ UDゴシック" panose="020B0400000000000000" pitchFamily="49" charset="-128"/>
                <a:cs typeface="Meiryo"/>
                <a:sym typeface="Meiryo"/>
              </a:rPr>
              <a:t>クロン</a:t>
            </a:r>
            <a:r>
              <a:rPr lang="ja-JP" altLang="ja-JP" sz="1800" b="0" dirty="0">
                <a:latin typeface="BIZ UDゴシック" panose="020B0400000000000000" pitchFamily="49" charset="-128"/>
                <a:ea typeface="BIZ UDゴシック" panose="020B0400000000000000" pitchFamily="49" charset="-128"/>
                <a:cs typeface="Meiryo"/>
                <a:sym typeface="Meiryo"/>
              </a:rPr>
              <a:t>］</a:t>
            </a:r>
            <a:r>
              <a:rPr lang="en-US" altLang="ja-JP" sz="1800" spc="-13" dirty="0">
                <a:latin typeface="BIZ UDゴシック" panose="020B0400000000000000" pitchFamily="49" charset="-128"/>
                <a:ea typeface="BIZ UDゴシック" panose="020B0400000000000000" pitchFamily="49" charset="-128"/>
              </a:rPr>
              <a:t> </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【9</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ja-JP" altLang="ja-JP" sz="3200" dirty="0">
                <a:latin typeface="BIZ UDゴシック" panose="020B0400000000000000" pitchFamily="49" charset="-128"/>
                <a:ea typeface="BIZ UDゴシック" panose="020B0400000000000000" pitchFamily="49" charset="-128"/>
                <a:cs typeface="Meiryo"/>
                <a:sym typeface="Meiryo"/>
              </a:rPr>
              <a:t>ビデオ診</a:t>
            </a:r>
            <a:r>
              <a:rPr lang="ja-JP" altLang="ja-JP" sz="3200" spc="-1250" dirty="0">
                <a:latin typeface="BIZ UDゴシック" panose="020B0400000000000000" pitchFamily="49" charset="-128"/>
                <a:ea typeface="BIZ UDゴシック" panose="020B0400000000000000" pitchFamily="49" charset="-128"/>
                <a:cs typeface="Meiryo"/>
                <a:sym typeface="Meiryo"/>
              </a:rPr>
              <a:t>察</a:t>
            </a:r>
            <a:endParaRPr kumimoji="0" lang="ja-JP" altLang="en-US" sz="3200" b="0" kern="0" dirty="0">
              <a:latin typeface="BIZ UDゴシック" panose="020B0400000000000000" pitchFamily="49" charset="-128"/>
              <a:ea typeface="BIZ UDゴシック" panose="020B0400000000000000" pitchFamily="49" charset="-128"/>
            </a:endParaRPr>
          </a:p>
        </p:txBody>
      </p:sp>
      <p:grpSp>
        <p:nvGrpSpPr>
          <p:cNvPr id="30" name="図形グループ 29"/>
          <p:cNvGrpSpPr>
            <a:grpSpLocks noChangeAspect="1"/>
          </p:cNvGrpSpPr>
          <p:nvPr/>
        </p:nvGrpSpPr>
        <p:grpSpPr>
          <a:xfrm>
            <a:off x="4392000" y="3292768"/>
            <a:ext cx="360000" cy="270000"/>
            <a:chOff x="3355262" y="5469690"/>
            <a:chExt cx="720000" cy="540000"/>
          </a:xfrm>
        </p:grpSpPr>
        <p:cxnSp>
          <p:nvCxnSpPr>
            <p:cNvPr id="32" name="カギ線コネクタ 31"/>
            <p:cNvCxnSpPr/>
            <p:nvPr/>
          </p:nvCxnSpPr>
          <p:spPr>
            <a:xfrm rot="2700000">
              <a:off x="3429000" y="5469690"/>
              <a:ext cx="540000" cy="540000"/>
            </a:xfrm>
            <a:prstGeom prst="bentConnector3">
              <a:avLst>
                <a:gd name="adj1" fmla="val 100000"/>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cxnSp>
          <p:nvCxnSpPr>
            <p:cNvPr id="33" name="直線コネクタ 32"/>
            <p:cNvCxnSpPr/>
            <p:nvPr/>
          </p:nvCxnSpPr>
          <p:spPr>
            <a:xfrm>
              <a:off x="3355262" y="5737225"/>
              <a:ext cx="720000" cy="0"/>
            </a:xfrm>
            <a:prstGeom prst="line">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grpSp>
      <p:grpSp>
        <p:nvGrpSpPr>
          <p:cNvPr id="34" name="図形グループ 33"/>
          <p:cNvGrpSpPr>
            <a:grpSpLocks noChangeAspect="1"/>
          </p:cNvGrpSpPr>
          <p:nvPr/>
        </p:nvGrpSpPr>
        <p:grpSpPr>
          <a:xfrm>
            <a:off x="6505201" y="3294000"/>
            <a:ext cx="360000" cy="270000"/>
            <a:chOff x="3355262" y="5469690"/>
            <a:chExt cx="720000" cy="540000"/>
          </a:xfrm>
        </p:grpSpPr>
        <p:cxnSp>
          <p:nvCxnSpPr>
            <p:cNvPr id="35" name="カギ線コネクタ 34"/>
            <p:cNvCxnSpPr/>
            <p:nvPr/>
          </p:nvCxnSpPr>
          <p:spPr>
            <a:xfrm rot="2700000">
              <a:off x="3429000" y="5469690"/>
              <a:ext cx="540000" cy="540000"/>
            </a:xfrm>
            <a:prstGeom prst="bentConnector3">
              <a:avLst>
                <a:gd name="adj1" fmla="val 100000"/>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cxnSp>
          <p:nvCxnSpPr>
            <p:cNvPr id="36" name="直線コネクタ 35"/>
            <p:cNvCxnSpPr/>
            <p:nvPr/>
          </p:nvCxnSpPr>
          <p:spPr>
            <a:xfrm>
              <a:off x="3355262" y="5737225"/>
              <a:ext cx="720000" cy="0"/>
            </a:xfrm>
            <a:prstGeom prst="line">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grpSp>
      <p:grpSp>
        <p:nvGrpSpPr>
          <p:cNvPr id="37" name="図形グループ 36"/>
          <p:cNvGrpSpPr/>
          <p:nvPr/>
        </p:nvGrpSpPr>
        <p:grpSpPr>
          <a:xfrm>
            <a:off x="6764639" y="1835455"/>
            <a:ext cx="296586" cy="293005"/>
            <a:chOff x="4232441" y="3995693"/>
            <a:chExt cx="296586" cy="293005"/>
          </a:xfrm>
        </p:grpSpPr>
        <p:sp>
          <p:nvSpPr>
            <p:cNvPr id="38" name="円/楕円 37"/>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39" name="フリーフォーム 38"/>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nvGrpSpPr>
          <p:cNvPr id="40" name="図形グループ 39"/>
          <p:cNvGrpSpPr/>
          <p:nvPr/>
        </p:nvGrpSpPr>
        <p:grpSpPr>
          <a:xfrm>
            <a:off x="4751697" y="4053345"/>
            <a:ext cx="296586" cy="293005"/>
            <a:chOff x="3546641" y="3995693"/>
            <a:chExt cx="296586" cy="293005"/>
          </a:xfrm>
        </p:grpSpPr>
        <p:sp>
          <p:nvSpPr>
            <p:cNvPr id="41" name="円/楕円 40"/>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2" name="フリーフォーム 41"/>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nvGrpSpPr>
          <p:cNvPr id="43" name="図形グループ 42"/>
          <p:cNvGrpSpPr/>
          <p:nvPr/>
        </p:nvGrpSpPr>
        <p:grpSpPr>
          <a:xfrm>
            <a:off x="2642688" y="3309046"/>
            <a:ext cx="296587" cy="293005"/>
            <a:chOff x="2897417" y="3995693"/>
            <a:chExt cx="296587" cy="293005"/>
          </a:xfrm>
        </p:grpSpPr>
        <p:sp>
          <p:nvSpPr>
            <p:cNvPr id="44" name="円/楕円 43"/>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5" name="テキスト ボックス 44"/>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BIZ UDゴシック" panose="020B0400000000000000" pitchFamily="49" charset="-128"/>
                <a:ea typeface="BIZ UDゴシック" panose="020B0400000000000000" pitchFamily="49" charset="-128"/>
                <a:cs typeface="Meiryo" charset="-128"/>
              </a:endParaRPr>
            </a:p>
          </p:txBody>
        </p:sp>
      </p:gr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854"/>
        <p:cNvGrpSpPr/>
        <p:nvPr/>
      </p:nvGrpSpPr>
      <p:grpSpPr>
        <a:xfrm>
          <a:off x="0" y="0"/>
          <a:ext cx="0" cy="0"/>
          <a:chOff x="0" y="0"/>
          <a:chExt cx="0" cy="0"/>
        </a:xfrm>
      </p:grpSpPr>
      <p:graphicFrame>
        <p:nvGraphicFramePr>
          <p:cNvPr id="2" name="オブジェクト 1" hidden="1">
            <a:extLst>
              <a:ext uri="{FF2B5EF4-FFF2-40B4-BE49-F238E27FC236}">
                <a16:creationId xmlns:a16="http://schemas.microsoft.com/office/drawing/2014/main" id="{F850ED46-C185-4FDA-BFAE-50300B073E1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353" imgH="353" progId="TCLayout.ActiveDocument.1">
                  <p:embed/>
                </p:oleObj>
              </mc:Choice>
              <mc:Fallback>
                <p:oleObj name="think-cell スライド" r:id="rId4" imgW="353" imgH="353" progId="TCLayout.ActiveDocument.1">
                  <p:embed/>
                  <p:pic>
                    <p:nvPicPr>
                      <p:cNvPr id="2" name="オブジェクト 1" hidden="1">
                        <a:extLst>
                          <a:ext uri="{FF2B5EF4-FFF2-40B4-BE49-F238E27FC236}">
                            <a16:creationId xmlns:a16="http://schemas.microsoft.com/office/drawing/2014/main" id="{F850ED46-C185-4FDA-BFAE-50300B073E1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855" name="Google Shape;855;g143eb037c4f_6_0" descr="診察が完了し「診察お疲れさまでした」と表示されている画像"/>
          <p:cNvPicPr preferRelativeResize="0">
            <a:picLocks noChangeAspect="1"/>
          </p:cNvPicPr>
          <p:nvPr/>
        </p:nvPicPr>
        <p:blipFill>
          <a:blip r:embed="rId6">
            <a:alphaModFix/>
          </a:blip>
          <a:stretch>
            <a:fillRect/>
          </a:stretch>
        </p:blipFill>
        <p:spPr>
          <a:xfrm>
            <a:off x="6201957" y="1992578"/>
            <a:ext cx="1911960" cy="4140000"/>
          </a:xfrm>
          <a:prstGeom prst="rect">
            <a:avLst/>
          </a:prstGeom>
          <a:noFill/>
          <a:ln w="9525" cap="flat" cmpd="sng">
            <a:solidFill>
              <a:schemeClr val="tx1">
                <a:lumMod val="50000"/>
                <a:lumOff val="50000"/>
              </a:schemeClr>
            </a:solidFill>
            <a:prstDash val="solid"/>
            <a:round/>
            <a:headEnd type="none" w="sm" len="sm"/>
            <a:tailEnd type="none" w="sm" len="sm"/>
          </a:ln>
        </p:spPr>
      </p:pic>
      <p:pic>
        <p:nvPicPr>
          <p:cNvPr id="856" name="Google Shape;856;g143eb037c4f_6_0" descr="診察画面で医師の映像が映っており、右下に自分の映像が映っている画像"/>
          <p:cNvPicPr preferRelativeResize="0">
            <a:picLocks noChangeAspect="1"/>
          </p:cNvPicPr>
          <p:nvPr/>
        </p:nvPicPr>
        <p:blipFill>
          <a:blip r:embed="rId7">
            <a:alphaModFix/>
          </a:blip>
          <a:stretch>
            <a:fillRect/>
          </a:stretch>
        </p:blipFill>
        <p:spPr>
          <a:xfrm>
            <a:off x="3120446" y="1992578"/>
            <a:ext cx="1917066" cy="4140000"/>
          </a:xfrm>
          <a:prstGeom prst="rect">
            <a:avLst/>
          </a:prstGeom>
          <a:noFill/>
          <a:ln w="9525" cap="flat" cmpd="sng">
            <a:solidFill>
              <a:schemeClr val="tx1">
                <a:lumMod val="50000"/>
                <a:lumOff val="50000"/>
              </a:schemeClr>
            </a:solidFill>
            <a:prstDash val="solid"/>
            <a:round/>
            <a:headEnd type="none" w="sm" len="sm"/>
            <a:tailEnd type="none" w="sm" len="sm"/>
          </a:ln>
        </p:spPr>
      </p:pic>
      <p:sp>
        <p:nvSpPr>
          <p:cNvPr id="858" name="Google Shape;858;g143eb037c4f_6_0"/>
          <p:cNvSpPr txBox="1"/>
          <p:nvPr/>
        </p:nvSpPr>
        <p:spPr>
          <a:xfrm>
            <a:off x="456465" y="1919058"/>
            <a:ext cx="2360017" cy="2143520"/>
          </a:xfrm>
          <a:prstGeom prst="rect">
            <a:avLst/>
          </a:prstGeom>
          <a:noFill/>
          <a:ln>
            <a:noFill/>
          </a:ln>
        </p:spPr>
        <p:txBody>
          <a:bodyPr spcFirstLastPara="1" wrap="square" lIns="0" tIns="12050" rIns="0" bIns="0" anchor="t" anchorCtr="0">
            <a:spAutoFit/>
          </a:bodyPr>
          <a:lstStyle/>
          <a:p>
            <a:pPr marR="4343" lvl="0" algn="l" rtl="0">
              <a:spcBef>
                <a:spcPts val="0"/>
              </a:spcBef>
              <a:spcAft>
                <a:spcPts val="0"/>
              </a:spcAft>
              <a:buNone/>
              <a:tabLst>
                <a:tab pos="350838" algn="l"/>
              </a:tabLst>
            </a:pPr>
            <a:r>
              <a:rPr lang="ja-JP" altLang="ja-JP" sz="2400" b="1" i="0" u="none" strike="noStrike" cap="none" dirty="0">
                <a:solidFill>
                  <a:srgbClr val="009650"/>
                </a:solidFill>
                <a:latin typeface="BIZ UDゴシック" panose="020B0400000000000000" pitchFamily="49" charset="-128"/>
                <a:ea typeface="BIZ UDゴシック" panose="020B0400000000000000" pitchFamily="49" charset="-128"/>
                <a:cs typeface="Meiryo"/>
                <a:sym typeface="Meiryo"/>
              </a:rPr>
              <a:t>❹</a:t>
            </a:r>
            <a:r>
              <a:rPr lang="en-US" altLang="ja-JP" sz="2400" b="1" i="0" u="none" strike="noStrike" cap="none" dirty="0">
                <a:solidFill>
                  <a:srgbClr val="009650"/>
                </a:solidFill>
                <a:latin typeface="BIZ UDゴシック" panose="020B0400000000000000" pitchFamily="49" charset="-128"/>
                <a:ea typeface="BIZ UDゴシック" panose="020B0400000000000000" pitchFamily="49" charset="-128"/>
                <a:cs typeface="Meiryo"/>
                <a:sym typeface="Meiryo"/>
              </a:rPr>
              <a:t>	</a:t>
            </a:r>
            <a:r>
              <a:rPr lang="ja-JP" altLang="en-US" sz="1800" b="1" dirty="0">
                <a:solidFill>
                  <a:schemeClr val="tx1"/>
                </a:solidFill>
                <a:latin typeface="BIZ UDゴシック" panose="020B0400000000000000" pitchFamily="49" charset="-128"/>
                <a:ea typeface="BIZ UDゴシック" panose="020B0400000000000000" pitchFamily="49" charset="-128"/>
                <a:cs typeface="Meiryo"/>
                <a:sym typeface="Meiryo"/>
              </a:rPr>
              <a:t>診察が終わったら</a:t>
            </a:r>
            <a:endParaRPr lang="en-US" altLang="ja-JP" sz="1800" b="1" dirty="0">
              <a:solidFill>
                <a:schemeClr val="tx1"/>
              </a:solidFill>
              <a:latin typeface="BIZ UDゴシック" panose="020B0400000000000000" pitchFamily="49" charset="-128"/>
              <a:ea typeface="BIZ UDゴシック" panose="020B0400000000000000" pitchFamily="49" charset="-128"/>
              <a:cs typeface="Meiryo"/>
              <a:sym typeface="Meiryo"/>
            </a:endParaRPr>
          </a:p>
          <a:p>
            <a:pPr marR="4343" lvl="0" algn="l" rtl="0">
              <a:spcBef>
                <a:spcPts val="0"/>
              </a:spcBef>
              <a:spcAft>
                <a:spcPts val="0"/>
              </a:spcAft>
              <a:buNone/>
              <a:tabLst>
                <a:tab pos="350838" algn="l"/>
              </a:tabLst>
            </a:pPr>
            <a:r>
              <a:rPr lang="ja-JP" altLang="en-US" sz="1800" b="1" dirty="0">
                <a:solidFill>
                  <a:schemeClr val="tx1"/>
                </a:solidFill>
                <a:latin typeface="BIZ UDゴシック" panose="020B0400000000000000" pitchFamily="49" charset="-128"/>
                <a:ea typeface="BIZ UDゴシック" panose="020B0400000000000000" pitchFamily="49" charset="-128"/>
                <a:cs typeface="Meiryo"/>
                <a:sym typeface="Meiryo"/>
              </a:rPr>
              <a:t>　スワイプで移動し</a:t>
            </a:r>
            <a:endParaRPr lang="en-US" altLang="ja-JP" sz="1800" b="1" dirty="0">
              <a:solidFill>
                <a:schemeClr val="tx1"/>
              </a:solidFill>
              <a:latin typeface="BIZ UDゴシック" panose="020B0400000000000000" pitchFamily="49" charset="-128"/>
              <a:ea typeface="BIZ UDゴシック" panose="020B0400000000000000" pitchFamily="49" charset="-128"/>
              <a:cs typeface="Meiryo"/>
              <a:sym typeface="Meiryo"/>
            </a:endParaRPr>
          </a:p>
          <a:p>
            <a:pPr marR="4343" lvl="0" algn="l" rtl="0">
              <a:spcBef>
                <a:spcPts val="0"/>
              </a:spcBef>
              <a:spcAft>
                <a:spcPts val="0"/>
              </a:spcAft>
              <a:buNone/>
              <a:tabLst>
                <a:tab pos="350838" algn="l"/>
              </a:tabLst>
            </a:pPr>
            <a:r>
              <a:rPr lang="ja-JP" altLang="en-US" sz="1800" b="1" dirty="0">
                <a:solidFill>
                  <a:schemeClr val="tx1"/>
                </a:solidFill>
                <a:latin typeface="BIZ UDゴシック" panose="020B0400000000000000" pitchFamily="49" charset="-128"/>
                <a:ea typeface="BIZ UDゴシック" panose="020B0400000000000000" pitchFamily="49" charset="-128"/>
                <a:cs typeface="Meiryo"/>
                <a:sym typeface="Meiryo"/>
              </a:rPr>
              <a:t>　「退室する</a:t>
            </a:r>
            <a:r>
              <a:rPr lang="en-US" altLang="ja-JP" sz="1800" b="1" dirty="0">
                <a:solidFill>
                  <a:schemeClr val="tx1"/>
                </a:solidFill>
                <a:latin typeface="BIZ UDゴシック" panose="020B0400000000000000" pitchFamily="49" charset="-128"/>
                <a:ea typeface="BIZ UDゴシック" panose="020B0400000000000000" pitchFamily="49" charset="-128"/>
                <a:cs typeface="Meiryo"/>
                <a:sym typeface="Meiryo"/>
              </a:rPr>
              <a:t>｣</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を</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R="4343" lvl="0" algn="l" rtl="0">
              <a:spcBef>
                <a:spcPts val="0"/>
              </a:spcBef>
              <a:spcAft>
                <a:spcPts val="0"/>
              </a:spcAft>
              <a:buNone/>
              <a:tabLst>
                <a:tab pos="350838" algn="l"/>
              </a:tabLst>
            </a:pP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　ダブル</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タップして</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R="4343" lvl="0" algn="l" rtl="0">
              <a:spcBef>
                <a:spcPts val="0"/>
              </a:spcBef>
              <a:spcAft>
                <a:spcPts val="0"/>
              </a:spcAft>
              <a:buNone/>
              <a:tabLst>
                <a:tab pos="350838" algn="l"/>
              </a:tabLst>
            </a:pP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　</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終了</a:t>
            </a:r>
            <a:endParaRPr dirty="0">
              <a:solidFill>
                <a:schemeClr val="dk1"/>
              </a:solidFill>
              <a:latin typeface="BIZ UDゴシック" panose="020B0400000000000000" pitchFamily="49" charset="-128"/>
              <a:ea typeface="BIZ UDゴシック" panose="020B0400000000000000" pitchFamily="49" charset="-128"/>
            </a:endParaRPr>
          </a:p>
          <a:p>
            <a:pPr marR="4343" lvl="0" algn="l" rtl="0">
              <a:spcBef>
                <a:spcPts val="85"/>
              </a:spcBef>
              <a:spcAft>
                <a:spcPts val="0"/>
              </a:spcAft>
              <a:buClr>
                <a:schemeClr val="dk1"/>
              </a:buClr>
              <a:buFont typeface="Arial"/>
              <a:buNone/>
              <a:tabLst>
                <a:tab pos="350838" algn="l"/>
              </a:tabLst>
            </a:pPr>
            <a:r>
              <a:rPr lang="en-US" altLang="ja-JP" sz="1600" b="1" dirty="0">
                <a:solidFill>
                  <a:srgbClr val="009650"/>
                </a:solidFill>
                <a:latin typeface="BIZ UDゴシック" panose="020B0400000000000000" pitchFamily="49" charset="-128"/>
                <a:ea typeface="BIZ UDゴシック" panose="020B0400000000000000" pitchFamily="49" charset="-128"/>
                <a:cs typeface="Meiryo"/>
                <a:sym typeface="Meiryo"/>
              </a:rPr>
              <a:t>	</a:t>
            </a:r>
            <a:endParaRPr sz="16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R="0" lvl="0" algn="l" rtl="0">
              <a:spcBef>
                <a:spcPts val="167"/>
              </a:spcBef>
              <a:spcAft>
                <a:spcPts val="0"/>
              </a:spcAft>
              <a:buNone/>
              <a:tabLst>
                <a:tab pos="350838" algn="l"/>
              </a:tabLst>
            </a:pPr>
            <a:r>
              <a:rPr kumimoji="0" lang="ja-JP" altLang="en-US" sz="2400" b="1" i="0" u="none" strike="noStrike" kern="0" cap="none" spc="0" normalizeH="0" baseline="0" noProof="0" dirty="0">
                <a:ln>
                  <a:noFill/>
                </a:ln>
                <a:solidFill>
                  <a:srgbClr val="009650"/>
                </a:solidFill>
                <a:effectLst/>
                <a:uLnTx/>
                <a:uFillTx/>
                <a:latin typeface="BIZ UDゴシック" panose="020B0400000000000000" pitchFamily="49" charset="-128"/>
                <a:ea typeface="BIZ UDゴシック" panose="020B0400000000000000" pitchFamily="49" charset="-128"/>
                <a:cs typeface="Meiryo"/>
                <a:sym typeface="Meiryo"/>
              </a:rPr>
              <a:t>❺</a:t>
            </a:r>
            <a:r>
              <a:rPr kumimoji="0" lang="en-US" altLang="ja-JP" sz="2400" b="1" i="0" u="none" strike="noStrike" kern="0" cap="none" spc="0" normalizeH="0" baseline="0" noProof="0" dirty="0">
                <a:ln>
                  <a:noFill/>
                </a:ln>
                <a:solidFill>
                  <a:srgbClr val="009650"/>
                </a:solidFill>
                <a:effectLst/>
                <a:uLnTx/>
                <a:uFillTx/>
                <a:latin typeface="BIZ UDゴシック" panose="020B0400000000000000" pitchFamily="49" charset="-128"/>
                <a:ea typeface="BIZ UDゴシック" panose="020B0400000000000000" pitchFamily="49" charset="-128"/>
                <a:cs typeface="Meiryo"/>
                <a:sym typeface="Meiryo"/>
              </a:rPr>
              <a:t>	</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診察完了</a:t>
            </a:r>
            <a:endParaRPr sz="1800" b="0"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endParaRPr>
          </a:p>
        </p:txBody>
      </p:sp>
      <p:sp>
        <p:nvSpPr>
          <p:cNvPr id="859" name="Google Shape;859;g143eb037c4f_6_0"/>
          <p:cNvSpPr/>
          <p:nvPr/>
        </p:nvSpPr>
        <p:spPr>
          <a:xfrm>
            <a:off x="3142358" y="5646530"/>
            <a:ext cx="756000" cy="4320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ゴシック" panose="020B0400000000000000" pitchFamily="49" charset="-128"/>
              <a:ea typeface="BIZ UDゴシック" panose="020B0400000000000000" pitchFamily="49" charset="-128"/>
              <a:cs typeface="Calibri"/>
              <a:sym typeface="Calibri"/>
            </a:endParaRPr>
          </a:p>
        </p:txBody>
      </p:sp>
      <p:sp>
        <p:nvSpPr>
          <p:cNvPr id="19"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3-C</a:t>
            </a:r>
            <a:endParaRPr lang="en-US" sz="3600" dirty="0">
              <a:latin typeface="BIZ UDゴシック" panose="020B0400000000000000" pitchFamily="49" charset="-128"/>
              <a:ea typeface="BIZ UDゴシック" panose="020B0400000000000000" pitchFamily="49" charset="-128"/>
            </a:endParaRPr>
          </a:p>
        </p:txBody>
      </p:sp>
      <p:sp>
        <p:nvSpPr>
          <p:cNvPr id="20" name="タイトル 9">
            <a:extLst>
              <a:ext uri="{FF2B5EF4-FFF2-40B4-BE49-F238E27FC236}">
                <a16:creationId xmlns:a16="http://schemas.microsoft.com/office/drawing/2014/main" id="{FDDA2747-DBA5-44E4-A04D-BE8E8CD8D716}"/>
              </a:ext>
            </a:extLst>
          </p:cNvPr>
          <p:cNvSpPr txBox="1">
            <a:spLocks/>
          </p:cNvSpPr>
          <p:nvPr/>
        </p:nvSpPr>
        <p:spPr>
          <a:xfrm>
            <a:off x="1598088" y="204976"/>
            <a:ext cx="4750083"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オンライン診療アプリ</a:t>
            </a:r>
            <a:r>
              <a:rPr lang="ja-JP" altLang="ja-JP" sz="1800" dirty="0">
                <a:latin typeface="BIZ UDゴシック" panose="020B0400000000000000" pitchFamily="49" charset="-128"/>
                <a:ea typeface="BIZ UDゴシック" panose="020B0400000000000000" pitchFamily="49" charset="-128"/>
                <a:cs typeface="Meiryo"/>
                <a:sym typeface="Meiryo"/>
              </a:rPr>
              <a:t>curo</a:t>
            </a:r>
            <a:r>
              <a:rPr lang="ja-JP" altLang="ja-JP" sz="1800" spc="-750" dirty="0">
                <a:latin typeface="BIZ UDゴシック" panose="020B0400000000000000" pitchFamily="49" charset="-128"/>
                <a:ea typeface="BIZ UDゴシック" panose="020B0400000000000000" pitchFamily="49" charset="-128"/>
                <a:cs typeface="Meiryo"/>
                <a:sym typeface="Meiryo"/>
              </a:rPr>
              <a:t>n</a:t>
            </a:r>
            <a:r>
              <a:rPr lang="ja-JP" altLang="ja-JP" sz="1800" b="0" dirty="0">
                <a:latin typeface="BIZ UDゴシック" panose="020B0400000000000000" pitchFamily="49" charset="-128"/>
                <a:ea typeface="BIZ UDゴシック" panose="020B0400000000000000" pitchFamily="49" charset="-128"/>
                <a:cs typeface="Meiryo"/>
                <a:sym typeface="Meiryo"/>
              </a:rPr>
              <a:t>［</a:t>
            </a:r>
            <a:r>
              <a:rPr lang="ja-JP" altLang="ja-JP" sz="1800" dirty="0">
                <a:latin typeface="BIZ UDゴシック" panose="020B0400000000000000" pitchFamily="49" charset="-128"/>
                <a:ea typeface="BIZ UDゴシック" panose="020B0400000000000000" pitchFamily="49" charset="-128"/>
                <a:cs typeface="Meiryo"/>
                <a:sym typeface="Meiryo"/>
              </a:rPr>
              <a:t>クロン</a:t>
            </a:r>
            <a:r>
              <a:rPr lang="ja-JP" altLang="ja-JP" sz="1800" b="0" dirty="0">
                <a:latin typeface="BIZ UDゴシック" panose="020B0400000000000000" pitchFamily="49" charset="-128"/>
                <a:ea typeface="BIZ UDゴシック" panose="020B0400000000000000" pitchFamily="49" charset="-128"/>
                <a:cs typeface="Meiryo"/>
                <a:sym typeface="Meiryo"/>
              </a:rPr>
              <a:t>］</a:t>
            </a:r>
            <a:r>
              <a:rPr lang="en-US" altLang="ja-JP" sz="1800" spc="-13" dirty="0">
                <a:latin typeface="BIZ UDゴシック" panose="020B0400000000000000" pitchFamily="49" charset="-128"/>
                <a:ea typeface="BIZ UDゴシック" panose="020B0400000000000000" pitchFamily="49" charset="-128"/>
              </a:rPr>
              <a:t> </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【9</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ja-JP" altLang="ja-JP" sz="3200" dirty="0">
                <a:latin typeface="BIZ UDゴシック" panose="020B0400000000000000" pitchFamily="49" charset="-128"/>
                <a:ea typeface="BIZ UDゴシック" panose="020B0400000000000000" pitchFamily="49" charset="-128"/>
                <a:cs typeface="Meiryo"/>
                <a:sym typeface="Meiryo"/>
              </a:rPr>
              <a:t>ビデオ診</a:t>
            </a:r>
            <a:r>
              <a:rPr lang="ja-JP" altLang="ja-JP" sz="3200" spc="-1250" dirty="0">
                <a:latin typeface="BIZ UDゴシック" panose="020B0400000000000000" pitchFamily="49" charset="-128"/>
                <a:ea typeface="BIZ UDゴシック" panose="020B0400000000000000" pitchFamily="49" charset="-128"/>
                <a:cs typeface="Meiryo"/>
                <a:sym typeface="Meiryo"/>
              </a:rPr>
              <a:t>察</a:t>
            </a:r>
            <a:endParaRPr kumimoji="0" lang="ja-JP" altLang="en-US" sz="3200" b="0" kern="0" dirty="0">
              <a:latin typeface="BIZ UDゴシック" panose="020B0400000000000000" pitchFamily="49" charset="-128"/>
              <a:ea typeface="BIZ UDゴシック" panose="020B0400000000000000" pitchFamily="49" charset="-128"/>
            </a:endParaRPr>
          </a:p>
        </p:txBody>
      </p:sp>
      <p:grpSp>
        <p:nvGrpSpPr>
          <p:cNvPr id="21" name="図形グループ 20"/>
          <p:cNvGrpSpPr/>
          <p:nvPr/>
        </p:nvGrpSpPr>
        <p:grpSpPr>
          <a:xfrm>
            <a:off x="6055340" y="1842422"/>
            <a:ext cx="296586" cy="293005"/>
            <a:chOff x="5878361" y="3995693"/>
            <a:chExt cx="296586" cy="293005"/>
          </a:xfrm>
        </p:grpSpPr>
        <p:sp>
          <p:nvSpPr>
            <p:cNvPr id="22" name="円/楕円 21"/>
            <p:cNvSpPr/>
            <p:nvPr/>
          </p:nvSpPr>
          <p:spPr>
            <a:xfrm>
              <a:off x="587959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29" name="フリーフォーム 28"/>
            <p:cNvSpPr/>
            <p:nvPr/>
          </p:nvSpPr>
          <p:spPr>
            <a:xfrm>
              <a:off x="5878361" y="3995693"/>
              <a:ext cx="296586" cy="293005"/>
            </a:xfrm>
            <a:custGeom>
              <a:avLst/>
              <a:gdLst/>
              <a:ahLst/>
              <a:cxnLst/>
              <a:rect l="l" t="t" r="r" b="b"/>
              <a:pathLst>
                <a:path w="296586" h="293005">
                  <a:moveTo>
                    <a:pt x="93273" y="51601"/>
                  </a:moveTo>
                  <a:lnTo>
                    <a:pt x="93273" y="159688"/>
                  </a:lnTo>
                  <a:cubicBezTo>
                    <a:pt x="107272" y="154153"/>
                    <a:pt x="121923" y="151386"/>
                    <a:pt x="137224" y="151386"/>
                  </a:cubicBezTo>
                  <a:cubicBezTo>
                    <a:pt x="149378" y="151386"/>
                    <a:pt x="158494" y="153719"/>
                    <a:pt x="164571" y="158386"/>
                  </a:cubicBezTo>
                  <a:cubicBezTo>
                    <a:pt x="169889" y="162509"/>
                    <a:pt x="172548" y="169075"/>
                    <a:pt x="172548" y="178082"/>
                  </a:cubicBezTo>
                  <a:cubicBezTo>
                    <a:pt x="172548" y="188392"/>
                    <a:pt x="169807" y="196503"/>
                    <a:pt x="164327" y="202418"/>
                  </a:cubicBezTo>
                  <a:cubicBezTo>
                    <a:pt x="158847" y="208332"/>
                    <a:pt x="151603" y="211289"/>
                    <a:pt x="142596" y="211289"/>
                  </a:cubicBezTo>
                  <a:cubicBezTo>
                    <a:pt x="133806" y="211289"/>
                    <a:pt x="124120" y="209580"/>
                    <a:pt x="113539" y="206162"/>
                  </a:cubicBezTo>
                  <a:cubicBezTo>
                    <a:pt x="102959" y="202743"/>
                    <a:pt x="95444" y="198810"/>
                    <a:pt x="90994" y="194360"/>
                  </a:cubicBezTo>
                  <a:lnTo>
                    <a:pt x="85948" y="194360"/>
                  </a:lnTo>
                  <a:lnTo>
                    <a:pt x="85948" y="231963"/>
                  </a:lnTo>
                  <a:cubicBezTo>
                    <a:pt x="103746" y="241512"/>
                    <a:pt x="123062" y="246287"/>
                    <a:pt x="143898" y="246287"/>
                  </a:cubicBezTo>
                  <a:cubicBezTo>
                    <a:pt x="165819" y="246287"/>
                    <a:pt x="183372" y="240292"/>
                    <a:pt x="196558" y="228300"/>
                  </a:cubicBezTo>
                  <a:cubicBezTo>
                    <a:pt x="209743" y="216308"/>
                    <a:pt x="216336" y="200003"/>
                    <a:pt x="216336" y="179384"/>
                  </a:cubicBezTo>
                  <a:cubicBezTo>
                    <a:pt x="216336" y="157789"/>
                    <a:pt x="207979" y="140860"/>
                    <a:pt x="191267" y="128597"/>
                  </a:cubicBezTo>
                  <a:cubicBezTo>
                    <a:pt x="181066" y="121109"/>
                    <a:pt x="164951" y="117365"/>
                    <a:pt x="142921" y="117365"/>
                  </a:cubicBezTo>
                  <a:cubicBezTo>
                    <a:pt x="139449" y="117365"/>
                    <a:pt x="135922" y="117690"/>
                    <a:pt x="132341" y="118342"/>
                  </a:cubicBezTo>
                  <a:lnTo>
                    <a:pt x="132341" y="85948"/>
                  </a:lnTo>
                  <a:lnTo>
                    <a:pt x="212592" y="85948"/>
                  </a:lnTo>
                  <a:lnTo>
                    <a:pt x="212592" y="51601"/>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nvGrpSpPr>
          <p:cNvPr id="30" name="図形グループ 29"/>
          <p:cNvGrpSpPr/>
          <p:nvPr/>
        </p:nvGrpSpPr>
        <p:grpSpPr>
          <a:xfrm>
            <a:off x="2994065" y="5500027"/>
            <a:ext cx="296586" cy="293005"/>
            <a:chOff x="5101121" y="3995693"/>
            <a:chExt cx="296586" cy="293005"/>
          </a:xfrm>
        </p:grpSpPr>
        <p:sp>
          <p:nvSpPr>
            <p:cNvPr id="31" name="円/楕円 30"/>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32" name="フリーフォーム 31"/>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nvGrpSpPr>
          <p:cNvPr id="33" name="図形グループ 32"/>
          <p:cNvGrpSpPr>
            <a:grpSpLocks noChangeAspect="1"/>
          </p:cNvGrpSpPr>
          <p:nvPr/>
        </p:nvGrpSpPr>
        <p:grpSpPr>
          <a:xfrm>
            <a:off x="5259734" y="3159000"/>
            <a:ext cx="720000" cy="540000"/>
            <a:chOff x="3355262" y="5469690"/>
            <a:chExt cx="720000" cy="540000"/>
          </a:xfrm>
        </p:grpSpPr>
        <p:cxnSp>
          <p:nvCxnSpPr>
            <p:cNvPr id="34" name="カギ線コネクタ 33"/>
            <p:cNvCxnSpPr/>
            <p:nvPr/>
          </p:nvCxnSpPr>
          <p:spPr>
            <a:xfrm rot="2700000">
              <a:off x="3429000" y="5469690"/>
              <a:ext cx="540000" cy="540000"/>
            </a:xfrm>
            <a:prstGeom prst="bentConnector3">
              <a:avLst>
                <a:gd name="adj1" fmla="val 100000"/>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cxnSp>
          <p:nvCxnSpPr>
            <p:cNvPr id="35" name="直線コネクタ 34"/>
            <p:cNvCxnSpPr/>
            <p:nvPr/>
          </p:nvCxnSpPr>
          <p:spPr>
            <a:xfrm>
              <a:off x="3355262" y="5737225"/>
              <a:ext cx="720000" cy="0"/>
            </a:xfrm>
            <a:prstGeom prst="line">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図 2" descr="「ヤフーマップアプリ」の入手画面の画像"/>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2140" y="3536443"/>
            <a:ext cx="1620000" cy="2788158"/>
          </a:xfrm>
          <a:prstGeom prst="rect">
            <a:avLst/>
          </a:prstGeom>
          <a:ln>
            <a:solidFill>
              <a:schemeClr val="tx1">
                <a:lumMod val="50000"/>
                <a:lumOff val="50000"/>
              </a:schemeClr>
            </a:solidFill>
          </a:ln>
        </p:spPr>
      </p:pic>
      <p:sp>
        <p:nvSpPr>
          <p:cNvPr id="50" name="object 5" descr="スマートフォンのホーム画面の画像"/>
          <p:cNvSpPr>
            <a:spLocks noChangeAspect="1"/>
          </p:cNvSpPr>
          <p:nvPr/>
        </p:nvSpPr>
        <p:spPr>
          <a:xfrm>
            <a:off x="2955045" y="1603504"/>
            <a:ext cx="1623481" cy="2880000"/>
          </a:xfrm>
          <a:prstGeom prst="rect">
            <a:avLst/>
          </a:prstGeom>
          <a:blipFill>
            <a:blip r:embed="rId4" cstate="print">
              <a:extLst>
                <a:ext uri="{28A0092B-C50C-407E-A947-70E740481C1C}">
                  <a14:useLocalDpi xmlns:a14="http://schemas.microsoft.com/office/drawing/2010/main" val="0"/>
                </a:ext>
              </a:extLst>
            </a:blip>
            <a:stretch>
              <a:fillRect/>
            </a:stretch>
          </a:blipFill>
          <a:ln>
            <a:noFill/>
          </a:ln>
        </p:spPr>
        <p:txBody>
          <a:bodyPr wrap="square" lIns="0" tIns="0" rIns="0" bIns="0" rtlCol="0"/>
          <a:lstStyle/>
          <a:p>
            <a:endParaRPr sz="1698" dirty="0">
              <a:latin typeface="BIZ UDゴシック" panose="020B0400000000000000" pitchFamily="49" charset="-128"/>
              <a:ea typeface="BIZ UDゴシック" panose="020B0400000000000000" pitchFamily="49" charset="-128"/>
            </a:endParaRPr>
          </a:p>
        </p:txBody>
      </p:sp>
      <p:sp>
        <p:nvSpPr>
          <p:cNvPr id="27" name="正方形/長方形 26"/>
          <p:cNvSpPr/>
          <p:nvPr/>
        </p:nvSpPr>
        <p:spPr>
          <a:xfrm>
            <a:off x="2925994" y="3006169"/>
            <a:ext cx="504000" cy="432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4" name="object 18">
            <a:extLst>
              <a:ext uri="{FF2B5EF4-FFF2-40B4-BE49-F238E27FC236}">
                <a16:creationId xmlns:a16="http://schemas.microsoft.com/office/drawing/2014/main" id="{84120372-64DA-4E54-A83F-BF6241F74A06}"/>
              </a:ext>
            </a:extLst>
          </p:cNvPr>
          <p:cNvSpPr txBox="1"/>
          <p:nvPr/>
        </p:nvSpPr>
        <p:spPr>
          <a:xfrm>
            <a:off x="303313" y="1313244"/>
            <a:ext cx="2699214" cy="5098191"/>
          </a:xfrm>
          <a:prstGeom prst="rect">
            <a:avLst/>
          </a:prstGeom>
        </p:spPr>
        <p:txBody>
          <a:bodyPr vert="horz" wrap="square" lIns="0" tIns="12065" rIns="0" bIns="0" rtlCol="0">
            <a:spAutoFit/>
          </a:bodyPr>
          <a:lstStyle/>
          <a:p>
            <a:pPr marL="9525">
              <a:spcBef>
                <a:spcPts val="82"/>
              </a:spcBef>
              <a:tabLst>
                <a:tab pos="352425" algn="l"/>
              </a:tabLst>
            </a:pPr>
            <a:r>
              <a:rPr lang="ja-JP" altLang="en-US" sz="2400" b="1" spc="5" dirty="0">
                <a:solidFill>
                  <a:srgbClr val="009650"/>
                </a:solidFill>
                <a:latin typeface="BIZ UDゴシック" panose="020B0400000000000000" pitchFamily="49" charset="-128"/>
                <a:ea typeface="BIZ UDゴシック" panose="020B0400000000000000" pitchFamily="49" charset="-128"/>
                <a:cs typeface="Meiryo" charset="-128"/>
              </a:rPr>
              <a:t>❶</a:t>
            </a:r>
            <a:r>
              <a:rPr lang="en-US" altLang="ja-JP" sz="1800" b="1" spc="5" dirty="0">
                <a:solidFill>
                  <a:srgbClr val="009650"/>
                </a:solidFill>
                <a:latin typeface="BIZ UDゴシック" panose="020B0400000000000000" pitchFamily="49" charset="-128"/>
                <a:ea typeface="BIZ UDゴシック" panose="020B0400000000000000" pitchFamily="49" charset="-128"/>
                <a:cs typeface="Meiryo" charset="-128"/>
              </a:rPr>
              <a:t>	</a:t>
            </a:r>
            <a:r>
              <a:rPr lang="en-US" altLang="ja-JP" sz="1800" b="1" dirty="0">
                <a:latin typeface="BIZ UDゴシック" panose="020B0400000000000000" pitchFamily="49" charset="-128"/>
                <a:ea typeface="BIZ UDゴシック" panose="020B0400000000000000" pitchFamily="49" charset="-128"/>
                <a:cs typeface="Meiryo" charset="-128"/>
              </a:rPr>
              <a:t>｢App Store</a:t>
            </a:r>
            <a:r>
              <a:rPr lang="en-US" altLang="ja-JP" sz="1800" b="1" spc="5" dirty="0">
                <a:latin typeface="BIZ UDゴシック" panose="020B0400000000000000" pitchFamily="49" charset="-128"/>
                <a:ea typeface="BIZ UDゴシック" panose="020B0400000000000000" pitchFamily="49" charset="-128"/>
                <a:cs typeface="Meiryo" charset="-128"/>
              </a:rPr>
              <a:t>｣</a:t>
            </a:r>
            <a:r>
              <a:rPr lang="ja-JP" altLang="en-US" sz="1800" b="1" spc="25" dirty="0">
                <a:latin typeface="BIZ UDゴシック" panose="020B0400000000000000" pitchFamily="49" charset="-128"/>
                <a:ea typeface="BIZ UDゴシック" panose="020B0400000000000000" pitchFamily="49" charset="-128"/>
                <a:cs typeface="Meiryo" charset="-128"/>
              </a:rPr>
              <a:t>を</a:t>
            </a:r>
            <a:r>
              <a:rPr lang="en-US" altLang="ja-JP" sz="1800" b="1" spc="25" dirty="0">
                <a:latin typeface="BIZ UDゴシック" panose="020B0400000000000000" pitchFamily="49" charset="-128"/>
                <a:ea typeface="BIZ UDゴシック" panose="020B0400000000000000" pitchFamily="49" charset="-128"/>
                <a:cs typeface="Meiryo" charset="-128"/>
              </a:rPr>
              <a:t>	</a:t>
            </a:r>
            <a:r>
              <a:rPr lang="ja-JP" altLang="en-US" sz="1800" b="1" spc="25" dirty="0">
                <a:latin typeface="BIZ UDゴシック" panose="020B0400000000000000" pitchFamily="49" charset="-128"/>
                <a:ea typeface="BIZ UDゴシック" panose="020B0400000000000000" pitchFamily="49" charset="-128"/>
                <a:cs typeface="Meiryo" charset="-128"/>
              </a:rPr>
              <a:t>ダブル</a:t>
            </a:r>
            <a:r>
              <a:rPr lang="ja-JP" altLang="en-US" sz="1800" b="1" spc="-17" dirty="0">
                <a:latin typeface="BIZ UDゴシック" panose="020B0400000000000000" pitchFamily="49" charset="-128"/>
                <a:ea typeface="BIZ UDゴシック" panose="020B0400000000000000" pitchFamily="49" charset="-128"/>
                <a:cs typeface="Meiryo" charset="-128"/>
              </a:rPr>
              <a:t>タ</a:t>
            </a:r>
            <a:r>
              <a:rPr lang="ja-JP" altLang="en-US" sz="1800" b="1" spc="8" dirty="0">
                <a:latin typeface="BIZ UDゴシック" panose="020B0400000000000000" pitchFamily="49" charset="-128"/>
                <a:ea typeface="BIZ UDゴシック" panose="020B0400000000000000" pitchFamily="49" charset="-128"/>
                <a:cs typeface="Meiryo" charset="-128"/>
              </a:rPr>
              <a:t>ッ</a:t>
            </a:r>
            <a:r>
              <a:rPr lang="ja-JP" altLang="en-US" sz="1800" b="1" spc="-5" dirty="0">
                <a:latin typeface="BIZ UDゴシック" panose="020B0400000000000000" pitchFamily="49" charset="-128"/>
                <a:ea typeface="BIZ UDゴシック" panose="020B0400000000000000" pitchFamily="49" charset="-128"/>
                <a:cs typeface="Meiryo" charset="-128"/>
              </a:rPr>
              <a:t>プ</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9525">
              <a:spcBef>
                <a:spcPts val="82"/>
              </a:spcBef>
              <a:tabLst>
                <a:tab pos="352425" algn="l"/>
              </a:tabLst>
            </a:pPr>
            <a:r>
              <a:rPr lang="ja-JP" altLang="en-US" sz="2400" b="1" spc="5" dirty="0">
                <a:solidFill>
                  <a:srgbClr val="009650"/>
                </a:solidFill>
                <a:latin typeface="BIZ UDゴシック" panose="020B0400000000000000" pitchFamily="49" charset="-128"/>
                <a:ea typeface="BIZ UDゴシック" panose="020B0400000000000000" pitchFamily="49" charset="-128"/>
                <a:cs typeface="Meiryo" charset="-128"/>
              </a:rPr>
              <a:t>❷</a:t>
            </a:r>
            <a:r>
              <a:rPr lang="en-US" altLang="ja-JP" sz="1800" b="1" spc="5" dirty="0">
                <a:solidFill>
                  <a:srgbClr val="009650"/>
                </a:solidFill>
                <a:latin typeface="BIZ UDゴシック" panose="020B0400000000000000" pitchFamily="49" charset="-128"/>
                <a:ea typeface="BIZ UDゴシック" panose="020B0400000000000000" pitchFamily="49" charset="-128"/>
                <a:cs typeface="Meiryo" charset="-128"/>
              </a:rPr>
              <a:t>	</a:t>
            </a:r>
            <a:r>
              <a:rPr lang="ja-JP" altLang="en-US" sz="1800" b="1" spc="5" dirty="0">
                <a:latin typeface="BIZ UDゴシック" panose="020B0400000000000000" pitchFamily="49" charset="-128"/>
                <a:ea typeface="BIZ UDゴシック" panose="020B0400000000000000" pitchFamily="49" charset="-128"/>
                <a:cs typeface="Meiryo" charset="-128"/>
              </a:rPr>
              <a:t>画面右下の</a:t>
            </a:r>
            <a:r>
              <a:rPr lang="en-US" altLang="ja-JP" sz="1800" b="1" dirty="0">
                <a:latin typeface="BIZ UDゴシック" panose="020B0400000000000000" pitchFamily="49" charset="-128"/>
                <a:ea typeface="BIZ UDゴシック" panose="020B0400000000000000" pitchFamily="49" charset="-128"/>
                <a:cs typeface="Meiryo" charset="-128"/>
              </a:rPr>
              <a:t>｢</a:t>
            </a:r>
            <a:r>
              <a:rPr lang="ja-JP" altLang="en-US" sz="1800" b="1" dirty="0">
                <a:latin typeface="BIZ UDゴシック" panose="020B0400000000000000" pitchFamily="49" charset="-128"/>
                <a:ea typeface="BIZ UDゴシック" panose="020B0400000000000000" pitchFamily="49" charset="-128"/>
                <a:cs typeface="Meiryo" charset="-128"/>
              </a:rPr>
              <a:t>検索</a:t>
            </a:r>
            <a:r>
              <a:rPr lang="en-US" altLang="ja-JP" sz="1800" b="1" spc="5" dirty="0">
                <a:latin typeface="BIZ UDゴシック" panose="020B0400000000000000" pitchFamily="49" charset="-128"/>
                <a:ea typeface="BIZ UDゴシック" panose="020B0400000000000000" pitchFamily="49" charset="-128"/>
                <a:cs typeface="Meiryo" charset="-128"/>
              </a:rPr>
              <a:t>｣</a:t>
            </a:r>
            <a:r>
              <a:rPr lang="ja-JP" altLang="en-US" sz="1800" b="1" spc="25" dirty="0">
                <a:latin typeface="BIZ UDゴシック" panose="020B0400000000000000" pitchFamily="49" charset="-128"/>
                <a:ea typeface="BIZ UDゴシック" panose="020B0400000000000000" pitchFamily="49" charset="-128"/>
                <a:cs typeface="Meiryo" charset="-128"/>
              </a:rPr>
              <a:t>を</a:t>
            </a:r>
            <a:endParaRPr lang="en-US" altLang="ja-JP" sz="1800" b="1" spc="25" dirty="0">
              <a:latin typeface="BIZ UDゴシック" panose="020B0400000000000000" pitchFamily="49" charset="-128"/>
              <a:ea typeface="BIZ UDゴシック" panose="020B0400000000000000" pitchFamily="49" charset="-128"/>
              <a:cs typeface="Meiryo" charset="-128"/>
            </a:endParaRPr>
          </a:p>
          <a:p>
            <a:pPr marL="9525">
              <a:spcBef>
                <a:spcPts val="82"/>
              </a:spcBef>
              <a:tabLst>
                <a:tab pos="352425" algn="l"/>
              </a:tabLst>
            </a:pPr>
            <a:r>
              <a:rPr lang="ja-JP" altLang="en-US" sz="1800" b="1" spc="25" dirty="0">
                <a:latin typeface="BIZ UDゴシック" panose="020B0400000000000000" pitchFamily="49" charset="-128"/>
                <a:ea typeface="BIZ UDゴシック" panose="020B0400000000000000" pitchFamily="49" charset="-128"/>
                <a:cs typeface="Meiryo" charset="-128"/>
              </a:rPr>
              <a:t>　 ダブル</a:t>
            </a:r>
            <a:r>
              <a:rPr lang="ja-JP" altLang="en-US" sz="1800" b="1" spc="-17" dirty="0">
                <a:latin typeface="BIZ UDゴシック" panose="020B0400000000000000" pitchFamily="49" charset="-128"/>
                <a:ea typeface="BIZ UDゴシック" panose="020B0400000000000000" pitchFamily="49" charset="-128"/>
                <a:cs typeface="Meiryo" charset="-128"/>
              </a:rPr>
              <a:t>タ</a:t>
            </a:r>
            <a:r>
              <a:rPr lang="ja-JP" altLang="en-US" sz="1800" b="1" spc="8" dirty="0">
                <a:latin typeface="BIZ UDゴシック" panose="020B0400000000000000" pitchFamily="49" charset="-128"/>
                <a:ea typeface="BIZ UDゴシック" panose="020B0400000000000000" pitchFamily="49" charset="-128"/>
                <a:cs typeface="Meiryo" charset="-128"/>
              </a:rPr>
              <a:t>ッ</a:t>
            </a:r>
            <a:r>
              <a:rPr lang="ja-JP" altLang="en-US" sz="1800" b="1" spc="-5" dirty="0">
                <a:latin typeface="BIZ UDゴシック" panose="020B0400000000000000" pitchFamily="49" charset="-128"/>
                <a:ea typeface="BIZ UDゴシック" panose="020B0400000000000000" pitchFamily="49" charset="-128"/>
                <a:cs typeface="Meiryo" charset="-128"/>
              </a:rPr>
              <a:t>プ</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indent="-417600">
              <a:spcBef>
                <a:spcPts val="600"/>
              </a:spcBef>
            </a:pPr>
            <a:r>
              <a:rPr lang="ja-JP" altLang="en-US" sz="2400" b="1" spc="5" dirty="0">
                <a:solidFill>
                  <a:srgbClr val="009650"/>
                </a:solidFill>
                <a:latin typeface="BIZ UDゴシック" panose="020B0400000000000000" pitchFamily="49" charset="-128"/>
                <a:ea typeface="BIZ UDゴシック" panose="020B0400000000000000" pitchFamily="49" charset="-128"/>
                <a:cs typeface="Meiryo" charset="-128"/>
              </a:rPr>
              <a:t>❸</a:t>
            </a:r>
            <a:r>
              <a:rPr lang="en-US" altLang="ja-JP" sz="1800" b="1" spc="-16" dirty="0">
                <a:latin typeface="BIZ UDゴシック" panose="020B0400000000000000" pitchFamily="49" charset="-128"/>
                <a:ea typeface="BIZ UDゴシック" panose="020B0400000000000000" pitchFamily="49" charset="-128"/>
                <a:cs typeface="AoyagiKouzanFontT"/>
              </a:rPr>
              <a:t>｢</a:t>
            </a:r>
            <a:r>
              <a:rPr lang="ja-JP" altLang="en-US" sz="1800" b="1" dirty="0">
                <a:latin typeface="BIZ UDゴシック" panose="020B0400000000000000" pitchFamily="49" charset="-128"/>
                <a:ea typeface="BIZ UDゴシック" panose="020B0400000000000000" pitchFamily="49" charset="-128"/>
                <a:cs typeface="Meiryo" charset="-128"/>
              </a:rPr>
              <a:t>ゲーム</a:t>
            </a:r>
            <a:r>
              <a:rPr lang="ja-JP" altLang="en-US" sz="1800" b="1" spc="-500" dirty="0">
                <a:latin typeface="BIZ UDゴシック" panose="020B0400000000000000" pitchFamily="49" charset="-128"/>
                <a:ea typeface="BIZ UDゴシック" panose="020B0400000000000000" pitchFamily="49" charset="-128"/>
                <a:cs typeface="Meiryo" charset="-128"/>
              </a:rPr>
              <a:t>、</a:t>
            </a:r>
            <a:r>
              <a:rPr lang="en-US" altLang="ja-JP" sz="1800" b="1" dirty="0">
                <a:latin typeface="BIZ UDゴシック" panose="020B0400000000000000" pitchFamily="49" charset="-128"/>
                <a:ea typeface="BIZ UDゴシック" panose="020B0400000000000000" pitchFamily="49" charset="-128"/>
                <a:cs typeface="Meiryo" charset="-128"/>
              </a:rPr>
              <a:t>App</a:t>
            </a:r>
            <a:r>
              <a:rPr lang="ja-JP" altLang="en-US" sz="1800" b="1" spc="-500" dirty="0">
                <a:latin typeface="BIZ UDゴシック" panose="020B0400000000000000" pitchFamily="49" charset="-128"/>
                <a:ea typeface="BIZ UDゴシック" panose="020B0400000000000000" pitchFamily="49" charset="-128"/>
                <a:cs typeface="Meiryo" charset="-128"/>
              </a:rPr>
              <a:t> 、</a:t>
            </a:r>
            <a:endParaRPr lang="en-US" altLang="ja-JP" sz="1800" b="1" spc="-500" dirty="0">
              <a:latin typeface="BIZ UDゴシック" panose="020B0400000000000000" pitchFamily="49" charset="-128"/>
              <a:ea typeface="BIZ UDゴシック" panose="020B0400000000000000" pitchFamily="49" charset="-128"/>
              <a:cs typeface="Meiryo" charset="-128"/>
            </a:endParaRPr>
          </a:p>
          <a:p>
            <a:pPr indent="-417600"/>
            <a:r>
              <a:rPr lang="ja-JP" altLang="en-US" sz="1800" b="1" dirty="0">
                <a:latin typeface="BIZ UDゴシック" panose="020B0400000000000000" pitchFamily="49" charset="-128"/>
                <a:ea typeface="BIZ UDゴシック" panose="020B0400000000000000" pitchFamily="49" charset="-128"/>
                <a:cs typeface="Meiryo" charset="-128"/>
              </a:rPr>
              <a:t>　ストーリーなど</a:t>
            </a:r>
            <a:r>
              <a:rPr lang="en-US" altLang="ja-JP" sz="1800" b="1" spc="-16" dirty="0">
                <a:latin typeface="BIZ UDゴシック" panose="020B0400000000000000" pitchFamily="49" charset="-128"/>
                <a:ea typeface="BIZ UDゴシック" panose="020B0400000000000000" pitchFamily="49" charset="-128"/>
                <a:cs typeface="AoyagiKouzanFontT"/>
              </a:rPr>
              <a:t>｣</a:t>
            </a:r>
            <a:r>
              <a:rPr lang="ja-JP" altLang="en-US" sz="1800" b="1" spc="-16" dirty="0">
                <a:latin typeface="BIZ UDゴシック" panose="020B0400000000000000" pitchFamily="49" charset="-128"/>
                <a:ea typeface="BIZ UDゴシック" panose="020B0400000000000000" pitchFamily="49" charset="-128"/>
                <a:cs typeface="AoyagiKouzanFontT"/>
              </a:rPr>
              <a:t>の</a:t>
            </a:r>
            <a:endParaRPr lang="en-US" altLang="ja-JP" sz="1800" b="1" spc="-16" dirty="0">
              <a:latin typeface="BIZ UDゴシック" panose="020B0400000000000000" pitchFamily="49" charset="-128"/>
              <a:ea typeface="BIZ UDゴシック" panose="020B0400000000000000" pitchFamily="49" charset="-128"/>
              <a:cs typeface="AoyagiKouzanFontT"/>
            </a:endParaRPr>
          </a:p>
          <a:p>
            <a:pPr indent="-417600"/>
            <a:r>
              <a:rPr lang="ja-JP" altLang="en-US" sz="1800" b="1" spc="-16" dirty="0">
                <a:latin typeface="BIZ UDゴシック" panose="020B0400000000000000" pitchFamily="49" charset="-128"/>
                <a:ea typeface="BIZ UDゴシック" panose="020B0400000000000000" pitchFamily="49" charset="-128"/>
                <a:cs typeface="AoyagiKouzanFontT"/>
              </a:rPr>
              <a:t>　検索フィールドを</a:t>
            </a:r>
            <a:endParaRPr lang="en-US" altLang="ja-JP" sz="1800" b="1" spc="-16" dirty="0">
              <a:latin typeface="BIZ UDゴシック" panose="020B0400000000000000" pitchFamily="49" charset="-128"/>
              <a:ea typeface="BIZ UDゴシック" panose="020B0400000000000000" pitchFamily="49" charset="-128"/>
              <a:cs typeface="AoyagiKouzanFontT"/>
            </a:endParaRPr>
          </a:p>
          <a:p>
            <a:pPr indent="-417600"/>
            <a:r>
              <a:rPr lang="ja-JP" altLang="en-US" sz="1800" b="1" spc="-16" dirty="0">
                <a:latin typeface="BIZ UDゴシック" panose="020B0400000000000000" pitchFamily="49" charset="-128"/>
                <a:ea typeface="BIZ UDゴシック" panose="020B0400000000000000" pitchFamily="49" charset="-128"/>
                <a:cs typeface="AoyagiKouzanFontT"/>
              </a:rPr>
              <a:t>　ダブル</a:t>
            </a:r>
            <a:r>
              <a:rPr lang="ja-JP" altLang="en-US" sz="1800" b="1" dirty="0">
                <a:latin typeface="BIZ UDゴシック" panose="020B0400000000000000" pitchFamily="49" charset="-128"/>
                <a:ea typeface="BIZ UDゴシック" panose="020B0400000000000000" pitchFamily="49" charset="-128"/>
                <a:cs typeface="Meiryo" charset="-128"/>
              </a:rPr>
              <a:t>タップ</a:t>
            </a:r>
          </a:p>
          <a:p>
            <a:pPr marL="9525">
              <a:spcBef>
                <a:spcPts val="82"/>
              </a:spcBef>
              <a:tabLst>
                <a:tab pos="352425" algn="l"/>
              </a:tabLst>
            </a:pPr>
            <a:r>
              <a:rPr lang="ja-JP" altLang="en-US" sz="2400" b="1" spc="5" dirty="0">
                <a:solidFill>
                  <a:srgbClr val="009650"/>
                </a:solidFill>
                <a:latin typeface="BIZ UDゴシック" panose="020B0400000000000000" pitchFamily="49" charset="-128"/>
                <a:ea typeface="BIZ UDゴシック" panose="020B0400000000000000" pitchFamily="49" charset="-128"/>
                <a:cs typeface="Meiryo" charset="-128"/>
              </a:rPr>
              <a:t>❹</a:t>
            </a:r>
            <a:r>
              <a:rPr lang="en-US" altLang="ja-JP" sz="2400" b="1" spc="5" dirty="0">
                <a:solidFill>
                  <a:srgbClr val="009650"/>
                </a:solidFill>
                <a:latin typeface="BIZ UDゴシック" panose="020B0400000000000000" pitchFamily="49" charset="-128"/>
                <a:ea typeface="BIZ UDゴシック" panose="020B0400000000000000" pitchFamily="49" charset="-128"/>
                <a:cs typeface="Meiryo" charset="-128"/>
              </a:rPr>
              <a:t>	</a:t>
            </a:r>
            <a:r>
              <a:rPr lang="en-US" altLang="ja-JP" sz="1800" b="1" dirty="0">
                <a:latin typeface="BIZ UDゴシック" panose="020B0400000000000000" pitchFamily="49" charset="-128"/>
                <a:ea typeface="BIZ UDゴシック" panose="020B0400000000000000" pitchFamily="49" charset="-128"/>
                <a:cs typeface="Meiryo" charset="-128"/>
              </a:rPr>
              <a:t>｢</a:t>
            </a:r>
            <a:r>
              <a:rPr lang="ja-JP" altLang="en-US" sz="1800" b="1" dirty="0">
                <a:latin typeface="BIZ UDゴシック" panose="020B0400000000000000" pitchFamily="49" charset="-128"/>
                <a:ea typeface="BIZ UDゴシック" panose="020B0400000000000000" pitchFamily="49" charset="-128"/>
                <a:cs typeface="Meiryo" charset="-128"/>
              </a:rPr>
              <a:t>ヤフーマップ</a:t>
            </a:r>
            <a:r>
              <a:rPr lang="en-US" altLang="ja-JP" sz="1800" b="1" spc="5" dirty="0">
                <a:latin typeface="BIZ UDゴシック" panose="020B0400000000000000" pitchFamily="49" charset="-128"/>
                <a:ea typeface="BIZ UDゴシック" panose="020B0400000000000000" pitchFamily="49" charset="-128"/>
                <a:cs typeface="Meiryo" charset="-128"/>
              </a:rPr>
              <a:t>｣</a:t>
            </a:r>
            <a:r>
              <a:rPr lang="ja-JP" altLang="en-US" sz="1800" b="1" spc="5" dirty="0">
                <a:latin typeface="BIZ UDゴシック" panose="020B0400000000000000" pitchFamily="49" charset="-128"/>
                <a:ea typeface="BIZ UDゴシック" panose="020B0400000000000000" pitchFamily="49" charset="-128"/>
                <a:cs typeface="Meiryo" charset="-128"/>
              </a:rPr>
              <a:t>と</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9525">
              <a:spcBef>
                <a:spcPts val="82"/>
              </a:spcBef>
              <a:tabLst>
                <a:tab pos="352425" algn="l"/>
              </a:tabLst>
            </a:pPr>
            <a:r>
              <a:rPr lang="ja-JP" altLang="en-US" sz="1800" b="1" spc="5" dirty="0">
                <a:latin typeface="BIZ UDゴシック" panose="020B0400000000000000" pitchFamily="49" charset="-128"/>
                <a:ea typeface="BIZ UDゴシック" panose="020B0400000000000000" pitchFamily="49" charset="-128"/>
                <a:cs typeface="Meiryo" charset="-128"/>
              </a:rPr>
              <a:t>　入力。その後右下の「検索」をダブルタップ</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9525">
              <a:spcBef>
                <a:spcPts val="82"/>
              </a:spcBef>
              <a:tabLst>
                <a:tab pos="352425" algn="l"/>
              </a:tabLst>
            </a:pPr>
            <a:r>
              <a:rPr lang="ja-JP" altLang="en-US" sz="2400" b="1" spc="5" dirty="0">
                <a:solidFill>
                  <a:srgbClr val="009650"/>
                </a:solidFill>
                <a:latin typeface="BIZ UDゴシック" panose="020B0400000000000000" pitchFamily="49" charset="-128"/>
                <a:ea typeface="BIZ UDゴシック" panose="020B0400000000000000" pitchFamily="49" charset="-128"/>
                <a:cs typeface="Meiryo" charset="-128"/>
              </a:rPr>
              <a:t>❺</a:t>
            </a:r>
            <a:r>
              <a:rPr lang="ja-JP" altLang="en-US" sz="1800" b="1" spc="5" dirty="0">
                <a:latin typeface="BIZ UDゴシック" panose="020B0400000000000000" pitchFamily="49" charset="-128"/>
                <a:ea typeface="BIZ UDゴシック" panose="020B0400000000000000" pitchFamily="49" charset="-128"/>
                <a:cs typeface="Meiryo" charset="-128"/>
              </a:rPr>
              <a:t>検索結果の「ヤフー</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9525">
              <a:spcBef>
                <a:spcPts val="82"/>
              </a:spcBef>
              <a:tabLst>
                <a:tab pos="352425" algn="l"/>
              </a:tabLst>
            </a:pPr>
            <a:r>
              <a:rPr lang="ja-JP" altLang="en-US" sz="1800" b="1" spc="5" dirty="0">
                <a:latin typeface="BIZ UDゴシック" panose="020B0400000000000000" pitchFamily="49" charset="-128"/>
                <a:ea typeface="BIZ UDゴシック" panose="020B0400000000000000" pitchFamily="49" charset="-128"/>
                <a:cs typeface="Meiryo" charset="-128"/>
              </a:rPr>
              <a:t>　マップ」までスワイプ</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9525">
              <a:spcBef>
                <a:spcPts val="82"/>
              </a:spcBef>
              <a:tabLst>
                <a:tab pos="352425" algn="l"/>
              </a:tabLst>
            </a:pPr>
            <a:r>
              <a:rPr lang="ja-JP" altLang="en-US" sz="1800" b="1" spc="5" dirty="0">
                <a:latin typeface="BIZ UDゴシック" panose="020B0400000000000000" pitchFamily="49" charset="-128"/>
                <a:ea typeface="BIZ UDゴシック" panose="020B0400000000000000" pitchFamily="49" charset="-128"/>
                <a:cs typeface="Meiryo" charset="-128"/>
              </a:rPr>
              <a:t>　で進み、もう一度</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9525">
              <a:spcBef>
                <a:spcPts val="82"/>
              </a:spcBef>
              <a:tabLst>
                <a:tab pos="352425" algn="l"/>
              </a:tabLst>
            </a:pPr>
            <a:r>
              <a:rPr lang="ja-JP" altLang="en-US" sz="1800" b="1" spc="5" dirty="0">
                <a:latin typeface="BIZ UDゴシック" panose="020B0400000000000000" pitchFamily="49" charset="-128"/>
                <a:ea typeface="BIZ UDゴシック" panose="020B0400000000000000" pitchFamily="49" charset="-128"/>
                <a:cs typeface="Meiryo" charset="-128"/>
              </a:rPr>
              <a:t>　スワイプして</a:t>
            </a:r>
            <a:r>
              <a:rPr lang="en-US" altLang="ja-JP" sz="1800" b="1" dirty="0">
                <a:latin typeface="BIZ UDゴシック" panose="020B0400000000000000" pitchFamily="49" charset="-128"/>
                <a:ea typeface="BIZ UDゴシック" panose="020B0400000000000000" pitchFamily="49" charset="-128"/>
                <a:cs typeface="Meiryo" charset="-128"/>
              </a:rPr>
              <a:t>｢</a:t>
            </a:r>
            <a:r>
              <a:rPr lang="ja-JP" altLang="en-US" sz="1800" b="1" dirty="0">
                <a:latin typeface="BIZ UDゴシック" panose="020B0400000000000000" pitchFamily="49" charset="-128"/>
                <a:ea typeface="BIZ UDゴシック" panose="020B0400000000000000" pitchFamily="49" charset="-128"/>
                <a:cs typeface="Meiryo" charset="-128"/>
              </a:rPr>
              <a:t>入手</a:t>
            </a:r>
            <a:r>
              <a:rPr lang="en-US" altLang="ja-JP" sz="1800" b="1" dirty="0">
                <a:latin typeface="BIZ UDゴシック" panose="020B0400000000000000" pitchFamily="49" charset="-128"/>
                <a:ea typeface="BIZ UDゴシック" panose="020B0400000000000000" pitchFamily="49" charset="-128"/>
                <a:cs typeface="Meiryo" charset="-128"/>
              </a:rPr>
              <a:t>｣</a:t>
            </a:r>
            <a:r>
              <a:rPr lang="ja-JP" altLang="en-US" sz="1800" b="1" dirty="0">
                <a:latin typeface="BIZ UDゴシック" panose="020B0400000000000000" pitchFamily="49" charset="-128"/>
                <a:ea typeface="BIZ UDゴシック" panose="020B0400000000000000" pitchFamily="49" charset="-128"/>
                <a:cs typeface="Meiryo" charset="-128"/>
              </a:rPr>
              <a:t>を</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9525">
              <a:spcBef>
                <a:spcPts val="82"/>
              </a:spcBef>
              <a:tabLst>
                <a:tab pos="352425" algn="l"/>
              </a:tabLst>
            </a:pPr>
            <a:r>
              <a:rPr lang="ja-JP" altLang="en-US" sz="1800" b="1" dirty="0">
                <a:latin typeface="BIZ UDゴシック" panose="020B0400000000000000" pitchFamily="49" charset="-128"/>
                <a:ea typeface="BIZ UDゴシック" panose="020B0400000000000000" pitchFamily="49" charset="-128"/>
                <a:cs typeface="Meiryo" charset="-128"/>
              </a:rPr>
              <a:t>　ダブルタップ</a:t>
            </a:r>
            <a:endParaRPr lang="ja-JP" altLang="en-US" sz="800" dirty="0">
              <a:latin typeface="BIZ UDゴシック" panose="020B0400000000000000" pitchFamily="49" charset="-128"/>
              <a:ea typeface="BIZ UDゴシック" panose="020B0400000000000000" pitchFamily="49" charset="-128"/>
              <a:cs typeface="AoyagiKouzanFontT"/>
            </a:endParaRPr>
          </a:p>
        </p:txBody>
      </p:sp>
      <p:sp>
        <p:nvSpPr>
          <p:cNvPr id="37" name="タイトル 9">
            <a:extLst>
              <a:ext uri="{FF2B5EF4-FFF2-40B4-BE49-F238E27FC236}">
                <a16:creationId xmlns:a16="http://schemas.microsoft.com/office/drawing/2014/main" id="{90554312-C88A-4EFB-BC96-DA40DB4A5902}"/>
              </a:ext>
            </a:extLst>
          </p:cNvPr>
          <p:cNvSpPr txBox="1">
            <a:spLocks/>
          </p:cNvSpPr>
          <p:nvPr/>
        </p:nvSpPr>
        <p:spPr>
          <a:xfrm>
            <a:off x="1952007" y="206563"/>
            <a:ext cx="6840000"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a:tabLst>
                <a:tab pos="217488" algn="l"/>
              </a:tabLst>
            </a:pPr>
            <a:r>
              <a:rPr kumimoji="0" lang="ja-JP" altLang="en-US" sz="1800" kern="0" dirty="0">
                <a:latin typeface="BIZ UDゴシック" panose="020B0400000000000000" pitchFamily="49" charset="-128"/>
                <a:ea typeface="BIZ UDゴシック" panose="020B0400000000000000" pitchFamily="49" charset="-128"/>
              </a:rPr>
              <a:t>オンライン診療実施医療</a:t>
            </a:r>
            <a:r>
              <a:rPr lang="ja-JP" altLang="en-US" sz="1800" dirty="0">
                <a:latin typeface="BIZ UDゴシック" panose="020B0400000000000000" pitchFamily="49" charset="-128"/>
                <a:ea typeface="BIZ UDゴシック" panose="020B0400000000000000" pitchFamily="49" charset="-128"/>
              </a:rPr>
              <a:t>機関</a:t>
            </a:r>
            <a:r>
              <a:rPr kumimoji="0" lang="ja-JP" altLang="en-US" sz="1800" kern="0" dirty="0">
                <a:latin typeface="BIZ UDゴシック" panose="020B0400000000000000" pitchFamily="49" charset="-128"/>
                <a:ea typeface="BIZ UDゴシック" panose="020B0400000000000000" pitchFamily="49" charset="-128"/>
              </a:rPr>
              <a:t>の検索</a:t>
            </a:r>
          </a:p>
          <a:p>
            <a:pPr>
              <a:tabLst>
                <a:tab pos="217488" algn="l"/>
              </a:tabLst>
            </a:pPr>
            <a:r>
              <a:rPr kumimoji="0" lang="ja-JP" altLang="en-US" sz="3200" kern="0" dirty="0">
                <a:latin typeface="BIZ UDゴシック" panose="020B0400000000000000" pitchFamily="49" charset="-128"/>
                <a:ea typeface="BIZ UDゴシック" panose="020B0400000000000000" pitchFamily="49" charset="-128"/>
              </a:rPr>
              <a:t>ヤフーマップのインストール</a:t>
            </a:r>
          </a:p>
        </p:txBody>
      </p:sp>
      <p:sp>
        <p:nvSpPr>
          <p:cNvPr id="69" name="正方形/長方形 68"/>
          <p:cNvSpPr/>
          <p:nvPr/>
        </p:nvSpPr>
        <p:spPr>
          <a:xfrm>
            <a:off x="7872294" y="3862340"/>
            <a:ext cx="360000" cy="324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39" name="Title 1">
            <a:extLst>
              <a:ext uri="{FF2B5EF4-FFF2-40B4-BE49-F238E27FC236}">
                <a16:creationId xmlns:a16="http://schemas.microsoft.com/office/drawing/2014/main" id="{09D454F7-5CCB-4D87-9B2C-DD403FC46167}"/>
              </a:ext>
            </a:extLst>
          </p:cNvPr>
          <p:cNvSpPr txBox="1">
            <a:spLocks/>
          </p:cNvSpPr>
          <p:nvPr/>
        </p:nvSpPr>
        <p:spPr>
          <a:xfrm>
            <a:off x="496824" y="588264"/>
            <a:ext cx="1188171" cy="509216"/>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spc="-300" dirty="0">
                <a:latin typeface="BIZ UDゴシック" panose="020B0400000000000000" pitchFamily="49" charset="-128"/>
                <a:ea typeface="BIZ UDゴシック" panose="020B0400000000000000" pitchFamily="49" charset="-128"/>
              </a:rPr>
              <a:t>2-A</a:t>
            </a:r>
            <a:endParaRPr lang="en-US" sz="3600" spc="-300" dirty="0">
              <a:latin typeface="BIZ UDゴシック" panose="020B0400000000000000" pitchFamily="49" charset="-128"/>
              <a:ea typeface="BIZ UDゴシック" panose="020B0400000000000000" pitchFamily="49" charset="-128"/>
            </a:endParaRPr>
          </a:p>
        </p:txBody>
      </p:sp>
      <p:grpSp>
        <p:nvGrpSpPr>
          <p:cNvPr id="40" name="図形グループ 39"/>
          <p:cNvGrpSpPr/>
          <p:nvPr/>
        </p:nvGrpSpPr>
        <p:grpSpPr>
          <a:xfrm>
            <a:off x="7724001" y="3704332"/>
            <a:ext cx="296586" cy="293005"/>
            <a:chOff x="5878361" y="3995693"/>
            <a:chExt cx="296586" cy="293005"/>
          </a:xfrm>
        </p:grpSpPr>
        <p:sp>
          <p:nvSpPr>
            <p:cNvPr id="41" name="円/楕円 40"/>
            <p:cNvSpPr/>
            <p:nvPr/>
          </p:nvSpPr>
          <p:spPr>
            <a:xfrm>
              <a:off x="587959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2" name="フリーフォーム 41"/>
            <p:cNvSpPr/>
            <p:nvPr/>
          </p:nvSpPr>
          <p:spPr>
            <a:xfrm>
              <a:off x="5878361" y="3995693"/>
              <a:ext cx="296586" cy="293005"/>
            </a:xfrm>
            <a:custGeom>
              <a:avLst/>
              <a:gdLst/>
              <a:ahLst/>
              <a:cxnLst/>
              <a:rect l="l" t="t" r="r" b="b"/>
              <a:pathLst>
                <a:path w="296586" h="293005">
                  <a:moveTo>
                    <a:pt x="93273" y="51601"/>
                  </a:moveTo>
                  <a:lnTo>
                    <a:pt x="93273" y="159688"/>
                  </a:lnTo>
                  <a:cubicBezTo>
                    <a:pt x="107272" y="154153"/>
                    <a:pt x="121923" y="151386"/>
                    <a:pt x="137224" y="151386"/>
                  </a:cubicBezTo>
                  <a:cubicBezTo>
                    <a:pt x="149378" y="151386"/>
                    <a:pt x="158494" y="153719"/>
                    <a:pt x="164571" y="158386"/>
                  </a:cubicBezTo>
                  <a:cubicBezTo>
                    <a:pt x="169889" y="162509"/>
                    <a:pt x="172548" y="169075"/>
                    <a:pt x="172548" y="178082"/>
                  </a:cubicBezTo>
                  <a:cubicBezTo>
                    <a:pt x="172548" y="188392"/>
                    <a:pt x="169807" y="196503"/>
                    <a:pt x="164327" y="202418"/>
                  </a:cubicBezTo>
                  <a:cubicBezTo>
                    <a:pt x="158847" y="208332"/>
                    <a:pt x="151603" y="211289"/>
                    <a:pt x="142596" y="211289"/>
                  </a:cubicBezTo>
                  <a:cubicBezTo>
                    <a:pt x="133806" y="211289"/>
                    <a:pt x="124120" y="209580"/>
                    <a:pt x="113539" y="206162"/>
                  </a:cubicBezTo>
                  <a:cubicBezTo>
                    <a:pt x="102959" y="202743"/>
                    <a:pt x="95444" y="198810"/>
                    <a:pt x="90994" y="194360"/>
                  </a:cubicBezTo>
                  <a:lnTo>
                    <a:pt x="85948" y="194360"/>
                  </a:lnTo>
                  <a:lnTo>
                    <a:pt x="85948" y="231963"/>
                  </a:lnTo>
                  <a:cubicBezTo>
                    <a:pt x="103746" y="241512"/>
                    <a:pt x="123062" y="246287"/>
                    <a:pt x="143898" y="246287"/>
                  </a:cubicBezTo>
                  <a:cubicBezTo>
                    <a:pt x="165819" y="246287"/>
                    <a:pt x="183372" y="240292"/>
                    <a:pt x="196558" y="228300"/>
                  </a:cubicBezTo>
                  <a:cubicBezTo>
                    <a:pt x="209743" y="216308"/>
                    <a:pt x="216336" y="200003"/>
                    <a:pt x="216336" y="179384"/>
                  </a:cubicBezTo>
                  <a:cubicBezTo>
                    <a:pt x="216336" y="157789"/>
                    <a:pt x="207979" y="140860"/>
                    <a:pt x="191267" y="128597"/>
                  </a:cubicBezTo>
                  <a:cubicBezTo>
                    <a:pt x="181066" y="121109"/>
                    <a:pt x="164951" y="117365"/>
                    <a:pt x="142921" y="117365"/>
                  </a:cubicBezTo>
                  <a:cubicBezTo>
                    <a:pt x="139449" y="117365"/>
                    <a:pt x="135922" y="117690"/>
                    <a:pt x="132341" y="118342"/>
                  </a:cubicBezTo>
                  <a:lnTo>
                    <a:pt x="132341" y="85948"/>
                  </a:lnTo>
                  <a:lnTo>
                    <a:pt x="212592" y="85948"/>
                  </a:lnTo>
                  <a:lnTo>
                    <a:pt x="212592" y="51601"/>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nvGrpSpPr>
          <p:cNvPr id="74" name="図形グループ 73"/>
          <p:cNvGrpSpPr/>
          <p:nvPr/>
        </p:nvGrpSpPr>
        <p:grpSpPr>
          <a:xfrm>
            <a:off x="2758505" y="3005299"/>
            <a:ext cx="296587" cy="293005"/>
            <a:chOff x="2897417" y="3995693"/>
            <a:chExt cx="296587" cy="293005"/>
          </a:xfrm>
        </p:grpSpPr>
        <p:sp>
          <p:nvSpPr>
            <p:cNvPr id="75" name="円/楕円 74"/>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76" name="テキスト ボックス 75"/>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BIZ UDゴシック" panose="020B0400000000000000" pitchFamily="49" charset="-128"/>
                <a:ea typeface="BIZ UDゴシック" panose="020B0400000000000000" pitchFamily="49" charset="-128"/>
                <a:cs typeface="Meiryo" charset="-128"/>
              </a:endParaRPr>
            </a:p>
          </p:txBody>
        </p:sp>
      </p:grpSp>
      <p:pic>
        <p:nvPicPr>
          <p:cNvPr id="23" name="図 22" descr="検索アイコンがある画面の画像">
            <a:extLst>
              <a:ext uri="{FF2B5EF4-FFF2-40B4-BE49-F238E27FC236}">
                <a16:creationId xmlns:a16="http://schemas.microsoft.com/office/drawing/2014/main" id="{31E6BB8B-1423-59D7-1434-27137604C0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16725" y="1609226"/>
            <a:ext cx="1620000" cy="3404032"/>
          </a:xfrm>
          <a:prstGeom prst="rect">
            <a:avLst/>
          </a:prstGeom>
          <a:ln w="9525">
            <a:solidFill>
              <a:schemeClr val="tx1">
                <a:lumMod val="50000"/>
                <a:lumOff val="50000"/>
              </a:schemeClr>
            </a:solidFill>
          </a:ln>
        </p:spPr>
      </p:pic>
      <p:sp>
        <p:nvSpPr>
          <p:cNvPr id="47" name="正方形/長方形 46"/>
          <p:cNvSpPr/>
          <p:nvPr/>
        </p:nvSpPr>
        <p:spPr>
          <a:xfrm>
            <a:off x="6093693" y="4723988"/>
            <a:ext cx="360000" cy="28927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cxnSp>
        <p:nvCxnSpPr>
          <p:cNvPr id="73" name="カギ線コネクタ 72"/>
          <p:cNvCxnSpPr>
            <a:cxnSpLocks/>
            <a:endCxn id="47" idx="1"/>
          </p:cNvCxnSpPr>
          <p:nvPr/>
        </p:nvCxnSpPr>
        <p:spPr>
          <a:xfrm>
            <a:off x="3468650" y="3311242"/>
            <a:ext cx="2625043" cy="1557381"/>
          </a:xfrm>
          <a:prstGeom prst="bentConnector3">
            <a:avLst>
              <a:gd name="adj1" fmla="val 50000"/>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9" name="図 28" descr="検索画面の画像">
            <a:extLst>
              <a:ext uri="{FF2B5EF4-FFF2-40B4-BE49-F238E27FC236}">
                <a16:creationId xmlns:a16="http://schemas.microsoft.com/office/drawing/2014/main" id="{683605B3-E86A-8717-5B3E-9FD06E172B1C}"/>
              </a:ext>
            </a:extLst>
          </p:cNvPr>
          <p:cNvPicPr>
            <a:picLocks noChangeAspect="1"/>
          </p:cNvPicPr>
          <p:nvPr/>
        </p:nvPicPr>
        <p:blipFill rotWithShape="1">
          <a:blip r:embed="rId6"/>
          <a:srcRect b="40668"/>
          <a:stretch/>
        </p:blipFill>
        <p:spPr>
          <a:xfrm>
            <a:off x="6686016" y="1615967"/>
            <a:ext cx="1620000" cy="1842263"/>
          </a:xfrm>
          <a:prstGeom prst="rect">
            <a:avLst/>
          </a:prstGeom>
          <a:ln w="9525">
            <a:solidFill>
              <a:schemeClr val="tx1">
                <a:lumMod val="50000"/>
                <a:lumOff val="50000"/>
              </a:schemeClr>
            </a:solidFill>
          </a:ln>
        </p:spPr>
      </p:pic>
      <p:sp>
        <p:nvSpPr>
          <p:cNvPr id="52" name="正方形/長方形 51"/>
          <p:cNvSpPr/>
          <p:nvPr/>
        </p:nvSpPr>
        <p:spPr>
          <a:xfrm>
            <a:off x="6704016" y="1844410"/>
            <a:ext cx="1584000" cy="252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33" name="object 6">
            <a:extLst>
              <a:ext uri="{FF2B5EF4-FFF2-40B4-BE49-F238E27FC236}">
                <a16:creationId xmlns:a16="http://schemas.microsoft.com/office/drawing/2014/main" id="{F9205D23-34AE-40E5-8D44-D39CD600E901}"/>
              </a:ext>
            </a:extLst>
          </p:cNvPr>
          <p:cNvSpPr/>
          <p:nvPr/>
        </p:nvSpPr>
        <p:spPr>
          <a:xfrm>
            <a:off x="7181842" y="2269800"/>
            <a:ext cx="1610165" cy="549600"/>
          </a:xfrm>
          <a:prstGeom prst="rect">
            <a:avLst/>
          </a:prstGeom>
          <a:blipFill>
            <a:blip r:embed="rId7" cstate="print">
              <a:alphaModFix/>
              <a:extLst>
                <a:ext uri="{28A0092B-C50C-407E-A947-70E740481C1C}">
                  <a14:useLocalDpi xmlns:a14="http://schemas.microsoft.com/office/drawing/2010/main" val="0"/>
                </a:ext>
              </a:extLst>
            </a:blip>
            <a:stretch>
              <a:fillRect/>
            </a:stretch>
          </a:blipFill>
          <a:ln>
            <a:solidFill>
              <a:schemeClr val="tx1"/>
            </a:solidFill>
          </a:ln>
        </p:spPr>
        <p:txBody>
          <a:bodyPr wrap="square" lIns="0" tIns="0" rIns="0" bIns="0" rtlCol="0"/>
          <a:lstStyle/>
          <a:p>
            <a:endParaRPr sz="1539" dirty="0">
              <a:latin typeface="BIZ UDゴシック" panose="020B0400000000000000" pitchFamily="49" charset="-128"/>
              <a:ea typeface="BIZ UDゴシック" panose="020B0400000000000000" pitchFamily="49" charset="-128"/>
            </a:endParaRPr>
          </a:p>
        </p:txBody>
      </p:sp>
      <p:sp>
        <p:nvSpPr>
          <p:cNvPr id="56" name="正方形/長方形 55"/>
          <p:cNvSpPr/>
          <p:nvPr/>
        </p:nvSpPr>
        <p:spPr>
          <a:xfrm>
            <a:off x="7208007" y="2360680"/>
            <a:ext cx="1584000" cy="252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nvGrpSpPr>
          <p:cNvPr id="66" name="図形グループ 65"/>
          <p:cNvGrpSpPr/>
          <p:nvPr/>
        </p:nvGrpSpPr>
        <p:grpSpPr>
          <a:xfrm>
            <a:off x="5953884" y="4483504"/>
            <a:ext cx="296586" cy="293005"/>
            <a:chOff x="3546641" y="3995693"/>
            <a:chExt cx="296586" cy="293005"/>
          </a:xfrm>
        </p:grpSpPr>
        <p:sp>
          <p:nvSpPr>
            <p:cNvPr id="67" name="円/楕円 66"/>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68" name="フリーフォーム 67"/>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nvGrpSpPr>
          <p:cNvPr id="63" name="図形グループ 62"/>
          <p:cNvGrpSpPr/>
          <p:nvPr/>
        </p:nvGrpSpPr>
        <p:grpSpPr>
          <a:xfrm>
            <a:off x="6555723" y="1776447"/>
            <a:ext cx="296586" cy="293005"/>
            <a:chOff x="4232441" y="3995693"/>
            <a:chExt cx="296586" cy="293005"/>
          </a:xfrm>
        </p:grpSpPr>
        <p:sp>
          <p:nvSpPr>
            <p:cNvPr id="64" name="円/楕円 63"/>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65" name="フリーフォーム 64"/>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ゴシック" panose="020B0400000000000000" pitchFamily="49" charset="-128"/>
                <a:ea typeface="BIZ UDゴシック" panose="020B0400000000000000" pitchFamily="49" charset="-128"/>
              </a:endParaRPr>
            </a:p>
          </p:txBody>
        </p:sp>
      </p:grpSp>
      <p:grpSp>
        <p:nvGrpSpPr>
          <p:cNvPr id="43" name="図形グループ 42"/>
          <p:cNvGrpSpPr/>
          <p:nvPr/>
        </p:nvGrpSpPr>
        <p:grpSpPr>
          <a:xfrm>
            <a:off x="7046631" y="2407271"/>
            <a:ext cx="296586" cy="293005"/>
            <a:chOff x="5101121" y="3995693"/>
            <a:chExt cx="296586" cy="293005"/>
          </a:xfrm>
        </p:grpSpPr>
        <p:sp>
          <p:nvSpPr>
            <p:cNvPr id="45" name="円/楕円 44"/>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6" name="フリーフォーム 45"/>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sp>
        <p:nvSpPr>
          <p:cNvPr id="36" name="テキスト ボックス 35">
            <a:extLst>
              <a:ext uri="{FF2B5EF4-FFF2-40B4-BE49-F238E27FC236}">
                <a16:creationId xmlns:a16="http://schemas.microsoft.com/office/drawing/2014/main" id="{70D7522B-E01C-2B3F-3785-385BE9D12551}"/>
              </a:ext>
            </a:extLst>
          </p:cNvPr>
          <p:cNvSpPr txBox="1"/>
          <p:nvPr/>
        </p:nvSpPr>
        <p:spPr>
          <a:xfrm>
            <a:off x="3011492" y="5140185"/>
            <a:ext cx="3451166" cy="1169551"/>
          </a:xfrm>
          <a:prstGeom prst="rect">
            <a:avLst/>
          </a:prstGeom>
          <a:noFill/>
          <a:ln>
            <a:solidFill>
              <a:srgbClr val="009650"/>
            </a:solidFill>
          </a:ln>
        </p:spPr>
        <p:txBody>
          <a:bodyPr wrap="square" rtlCol="0">
            <a:spAutoFit/>
          </a:bodyPr>
          <a:lstStyle/>
          <a:p>
            <a:pPr marL="0" marR="0" algn="l">
              <a:spcBef>
                <a:spcPts val="0"/>
              </a:spcBef>
              <a:spcAft>
                <a:spcPts val="0"/>
              </a:spcAft>
            </a:pPr>
            <a:r>
              <a:rPr lang="ja-JP" altLang="en-US" sz="1400" b="1" dirty="0">
                <a:solidFill>
                  <a:srgbClr val="000000"/>
                </a:solidFill>
                <a:effectLst/>
                <a:latin typeface="BIZ UDゴシック" panose="020B0400000000000000" pitchFamily="49" charset="-128"/>
                <a:ea typeface="BIZ UDゴシック" panose="020B0400000000000000" pitchFamily="49" charset="-128"/>
                <a:cs typeface="Times New Roman" panose="02020603050405020304" pitchFamily="18" charset="0"/>
              </a:rPr>
              <a:t>指紋認証や顔認証を求められ、認証されるとインストールが始まります。</a:t>
            </a:r>
            <a:endParaRPr lang="en-US" altLang="ja-JP" sz="1400" b="1" dirty="0">
              <a:solidFill>
                <a:srgbClr val="000000"/>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0" marR="0" algn="l">
              <a:spcBef>
                <a:spcPts val="0"/>
              </a:spcBef>
              <a:spcAft>
                <a:spcPts val="0"/>
              </a:spcAft>
            </a:pPr>
            <a:r>
              <a:rPr lang="ja-JP" altLang="en-US" sz="1400" b="1" dirty="0">
                <a:solidFill>
                  <a:srgbClr val="000000"/>
                </a:solidFill>
                <a:effectLst/>
                <a:latin typeface="BIZ UDゴシック" panose="020B0400000000000000" pitchFamily="49" charset="-128"/>
                <a:ea typeface="BIZ UDゴシック" panose="020B0400000000000000" pitchFamily="49" charset="-128"/>
                <a:cs typeface="Times New Roman" panose="02020603050405020304" pitchFamily="18" charset="0"/>
              </a:rPr>
              <a:t>「開く」と読み上げれば、インストールは終了しています。</a:t>
            </a:r>
            <a:endParaRPr lang="ja-JP" altLang="en-US" sz="1400" b="1"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0" marR="0" algn="l">
              <a:spcBef>
                <a:spcPts val="0"/>
              </a:spcBef>
              <a:spcAft>
                <a:spcPts val="0"/>
              </a:spcAft>
            </a:pPr>
            <a:r>
              <a:rPr lang="en-US" altLang="ja-JP" sz="1400" b="1" dirty="0">
                <a:solidFill>
                  <a:srgbClr val="000000"/>
                </a:solidFill>
                <a:effectLst/>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en-US" sz="1400" b="1" dirty="0">
                <a:solidFill>
                  <a:srgbClr val="000000"/>
                </a:solidFill>
                <a:effectLst/>
                <a:latin typeface="BIZ UDゴシック" panose="020B0400000000000000" pitchFamily="49" charset="-128"/>
                <a:ea typeface="BIZ UDゴシック" panose="020B0400000000000000" pitchFamily="49" charset="-128"/>
                <a:cs typeface="Times New Roman" panose="02020603050405020304" pitchFamily="18" charset="0"/>
              </a:rPr>
              <a:t>「ヤフーマップ」は無料のアプリです。</a:t>
            </a:r>
            <a:endParaRPr lang="ja-JP" altLang="en-US" sz="1400" b="1"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p:txBody>
      </p:sp>
      <p:pic>
        <p:nvPicPr>
          <p:cNvPr id="4" name="図 3">
            <a:extLst>
              <a:ext uri="{FF2B5EF4-FFF2-40B4-BE49-F238E27FC236}">
                <a16:creationId xmlns:a16="http://schemas.microsoft.com/office/drawing/2014/main" id="{4C42E38E-0942-FE17-4D27-C16AA49F416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16003" y="2738441"/>
            <a:ext cx="1376004" cy="810669"/>
          </a:xfrm>
          <a:prstGeom prst="rect">
            <a:avLst/>
          </a:prstGeom>
          <a:ln>
            <a:solidFill>
              <a:schemeClr val="tx1"/>
            </a:solidFill>
          </a:ln>
        </p:spPr>
      </p:pic>
    </p:spTree>
    <p:extLst>
      <p:ext uri="{BB962C8B-B14F-4D97-AF65-F5344CB8AC3E}">
        <p14:creationId xmlns:p14="http://schemas.microsoft.com/office/powerpoint/2010/main" val="149513902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876"/>
        <p:cNvGrpSpPr/>
        <p:nvPr/>
      </p:nvGrpSpPr>
      <p:grpSpPr>
        <a:xfrm>
          <a:off x="0" y="0"/>
          <a:ext cx="0" cy="0"/>
          <a:chOff x="0" y="0"/>
          <a:chExt cx="0" cy="0"/>
        </a:xfrm>
      </p:grpSpPr>
      <p:graphicFrame>
        <p:nvGraphicFramePr>
          <p:cNvPr id="7" name="オブジェクト 6" hidden="1">
            <a:extLst>
              <a:ext uri="{FF2B5EF4-FFF2-40B4-BE49-F238E27FC236}">
                <a16:creationId xmlns:a16="http://schemas.microsoft.com/office/drawing/2014/main" id="{CDCB5A40-B635-4920-BC0C-0D0128BD4D9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353" imgH="353" progId="TCLayout.ActiveDocument.1">
                  <p:embed/>
                </p:oleObj>
              </mc:Choice>
              <mc:Fallback>
                <p:oleObj name="think-cell スライド" r:id="rId4" imgW="353" imgH="353" progId="TCLayout.ActiveDocument.1">
                  <p:embed/>
                  <p:pic>
                    <p:nvPicPr>
                      <p:cNvPr id="7" name="オブジェクト 6" hidden="1">
                        <a:extLst>
                          <a:ext uri="{FF2B5EF4-FFF2-40B4-BE49-F238E27FC236}">
                            <a16:creationId xmlns:a16="http://schemas.microsoft.com/office/drawing/2014/main" id="{CDCB5A40-B635-4920-BC0C-0D0128BD4D9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877" name="Google Shape;877;p24" descr="診察詳細画面で確認できる「申込内容」と「お支払い」の項目が示されている画面の画像"/>
          <p:cNvPicPr preferRelativeResize="0">
            <a:picLocks noChangeAspect="1"/>
          </p:cNvPicPr>
          <p:nvPr/>
        </p:nvPicPr>
        <p:blipFill>
          <a:blip r:embed="rId6">
            <a:alphaModFix/>
          </a:blip>
          <a:stretch>
            <a:fillRect/>
          </a:stretch>
        </p:blipFill>
        <p:spPr>
          <a:xfrm>
            <a:off x="615823" y="1987550"/>
            <a:ext cx="1917059" cy="4140000"/>
          </a:xfrm>
          <a:prstGeom prst="rect">
            <a:avLst/>
          </a:prstGeom>
          <a:noFill/>
          <a:ln w="9525" cap="flat" cmpd="sng">
            <a:solidFill>
              <a:schemeClr val="dk2"/>
            </a:solidFill>
            <a:prstDash val="solid"/>
            <a:round/>
            <a:headEnd type="none" w="sm" len="sm"/>
            <a:tailEnd type="none" w="sm" len="sm"/>
          </a:ln>
        </p:spPr>
      </p:pic>
      <p:sp>
        <p:nvSpPr>
          <p:cNvPr id="879" name="Google Shape;879;p24"/>
          <p:cNvSpPr txBox="1"/>
          <p:nvPr/>
        </p:nvSpPr>
        <p:spPr>
          <a:xfrm>
            <a:off x="2772000" y="1987550"/>
            <a:ext cx="1800000" cy="3338021"/>
          </a:xfrm>
          <a:prstGeom prst="rect">
            <a:avLst/>
          </a:prstGeom>
          <a:noFill/>
          <a:ln>
            <a:noFill/>
          </a:ln>
        </p:spPr>
        <p:txBody>
          <a:bodyPr spcFirstLastPara="1" wrap="square" lIns="0" tIns="10850" rIns="0" bIns="0" anchor="t" anchorCtr="0">
            <a:spAutoFit/>
          </a:bodyPr>
          <a:lstStyle/>
          <a:p>
            <a:pPr marL="10860" marR="4344" lvl="0" indent="0" rtl="0">
              <a:lnSpc>
                <a:spcPct val="120000"/>
              </a:lnSpc>
              <a:spcBef>
                <a:spcPts val="0"/>
              </a:spcBef>
              <a:spcAft>
                <a:spcPts val="0"/>
              </a:spcAft>
              <a:buClr>
                <a:srgbClr val="000000"/>
              </a:buClr>
              <a:buSzPts val="1400"/>
              <a:buFont typeface="Arial"/>
              <a:buNone/>
            </a:pPr>
            <a:r>
              <a:rPr lang="ja-JP" sz="1600" b="1" u="none" strike="noStrike" cap="none" dirty="0">
                <a:solidFill>
                  <a:schemeClr val="dk1"/>
                </a:solidFill>
                <a:latin typeface="BIZ UDゴシック" panose="020B0400000000000000" pitchFamily="49" charset="-128"/>
                <a:ea typeface="BIZ UDゴシック" panose="020B0400000000000000" pitchFamily="49" charset="-128"/>
                <a:cs typeface="Meiryo" charset="-128"/>
                <a:sym typeface="Meiryo"/>
              </a:rPr>
              <a:t>ビデオ診察が</a:t>
            </a:r>
            <a:endParaRPr sz="1600" b="1" u="none" strike="noStrike" cap="none" dirty="0">
              <a:solidFill>
                <a:schemeClr val="dk1"/>
              </a:solidFill>
              <a:latin typeface="BIZ UDゴシック" panose="020B0400000000000000" pitchFamily="49" charset="-128"/>
              <a:ea typeface="BIZ UDゴシック" panose="020B0400000000000000" pitchFamily="49" charset="-128"/>
              <a:cs typeface="Meiryo" charset="-128"/>
              <a:sym typeface="Meiryo"/>
            </a:endParaRPr>
          </a:p>
          <a:p>
            <a:pPr marL="10860" marR="4344" lvl="0" indent="0" rtl="0">
              <a:lnSpc>
                <a:spcPct val="120000"/>
              </a:lnSpc>
              <a:spcBef>
                <a:spcPts val="85"/>
              </a:spcBef>
              <a:spcAft>
                <a:spcPts val="0"/>
              </a:spcAft>
              <a:buClr>
                <a:srgbClr val="000000"/>
              </a:buClr>
              <a:buSzPts val="1400"/>
              <a:buFont typeface="Arial"/>
              <a:buNone/>
            </a:pPr>
            <a:r>
              <a:rPr lang="ja-JP" sz="1600" b="1" u="none" strike="noStrike" cap="none" dirty="0">
                <a:solidFill>
                  <a:schemeClr val="dk1"/>
                </a:solidFill>
                <a:latin typeface="BIZ UDゴシック" panose="020B0400000000000000" pitchFamily="49" charset="-128"/>
                <a:ea typeface="BIZ UDゴシック" panose="020B0400000000000000" pitchFamily="49" charset="-128"/>
                <a:cs typeface="Meiryo" charset="-128"/>
                <a:sym typeface="Meiryo"/>
              </a:rPr>
              <a:t>終わったら、</a:t>
            </a:r>
            <a:endParaRPr sz="1600" b="1" u="none" strike="noStrike" cap="none" dirty="0">
              <a:solidFill>
                <a:schemeClr val="dk1"/>
              </a:solidFill>
              <a:latin typeface="BIZ UDゴシック" panose="020B0400000000000000" pitchFamily="49" charset="-128"/>
              <a:ea typeface="BIZ UDゴシック" panose="020B0400000000000000" pitchFamily="49" charset="-128"/>
              <a:cs typeface="Meiryo" charset="-128"/>
              <a:sym typeface="Meiryo"/>
            </a:endParaRPr>
          </a:p>
          <a:p>
            <a:pPr marL="10860" marR="4344" lvl="0" indent="0" rtl="0">
              <a:lnSpc>
                <a:spcPct val="120000"/>
              </a:lnSpc>
              <a:spcBef>
                <a:spcPts val="85"/>
              </a:spcBef>
              <a:spcAft>
                <a:spcPts val="0"/>
              </a:spcAft>
              <a:buClr>
                <a:srgbClr val="000000"/>
              </a:buClr>
              <a:buSzPts val="1400"/>
              <a:buFont typeface="Arial"/>
              <a:buNone/>
            </a:pPr>
            <a:r>
              <a:rPr lang="ja-JP" sz="1600" b="1" u="none" strike="noStrike" cap="none" dirty="0">
                <a:solidFill>
                  <a:schemeClr val="dk1"/>
                </a:solidFill>
                <a:latin typeface="BIZ UDゴシック" panose="020B0400000000000000" pitchFamily="49" charset="-128"/>
                <a:ea typeface="BIZ UDゴシック" panose="020B0400000000000000" pitchFamily="49" charset="-128"/>
                <a:cs typeface="Meiryo" charset="-128"/>
                <a:sym typeface="Meiryo"/>
              </a:rPr>
              <a:t>登録してある</a:t>
            </a:r>
            <a:endParaRPr sz="1600" b="1" u="none" strike="noStrike" cap="none" dirty="0">
              <a:solidFill>
                <a:schemeClr val="dk1"/>
              </a:solidFill>
              <a:latin typeface="BIZ UDゴシック" panose="020B0400000000000000" pitchFamily="49" charset="-128"/>
              <a:ea typeface="BIZ UDゴシック" panose="020B0400000000000000" pitchFamily="49" charset="-128"/>
              <a:cs typeface="Meiryo" charset="-128"/>
              <a:sym typeface="Meiryo"/>
            </a:endParaRPr>
          </a:p>
          <a:p>
            <a:pPr marL="10860" marR="4344" lvl="0" indent="0" rtl="0">
              <a:lnSpc>
                <a:spcPct val="120000"/>
              </a:lnSpc>
              <a:spcBef>
                <a:spcPts val="85"/>
              </a:spcBef>
              <a:spcAft>
                <a:spcPts val="0"/>
              </a:spcAft>
              <a:buClr>
                <a:srgbClr val="000000"/>
              </a:buClr>
              <a:buSzPts val="1400"/>
              <a:buFont typeface="Arial"/>
              <a:buNone/>
            </a:pPr>
            <a:r>
              <a:rPr lang="ja-JP" sz="1600" b="1" u="none" strike="noStrike" cap="none" dirty="0">
                <a:solidFill>
                  <a:schemeClr val="dk1"/>
                </a:solidFill>
                <a:latin typeface="BIZ UDゴシック" panose="020B0400000000000000" pitchFamily="49" charset="-128"/>
                <a:ea typeface="BIZ UDゴシック" panose="020B0400000000000000" pitchFamily="49" charset="-128"/>
                <a:cs typeface="Meiryo" charset="-128"/>
                <a:sym typeface="Meiryo"/>
              </a:rPr>
              <a:t>クレジット</a:t>
            </a:r>
            <a:endParaRPr sz="1600" b="1" u="none" strike="noStrike" cap="none" dirty="0">
              <a:solidFill>
                <a:schemeClr val="dk1"/>
              </a:solidFill>
              <a:latin typeface="BIZ UDゴシック" panose="020B0400000000000000" pitchFamily="49" charset="-128"/>
              <a:ea typeface="BIZ UDゴシック" panose="020B0400000000000000" pitchFamily="49" charset="-128"/>
              <a:cs typeface="Meiryo" charset="-128"/>
              <a:sym typeface="Meiryo"/>
            </a:endParaRPr>
          </a:p>
          <a:p>
            <a:pPr marL="10860" marR="4344" lvl="0" indent="0" rtl="0">
              <a:lnSpc>
                <a:spcPct val="120000"/>
              </a:lnSpc>
              <a:spcBef>
                <a:spcPts val="85"/>
              </a:spcBef>
              <a:spcAft>
                <a:spcPts val="0"/>
              </a:spcAft>
              <a:buClr>
                <a:srgbClr val="000000"/>
              </a:buClr>
              <a:buSzPts val="1400"/>
              <a:buFont typeface="Arial"/>
              <a:buNone/>
            </a:pPr>
            <a:r>
              <a:rPr lang="ja-JP" sz="1600" b="1" u="none" strike="noStrike" cap="none" dirty="0">
                <a:solidFill>
                  <a:schemeClr val="dk1"/>
                </a:solidFill>
                <a:latin typeface="BIZ UDゴシック" panose="020B0400000000000000" pitchFamily="49" charset="-128"/>
                <a:ea typeface="BIZ UDゴシック" panose="020B0400000000000000" pitchFamily="49" charset="-128"/>
                <a:cs typeface="Meiryo" charset="-128"/>
                <a:sym typeface="Meiryo"/>
              </a:rPr>
              <a:t>カードにて</a:t>
            </a:r>
            <a:endParaRPr sz="1600" b="1" u="none" strike="noStrike" cap="none" dirty="0">
              <a:solidFill>
                <a:schemeClr val="dk1"/>
              </a:solidFill>
              <a:latin typeface="BIZ UDゴシック" panose="020B0400000000000000" pitchFamily="49" charset="-128"/>
              <a:ea typeface="BIZ UDゴシック" panose="020B0400000000000000" pitchFamily="49" charset="-128"/>
              <a:cs typeface="Meiryo" charset="-128"/>
              <a:sym typeface="Meiryo"/>
            </a:endParaRPr>
          </a:p>
          <a:p>
            <a:pPr marL="10860" marR="4344" lvl="0" indent="0" rtl="0">
              <a:lnSpc>
                <a:spcPct val="120000"/>
              </a:lnSpc>
              <a:spcBef>
                <a:spcPts val="85"/>
              </a:spcBef>
              <a:spcAft>
                <a:spcPts val="0"/>
              </a:spcAft>
              <a:buClr>
                <a:srgbClr val="000000"/>
              </a:buClr>
              <a:buSzPts val="1400"/>
              <a:buFont typeface="Arial"/>
              <a:buNone/>
            </a:pPr>
            <a:r>
              <a:rPr lang="ja-JP" sz="1600" b="1" u="none" strike="noStrike" cap="none" dirty="0">
                <a:solidFill>
                  <a:schemeClr val="dk1"/>
                </a:solidFill>
                <a:latin typeface="BIZ UDゴシック" panose="020B0400000000000000" pitchFamily="49" charset="-128"/>
                <a:ea typeface="BIZ UDゴシック" panose="020B0400000000000000" pitchFamily="49" charset="-128"/>
                <a:cs typeface="Meiryo" charset="-128"/>
                <a:sym typeface="Meiryo"/>
              </a:rPr>
              <a:t>診察代金等の</a:t>
            </a:r>
            <a:endParaRPr lang="en-US" altLang="ja-JP" sz="1600" b="1" dirty="0">
              <a:solidFill>
                <a:schemeClr val="dk1"/>
              </a:solidFill>
              <a:latin typeface="BIZ UDゴシック" panose="020B0400000000000000" pitchFamily="49" charset="-128"/>
              <a:ea typeface="BIZ UDゴシック" panose="020B0400000000000000" pitchFamily="49" charset="-128"/>
              <a:cs typeface="Meiryo" charset="-128"/>
              <a:sym typeface="Meiryo"/>
            </a:endParaRPr>
          </a:p>
          <a:p>
            <a:pPr marL="10860" marR="4344" lvl="0" indent="0" rtl="0">
              <a:lnSpc>
                <a:spcPct val="120000"/>
              </a:lnSpc>
              <a:spcBef>
                <a:spcPts val="85"/>
              </a:spcBef>
              <a:spcAft>
                <a:spcPts val="0"/>
              </a:spcAft>
              <a:buClr>
                <a:srgbClr val="000000"/>
              </a:buClr>
              <a:buSzPts val="1400"/>
              <a:buFont typeface="Arial"/>
              <a:buNone/>
            </a:pPr>
            <a:r>
              <a:rPr lang="ja-JP" sz="1600" b="1" u="none" strike="noStrike" cap="none" dirty="0">
                <a:solidFill>
                  <a:schemeClr val="dk1"/>
                </a:solidFill>
                <a:latin typeface="BIZ UDゴシック" panose="020B0400000000000000" pitchFamily="49" charset="-128"/>
                <a:ea typeface="BIZ UDゴシック" panose="020B0400000000000000" pitchFamily="49" charset="-128"/>
                <a:cs typeface="Meiryo" charset="-128"/>
                <a:sym typeface="Meiryo"/>
              </a:rPr>
              <a:t>決済が行われます。</a:t>
            </a:r>
            <a:endParaRPr sz="1600" b="1" u="none" strike="noStrike" cap="none" dirty="0">
              <a:solidFill>
                <a:schemeClr val="dk1"/>
              </a:solidFill>
              <a:latin typeface="BIZ UDゴシック" panose="020B0400000000000000" pitchFamily="49" charset="-128"/>
              <a:ea typeface="BIZ UDゴシック" panose="020B0400000000000000" pitchFamily="49" charset="-128"/>
              <a:cs typeface="Meiryo" charset="-128"/>
              <a:sym typeface="Meiryo"/>
            </a:endParaRPr>
          </a:p>
          <a:p>
            <a:pPr marL="10860" marR="4344" lvl="0" indent="0" rtl="0">
              <a:lnSpc>
                <a:spcPct val="120000"/>
              </a:lnSpc>
              <a:spcBef>
                <a:spcPts val="0"/>
              </a:spcBef>
              <a:spcAft>
                <a:spcPts val="0"/>
              </a:spcAft>
              <a:buClr>
                <a:srgbClr val="000000"/>
              </a:buClr>
              <a:buSzPts val="1400"/>
              <a:buFont typeface="Arial"/>
              <a:buNone/>
            </a:pPr>
            <a:r>
              <a:rPr lang="ja-JP" sz="1600" b="1" u="none" strike="noStrike" cap="none" dirty="0">
                <a:solidFill>
                  <a:schemeClr val="dk1"/>
                </a:solidFill>
                <a:latin typeface="BIZ UDゴシック" panose="020B0400000000000000" pitchFamily="49" charset="-128"/>
                <a:ea typeface="BIZ UDゴシック" panose="020B0400000000000000" pitchFamily="49" charset="-128"/>
                <a:cs typeface="Meiryo" charset="-128"/>
                <a:sym typeface="Meiryo"/>
              </a:rPr>
              <a:t>診察内容と</a:t>
            </a:r>
            <a:endParaRPr sz="1600" b="1" u="none" strike="noStrike" cap="none" dirty="0">
              <a:solidFill>
                <a:schemeClr val="dk1"/>
              </a:solidFill>
              <a:latin typeface="BIZ UDゴシック" panose="020B0400000000000000" pitchFamily="49" charset="-128"/>
              <a:ea typeface="BIZ UDゴシック" panose="020B0400000000000000" pitchFamily="49" charset="-128"/>
              <a:cs typeface="Meiryo" charset="-128"/>
              <a:sym typeface="Meiryo"/>
            </a:endParaRPr>
          </a:p>
          <a:p>
            <a:pPr marL="10860" marR="4344" lvl="0" indent="0" rtl="0">
              <a:lnSpc>
                <a:spcPct val="120000"/>
              </a:lnSpc>
              <a:spcBef>
                <a:spcPts val="0"/>
              </a:spcBef>
              <a:spcAft>
                <a:spcPts val="0"/>
              </a:spcAft>
              <a:buClr>
                <a:srgbClr val="000000"/>
              </a:buClr>
              <a:buSzPts val="1400"/>
              <a:buFont typeface="Arial"/>
              <a:buNone/>
            </a:pPr>
            <a:r>
              <a:rPr lang="ja-JP" sz="1600" b="1" u="none" strike="noStrike" cap="none" dirty="0">
                <a:solidFill>
                  <a:schemeClr val="dk1"/>
                </a:solidFill>
                <a:latin typeface="BIZ UDゴシック" panose="020B0400000000000000" pitchFamily="49" charset="-128"/>
                <a:ea typeface="BIZ UDゴシック" panose="020B0400000000000000" pitchFamily="49" charset="-128"/>
                <a:cs typeface="Meiryo" charset="-128"/>
                <a:sym typeface="Meiryo"/>
              </a:rPr>
              <a:t>決済内容は、</a:t>
            </a:r>
            <a:endParaRPr sz="1600" b="1" u="none" strike="noStrike" cap="none" dirty="0">
              <a:solidFill>
                <a:schemeClr val="dk1"/>
              </a:solidFill>
              <a:latin typeface="BIZ UDゴシック" panose="020B0400000000000000" pitchFamily="49" charset="-128"/>
              <a:ea typeface="BIZ UDゴシック" panose="020B0400000000000000" pitchFamily="49" charset="-128"/>
              <a:cs typeface="Meiryo" charset="-128"/>
              <a:sym typeface="Meiryo"/>
            </a:endParaRPr>
          </a:p>
          <a:p>
            <a:pPr marL="10860" marR="4344" lvl="0" indent="0" rtl="0">
              <a:lnSpc>
                <a:spcPct val="120000"/>
              </a:lnSpc>
              <a:spcBef>
                <a:spcPts val="0"/>
              </a:spcBef>
              <a:spcAft>
                <a:spcPts val="0"/>
              </a:spcAft>
              <a:buClr>
                <a:srgbClr val="000000"/>
              </a:buClr>
              <a:buSzPts val="1400"/>
              <a:buFont typeface="Arial"/>
              <a:buNone/>
            </a:pPr>
            <a:r>
              <a:rPr lang="ja-JP" sz="1600" b="1" u="none" strike="noStrike" cap="none" dirty="0">
                <a:solidFill>
                  <a:schemeClr val="dk1"/>
                </a:solidFill>
                <a:latin typeface="BIZ UDゴシック" panose="020B0400000000000000" pitchFamily="49" charset="-128"/>
                <a:ea typeface="BIZ UDゴシック" panose="020B0400000000000000" pitchFamily="49" charset="-128"/>
                <a:cs typeface="Meiryo" charset="-128"/>
                <a:sym typeface="Meiryo"/>
              </a:rPr>
              <a:t>アプリから</a:t>
            </a:r>
            <a:endParaRPr sz="1600" b="1" u="none" strike="noStrike" cap="none" dirty="0">
              <a:solidFill>
                <a:schemeClr val="dk1"/>
              </a:solidFill>
              <a:latin typeface="BIZ UDゴシック" panose="020B0400000000000000" pitchFamily="49" charset="-128"/>
              <a:ea typeface="BIZ UDゴシック" panose="020B0400000000000000" pitchFamily="49" charset="-128"/>
              <a:cs typeface="Meiryo" charset="-128"/>
              <a:sym typeface="Meiryo"/>
            </a:endParaRPr>
          </a:p>
          <a:p>
            <a:pPr marL="10860" marR="4344" lvl="0" indent="0" rtl="0">
              <a:lnSpc>
                <a:spcPct val="120000"/>
              </a:lnSpc>
              <a:spcBef>
                <a:spcPts val="0"/>
              </a:spcBef>
              <a:spcAft>
                <a:spcPts val="0"/>
              </a:spcAft>
              <a:buClr>
                <a:srgbClr val="000000"/>
              </a:buClr>
              <a:buSzPts val="1400"/>
              <a:buFont typeface="Arial"/>
              <a:buNone/>
            </a:pPr>
            <a:r>
              <a:rPr lang="ja-JP" sz="1600" b="1" u="none" strike="noStrike" cap="none" dirty="0">
                <a:solidFill>
                  <a:schemeClr val="dk1"/>
                </a:solidFill>
                <a:latin typeface="BIZ UDゴシック" panose="020B0400000000000000" pitchFamily="49" charset="-128"/>
                <a:ea typeface="BIZ UDゴシック" panose="020B0400000000000000" pitchFamily="49" charset="-128"/>
                <a:cs typeface="Meiryo" charset="-128"/>
                <a:sym typeface="Meiryo"/>
              </a:rPr>
              <a:t>確認できます。</a:t>
            </a:r>
            <a:endParaRPr sz="1600" b="1" u="none" strike="noStrike" cap="none" dirty="0">
              <a:solidFill>
                <a:schemeClr val="dk1"/>
              </a:solidFill>
              <a:latin typeface="BIZ UDゴシック" panose="020B0400000000000000" pitchFamily="49" charset="-128"/>
              <a:ea typeface="BIZ UDゴシック" panose="020B0400000000000000" pitchFamily="49" charset="-128"/>
              <a:cs typeface="Meiryo" charset="-128"/>
              <a:sym typeface="Meiryo"/>
            </a:endParaRPr>
          </a:p>
        </p:txBody>
      </p:sp>
      <p:sp>
        <p:nvSpPr>
          <p:cNvPr id="880" name="Google Shape;880;p24"/>
          <p:cNvSpPr txBox="1"/>
          <p:nvPr/>
        </p:nvSpPr>
        <p:spPr>
          <a:xfrm>
            <a:off x="4921493" y="1943009"/>
            <a:ext cx="3852000" cy="3999740"/>
          </a:xfrm>
          <a:prstGeom prst="rect">
            <a:avLst/>
          </a:prstGeom>
          <a:noFill/>
          <a:ln>
            <a:noFill/>
          </a:ln>
        </p:spPr>
        <p:txBody>
          <a:bodyPr spcFirstLastPara="1" wrap="square" lIns="0" tIns="10850" rIns="0" bIns="0" anchor="t" anchorCtr="0">
            <a:spAutoFit/>
          </a:bodyPr>
          <a:lstStyle/>
          <a:p>
            <a:pPr marL="10860" marR="4344" lvl="0" indent="0" algn="just" rtl="0">
              <a:lnSpc>
                <a:spcPct val="120000"/>
              </a:lnSpc>
              <a:spcBef>
                <a:spcPts val="0"/>
              </a:spcBef>
              <a:spcAft>
                <a:spcPts val="0"/>
              </a:spcAft>
              <a:buNone/>
            </a:pPr>
            <a:r>
              <a:rPr lang="ja-JP" altLang="en-US" sz="1600" b="1" dirty="0">
                <a:solidFill>
                  <a:srgbClr val="009650"/>
                </a:solidFill>
                <a:latin typeface="BIZ UDゴシック" panose="020B0400000000000000" pitchFamily="49" charset="-128"/>
                <a:ea typeface="BIZ UDゴシック" panose="020B0400000000000000" pitchFamily="49" charset="-128"/>
                <a:cs typeface="Meiryo" charset="-128"/>
                <a:sym typeface="Meiryo"/>
              </a:rPr>
              <a:t>Ａ</a:t>
            </a:r>
            <a:r>
              <a:rPr lang="en-US" altLang="ja-JP" sz="1600" b="1" dirty="0">
                <a:solidFill>
                  <a:srgbClr val="009650"/>
                </a:solidFill>
                <a:latin typeface="BIZ UDゴシック" panose="020B0400000000000000" pitchFamily="49" charset="-128"/>
                <a:ea typeface="BIZ UDゴシック" panose="020B0400000000000000" pitchFamily="49" charset="-128"/>
                <a:cs typeface="Meiryo" charset="-128"/>
                <a:sym typeface="Meiryo"/>
              </a:rPr>
              <a:t>.</a:t>
            </a:r>
            <a:r>
              <a:rPr lang="ja-JP" sz="1600" b="1" dirty="0">
                <a:solidFill>
                  <a:srgbClr val="009650"/>
                </a:solidFill>
                <a:latin typeface="BIZ UDゴシック" panose="020B0400000000000000" pitchFamily="49" charset="-128"/>
                <a:ea typeface="BIZ UDゴシック" panose="020B0400000000000000" pitchFamily="49" charset="-128"/>
                <a:cs typeface="Meiryo" charset="-128"/>
                <a:sym typeface="Meiryo"/>
              </a:rPr>
              <a:t> お薬・処方箋がご自宅に届く場合</a:t>
            </a:r>
            <a:endParaRPr sz="1600" b="1" dirty="0">
              <a:solidFill>
                <a:srgbClr val="009650"/>
              </a:solidFill>
              <a:latin typeface="BIZ UDゴシック" panose="020B0400000000000000" pitchFamily="49" charset="-128"/>
              <a:ea typeface="BIZ UDゴシック" panose="020B0400000000000000" pitchFamily="49" charset="-128"/>
              <a:cs typeface="Meiryo" charset="-128"/>
              <a:sym typeface="Meiryo"/>
            </a:endParaRPr>
          </a:p>
          <a:p>
            <a:pPr marL="10859" marR="4343" lvl="0" indent="0" algn="just" rtl="0">
              <a:lnSpc>
                <a:spcPct val="120000"/>
              </a:lnSpc>
              <a:spcBef>
                <a:spcPts val="0"/>
              </a:spcBef>
              <a:spcAft>
                <a:spcPts val="0"/>
              </a:spcAft>
              <a:buNone/>
            </a:pPr>
            <a:r>
              <a:rPr lang="ja-JP" sz="1600" b="1" dirty="0">
                <a:solidFill>
                  <a:schemeClr val="dk1"/>
                </a:solidFill>
                <a:latin typeface="BIZ UDゴシック" panose="020B0400000000000000" pitchFamily="49" charset="-128"/>
                <a:ea typeface="BIZ UDゴシック" panose="020B0400000000000000" pitchFamily="49" charset="-128"/>
                <a:cs typeface="Meiryo" charset="-128"/>
                <a:sym typeface="Meiryo"/>
              </a:rPr>
              <a:t>お薬・処方箋は登録している住所に</a:t>
            </a:r>
            <a:endParaRPr lang="en-US" altLang="ja-JP" sz="1600" b="1" dirty="0">
              <a:solidFill>
                <a:schemeClr val="dk1"/>
              </a:solidFill>
              <a:latin typeface="BIZ UDゴシック" panose="020B0400000000000000" pitchFamily="49" charset="-128"/>
              <a:ea typeface="BIZ UDゴシック" panose="020B0400000000000000" pitchFamily="49" charset="-128"/>
              <a:cs typeface="Meiryo" charset="-128"/>
              <a:sym typeface="Meiryo"/>
            </a:endParaRPr>
          </a:p>
          <a:p>
            <a:pPr marL="10859" marR="4343" lvl="0" indent="0" algn="just" rtl="0">
              <a:lnSpc>
                <a:spcPct val="120000"/>
              </a:lnSpc>
              <a:spcBef>
                <a:spcPts val="0"/>
              </a:spcBef>
              <a:spcAft>
                <a:spcPts val="0"/>
              </a:spcAft>
              <a:buNone/>
            </a:pPr>
            <a:r>
              <a:rPr lang="ja-JP" sz="1600" b="1" dirty="0">
                <a:solidFill>
                  <a:schemeClr val="dk1"/>
                </a:solidFill>
                <a:latin typeface="BIZ UDゴシック" panose="020B0400000000000000" pitchFamily="49" charset="-128"/>
                <a:ea typeface="BIZ UDゴシック" panose="020B0400000000000000" pitchFamily="49" charset="-128"/>
                <a:cs typeface="Meiryo" charset="-128"/>
                <a:sym typeface="Meiryo"/>
              </a:rPr>
              <a:t>配送されます</a:t>
            </a:r>
            <a:r>
              <a:rPr lang="ja-JP" sz="1600" b="1" spc="-300" dirty="0">
                <a:solidFill>
                  <a:schemeClr val="dk1"/>
                </a:solidFill>
                <a:latin typeface="BIZ UDゴシック" panose="020B0400000000000000" pitchFamily="49" charset="-128"/>
                <a:ea typeface="BIZ UDゴシック" panose="020B0400000000000000" pitchFamily="49" charset="-128"/>
                <a:cs typeface="Meiryo" charset="-128"/>
                <a:sym typeface="Meiryo"/>
              </a:rPr>
              <a:t>。</a:t>
            </a:r>
            <a:r>
              <a:rPr lang="ja-JP" sz="1600" b="1" dirty="0">
                <a:solidFill>
                  <a:schemeClr val="dk1"/>
                </a:solidFill>
                <a:latin typeface="BIZ UDゴシック" panose="020B0400000000000000" pitchFamily="49" charset="-128"/>
                <a:ea typeface="BIZ UDゴシック" panose="020B0400000000000000" pitchFamily="49" charset="-128"/>
                <a:cs typeface="Meiryo" charset="-128"/>
                <a:sym typeface="Meiryo"/>
              </a:rPr>
              <a:t>処方箋は薬局に</a:t>
            </a:r>
            <a:endParaRPr lang="en-US" altLang="ja-JP" sz="1600" b="1" dirty="0">
              <a:solidFill>
                <a:schemeClr val="dk1"/>
              </a:solidFill>
              <a:latin typeface="BIZ UDゴシック" panose="020B0400000000000000" pitchFamily="49" charset="-128"/>
              <a:ea typeface="BIZ UDゴシック" panose="020B0400000000000000" pitchFamily="49" charset="-128"/>
              <a:cs typeface="Meiryo" charset="-128"/>
              <a:sym typeface="Meiryo"/>
            </a:endParaRPr>
          </a:p>
          <a:p>
            <a:pPr marL="10859" marR="4343" lvl="0" indent="0" algn="just" rtl="0">
              <a:lnSpc>
                <a:spcPct val="120000"/>
              </a:lnSpc>
              <a:spcBef>
                <a:spcPts val="0"/>
              </a:spcBef>
              <a:spcAft>
                <a:spcPts val="0"/>
              </a:spcAft>
              <a:buNone/>
            </a:pPr>
            <a:r>
              <a:rPr lang="ja-JP" sz="1600" b="1" dirty="0">
                <a:solidFill>
                  <a:schemeClr val="dk1"/>
                </a:solidFill>
                <a:latin typeface="BIZ UDゴシック" panose="020B0400000000000000" pitchFamily="49" charset="-128"/>
                <a:ea typeface="BIZ UDゴシック" panose="020B0400000000000000" pitchFamily="49" charset="-128"/>
                <a:cs typeface="Meiryo" charset="-128"/>
                <a:sym typeface="Meiryo"/>
              </a:rPr>
              <a:t>持参しましょう</a:t>
            </a:r>
            <a:r>
              <a:rPr lang="ja-JP" sz="1600" b="1" spc="-300" dirty="0">
                <a:solidFill>
                  <a:schemeClr val="dk1"/>
                </a:solidFill>
                <a:latin typeface="BIZ UDゴシック" panose="020B0400000000000000" pitchFamily="49" charset="-128"/>
                <a:ea typeface="BIZ UDゴシック" panose="020B0400000000000000" pitchFamily="49" charset="-128"/>
                <a:cs typeface="Meiryo" charset="-128"/>
                <a:sym typeface="Meiryo"/>
              </a:rPr>
              <a:t>。</a:t>
            </a:r>
            <a:r>
              <a:rPr lang="ja-JP" sz="1600" b="1" dirty="0">
                <a:solidFill>
                  <a:schemeClr val="dk1"/>
                </a:solidFill>
                <a:latin typeface="BIZ UDゴシック" panose="020B0400000000000000" pitchFamily="49" charset="-128"/>
                <a:ea typeface="BIZ UDゴシック" panose="020B0400000000000000" pitchFamily="49" charset="-128"/>
                <a:cs typeface="Meiryo" charset="-128"/>
                <a:sym typeface="Meiryo"/>
              </a:rPr>
              <a:t>その際</a:t>
            </a:r>
            <a:r>
              <a:rPr lang="ja-JP" sz="1600" b="1" spc="-300" dirty="0">
                <a:solidFill>
                  <a:schemeClr val="dk1"/>
                </a:solidFill>
                <a:latin typeface="BIZ UDゴシック" panose="020B0400000000000000" pitchFamily="49" charset="-128"/>
                <a:ea typeface="BIZ UDゴシック" panose="020B0400000000000000" pitchFamily="49" charset="-128"/>
                <a:cs typeface="Meiryo" charset="-128"/>
                <a:sym typeface="Meiryo"/>
              </a:rPr>
              <a:t>、</a:t>
            </a:r>
            <a:r>
              <a:rPr lang="ja-JP" sz="1600" b="1" dirty="0">
                <a:solidFill>
                  <a:schemeClr val="dk1"/>
                </a:solidFill>
                <a:latin typeface="BIZ UDゴシック" panose="020B0400000000000000" pitchFamily="49" charset="-128"/>
                <a:ea typeface="BIZ UDゴシック" panose="020B0400000000000000" pitchFamily="49" charset="-128"/>
                <a:cs typeface="Meiryo" charset="-128"/>
                <a:sym typeface="Meiryo"/>
              </a:rPr>
              <a:t>処方箋の</a:t>
            </a:r>
            <a:endParaRPr lang="en-US" altLang="ja-JP" sz="1600" b="1" dirty="0">
              <a:solidFill>
                <a:schemeClr val="dk1"/>
              </a:solidFill>
              <a:latin typeface="BIZ UDゴシック" panose="020B0400000000000000" pitchFamily="49" charset="-128"/>
              <a:ea typeface="BIZ UDゴシック" panose="020B0400000000000000" pitchFamily="49" charset="-128"/>
              <a:cs typeface="Meiryo" charset="-128"/>
              <a:sym typeface="Meiryo"/>
            </a:endParaRPr>
          </a:p>
          <a:p>
            <a:pPr marL="10859" marR="4343" lvl="0" indent="0" algn="just" rtl="0">
              <a:lnSpc>
                <a:spcPct val="120000"/>
              </a:lnSpc>
              <a:spcBef>
                <a:spcPts val="0"/>
              </a:spcBef>
              <a:spcAft>
                <a:spcPts val="0"/>
              </a:spcAft>
              <a:buNone/>
            </a:pPr>
            <a:r>
              <a:rPr lang="ja-JP" sz="1600" b="1" dirty="0">
                <a:solidFill>
                  <a:schemeClr val="dk1"/>
                </a:solidFill>
                <a:latin typeface="BIZ UDゴシック" panose="020B0400000000000000" pitchFamily="49" charset="-128"/>
                <a:ea typeface="BIZ UDゴシック" panose="020B0400000000000000" pitchFamily="49" charset="-128"/>
                <a:cs typeface="Meiryo" charset="-128"/>
                <a:sym typeface="Meiryo"/>
              </a:rPr>
              <a:t>有効期間にご注意ください。</a:t>
            </a:r>
            <a:endParaRPr sz="1600" b="1" dirty="0">
              <a:solidFill>
                <a:schemeClr val="dk1"/>
              </a:solidFill>
              <a:latin typeface="BIZ UDゴシック" panose="020B0400000000000000" pitchFamily="49" charset="-128"/>
              <a:ea typeface="BIZ UDゴシック" panose="020B0400000000000000" pitchFamily="49" charset="-128"/>
              <a:cs typeface="Meiryo" charset="-128"/>
              <a:sym typeface="Meiryo"/>
            </a:endParaRPr>
          </a:p>
          <a:p>
            <a:pPr marL="10860" marR="4344" lvl="0" indent="0" algn="just" rtl="0">
              <a:lnSpc>
                <a:spcPct val="120000"/>
              </a:lnSpc>
              <a:spcBef>
                <a:spcPts val="0"/>
              </a:spcBef>
              <a:spcAft>
                <a:spcPts val="0"/>
              </a:spcAft>
              <a:buNone/>
            </a:pPr>
            <a:r>
              <a:rPr lang="ja-JP" sz="1300" b="1" dirty="0">
                <a:solidFill>
                  <a:srgbClr val="313541"/>
                </a:solidFill>
                <a:latin typeface="BIZ UDゴシック" panose="020B0400000000000000" pitchFamily="49" charset="-128"/>
                <a:ea typeface="BIZ UDゴシック" panose="020B0400000000000000" pitchFamily="49" charset="-128"/>
                <a:cs typeface="Meiryo" charset="-128"/>
              </a:rPr>
              <a:t>医療機関がクロンの配送補助サービスを</a:t>
            </a:r>
            <a:endParaRPr lang="en-US" altLang="ja-JP" sz="1300" b="1" dirty="0">
              <a:solidFill>
                <a:srgbClr val="313541"/>
              </a:solidFill>
              <a:latin typeface="BIZ UDゴシック" panose="020B0400000000000000" pitchFamily="49" charset="-128"/>
              <a:ea typeface="BIZ UDゴシック" panose="020B0400000000000000" pitchFamily="49" charset="-128"/>
              <a:cs typeface="Meiryo" charset="-128"/>
            </a:endParaRPr>
          </a:p>
          <a:p>
            <a:pPr marL="10860" marR="4344" lvl="0" indent="0" algn="just" rtl="0">
              <a:lnSpc>
                <a:spcPct val="120000"/>
              </a:lnSpc>
              <a:spcBef>
                <a:spcPts val="0"/>
              </a:spcBef>
              <a:spcAft>
                <a:spcPts val="0"/>
              </a:spcAft>
              <a:buNone/>
            </a:pPr>
            <a:r>
              <a:rPr lang="ja-JP" sz="1300" b="1" dirty="0">
                <a:solidFill>
                  <a:srgbClr val="313541"/>
                </a:solidFill>
                <a:latin typeface="BIZ UDゴシック" panose="020B0400000000000000" pitchFamily="49" charset="-128"/>
                <a:ea typeface="BIZ UDゴシック" panose="020B0400000000000000" pitchFamily="49" charset="-128"/>
                <a:cs typeface="Meiryo" charset="-128"/>
              </a:rPr>
              <a:t>利用する場合は</a:t>
            </a:r>
            <a:r>
              <a:rPr lang="ja-JP" sz="1300" b="1" spc="-300" dirty="0">
                <a:solidFill>
                  <a:srgbClr val="313541"/>
                </a:solidFill>
                <a:latin typeface="BIZ UDゴシック" panose="020B0400000000000000" pitchFamily="49" charset="-128"/>
                <a:ea typeface="BIZ UDゴシック" panose="020B0400000000000000" pitchFamily="49" charset="-128"/>
                <a:cs typeface="Meiryo" charset="-128"/>
              </a:rPr>
              <a:t>、</a:t>
            </a:r>
            <a:r>
              <a:rPr lang="ja-JP" sz="1300" b="1" dirty="0">
                <a:solidFill>
                  <a:srgbClr val="313541"/>
                </a:solidFill>
                <a:latin typeface="BIZ UDゴシック" panose="020B0400000000000000" pitchFamily="49" charset="-128"/>
                <a:ea typeface="BIZ UDゴシック" panose="020B0400000000000000" pitchFamily="49" charset="-128"/>
                <a:cs typeface="Meiryo" charset="-128"/>
              </a:rPr>
              <a:t>追跡番号などが表示されます。</a:t>
            </a:r>
            <a:endParaRPr sz="1300" b="1" dirty="0">
              <a:solidFill>
                <a:schemeClr val="dk1"/>
              </a:solidFill>
              <a:latin typeface="BIZ UDゴシック" panose="020B0400000000000000" pitchFamily="49" charset="-128"/>
              <a:ea typeface="BIZ UDゴシック" panose="020B0400000000000000" pitchFamily="49" charset="-128"/>
              <a:cs typeface="Meiryo" charset="-128"/>
              <a:sym typeface="Meiryo"/>
            </a:endParaRPr>
          </a:p>
          <a:p>
            <a:pPr marL="10860" marR="4344" lvl="0" indent="0" algn="just" rtl="0">
              <a:lnSpc>
                <a:spcPct val="120000"/>
              </a:lnSpc>
              <a:spcBef>
                <a:spcPts val="0"/>
              </a:spcBef>
              <a:spcAft>
                <a:spcPts val="0"/>
              </a:spcAft>
              <a:buNone/>
            </a:pPr>
            <a:endParaRPr sz="1600" b="1" dirty="0">
              <a:solidFill>
                <a:schemeClr val="dk1"/>
              </a:solidFill>
              <a:latin typeface="BIZ UDゴシック" panose="020B0400000000000000" pitchFamily="49" charset="-128"/>
              <a:ea typeface="BIZ UDゴシック" panose="020B0400000000000000" pitchFamily="49" charset="-128"/>
              <a:cs typeface="Meiryo" charset="-128"/>
              <a:sym typeface="Meiryo"/>
            </a:endParaRPr>
          </a:p>
          <a:p>
            <a:pPr marL="10859" marR="4343" lvl="0" indent="0" algn="just" rtl="0">
              <a:lnSpc>
                <a:spcPct val="120000"/>
              </a:lnSpc>
              <a:spcBef>
                <a:spcPts val="0"/>
              </a:spcBef>
              <a:spcAft>
                <a:spcPts val="0"/>
              </a:spcAft>
              <a:buNone/>
            </a:pPr>
            <a:r>
              <a:rPr lang="ja-JP" altLang="en-US" sz="1600" b="1" dirty="0">
                <a:solidFill>
                  <a:srgbClr val="009650"/>
                </a:solidFill>
                <a:latin typeface="BIZ UDゴシック" panose="020B0400000000000000" pitchFamily="49" charset="-128"/>
                <a:ea typeface="BIZ UDゴシック" panose="020B0400000000000000" pitchFamily="49" charset="-128"/>
                <a:cs typeface="Meiryo" charset="-128"/>
                <a:sym typeface="Meiryo"/>
              </a:rPr>
              <a:t>Ｂ</a:t>
            </a:r>
            <a:r>
              <a:rPr lang="en-US" altLang="ja-JP" sz="1600" b="1" dirty="0">
                <a:solidFill>
                  <a:srgbClr val="009650"/>
                </a:solidFill>
                <a:latin typeface="BIZ UDゴシック" panose="020B0400000000000000" pitchFamily="49" charset="-128"/>
                <a:ea typeface="BIZ UDゴシック" panose="020B0400000000000000" pitchFamily="49" charset="-128"/>
                <a:cs typeface="Meiryo" charset="-128"/>
                <a:sym typeface="Meiryo"/>
              </a:rPr>
              <a:t>.</a:t>
            </a:r>
            <a:r>
              <a:rPr lang="ja-JP" sz="1600" b="1" dirty="0">
                <a:solidFill>
                  <a:srgbClr val="009650"/>
                </a:solidFill>
                <a:latin typeface="BIZ UDゴシック" panose="020B0400000000000000" pitchFamily="49" charset="-128"/>
                <a:ea typeface="BIZ UDゴシック" panose="020B0400000000000000" pitchFamily="49" charset="-128"/>
                <a:cs typeface="Meiryo" charset="-128"/>
                <a:sym typeface="Meiryo"/>
              </a:rPr>
              <a:t> 処方箋が薬局に送られる場合</a:t>
            </a:r>
            <a:endParaRPr sz="1600" b="1" dirty="0">
              <a:solidFill>
                <a:srgbClr val="009650"/>
              </a:solidFill>
              <a:latin typeface="BIZ UDゴシック" panose="020B0400000000000000" pitchFamily="49" charset="-128"/>
              <a:ea typeface="BIZ UDゴシック" panose="020B0400000000000000" pitchFamily="49" charset="-128"/>
              <a:cs typeface="Meiryo" charset="-128"/>
              <a:sym typeface="Meiryo"/>
            </a:endParaRPr>
          </a:p>
          <a:p>
            <a:pPr marL="10859" marR="4343" lvl="0" indent="0" algn="just" rtl="0">
              <a:lnSpc>
                <a:spcPct val="120000"/>
              </a:lnSpc>
              <a:spcBef>
                <a:spcPts val="0"/>
              </a:spcBef>
              <a:spcAft>
                <a:spcPts val="0"/>
              </a:spcAft>
              <a:buNone/>
            </a:pPr>
            <a:r>
              <a:rPr lang="ja-JP" sz="1600" b="1" dirty="0">
                <a:solidFill>
                  <a:srgbClr val="313541"/>
                </a:solidFill>
                <a:latin typeface="BIZ UDゴシック" panose="020B0400000000000000" pitchFamily="49" charset="-128"/>
                <a:ea typeface="BIZ UDゴシック" panose="020B0400000000000000" pitchFamily="49" charset="-128"/>
                <a:cs typeface="Meiryo" charset="-128"/>
              </a:rPr>
              <a:t>医療機関から処方箋が送られた</a:t>
            </a:r>
            <a:endParaRPr lang="en-US" altLang="ja-JP" sz="1600" b="1" dirty="0">
              <a:solidFill>
                <a:srgbClr val="313541"/>
              </a:solidFill>
              <a:latin typeface="BIZ UDゴシック" panose="020B0400000000000000" pitchFamily="49" charset="-128"/>
              <a:ea typeface="BIZ UDゴシック" panose="020B0400000000000000" pitchFamily="49" charset="-128"/>
              <a:cs typeface="Meiryo" charset="-128"/>
            </a:endParaRPr>
          </a:p>
          <a:p>
            <a:pPr marL="10859" marR="4343" lvl="0" indent="0" algn="just" rtl="0">
              <a:lnSpc>
                <a:spcPct val="120000"/>
              </a:lnSpc>
              <a:spcBef>
                <a:spcPts val="0"/>
              </a:spcBef>
              <a:spcAft>
                <a:spcPts val="0"/>
              </a:spcAft>
              <a:buNone/>
            </a:pPr>
            <a:r>
              <a:rPr lang="ja-JP" sz="1600" b="1" dirty="0">
                <a:solidFill>
                  <a:srgbClr val="313541"/>
                </a:solidFill>
                <a:latin typeface="BIZ UDゴシック" panose="020B0400000000000000" pitchFamily="49" charset="-128"/>
                <a:ea typeface="BIZ UDゴシック" panose="020B0400000000000000" pitchFamily="49" charset="-128"/>
                <a:cs typeface="Meiryo" charset="-128"/>
              </a:rPr>
              <a:t>薬局情報が表示されます。</a:t>
            </a:r>
            <a:endParaRPr sz="1600" b="1" dirty="0">
              <a:solidFill>
                <a:srgbClr val="313541"/>
              </a:solidFill>
              <a:latin typeface="BIZ UDゴシック" panose="020B0400000000000000" pitchFamily="49" charset="-128"/>
              <a:ea typeface="BIZ UDゴシック" panose="020B0400000000000000" pitchFamily="49" charset="-128"/>
              <a:cs typeface="Meiryo" charset="-128"/>
            </a:endParaRPr>
          </a:p>
          <a:p>
            <a:pPr marL="10860" marR="4344" lvl="0" indent="0" algn="just" rtl="0">
              <a:lnSpc>
                <a:spcPct val="120000"/>
              </a:lnSpc>
              <a:spcBef>
                <a:spcPts val="0"/>
              </a:spcBef>
              <a:spcAft>
                <a:spcPts val="0"/>
              </a:spcAft>
              <a:buNone/>
            </a:pPr>
            <a:r>
              <a:rPr lang="ja-JP" sz="1600" b="1" dirty="0">
                <a:solidFill>
                  <a:srgbClr val="313541"/>
                </a:solidFill>
                <a:latin typeface="BIZ UDゴシック" panose="020B0400000000000000" pitchFamily="49" charset="-128"/>
                <a:ea typeface="BIZ UDゴシック" panose="020B0400000000000000" pitchFamily="49" charset="-128"/>
                <a:cs typeface="Meiryo" charset="-128"/>
              </a:rPr>
              <a:t>オン</a:t>
            </a:r>
            <a:r>
              <a:rPr lang="ja-JP" altLang="en-US" sz="1600" b="1" dirty="0">
                <a:solidFill>
                  <a:srgbClr val="313541"/>
                </a:solidFill>
                <a:latin typeface="BIZ UDゴシック" panose="020B0400000000000000" pitchFamily="49" charset="-128"/>
                <a:ea typeface="BIZ UDゴシック" panose="020B0400000000000000" pitchFamily="49" charset="-128"/>
                <a:cs typeface="Meiryo" charset="-128"/>
              </a:rPr>
              <a:t>ラ</a:t>
            </a:r>
            <a:r>
              <a:rPr lang="ja-JP" sz="1600" b="1" dirty="0">
                <a:solidFill>
                  <a:srgbClr val="313541"/>
                </a:solidFill>
                <a:latin typeface="BIZ UDゴシック" panose="020B0400000000000000" pitchFamily="49" charset="-128"/>
                <a:ea typeface="BIZ UDゴシック" panose="020B0400000000000000" pitchFamily="49" charset="-128"/>
                <a:cs typeface="Meiryo" charset="-128"/>
              </a:rPr>
              <a:t>イン服薬指導が可能な</a:t>
            </a:r>
            <a:endParaRPr lang="en-US" altLang="ja-JP" sz="1600" b="1" dirty="0">
              <a:solidFill>
                <a:srgbClr val="313541"/>
              </a:solidFill>
              <a:latin typeface="BIZ UDゴシック" panose="020B0400000000000000" pitchFamily="49" charset="-128"/>
              <a:ea typeface="BIZ UDゴシック" panose="020B0400000000000000" pitchFamily="49" charset="-128"/>
              <a:cs typeface="Meiryo" charset="-128"/>
            </a:endParaRPr>
          </a:p>
          <a:p>
            <a:pPr marL="10860" marR="4344" lvl="0" indent="0" algn="just" rtl="0">
              <a:lnSpc>
                <a:spcPct val="120000"/>
              </a:lnSpc>
              <a:spcBef>
                <a:spcPts val="0"/>
              </a:spcBef>
              <a:spcAft>
                <a:spcPts val="0"/>
              </a:spcAft>
              <a:buNone/>
            </a:pPr>
            <a:r>
              <a:rPr lang="ja-JP" sz="1600" b="1" dirty="0">
                <a:solidFill>
                  <a:srgbClr val="313541"/>
                </a:solidFill>
                <a:latin typeface="BIZ UDゴシック" panose="020B0400000000000000" pitchFamily="49" charset="-128"/>
                <a:ea typeface="BIZ UDゴシック" panose="020B0400000000000000" pitchFamily="49" charset="-128"/>
                <a:cs typeface="Meiryo" charset="-128"/>
              </a:rPr>
              <a:t>薬局の場合は</a:t>
            </a:r>
            <a:r>
              <a:rPr lang="ja-JP" sz="1600" b="1" spc="-300" dirty="0">
                <a:solidFill>
                  <a:srgbClr val="313541"/>
                </a:solidFill>
                <a:latin typeface="BIZ UDゴシック" panose="020B0400000000000000" pitchFamily="49" charset="-128"/>
                <a:ea typeface="BIZ UDゴシック" panose="020B0400000000000000" pitchFamily="49" charset="-128"/>
                <a:cs typeface="Meiryo" charset="-128"/>
              </a:rPr>
              <a:t>、</a:t>
            </a:r>
            <a:r>
              <a:rPr lang="en-US" altLang="ja-JP" sz="1600" b="1" dirty="0">
                <a:solidFill>
                  <a:srgbClr val="313541"/>
                </a:solidFill>
                <a:latin typeface="BIZ UDゴシック" panose="020B0400000000000000" pitchFamily="49" charset="-128"/>
                <a:ea typeface="BIZ UDゴシック" panose="020B0400000000000000" pitchFamily="49" charset="-128"/>
                <a:cs typeface="Meiryo" charset="-128"/>
              </a:rPr>
              <a:t>｢</a:t>
            </a:r>
            <a:r>
              <a:rPr lang="ja-JP" sz="1600" b="1" dirty="0">
                <a:solidFill>
                  <a:srgbClr val="313541"/>
                </a:solidFill>
                <a:latin typeface="BIZ UDゴシック" panose="020B0400000000000000" pitchFamily="49" charset="-128"/>
                <a:ea typeface="BIZ UDゴシック" panose="020B0400000000000000" pitchFamily="49" charset="-128"/>
                <a:cs typeface="Meiryo" charset="-128"/>
              </a:rPr>
              <a:t>服薬指導を申し込む</a:t>
            </a:r>
            <a:r>
              <a:rPr lang="en-US" altLang="ja-JP" sz="1600" b="1" dirty="0">
                <a:solidFill>
                  <a:srgbClr val="313541"/>
                </a:solidFill>
                <a:latin typeface="BIZ UDゴシック" panose="020B0400000000000000" pitchFamily="49" charset="-128"/>
                <a:ea typeface="BIZ UDゴシック" panose="020B0400000000000000" pitchFamily="49" charset="-128"/>
                <a:cs typeface="Meiryo" charset="-128"/>
              </a:rPr>
              <a:t>｣</a:t>
            </a:r>
            <a:r>
              <a:rPr lang="ja-JP" sz="1600" b="1" dirty="0">
                <a:solidFill>
                  <a:srgbClr val="313541"/>
                </a:solidFill>
                <a:latin typeface="BIZ UDゴシック" panose="020B0400000000000000" pitchFamily="49" charset="-128"/>
                <a:ea typeface="BIZ UDゴシック" panose="020B0400000000000000" pitchFamily="49" charset="-128"/>
                <a:cs typeface="Meiryo" charset="-128"/>
              </a:rPr>
              <a:t>を</a:t>
            </a:r>
            <a:endParaRPr lang="en-US" altLang="ja-JP" sz="1600" b="1" dirty="0">
              <a:solidFill>
                <a:srgbClr val="313541"/>
              </a:solidFill>
              <a:latin typeface="BIZ UDゴシック" panose="020B0400000000000000" pitchFamily="49" charset="-128"/>
              <a:ea typeface="BIZ UDゴシック" panose="020B0400000000000000" pitchFamily="49" charset="-128"/>
              <a:cs typeface="Meiryo" charset="-128"/>
            </a:endParaRPr>
          </a:p>
          <a:p>
            <a:pPr marL="10860" marR="4344" lvl="0" indent="0" algn="just" rtl="0">
              <a:lnSpc>
                <a:spcPct val="120000"/>
              </a:lnSpc>
              <a:spcBef>
                <a:spcPts val="0"/>
              </a:spcBef>
              <a:spcAft>
                <a:spcPts val="0"/>
              </a:spcAft>
              <a:buNone/>
            </a:pPr>
            <a:r>
              <a:rPr lang="ja-JP" altLang="en-US" sz="1600" b="1" dirty="0">
                <a:solidFill>
                  <a:srgbClr val="313541"/>
                </a:solidFill>
                <a:latin typeface="BIZ UDゴシック" panose="020B0400000000000000" pitchFamily="49" charset="-128"/>
                <a:ea typeface="BIZ UDゴシック" panose="020B0400000000000000" pitchFamily="49" charset="-128"/>
                <a:cs typeface="Meiryo" charset="-128"/>
              </a:rPr>
              <a:t>ダブル</a:t>
            </a:r>
            <a:r>
              <a:rPr lang="ja-JP" sz="1600" b="1" dirty="0">
                <a:solidFill>
                  <a:srgbClr val="313541"/>
                </a:solidFill>
                <a:latin typeface="BIZ UDゴシック" panose="020B0400000000000000" pitchFamily="49" charset="-128"/>
                <a:ea typeface="BIZ UDゴシック" panose="020B0400000000000000" pitchFamily="49" charset="-128"/>
                <a:cs typeface="Meiryo" charset="-128"/>
              </a:rPr>
              <a:t>タップし</a:t>
            </a:r>
            <a:r>
              <a:rPr lang="ja-JP" sz="1600" b="1" spc="-300" dirty="0">
                <a:solidFill>
                  <a:srgbClr val="313541"/>
                </a:solidFill>
                <a:latin typeface="BIZ UDゴシック" panose="020B0400000000000000" pitchFamily="49" charset="-128"/>
                <a:ea typeface="BIZ UDゴシック" panose="020B0400000000000000" pitchFamily="49" charset="-128"/>
                <a:cs typeface="Meiryo" charset="-128"/>
              </a:rPr>
              <a:t>、</a:t>
            </a:r>
            <a:r>
              <a:rPr lang="ja-JP" sz="1600" b="1" dirty="0">
                <a:solidFill>
                  <a:srgbClr val="313541"/>
                </a:solidFill>
                <a:latin typeface="BIZ UDゴシック" panose="020B0400000000000000" pitchFamily="49" charset="-128"/>
                <a:ea typeface="BIZ UDゴシック" panose="020B0400000000000000" pitchFamily="49" charset="-128"/>
                <a:cs typeface="Meiryo" charset="-128"/>
              </a:rPr>
              <a:t>手続きを行います。</a:t>
            </a:r>
            <a:endParaRPr sz="1600" b="1" dirty="0">
              <a:solidFill>
                <a:schemeClr val="dk1"/>
              </a:solidFill>
              <a:latin typeface="BIZ UDゴシック" panose="020B0400000000000000" pitchFamily="49" charset="-128"/>
              <a:ea typeface="BIZ UDゴシック" panose="020B0400000000000000" pitchFamily="49" charset="-128"/>
              <a:cs typeface="Meiryo" charset="-128"/>
              <a:sym typeface="Meiryo"/>
            </a:endParaRPr>
          </a:p>
        </p:txBody>
      </p:sp>
      <p:sp>
        <p:nvSpPr>
          <p:cNvPr id="881" name="Google Shape;881;p24"/>
          <p:cNvSpPr txBox="1"/>
          <p:nvPr/>
        </p:nvSpPr>
        <p:spPr>
          <a:xfrm>
            <a:off x="513648" y="1399805"/>
            <a:ext cx="2520000"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1" i="0" u="none" strike="noStrike" cap="none">
                <a:solidFill>
                  <a:schemeClr val="dk1"/>
                </a:solidFill>
                <a:latin typeface="BIZ UDゴシック" panose="020B0400000000000000" pitchFamily="49" charset="-128"/>
                <a:ea typeface="BIZ UDゴシック" panose="020B0400000000000000" pitchFamily="49" charset="-128"/>
                <a:cs typeface="Meiryo"/>
                <a:sym typeface="Meiryo"/>
              </a:rPr>
              <a:t>診察・決済内容の確認</a:t>
            </a:r>
            <a:endParaRPr sz="1800" b="1" i="0" u="none" strike="noStrike" cap="none">
              <a:solidFill>
                <a:schemeClr val="dk1"/>
              </a:solidFill>
              <a:latin typeface="BIZ UDゴシック" panose="020B0400000000000000" pitchFamily="49" charset="-128"/>
              <a:ea typeface="BIZ UDゴシック" panose="020B0400000000000000" pitchFamily="49" charset="-128"/>
              <a:cs typeface="Meiryo"/>
              <a:sym typeface="Meiryo"/>
            </a:endParaRPr>
          </a:p>
        </p:txBody>
      </p:sp>
      <p:sp>
        <p:nvSpPr>
          <p:cNvPr id="882" name="Google Shape;882;p24"/>
          <p:cNvSpPr txBox="1"/>
          <p:nvPr/>
        </p:nvSpPr>
        <p:spPr>
          <a:xfrm>
            <a:off x="4921494" y="1420820"/>
            <a:ext cx="2520000" cy="288000"/>
          </a:xfrm>
          <a:prstGeom prst="rect">
            <a:avLst/>
          </a:prstGeom>
          <a:noFill/>
          <a:ln>
            <a:noFill/>
          </a:ln>
        </p:spPr>
        <p:txBody>
          <a:bodyPr spcFirstLastPara="1" wrap="square" lIns="0" tIns="10850" rIns="0" bIns="0" anchor="t" anchorCtr="0">
            <a:spAutoFit/>
          </a:bodyPr>
          <a:lstStyle/>
          <a:p>
            <a:pPr marL="10860" marR="0" lvl="0" indent="0" algn="l" rtl="0">
              <a:lnSpc>
                <a:spcPct val="100000"/>
              </a:lnSpc>
              <a:spcBef>
                <a:spcPts val="0"/>
              </a:spcBef>
              <a:spcAft>
                <a:spcPts val="0"/>
              </a:spcAft>
              <a:buClr>
                <a:srgbClr val="000000"/>
              </a:buClr>
              <a:buSzPts val="1800"/>
              <a:buFont typeface="Arial"/>
              <a:buNone/>
            </a:pPr>
            <a:r>
              <a:rPr 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薬</a:t>
            </a:r>
            <a:r>
              <a:rPr lang="ja-JP" altLang="en-US"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があ</a:t>
            </a:r>
            <a:r>
              <a:rPr 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る場合</a:t>
            </a:r>
            <a:endParaRPr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endParaRPr>
          </a:p>
        </p:txBody>
      </p:sp>
      <p:sp>
        <p:nvSpPr>
          <p:cNvPr id="883" name="Google Shape;883;p24"/>
          <p:cNvSpPr/>
          <p:nvPr/>
        </p:nvSpPr>
        <p:spPr>
          <a:xfrm>
            <a:off x="641556" y="4150375"/>
            <a:ext cx="1857300" cy="316800"/>
          </a:xfrm>
          <a:prstGeom prst="rect">
            <a:avLst/>
          </a:prstGeom>
          <a:noFill/>
          <a:ln w="2857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ゴシック" panose="020B0400000000000000" pitchFamily="49" charset="-128"/>
              <a:ea typeface="BIZ UDゴシック" panose="020B0400000000000000" pitchFamily="49" charset="-128"/>
              <a:cs typeface="Calibri"/>
              <a:sym typeface="Calibri"/>
            </a:endParaRPr>
          </a:p>
        </p:txBody>
      </p:sp>
      <p:cxnSp>
        <p:nvCxnSpPr>
          <p:cNvPr id="884" name="Google Shape;884;p24"/>
          <p:cNvCxnSpPr/>
          <p:nvPr/>
        </p:nvCxnSpPr>
        <p:spPr>
          <a:xfrm>
            <a:off x="4572000" y="1270000"/>
            <a:ext cx="0" cy="5040000"/>
          </a:xfrm>
          <a:prstGeom prst="straightConnector1">
            <a:avLst/>
          </a:prstGeom>
          <a:noFill/>
          <a:ln w="19050" cap="flat" cmpd="sng">
            <a:solidFill>
              <a:srgbClr val="009650"/>
            </a:solidFill>
            <a:prstDash val="solid"/>
            <a:round/>
            <a:headEnd type="none" w="sm" len="sm"/>
            <a:tailEnd type="none" w="sm" len="sm"/>
          </a:ln>
        </p:spPr>
      </p:cxnSp>
      <p:sp>
        <p:nvSpPr>
          <p:cNvPr id="886" name="Google Shape;886;p24"/>
          <p:cNvSpPr/>
          <p:nvPr/>
        </p:nvSpPr>
        <p:spPr>
          <a:xfrm>
            <a:off x="641556" y="4883800"/>
            <a:ext cx="1857300" cy="316800"/>
          </a:xfrm>
          <a:prstGeom prst="rect">
            <a:avLst/>
          </a:prstGeom>
          <a:noFill/>
          <a:ln w="2857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ゴシック" panose="020B0400000000000000" pitchFamily="49" charset="-128"/>
              <a:ea typeface="BIZ UDゴシック" panose="020B0400000000000000" pitchFamily="49" charset="-128"/>
              <a:cs typeface="Calibri"/>
              <a:sym typeface="Calibri"/>
            </a:endParaRPr>
          </a:p>
        </p:txBody>
      </p:sp>
      <p:sp>
        <p:nvSpPr>
          <p:cNvPr id="13"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3-C</a:t>
            </a:r>
            <a:endParaRPr lang="en-US" sz="3600" dirty="0">
              <a:latin typeface="BIZ UDゴシック" panose="020B0400000000000000" pitchFamily="49" charset="-128"/>
              <a:ea typeface="BIZ UDゴシック" panose="020B0400000000000000" pitchFamily="49" charset="-128"/>
            </a:endParaRPr>
          </a:p>
        </p:txBody>
      </p:sp>
      <p:sp>
        <p:nvSpPr>
          <p:cNvPr id="14" name="タイトル 9">
            <a:extLst>
              <a:ext uri="{FF2B5EF4-FFF2-40B4-BE49-F238E27FC236}">
                <a16:creationId xmlns:a16="http://schemas.microsoft.com/office/drawing/2014/main" id="{FDDA2747-DBA5-44E4-A04D-BE8E8CD8D716}"/>
              </a:ext>
            </a:extLst>
          </p:cNvPr>
          <p:cNvSpPr txBox="1">
            <a:spLocks/>
          </p:cNvSpPr>
          <p:nvPr/>
        </p:nvSpPr>
        <p:spPr>
          <a:xfrm>
            <a:off x="1570206" y="194378"/>
            <a:ext cx="5176785"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オンライン診療アプリ</a:t>
            </a:r>
            <a:r>
              <a:rPr lang="ja-JP" altLang="ja-JP" sz="1800" dirty="0">
                <a:latin typeface="BIZ UDゴシック" panose="020B0400000000000000" pitchFamily="49" charset="-128"/>
                <a:ea typeface="BIZ UDゴシック" panose="020B0400000000000000" pitchFamily="49" charset="-128"/>
                <a:cs typeface="Meiryo"/>
                <a:sym typeface="Meiryo"/>
              </a:rPr>
              <a:t>curo</a:t>
            </a:r>
            <a:r>
              <a:rPr lang="ja-JP" altLang="ja-JP" sz="1800" spc="-750" dirty="0">
                <a:latin typeface="BIZ UDゴシック" panose="020B0400000000000000" pitchFamily="49" charset="-128"/>
                <a:ea typeface="BIZ UDゴシック" panose="020B0400000000000000" pitchFamily="49" charset="-128"/>
                <a:cs typeface="Meiryo"/>
                <a:sym typeface="Meiryo"/>
              </a:rPr>
              <a:t>n</a:t>
            </a:r>
            <a:r>
              <a:rPr lang="ja-JP" altLang="ja-JP" sz="1800" b="0" dirty="0">
                <a:latin typeface="BIZ UDゴシック" panose="020B0400000000000000" pitchFamily="49" charset="-128"/>
                <a:ea typeface="BIZ UDゴシック" panose="020B0400000000000000" pitchFamily="49" charset="-128"/>
                <a:cs typeface="Meiryo"/>
                <a:sym typeface="Meiryo"/>
              </a:rPr>
              <a:t>［</a:t>
            </a:r>
            <a:r>
              <a:rPr lang="ja-JP" altLang="ja-JP" sz="1800" dirty="0">
                <a:latin typeface="BIZ UDゴシック" panose="020B0400000000000000" pitchFamily="49" charset="-128"/>
                <a:ea typeface="BIZ UDゴシック" panose="020B0400000000000000" pitchFamily="49" charset="-128"/>
                <a:cs typeface="Meiryo"/>
                <a:sym typeface="Meiryo"/>
              </a:rPr>
              <a:t>クロン</a:t>
            </a:r>
            <a:r>
              <a:rPr lang="ja-JP" altLang="ja-JP" sz="1800" b="0" dirty="0">
                <a:latin typeface="BIZ UDゴシック" panose="020B0400000000000000" pitchFamily="49" charset="-128"/>
                <a:ea typeface="BIZ UDゴシック" panose="020B0400000000000000" pitchFamily="49" charset="-128"/>
                <a:cs typeface="Meiryo"/>
                <a:sym typeface="Meiryo"/>
              </a:rPr>
              <a:t>］</a:t>
            </a:r>
            <a:r>
              <a:rPr lang="en-US" altLang="ja-JP" sz="1800" spc="-13" dirty="0">
                <a:latin typeface="BIZ UDゴシック" panose="020B0400000000000000" pitchFamily="49" charset="-128"/>
                <a:ea typeface="BIZ UDゴシック" panose="020B0400000000000000" pitchFamily="49" charset="-128"/>
              </a:rPr>
              <a:t> </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【10</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ja-JP" altLang="ja-JP" sz="3200" dirty="0">
                <a:latin typeface="BIZ UDゴシック" panose="020B0400000000000000" pitchFamily="49" charset="-128"/>
                <a:ea typeface="BIZ UDゴシック" panose="020B0400000000000000" pitchFamily="49" charset="-128"/>
                <a:cs typeface="Meiryo"/>
                <a:sym typeface="Meiryo"/>
              </a:rPr>
              <a:t>診察後の流れ</a:t>
            </a:r>
            <a:endParaRPr kumimoji="0" lang="ja-JP" altLang="en-US" sz="3200" b="0" kern="0" dirty="0">
              <a:latin typeface="BIZ UDゴシック" panose="020B0400000000000000" pitchFamily="49" charset="-128"/>
              <a:ea typeface="BIZ UDゴシック" panose="020B0400000000000000" pitchFamily="49" charset="-128"/>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891"/>
        <p:cNvGrpSpPr/>
        <p:nvPr/>
      </p:nvGrpSpPr>
      <p:grpSpPr>
        <a:xfrm>
          <a:off x="0" y="0"/>
          <a:ext cx="0" cy="0"/>
          <a:chOff x="0" y="0"/>
          <a:chExt cx="0" cy="0"/>
        </a:xfrm>
      </p:grpSpPr>
      <p:sp>
        <p:nvSpPr>
          <p:cNvPr id="892" name="Google Shape;892;p25"/>
          <p:cNvSpPr txBox="1"/>
          <p:nvPr/>
        </p:nvSpPr>
        <p:spPr>
          <a:xfrm>
            <a:off x="1780308" y="1930400"/>
            <a:ext cx="6984000" cy="452431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4800" b="1" dirty="0">
                <a:solidFill>
                  <a:srgbClr val="009650"/>
                </a:solidFill>
                <a:latin typeface="BIZ UDゴシック" panose="020B0400000000000000" pitchFamily="49" charset="-128"/>
                <a:ea typeface="BIZ UDゴシック" panose="020B0400000000000000" pitchFamily="49" charset="-128"/>
                <a:cs typeface="Meiryo"/>
                <a:sym typeface="Meiryo"/>
              </a:rPr>
              <a:t>ここ</a:t>
            </a:r>
            <a:r>
              <a:rPr lang="ja-JP" sz="4800" b="1">
                <a:solidFill>
                  <a:srgbClr val="009650"/>
                </a:solidFill>
                <a:latin typeface="BIZ UDゴシック" panose="020B0400000000000000" pitchFamily="49" charset="-128"/>
                <a:ea typeface="BIZ UDゴシック" panose="020B0400000000000000" pitchFamily="49" charset="-128"/>
                <a:cs typeface="Meiryo"/>
                <a:sym typeface="Meiryo"/>
              </a:rPr>
              <a:t>からは</a:t>
            </a:r>
            <a:r>
              <a:rPr lang="en-US" altLang="ja-JP" sz="4800" b="1">
                <a:solidFill>
                  <a:srgbClr val="009650"/>
                </a:solidFill>
                <a:latin typeface="BIZ UDゴシック" panose="020B0400000000000000" pitchFamily="49" charset="-128"/>
                <a:ea typeface="BIZ UDゴシック" panose="020B0400000000000000" pitchFamily="49" charset="-128"/>
                <a:cs typeface="Meiryo"/>
                <a:sym typeface="Meiryo"/>
              </a:rPr>
              <a:t>｢</a:t>
            </a:r>
            <a:r>
              <a:rPr lang="ja-JP" sz="4800" b="1">
                <a:solidFill>
                  <a:srgbClr val="009650"/>
                </a:solidFill>
                <a:latin typeface="BIZ UDゴシック" panose="020B0400000000000000" pitchFamily="49" charset="-128"/>
                <a:ea typeface="BIZ UDゴシック" panose="020B0400000000000000" pitchFamily="49" charset="-128"/>
                <a:cs typeface="Meiryo"/>
                <a:sym typeface="Meiryo"/>
              </a:rPr>
              <a:t>再診</a:t>
            </a:r>
            <a:r>
              <a:rPr lang="en-US" altLang="ja-JP" sz="4800" b="1" dirty="0">
                <a:solidFill>
                  <a:srgbClr val="009650"/>
                </a:solidFill>
                <a:latin typeface="BIZ UDゴシック" panose="020B0400000000000000" pitchFamily="49" charset="-128"/>
                <a:ea typeface="BIZ UDゴシック" panose="020B0400000000000000" pitchFamily="49" charset="-128"/>
                <a:cs typeface="Meiryo"/>
                <a:sym typeface="Meiryo"/>
              </a:rPr>
              <a:t>｣</a:t>
            </a:r>
            <a:r>
              <a:rPr lang="ja-JP" sz="4800" b="1" dirty="0">
                <a:solidFill>
                  <a:srgbClr val="009650"/>
                </a:solidFill>
                <a:latin typeface="BIZ UDゴシック" panose="020B0400000000000000" pitchFamily="49" charset="-128"/>
                <a:ea typeface="BIZ UDゴシック" panose="020B0400000000000000" pitchFamily="49" charset="-128"/>
                <a:cs typeface="Meiryo"/>
                <a:sym typeface="Meiryo"/>
              </a:rPr>
              <a:t>*の</a:t>
            </a:r>
            <a:endParaRPr sz="4800" b="1" dirty="0">
              <a:solidFill>
                <a:srgbClr val="009650"/>
              </a:solidFill>
              <a:latin typeface="BIZ UDゴシック" panose="020B0400000000000000" pitchFamily="49" charset="-128"/>
              <a:ea typeface="BIZ UDゴシック" panose="020B0400000000000000" pitchFamily="49" charset="-128"/>
              <a:cs typeface="Meiryo"/>
              <a:sym typeface="Meiryo"/>
            </a:endParaRPr>
          </a:p>
          <a:p>
            <a:pPr marL="0" marR="0" lvl="0" indent="0" algn="l" rtl="0">
              <a:spcBef>
                <a:spcPts val="0"/>
              </a:spcBef>
              <a:spcAft>
                <a:spcPts val="0"/>
              </a:spcAft>
              <a:buNone/>
            </a:pPr>
            <a:r>
              <a:rPr lang="ja-JP" sz="4800" b="1" dirty="0">
                <a:solidFill>
                  <a:srgbClr val="009650"/>
                </a:solidFill>
                <a:latin typeface="BIZ UDゴシック" panose="020B0400000000000000" pitchFamily="49" charset="-128"/>
                <a:ea typeface="BIZ UDゴシック" panose="020B0400000000000000" pitchFamily="49" charset="-128"/>
                <a:cs typeface="Meiryo"/>
                <a:sym typeface="Meiryo"/>
              </a:rPr>
              <a:t>場合のフロー説明です</a:t>
            </a:r>
            <a:endParaRPr sz="4800" b="1" dirty="0">
              <a:solidFill>
                <a:srgbClr val="009650"/>
              </a:solidFill>
              <a:latin typeface="BIZ UDゴシック" panose="020B0400000000000000" pitchFamily="49" charset="-128"/>
              <a:ea typeface="BIZ UDゴシック" panose="020B0400000000000000" pitchFamily="49" charset="-128"/>
              <a:cs typeface="Meiryo"/>
              <a:sym typeface="Meiryo"/>
            </a:endParaRPr>
          </a:p>
          <a:p>
            <a:pPr marL="0" marR="0" lvl="0" indent="0" algn="l" rtl="0">
              <a:spcBef>
                <a:spcPts val="0"/>
              </a:spcBef>
              <a:spcAft>
                <a:spcPts val="0"/>
              </a:spcAft>
              <a:buNone/>
            </a:pPr>
            <a:endParaRPr sz="4800" b="1" dirty="0">
              <a:solidFill>
                <a:srgbClr val="009650"/>
              </a:solidFill>
              <a:latin typeface="BIZ UDゴシック" panose="020B0400000000000000" pitchFamily="49" charset="-128"/>
              <a:ea typeface="BIZ UDゴシック" panose="020B0400000000000000" pitchFamily="49" charset="-128"/>
              <a:cs typeface="Meiryo"/>
              <a:sym typeface="Meiryo"/>
            </a:endParaRPr>
          </a:p>
          <a:p>
            <a:pPr lvl="0">
              <a:tabLst>
                <a:tab pos="355600" algn="l"/>
              </a:tabLst>
            </a:pPr>
            <a:r>
              <a:rPr lang="ja-JP" altLang="en-US" sz="2400" b="1" dirty="0">
                <a:solidFill>
                  <a:srgbClr val="009650"/>
                </a:solidFill>
                <a:latin typeface="BIZ UDゴシック" panose="020B0400000000000000" pitchFamily="49" charset="-128"/>
                <a:ea typeface="BIZ UDゴシック" panose="020B0400000000000000" pitchFamily="49" charset="-128"/>
                <a:cs typeface="Meiryo"/>
                <a:sym typeface="Meiryo"/>
              </a:rPr>
              <a:t>＊</a:t>
            </a:r>
            <a:r>
              <a:rPr lang="en-US" altLang="ja-JP" sz="2400" b="1" dirty="0">
                <a:solidFill>
                  <a:srgbClr val="009650"/>
                </a:solidFill>
                <a:latin typeface="BIZ UDゴシック" panose="020B0400000000000000" pitchFamily="49" charset="-128"/>
                <a:ea typeface="BIZ UDゴシック" panose="020B0400000000000000" pitchFamily="49" charset="-128"/>
                <a:cs typeface="Meiryo"/>
                <a:sym typeface="Meiryo"/>
              </a:rPr>
              <a:t>	</a:t>
            </a:r>
            <a:r>
              <a:rPr lang="ja-JP" sz="2400" b="1" dirty="0">
                <a:solidFill>
                  <a:srgbClr val="009650"/>
                </a:solidFill>
                <a:latin typeface="BIZ UDゴシック" panose="020B0400000000000000" pitchFamily="49" charset="-128"/>
                <a:ea typeface="BIZ UDゴシック" panose="020B0400000000000000" pitchFamily="49" charset="-128"/>
                <a:cs typeface="Meiryo"/>
                <a:sym typeface="Meiryo"/>
              </a:rPr>
              <a:t>以前かかったことのある医療機関で</a:t>
            </a:r>
            <a:endParaRPr sz="2400" b="1" dirty="0">
              <a:solidFill>
                <a:srgbClr val="009650"/>
              </a:solidFill>
              <a:latin typeface="BIZ UDゴシック" panose="020B0400000000000000" pitchFamily="49" charset="-128"/>
              <a:ea typeface="BIZ UDゴシック" panose="020B0400000000000000" pitchFamily="49" charset="-128"/>
              <a:cs typeface="Meiryo"/>
              <a:sym typeface="Meiryo"/>
            </a:endParaRPr>
          </a:p>
          <a:p>
            <a:pPr marR="0" lvl="0" algn="l" rtl="0">
              <a:spcBef>
                <a:spcPts val="0"/>
              </a:spcBef>
              <a:spcAft>
                <a:spcPts val="0"/>
              </a:spcAft>
              <a:buNone/>
              <a:tabLst>
                <a:tab pos="355600" algn="l"/>
              </a:tabLst>
            </a:pPr>
            <a:r>
              <a:rPr lang="en-US" altLang="ja-JP" sz="2400" b="1" dirty="0">
                <a:solidFill>
                  <a:srgbClr val="009650"/>
                </a:solidFill>
                <a:latin typeface="BIZ UDゴシック" panose="020B0400000000000000" pitchFamily="49" charset="-128"/>
                <a:ea typeface="BIZ UDゴシック" panose="020B0400000000000000" pitchFamily="49" charset="-128"/>
                <a:cs typeface="Meiryo"/>
                <a:sym typeface="Meiryo"/>
              </a:rPr>
              <a:t>	</a:t>
            </a:r>
            <a:r>
              <a:rPr lang="ja-JP" sz="2400" b="1" dirty="0">
                <a:solidFill>
                  <a:srgbClr val="009650"/>
                </a:solidFill>
                <a:latin typeface="BIZ UDゴシック" panose="020B0400000000000000" pitchFamily="49" charset="-128"/>
                <a:ea typeface="BIZ UDゴシック" panose="020B0400000000000000" pitchFamily="49" charset="-128"/>
                <a:cs typeface="Meiryo"/>
                <a:sym typeface="Meiryo"/>
              </a:rPr>
              <a:t>診療を受ける場合です。</a:t>
            </a:r>
            <a:endParaRPr sz="2400" b="1" dirty="0">
              <a:solidFill>
                <a:srgbClr val="009650"/>
              </a:solidFill>
              <a:latin typeface="BIZ UDゴシック" panose="020B0400000000000000" pitchFamily="49" charset="-128"/>
              <a:ea typeface="BIZ UDゴシック" panose="020B0400000000000000" pitchFamily="49" charset="-128"/>
              <a:cs typeface="Meiryo"/>
              <a:sym typeface="Meiryo"/>
            </a:endParaRPr>
          </a:p>
          <a:p>
            <a:pPr marL="0" marR="0" lvl="0" indent="0" algn="l" rtl="0">
              <a:spcBef>
                <a:spcPts val="0"/>
              </a:spcBef>
              <a:spcAft>
                <a:spcPts val="0"/>
              </a:spcAft>
              <a:buNone/>
            </a:pPr>
            <a:endParaRPr sz="4800" b="1" dirty="0">
              <a:solidFill>
                <a:srgbClr val="009650"/>
              </a:solidFill>
              <a:latin typeface="BIZ UDゴシック" panose="020B0400000000000000" pitchFamily="49" charset="-128"/>
              <a:ea typeface="BIZ UDゴシック" panose="020B0400000000000000" pitchFamily="49" charset="-128"/>
              <a:cs typeface="Meiryo"/>
              <a:sym typeface="Meiryo"/>
            </a:endParaRPr>
          </a:p>
          <a:p>
            <a:pPr marL="0" marR="0" lvl="0" indent="0" algn="l" rtl="0">
              <a:spcBef>
                <a:spcPts val="0"/>
              </a:spcBef>
              <a:spcAft>
                <a:spcPts val="0"/>
              </a:spcAft>
              <a:buNone/>
            </a:pPr>
            <a:endParaRPr sz="4800" b="1" dirty="0">
              <a:solidFill>
                <a:srgbClr val="00B050"/>
              </a:solidFill>
              <a:latin typeface="BIZ UDゴシック" panose="020B0400000000000000" pitchFamily="49" charset="-128"/>
              <a:ea typeface="BIZ UDゴシック" panose="020B0400000000000000" pitchFamily="49" charset="-128"/>
              <a:cs typeface="Meiryo"/>
              <a:sym typeface="Meiryo"/>
            </a:endParaRPr>
          </a:p>
        </p:txBody>
      </p:sp>
      <p:sp>
        <p:nvSpPr>
          <p:cNvPr id="893" name="Google Shape;893;p25" descr="「クロン」アプリのアイコンの画像"/>
          <p:cNvSpPr/>
          <p:nvPr/>
        </p:nvSpPr>
        <p:spPr>
          <a:xfrm>
            <a:off x="533400" y="1981200"/>
            <a:ext cx="952800" cy="90000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539"/>
              <a:buFont typeface="Arial"/>
              <a:buNone/>
            </a:pPr>
            <a:endParaRPr sz="1539" b="0" i="0" u="none" strike="noStrike" cap="none">
              <a:solidFill>
                <a:schemeClr val="dk1"/>
              </a:solidFill>
              <a:latin typeface="BIZ UDゴシック" panose="020B0400000000000000" pitchFamily="49" charset="-128"/>
              <a:ea typeface="BIZ UDゴシック" panose="020B0400000000000000" pitchFamily="49" charset="-128"/>
              <a:cs typeface="Calibri"/>
              <a:sym typeface="Calibri"/>
            </a:endParaRPr>
          </a:p>
        </p:txBody>
      </p:sp>
      <p:cxnSp>
        <p:nvCxnSpPr>
          <p:cNvPr id="894" name="Google Shape;894;p25"/>
          <p:cNvCxnSpPr/>
          <p:nvPr/>
        </p:nvCxnSpPr>
        <p:spPr>
          <a:xfrm>
            <a:off x="1690688" y="192088"/>
            <a:ext cx="0" cy="6300000"/>
          </a:xfrm>
          <a:prstGeom prst="straightConnector1">
            <a:avLst/>
          </a:prstGeom>
          <a:noFill/>
          <a:ln w="19050" cap="flat" cmpd="sng">
            <a:solidFill>
              <a:srgbClr val="009650"/>
            </a:solidFill>
            <a:prstDash val="solid"/>
            <a:round/>
            <a:headEnd type="none" w="sm" len="sm"/>
            <a:tailEnd type="none" w="sm" len="sm"/>
          </a:ln>
        </p:spPr>
      </p:cxn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899"/>
        <p:cNvGrpSpPr/>
        <p:nvPr/>
      </p:nvGrpSpPr>
      <p:grpSpPr>
        <a:xfrm>
          <a:off x="0" y="0"/>
          <a:ext cx="0" cy="0"/>
          <a:chOff x="0" y="0"/>
          <a:chExt cx="0" cy="0"/>
        </a:xfrm>
      </p:grpSpPr>
      <p:graphicFrame>
        <p:nvGraphicFramePr>
          <p:cNvPr id="2" name="オブジェクト 1" hidden="1">
            <a:extLst>
              <a:ext uri="{FF2B5EF4-FFF2-40B4-BE49-F238E27FC236}">
                <a16:creationId xmlns:a16="http://schemas.microsoft.com/office/drawing/2014/main" id="{AC4C723C-2CAA-4779-953E-9AAE6E438E3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353" imgH="353" progId="TCLayout.ActiveDocument.1">
                  <p:embed/>
                </p:oleObj>
              </mc:Choice>
              <mc:Fallback>
                <p:oleObj name="think-cell スライド" r:id="rId4" imgW="353" imgH="353" progId="TCLayout.ActiveDocument.1">
                  <p:embed/>
                  <p:pic>
                    <p:nvPicPr>
                      <p:cNvPr id="2" name="オブジェクト 1" hidden="1">
                        <a:extLst>
                          <a:ext uri="{FF2B5EF4-FFF2-40B4-BE49-F238E27FC236}">
                            <a16:creationId xmlns:a16="http://schemas.microsoft.com/office/drawing/2014/main" id="{AC4C723C-2CAA-4779-953E-9AAE6E438E3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01" name="Google Shape;901;p26"/>
          <p:cNvSpPr txBox="1"/>
          <p:nvPr/>
        </p:nvSpPr>
        <p:spPr>
          <a:xfrm>
            <a:off x="2592528" y="1622691"/>
            <a:ext cx="1827072" cy="261560"/>
          </a:xfrm>
          <a:prstGeom prst="rect">
            <a:avLst/>
          </a:prstGeom>
          <a:noFill/>
          <a:ln>
            <a:noFill/>
          </a:ln>
        </p:spPr>
        <p:txBody>
          <a:bodyPr spcFirstLastPara="1" wrap="square" lIns="0" tIns="10300" rIns="0" bIns="0" anchor="t" anchorCtr="0">
            <a:spAutoFit/>
          </a:bodyPr>
          <a:lstStyle/>
          <a:p>
            <a:pPr marL="10859" marR="0" lvl="0" indent="0" algn="l" rtl="0">
              <a:lnSpc>
                <a:spcPct val="100000"/>
              </a:lnSpc>
              <a:spcBef>
                <a:spcPts val="0"/>
              </a:spcBef>
              <a:spcAft>
                <a:spcPts val="0"/>
              </a:spcAft>
              <a:buClr>
                <a:srgbClr val="000000"/>
              </a:buClr>
              <a:buSzPts val="1400"/>
              <a:buFont typeface="Arial"/>
              <a:buNone/>
            </a:pPr>
            <a:r>
              <a:rPr lang="ja-JP" b="1" dirty="0">
                <a:solidFill>
                  <a:srgbClr val="009650"/>
                </a:solidFill>
                <a:latin typeface="BIZ UDゴシック" panose="020B0400000000000000" pitchFamily="49" charset="-128"/>
                <a:ea typeface="BIZ UDゴシック" panose="020B0400000000000000" pitchFamily="49" charset="-128"/>
                <a:cs typeface="Meiryo"/>
                <a:sym typeface="Meiryo"/>
              </a:rPr>
              <a:t>メニュー選択</a:t>
            </a:r>
            <a:endParaRPr sz="1400" b="1" i="0" u="none" strike="noStrike" cap="none" dirty="0">
              <a:solidFill>
                <a:srgbClr val="009650"/>
              </a:solidFill>
              <a:latin typeface="BIZ UDゴシック" panose="020B0400000000000000" pitchFamily="49" charset="-128"/>
              <a:ea typeface="BIZ UDゴシック" panose="020B0400000000000000" pitchFamily="49" charset="-128"/>
              <a:cs typeface="Meiryo"/>
              <a:sym typeface="Meiryo"/>
            </a:endParaRPr>
          </a:p>
        </p:txBody>
      </p:sp>
      <p:sp>
        <p:nvSpPr>
          <p:cNvPr id="903" name="Google Shape;903;p26"/>
          <p:cNvSpPr txBox="1"/>
          <p:nvPr/>
        </p:nvSpPr>
        <p:spPr>
          <a:xfrm>
            <a:off x="324464" y="1914832"/>
            <a:ext cx="2202900" cy="1928077"/>
          </a:xfrm>
          <a:prstGeom prst="rect">
            <a:avLst/>
          </a:prstGeom>
          <a:noFill/>
          <a:ln>
            <a:noFill/>
          </a:ln>
        </p:spPr>
        <p:txBody>
          <a:bodyPr spcFirstLastPara="1" wrap="square" lIns="0" tIns="12050" rIns="0" bIns="0" anchor="t" anchorCtr="0">
            <a:spAutoFit/>
          </a:bodyPr>
          <a:lstStyle/>
          <a:p>
            <a:pPr marL="9525" marR="4343" lvl="0" algn="l" rtl="0">
              <a:spcBef>
                <a:spcPts val="0"/>
              </a:spcBef>
              <a:spcAft>
                <a:spcPts val="0"/>
              </a:spcAft>
              <a:buNone/>
              <a:tabLst>
                <a:tab pos="350838" algn="l"/>
              </a:tabLst>
            </a:pPr>
            <a:r>
              <a:rPr lang="ja-JP" sz="2400" b="1" i="0" u="none" strike="noStrike" cap="none" dirty="0">
                <a:solidFill>
                  <a:srgbClr val="009650"/>
                </a:solidFill>
                <a:latin typeface="BIZ UDゴシック" panose="020B0400000000000000" pitchFamily="49" charset="-128"/>
                <a:ea typeface="BIZ UDゴシック" panose="020B0400000000000000" pitchFamily="49" charset="-128"/>
                <a:cs typeface="Meiryo"/>
                <a:sym typeface="Meiryo"/>
              </a:rPr>
              <a:t>❶</a:t>
            </a:r>
            <a:r>
              <a:rPr lang="en-US" altLang="ja-JP" sz="2400" b="1" i="0" u="none" strike="noStrike" cap="none" dirty="0">
                <a:solidFill>
                  <a:srgbClr val="009650"/>
                </a:solidFill>
                <a:latin typeface="BIZ UDゴシック" panose="020B0400000000000000" pitchFamily="49" charset="-128"/>
                <a:ea typeface="BIZ UDゴシック" panose="020B0400000000000000" pitchFamily="49" charset="-128"/>
                <a:cs typeface="Meiryo"/>
                <a:sym typeface="Meiryo"/>
              </a:rPr>
              <a:t>	</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受診したい</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4343" lvl="0" algn="l" rtl="0">
              <a:spcBef>
                <a:spcPts val="0"/>
              </a:spcBef>
              <a:spcAft>
                <a:spcPts val="0"/>
              </a:spcAft>
              <a:buNone/>
              <a:tabLst>
                <a:tab pos="350838" algn="l"/>
              </a:tabLst>
            </a:pP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	</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医療機関を表示</a:t>
            </a:r>
            <a:endParaRPr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4343" lvl="0" algn="l" rtl="0">
              <a:spcBef>
                <a:spcPts val="85"/>
              </a:spcBef>
              <a:spcAft>
                <a:spcPts val="0"/>
              </a:spcAft>
              <a:buNone/>
              <a:tabLst>
                <a:tab pos="350838" algn="l"/>
              </a:tabLst>
            </a:pPr>
            <a:r>
              <a:rPr lang="ja-JP" sz="2400" b="1" i="0" u="none" strike="noStrike" cap="none" dirty="0">
                <a:solidFill>
                  <a:srgbClr val="009650"/>
                </a:solidFill>
                <a:latin typeface="BIZ UDゴシック" panose="020B0400000000000000" pitchFamily="49" charset="-128"/>
                <a:ea typeface="BIZ UDゴシック" panose="020B0400000000000000" pitchFamily="49" charset="-128"/>
                <a:cs typeface="Meiryo"/>
                <a:sym typeface="Meiryo"/>
              </a:rPr>
              <a:t>❷</a:t>
            </a:r>
            <a:r>
              <a:rPr lang="en-US" altLang="ja-JP" sz="2400" b="1" i="0" u="none" strike="noStrike" cap="none" dirty="0">
                <a:solidFill>
                  <a:srgbClr val="009650"/>
                </a:solidFill>
                <a:latin typeface="BIZ UDゴシック" panose="020B0400000000000000" pitchFamily="49" charset="-128"/>
                <a:ea typeface="BIZ UDゴシック" panose="020B0400000000000000" pitchFamily="49" charset="-128"/>
                <a:cs typeface="Meiryo"/>
                <a:sym typeface="Meiryo"/>
              </a:rPr>
              <a:t>	</a:t>
            </a:r>
            <a:r>
              <a:rPr lang="en-US" alt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再診</a:t>
            </a: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を</a:t>
            </a:r>
            <a:r>
              <a:rPr lang="ja-JP" altLang="en-US"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選択</a:t>
            </a:r>
            <a:endParaRPr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4343" lvl="0" algn="l" rtl="0">
              <a:spcBef>
                <a:spcPts val="85"/>
              </a:spcBef>
              <a:spcAft>
                <a:spcPts val="0"/>
              </a:spcAft>
              <a:buClr>
                <a:srgbClr val="000000"/>
              </a:buClr>
              <a:buSzPts val="2400"/>
              <a:buFont typeface="Arial"/>
              <a:buNone/>
              <a:tabLst>
                <a:tab pos="350838" algn="l"/>
              </a:tabLst>
            </a:pPr>
            <a:r>
              <a:rPr lang="ja-JP" sz="2400" b="1" i="0" u="none" strike="noStrike" cap="none" dirty="0">
                <a:solidFill>
                  <a:srgbClr val="009650"/>
                </a:solidFill>
                <a:latin typeface="BIZ UDゴシック" panose="020B0400000000000000" pitchFamily="49" charset="-128"/>
                <a:ea typeface="BIZ UDゴシック" panose="020B0400000000000000" pitchFamily="49" charset="-128"/>
                <a:cs typeface="Meiryo"/>
                <a:sym typeface="Meiryo"/>
              </a:rPr>
              <a:t>❸</a:t>
            </a:r>
            <a:r>
              <a:rPr lang="en-US" altLang="ja-JP" sz="2400" b="1" i="0" u="none" strike="noStrike" cap="none" dirty="0">
                <a:solidFill>
                  <a:srgbClr val="009650"/>
                </a:solidFill>
                <a:latin typeface="BIZ UDゴシック" panose="020B0400000000000000" pitchFamily="49" charset="-128"/>
                <a:ea typeface="BIZ UDゴシック" panose="020B0400000000000000" pitchFamily="49" charset="-128"/>
                <a:cs typeface="Meiryo"/>
                <a:sym typeface="Meiryo"/>
              </a:rPr>
              <a:t>	</a:t>
            </a: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予約可能日時を</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4343" lvl="0" algn="l" rtl="0">
              <a:spcBef>
                <a:spcPts val="85"/>
              </a:spcBef>
              <a:spcAft>
                <a:spcPts val="0"/>
              </a:spcAft>
              <a:buClr>
                <a:srgbClr val="000000"/>
              </a:buClr>
              <a:buSzPts val="2400"/>
              <a:buFont typeface="Arial"/>
              <a:buNone/>
              <a:tabLst>
                <a:tab pos="350838" algn="l"/>
              </a:tabLst>
            </a:pP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	</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見る</a:t>
            </a: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を</a:t>
            </a: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選択</a:t>
            </a:r>
            <a:endParaRPr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4343" lvl="0" algn="l" rtl="0">
              <a:spcBef>
                <a:spcPts val="85"/>
              </a:spcBef>
              <a:spcAft>
                <a:spcPts val="0"/>
              </a:spcAft>
              <a:buNone/>
              <a:tabLst>
                <a:tab pos="350838" algn="l"/>
              </a:tabLst>
            </a:pPr>
            <a:endParaRPr sz="1400" b="0" i="0" u="none" strike="noStrike" cap="none" dirty="0">
              <a:solidFill>
                <a:srgbClr val="000000"/>
              </a:solidFill>
              <a:latin typeface="BIZ UDゴシック" panose="020B0400000000000000" pitchFamily="49" charset="-128"/>
              <a:ea typeface="BIZ UDゴシック" panose="020B0400000000000000" pitchFamily="49" charset="-128"/>
              <a:sym typeface="Arial"/>
            </a:endParaRPr>
          </a:p>
        </p:txBody>
      </p:sp>
      <p:pic>
        <p:nvPicPr>
          <p:cNvPr id="913" name="Google Shape;913;p26" descr="受診したい医療機関の画面の画像"/>
          <p:cNvPicPr preferRelativeResize="0">
            <a:picLocks noChangeAspect="1"/>
          </p:cNvPicPr>
          <p:nvPr/>
        </p:nvPicPr>
        <p:blipFill>
          <a:blip r:embed="rId6">
            <a:alphaModFix/>
          </a:blip>
          <a:stretch>
            <a:fillRect/>
          </a:stretch>
        </p:blipFill>
        <p:spPr>
          <a:xfrm>
            <a:off x="2606024" y="1997383"/>
            <a:ext cx="1620000" cy="3494527"/>
          </a:xfrm>
          <a:prstGeom prst="rect">
            <a:avLst/>
          </a:prstGeom>
          <a:noFill/>
          <a:ln w="9525">
            <a:solidFill>
              <a:schemeClr val="tx1">
                <a:lumMod val="50000"/>
                <a:lumOff val="50000"/>
              </a:schemeClr>
            </a:solidFill>
          </a:ln>
        </p:spPr>
      </p:pic>
      <p:pic>
        <p:nvPicPr>
          <p:cNvPr id="914" name="Google Shape;914;p26" descr="医療機関の画面で「再診」をタップしている画像"/>
          <p:cNvPicPr preferRelativeResize="0">
            <a:picLocks noChangeAspect="1"/>
          </p:cNvPicPr>
          <p:nvPr/>
        </p:nvPicPr>
        <p:blipFill>
          <a:blip r:embed="rId6">
            <a:alphaModFix/>
          </a:blip>
          <a:stretch>
            <a:fillRect/>
          </a:stretch>
        </p:blipFill>
        <p:spPr>
          <a:xfrm>
            <a:off x="4757311" y="1997383"/>
            <a:ext cx="1620000" cy="3494527"/>
          </a:xfrm>
          <a:prstGeom prst="rect">
            <a:avLst/>
          </a:prstGeom>
          <a:noFill/>
          <a:ln w="9525">
            <a:solidFill>
              <a:schemeClr val="tx1">
                <a:lumMod val="50000"/>
                <a:lumOff val="50000"/>
              </a:schemeClr>
            </a:solidFill>
          </a:ln>
        </p:spPr>
      </p:pic>
      <p:pic>
        <p:nvPicPr>
          <p:cNvPr id="915" name="Google Shape;915;p26" descr="医療機関の画面で「予約可能日時を見る」をタップしている画像"/>
          <p:cNvPicPr preferRelativeResize="0">
            <a:picLocks noChangeAspect="1"/>
          </p:cNvPicPr>
          <p:nvPr/>
        </p:nvPicPr>
        <p:blipFill>
          <a:blip r:embed="rId7">
            <a:alphaModFix/>
          </a:blip>
          <a:stretch>
            <a:fillRect/>
          </a:stretch>
        </p:blipFill>
        <p:spPr>
          <a:xfrm>
            <a:off x="6918410" y="1997383"/>
            <a:ext cx="1614361" cy="3495600"/>
          </a:xfrm>
          <a:prstGeom prst="rect">
            <a:avLst/>
          </a:prstGeom>
          <a:noFill/>
          <a:ln w="9525" cap="flat" cmpd="sng">
            <a:solidFill>
              <a:schemeClr val="tx1">
                <a:lumMod val="50000"/>
                <a:lumOff val="50000"/>
              </a:schemeClr>
            </a:solidFill>
            <a:prstDash val="solid"/>
            <a:round/>
            <a:headEnd type="none" w="sm" len="sm"/>
            <a:tailEnd type="none" w="sm" len="sm"/>
          </a:ln>
        </p:spPr>
      </p:pic>
      <p:sp>
        <p:nvSpPr>
          <p:cNvPr id="917" name="Google Shape;917;p26"/>
          <p:cNvSpPr/>
          <p:nvPr/>
        </p:nvSpPr>
        <p:spPr>
          <a:xfrm>
            <a:off x="6947905" y="5023506"/>
            <a:ext cx="1548000" cy="3240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ゴシック" panose="020B0400000000000000" pitchFamily="49" charset="-128"/>
              <a:ea typeface="BIZ UDゴシック" panose="020B0400000000000000" pitchFamily="49" charset="-128"/>
              <a:cs typeface="Calibri"/>
              <a:sym typeface="Calibri"/>
            </a:endParaRPr>
          </a:p>
        </p:txBody>
      </p:sp>
      <p:sp>
        <p:nvSpPr>
          <p:cNvPr id="918" name="Google Shape;918;p26"/>
          <p:cNvSpPr/>
          <p:nvPr/>
        </p:nvSpPr>
        <p:spPr>
          <a:xfrm>
            <a:off x="4789487" y="3619680"/>
            <a:ext cx="1548000" cy="5040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ゴシック" panose="020B0400000000000000" pitchFamily="49" charset="-128"/>
              <a:ea typeface="BIZ UDゴシック" panose="020B0400000000000000" pitchFamily="49" charset="-128"/>
              <a:cs typeface="Calibri"/>
              <a:sym typeface="Calibri"/>
            </a:endParaRPr>
          </a:p>
        </p:txBody>
      </p:sp>
      <p:sp>
        <p:nvSpPr>
          <p:cNvPr id="920" name="Google Shape;920;p26"/>
          <p:cNvSpPr txBox="1"/>
          <p:nvPr/>
        </p:nvSpPr>
        <p:spPr>
          <a:xfrm>
            <a:off x="7046250" y="4424400"/>
            <a:ext cx="453900" cy="461700"/>
          </a:xfrm>
          <a:prstGeom prst="rect">
            <a:avLst/>
          </a:prstGeom>
          <a:noFill/>
          <a:ln>
            <a:noFill/>
          </a:ln>
        </p:spPr>
        <p:txBody>
          <a:bodyPr spcFirstLastPara="1" wrap="square" lIns="91425" tIns="91425" rIns="91425" bIns="91425" anchor="t" anchorCtr="0">
            <a:spAutoFit/>
          </a:bodyPr>
          <a:lstStyle/>
          <a:p>
            <a:pPr marL="9525" marR="4343" lvl="0" indent="0" algn="l" rtl="0">
              <a:spcBef>
                <a:spcPts val="0"/>
              </a:spcBef>
              <a:spcAft>
                <a:spcPts val="0"/>
              </a:spcAft>
              <a:buNone/>
            </a:pPr>
            <a:r>
              <a:rPr lang="ja-JP" sz="1800" b="1">
                <a:solidFill>
                  <a:schemeClr val="lt1"/>
                </a:solidFill>
                <a:latin typeface="BIZ UDゴシック" panose="020B0400000000000000" pitchFamily="49" charset="-128"/>
                <a:ea typeface="BIZ UDゴシック" panose="020B0400000000000000" pitchFamily="49" charset="-128"/>
                <a:cs typeface="Meiryo"/>
                <a:sym typeface="Meiryo"/>
              </a:rPr>
              <a:t>・</a:t>
            </a:r>
            <a:endParaRPr sz="1800">
              <a:solidFill>
                <a:schemeClr val="lt1"/>
              </a:solidFill>
              <a:latin typeface="BIZ UDゴシック" panose="020B0400000000000000" pitchFamily="49" charset="-128"/>
              <a:ea typeface="BIZ UDゴシック" panose="020B0400000000000000" pitchFamily="49" charset="-128"/>
            </a:endParaRPr>
          </a:p>
        </p:txBody>
      </p:sp>
      <p:sp>
        <p:nvSpPr>
          <p:cNvPr id="26"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3-C</a:t>
            </a:r>
            <a:endParaRPr lang="en-US" sz="3600" dirty="0">
              <a:latin typeface="BIZ UDゴシック" panose="020B0400000000000000" pitchFamily="49" charset="-128"/>
              <a:ea typeface="BIZ UDゴシック" panose="020B0400000000000000" pitchFamily="49" charset="-128"/>
            </a:endParaRPr>
          </a:p>
        </p:txBody>
      </p:sp>
      <p:grpSp>
        <p:nvGrpSpPr>
          <p:cNvPr id="28" name="図形グループ 27"/>
          <p:cNvGrpSpPr>
            <a:grpSpLocks noChangeAspect="1"/>
          </p:cNvGrpSpPr>
          <p:nvPr/>
        </p:nvGrpSpPr>
        <p:grpSpPr>
          <a:xfrm>
            <a:off x="4310195" y="3304349"/>
            <a:ext cx="360000" cy="270000"/>
            <a:chOff x="3355262" y="5469690"/>
            <a:chExt cx="720000" cy="540000"/>
          </a:xfrm>
        </p:grpSpPr>
        <p:cxnSp>
          <p:nvCxnSpPr>
            <p:cNvPr id="29" name="カギ線コネクタ 28"/>
            <p:cNvCxnSpPr/>
            <p:nvPr/>
          </p:nvCxnSpPr>
          <p:spPr>
            <a:xfrm rot="2700000">
              <a:off x="3429000" y="5469690"/>
              <a:ext cx="540000" cy="540000"/>
            </a:xfrm>
            <a:prstGeom prst="bentConnector3">
              <a:avLst>
                <a:gd name="adj1" fmla="val 100000"/>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cxnSp>
          <p:nvCxnSpPr>
            <p:cNvPr id="30" name="直線コネクタ 29"/>
            <p:cNvCxnSpPr/>
            <p:nvPr/>
          </p:nvCxnSpPr>
          <p:spPr>
            <a:xfrm>
              <a:off x="3355262" y="5737225"/>
              <a:ext cx="720000" cy="0"/>
            </a:xfrm>
            <a:prstGeom prst="line">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grpSp>
      <p:grpSp>
        <p:nvGrpSpPr>
          <p:cNvPr id="31" name="図形グループ 30"/>
          <p:cNvGrpSpPr>
            <a:grpSpLocks noChangeAspect="1"/>
          </p:cNvGrpSpPr>
          <p:nvPr/>
        </p:nvGrpSpPr>
        <p:grpSpPr>
          <a:xfrm>
            <a:off x="6476038" y="3304349"/>
            <a:ext cx="360000" cy="270000"/>
            <a:chOff x="3355262" y="5469690"/>
            <a:chExt cx="720000" cy="540000"/>
          </a:xfrm>
        </p:grpSpPr>
        <p:cxnSp>
          <p:nvCxnSpPr>
            <p:cNvPr id="32" name="カギ線コネクタ 31"/>
            <p:cNvCxnSpPr/>
            <p:nvPr/>
          </p:nvCxnSpPr>
          <p:spPr>
            <a:xfrm rot="2700000">
              <a:off x="3429000" y="5469690"/>
              <a:ext cx="540000" cy="540000"/>
            </a:xfrm>
            <a:prstGeom prst="bentConnector3">
              <a:avLst>
                <a:gd name="adj1" fmla="val 100000"/>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cxnSp>
          <p:nvCxnSpPr>
            <p:cNvPr id="33" name="直線コネクタ 32"/>
            <p:cNvCxnSpPr/>
            <p:nvPr/>
          </p:nvCxnSpPr>
          <p:spPr>
            <a:xfrm>
              <a:off x="3355262" y="5737225"/>
              <a:ext cx="720000" cy="0"/>
            </a:xfrm>
            <a:prstGeom prst="line">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grpSp>
      <p:grpSp>
        <p:nvGrpSpPr>
          <p:cNvPr id="34" name="図形グループ 33"/>
          <p:cNvGrpSpPr/>
          <p:nvPr/>
        </p:nvGrpSpPr>
        <p:grpSpPr>
          <a:xfrm>
            <a:off x="6803010" y="4870431"/>
            <a:ext cx="296586" cy="293005"/>
            <a:chOff x="4232441" y="3995693"/>
            <a:chExt cx="296586" cy="293005"/>
          </a:xfrm>
        </p:grpSpPr>
        <p:sp>
          <p:nvSpPr>
            <p:cNvPr id="35" name="円/楕円 34"/>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36" name="フリーフォーム 35"/>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nvGrpSpPr>
          <p:cNvPr id="37" name="図形グループ 36"/>
          <p:cNvGrpSpPr/>
          <p:nvPr/>
        </p:nvGrpSpPr>
        <p:grpSpPr>
          <a:xfrm>
            <a:off x="4648174" y="3468853"/>
            <a:ext cx="296586" cy="293005"/>
            <a:chOff x="3546641" y="3995693"/>
            <a:chExt cx="296586" cy="293005"/>
          </a:xfrm>
        </p:grpSpPr>
        <p:sp>
          <p:nvSpPr>
            <p:cNvPr id="38" name="円/楕円 37"/>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39" name="フリーフォーム 38"/>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nvGrpSpPr>
          <p:cNvPr id="40" name="図形グループ 39"/>
          <p:cNvGrpSpPr/>
          <p:nvPr/>
        </p:nvGrpSpPr>
        <p:grpSpPr>
          <a:xfrm>
            <a:off x="2457730" y="1993958"/>
            <a:ext cx="296587" cy="293005"/>
            <a:chOff x="2897417" y="3995693"/>
            <a:chExt cx="296587" cy="293005"/>
          </a:xfrm>
        </p:grpSpPr>
        <p:sp>
          <p:nvSpPr>
            <p:cNvPr id="41" name="円/楕円 40"/>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2" name="テキスト ボックス 41"/>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BIZ UDゴシック" panose="020B0400000000000000" pitchFamily="49" charset="-128"/>
                <a:ea typeface="BIZ UDゴシック" panose="020B0400000000000000" pitchFamily="49" charset="-128"/>
                <a:cs typeface="Meiryo" charset="-128"/>
              </a:endParaRPr>
            </a:p>
          </p:txBody>
        </p:sp>
      </p:grpSp>
      <p:sp>
        <p:nvSpPr>
          <p:cNvPr id="3" name="タイトル 9">
            <a:extLst>
              <a:ext uri="{FF2B5EF4-FFF2-40B4-BE49-F238E27FC236}">
                <a16:creationId xmlns:a16="http://schemas.microsoft.com/office/drawing/2014/main" id="{9542CEA2-5635-1521-8630-54C037ECD136}"/>
              </a:ext>
            </a:extLst>
          </p:cNvPr>
          <p:cNvSpPr txBox="1">
            <a:spLocks/>
          </p:cNvSpPr>
          <p:nvPr/>
        </p:nvSpPr>
        <p:spPr>
          <a:xfrm>
            <a:off x="1546533" y="235811"/>
            <a:ext cx="7382314"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オンライン診療アプリ</a:t>
            </a:r>
            <a:r>
              <a:rPr lang="ja-JP" altLang="ja-JP" sz="1800" dirty="0">
                <a:latin typeface="BIZ UDゴシック" panose="020B0400000000000000" pitchFamily="49" charset="-128"/>
                <a:ea typeface="BIZ UDゴシック" panose="020B0400000000000000" pitchFamily="49" charset="-128"/>
                <a:cs typeface="Meiryo"/>
                <a:sym typeface="Meiryo"/>
              </a:rPr>
              <a:t>curo</a:t>
            </a:r>
            <a:r>
              <a:rPr lang="ja-JP" altLang="ja-JP" sz="1800" spc="-750" dirty="0">
                <a:latin typeface="BIZ UDゴシック" panose="020B0400000000000000" pitchFamily="49" charset="-128"/>
                <a:ea typeface="BIZ UDゴシック" panose="020B0400000000000000" pitchFamily="49" charset="-128"/>
                <a:cs typeface="Meiryo"/>
                <a:sym typeface="Meiryo"/>
              </a:rPr>
              <a:t>n</a:t>
            </a:r>
            <a:r>
              <a:rPr lang="ja-JP" altLang="ja-JP" sz="1800" b="0" dirty="0">
                <a:latin typeface="BIZ UDゴシック" panose="020B0400000000000000" pitchFamily="49" charset="-128"/>
                <a:ea typeface="BIZ UDゴシック" panose="020B0400000000000000" pitchFamily="49" charset="-128"/>
                <a:cs typeface="Meiryo"/>
                <a:sym typeface="Meiryo"/>
              </a:rPr>
              <a:t>［</a:t>
            </a:r>
            <a:r>
              <a:rPr lang="ja-JP" altLang="ja-JP" sz="1800" dirty="0">
                <a:latin typeface="BIZ UDゴシック" panose="020B0400000000000000" pitchFamily="49" charset="-128"/>
                <a:ea typeface="BIZ UDゴシック" panose="020B0400000000000000" pitchFamily="49" charset="-128"/>
                <a:cs typeface="Meiryo"/>
                <a:sym typeface="Meiryo"/>
              </a:rPr>
              <a:t>クロン</a:t>
            </a:r>
            <a:r>
              <a:rPr lang="ja-JP" altLang="ja-JP" sz="1800" b="0" dirty="0">
                <a:latin typeface="BIZ UDゴシック" panose="020B0400000000000000" pitchFamily="49" charset="-128"/>
                <a:ea typeface="BIZ UDゴシック" panose="020B0400000000000000" pitchFamily="49" charset="-128"/>
                <a:cs typeface="Meiryo"/>
                <a:sym typeface="Meiryo"/>
              </a:rPr>
              <a:t>］</a:t>
            </a:r>
            <a:r>
              <a:rPr lang="en-US" altLang="ja-JP" sz="1800" spc="-13" dirty="0">
                <a:latin typeface="BIZ UDゴシック" panose="020B0400000000000000" pitchFamily="49" charset="-128"/>
                <a:ea typeface="BIZ UDゴシック" panose="020B0400000000000000" pitchFamily="49" charset="-128"/>
              </a:rPr>
              <a:t> </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【11</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ja-JP" altLang="en-US" sz="3200" dirty="0">
                <a:latin typeface="BIZ UDゴシック" panose="020B0400000000000000" pitchFamily="49" charset="-128"/>
                <a:ea typeface="BIZ UDゴシック" panose="020B0400000000000000" pitchFamily="49" charset="-128"/>
                <a:cs typeface="Meiryo"/>
                <a:sym typeface="Meiryo"/>
              </a:rPr>
              <a:t>「再診」の場合の流れの</a:t>
            </a:r>
            <a:r>
              <a:rPr lang="ja-JP" altLang="en-US" sz="3200" spc="-100" dirty="0">
                <a:latin typeface="BIZ UDゴシック" panose="020B0400000000000000" pitchFamily="49" charset="-128"/>
                <a:ea typeface="BIZ UDゴシック" panose="020B0400000000000000" pitchFamily="49" charset="-128"/>
                <a:cs typeface="Meiryo"/>
                <a:sym typeface="Meiryo"/>
              </a:rPr>
              <a:t>紹介</a:t>
            </a:r>
            <a:endParaRPr kumimoji="0" lang="ja-JP" altLang="en-US" sz="3200" kern="0" spc="-100" dirty="0">
              <a:latin typeface="BIZ UDゴシック" panose="020B0400000000000000" pitchFamily="49" charset="-128"/>
              <a:ea typeface="BIZ UDゴシック" panose="020B0400000000000000" pitchFamily="49" charset="-128"/>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927"/>
        <p:cNvGrpSpPr/>
        <p:nvPr/>
      </p:nvGrpSpPr>
      <p:grpSpPr>
        <a:xfrm>
          <a:off x="0" y="0"/>
          <a:ext cx="0" cy="0"/>
          <a:chOff x="0" y="0"/>
          <a:chExt cx="0" cy="0"/>
        </a:xfrm>
      </p:grpSpPr>
      <p:graphicFrame>
        <p:nvGraphicFramePr>
          <p:cNvPr id="2" name="オブジェクト 1" hidden="1">
            <a:extLst>
              <a:ext uri="{FF2B5EF4-FFF2-40B4-BE49-F238E27FC236}">
                <a16:creationId xmlns:a16="http://schemas.microsoft.com/office/drawing/2014/main" id="{DAD00CB7-0208-454B-86AE-90201EA6F58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353" imgH="353" progId="TCLayout.ActiveDocument.1">
                  <p:embed/>
                </p:oleObj>
              </mc:Choice>
              <mc:Fallback>
                <p:oleObj name="think-cell スライド" r:id="rId4" imgW="353" imgH="353" progId="TCLayout.ActiveDocument.1">
                  <p:embed/>
                  <p:pic>
                    <p:nvPicPr>
                      <p:cNvPr id="2" name="オブジェクト 1" hidden="1">
                        <a:extLst>
                          <a:ext uri="{FF2B5EF4-FFF2-40B4-BE49-F238E27FC236}">
                            <a16:creationId xmlns:a16="http://schemas.microsoft.com/office/drawing/2014/main" id="{DAD00CB7-0208-454B-86AE-90201EA6F58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928" name="Google Shape;928;g14384bf8b8a_2_133" descr="予約可能日時画面で「決定」をタップしている画像"/>
          <p:cNvPicPr preferRelativeResize="0">
            <a:picLocks noChangeAspect="1"/>
          </p:cNvPicPr>
          <p:nvPr/>
        </p:nvPicPr>
        <p:blipFill>
          <a:blip r:embed="rId6">
            <a:alphaModFix/>
          </a:blip>
          <a:stretch>
            <a:fillRect/>
          </a:stretch>
        </p:blipFill>
        <p:spPr>
          <a:xfrm>
            <a:off x="6203555" y="1996718"/>
            <a:ext cx="1911967" cy="4140000"/>
          </a:xfrm>
          <a:prstGeom prst="rect">
            <a:avLst/>
          </a:prstGeom>
          <a:noFill/>
          <a:ln w="9525" cap="flat" cmpd="sng">
            <a:solidFill>
              <a:schemeClr val="tx1">
                <a:lumMod val="50000"/>
                <a:lumOff val="50000"/>
              </a:schemeClr>
            </a:solidFill>
            <a:prstDash val="solid"/>
            <a:round/>
            <a:headEnd type="none" w="sm" len="sm"/>
            <a:tailEnd type="none" w="sm" len="sm"/>
          </a:ln>
        </p:spPr>
      </p:pic>
      <p:pic>
        <p:nvPicPr>
          <p:cNvPr id="929" name="Google Shape;929;g14384bf8b8a_2_133" descr="予約可能日時画面のカレンダーから、予約希望日を選択している画像"/>
          <p:cNvPicPr preferRelativeResize="0">
            <a:picLocks noChangeAspect="1"/>
          </p:cNvPicPr>
          <p:nvPr/>
        </p:nvPicPr>
        <p:blipFill>
          <a:blip r:embed="rId6">
            <a:alphaModFix/>
          </a:blip>
          <a:stretch>
            <a:fillRect/>
          </a:stretch>
        </p:blipFill>
        <p:spPr>
          <a:xfrm>
            <a:off x="2949757" y="1996719"/>
            <a:ext cx="1911972" cy="4140000"/>
          </a:xfrm>
          <a:prstGeom prst="rect">
            <a:avLst/>
          </a:prstGeom>
          <a:noFill/>
          <a:ln w="9525" cap="flat" cmpd="sng">
            <a:solidFill>
              <a:schemeClr val="tx1">
                <a:lumMod val="50000"/>
                <a:lumOff val="50000"/>
              </a:schemeClr>
            </a:solidFill>
            <a:prstDash val="solid"/>
            <a:round/>
            <a:headEnd type="none" w="sm" len="sm"/>
            <a:tailEnd type="none" w="sm" len="sm"/>
          </a:ln>
        </p:spPr>
      </p:pic>
      <p:sp>
        <p:nvSpPr>
          <p:cNvPr id="931" name="Google Shape;931;g14384bf8b8a_2_133"/>
          <p:cNvSpPr txBox="1"/>
          <p:nvPr/>
        </p:nvSpPr>
        <p:spPr>
          <a:xfrm>
            <a:off x="2937075" y="1623687"/>
            <a:ext cx="1511100" cy="226500"/>
          </a:xfrm>
          <a:prstGeom prst="rect">
            <a:avLst/>
          </a:prstGeom>
          <a:noFill/>
          <a:ln>
            <a:noFill/>
          </a:ln>
        </p:spPr>
        <p:txBody>
          <a:bodyPr spcFirstLastPara="1" wrap="square" lIns="0" tIns="10850" rIns="0" bIns="0" anchor="t" anchorCtr="0">
            <a:spAutoFit/>
          </a:bodyPr>
          <a:lstStyle/>
          <a:p>
            <a:pPr marL="10859" marR="0" lvl="0" indent="0" algn="l" rtl="0">
              <a:lnSpc>
                <a:spcPct val="100000"/>
              </a:lnSpc>
              <a:spcBef>
                <a:spcPts val="0"/>
              </a:spcBef>
              <a:spcAft>
                <a:spcPts val="0"/>
              </a:spcAft>
              <a:buClr>
                <a:srgbClr val="000000"/>
              </a:buClr>
              <a:buSzPts val="1400"/>
              <a:buFont typeface="Arial"/>
              <a:buNone/>
            </a:pPr>
            <a:r>
              <a:rPr lang="ja-JP" sz="1400" b="1" i="0" u="none" strike="noStrike" cap="none">
                <a:solidFill>
                  <a:srgbClr val="009650"/>
                </a:solidFill>
                <a:latin typeface="BIZ UDゴシック" panose="020B0400000000000000" pitchFamily="49" charset="-128"/>
                <a:ea typeface="BIZ UDゴシック" panose="020B0400000000000000" pitchFamily="49" charset="-128"/>
                <a:cs typeface="Meiryo"/>
                <a:sym typeface="Meiryo"/>
              </a:rPr>
              <a:t>予約日時を選ぶ</a:t>
            </a:r>
            <a:endParaRPr sz="1400" b="1" i="0" u="none" strike="noStrike" cap="none">
              <a:solidFill>
                <a:srgbClr val="009650"/>
              </a:solidFill>
              <a:latin typeface="BIZ UDゴシック" panose="020B0400000000000000" pitchFamily="49" charset="-128"/>
              <a:ea typeface="BIZ UDゴシック" panose="020B0400000000000000" pitchFamily="49" charset="-128"/>
              <a:cs typeface="Meiryo"/>
              <a:sym typeface="Meiryo"/>
            </a:endParaRPr>
          </a:p>
        </p:txBody>
      </p:sp>
      <p:sp>
        <p:nvSpPr>
          <p:cNvPr id="932" name="Google Shape;932;g14384bf8b8a_2_133"/>
          <p:cNvSpPr txBox="1"/>
          <p:nvPr/>
        </p:nvSpPr>
        <p:spPr>
          <a:xfrm>
            <a:off x="392061" y="1949717"/>
            <a:ext cx="2520000" cy="1132987"/>
          </a:xfrm>
          <a:prstGeom prst="rect">
            <a:avLst/>
          </a:prstGeom>
          <a:noFill/>
          <a:ln>
            <a:noFill/>
          </a:ln>
        </p:spPr>
        <p:txBody>
          <a:bodyPr spcFirstLastPara="1" wrap="square" lIns="0" tIns="12050" rIns="0" bIns="0" anchor="t" anchorCtr="0">
            <a:spAutoFit/>
          </a:bodyPr>
          <a:lstStyle/>
          <a:p>
            <a:pPr marL="9525" marR="4343" lvl="0" algn="l" rtl="0">
              <a:spcBef>
                <a:spcPts val="0"/>
              </a:spcBef>
              <a:spcAft>
                <a:spcPts val="0"/>
              </a:spcAft>
              <a:buNone/>
              <a:tabLst>
                <a:tab pos="350838" algn="l"/>
              </a:tabLst>
            </a:pPr>
            <a:r>
              <a:rPr lang="ja-JP" altLang="en-US" sz="2400" b="1" dirty="0">
                <a:solidFill>
                  <a:srgbClr val="009650"/>
                </a:solidFill>
                <a:latin typeface="BIZ UDゴシック" panose="020B0400000000000000" pitchFamily="49" charset="-128"/>
                <a:ea typeface="BIZ UDゴシック" panose="020B0400000000000000" pitchFamily="49" charset="-128"/>
                <a:cs typeface="Meiryo"/>
                <a:sym typeface="Meiryo"/>
              </a:rPr>
              <a:t>❹</a:t>
            </a:r>
            <a:r>
              <a:rPr lang="en-US" altLang="ja-JP" sz="2400" b="1" dirty="0">
                <a:solidFill>
                  <a:srgbClr val="009650"/>
                </a:solidFill>
                <a:latin typeface="BIZ UDゴシック" panose="020B0400000000000000" pitchFamily="49" charset="-128"/>
                <a:ea typeface="BIZ UDゴシック" panose="020B0400000000000000" pitchFamily="49" charset="-128"/>
                <a:cs typeface="Meiryo"/>
                <a:sym typeface="Meiryo"/>
              </a:rPr>
              <a:t>	</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予約希望日を選択</a:t>
            </a:r>
            <a:endParaRPr sz="2400" b="1" i="0" u="none" strike="noStrike" cap="none" dirty="0">
              <a:solidFill>
                <a:srgbClr val="009650"/>
              </a:solidFill>
              <a:latin typeface="BIZ UDゴシック" panose="020B0400000000000000" pitchFamily="49" charset="-128"/>
              <a:ea typeface="BIZ UDゴシック" panose="020B0400000000000000" pitchFamily="49" charset="-128"/>
              <a:cs typeface="Meiryo"/>
              <a:sym typeface="Meiryo"/>
            </a:endParaRPr>
          </a:p>
          <a:p>
            <a:pPr marL="9525" marR="4343" lvl="0" algn="l" rtl="0">
              <a:spcBef>
                <a:spcPts val="0"/>
              </a:spcBef>
              <a:spcAft>
                <a:spcPts val="0"/>
              </a:spcAft>
              <a:buClr>
                <a:srgbClr val="000000"/>
              </a:buClr>
              <a:buSzPts val="2400"/>
              <a:buFont typeface="Arial"/>
              <a:buNone/>
              <a:tabLst>
                <a:tab pos="350838" algn="l"/>
              </a:tabLst>
            </a:pPr>
            <a:r>
              <a:rPr lang="ja-JP" altLang="en-US" sz="2400" b="1" dirty="0">
                <a:solidFill>
                  <a:srgbClr val="009650"/>
                </a:solidFill>
                <a:latin typeface="BIZ UDゴシック" panose="020B0400000000000000" pitchFamily="49" charset="-128"/>
                <a:ea typeface="BIZ UDゴシック" panose="020B0400000000000000" pitchFamily="49" charset="-128"/>
                <a:cs typeface="Meiryo"/>
                <a:sym typeface="Meiryo"/>
              </a:rPr>
              <a:t>❺</a:t>
            </a:r>
            <a:r>
              <a:rPr lang="en-US" altLang="ja-JP" sz="2400" b="1" dirty="0">
                <a:solidFill>
                  <a:srgbClr val="009650"/>
                </a:solidFill>
                <a:latin typeface="BIZ UDゴシック" panose="020B0400000000000000" pitchFamily="49" charset="-128"/>
                <a:ea typeface="BIZ UDゴシック" panose="020B0400000000000000" pitchFamily="49" charset="-128"/>
                <a:cs typeface="Meiryo"/>
                <a:sym typeface="Meiryo"/>
              </a:rPr>
              <a:t>	</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希望の時間を選択</a:t>
            </a:r>
            <a:endParaRPr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4343" lvl="0" algn="l" rtl="0">
              <a:spcBef>
                <a:spcPts val="85"/>
              </a:spcBef>
              <a:spcAft>
                <a:spcPts val="0"/>
              </a:spcAft>
              <a:buClr>
                <a:srgbClr val="000000"/>
              </a:buClr>
              <a:buSzPts val="2400"/>
              <a:buFont typeface="Arial"/>
              <a:buNone/>
              <a:tabLst>
                <a:tab pos="350838" algn="l"/>
              </a:tabLst>
            </a:pPr>
            <a:r>
              <a:rPr lang="ja-JP" altLang="en-US" sz="2400" b="1" dirty="0">
                <a:solidFill>
                  <a:srgbClr val="009650"/>
                </a:solidFill>
                <a:latin typeface="BIZ UDゴシック" panose="020B0400000000000000" pitchFamily="49" charset="-128"/>
                <a:ea typeface="BIZ UDゴシック" panose="020B0400000000000000" pitchFamily="49" charset="-128"/>
                <a:cs typeface="Meiryo"/>
                <a:sym typeface="Meiryo"/>
              </a:rPr>
              <a:t>❻</a:t>
            </a:r>
            <a:r>
              <a:rPr lang="en-US" altLang="ja-JP" sz="2400" b="1" dirty="0">
                <a:solidFill>
                  <a:srgbClr val="009650"/>
                </a:solidFill>
                <a:latin typeface="BIZ UDゴシック" panose="020B0400000000000000" pitchFamily="49" charset="-128"/>
                <a:ea typeface="BIZ UDゴシック" panose="020B0400000000000000" pitchFamily="49" charset="-128"/>
                <a:cs typeface="Meiryo"/>
                <a:sym typeface="Meiryo"/>
              </a:rPr>
              <a:t>	</a:t>
            </a: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決定</a:t>
            </a: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を</a:t>
            </a: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選択</a:t>
            </a:r>
            <a:endParaRPr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endParaRPr>
          </a:p>
        </p:txBody>
      </p:sp>
      <p:sp>
        <p:nvSpPr>
          <p:cNvPr id="25"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3-C</a:t>
            </a:r>
            <a:endParaRPr lang="en-US" sz="3600" dirty="0">
              <a:latin typeface="BIZ UDゴシック" panose="020B0400000000000000" pitchFamily="49" charset="-128"/>
              <a:ea typeface="BIZ UDゴシック" panose="020B0400000000000000" pitchFamily="49" charset="-128"/>
            </a:endParaRPr>
          </a:p>
        </p:txBody>
      </p:sp>
      <p:sp>
        <p:nvSpPr>
          <p:cNvPr id="42" name="Google Shape;484;p15"/>
          <p:cNvSpPr/>
          <p:nvPr/>
        </p:nvSpPr>
        <p:spPr>
          <a:xfrm>
            <a:off x="3019238" y="2524125"/>
            <a:ext cx="1791000" cy="18096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ゴシック" panose="020B0400000000000000" pitchFamily="49" charset="-128"/>
              <a:ea typeface="BIZ UDゴシック" panose="020B0400000000000000" pitchFamily="49" charset="-128"/>
              <a:cs typeface="Calibri"/>
              <a:sym typeface="Calibri"/>
            </a:endParaRPr>
          </a:p>
        </p:txBody>
      </p:sp>
      <p:sp>
        <p:nvSpPr>
          <p:cNvPr id="43" name="Google Shape;485;p15"/>
          <p:cNvSpPr/>
          <p:nvPr/>
        </p:nvSpPr>
        <p:spPr>
          <a:xfrm>
            <a:off x="3019238" y="4657800"/>
            <a:ext cx="1791000" cy="9621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ゴシック" panose="020B0400000000000000" pitchFamily="49" charset="-128"/>
              <a:ea typeface="BIZ UDゴシック" panose="020B0400000000000000" pitchFamily="49" charset="-128"/>
              <a:cs typeface="Calibri"/>
              <a:sym typeface="Calibri"/>
            </a:endParaRPr>
          </a:p>
        </p:txBody>
      </p:sp>
      <p:sp>
        <p:nvSpPr>
          <p:cNvPr id="44" name="Google Shape;489;p15"/>
          <p:cNvSpPr/>
          <p:nvPr/>
        </p:nvSpPr>
        <p:spPr>
          <a:xfrm>
            <a:off x="6259446" y="5571925"/>
            <a:ext cx="1791000" cy="3960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ゴシック" panose="020B0400000000000000" pitchFamily="49" charset="-128"/>
              <a:ea typeface="BIZ UDゴシック" panose="020B0400000000000000" pitchFamily="49" charset="-128"/>
              <a:cs typeface="Calibri"/>
              <a:sym typeface="Calibri"/>
            </a:endParaRPr>
          </a:p>
        </p:txBody>
      </p:sp>
      <p:grpSp>
        <p:nvGrpSpPr>
          <p:cNvPr id="45" name="図形グループ 44"/>
          <p:cNvGrpSpPr>
            <a:grpSpLocks noChangeAspect="1"/>
          </p:cNvGrpSpPr>
          <p:nvPr/>
        </p:nvGrpSpPr>
        <p:grpSpPr>
          <a:xfrm>
            <a:off x="5196435" y="3167090"/>
            <a:ext cx="720000" cy="540000"/>
            <a:chOff x="3355262" y="5469690"/>
            <a:chExt cx="720000" cy="540000"/>
          </a:xfrm>
        </p:grpSpPr>
        <p:cxnSp>
          <p:nvCxnSpPr>
            <p:cNvPr id="46" name="カギ線コネクタ 45"/>
            <p:cNvCxnSpPr/>
            <p:nvPr/>
          </p:nvCxnSpPr>
          <p:spPr>
            <a:xfrm rot="2700000">
              <a:off x="3429000" y="5469690"/>
              <a:ext cx="540000" cy="540000"/>
            </a:xfrm>
            <a:prstGeom prst="bentConnector3">
              <a:avLst>
                <a:gd name="adj1" fmla="val 100000"/>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cxnSp>
          <p:nvCxnSpPr>
            <p:cNvPr id="47" name="直線コネクタ 46"/>
            <p:cNvCxnSpPr/>
            <p:nvPr/>
          </p:nvCxnSpPr>
          <p:spPr>
            <a:xfrm>
              <a:off x="3355262" y="5737225"/>
              <a:ext cx="720000" cy="0"/>
            </a:xfrm>
            <a:prstGeom prst="line">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grpSp>
      <p:sp>
        <p:nvSpPr>
          <p:cNvPr id="3" name="タイトル 9">
            <a:extLst>
              <a:ext uri="{FF2B5EF4-FFF2-40B4-BE49-F238E27FC236}">
                <a16:creationId xmlns:a16="http://schemas.microsoft.com/office/drawing/2014/main" id="{00620305-4F48-CA3D-AF14-7E6FB922A648}"/>
              </a:ext>
            </a:extLst>
          </p:cNvPr>
          <p:cNvSpPr txBox="1">
            <a:spLocks/>
          </p:cNvSpPr>
          <p:nvPr/>
        </p:nvSpPr>
        <p:spPr>
          <a:xfrm>
            <a:off x="1546533" y="235811"/>
            <a:ext cx="7382314"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オンライン診療アプリ</a:t>
            </a:r>
            <a:r>
              <a:rPr lang="ja-JP" altLang="ja-JP" sz="1800" dirty="0">
                <a:latin typeface="BIZ UDゴシック" panose="020B0400000000000000" pitchFamily="49" charset="-128"/>
                <a:ea typeface="BIZ UDゴシック" panose="020B0400000000000000" pitchFamily="49" charset="-128"/>
                <a:cs typeface="Meiryo"/>
                <a:sym typeface="Meiryo"/>
              </a:rPr>
              <a:t>curo</a:t>
            </a:r>
            <a:r>
              <a:rPr lang="ja-JP" altLang="ja-JP" sz="1800" spc="-750" dirty="0">
                <a:latin typeface="BIZ UDゴシック" panose="020B0400000000000000" pitchFamily="49" charset="-128"/>
                <a:ea typeface="BIZ UDゴシック" panose="020B0400000000000000" pitchFamily="49" charset="-128"/>
                <a:cs typeface="Meiryo"/>
                <a:sym typeface="Meiryo"/>
              </a:rPr>
              <a:t>n</a:t>
            </a:r>
            <a:r>
              <a:rPr lang="ja-JP" altLang="ja-JP" sz="1800" b="0" dirty="0">
                <a:latin typeface="BIZ UDゴシック" panose="020B0400000000000000" pitchFamily="49" charset="-128"/>
                <a:ea typeface="BIZ UDゴシック" panose="020B0400000000000000" pitchFamily="49" charset="-128"/>
                <a:cs typeface="Meiryo"/>
                <a:sym typeface="Meiryo"/>
              </a:rPr>
              <a:t>［</a:t>
            </a:r>
            <a:r>
              <a:rPr lang="ja-JP" altLang="ja-JP" sz="1800" dirty="0">
                <a:latin typeface="BIZ UDゴシック" panose="020B0400000000000000" pitchFamily="49" charset="-128"/>
                <a:ea typeface="BIZ UDゴシック" panose="020B0400000000000000" pitchFamily="49" charset="-128"/>
                <a:cs typeface="Meiryo"/>
                <a:sym typeface="Meiryo"/>
              </a:rPr>
              <a:t>クロン</a:t>
            </a:r>
            <a:r>
              <a:rPr lang="ja-JP" altLang="ja-JP" sz="1800" b="0" dirty="0">
                <a:latin typeface="BIZ UDゴシック" panose="020B0400000000000000" pitchFamily="49" charset="-128"/>
                <a:ea typeface="BIZ UDゴシック" panose="020B0400000000000000" pitchFamily="49" charset="-128"/>
                <a:cs typeface="Meiryo"/>
                <a:sym typeface="Meiryo"/>
              </a:rPr>
              <a:t>］</a:t>
            </a:r>
            <a:r>
              <a:rPr lang="en-US" altLang="ja-JP" sz="1800" spc="-13" dirty="0">
                <a:latin typeface="BIZ UDゴシック" panose="020B0400000000000000" pitchFamily="49" charset="-128"/>
                <a:ea typeface="BIZ UDゴシック" panose="020B0400000000000000" pitchFamily="49" charset="-128"/>
              </a:rPr>
              <a:t> </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【11</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ja-JP" altLang="en-US" sz="3200" dirty="0">
                <a:latin typeface="BIZ UDゴシック" panose="020B0400000000000000" pitchFamily="49" charset="-128"/>
                <a:ea typeface="BIZ UDゴシック" panose="020B0400000000000000" pitchFamily="49" charset="-128"/>
                <a:cs typeface="Meiryo"/>
                <a:sym typeface="Meiryo"/>
              </a:rPr>
              <a:t>「再診」の場合の流れの</a:t>
            </a:r>
            <a:r>
              <a:rPr lang="ja-JP" altLang="en-US" sz="3200" spc="-100" dirty="0">
                <a:latin typeface="BIZ UDゴシック" panose="020B0400000000000000" pitchFamily="49" charset="-128"/>
                <a:ea typeface="BIZ UDゴシック" panose="020B0400000000000000" pitchFamily="49" charset="-128"/>
                <a:cs typeface="Meiryo"/>
                <a:sym typeface="Meiryo"/>
              </a:rPr>
              <a:t>紹介</a:t>
            </a:r>
            <a:endParaRPr kumimoji="0" lang="ja-JP" altLang="en-US" sz="3200" kern="0" spc="-100" dirty="0">
              <a:latin typeface="BIZ UDゴシック" panose="020B0400000000000000" pitchFamily="49" charset="-128"/>
              <a:ea typeface="BIZ UDゴシック" panose="020B0400000000000000" pitchFamily="49" charset="-128"/>
            </a:endParaRPr>
          </a:p>
        </p:txBody>
      </p:sp>
      <p:grpSp>
        <p:nvGrpSpPr>
          <p:cNvPr id="4" name="図形グループ 58">
            <a:extLst>
              <a:ext uri="{FF2B5EF4-FFF2-40B4-BE49-F238E27FC236}">
                <a16:creationId xmlns:a16="http://schemas.microsoft.com/office/drawing/2014/main" id="{027F9F7A-E211-6398-553F-2587F43B32DE}"/>
              </a:ext>
            </a:extLst>
          </p:cNvPr>
          <p:cNvGrpSpPr/>
          <p:nvPr/>
        </p:nvGrpSpPr>
        <p:grpSpPr>
          <a:xfrm>
            <a:off x="2777881" y="2292589"/>
            <a:ext cx="492444" cy="461665"/>
            <a:chOff x="7471821" y="2229458"/>
            <a:chExt cx="492444" cy="461665"/>
          </a:xfrm>
        </p:grpSpPr>
        <p:sp>
          <p:nvSpPr>
            <p:cNvPr id="5" name="円/楕円 59">
              <a:extLst>
                <a:ext uri="{FF2B5EF4-FFF2-40B4-BE49-F238E27FC236}">
                  <a16:creationId xmlns:a16="http://schemas.microsoft.com/office/drawing/2014/main" id="{7797A4BB-CF43-4316-76B6-ADCDED72C5DC}"/>
                </a:ext>
              </a:extLst>
            </p:cNvPr>
            <p:cNvSpPr>
              <a:spLocks noChangeAspect="1"/>
            </p:cNvSpPr>
            <p:nvPr/>
          </p:nvSpPr>
          <p:spPr>
            <a:xfrm>
              <a:off x="7583041" y="2376070"/>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6" name="正方形/長方形 5">
              <a:extLst>
                <a:ext uri="{FF2B5EF4-FFF2-40B4-BE49-F238E27FC236}">
                  <a16:creationId xmlns:a16="http://schemas.microsoft.com/office/drawing/2014/main" id="{38A2A2DD-B7F4-EF42-DC81-9AB2EAAD2E47}"/>
                </a:ext>
              </a:extLst>
            </p:cNvPr>
            <p:cNvSpPr/>
            <p:nvPr/>
          </p:nvSpPr>
          <p:spPr>
            <a:xfrm>
              <a:off x="7471821" y="2229458"/>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❹</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grpSp>
        <p:nvGrpSpPr>
          <p:cNvPr id="7" name="図形グループ 58">
            <a:extLst>
              <a:ext uri="{FF2B5EF4-FFF2-40B4-BE49-F238E27FC236}">
                <a16:creationId xmlns:a16="http://schemas.microsoft.com/office/drawing/2014/main" id="{2F4086A6-D657-E7B7-77D3-2A2487FA66BE}"/>
              </a:ext>
            </a:extLst>
          </p:cNvPr>
          <p:cNvGrpSpPr/>
          <p:nvPr/>
        </p:nvGrpSpPr>
        <p:grpSpPr>
          <a:xfrm>
            <a:off x="2777881" y="4426967"/>
            <a:ext cx="492444" cy="461665"/>
            <a:chOff x="7471821" y="2229458"/>
            <a:chExt cx="492444" cy="461665"/>
          </a:xfrm>
        </p:grpSpPr>
        <p:sp>
          <p:nvSpPr>
            <p:cNvPr id="8" name="円/楕円 59">
              <a:extLst>
                <a:ext uri="{FF2B5EF4-FFF2-40B4-BE49-F238E27FC236}">
                  <a16:creationId xmlns:a16="http://schemas.microsoft.com/office/drawing/2014/main" id="{D8006468-23EE-2039-00CA-B7168A2D548D}"/>
                </a:ext>
              </a:extLst>
            </p:cNvPr>
            <p:cNvSpPr>
              <a:spLocks noChangeAspect="1"/>
            </p:cNvSpPr>
            <p:nvPr/>
          </p:nvSpPr>
          <p:spPr>
            <a:xfrm>
              <a:off x="7583041" y="2376070"/>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9" name="正方形/長方形 8">
              <a:extLst>
                <a:ext uri="{FF2B5EF4-FFF2-40B4-BE49-F238E27FC236}">
                  <a16:creationId xmlns:a16="http://schemas.microsoft.com/office/drawing/2014/main" id="{2553C0A3-8085-CC4E-BD3A-C7A084841D29}"/>
                </a:ext>
              </a:extLst>
            </p:cNvPr>
            <p:cNvSpPr/>
            <p:nvPr/>
          </p:nvSpPr>
          <p:spPr>
            <a:xfrm>
              <a:off x="7471821" y="2229458"/>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❺</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grpSp>
        <p:nvGrpSpPr>
          <p:cNvPr id="10" name="図形グループ 58">
            <a:extLst>
              <a:ext uri="{FF2B5EF4-FFF2-40B4-BE49-F238E27FC236}">
                <a16:creationId xmlns:a16="http://schemas.microsoft.com/office/drawing/2014/main" id="{DF635783-42F2-E652-897E-9B25782DADBE}"/>
              </a:ext>
            </a:extLst>
          </p:cNvPr>
          <p:cNvGrpSpPr/>
          <p:nvPr/>
        </p:nvGrpSpPr>
        <p:grpSpPr>
          <a:xfrm>
            <a:off x="6013224" y="5389067"/>
            <a:ext cx="492444" cy="461665"/>
            <a:chOff x="7471821" y="2229458"/>
            <a:chExt cx="492444" cy="461665"/>
          </a:xfrm>
        </p:grpSpPr>
        <p:sp>
          <p:nvSpPr>
            <p:cNvPr id="11" name="円/楕円 59">
              <a:extLst>
                <a:ext uri="{FF2B5EF4-FFF2-40B4-BE49-F238E27FC236}">
                  <a16:creationId xmlns:a16="http://schemas.microsoft.com/office/drawing/2014/main" id="{6D03B430-B57D-CBF5-413F-9C3CC526DEB7}"/>
                </a:ext>
              </a:extLst>
            </p:cNvPr>
            <p:cNvSpPr>
              <a:spLocks noChangeAspect="1"/>
            </p:cNvSpPr>
            <p:nvPr/>
          </p:nvSpPr>
          <p:spPr>
            <a:xfrm>
              <a:off x="7583041" y="2376070"/>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12" name="正方形/長方形 11">
              <a:extLst>
                <a:ext uri="{FF2B5EF4-FFF2-40B4-BE49-F238E27FC236}">
                  <a16:creationId xmlns:a16="http://schemas.microsoft.com/office/drawing/2014/main" id="{62229A00-BF26-EB23-FB2B-6546818ABEA9}"/>
                </a:ext>
              </a:extLst>
            </p:cNvPr>
            <p:cNvSpPr/>
            <p:nvPr/>
          </p:nvSpPr>
          <p:spPr>
            <a:xfrm>
              <a:off x="7471821" y="2229458"/>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❻</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954"/>
        <p:cNvGrpSpPr/>
        <p:nvPr/>
      </p:nvGrpSpPr>
      <p:grpSpPr>
        <a:xfrm>
          <a:off x="0" y="0"/>
          <a:ext cx="0" cy="0"/>
          <a:chOff x="0" y="0"/>
          <a:chExt cx="0" cy="0"/>
        </a:xfrm>
      </p:grpSpPr>
      <p:pic>
        <p:nvPicPr>
          <p:cNvPr id="3" name="図 2" descr="次の診療を申し込むという表示が出ており、「進む」をタップしている画像"/>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26905" y="1997305"/>
            <a:ext cx="1599614" cy="3506400"/>
          </a:xfrm>
          <a:prstGeom prst="rect">
            <a:avLst/>
          </a:prstGeom>
        </p:spPr>
      </p:pic>
      <p:pic>
        <p:nvPicPr>
          <p:cNvPr id="972" name="Google Shape;972;g14384bf8b8a_2_163" descr="受診者選択画面の画像"/>
          <p:cNvPicPr preferRelativeResize="0">
            <a:picLocks noChangeAspect="1"/>
          </p:cNvPicPr>
          <p:nvPr/>
        </p:nvPicPr>
        <p:blipFill>
          <a:blip r:embed="rId5">
            <a:alphaModFix/>
          </a:blip>
          <a:stretch>
            <a:fillRect/>
          </a:stretch>
        </p:blipFill>
        <p:spPr>
          <a:xfrm>
            <a:off x="2605277" y="1992920"/>
            <a:ext cx="1620000" cy="3507769"/>
          </a:xfrm>
          <a:prstGeom prst="rect">
            <a:avLst/>
          </a:prstGeom>
          <a:noFill/>
          <a:ln w="9525">
            <a:solidFill>
              <a:schemeClr val="tx1">
                <a:lumMod val="50000"/>
                <a:lumOff val="50000"/>
              </a:schemeClr>
            </a:solidFill>
          </a:ln>
        </p:spPr>
      </p:pic>
      <p:pic>
        <p:nvPicPr>
          <p:cNvPr id="973" name="Google Shape;973;g14384bf8b8a_2_163" descr="受診者選択画面で該当する受診者を選択し「選択して次へ」をタップしている画像"/>
          <p:cNvPicPr preferRelativeResize="0">
            <a:picLocks noChangeAspect="1"/>
          </p:cNvPicPr>
          <p:nvPr/>
        </p:nvPicPr>
        <p:blipFill>
          <a:blip r:embed="rId6">
            <a:alphaModFix/>
          </a:blip>
          <a:stretch>
            <a:fillRect/>
          </a:stretch>
        </p:blipFill>
        <p:spPr>
          <a:xfrm>
            <a:off x="4765020" y="1992920"/>
            <a:ext cx="1620000" cy="3507810"/>
          </a:xfrm>
          <a:prstGeom prst="rect">
            <a:avLst/>
          </a:prstGeom>
          <a:noFill/>
          <a:ln w="9525">
            <a:solidFill>
              <a:schemeClr val="tx1">
                <a:lumMod val="50000"/>
                <a:lumOff val="50000"/>
              </a:schemeClr>
            </a:solidFill>
          </a:ln>
        </p:spPr>
      </p:pic>
      <p:graphicFrame>
        <p:nvGraphicFramePr>
          <p:cNvPr id="2" name="オブジェクト 1" hidden="1">
            <a:extLst>
              <a:ext uri="{FF2B5EF4-FFF2-40B4-BE49-F238E27FC236}">
                <a16:creationId xmlns:a16="http://schemas.microsoft.com/office/drawing/2014/main" id="{7F6633C4-5DED-466B-B5CB-BF4B9D5621B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7" imgW="353" imgH="353" progId="TCLayout.ActiveDocument.1">
                  <p:embed/>
                </p:oleObj>
              </mc:Choice>
              <mc:Fallback>
                <p:oleObj name="think-cell スライド" r:id="rId7" imgW="353" imgH="353" progId="TCLayout.ActiveDocument.1">
                  <p:embed/>
                  <p:pic>
                    <p:nvPicPr>
                      <p:cNvPr id="2" name="オブジェクト 1" hidden="1">
                        <a:extLst>
                          <a:ext uri="{FF2B5EF4-FFF2-40B4-BE49-F238E27FC236}">
                            <a16:creationId xmlns:a16="http://schemas.microsoft.com/office/drawing/2014/main" id="{7F6633C4-5DED-466B-B5CB-BF4B9D5621BC}"/>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956" name="Google Shape;956;g14384bf8b8a_2_163"/>
          <p:cNvSpPr txBox="1"/>
          <p:nvPr/>
        </p:nvSpPr>
        <p:spPr>
          <a:xfrm>
            <a:off x="3173250" y="1513962"/>
            <a:ext cx="1511100" cy="226500"/>
          </a:xfrm>
          <a:prstGeom prst="rect">
            <a:avLst/>
          </a:prstGeom>
          <a:noFill/>
          <a:ln>
            <a:noFill/>
          </a:ln>
        </p:spPr>
        <p:txBody>
          <a:bodyPr spcFirstLastPara="1" wrap="square" lIns="0" tIns="10850" rIns="0" bIns="0" anchor="t" anchorCtr="0">
            <a:spAutoFit/>
          </a:bodyPr>
          <a:lstStyle/>
          <a:p>
            <a:pPr marL="10859" marR="0" lvl="0" indent="0" algn="l" rtl="0">
              <a:lnSpc>
                <a:spcPct val="100000"/>
              </a:lnSpc>
              <a:spcBef>
                <a:spcPts val="0"/>
              </a:spcBef>
              <a:spcAft>
                <a:spcPts val="0"/>
              </a:spcAft>
              <a:buClr>
                <a:srgbClr val="000000"/>
              </a:buClr>
              <a:buSzPts val="1400"/>
              <a:buFont typeface="Arial"/>
              <a:buNone/>
            </a:pPr>
            <a:r>
              <a:rPr lang="ja-JP" b="1">
                <a:solidFill>
                  <a:srgbClr val="009650"/>
                </a:solidFill>
                <a:latin typeface="BIZ UDゴシック" panose="020B0400000000000000" pitchFamily="49" charset="-128"/>
                <a:ea typeface="BIZ UDゴシック" panose="020B0400000000000000" pitchFamily="49" charset="-128"/>
                <a:cs typeface="Meiryo"/>
                <a:sym typeface="Meiryo"/>
              </a:rPr>
              <a:t>受診者</a:t>
            </a:r>
            <a:r>
              <a:rPr lang="ja-JP" sz="1400" b="1" i="0" u="none" strike="noStrike" cap="none">
                <a:solidFill>
                  <a:srgbClr val="009650"/>
                </a:solidFill>
                <a:latin typeface="BIZ UDゴシック" panose="020B0400000000000000" pitchFamily="49" charset="-128"/>
                <a:ea typeface="BIZ UDゴシック" panose="020B0400000000000000" pitchFamily="49" charset="-128"/>
                <a:cs typeface="Meiryo"/>
                <a:sym typeface="Meiryo"/>
              </a:rPr>
              <a:t>を選ぶ</a:t>
            </a:r>
            <a:endParaRPr sz="1400" b="1" i="0" u="none" strike="noStrike" cap="none">
              <a:solidFill>
                <a:srgbClr val="009650"/>
              </a:solidFill>
              <a:latin typeface="BIZ UDゴシック" panose="020B0400000000000000" pitchFamily="49" charset="-128"/>
              <a:ea typeface="BIZ UDゴシック" panose="020B0400000000000000" pitchFamily="49" charset="-128"/>
              <a:cs typeface="Meiryo"/>
              <a:sym typeface="Meiryo"/>
            </a:endParaRPr>
          </a:p>
        </p:txBody>
      </p:sp>
      <p:sp>
        <p:nvSpPr>
          <p:cNvPr id="957" name="Google Shape;957;g14384bf8b8a_2_163"/>
          <p:cNvSpPr txBox="1"/>
          <p:nvPr/>
        </p:nvSpPr>
        <p:spPr>
          <a:xfrm>
            <a:off x="415213" y="1988924"/>
            <a:ext cx="2039138" cy="2358964"/>
          </a:xfrm>
          <a:prstGeom prst="rect">
            <a:avLst/>
          </a:prstGeom>
          <a:noFill/>
          <a:ln>
            <a:noFill/>
          </a:ln>
        </p:spPr>
        <p:txBody>
          <a:bodyPr spcFirstLastPara="1" wrap="square" lIns="0" tIns="12050" rIns="0" bIns="0" anchor="t" anchorCtr="0">
            <a:spAutoFit/>
          </a:bodyPr>
          <a:lstStyle/>
          <a:p>
            <a:pPr marL="9525" marR="4343" lvl="0" algn="l" rtl="0">
              <a:spcBef>
                <a:spcPts val="0"/>
              </a:spcBef>
              <a:spcAft>
                <a:spcPts val="0"/>
              </a:spcAft>
              <a:buNone/>
              <a:tabLst>
                <a:tab pos="350838" algn="l"/>
              </a:tabLst>
            </a:pPr>
            <a:r>
              <a:rPr lang="ja-JP" altLang="en-US" sz="2400" b="1" dirty="0">
                <a:solidFill>
                  <a:srgbClr val="009650"/>
                </a:solidFill>
                <a:latin typeface="BIZ UDゴシック" panose="020B0400000000000000" pitchFamily="49" charset="-128"/>
                <a:ea typeface="BIZ UDゴシック" panose="020B0400000000000000" pitchFamily="49" charset="-128"/>
                <a:cs typeface="Meiryo"/>
                <a:sym typeface="Meiryo"/>
              </a:rPr>
              <a:t>❼</a:t>
            </a:r>
            <a:r>
              <a:rPr lang="en-US" altLang="ja-JP" sz="2400" b="1" dirty="0">
                <a:solidFill>
                  <a:srgbClr val="009650"/>
                </a:solidFill>
                <a:latin typeface="BIZ UDゴシック" panose="020B0400000000000000" pitchFamily="49" charset="-128"/>
                <a:ea typeface="BIZ UDゴシック" panose="020B0400000000000000" pitchFamily="49" charset="-128"/>
                <a:cs typeface="Meiryo"/>
                <a:sym typeface="Meiryo"/>
              </a:rPr>
              <a:t>	</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受診者選択</a:t>
            </a: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が</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4343" lvl="0" algn="l" rtl="0">
              <a:spcBef>
                <a:spcPts val="0"/>
              </a:spcBef>
              <a:spcAft>
                <a:spcPts val="0"/>
              </a:spcAft>
              <a:buNone/>
              <a:tabLst>
                <a:tab pos="350838" algn="l"/>
              </a:tabLst>
            </a:pP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	</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表示</a:t>
            </a: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されます</a:t>
            </a:r>
            <a:endParaRPr sz="1800" b="1" i="0" u="none" strike="noStrike" cap="none" dirty="0">
              <a:solidFill>
                <a:srgbClr val="009650"/>
              </a:solidFill>
              <a:latin typeface="BIZ UDゴシック" panose="020B0400000000000000" pitchFamily="49" charset="-128"/>
              <a:ea typeface="BIZ UDゴシック" panose="020B0400000000000000" pitchFamily="49" charset="-128"/>
              <a:cs typeface="Meiryo"/>
              <a:sym typeface="Meiryo"/>
            </a:endParaRPr>
          </a:p>
          <a:p>
            <a:pPr marL="9525" marR="4343" lvl="0" algn="l" rtl="0">
              <a:spcBef>
                <a:spcPts val="0"/>
              </a:spcBef>
              <a:spcAft>
                <a:spcPts val="0"/>
              </a:spcAft>
              <a:buClr>
                <a:srgbClr val="000000"/>
              </a:buClr>
              <a:buSzPts val="2400"/>
              <a:buFont typeface="Arial"/>
              <a:buNone/>
              <a:tabLst>
                <a:tab pos="350838" algn="l"/>
              </a:tabLst>
            </a:pPr>
            <a:r>
              <a:rPr lang="ja-JP" altLang="en-US" sz="2400" b="1" dirty="0">
                <a:solidFill>
                  <a:srgbClr val="009650"/>
                </a:solidFill>
                <a:latin typeface="BIZ UDゴシック" panose="020B0400000000000000" pitchFamily="49" charset="-128"/>
                <a:ea typeface="BIZ UDゴシック" panose="020B0400000000000000" pitchFamily="49" charset="-128"/>
                <a:cs typeface="Meiryo"/>
                <a:sym typeface="Meiryo"/>
              </a:rPr>
              <a:t>❽</a:t>
            </a:r>
            <a:r>
              <a:rPr lang="en-US" altLang="ja-JP" sz="2400" b="1" dirty="0">
                <a:solidFill>
                  <a:srgbClr val="009650"/>
                </a:solidFill>
                <a:latin typeface="BIZ UDゴシック" panose="020B0400000000000000" pitchFamily="49" charset="-128"/>
                <a:ea typeface="BIZ UDゴシック" panose="020B0400000000000000" pitchFamily="49" charset="-128"/>
                <a:cs typeface="Meiryo"/>
                <a:sym typeface="Meiryo"/>
              </a:rPr>
              <a:t>	</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該当する</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4343" lvl="0" algn="l" rtl="0">
              <a:spcBef>
                <a:spcPts val="0"/>
              </a:spcBef>
              <a:spcAft>
                <a:spcPts val="0"/>
              </a:spcAft>
              <a:buClr>
                <a:srgbClr val="000000"/>
              </a:buClr>
              <a:buSzPts val="2400"/>
              <a:buFont typeface="Arial"/>
              <a:buNone/>
              <a:tabLst>
                <a:tab pos="350838" algn="l"/>
              </a:tabLst>
            </a:pP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	</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受診者を選択</a:t>
            </a:r>
            <a:endParaRPr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4343" lvl="0" algn="l" rtl="0">
              <a:spcBef>
                <a:spcPts val="85"/>
              </a:spcBef>
              <a:spcAft>
                <a:spcPts val="0"/>
              </a:spcAft>
              <a:buClr>
                <a:srgbClr val="000000"/>
              </a:buClr>
              <a:buSzPts val="2400"/>
              <a:buFont typeface="Arial"/>
              <a:buNone/>
              <a:tabLst>
                <a:tab pos="350838" algn="l"/>
              </a:tabLst>
            </a:pPr>
            <a:r>
              <a:rPr lang="ja-JP" altLang="en-US" sz="2400" b="1" dirty="0">
                <a:solidFill>
                  <a:srgbClr val="009650"/>
                </a:solidFill>
                <a:latin typeface="BIZ UDゴシック" panose="020B0400000000000000" pitchFamily="49" charset="-128"/>
                <a:ea typeface="BIZ UDゴシック" panose="020B0400000000000000" pitchFamily="49" charset="-128"/>
                <a:cs typeface="Meiryo"/>
                <a:sym typeface="Meiryo"/>
              </a:rPr>
              <a:t>❾</a:t>
            </a:r>
            <a:r>
              <a:rPr lang="en-US" altLang="ja-JP" sz="2400" b="1" dirty="0">
                <a:solidFill>
                  <a:srgbClr val="009650"/>
                </a:solidFill>
                <a:latin typeface="BIZ UDゴシック" panose="020B0400000000000000" pitchFamily="49" charset="-128"/>
                <a:ea typeface="BIZ UDゴシック" panose="020B0400000000000000" pitchFamily="49" charset="-128"/>
                <a:cs typeface="Meiryo"/>
                <a:sym typeface="Meiryo"/>
              </a:rPr>
              <a:t>	</a:t>
            </a: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選択して</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4343" lvl="0" algn="l" rtl="0">
              <a:spcBef>
                <a:spcPts val="85"/>
              </a:spcBef>
              <a:spcAft>
                <a:spcPts val="0"/>
              </a:spcAft>
              <a:buClr>
                <a:srgbClr val="000000"/>
              </a:buClr>
              <a:buSzPts val="2400"/>
              <a:buFont typeface="Arial"/>
              <a:buNone/>
              <a:tabLst>
                <a:tab pos="350838" algn="l"/>
              </a:tabLst>
            </a:pP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	</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次へ</a:t>
            </a: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を</a:t>
            </a: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選択</a:t>
            </a:r>
            <a:endParaRPr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4343" lvl="0" algn="l" rtl="0">
              <a:spcBef>
                <a:spcPts val="85"/>
              </a:spcBef>
              <a:spcAft>
                <a:spcPts val="0"/>
              </a:spcAft>
              <a:buClr>
                <a:srgbClr val="000000"/>
              </a:buClr>
              <a:buSzPts val="2400"/>
              <a:buFont typeface="Arial"/>
              <a:buNone/>
              <a:tabLst>
                <a:tab pos="350838" algn="l"/>
              </a:tabLst>
            </a:pPr>
            <a:r>
              <a:rPr lang="ja-JP" altLang="en-US" sz="2400" b="1" dirty="0">
                <a:solidFill>
                  <a:srgbClr val="009650"/>
                </a:solidFill>
                <a:latin typeface="BIZ UDゴシック" panose="020B0400000000000000" pitchFamily="49" charset="-128"/>
                <a:ea typeface="BIZ UDゴシック" panose="020B0400000000000000" pitchFamily="49" charset="-128"/>
                <a:cs typeface="Meiryo"/>
                <a:sym typeface="Meiryo"/>
              </a:rPr>
              <a:t>➓</a:t>
            </a:r>
            <a:r>
              <a:rPr lang="en-US" altLang="ja-JP" sz="2400" b="1" dirty="0">
                <a:solidFill>
                  <a:srgbClr val="009650"/>
                </a:solidFill>
                <a:latin typeface="BIZ UDゴシック" panose="020B0400000000000000" pitchFamily="49" charset="-128"/>
                <a:ea typeface="BIZ UDゴシック" panose="020B0400000000000000" pitchFamily="49" charset="-128"/>
                <a:cs typeface="Meiryo"/>
                <a:sym typeface="Meiryo"/>
              </a:rPr>
              <a:t>	</a:t>
            </a: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進む</a:t>
            </a: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を</a:t>
            </a: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選択</a:t>
            </a:r>
            <a:endParaRPr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p:txBody>
      </p:sp>
      <p:sp>
        <p:nvSpPr>
          <p:cNvPr id="974" name="Google Shape;974;g14384bf8b8a_2_163"/>
          <p:cNvSpPr/>
          <p:nvPr/>
        </p:nvSpPr>
        <p:spPr>
          <a:xfrm>
            <a:off x="4799906" y="5030654"/>
            <a:ext cx="1548000" cy="3240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ゴシック" panose="020B0400000000000000" pitchFamily="49" charset="-128"/>
              <a:ea typeface="BIZ UDゴシック" panose="020B0400000000000000" pitchFamily="49" charset="-128"/>
              <a:cs typeface="Calibri"/>
              <a:sym typeface="Calibri"/>
            </a:endParaRPr>
          </a:p>
        </p:txBody>
      </p:sp>
      <p:sp>
        <p:nvSpPr>
          <p:cNvPr id="975" name="Google Shape;975;g14384bf8b8a_2_163"/>
          <p:cNvSpPr/>
          <p:nvPr/>
        </p:nvSpPr>
        <p:spPr>
          <a:xfrm>
            <a:off x="4792369" y="2669322"/>
            <a:ext cx="1548000" cy="3960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ゴシック" panose="020B0400000000000000" pitchFamily="49" charset="-128"/>
              <a:ea typeface="BIZ UDゴシック" panose="020B0400000000000000" pitchFamily="49" charset="-128"/>
              <a:cs typeface="Calibri"/>
              <a:sym typeface="Calibri"/>
            </a:endParaRPr>
          </a:p>
        </p:txBody>
      </p:sp>
      <p:sp>
        <p:nvSpPr>
          <p:cNvPr id="982" name="Google Shape;982;g14384bf8b8a_2_163"/>
          <p:cNvSpPr/>
          <p:nvPr/>
        </p:nvSpPr>
        <p:spPr>
          <a:xfrm>
            <a:off x="7679422" y="3860253"/>
            <a:ext cx="756000" cy="3240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ゴシック" panose="020B0400000000000000" pitchFamily="49" charset="-128"/>
              <a:ea typeface="BIZ UDゴシック" panose="020B0400000000000000" pitchFamily="49" charset="-128"/>
              <a:cs typeface="Calibri"/>
              <a:sym typeface="Calibri"/>
            </a:endParaRPr>
          </a:p>
        </p:txBody>
      </p:sp>
      <p:sp>
        <p:nvSpPr>
          <p:cNvPr id="32"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3-C</a:t>
            </a:r>
            <a:endParaRPr lang="en-US" sz="3600" dirty="0">
              <a:latin typeface="BIZ UDゴシック" panose="020B0400000000000000" pitchFamily="49" charset="-128"/>
              <a:ea typeface="BIZ UDゴシック" panose="020B0400000000000000" pitchFamily="49" charset="-128"/>
            </a:endParaRPr>
          </a:p>
        </p:txBody>
      </p:sp>
      <p:grpSp>
        <p:nvGrpSpPr>
          <p:cNvPr id="49" name="図形グループ 48"/>
          <p:cNvGrpSpPr>
            <a:grpSpLocks noChangeAspect="1"/>
          </p:cNvGrpSpPr>
          <p:nvPr/>
        </p:nvGrpSpPr>
        <p:grpSpPr>
          <a:xfrm>
            <a:off x="4310195" y="3304349"/>
            <a:ext cx="360000" cy="270000"/>
            <a:chOff x="3355262" y="5469690"/>
            <a:chExt cx="720000" cy="540000"/>
          </a:xfrm>
        </p:grpSpPr>
        <p:cxnSp>
          <p:nvCxnSpPr>
            <p:cNvPr id="50" name="カギ線コネクタ 49"/>
            <p:cNvCxnSpPr/>
            <p:nvPr/>
          </p:nvCxnSpPr>
          <p:spPr>
            <a:xfrm rot="2700000">
              <a:off x="3429000" y="5469690"/>
              <a:ext cx="540000" cy="540000"/>
            </a:xfrm>
            <a:prstGeom prst="bentConnector3">
              <a:avLst>
                <a:gd name="adj1" fmla="val 100000"/>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cxnSp>
          <p:nvCxnSpPr>
            <p:cNvPr id="51" name="直線コネクタ 50"/>
            <p:cNvCxnSpPr/>
            <p:nvPr/>
          </p:nvCxnSpPr>
          <p:spPr>
            <a:xfrm>
              <a:off x="3355262" y="5737225"/>
              <a:ext cx="720000" cy="0"/>
            </a:xfrm>
            <a:prstGeom prst="line">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grpSp>
      <p:grpSp>
        <p:nvGrpSpPr>
          <p:cNvPr id="52" name="図形グループ 51"/>
          <p:cNvGrpSpPr>
            <a:grpSpLocks noChangeAspect="1"/>
          </p:cNvGrpSpPr>
          <p:nvPr/>
        </p:nvGrpSpPr>
        <p:grpSpPr>
          <a:xfrm>
            <a:off x="6476038" y="3304349"/>
            <a:ext cx="360000" cy="270000"/>
            <a:chOff x="3355262" y="5469690"/>
            <a:chExt cx="720000" cy="540000"/>
          </a:xfrm>
        </p:grpSpPr>
        <p:cxnSp>
          <p:nvCxnSpPr>
            <p:cNvPr id="53" name="カギ線コネクタ 52"/>
            <p:cNvCxnSpPr/>
            <p:nvPr/>
          </p:nvCxnSpPr>
          <p:spPr>
            <a:xfrm rot="2700000">
              <a:off x="3429000" y="5469690"/>
              <a:ext cx="540000" cy="540000"/>
            </a:xfrm>
            <a:prstGeom prst="bentConnector3">
              <a:avLst>
                <a:gd name="adj1" fmla="val 100000"/>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cxnSp>
          <p:nvCxnSpPr>
            <p:cNvPr id="54" name="直線コネクタ 53"/>
            <p:cNvCxnSpPr/>
            <p:nvPr/>
          </p:nvCxnSpPr>
          <p:spPr>
            <a:xfrm>
              <a:off x="3355262" y="5737225"/>
              <a:ext cx="720000" cy="0"/>
            </a:xfrm>
            <a:prstGeom prst="line">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grpSp>
      <p:sp>
        <p:nvSpPr>
          <p:cNvPr id="4" name="タイトル 9">
            <a:extLst>
              <a:ext uri="{FF2B5EF4-FFF2-40B4-BE49-F238E27FC236}">
                <a16:creationId xmlns:a16="http://schemas.microsoft.com/office/drawing/2014/main" id="{2F53C532-9DED-A0CF-0D40-DCF691ECF96B}"/>
              </a:ext>
            </a:extLst>
          </p:cNvPr>
          <p:cNvSpPr txBox="1">
            <a:spLocks/>
          </p:cNvSpPr>
          <p:nvPr/>
        </p:nvSpPr>
        <p:spPr>
          <a:xfrm>
            <a:off x="1546533" y="235811"/>
            <a:ext cx="7382314"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オンライン診療アプリ</a:t>
            </a:r>
            <a:r>
              <a:rPr lang="ja-JP" altLang="ja-JP" sz="1800" dirty="0">
                <a:latin typeface="BIZ UDゴシック" panose="020B0400000000000000" pitchFamily="49" charset="-128"/>
                <a:ea typeface="BIZ UDゴシック" panose="020B0400000000000000" pitchFamily="49" charset="-128"/>
                <a:cs typeface="Meiryo"/>
                <a:sym typeface="Meiryo"/>
              </a:rPr>
              <a:t>curo</a:t>
            </a:r>
            <a:r>
              <a:rPr lang="ja-JP" altLang="ja-JP" sz="1800" spc="-750" dirty="0">
                <a:latin typeface="BIZ UDゴシック" panose="020B0400000000000000" pitchFamily="49" charset="-128"/>
                <a:ea typeface="BIZ UDゴシック" panose="020B0400000000000000" pitchFamily="49" charset="-128"/>
                <a:cs typeface="Meiryo"/>
                <a:sym typeface="Meiryo"/>
              </a:rPr>
              <a:t>n</a:t>
            </a:r>
            <a:r>
              <a:rPr lang="ja-JP" altLang="ja-JP" sz="1800" b="0" dirty="0">
                <a:latin typeface="BIZ UDゴシック" panose="020B0400000000000000" pitchFamily="49" charset="-128"/>
                <a:ea typeface="BIZ UDゴシック" panose="020B0400000000000000" pitchFamily="49" charset="-128"/>
                <a:cs typeface="Meiryo"/>
                <a:sym typeface="Meiryo"/>
              </a:rPr>
              <a:t>［</a:t>
            </a:r>
            <a:r>
              <a:rPr lang="ja-JP" altLang="ja-JP" sz="1800" dirty="0">
                <a:latin typeface="BIZ UDゴシック" panose="020B0400000000000000" pitchFamily="49" charset="-128"/>
                <a:ea typeface="BIZ UDゴシック" panose="020B0400000000000000" pitchFamily="49" charset="-128"/>
                <a:cs typeface="Meiryo"/>
                <a:sym typeface="Meiryo"/>
              </a:rPr>
              <a:t>クロン</a:t>
            </a:r>
            <a:r>
              <a:rPr lang="ja-JP" altLang="ja-JP" sz="1800" b="0" dirty="0">
                <a:latin typeface="BIZ UDゴシック" panose="020B0400000000000000" pitchFamily="49" charset="-128"/>
                <a:ea typeface="BIZ UDゴシック" panose="020B0400000000000000" pitchFamily="49" charset="-128"/>
                <a:cs typeface="Meiryo"/>
                <a:sym typeface="Meiryo"/>
              </a:rPr>
              <a:t>］</a:t>
            </a:r>
            <a:r>
              <a:rPr lang="en-US" altLang="ja-JP" sz="1800" spc="-13" dirty="0">
                <a:latin typeface="BIZ UDゴシック" panose="020B0400000000000000" pitchFamily="49" charset="-128"/>
                <a:ea typeface="BIZ UDゴシック" panose="020B0400000000000000" pitchFamily="49" charset="-128"/>
              </a:rPr>
              <a:t> </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【11</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ja-JP" altLang="en-US" sz="3200" dirty="0">
                <a:latin typeface="BIZ UDゴシック" panose="020B0400000000000000" pitchFamily="49" charset="-128"/>
                <a:ea typeface="BIZ UDゴシック" panose="020B0400000000000000" pitchFamily="49" charset="-128"/>
                <a:cs typeface="Meiryo"/>
                <a:sym typeface="Meiryo"/>
              </a:rPr>
              <a:t>「再診」の場合の流れの</a:t>
            </a:r>
            <a:r>
              <a:rPr lang="ja-JP" altLang="en-US" sz="3200" spc="-100" dirty="0">
                <a:latin typeface="BIZ UDゴシック" panose="020B0400000000000000" pitchFamily="49" charset="-128"/>
                <a:ea typeface="BIZ UDゴシック" panose="020B0400000000000000" pitchFamily="49" charset="-128"/>
                <a:cs typeface="Meiryo"/>
                <a:sym typeface="Meiryo"/>
              </a:rPr>
              <a:t>紹介</a:t>
            </a:r>
            <a:endParaRPr kumimoji="0" lang="ja-JP" altLang="en-US" sz="3200" kern="0" spc="-100" dirty="0">
              <a:latin typeface="BIZ UDゴシック" panose="020B0400000000000000" pitchFamily="49" charset="-128"/>
              <a:ea typeface="BIZ UDゴシック" panose="020B0400000000000000" pitchFamily="49" charset="-128"/>
            </a:endParaRPr>
          </a:p>
        </p:txBody>
      </p:sp>
      <p:grpSp>
        <p:nvGrpSpPr>
          <p:cNvPr id="5" name="図形グループ 58">
            <a:extLst>
              <a:ext uri="{FF2B5EF4-FFF2-40B4-BE49-F238E27FC236}">
                <a16:creationId xmlns:a16="http://schemas.microsoft.com/office/drawing/2014/main" id="{EDCEBE73-A62D-1A62-6B5B-8FCCCEACB1EE}"/>
              </a:ext>
            </a:extLst>
          </p:cNvPr>
          <p:cNvGrpSpPr/>
          <p:nvPr/>
        </p:nvGrpSpPr>
        <p:grpSpPr>
          <a:xfrm>
            <a:off x="2419578" y="1772303"/>
            <a:ext cx="492444" cy="461665"/>
            <a:chOff x="7471821" y="2229458"/>
            <a:chExt cx="492444" cy="461665"/>
          </a:xfrm>
        </p:grpSpPr>
        <p:sp>
          <p:nvSpPr>
            <p:cNvPr id="6" name="円/楕円 59">
              <a:extLst>
                <a:ext uri="{FF2B5EF4-FFF2-40B4-BE49-F238E27FC236}">
                  <a16:creationId xmlns:a16="http://schemas.microsoft.com/office/drawing/2014/main" id="{B8941E9A-DB05-40FF-AD6A-4F4348DC27CF}"/>
                </a:ext>
              </a:extLst>
            </p:cNvPr>
            <p:cNvSpPr>
              <a:spLocks noChangeAspect="1"/>
            </p:cNvSpPr>
            <p:nvPr/>
          </p:nvSpPr>
          <p:spPr>
            <a:xfrm>
              <a:off x="7583041" y="2376070"/>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7" name="正方形/長方形 6">
              <a:extLst>
                <a:ext uri="{FF2B5EF4-FFF2-40B4-BE49-F238E27FC236}">
                  <a16:creationId xmlns:a16="http://schemas.microsoft.com/office/drawing/2014/main" id="{D8521AE6-CC7F-4963-5993-9AD7B5AF42C5}"/>
                </a:ext>
              </a:extLst>
            </p:cNvPr>
            <p:cNvSpPr/>
            <p:nvPr/>
          </p:nvSpPr>
          <p:spPr>
            <a:xfrm>
              <a:off x="7471821" y="2229458"/>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❼</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grpSp>
        <p:nvGrpSpPr>
          <p:cNvPr id="8" name="図形グループ 58">
            <a:extLst>
              <a:ext uri="{FF2B5EF4-FFF2-40B4-BE49-F238E27FC236}">
                <a16:creationId xmlns:a16="http://schemas.microsoft.com/office/drawing/2014/main" id="{EF1AC405-968E-5E24-298D-33D26E72C130}"/>
              </a:ext>
            </a:extLst>
          </p:cNvPr>
          <p:cNvGrpSpPr/>
          <p:nvPr/>
        </p:nvGrpSpPr>
        <p:grpSpPr>
          <a:xfrm>
            <a:off x="4532473" y="2438489"/>
            <a:ext cx="492444" cy="461665"/>
            <a:chOff x="7471821" y="2229458"/>
            <a:chExt cx="492444" cy="461665"/>
          </a:xfrm>
        </p:grpSpPr>
        <p:sp>
          <p:nvSpPr>
            <p:cNvPr id="9" name="円/楕円 59">
              <a:extLst>
                <a:ext uri="{FF2B5EF4-FFF2-40B4-BE49-F238E27FC236}">
                  <a16:creationId xmlns:a16="http://schemas.microsoft.com/office/drawing/2014/main" id="{1094863F-7CEF-3583-6E06-F17612A510C3}"/>
                </a:ext>
              </a:extLst>
            </p:cNvPr>
            <p:cNvSpPr>
              <a:spLocks noChangeAspect="1"/>
            </p:cNvSpPr>
            <p:nvPr/>
          </p:nvSpPr>
          <p:spPr>
            <a:xfrm>
              <a:off x="7583041" y="2376070"/>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10" name="正方形/長方形 9">
              <a:extLst>
                <a:ext uri="{FF2B5EF4-FFF2-40B4-BE49-F238E27FC236}">
                  <a16:creationId xmlns:a16="http://schemas.microsoft.com/office/drawing/2014/main" id="{FDBB5D41-07C0-540E-38E0-F28C4B640A10}"/>
                </a:ext>
              </a:extLst>
            </p:cNvPr>
            <p:cNvSpPr/>
            <p:nvPr/>
          </p:nvSpPr>
          <p:spPr>
            <a:xfrm>
              <a:off x="7471821" y="2229458"/>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❽</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grpSp>
        <p:nvGrpSpPr>
          <p:cNvPr id="11" name="図形グループ 58">
            <a:extLst>
              <a:ext uri="{FF2B5EF4-FFF2-40B4-BE49-F238E27FC236}">
                <a16:creationId xmlns:a16="http://schemas.microsoft.com/office/drawing/2014/main" id="{083F2367-F4B8-6EE6-54F7-3FFF85586BBA}"/>
              </a:ext>
            </a:extLst>
          </p:cNvPr>
          <p:cNvGrpSpPr/>
          <p:nvPr/>
        </p:nvGrpSpPr>
        <p:grpSpPr>
          <a:xfrm>
            <a:off x="4579664" y="4778196"/>
            <a:ext cx="492444" cy="461665"/>
            <a:chOff x="7471821" y="2229458"/>
            <a:chExt cx="492444" cy="461665"/>
          </a:xfrm>
        </p:grpSpPr>
        <p:sp>
          <p:nvSpPr>
            <p:cNvPr id="12" name="円/楕円 59">
              <a:extLst>
                <a:ext uri="{FF2B5EF4-FFF2-40B4-BE49-F238E27FC236}">
                  <a16:creationId xmlns:a16="http://schemas.microsoft.com/office/drawing/2014/main" id="{B0CE46EE-3A39-8EB5-BF45-1DFE5F31027C}"/>
                </a:ext>
              </a:extLst>
            </p:cNvPr>
            <p:cNvSpPr>
              <a:spLocks noChangeAspect="1"/>
            </p:cNvSpPr>
            <p:nvPr/>
          </p:nvSpPr>
          <p:spPr>
            <a:xfrm>
              <a:off x="7583041" y="2376070"/>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13" name="正方形/長方形 12">
              <a:extLst>
                <a:ext uri="{FF2B5EF4-FFF2-40B4-BE49-F238E27FC236}">
                  <a16:creationId xmlns:a16="http://schemas.microsoft.com/office/drawing/2014/main" id="{2E0741CC-0752-E711-7B05-821E5083A24B}"/>
                </a:ext>
              </a:extLst>
            </p:cNvPr>
            <p:cNvSpPr/>
            <p:nvPr/>
          </p:nvSpPr>
          <p:spPr>
            <a:xfrm>
              <a:off x="7471821" y="2229458"/>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❾</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grpSp>
        <p:nvGrpSpPr>
          <p:cNvPr id="14" name="図形グループ 58">
            <a:extLst>
              <a:ext uri="{FF2B5EF4-FFF2-40B4-BE49-F238E27FC236}">
                <a16:creationId xmlns:a16="http://schemas.microsoft.com/office/drawing/2014/main" id="{E4B7083F-2AFC-BBDF-924D-011D436A55F5}"/>
              </a:ext>
            </a:extLst>
          </p:cNvPr>
          <p:cNvGrpSpPr/>
          <p:nvPr/>
        </p:nvGrpSpPr>
        <p:grpSpPr>
          <a:xfrm>
            <a:off x="7433200" y="3515971"/>
            <a:ext cx="492444" cy="461665"/>
            <a:chOff x="7471821" y="2229458"/>
            <a:chExt cx="492444" cy="461665"/>
          </a:xfrm>
        </p:grpSpPr>
        <p:sp>
          <p:nvSpPr>
            <p:cNvPr id="15" name="円/楕円 59">
              <a:extLst>
                <a:ext uri="{FF2B5EF4-FFF2-40B4-BE49-F238E27FC236}">
                  <a16:creationId xmlns:a16="http://schemas.microsoft.com/office/drawing/2014/main" id="{A768521D-FCF7-741E-326D-45992B79D2F5}"/>
                </a:ext>
              </a:extLst>
            </p:cNvPr>
            <p:cNvSpPr>
              <a:spLocks noChangeAspect="1"/>
            </p:cNvSpPr>
            <p:nvPr/>
          </p:nvSpPr>
          <p:spPr>
            <a:xfrm>
              <a:off x="7583041" y="2376070"/>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16" name="正方形/長方形 15">
              <a:extLst>
                <a:ext uri="{FF2B5EF4-FFF2-40B4-BE49-F238E27FC236}">
                  <a16:creationId xmlns:a16="http://schemas.microsoft.com/office/drawing/2014/main" id="{35754D6B-A053-00A7-94CA-FC4F0F023FF1}"/>
                </a:ext>
              </a:extLst>
            </p:cNvPr>
            <p:cNvSpPr/>
            <p:nvPr/>
          </p:nvSpPr>
          <p:spPr>
            <a:xfrm>
              <a:off x="7471821" y="2229458"/>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➓</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988"/>
        <p:cNvGrpSpPr/>
        <p:nvPr/>
      </p:nvGrpSpPr>
      <p:grpSpPr>
        <a:xfrm>
          <a:off x="0" y="0"/>
          <a:ext cx="0" cy="0"/>
          <a:chOff x="0" y="0"/>
          <a:chExt cx="0" cy="0"/>
        </a:xfrm>
      </p:grpSpPr>
      <p:graphicFrame>
        <p:nvGraphicFramePr>
          <p:cNvPr id="2" name="オブジェクト 1" hidden="1">
            <a:extLst>
              <a:ext uri="{FF2B5EF4-FFF2-40B4-BE49-F238E27FC236}">
                <a16:creationId xmlns:a16="http://schemas.microsoft.com/office/drawing/2014/main" id="{591286DD-BF78-4CCC-B416-B8270B0889D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353" imgH="353" progId="TCLayout.ActiveDocument.1">
                  <p:embed/>
                </p:oleObj>
              </mc:Choice>
              <mc:Fallback>
                <p:oleObj name="think-cell スライド" r:id="rId4" imgW="353" imgH="353" progId="TCLayout.ActiveDocument.1">
                  <p:embed/>
                  <p:pic>
                    <p:nvPicPr>
                      <p:cNvPr id="2" name="オブジェクト 1" hidden="1">
                        <a:extLst>
                          <a:ext uri="{FF2B5EF4-FFF2-40B4-BE49-F238E27FC236}">
                            <a16:creationId xmlns:a16="http://schemas.microsoft.com/office/drawing/2014/main" id="{591286DD-BF78-4CCC-B416-B8270B0889D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90" name="Google Shape;990;g14384bf8b8a_2_194"/>
          <p:cNvSpPr txBox="1"/>
          <p:nvPr/>
        </p:nvSpPr>
        <p:spPr>
          <a:xfrm>
            <a:off x="6787784" y="1613548"/>
            <a:ext cx="1620300" cy="225900"/>
          </a:xfrm>
          <a:prstGeom prst="rect">
            <a:avLst/>
          </a:prstGeom>
          <a:noFill/>
          <a:ln>
            <a:noFill/>
          </a:ln>
        </p:spPr>
        <p:txBody>
          <a:bodyPr spcFirstLastPara="1" wrap="square" lIns="0" tIns="10300" rIns="0" bIns="0" anchor="t" anchorCtr="0">
            <a:spAutoFit/>
          </a:bodyPr>
          <a:lstStyle/>
          <a:p>
            <a:pPr marL="10859"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9650"/>
              </a:solidFill>
              <a:latin typeface="BIZ UDゴシック" panose="020B0400000000000000" pitchFamily="49" charset="-128"/>
              <a:ea typeface="BIZ UDゴシック" panose="020B0400000000000000" pitchFamily="49" charset="-128"/>
              <a:cs typeface="Meiryo"/>
              <a:sym typeface="Meiryo"/>
            </a:endParaRPr>
          </a:p>
        </p:txBody>
      </p:sp>
      <p:sp>
        <p:nvSpPr>
          <p:cNvPr id="991" name="Google Shape;991;g14384bf8b8a_2_194"/>
          <p:cNvSpPr txBox="1"/>
          <p:nvPr/>
        </p:nvSpPr>
        <p:spPr>
          <a:xfrm>
            <a:off x="501557" y="1997525"/>
            <a:ext cx="2202900" cy="1304829"/>
          </a:xfrm>
          <a:prstGeom prst="rect">
            <a:avLst/>
          </a:prstGeom>
          <a:noFill/>
          <a:ln>
            <a:noFill/>
          </a:ln>
        </p:spPr>
        <p:txBody>
          <a:bodyPr spcFirstLastPara="1" wrap="square" lIns="0" tIns="12050" rIns="0" bIns="0" anchor="t" anchorCtr="0">
            <a:spAutoFit/>
          </a:bodyPr>
          <a:lstStyle/>
          <a:p>
            <a:pPr marL="9525" marR="4343" lvl="0" algn="l" rtl="0">
              <a:spcBef>
                <a:spcPts val="0"/>
              </a:spcBef>
              <a:spcAft>
                <a:spcPts val="0"/>
              </a:spcAft>
              <a:buNone/>
              <a:tabLst>
                <a:tab pos="350838" algn="l"/>
              </a:tabLst>
            </a:pPr>
            <a:r>
              <a:rPr lang="ja-JP" altLang="en-US" sz="2400" b="1" i="0" u="none" strike="noStrike" cap="none" dirty="0">
                <a:solidFill>
                  <a:srgbClr val="009650"/>
                </a:solidFill>
                <a:latin typeface="BIZ UDゴシック" panose="020B0400000000000000" pitchFamily="49" charset="-128"/>
                <a:ea typeface="BIZ UDゴシック" panose="020B0400000000000000" pitchFamily="49" charset="-128"/>
                <a:cs typeface="Meiryo"/>
                <a:sym typeface="Meiryo"/>
              </a:rPr>
              <a:t>⓫</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記載されている</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4343" lvl="0" algn="l" rtl="0">
              <a:spcBef>
                <a:spcPts val="0"/>
              </a:spcBef>
              <a:spcAft>
                <a:spcPts val="0"/>
              </a:spcAft>
              <a:buNone/>
              <a:tabLst>
                <a:tab pos="350838" algn="l"/>
              </a:tabLst>
            </a:pP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	</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予約内容を確認</a:t>
            </a:r>
            <a:endParaRPr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4343" lvl="0" algn="l" rtl="0">
              <a:spcBef>
                <a:spcPts val="0"/>
              </a:spcBef>
              <a:spcAft>
                <a:spcPts val="0"/>
              </a:spcAft>
              <a:buNone/>
              <a:tabLst>
                <a:tab pos="350838" algn="l"/>
              </a:tabLst>
            </a:pPr>
            <a:r>
              <a:rPr lang="ja-JP" altLang="en-US" sz="2400" b="1" i="0" u="none" strike="noStrike" cap="none" dirty="0">
                <a:solidFill>
                  <a:srgbClr val="009650"/>
                </a:solidFill>
                <a:latin typeface="BIZ UDゴシック" panose="020B0400000000000000" pitchFamily="49" charset="-128"/>
                <a:ea typeface="BIZ UDゴシック" panose="020B0400000000000000" pitchFamily="49" charset="-128"/>
                <a:cs typeface="Meiryo"/>
                <a:sym typeface="Meiryo"/>
              </a:rPr>
              <a:t>⓬</a:t>
            </a:r>
            <a:r>
              <a:rPr lang="en-US" altLang="ja-JP" sz="2400" b="1" i="0" u="none" strike="noStrike" cap="none" dirty="0">
                <a:solidFill>
                  <a:srgbClr val="009650"/>
                </a:solidFill>
                <a:latin typeface="BIZ UDゴシック" panose="020B0400000000000000" pitchFamily="49" charset="-128"/>
                <a:ea typeface="BIZ UDゴシック" panose="020B0400000000000000" pitchFamily="49" charset="-128"/>
                <a:cs typeface="Meiryo"/>
                <a:sym typeface="Meiryo"/>
              </a:rPr>
              <a:t>	</a:t>
            </a: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確認して次へ</a:t>
            </a: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を</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4343" lvl="0" algn="l" rtl="0">
              <a:spcBef>
                <a:spcPts val="0"/>
              </a:spcBef>
              <a:spcAft>
                <a:spcPts val="0"/>
              </a:spcAft>
              <a:buNone/>
              <a:tabLst>
                <a:tab pos="350838" algn="l"/>
              </a:tabLst>
            </a:pP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	</a:t>
            </a: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選択</a:t>
            </a:r>
            <a:endParaRPr sz="1800" b="0" i="0" u="none" strike="noStrike" cap="none" dirty="0">
              <a:solidFill>
                <a:schemeClr val="dk1"/>
              </a:solidFill>
              <a:latin typeface="BIZ UDゴシック" panose="020B0400000000000000" pitchFamily="49" charset="-128"/>
              <a:ea typeface="BIZ UDゴシック" panose="020B0400000000000000" pitchFamily="49" charset="-128"/>
              <a:sym typeface="Arial"/>
            </a:endParaRPr>
          </a:p>
        </p:txBody>
      </p:sp>
      <p:sp>
        <p:nvSpPr>
          <p:cNvPr id="997" name="Google Shape;997;g14384bf8b8a_2_194"/>
          <p:cNvSpPr txBox="1"/>
          <p:nvPr/>
        </p:nvSpPr>
        <p:spPr>
          <a:xfrm>
            <a:off x="7046250" y="4424400"/>
            <a:ext cx="453900" cy="461700"/>
          </a:xfrm>
          <a:prstGeom prst="rect">
            <a:avLst/>
          </a:prstGeom>
          <a:noFill/>
          <a:ln>
            <a:noFill/>
          </a:ln>
        </p:spPr>
        <p:txBody>
          <a:bodyPr spcFirstLastPara="1" wrap="square" lIns="91425" tIns="91425" rIns="91425" bIns="91425" anchor="t" anchorCtr="0">
            <a:spAutoFit/>
          </a:bodyPr>
          <a:lstStyle/>
          <a:p>
            <a:pPr marL="9525" marR="4343" lvl="0" indent="0" algn="l" rtl="0">
              <a:spcBef>
                <a:spcPts val="0"/>
              </a:spcBef>
              <a:spcAft>
                <a:spcPts val="0"/>
              </a:spcAft>
              <a:buNone/>
            </a:pPr>
            <a:r>
              <a:rPr lang="ja-JP" sz="1800" b="1">
                <a:solidFill>
                  <a:schemeClr val="lt1"/>
                </a:solidFill>
                <a:latin typeface="BIZ UDゴシック" panose="020B0400000000000000" pitchFamily="49" charset="-128"/>
                <a:ea typeface="BIZ UDゴシック" panose="020B0400000000000000" pitchFamily="49" charset="-128"/>
                <a:cs typeface="Meiryo"/>
                <a:sym typeface="Meiryo"/>
              </a:rPr>
              <a:t>・</a:t>
            </a:r>
            <a:endParaRPr sz="1800">
              <a:solidFill>
                <a:schemeClr val="lt1"/>
              </a:solidFill>
              <a:latin typeface="BIZ UDゴシック" panose="020B0400000000000000" pitchFamily="49" charset="-128"/>
              <a:ea typeface="BIZ UDゴシック" panose="020B0400000000000000" pitchFamily="49" charset="-128"/>
            </a:endParaRPr>
          </a:p>
        </p:txBody>
      </p:sp>
      <p:pic>
        <p:nvPicPr>
          <p:cNvPr id="999" name="Google Shape;999;g14384bf8b8a_2_194" descr="次回診療申込画面で予約内容が表示されている画像"/>
          <p:cNvPicPr preferRelativeResize="0">
            <a:picLocks noChangeAspect="1"/>
          </p:cNvPicPr>
          <p:nvPr/>
        </p:nvPicPr>
        <p:blipFill>
          <a:blip r:embed="rId6">
            <a:alphaModFix/>
          </a:blip>
          <a:stretch>
            <a:fillRect/>
          </a:stretch>
        </p:blipFill>
        <p:spPr>
          <a:xfrm>
            <a:off x="2956007" y="1997525"/>
            <a:ext cx="1911939" cy="4140000"/>
          </a:xfrm>
          <a:prstGeom prst="rect">
            <a:avLst/>
          </a:prstGeom>
          <a:noFill/>
          <a:ln w="9525">
            <a:solidFill>
              <a:schemeClr val="tx1">
                <a:lumMod val="50000"/>
                <a:lumOff val="50000"/>
              </a:schemeClr>
            </a:solidFill>
          </a:ln>
        </p:spPr>
      </p:pic>
      <p:pic>
        <p:nvPicPr>
          <p:cNvPr id="1000" name="Google Shape;1000;g14384bf8b8a_2_194" descr="次回診療申込画面で「確認して次へ」をタップしている画像"/>
          <p:cNvPicPr preferRelativeResize="0">
            <a:picLocks noChangeAspect="1"/>
          </p:cNvPicPr>
          <p:nvPr/>
        </p:nvPicPr>
        <p:blipFill>
          <a:blip r:embed="rId6">
            <a:alphaModFix/>
          </a:blip>
          <a:stretch>
            <a:fillRect/>
          </a:stretch>
        </p:blipFill>
        <p:spPr>
          <a:xfrm>
            <a:off x="6199634" y="1997525"/>
            <a:ext cx="1911940" cy="4140000"/>
          </a:xfrm>
          <a:prstGeom prst="rect">
            <a:avLst/>
          </a:prstGeom>
          <a:noFill/>
          <a:ln w="9525">
            <a:solidFill>
              <a:schemeClr val="tx1">
                <a:lumMod val="50000"/>
                <a:lumOff val="50000"/>
              </a:schemeClr>
            </a:solidFill>
          </a:ln>
        </p:spPr>
      </p:pic>
      <p:sp>
        <p:nvSpPr>
          <p:cNvPr id="1001" name="Google Shape;1001;g14384bf8b8a_2_194"/>
          <p:cNvSpPr/>
          <p:nvPr/>
        </p:nvSpPr>
        <p:spPr>
          <a:xfrm>
            <a:off x="2990123" y="2941250"/>
            <a:ext cx="1836000" cy="9720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ゴシック" panose="020B0400000000000000" pitchFamily="49" charset="-128"/>
              <a:ea typeface="BIZ UDゴシック" panose="020B0400000000000000" pitchFamily="49" charset="-128"/>
              <a:cs typeface="Calibri"/>
              <a:sym typeface="Calibri"/>
            </a:endParaRPr>
          </a:p>
        </p:txBody>
      </p:sp>
      <p:sp>
        <p:nvSpPr>
          <p:cNvPr id="1002" name="Google Shape;1002;g14384bf8b8a_2_194"/>
          <p:cNvSpPr/>
          <p:nvPr/>
        </p:nvSpPr>
        <p:spPr>
          <a:xfrm>
            <a:off x="6235098" y="3982329"/>
            <a:ext cx="1836000" cy="3960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ゴシック" panose="020B0400000000000000" pitchFamily="49" charset="-128"/>
              <a:ea typeface="BIZ UDゴシック" panose="020B0400000000000000" pitchFamily="49" charset="-128"/>
              <a:cs typeface="Calibri"/>
              <a:sym typeface="Calibri"/>
            </a:endParaRPr>
          </a:p>
        </p:txBody>
      </p:sp>
      <p:sp>
        <p:nvSpPr>
          <p:cNvPr id="18"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3-C</a:t>
            </a:r>
            <a:endParaRPr lang="en-US" sz="3600" dirty="0">
              <a:latin typeface="BIZ UDゴシック" panose="020B0400000000000000" pitchFamily="49" charset="-128"/>
              <a:ea typeface="BIZ UDゴシック" panose="020B0400000000000000" pitchFamily="49" charset="-128"/>
            </a:endParaRPr>
          </a:p>
        </p:txBody>
      </p:sp>
      <p:grpSp>
        <p:nvGrpSpPr>
          <p:cNvPr id="20" name="図形グループ 19"/>
          <p:cNvGrpSpPr>
            <a:grpSpLocks noChangeAspect="1"/>
          </p:cNvGrpSpPr>
          <p:nvPr/>
        </p:nvGrpSpPr>
        <p:grpSpPr>
          <a:xfrm>
            <a:off x="5196435" y="3167090"/>
            <a:ext cx="720000" cy="540000"/>
            <a:chOff x="3355262" y="5469690"/>
            <a:chExt cx="720000" cy="540000"/>
          </a:xfrm>
        </p:grpSpPr>
        <p:cxnSp>
          <p:nvCxnSpPr>
            <p:cNvPr id="21" name="カギ線コネクタ 20"/>
            <p:cNvCxnSpPr/>
            <p:nvPr/>
          </p:nvCxnSpPr>
          <p:spPr>
            <a:xfrm rot="2700000">
              <a:off x="3429000" y="5469690"/>
              <a:ext cx="540000" cy="540000"/>
            </a:xfrm>
            <a:prstGeom prst="bentConnector3">
              <a:avLst>
                <a:gd name="adj1" fmla="val 100000"/>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a:off x="3355262" y="5737225"/>
              <a:ext cx="720000" cy="0"/>
            </a:xfrm>
            <a:prstGeom prst="line">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grpSp>
      <p:sp>
        <p:nvSpPr>
          <p:cNvPr id="3" name="タイトル 9">
            <a:extLst>
              <a:ext uri="{FF2B5EF4-FFF2-40B4-BE49-F238E27FC236}">
                <a16:creationId xmlns:a16="http://schemas.microsoft.com/office/drawing/2014/main" id="{FE3790A9-041E-CD3C-0FB4-08D93CA1FE31}"/>
              </a:ext>
            </a:extLst>
          </p:cNvPr>
          <p:cNvSpPr txBox="1">
            <a:spLocks/>
          </p:cNvSpPr>
          <p:nvPr/>
        </p:nvSpPr>
        <p:spPr>
          <a:xfrm>
            <a:off x="1546533" y="235811"/>
            <a:ext cx="7382314"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オンライン診療アプリ</a:t>
            </a:r>
            <a:r>
              <a:rPr lang="ja-JP" altLang="ja-JP" sz="1800" dirty="0">
                <a:latin typeface="BIZ UDゴシック" panose="020B0400000000000000" pitchFamily="49" charset="-128"/>
                <a:ea typeface="BIZ UDゴシック" panose="020B0400000000000000" pitchFamily="49" charset="-128"/>
                <a:cs typeface="Meiryo"/>
                <a:sym typeface="Meiryo"/>
              </a:rPr>
              <a:t>curo</a:t>
            </a:r>
            <a:r>
              <a:rPr lang="ja-JP" altLang="ja-JP" sz="1800" spc="-750" dirty="0">
                <a:latin typeface="BIZ UDゴシック" panose="020B0400000000000000" pitchFamily="49" charset="-128"/>
                <a:ea typeface="BIZ UDゴシック" panose="020B0400000000000000" pitchFamily="49" charset="-128"/>
                <a:cs typeface="Meiryo"/>
                <a:sym typeface="Meiryo"/>
              </a:rPr>
              <a:t>n</a:t>
            </a:r>
            <a:r>
              <a:rPr lang="ja-JP" altLang="ja-JP" sz="1800" b="0" dirty="0">
                <a:latin typeface="BIZ UDゴシック" panose="020B0400000000000000" pitchFamily="49" charset="-128"/>
                <a:ea typeface="BIZ UDゴシック" panose="020B0400000000000000" pitchFamily="49" charset="-128"/>
                <a:cs typeface="Meiryo"/>
                <a:sym typeface="Meiryo"/>
              </a:rPr>
              <a:t>［</a:t>
            </a:r>
            <a:r>
              <a:rPr lang="ja-JP" altLang="ja-JP" sz="1800" dirty="0">
                <a:latin typeface="BIZ UDゴシック" panose="020B0400000000000000" pitchFamily="49" charset="-128"/>
                <a:ea typeface="BIZ UDゴシック" panose="020B0400000000000000" pitchFamily="49" charset="-128"/>
                <a:cs typeface="Meiryo"/>
                <a:sym typeface="Meiryo"/>
              </a:rPr>
              <a:t>クロン</a:t>
            </a:r>
            <a:r>
              <a:rPr lang="ja-JP" altLang="ja-JP" sz="1800" b="0" dirty="0">
                <a:latin typeface="BIZ UDゴシック" panose="020B0400000000000000" pitchFamily="49" charset="-128"/>
                <a:ea typeface="BIZ UDゴシック" panose="020B0400000000000000" pitchFamily="49" charset="-128"/>
                <a:cs typeface="Meiryo"/>
                <a:sym typeface="Meiryo"/>
              </a:rPr>
              <a:t>］</a:t>
            </a:r>
            <a:r>
              <a:rPr lang="en-US" altLang="ja-JP" sz="1800" spc="-13" dirty="0">
                <a:latin typeface="BIZ UDゴシック" panose="020B0400000000000000" pitchFamily="49" charset="-128"/>
                <a:ea typeface="BIZ UDゴシック" panose="020B0400000000000000" pitchFamily="49" charset="-128"/>
              </a:rPr>
              <a:t> </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【11</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ja-JP" altLang="en-US" sz="3200" dirty="0">
                <a:latin typeface="BIZ UDゴシック" panose="020B0400000000000000" pitchFamily="49" charset="-128"/>
                <a:ea typeface="BIZ UDゴシック" panose="020B0400000000000000" pitchFamily="49" charset="-128"/>
                <a:cs typeface="Meiryo"/>
                <a:sym typeface="Meiryo"/>
              </a:rPr>
              <a:t>「再診」の場合の流れの</a:t>
            </a:r>
            <a:r>
              <a:rPr lang="ja-JP" altLang="en-US" sz="3200" spc="-100" dirty="0">
                <a:latin typeface="BIZ UDゴシック" panose="020B0400000000000000" pitchFamily="49" charset="-128"/>
                <a:ea typeface="BIZ UDゴシック" panose="020B0400000000000000" pitchFamily="49" charset="-128"/>
                <a:cs typeface="Meiryo"/>
                <a:sym typeface="Meiryo"/>
              </a:rPr>
              <a:t>紹介</a:t>
            </a:r>
            <a:endParaRPr kumimoji="0" lang="ja-JP" altLang="en-US" sz="3200" kern="0" spc="-100" dirty="0">
              <a:latin typeface="BIZ UDゴシック" panose="020B0400000000000000" pitchFamily="49" charset="-128"/>
              <a:ea typeface="BIZ UDゴシック" panose="020B0400000000000000" pitchFamily="49" charset="-128"/>
            </a:endParaRPr>
          </a:p>
        </p:txBody>
      </p:sp>
      <p:grpSp>
        <p:nvGrpSpPr>
          <p:cNvPr id="5" name="図形グループ 58">
            <a:extLst>
              <a:ext uri="{FF2B5EF4-FFF2-40B4-BE49-F238E27FC236}">
                <a16:creationId xmlns:a16="http://schemas.microsoft.com/office/drawing/2014/main" id="{C92FE5BC-5620-6190-50B4-5707C223F927}"/>
              </a:ext>
            </a:extLst>
          </p:cNvPr>
          <p:cNvGrpSpPr/>
          <p:nvPr/>
        </p:nvGrpSpPr>
        <p:grpSpPr>
          <a:xfrm>
            <a:off x="2738573" y="2645951"/>
            <a:ext cx="492444" cy="461665"/>
            <a:chOff x="7471821" y="2229458"/>
            <a:chExt cx="492444" cy="461665"/>
          </a:xfrm>
        </p:grpSpPr>
        <p:sp>
          <p:nvSpPr>
            <p:cNvPr id="6" name="円/楕円 59">
              <a:extLst>
                <a:ext uri="{FF2B5EF4-FFF2-40B4-BE49-F238E27FC236}">
                  <a16:creationId xmlns:a16="http://schemas.microsoft.com/office/drawing/2014/main" id="{48B6674D-307B-97D4-299F-847A6A8D86EC}"/>
                </a:ext>
              </a:extLst>
            </p:cNvPr>
            <p:cNvSpPr>
              <a:spLocks noChangeAspect="1"/>
            </p:cNvSpPr>
            <p:nvPr/>
          </p:nvSpPr>
          <p:spPr>
            <a:xfrm>
              <a:off x="7583041" y="2376070"/>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7" name="正方形/長方形 6">
              <a:extLst>
                <a:ext uri="{FF2B5EF4-FFF2-40B4-BE49-F238E27FC236}">
                  <a16:creationId xmlns:a16="http://schemas.microsoft.com/office/drawing/2014/main" id="{28C8DB49-B972-7BB5-FDAF-F53567679601}"/>
                </a:ext>
              </a:extLst>
            </p:cNvPr>
            <p:cNvSpPr/>
            <p:nvPr/>
          </p:nvSpPr>
          <p:spPr>
            <a:xfrm>
              <a:off x="7471821" y="2229458"/>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⓫</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grpSp>
        <p:nvGrpSpPr>
          <p:cNvPr id="8" name="図形グループ 58">
            <a:extLst>
              <a:ext uri="{FF2B5EF4-FFF2-40B4-BE49-F238E27FC236}">
                <a16:creationId xmlns:a16="http://schemas.microsoft.com/office/drawing/2014/main" id="{A07033CB-DBBB-FE99-27A0-29A6C3F5618B}"/>
              </a:ext>
            </a:extLst>
          </p:cNvPr>
          <p:cNvGrpSpPr/>
          <p:nvPr/>
        </p:nvGrpSpPr>
        <p:grpSpPr>
          <a:xfrm>
            <a:off x="5988876" y="3718664"/>
            <a:ext cx="492444" cy="461665"/>
            <a:chOff x="7471821" y="2229458"/>
            <a:chExt cx="492444" cy="461665"/>
          </a:xfrm>
        </p:grpSpPr>
        <p:sp>
          <p:nvSpPr>
            <p:cNvPr id="9" name="円/楕円 59">
              <a:extLst>
                <a:ext uri="{FF2B5EF4-FFF2-40B4-BE49-F238E27FC236}">
                  <a16:creationId xmlns:a16="http://schemas.microsoft.com/office/drawing/2014/main" id="{728B1BE1-AF26-FEC3-7C11-14B624A24A4A}"/>
                </a:ext>
              </a:extLst>
            </p:cNvPr>
            <p:cNvSpPr>
              <a:spLocks noChangeAspect="1"/>
            </p:cNvSpPr>
            <p:nvPr/>
          </p:nvSpPr>
          <p:spPr>
            <a:xfrm>
              <a:off x="7583041" y="2376070"/>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10" name="正方形/長方形 9">
              <a:extLst>
                <a:ext uri="{FF2B5EF4-FFF2-40B4-BE49-F238E27FC236}">
                  <a16:creationId xmlns:a16="http://schemas.microsoft.com/office/drawing/2014/main" id="{542B480A-C720-AA09-A2BE-332C42595A74}"/>
                </a:ext>
              </a:extLst>
            </p:cNvPr>
            <p:cNvSpPr/>
            <p:nvPr/>
          </p:nvSpPr>
          <p:spPr>
            <a:xfrm>
              <a:off x="7471821" y="2229458"/>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⓬</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009"/>
        <p:cNvGrpSpPr/>
        <p:nvPr/>
      </p:nvGrpSpPr>
      <p:grpSpPr>
        <a:xfrm>
          <a:off x="0" y="0"/>
          <a:ext cx="0" cy="0"/>
          <a:chOff x="0" y="0"/>
          <a:chExt cx="0" cy="0"/>
        </a:xfrm>
      </p:grpSpPr>
      <p:graphicFrame>
        <p:nvGraphicFramePr>
          <p:cNvPr id="2" name="オブジェクト 1" hidden="1">
            <a:extLst>
              <a:ext uri="{FF2B5EF4-FFF2-40B4-BE49-F238E27FC236}">
                <a16:creationId xmlns:a16="http://schemas.microsoft.com/office/drawing/2014/main" id="{983B434A-0B47-4D4B-A1A5-5C61777FB92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353" imgH="353" progId="TCLayout.ActiveDocument.1">
                  <p:embed/>
                </p:oleObj>
              </mc:Choice>
              <mc:Fallback>
                <p:oleObj name="think-cell スライド" r:id="rId4" imgW="353" imgH="353" progId="TCLayout.ActiveDocument.1">
                  <p:embed/>
                  <p:pic>
                    <p:nvPicPr>
                      <p:cNvPr id="2" name="オブジェクト 1" hidden="1">
                        <a:extLst>
                          <a:ext uri="{FF2B5EF4-FFF2-40B4-BE49-F238E27FC236}">
                            <a16:creationId xmlns:a16="http://schemas.microsoft.com/office/drawing/2014/main" id="{983B434A-0B47-4D4B-A1A5-5C61777FB92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11" name="Google Shape;1011;g143eb037c4f_1_5"/>
          <p:cNvSpPr txBox="1"/>
          <p:nvPr/>
        </p:nvSpPr>
        <p:spPr>
          <a:xfrm>
            <a:off x="6787784" y="1613548"/>
            <a:ext cx="1620300" cy="225900"/>
          </a:xfrm>
          <a:prstGeom prst="rect">
            <a:avLst/>
          </a:prstGeom>
          <a:noFill/>
          <a:ln>
            <a:noFill/>
          </a:ln>
        </p:spPr>
        <p:txBody>
          <a:bodyPr spcFirstLastPara="1" wrap="square" lIns="0" tIns="10300" rIns="0" bIns="0" anchor="t" anchorCtr="0">
            <a:spAutoFit/>
          </a:bodyPr>
          <a:lstStyle/>
          <a:p>
            <a:pPr marL="10859"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9650"/>
              </a:solidFill>
              <a:latin typeface="BIZ UDゴシック" panose="020B0400000000000000" pitchFamily="49" charset="-128"/>
              <a:ea typeface="BIZ UDゴシック" panose="020B0400000000000000" pitchFamily="49" charset="-128"/>
              <a:cs typeface="Meiryo"/>
              <a:sym typeface="Meiryo"/>
            </a:endParaRPr>
          </a:p>
        </p:txBody>
      </p:sp>
      <p:sp>
        <p:nvSpPr>
          <p:cNvPr id="1012" name="Google Shape;1012;g143eb037c4f_1_5"/>
          <p:cNvSpPr txBox="1"/>
          <p:nvPr/>
        </p:nvSpPr>
        <p:spPr>
          <a:xfrm>
            <a:off x="409950" y="1996149"/>
            <a:ext cx="2202900" cy="1581828"/>
          </a:xfrm>
          <a:prstGeom prst="rect">
            <a:avLst/>
          </a:prstGeom>
          <a:noFill/>
          <a:ln>
            <a:noFill/>
          </a:ln>
        </p:spPr>
        <p:txBody>
          <a:bodyPr spcFirstLastPara="1" wrap="square" lIns="0" tIns="12050" rIns="0" bIns="0" anchor="t" anchorCtr="0">
            <a:spAutoFit/>
          </a:bodyPr>
          <a:lstStyle/>
          <a:p>
            <a:pPr marL="9525" marR="4343" lvl="0" algn="l" rtl="0">
              <a:spcBef>
                <a:spcPts val="0"/>
              </a:spcBef>
              <a:spcAft>
                <a:spcPts val="0"/>
              </a:spcAft>
              <a:buNone/>
              <a:tabLst>
                <a:tab pos="350838" algn="l"/>
              </a:tabLst>
            </a:pPr>
            <a:r>
              <a:rPr lang="ja-JP" altLang="en-US" sz="2400" b="1" i="0" u="none" strike="noStrike" cap="none" dirty="0">
                <a:solidFill>
                  <a:srgbClr val="009650"/>
                </a:solidFill>
                <a:latin typeface="BIZ UDゴシック" panose="020B0400000000000000" pitchFamily="49" charset="-128"/>
                <a:ea typeface="BIZ UDゴシック" panose="020B0400000000000000" pitchFamily="49" charset="-128"/>
                <a:cs typeface="Meiryo"/>
                <a:sym typeface="Meiryo"/>
              </a:rPr>
              <a:t>⓭</a:t>
            </a:r>
            <a:r>
              <a:rPr lang="en-US" altLang="ja-JP" sz="2400" b="1" i="0" u="none" strike="noStrike" cap="none" dirty="0">
                <a:solidFill>
                  <a:srgbClr val="009650"/>
                </a:solidFill>
                <a:latin typeface="BIZ UDゴシック" panose="020B0400000000000000" pitchFamily="49" charset="-128"/>
                <a:ea typeface="BIZ UDゴシック" panose="020B0400000000000000" pitchFamily="49" charset="-128"/>
                <a:cs typeface="Meiryo"/>
                <a:sym typeface="Meiryo"/>
              </a:rPr>
              <a:t>	</a:t>
            </a: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受診理由</a:t>
            </a: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として、</a:t>
            </a: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	</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事前に伝えて</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4343" lvl="0" algn="l" rtl="0">
              <a:spcBef>
                <a:spcPts val="0"/>
              </a:spcBef>
              <a:spcAft>
                <a:spcPts val="0"/>
              </a:spcAft>
              <a:buNone/>
              <a:tabLst>
                <a:tab pos="350838" algn="l"/>
              </a:tabLst>
            </a:pP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	</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おきたい事を</a:t>
            </a: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記入</a:t>
            </a:r>
            <a:endParaRPr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4343" lvl="0" algn="l" rtl="0">
              <a:spcBef>
                <a:spcPts val="0"/>
              </a:spcBef>
              <a:spcAft>
                <a:spcPts val="0"/>
              </a:spcAft>
              <a:buNone/>
              <a:tabLst>
                <a:tab pos="350838" algn="l"/>
              </a:tabLst>
            </a:pPr>
            <a:r>
              <a:rPr lang="ja-JP" altLang="en-US" sz="2400" b="1" i="0" u="none" strike="noStrike" cap="none" dirty="0">
                <a:solidFill>
                  <a:srgbClr val="009650"/>
                </a:solidFill>
                <a:latin typeface="BIZ UDゴシック" panose="020B0400000000000000" pitchFamily="49" charset="-128"/>
                <a:ea typeface="BIZ UDゴシック" panose="020B0400000000000000" pitchFamily="49" charset="-128"/>
                <a:cs typeface="Meiryo"/>
                <a:sym typeface="Meiryo"/>
              </a:rPr>
              <a:t>⓮</a:t>
            </a:r>
            <a:r>
              <a:rPr lang="en-US" altLang="ja-JP" sz="2400" b="1" i="0" u="none" strike="noStrike" cap="none" dirty="0">
                <a:solidFill>
                  <a:srgbClr val="009650"/>
                </a:solidFill>
                <a:latin typeface="BIZ UDゴシック" panose="020B0400000000000000" pitchFamily="49" charset="-128"/>
                <a:ea typeface="BIZ UDゴシック" panose="020B0400000000000000" pitchFamily="49" charset="-128"/>
                <a:cs typeface="Meiryo"/>
                <a:sym typeface="Meiryo"/>
              </a:rPr>
              <a:t>	</a:t>
            </a: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確認して次へ</a:t>
            </a: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を</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4343" lvl="0" algn="l" rtl="0">
              <a:spcBef>
                <a:spcPts val="0"/>
              </a:spcBef>
              <a:spcAft>
                <a:spcPts val="0"/>
              </a:spcAft>
              <a:buNone/>
              <a:tabLst>
                <a:tab pos="350838" algn="l"/>
              </a:tabLst>
            </a:pP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	</a:t>
            </a: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選択</a:t>
            </a:r>
            <a:endParaRPr sz="1800" b="0" i="0" u="none" strike="noStrike" cap="none" dirty="0">
              <a:solidFill>
                <a:schemeClr val="dk1"/>
              </a:solidFill>
              <a:latin typeface="BIZ UDゴシック" panose="020B0400000000000000" pitchFamily="49" charset="-128"/>
              <a:ea typeface="BIZ UDゴシック" panose="020B0400000000000000" pitchFamily="49" charset="-128"/>
              <a:sym typeface="Arial"/>
            </a:endParaRPr>
          </a:p>
        </p:txBody>
      </p:sp>
      <p:sp>
        <p:nvSpPr>
          <p:cNvPr id="1018" name="Google Shape;1018;g143eb037c4f_1_5"/>
          <p:cNvSpPr txBox="1"/>
          <p:nvPr/>
        </p:nvSpPr>
        <p:spPr>
          <a:xfrm>
            <a:off x="7046250" y="4424400"/>
            <a:ext cx="453900" cy="461700"/>
          </a:xfrm>
          <a:prstGeom prst="rect">
            <a:avLst/>
          </a:prstGeom>
          <a:noFill/>
          <a:ln>
            <a:noFill/>
          </a:ln>
        </p:spPr>
        <p:txBody>
          <a:bodyPr spcFirstLastPara="1" wrap="square" lIns="91425" tIns="91425" rIns="91425" bIns="91425" anchor="t" anchorCtr="0">
            <a:spAutoFit/>
          </a:bodyPr>
          <a:lstStyle/>
          <a:p>
            <a:pPr marL="9525" marR="4343" lvl="0" indent="0" algn="l" rtl="0">
              <a:spcBef>
                <a:spcPts val="0"/>
              </a:spcBef>
              <a:spcAft>
                <a:spcPts val="0"/>
              </a:spcAft>
              <a:buNone/>
            </a:pPr>
            <a:r>
              <a:rPr lang="ja-JP" sz="1800" b="1">
                <a:solidFill>
                  <a:schemeClr val="lt1"/>
                </a:solidFill>
                <a:latin typeface="BIZ UDゴシック" panose="020B0400000000000000" pitchFamily="49" charset="-128"/>
                <a:ea typeface="BIZ UDゴシック" panose="020B0400000000000000" pitchFamily="49" charset="-128"/>
                <a:cs typeface="Meiryo"/>
                <a:sym typeface="Meiryo"/>
              </a:rPr>
              <a:t>・</a:t>
            </a:r>
            <a:endParaRPr sz="1800">
              <a:solidFill>
                <a:schemeClr val="lt1"/>
              </a:solidFill>
              <a:latin typeface="BIZ UDゴシック" panose="020B0400000000000000" pitchFamily="49" charset="-128"/>
              <a:ea typeface="BIZ UDゴシック" panose="020B0400000000000000" pitchFamily="49" charset="-128"/>
            </a:endParaRPr>
          </a:p>
        </p:txBody>
      </p:sp>
      <p:pic>
        <p:nvPicPr>
          <p:cNvPr id="1020" name="Google Shape;1020;g143eb037c4f_1_5" descr="次回診察申込画面の受診理由入力欄に受診理由として事前に伝えておきたい事を入力している画像"/>
          <p:cNvPicPr preferRelativeResize="0">
            <a:picLocks noChangeAspect="1"/>
          </p:cNvPicPr>
          <p:nvPr/>
        </p:nvPicPr>
        <p:blipFill>
          <a:blip r:embed="rId6">
            <a:alphaModFix/>
          </a:blip>
          <a:stretch>
            <a:fillRect/>
          </a:stretch>
        </p:blipFill>
        <p:spPr>
          <a:xfrm>
            <a:off x="2953881" y="1996149"/>
            <a:ext cx="1911961" cy="4140000"/>
          </a:xfrm>
          <a:prstGeom prst="rect">
            <a:avLst/>
          </a:prstGeom>
          <a:noFill/>
          <a:ln w="9525">
            <a:solidFill>
              <a:schemeClr val="tx1">
                <a:lumMod val="50000"/>
                <a:lumOff val="50000"/>
              </a:schemeClr>
            </a:solidFill>
          </a:ln>
        </p:spPr>
      </p:pic>
      <p:pic>
        <p:nvPicPr>
          <p:cNvPr id="1021" name="Google Shape;1021;g143eb037c4f_1_5" descr="次回診察申込画面で「登録して次へ」をタップしている画像"/>
          <p:cNvPicPr preferRelativeResize="0">
            <a:picLocks noChangeAspect="1"/>
          </p:cNvPicPr>
          <p:nvPr/>
        </p:nvPicPr>
        <p:blipFill>
          <a:blip r:embed="rId6">
            <a:alphaModFix/>
          </a:blip>
          <a:stretch>
            <a:fillRect/>
          </a:stretch>
        </p:blipFill>
        <p:spPr>
          <a:xfrm>
            <a:off x="6204093" y="1996149"/>
            <a:ext cx="1911958" cy="4140000"/>
          </a:xfrm>
          <a:prstGeom prst="rect">
            <a:avLst/>
          </a:prstGeom>
          <a:noFill/>
          <a:ln w="9525">
            <a:solidFill>
              <a:schemeClr val="tx1">
                <a:lumMod val="50000"/>
                <a:lumOff val="50000"/>
              </a:schemeClr>
            </a:solidFill>
          </a:ln>
        </p:spPr>
      </p:pic>
      <p:sp>
        <p:nvSpPr>
          <p:cNvPr id="18"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3-C</a:t>
            </a:r>
            <a:endParaRPr lang="en-US" sz="3600" dirty="0">
              <a:latin typeface="BIZ UDゴシック" panose="020B0400000000000000" pitchFamily="49" charset="-128"/>
              <a:ea typeface="BIZ UDゴシック" panose="020B0400000000000000" pitchFamily="49" charset="-128"/>
            </a:endParaRPr>
          </a:p>
        </p:txBody>
      </p:sp>
      <p:sp>
        <p:nvSpPr>
          <p:cNvPr id="20" name="Google Shape;1001;g14384bf8b8a_2_194"/>
          <p:cNvSpPr/>
          <p:nvPr/>
        </p:nvSpPr>
        <p:spPr>
          <a:xfrm>
            <a:off x="2990123" y="3616757"/>
            <a:ext cx="1836000" cy="16200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ゴシック" panose="020B0400000000000000" pitchFamily="49" charset="-128"/>
              <a:ea typeface="BIZ UDゴシック" panose="020B0400000000000000" pitchFamily="49" charset="-128"/>
              <a:cs typeface="Calibri"/>
              <a:sym typeface="Calibri"/>
            </a:endParaRPr>
          </a:p>
        </p:txBody>
      </p:sp>
      <p:sp>
        <p:nvSpPr>
          <p:cNvPr id="21" name="Google Shape;1002;g14384bf8b8a_2_194"/>
          <p:cNvSpPr/>
          <p:nvPr/>
        </p:nvSpPr>
        <p:spPr>
          <a:xfrm>
            <a:off x="6235098" y="5498089"/>
            <a:ext cx="1836000" cy="3960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ゴシック" panose="020B0400000000000000" pitchFamily="49" charset="-128"/>
              <a:ea typeface="BIZ UDゴシック" panose="020B0400000000000000" pitchFamily="49" charset="-128"/>
              <a:cs typeface="Calibri"/>
              <a:sym typeface="Calibri"/>
            </a:endParaRPr>
          </a:p>
        </p:txBody>
      </p:sp>
      <p:grpSp>
        <p:nvGrpSpPr>
          <p:cNvPr id="22" name="図形グループ 21"/>
          <p:cNvGrpSpPr>
            <a:grpSpLocks noChangeAspect="1"/>
          </p:cNvGrpSpPr>
          <p:nvPr/>
        </p:nvGrpSpPr>
        <p:grpSpPr>
          <a:xfrm>
            <a:off x="5196435" y="3167090"/>
            <a:ext cx="720000" cy="540000"/>
            <a:chOff x="3355262" y="5469690"/>
            <a:chExt cx="720000" cy="540000"/>
          </a:xfrm>
        </p:grpSpPr>
        <p:cxnSp>
          <p:nvCxnSpPr>
            <p:cNvPr id="23" name="カギ線コネクタ 22"/>
            <p:cNvCxnSpPr/>
            <p:nvPr/>
          </p:nvCxnSpPr>
          <p:spPr>
            <a:xfrm rot="2700000">
              <a:off x="3429000" y="5469690"/>
              <a:ext cx="540000" cy="540000"/>
            </a:xfrm>
            <a:prstGeom prst="bentConnector3">
              <a:avLst>
                <a:gd name="adj1" fmla="val 100000"/>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cxnSp>
          <p:nvCxnSpPr>
            <p:cNvPr id="24" name="直線コネクタ 23"/>
            <p:cNvCxnSpPr/>
            <p:nvPr/>
          </p:nvCxnSpPr>
          <p:spPr>
            <a:xfrm>
              <a:off x="3355262" y="5737225"/>
              <a:ext cx="720000" cy="0"/>
            </a:xfrm>
            <a:prstGeom prst="line">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grpSp>
      <p:sp>
        <p:nvSpPr>
          <p:cNvPr id="3" name="タイトル 9">
            <a:extLst>
              <a:ext uri="{FF2B5EF4-FFF2-40B4-BE49-F238E27FC236}">
                <a16:creationId xmlns:a16="http://schemas.microsoft.com/office/drawing/2014/main" id="{69B4C27E-A349-F6E4-B16E-4CA6D98E4C09}"/>
              </a:ext>
            </a:extLst>
          </p:cNvPr>
          <p:cNvSpPr txBox="1">
            <a:spLocks/>
          </p:cNvSpPr>
          <p:nvPr/>
        </p:nvSpPr>
        <p:spPr>
          <a:xfrm>
            <a:off x="1546533" y="235811"/>
            <a:ext cx="7382314"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オンライン診療アプリ</a:t>
            </a:r>
            <a:r>
              <a:rPr lang="ja-JP" altLang="ja-JP" sz="1800" dirty="0">
                <a:latin typeface="BIZ UDゴシック" panose="020B0400000000000000" pitchFamily="49" charset="-128"/>
                <a:ea typeface="BIZ UDゴシック" panose="020B0400000000000000" pitchFamily="49" charset="-128"/>
                <a:cs typeface="Meiryo"/>
                <a:sym typeface="Meiryo"/>
              </a:rPr>
              <a:t>curo</a:t>
            </a:r>
            <a:r>
              <a:rPr lang="ja-JP" altLang="ja-JP" sz="1800" spc="-750" dirty="0">
                <a:latin typeface="BIZ UDゴシック" panose="020B0400000000000000" pitchFamily="49" charset="-128"/>
                <a:ea typeface="BIZ UDゴシック" panose="020B0400000000000000" pitchFamily="49" charset="-128"/>
                <a:cs typeface="Meiryo"/>
                <a:sym typeface="Meiryo"/>
              </a:rPr>
              <a:t>n</a:t>
            </a:r>
            <a:r>
              <a:rPr lang="ja-JP" altLang="ja-JP" sz="1800" b="0" dirty="0">
                <a:latin typeface="BIZ UDゴシック" panose="020B0400000000000000" pitchFamily="49" charset="-128"/>
                <a:ea typeface="BIZ UDゴシック" panose="020B0400000000000000" pitchFamily="49" charset="-128"/>
                <a:cs typeface="Meiryo"/>
                <a:sym typeface="Meiryo"/>
              </a:rPr>
              <a:t>［</a:t>
            </a:r>
            <a:r>
              <a:rPr lang="ja-JP" altLang="ja-JP" sz="1800" dirty="0">
                <a:latin typeface="BIZ UDゴシック" panose="020B0400000000000000" pitchFamily="49" charset="-128"/>
                <a:ea typeface="BIZ UDゴシック" panose="020B0400000000000000" pitchFamily="49" charset="-128"/>
                <a:cs typeface="Meiryo"/>
                <a:sym typeface="Meiryo"/>
              </a:rPr>
              <a:t>クロン</a:t>
            </a:r>
            <a:r>
              <a:rPr lang="ja-JP" altLang="ja-JP" sz="1800" b="0" dirty="0">
                <a:latin typeface="BIZ UDゴシック" panose="020B0400000000000000" pitchFamily="49" charset="-128"/>
                <a:ea typeface="BIZ UDゴシック" panose="020B0400000000000000" pitchFamily="49" charset="-128"/>
                <a:cs typeface="Meiryo"/>
                <a:sym typeface="Meiryo"/>
              </a:rPr>
              <a:t>］</a:t>
            </a:r>
            <a:r>
              <a:rPr lang="en-US" altLang="ja-JP" sz="1800" spc="-13" dirty="0">
                <a:latin typeface="BIZ UDゴシック" panose="020B0400000000000000" pitchFamily="49" charset="-128"/>
                <a:ea typeface="BIZ UDゴシック" panose="020B0400000000000000" pitchFamily="49" charset="-128"/>
              </a:rPr>
              <a:t> </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【11</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ja-JP" altLang="en-US" sz="3200" dirty="0">
                <a:latin typeface="BIZ UDゴシック" panose="020B0400000000000000" pitchFamily="49" charset="-128"/>
                <a:ea typeface="BIZ UDゴシック" panose="020B0400000000000000" pitchFamily="49" charset="-128"/>
                <a:cs typeface="Meiryo"/>
                <a:sym typeface="Meiryo"/>
              </a:rPr>
              <a:t>「再診」の場合の流れの</a:t>
            </a:r>
            <a:r>
              <a:rPr lang="ja-JP" altLang="en-US" sz="3200" spc="-100" dirty="0">
                <a:latin typeface="BIZ UDゴシック" panose="020B0400000000000000" pitchFamily="49" charset="-128"/>
                <a:ea typeface="BIZ UDゴシック" panose="020B0400000000000000" pitchFamily="49" charset="-128"/>
                <a:cs typeface="Meiryo"/>
                <a:sym typeface="Meiryo"/>
              </a:rPr>
              <a:t>紹介</a:t>
            </a:r>
            <a:endParaRPr kumimoji="0" lang="ja-JP" altLang="en-US" sz="3200" kern="0" spc="-100" dirty="0">
              <a:latin typeface="BIZ UDゴシック" panose="020B0400000000000000" pitchFamily="49" charset="-128"/>
              <a:ea typeface="BIZ UDゴシック" panose="020B0400000000000000" pitchFamily="49" charset="-128"/>
            </a:endParaRPr>
          </a:p>
        </p:txBody>
      </p:sp>
      <p:grpSp>
        <p:nvGrpSpPr>
          <p:cNvPr id="4" name="図形グループ 58">
            <a:extLst>
              <a:ext uri="{FF2B5EF4-FFF2-40B4-BE49-F238E27FC236}">
                <a16:creationId xmlns:a16="http://schemas.microsoft.com/office/drawing/2014/main" id="{B58658C5-040A-7495-1D0E-A8B593D32D30}"/>
              </a:ext>
            </a:extLst>
          </p:cNvPr>
          <p:cNvGrpSpPr/>
          <p:nvPr/>
        </p:nvGrpSpPr>
        <p:grpSpPr>
          <a:xfrm>
            <a:off x="2735161" y="3347144"/>
            <a:ext cx="492444" cy="461665"/>
            <a:chOff x="7471821" y="2229458"/>
            <a:chExt cx="492444" cy="461665"/>
          </a:xfrm>
        </p:grpSpPr>
        <p:sp>
          <p:nvSpPr>
            <p:cNvPr id="5" name="円/楕円 59">
              <a:extLst>
                <a:ext uri="{FF2B5EF4-FFF2-40B4-BE49-F238E27FC236}">
                  <a16:creationId xmlns:a16="http://schemas.microsoft.com/office/drawing/2014/main" id="{73D7ED36-D9CF-E343-106D-F0D4D5F71615}"/>
                </a:ext>
              </a:extLst>
            </p:cNvPr>
            <p:cNvSpPr>
              <a:spLocks noChangeAspect="1"/>
            </p:cNvSpPr>
            <p:nvPr/>
          </p:nvSpPr>
          <p:spPr>
            <a:xfrm>
              <a:off x="7583041" y="2376070"/>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6" name="正方形/長方形 5">
              <a:extLst>
                <a:ext uri="{FF2B5EF4-FFF2-40B4-BE49-F238E27FC236}">
                  <a16:creationId xmlns:a16="http://schemas.microsoft.com/office/drawing/2014/main" id="{A782D314-4F2A-D7A0-4ED7-C65D282C3122}"/>
                </a:ext>
              </a:extLst>
            </p:cNvPr>
            <p:cNvSpPr/>
            <p:nvPr/>
          </p:nvSpPr>
          <p:spPr>
            <a:xfrm>
              <a:off x="7471821" y="2229458"/>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⓭</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grpSp>
        <p:nvGrpSpPr>
          <p:cNvPr id="7" name="図形グループ 58">
            <a:extLst>
              <a:ext uri="{FF2B5EF4-FFF2-40B4-BE49-F238E27FC236}">
                <a16:creationId xmlns:a16="http://schemas.microsoft.com/office/drawing/2014/main" id="{46E0B82C-2A44-BD02-8064-4F1EBBC3291C}"/>
              </a:ext>
            </a:extLst>
          </p:cNvPr>
          <p:cNvGrpSpPr/>
          <p:nvPr/>
        </p:nvGrpSpPr>
        <p:grpSpPr>
          <a:xfrm>
            <a:off x="5973374" y="5188906"/>
            <a:ext cx="492444" cy="461665"/>
            <a:chOff x="7471821" y="2229458"/>
            <a:chExt cx="492444" cy="461665"/>
          </a:xfrm>
        </p:grpSpPr>
        <p:sp>
          <p:nvSpPr>
            <p:cNvPr id="8" name="円/楕円 59">
              <a:extLst>
                <a:ext uri="{FF2B5EF4-FFF2-40B4-BE49-F238E27FC236}">
                  <a16:creationId xmlns:a16="http://schemas.microsoft.com/office/drawing/2014/main" id="{832F56B9-168A-C8DB-1DBD-B941ED1D212D}"/>
                </a:ext>
              </a:extLst>
            </p:cNvPr>
            <p:cNvSpPr>
              <a:spLocks noChangeAspect="1"/>
            </p:cNvSpPr>
            <p:nvPr/>
          </p:nvSpPr>
          <p:spPr>
            <a:xfrm>
              <a:off x="7583041" y="2376070"/>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9" name="正方形/長方形 8">
              <a:extLst>
                <a:ext uri="{FF2B5EF4-FFF2-40B4-BE49-F238E27FC236}">
                  <a16:creationId xmlns:a16="http://schemas.microsoft.com/office/drawing/2014/main" id="{B7216308-642F-579E-CBCC-E68420FE7C68}"/>
                </a:ext>
              </a:extLst>
            </p:cNvPr>
            <p:cNvSpPr/>
            <p:nvPr/>
          </p:nvSpPr>
          <p:spPr>
            <a:xfrm>
              <a:off x="7471821" y="2229458"/>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⓮</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030"/>
        <p:cNvGrpSpPr/>
        <p:nvPr/>
      </p:nvGrpSpPr>
      <p:grpSpPr>
        <a:xfrm>
          <a:off x="0" y="0"/>
          <a:ext cx="0" cy="0"/>
          <a:chOff x="0" y="0"/>
          <a:chExt cx="0" cy="0"/>
        </a:xfrm>
      </p:grpSpPr>
      <p:graphicFrame>
        <p:nvGraphicFramePr>
          <p:cNvPr id="2" name="オブジェクト 1" hidden="1">
            <a:extLst>
              <a:ext uri="{FF2B5EF4-FFF2-40B4-BE49-F238E27FC236}">
                <a16:creationId xmlns:a16="http://schemas.microsoft.com/office/drawing/2014/main" id="{7F6B4BDF-56E8-4F3C-AFA3-4BF31A89BDA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353" imgH="353" progId="TCLayout.ActiveDocument.1">
                  <p:embed/>
                </p:oleObj>
              </mc:Choice>
              <mc:Fallback>
                <p:oleObj name="think-cell スライド" r:id="rId4" imgW="353" imgH="353" progId="TCLayout.ActiveDocument.1">
                  <p:embed/>
                  <p:pic>
                    <p:nvPicPr>
                      <p:cNvPr id="2" name="オブジェクト 1" hidden="1">
                        <a:extLst>
                          <a:ext uri="{FF2B5EF4-FFF2-40B4-BE49-F238E27FC236}">
                            <a16:creationId xmlns:a16="http://schemas.microsoft.com/office/drawing/2014/main" id="{7F6B4BDF-56E8-4F3C-AFA3-4BF31A89BDA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7"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3-C</a:t>
            </a:r>
            <a:endParaRPr lang="en-US" sz="3600" dirty="0">
              <a:latin typeface="BIZ UDゴシック" panose="020B0400000000000000" pitchFamily="49" charset="-128"/>
              <a:ea typeface="BIZ UDゴシック" panose="020B0400000000000000" pitchFamily="49" charset="-128"/>
            </a:endParaRPr>
          </a:p>
        </p:txBody>
      </p:sp>
      <p:pic>
        <p:nvPicPr>
          <p:cNvPr id="48" name="Google Shape;581;p17" descr="「新しく撮影する」ボタンをタップしている画像"/>
          <p:cNvPicPr preferRelativeResize="0">
            <a:picLocks noChangeAspect="1"/>
          </p:cNvPicPr>
          <p:nvPr/>
        </p:nvPicPr>
        <p:blipFill>
          <a:blip r:embed="rId6">
            <a:alphaModFix/>
          </a:blip>
          <a:stretch>
            <a:fillRect/>
          </a:stretch>
        </p:blipFill>
        <p:spPr>
          <a:xfrm>
            <a:off x="4762437" y="2004033"/>
            <a:ext cx="1620000" cy="3498467"/>
          </a:xfrm>
          <a:prstGeom prst="rect">
            <a:avLst/>
          </a:prstGeom>
          <a:noFill/>
          <a:ln>
            <a:noFill/>
          </a:ln>
        </p:spPr>
      </p:pic>
      <p:pic>
        <p:nvPicPr>
          <p:cNvPr id="49" name="Google Shape;582;p17" descr="オンライン診療申込画面の保険証の緑のカメラのアイコンをタップしている画像"/>
          <p:cNvPicPr preferRelativeResize="0">
            <a:picLocks noChangeAspect="1"/>
          </p:cNvPicPr>
          <p:nvPr/>
        </p:nvPicPr>
        <p:blipFill>
          <a:blip r:embed="rId7">
            <a:alphaModFix/>
          </a:blip>
          <a:stretch>
            <a:fillRect/>
          </a:stretch>
        </p:blipFill>
        <p:spPr>
          <a:xfrm>
            <a:off x="2601522" y="2004033"/>
            <a:ext cx="1620000" cy="2402735"/>
          </a:xfrm>
          <a:prstGeom prst="rect">
            <a:avLst/>
          </a:prstGeom>
          <a:noFill/>
          <a:ln w="9525" cap="flat" cmpd="sng">
            <a:solidFill>
              <a:schemeClr val="tx1">
                <a:lumMod val="50000"/>
                <a:lumOff val="50000"/>
              </a:schemeClr>
            </a:solidFill>
            <a:prstDash val="solid"/>
            <a:round/>
            <a:headEnd type="none" w="sm" len="sm"/>
            <a:tailEnd type="none" w="sm" len="sm"/>
          </a:ln>
        </p:spPr>
      </p:pic>
      <p:sp>
        <p:nvSpPr>
          <p:cNvPr id="50" name="Google Shape;584;p17"/>
          <p:cNvSpPr txBox="1"/>
          <p:nvPr/>
        </p:nvSpPr>
        <p:spPr>
          <a:xfrm>
            <a:off x="307377" y="2004033"/>
            <a:ext cx="2774744" cy="3690098"/>
          </a:xfrm>
          <a:prstGeom prst="rect">
            <a:avLst/>
          </a:prstGeom>
          <a:noFill/>
          <a:ln>
            <a:noFill/>
          </a:ln>
        </p:spPr>
        <p:txBody>
          <a:bodyPr spcFirstLastPara="1" wrap="square" lIns="0" tIns="12050" rIns="0" bIns="0" anchor="t" anchorCtr="0">
            <a:spAutoFit/>
          </a:bodyPr>
          <a:lstStyle/>
          <a:p>
            <a:pPr marL="9525" marR="4344" lvl="0" algn="l" rtl="0">
              <a:spcBef>
                <a:spcPts val="0"/>
              </a:spcBef>
              <a:spcAft>
                <a:spcPts val="0"/>
              </a:spcAft>
              <a:buClr>
                <a:srgbClr val="000000"/>
              </a:buClr>
              <a:buSzPts val="2400"/>
              <a:buFont typeface="Arial"/>
              <a:buNone/>
              <a:tabLst>
                <a:tab pos="355600" algn="l"/>
              </a:tabLst>
            </a:pPr>
            <a:r>
              <a:rPr lang="en-US" alt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	</a:t>
            </a:r>
            <a:r>
              <a:rPr 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あらかじめ</a:t>
            </a:r>
            <a:endParaRPr lang="en-US" alt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4344" lvl="0" algn="l" rtl="0">
              <a:spcBef>
                <a:spcPts val="0"/>
              </a:spcBef>
              <a:spcAft>
                <a:spcPts val="0"/>
              </a:spcAft>
              <a:buClr>
                <a:srgbClr val="000000"/>
              </a:buClr>
              <a:buSzPts val="2400"/>
              <a:buFont typeface="Arial"/>
              <a:buNone/>
              <a:tabLst>
                <a:tab pos="355600" algn="l"/>
              </a:tabLst>
            </a:pP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	</a:t>
            </a:r>
            <a:r>
              <a:rPr 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保険証をご準備</a:t>
            </a:r>
            <a:endParaRPr lang="en-US" alt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4344" lvl="0" algn="l" rtl="0">
              <a:spcBef>
                <a:spcPts val="0"/>
              </a:spcBef>
              <a:spcAft>
                <a:spcPts val="0"/>
              </a:spcAft>
              <a:buClr>
                <a:srgbClr val="000000"/>
              </a:buClr>
              <a:buSzPts val="2400"/>
              <a:buFont typeface="Arial"/>
              <a:buNone/>
              <a:tabLst>
                <a:tab pos="355600" algn="l"/>
              </a:tabLst>
            </a:pP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	</a:t>
            </a:r>
            <a:r>
              <a:rPr 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ください。</a:t>
            </a:r>
            <a:endParaRPr lang="en-US" alt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4344" lvl="0" algn="l" rtl="0">
              <a:spcBef>
                <a:spcPts val="0"/>
              </a:spcBef>
              <a:spcAft>
                <a:spcPts val="0"/>
              </a:spcAft>
              <a:buClr>
                <a:srgbClr val="000000"/>
              </a:buClr>
              <a:buSzPts val="2400"/>
              <a:buFont typeface="Arial"/>
              <a:buNone/>
              <a:tabLst>
                <a:tab pos="355600" algn="l"/>
              </a:tabLst>
            </a:pPr>
            <a:endParaRPr lang="en-US" alt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4343" lvl="0" algn="l" rtl="0">
              <a:spcBef>
                <a:spcPts val="0"/>
              </a:spcBef>
              <a:spcAft>
                <a:spcPts val="0"/>
              </a:spcAft>
              <a:buNone/>
              <a:tabLst>
                <a:tab pos="355600" algn="l"/>
              </a:tabLst>
            </a:pPr>
            <a:r>
              <a:rPr lang="ja-JP" altLang="en-US" sz="2400" b="1" i="0" u="none" strike="noStrike" cap="none" dirty="0">
                <a:solidFill>
                  <a:srgbClr val="009650"/>
                </a:solidFill>
                <a:latin typeface="BIZ UDゴシック" panose="020B0400000000000000" pitchFamily="49" charset="-128"/>
                <a:ea typeface="BIZ UDゴシック" panose="020B0400000000000000" pitchFamily="49" charset="-128"/>
                <a:cs typeface="Meiryo"/>
                <a:sym typeface="Meiryo"/>
              </a:rPr>
              <a:t>⓯</a:t>
            </a:r>
            <a:r>
              <a:rPr lang="en-US" altLang="ja-JP" sz="2400" b="1" i="0" u="none" strike="noStrike" cap="none" dirty="0">
                <a:solidFill>
                  <a:srgbClr val="009650"/>
                </a:solidFill>
                <a:latin typeface="BIZ UDゴシック" panose="020B0400000000000000" pitchFamily="49" charset="-128"/>
                <a:ea typeface="BIZ UDゴシック" panose="020B0400000000000000" pitchFamily="49" charset="-128"/>
                <a:cs typeface="Meiryo"/>
                <a:sym typeface="Meiryo"/>
              </a:rPr>
              <a:t>	</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緑のカメラ</a:t>
            </a:r>
            <a:r>
              <a:rPr lang="ja-JP" altLang="en-US" sz="1800" b="1" dirty="0">
                <a:solidFill>
                  <a:schemeClr val="tx1"/>
                </a:solidFill>
                <a:latin typeface="BIZ UDゴシック" panose="020B0400000000000000" pitchFamily="49" charset="-128"/>
                <a:ea typeface="BIZ UDゴシック" panose="020B0400000000000000" pitchFamily="49" charset="-128"/>
                <a:cs typeface="Meiryo"/>
                <a:sym typeface="Meiryo"/>
              </a:rPr>
              <a:t>の</a:t>
            </a:r>
            <a:endParaRPr lang="en-US" altLang="ja-JP" sz="1800" b="1" dirty="0">
              <a:solidFill>
                <a:schemeClr val="tx1"/>
              </a:solidFill>
              <a:latin typeface="BIZ UDゴシック" panose="020B0400000000000000" pitchFamily="49" charset="-128"/>
              <a:ea typeface="BIZ UDゴシック" panose="020B0400000000000000" pitchFamily="49" charset="-128"/>
              <a:cs typeface="Meiryo"/>
              <a:sym typeface="Meiryo"/>
            </a:endParaRPr>
          </a:p>
          <a:p>
            <a:pPr marL="9525" marR="4343" lvl="0" algn="l" rtl="0">
              <a:spcBef>
                <a:spcPts val="0"/>
              </a:spcBef>
              <a:spcAft>
                <a:spcPts val="0"/>
              </a:spcAft>
              <a:buNone/>
              <a:tabLst>
                <a:tab pos="355600" algn="l"/>
              </a:tabLst>
            </a:pPr>
            <a:r>
              <a:rPr lang="en-US" altLang="ja-JP" sz="1800" b="1" dirty="0">
                <a:solidFill>
                  <a:schemeClr val="tx1"/>
                </a:solidFill>
                <a:latin typeface="BIZ UDゴシック" panose="020B0400000000000000" pitchFamily="49" charset="-128"/>
                <a:ea typeface="BIZ UDゴシック" panose="020B0400000000000000" pitchFamily="49" charset="-128"/>
                <a:cs typeface="Meiryo"/>
                <a:sym typeface="Meiryo"/>
              </a:rPr>
              <a:t>	</a:t>
            </a:r>
            <a:r>
              <a:rPr lang="ja-JP" altLang="en-US" sz="1800" b="1" dirty="0">
                <a:solidFill>
                  <a:schemeClr val="tx1"/>
                </a:solidFill>
                <a:latin typeface="BIZ UDゴシック" panose="020B0400000000000000" pitchFamily="49" charset="-128"/>
                <a:ea typeface="BIZ UDゴシック" panose="020B0400000000000000" pitchFamily="49" charset="-128"/>
                <a:cs typeface="Meiryo"/>
                <a:sym typeface="Meiryo"/>
              </a:rPr>
              <a:t>アイコン</a:t>
            </a:r>
            <a:r>
              <a:rPr 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を</a:t>
            </a:r>
            <a:r>
              <a:rPr lang="ja-JP" altLang="en-US"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選択</a:t>
            </a:r>
            <a:endParaRPr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4344" lvl="0" algn="l" rtl="0">
              <a:spcBef>
                <a:spcPts val="85"/>
              </a:spcBef>
              <a:spcAft>
                <a:spcPts val="0"/>
              </a:spcAft>
              <a:buNone/>
              <a:tabLst>
                <a:tab pos="355600" algn="l"/>
              </a:tabLst>
            </a:pPr>
            <a:r>
              <a:rPr lang="ja-JP" altLang="en-US" sz="2400" b="1" i="0" u="none" strike="noStrike" cap="none" dirty="0">
                <a:solidFill>
                  <a:srgbClr val="009650"/>
                </a:solidFill>
                <a:latin typeface="BIZ UDゴシック" panose="020B0400000000000000" pitchFamily="49" charset="-128"/>
                <a:ea typeface="BIZ UDゴシック" panose="020B0400000000000000" pitchFamily="49" charset="-128"/>
                <a:cs typeface="Meiryo"/>
                <a:sym typeface="Meiryo"/>
              </a:rPr>
              <a:t>⓰</a:t>
            </a:r>
            <a:r>
              <a:rPr lang="en-US" altLang="ja-JP" sz="2400" b="1" i="0" u="none" strike="noStrike" cap="none" dirty="0">
                <a:solidFill>
                  <a:srgbClr val="009650"/>
                </a:solidFill>
                <a:latin typeface="BIZ UDゴシック" panose="020B0400000000000000" pitchFamily="49" charset="-128"/>
                <a:ea typeface="BIZ UDゴシック" panose="020B0400000000000000" pitchFamily="49" charset="-128"/>
                <a:cs typeface="Meiryo"/>
                <a:sym typeface="Meiryo"/>
              </a:rPr>
              <a:t>	</a:t>
            </a: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新しく撮影</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4344" lvl="0" algn="l" rtl="0">
              <a:spcBef>
                <a:spcPts val="85"/>
              </a:spcBef>
              <a:spcAft>
                <a:spcPts val="0"/>
              </a:spcAft>
              <a:buNone/>
              <a:tabLst>
                <a:tab pos="355600" algn="l"/>
              </a:tabLst>
            </a:pP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　 </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する</a:t>
            </a:r>
            <a:r>
              <a:rPr lang="en-US" altLang="ja-JP" sz="1800" b="1" dirty="0">
                <a:solidFill>
                  <a:schemeClr val="tx1"/>
                </a:solidFill>
                <a:latin typeface="BIZ UDゴシック" panose="020B0400000000000000" pitchFamily="49" charset="-128"/>
                <a:ea typeface="BIZ UDゴシック" panose="020B0400000000000000" pitchFamily="49" charset="-128"/>
                <a:cs typeface="Meiryo"/>
                <a:sym typeface="Meiryo"/>
              </a:rPr>
              <a:t>｣</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をタップ</a:t>
            </a:r>
            <a:endParaRPr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4344" lvl="0" algn="l" rtl="0">
              <a:spcBef>
                <a:spcPts val="85"/>
              </a:spcBef>
              <a:spcAft>
                <a:spcPts val="0"/>
              </a:spcAft>
              <a:buNone/>
              <a:tabLst>
                <a:tab pos="355600" algn="l"/>
              </a:tabLst>
            </a:pPr>
            <a:r>
              <a:rPr lang="ja-JP" altLang="en-US" sz="2400" b="1" dirty="0">
                <a:solidFill>
                  <a:srgbClr val="009650"/>
                </a:solidFill>
                <a:latin typeface="BIZ UDゴシック" panose="020B0400000000000000" pitchFamily="49" charset="-128"/>
                <a:ea typeface="BIZ UDゴシック" panose="020B0400000000000000" pitchFamily="49" charset="-128"/>
                <a:cs typeface="Meiryo"/>
                <a:sym typeface="Meiryo"/>
              </a:rPr>
              <a:t>⓱</a:t>
            </a:r>
            <a:r>
              <a:rPr lang="en-US" altLang="ja-JP" sz="2400" b="1" dirty="0">
                <a:solidFill>
                  <a:srgbClr val="009650"/>
                </a:solidFill>
                <a:latin typeface="BIZ UDゴシック" panose="020B0400000000000000" pitchFamily="49" charset="-128"/>
                <a:ea typeface="BIZ UDゴシック" panose="020B0400000000000000" pitchFamily="49" charset="-128"/>
                <a:cs typeface="Meiryo"/>
                <a:sym typeface="Meiryo"/>
              </a:rPr>
              <a:t>	</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カメラのアプリが</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4344" lvl="0" algn="l" rtl="0">
              <a:spcBef>
                <a:spcPts val="85"/>
              </a:spcBef>
              <a:spcAft>
                <a:spcPts val="0"/>
              </a:spcAft>
              <a:buNone/>
              <a:tabLst>
                <a:tab pos="355600" algn="l"/>
              </a:tabLst>
            </a:pP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	</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起動するので、</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4344" lvl="0" algn="l" rtl="0">
              <a:spcBef>
                <a:spcPts val="85"/>
              </a:spcBef>
              <a:spcAft>
                <a:spcPts val="0"/>
              </a:spcAft>
              <a:buNone/>
              <a:tabLst>
                <a:tab pos="355600" algn="l"/>
              </a:tabLst>
            </a:pP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	</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保険証を撮影</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4344" lvl="0" algn="l" rtl="0">
              <a:spcBef>
                <a:spcPts val="85"/>
              </a:spcBef>
              <a:spcAft>
                <a:spcPts val="0"/>
              </a:spcAft>
              <a:buNone/>
              <a:tabLst>
                <a:tab pos="355600" algn="l"/>
              </a:tabLst>
            </a:pP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　 </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してください</a:t>
            </a:r>
            <a:endParaRPr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endParaRPr>
          </a:p>
        </p:txBody>
      </p:sp>
      <p:sp>
        <p:nvSpPr>
          <p:cNvPr id="51" name="Google Shape;585;p17"/>
          <p:cNvSpPr txBox="1"/>
          <p:nvPr/>
        </p:nvSpPr>
        <p:spPr>
          <a:xfrm>
            <a:off x="2586958" y="1434572"/>
            <a:ext cx="1980000" cy="441843"/>
          </a:xfrm>
          <a:prstGeom prst="rect">
            <a:avLst/>
          </a:prstGeom>
          <a:noFill/>
          <a:ln>
            <a:noFill/>
          </a:ln>
        </p:spPr>
        <p:txBody>
          <a:bodyPr spcFirstLastPara="1" wrap="square" lIns="0" tIns="10850" rIns="0" bIns="0" anchor="t" anchorCtr="0">
            <a:spAutoFit/>
          </a:bodyPr>
          <a:lstStyle/>
          <a:p>
            <a:pPr marL="10860" marR="0" lvl="0" indent="0" algn="l" rtl="0">
              <a:lnSpc>
                <a:spcPct val="100000"/>
              </a:lnSpc>
              <a:spcBef>
                <a:spcPts val="0"/>
              </a:spcBef>
              <a:spcAft>
                <a:spcPts val="0"/>
              </a:spcAft>
              <a:buClr>
                <a:srgbClr val="000000"/>
              </a:buClr>
              <a:buSzPts val="1400"/>
              <a:buFont typeface="Arial"/>
              <a:buNone/>
            </a:pPr>
            <a:r>
              <a:rPr lang="ja-JP" sz="1400" b="1">
                <a:solidFill>
                  <a:srgbClr val="009650"/>
                </a:solidFill>
                <a:latin typeface="BIZ UDゴシック" panose="020B0400000000000000" pitchFamily="49" charset="-128"/>
                <a:ea typeface="BIZ UDゴシック" panose="020B0400000000000000" pitchFamily="49" charset="-128"/>
                <a:cs typeface="Meiryo"/>
                <a:sym typeface="Meiryo"/>
              </a:rPr>
              <a:t>保険証を</a:t>
            </a:r>
            <a:endParaRPr sz="1400" b="1">
              <a:solidFill>
                <a:srgbClr val="009650"/>
              </a:solidFill>
              <a:latin typeface="BIZ UDゴシック" panose="020B0400000000000000" pitchFamily="49" charset="-128"/>
              <a:ea typeface="BIZ UDゴシック" panose="020B0400000000000000" pitchFamily="49" charset="-128"/>
              <a:cs typeface="Meiryo"/>
              <a:sym typeface="Meiryo"/>
            </a:endParaRPr>
          </a:p>
          <a:p>
            <a:pPr marL="10860" marR="0" lvl="0" indent="0" algn="l" rtl="0">
              <a:lnSpc>
                <a:spcPct val="100000"/>
              </a:lnSpc>
              <a:spcBef>
                <a:spcPts val="0"/>
              </a:spcBef>
              <a:spcAft>
                <a:spcPts val="0"/>
              </a:spcAft>
              <a:buClr>
                <a:srgbClr val="000000"/>
              </a:buClr>
              <a:buSzPts val="1400"/>
              <a:buFont typeface="Arial"/>
              <a:buNone/>
            </a:pPr>
            <a:r>
              <a:rPr lang="ja-JP" sz="1400" b="1">
                <a:solidFill>
                  <a:srgbClr val="009650"/>
                </a:solidFill>
                <a:latin typeface="BIZ UDゴシック" panose="020B0400000000000000" pitchFamily="49" charset="-128"/>
                <a:ea typeface="BIZ UDゴシック" panose="020B0400000000000000" pitchFamily="49" charset="-128"/>
                <a:cs typeface="Meiryo"/>
                <a:sym typeface="Meiryo"/>
              </a:rPr>
              <a:t>アップロードする</a:t>
            </a:r>
            <a:endParaRPr sz="1400" b="1" i="0" u="none" strike="noStrike" cap="none">
              <a:solidFill>
                <a:srgbClr val="009650"/>
              </a:solidFill>
              <a:latin typeface="BIZ UDゴシック" panose="020B0400000000000000" pitchFamily="49" charset="-128"/>
              <a:ea typeface="BIZ UDゴシック" panose="020B0400000000000000" pitchFamily="49" charset="-128"/>
              <a:cs typeface="Meiryo"/>
              <a:sym typeface="Meiryo"/>
            </a:endParaRPr>
          </a:p>
        </p:txBody>
      </p:sp>
      <p:sp>
        <p:nvSpPr>
          <p:cNvPr id="52" name="Google Shape;586;p17"/>
          <p:cNvSpPr/>
          <p:nvPr/>
        </p:nvSpPr>
        <p:spPr>
          <a:xfrm>
            <a:off x="2969455" y="3525209"/>
            <a:ext cx="900000" cy="5400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ゴシック" panose="020B0400000000000000" pitchFamily="49" charset="-128"/>
              <a:ea typeface="BIZ UDゴシック" panose="020B0400000000000000" pitchFamily="49" charset="-128"/>
              <a:cs typeface="Calibri"/>
              <a:sym typeface="Calibri"/>
            </a:endParaRPr>
          </a:p>
        </p:txBody>
      </p:sp>
      <p:sp>
        <p:nvSpPr>
          <p:cNvPr id="53" name="Google Shape;590;p17"/>
          <p:cNvSpPr/>
          <p:nvPr/>
        </p:nvSpPr>
        <p:spPr>
          <a:xfrm>
            <a:off x="4735268" y="4559302"/>
            <a:ext cx="1627597" cy="3600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ゴシック" panose="020B0400000000000000" pitchFamily="49" charset="-128"/>
              <a:ea typeface="BIZ UDゴシック" panose="020B0400000000000000" pitchFamily="49" charset="-128"/>
              <a:cs typeface="Calibri"/>
              <a:sym typeface="Calibri"/>
            </a:endParaRPr>
          </a:p>
        </p:txBody>
      </p:sp>
      <p:sp>
        <p:nvSpPr>
          <p:cNvPr id="54" name="Google Shape;594;p17"/>
          <p:cNvSpPr txBox="1"/>
          <p:nvPr/>
        </p:nvSpPr>
        <p:spPr>
          <a:xfrm>
            <a:off x="4735640" y="1446229"/>
            <a:ext cx="1945800" cy="226500"/>
          </a:xfrm>
          <a:prstGeom prst="rect">
            <a:avLst/>
          </a:prstGeom>
          <a:noFill/>
          <a:ln>
            <a:noFill/>
          </a:ln>
        </p:spPr>
        <p:txBody>
          <a:bodyPr spcFirstLastPara="1" wrap="square" lIns="0" tIns="10850" rIns="0" bIns="0" anchor="t" anchorCtr="0">
            <a:spAutoFit/>
          </a:bodyPr>
          <a:lstStyle/>
          <a:p>
            <a:pPr marL="10860" marR="0" lvl="0" indent="0" algn="l" rtl="0">
              <a:lnSpc>
                <a:spcPct val="100000"/>
              </a:lnSpc>
              <a:spcBef>
                <a:spcPts val="0"/>
              </a:spcBef>
              <a:spcAft>
                <a:spcPts val="0"/>
              </a:spcAft>
              <a:buClr>
                <a:srgbClr val="000000"/>
              </a:buClr>
              <a:buSzPts val="1400"/>
              <a:buFont typeface="Arial"/>
              <a:buNone/>
            </a:pPr>
            <a:r>
              <a:rPr lang="ja-JP" sz="1400" b="1">
                <a:solidFill>
                  <a:srgbClr val="009650"/>
                </a:solidFill>
                <a:latin typeface="BIZ UDゴシック" panose="020B0400000000000000" pitchFamily="49" charset="-128"/>
                <a:ea typeface="BIZ UDゴシック" panose="020B0400000000000000" pitchFamily="49" charset="-128"/>
                <a:cs typeface="Meiryo"/>
                <a:sym typeface="Meiryo"/>
              </a:rPr>
              <a:t>新しく撮影</a:t>
            </a:r>
            <a:endParaRPr sz="1400" b="1" i="0" u="none" strike="noStrike" cap="none">
              <a:solidFill>
                <a:srgbClr val="009650"/>
              </a:solidFill>
              <a:latin typeface="BIZ UDゴシック" panose="020B0400000000000000" pitchFamily="49" charset="-128"/>
              <a:ea typeface="BIZ UDゴシック" panose="020B0400000000000000" pitchFamily="49" charset="-128"/>
              <a:cs typeface="Meiryo"/>
              <a:sym typeface="Meiryo"/>
            </a:endParaRPr>
          </a:p>
        </p:txBody>
      </p:sp>
      <p:grpSp>
        <p:nvGrpSpPr>
          <p:cNvPr id="55" name="図形グループ 54"/>
          <p:cNvGrpSpPr>
            <a:grpSpLocks noChangeAspect="1"/>
          </p:cNvGrpSpPr>
          <p:nvPr/>
        </p:nvGrpSpPr>
        <p:grpSpPr>
          <a:xfrm>
            <a:off x="4375267" y="3304349"/>
            <a:ext cx="360000" cy="270000"/>
            <a:chOff x="3355262" y="5469690"/>
            <a:chExt cx="720000" cy="540000"/>
          </a:xfrm>
        </p:grpSpPr>
        <p:cxnSp>
          <p:nvCxnSpPr>
            <p:cNvPr id="56" name="カギ線コネクタ 55"/>
            <p:cNvCxnSpPr/>
            <p:nvPr/>
          </p:nvCxnSpPr>
          <p:spPr>
            <a:xfrm rot="2700000">
              <a:off x="3429000" y="5469690"/>
              <a:ext cx="540000" cy="540000"/>
            </a:xfrm>
            <a:prstGeom prst="bentConnector3">
              <a:avLst>
                <a:gd name="adj1" fmla="val 100000"/>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cxnSp>
          <p:nvCxnSpPr>
            <p:cNvPr id="57" name="直線コネクタ 56"/>
            <p:cNvCxnSpPr/>
            <p:nvPr/>
          </p:nvCxnSpPr>
          <p:spPr>
            <a:xfrm>
              <a:off x="3355262" y="5737225"/>
              <a:ext cx="720000" cy="0"/>
            </a:xfrm>
            <a:prstGeom prst="line">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grpSp>
      <p:grpSp>
        <p:nvGrpSpPr>
          <p:cNvPr id="58" name="図形グループ 57"/>
          <p:cNvGrpSpPr>
            <a:grpSpLocks noChangeAspect="1"/>
          </p:cNvGrpSpPr>
          <p:nvPr/>
        </p:nvGrpSpPr>
        <p:grpSpPr>
          <a:xfrm>
            <a:off x="6530979" y="3304349"/>
            <a:ext cx="360000" cy="270000"/>
            <a:chOff x="3355262" y="5469690"/>
            <a:chExt cx="720000" cy="540000"/>
          </a:xfrm>
        </p:grpSpPr>
        <p:cxnSp>
          <p:nvCxnSpPr>
            <p:cNvPr id="59" name="カギ線コネクタ 58"/>
            <p:cNvCxnSpPr/>
            <p:nvPr/>
          </p:nvCxnSpPr>
          <p:spPr>
            <a:xfrm rot="2700000">
              <a:off x="3429000" y="5469690"/>
              <a:ext cx="540000" cy="540000"/>
            </a:xfrm>
            <a:prstGeom prst="bentConnector3">
              <a:avLst>
                <a:gd name="adj1" fmla="val 100000"/>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cxnSp>
          <p:nvCxnSpPr>
            <p:cNvPr id="60" name="直線コネクタ 59"/>
            <p:cNvCxnSpPr/>
            <p:nvPr/>
          </p:nvCxnSpPr>
          <p:spPr>
            <a:xfrm>
              <a:off x="3355262" y="5737225"/>
              <a:ext cx="720000" cy="0"/>
            </a:xfrm>
            <a:prstGeom prst="line">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grpSp>
      <p:grpSp>
        <p:nvGrpSpPr>
          <p:cNvPr id="71" name="図形グループ 70" descr="カメラで保険証を撮影している画像"/>
          <p:cNvGrpSpPr>
            <a:grpSpLocks noChangeAspect="1"/>
          </p:cNvGrpSpPr>
          <p:nvPr/>
        </p:nvGrpSpPr>
        <p:grpSpPr>
          <a:xfrm>
            <a:off x="6929467" y="2004033"/>
            <a:ext cx="1620000" cy="3479155"/>
            <a:chOff x="7677071" y="1993146"/>
            <a:chExt cx="1927710" cy="4140001"/>
          </a:xfrm>
        </p:grpSpPr>
        <p:pic>
          <p:nvPicPr>
            <p:cNvPr id="72" name="図 71">
              <a:extLst>
                <a:ext uri="{FF2B5EF4-FFF2-40B4-BE49-F238E27FC236}">
                  <a16:creationId xmlns:a16="http://schemas.microsoft.com/office/drawing/2014/main" id="{35B46013-F0E4-4F13-8CAD-10C0D19B7B4D}"/>
                </a:ext>
              </a:extLst>
            </p:cNvPr>
            <p:cNvPicPr>
              <a:picLocks noChangeAspect="1"/>
            </p:cNvPicPr>
            <p:nvPr/>
          </p:nvPicPr>
          <p:blipFill>
            <a:blip r:embed="rId8"/>
            <a:stretch>
              <a:fillRect/>
            </a:stretch>
          </p:blipFill>
          <p:spPr>
            <a:xfrm>
              <a:off x="7677071" y="1993146"/>
              <a:ext cx="1911946" cy="4140001"/>
            </a:xfrm>
            <a:prstGeom prst="rect">
              <a:avLst/>
            </a:prstGeom>
            <a:ln w="9525">
              <a:solidFill>
                <a:schemeClr val="tx1">
                  <a:lumMod val="50000"/>
                  <a:lumOff val="50000"/>
                </a:schemeClr>
              </a:solidFill>
            </a:ln>
          </p:spPr>
        </p:pic>
        <p:sp>
          <p:nvSpPr>
            <p:cNvPr id="73" name="正方形/長方形 72">
              <a:extLst>
                <a:ext uri="{FF2B5EF4-FFF2-40B4-BE49-F238E27FC236}">
                  <a16:creationId xmlns:a16="http://schemas.microsoft.com/office/drawing/2014/main" id="{EB6838BF-FA8A-46D1-BD1E-83AE371D5765}"/>
                </a:ext>
              </a:extLst>
            </p:cNvPr>
            <p:cNvSpPr/>
            <p:nvPr/>
          </p:nvSpPr>
          <p:spPr>
            <a:xfrm>
              <a:off x="7678168" y="2607652"/>
              <a:ext cx="1911600" cy="2772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pic>
          <p:nvPicPr>
            <p:cNvPr id="74" name="Google Shape;611;p16">
              <a:extLst>
                <a:ext uri="{FF2B5EF4-FFF2-40B4-BE49-F238E27FC236}">
                  <a16:creationId xmlns:a16="http://schemas.microsoft.com/office/drawing/2014/main" id="{A9265F8A-EE21-4A83-A305-30E30ED834F1}"/>
                </a:ext>
              </a:extLst>
            </p:cNvPr>
            <p:cNvPicPr preferRelativeResize="0">
              <a:picLocks noChangeAspect="1"/>
            </p:cNvPicPr>
            <p:nvPr/>
          </p:nvPicPr>
          <p:blipFill rotWithShape="1">
            <a:blip r:embed="rId9">
              <a:clrChange>
                <a:clrFrom>
                  <a:srgbClr val="FFFFFF"/>
                </a:clrFrom>
                <a:clrTo>
                  <a:srgbClr val="FFFFFF">
                    <a:alpha val="0"/>
                  </a:srgbClr>
                </a:clrTo>
              </a:clrChange>
              <a:alphaModFix/>
            </a:blip>
            <a:srcRect t="36578" b="43155"/>
            <a:stretch/>
          </p:blipFill>
          <p:spPr>
            <a:xfrm>
              <a:off x="7677637" y="3438117"/>
              <a:ext cx="1927144" cy="923046"/>
            </a:xfrm>
            <a:prstGeom prst="rect">
              <a:avLst/>
            </a:prstGeom>
            <a:noFill/>
            <a:ln w="9525" cap="flat" cmpd="sng">
              <a:noFill/>
              <a:prstDash val="solid"/>
              <a:round/>
              <a:headEnd type="none" w="sm" len="sm"/>
              <a:tailEnd type="none" w="sm" len="sm"/>
            </a:ln>
          </p:spPr>
        </p:pic>
        <p:sp>
          <p:nvSpPr>
            <p:cNvPr id="75" name="Google Shape;590;p17">
              <a:extLst>
                <a:ext uri="{FF2B5EF4-FFF2-40B4-BE49-F238E27FC236}">
                  <a16:creationId xmlns:a16="http://schemas.microsoft.com/office/drawing/2014/main" id="{AE852A49-1B6F-4CA6-87BF-6AC0B6012733}"/>
                </a:ext>
              </a:extLst>
            </p:cNvPr>
            <p:cNvSpPr/>
            <p:nvPr/>
          </p:nvSpPr>
          <p:spPr>
            <a:xfrm>
              <a:off x="8296480" y="5351770"/>
              <a:ext cx="685408" cy="514056"/>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ゴシック" panose="020B0400000000000000" pitchFamily="49" charset="-128"/>
                <a:ea typeface="BIZ UDゴシック" panose="020B0400000000000000" pitchFamily="49" charset="-128"/>
                <a:cs typeface="Calibri"/>
                <a:sym typeface="Calibri"/>
              </a:endParaRPr>
            </a:p>
          </p:txBody>
        </p:sp>
      </p:grpSp>
      <p:sp>
        <p:nvSpPr>
          <p:cNvPr id="3" name="タイトル 9">
            <a:extLst>
              <a:ext uri="{FF2B5EF4-FFF2-40B4-BE49-F238E27FC236}">
                <a16:creationId xmlns:a16="http://schemas.microsoft.com/office/drawing/2014/main" id="{3C0AF443-DAD9-7E44-119C-05FDA65DEFF7}"/>
              </a:ext>
            </a:extLst>
          </p:cNvPr>
          <p:cNvSpPr txBox="1">
            <a:spLocks/>
          </p:cNvSpPr>
          <p:nvPr/>
        </p:nvSpPr>
        <p:spPr>
          <a:xfrm>
            <a:off x="1546533" y="235811"/>
            <a:ext cx="7382314"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オンライン診療アプリ</a:t>
            </a:r>
            <a:r>
              <a:rPr lang="ja-JP" altLang="ja-JP" sz="1800" dirty="0">
                <a:latin typeface="BIZ UDゴシック" panose="020B0400000000000000" pitchFamily="49" charset="-128"/>
                <a:ea typeface="BIZ UDゴシック" panose="020B0400000000000000" pitchFamily="49" charset="-128"/>
                <a:cs typeface="Meiryo"/>
                <a:sym typeface="Meiryo"/>
              </a:rPr>
              <a:t>curo</a:t>
            </a:r>
            <a:r>
              <a:rPr lang="ja-JP" altLang="ja-JP" sz="1800" spc="-750" dirty="0">
                <a:latin typeface="BIZ UDゴシック" panose="020B0400000000000000" pitchFamily="49" charset="-128"/>
                <a:ea typeface="BIZ UDゴシック" panose="020B0400000000000000" pitchFamily="49" charset="-128"/>
                <a:cs typeface="Meiryo"/>
                <a:sym typeface="Meiryo"/>
              </a:rPr>
              <a:t>n</a:t>
            </a:r>
            <a:r>
              <a:rPr lang="ja-JP" altLang="ja-JP" sz="1800" b="0" dirty="0">
                <a:latin typeface="BIZ UDゴシック" panose="020B0400000000000000" pitchFamily="49" charset="-128"/>
                <a:ea typeface="BIZ UDゴシック" panose="020B0400000000000000" pitchFamily="49" charset="-128"/>
                <a:cs typeface="Meiryo"/>
                <a:sym typeface="Meiryo"/>
              </a:rPr>
              <a:t>［</a:t>
            </a:r>
            <a:r>
              <a:rPr lang="ja-JP" altLang="ja-JP" sz="1800" dirty="0">
                <a:latin typeface="BIZ UDゴシック" panose="020B0400000000000000" pitchFamily="49" charset="-128"/>
                <a:ea typeface="BIZ UDゴシック" panose="020B0400000000000000" pitchFamily="49" charset="-128"/>
                <a:cs typeface="Meiryo"/>
                <a:sym typeface="Meiryo"/>
              </a:rPr>
              <a:t>クロン</a:t>
            </a:r>
            <a:r>
              <a:rPr lang="ja-JP" altLang="ja-JP" sz="1800" b="0" dirty="0">
                <a:latin typeface="BIZ UDゴシック" panose="020B0400000000000000" pitchFamily="49" charset="-128"/>
                <a:ea typeface="BIZ UDゴシック" panose="020B0400000000000000" pitchFamily="49" charset="-128"/>
                <a:cs typeface="Meiryo"/>
                <a:sym typeface="Meiryo"/>
              </a:rPr>
              <a:t>］</a:t>
            </a:r>
            <a:r>
              <a:rPr lang="en-US" altLang="ja-JP" sz="1800" spc="-13" dirty="0">
                <a:latin typeface="BIZ UDゴシック" panose="020B0400000000000000" pitchFamily="49" charset="-128"/>
                <a:ea typeface="BIZ UDゴシック" panose="020B0400000000000000" pitchFamily="49" charset="-128"/>
              </a:rPr>
              <a:t> </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【11</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ja-JP" altLang="en-US" sz="3200" dirty="0">
                <a:latin typeface="BIZ UDゴシック" panose="020B0400000000000000" pitchFamily="49" charset="-128"/>
                <a:ea typeface="BIZ UDゴシック" panose="020B0400000000000000" pitchFamily="49" charset="-128"/>
                <a:cs typeface="Meiryo"/>
                <a:sym typeface="Meiryo"/>
              </a:rPr>
              <a:t>「再診」の場合の流れの</a:t>
            </a:r>
            <a:r>
              <a:rPr lang="ja-JP" altLang="en-US" sz="3200" spc="-100" dirty="0">
                <a:latin typeface="BIZ UDゴシック" panose="020B0400000000000000" pitchFamily="49" charset="-128"/>
                <a:ea typeface="BIZ UDゴシック" panose="020B0400000000000000" pitchFamily="49" charset="-128"/>
                <a:cs typeface="Meiryo"/>
                <a:sym typeface="Meiryo"/>
              </a:rPr>
              <a:t>紹介</a:t>
            </a:r>
            <a:endParaRPr kumimoji="0" lang="ja-JP" altLang="en-US" sz="3200" kern="0" spc="-100" dirty="0">
              <a:latin typeface="BIZ UDゴシック" panose="020B0400000000000000" pitchFamily="49" charset="-128"/>
              <a:ea typeface="BIZ UDゴシック" panose="020B0400000000000000" pitchFamily="49" charset="-128"/>
            </a:endParaRPr>
          </a:p>
        </p:txBody>
      </p:sp>
      <p:grpSp>
        <p:nvGrpSpPr>
          <p:cNvPr id="4" name="図形グループ 58">
            <a:extLst>
              <a:ext uri="{FF2B5EF4-FFF2-40B4-BE49-F238E27FC236}">
                <a16:creationId xmlns:a16="http://schemas.microsoft.com/office/drawing/2014/main" id="{3C459BC2-F158-93BF-593E-E5DB543BE56E}"/>
              </a:ext>
            </a:extLst>
          </p:cNvPr>
          <p:cNvGrpSpPr/>
          <p:nvPr/>
        </p:nvGrpSpPr>
        <p:grpSpPr>
          <a:xfrm>
            <a:off x="7203320" y="4572000"/>
            <a:ext cx="492444" cy="461665"/>
            <a:chOff x="7471821" y="2242156"/>
            <a:chExt cx="492444" cy="461665"/>
          </a:xfrm>
        </p:grpSpPr>
        <p:sp>
          <p:nvSpPr>
            <p:cNvPr id="5" name="円/楕円 59">
              <a:extLst>
                <a:ext uri="{FF2B5EF4-FFF2-40B4-BE49-F238E27FC236}">
                  <a16:creationId xmlns:a16="http://schemas.microsoft.com/office/drawing/2014/main" id="{D3F3B548-5294-72F5-E6A4-40034CAB8716}"/>
                </a:ext>
              </a:extLst>
            </p:cNvPr>
            <p:cNvSpPr>
              <a:spLocks noChangeAspect="1"/>
            </p:cNvSpPr>
            <p:nvPr/>
          </p:nvSpPr>
          <p:spPr>
            <a:xfrm>
              <a:off x="7583041" y="2376070"/>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6" name="正方形/長方形 5">
              <a:extLst>
                <a:ext uri="{FF2B5EF4-FFF2-40B4-BE49-F238E27FC236}">
                  <a16:creationId xmlns:a16="http://schemas.microsoft.com/office/drawing/2014/main" id="{4355148F-04AC-85F4-69E5-98A983C0DA6B}"/>
                </a:ext>
              </a:extLst>
            </p:cNvPr>
            <p:cNvSpPr/>
            <p:nvPr/>
          </p:nvSpPr>
          <p:spPr>
            <a:xfrm>
              <a:off x="7471821" y="2242156"/>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⓱</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grpSp>
        <p:nvGrpSpPr>
          <p:cNvPr id="7" name="図形グループ 58">
            <a:extLst>
              <a:ext uri="{FF2B5EF4-FFF2-40B4-BE49-F238E27FC236}">
                <a16:creationId xmlns:a16="http://schemas.microsoft.com/office/drawing/2014/main" id="{56A2FC35-AEE4-52DD-B94C-94A2CF6645E3}"/>
              </a:ext>
            </a:extLst>
          </p:cNvPr>
          <p:cNvGrpSpPr/>
          <p:nvPr/>
        </p:nvGrpSpPr>
        <p:grpSpPr>
          <a:xfrm>
            <a:off x="4496134" y="4308431"/>
            <a:ext cx="492444" cy="461665"/>
            <a:chOff x="7471821" y="2229458"/>
            <a:chExt cx="492444" cy="461665"/>
          </a:xfrm>
        </p:grpSpPr>
        <p:sp>
          <p:nvSpPr>
            <p:cNvPr id="8" name="円/楕円 59">
              <a:extLst>
                <a:ext uri="{FF2B5EF4-FFF2-40B4-BE49-F238E27FC236}">
                  <a16:creationId xmlns:a16="http://schemas.microsoft.com/office/drawing/2014/main" id="{6E93742C-15B2-8B1F-54BC-C8D935EB22D9}"/>
                </a:ext>
              </a:extLst>
            </p:cNvPr>
            <p:cNvSpPr>
              <a:spLocks noChangeAspect="1"/>
            </p:cNvSpPr>
            <p:nvPr/>
          </p:nvSpPr>
          <p:spPr>
            <a:xfrm>
              <a:off x="7583041" y="2376070"/>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9" name="正方形/長方形 8">
              <a:extLst>
                <a:ext uri="{FF2B5EF4-FFF2-40B4-BE49-F238E27FC236}">
                  <a16:creationId xmlns:a16="http://schemas.microsoft.com/office/drawing/2014/main" id="{0A9AF751-9715-562B-899B-1FB9237D10E5}"/>
                </a:ext>
              </a:extLst>
            </p:cNvPr>
            <p:cNvSpPr/>
            <p:nvPr/>
          </p:nvSpPr>
          <p:spPr>
            <a:xfrm>
              <a:off x="7471821" y="2229458"/>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⓰</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grpSp>
        <p:nvGrpSpPr>
          <p:cNvPr id="10" name="図形グループ 58">
            <a:extLst>
              <a:ext uri="{FF2B5EF4-FFF2-40B4-BE49-F238E27FC236}">
                <a16:creationId xmlns:a16="http://schemas.microsoft.com/office/drawing/2014/main" id="{DCB0736D-C8A3-2B44-4D81-937C3E571CD5}"/>
              </a:ext>
            </a:extLst>
          </p:cNvPr>
          <p:cNvGrpSpPr/>
          <p:nvPr/>
        </p:nvGrpSpPr>
        <p:grpSpPr>
          <a:xfrm>
            <a:off x="2722772" y="3302054"/>
            <a:ext cx="492444" cy="461665"/>
            <a:chOff x="7471821" y="2229458"/>
            <a:chExt cx="492444" cy="461665"/>
          </a:xfrm>
        </p:grpSpPr>
        <p:sp>
          <p:nvSpPr>
            <p:cNvPr id="11" name="円/楕円 59">
              <a:extLst>
                <a:ext uri="{FF2B5EF4-FFF2-40B4-BE49-F238E27FC236}">
                  <a16:creationId xmlns:a16="http://schemas.microsoft.com/office/drawing/2014/main" id="{C24B9514-1237-C46C-F3AD-A5E211EA73CA}"/>
                </a:ext>
              </a:extLst>
            </p:cNvPr>
            <p:cNvSpPr>
              <a:spLocks noChangeAspect="1"/>
            </p:cNvSpPr>
            <p:nvPr/>
          </p:nvSpPr>
          <p:spPr>
            <a:xfrm>
              <a:off x="7583041" y="2376070"/>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12" name="正方形/長方形 11">
              <a:extLst>
                <a:ext uri="{FF2B5EF4-FFF2-40B4-BE49-F238E27FC236}">
                  <a16:creationId xmlns:a16="http://schemas.microsoft.com/office/drawing/2014/main" id="{1FBAB28C-9A0C-C26D-BEBB-EEF6BCAC177D}"/>
                </a:ext>
              </a:extLst>
            </p:cNvPr>
            <p:cNvSpPr/>
            <p:nvPr/>
          </p:nvSpPr>
          <p:spPr>
            <a:xfrm>
              <a:off x="7471821" y="2229458"/>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⓯</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060"/>
        <p:cNvGrpSpPr/>
        <p:nvPr/>
      </p:nvGrpSpPr>
      <p:grpSpPr>
        <a:xfrm>
          <a:off x="0" y="0"/>
          <a:ext cx="0" cy="0"/>
          <a:chOff x="0" y="0"/>
          <a:chExt cx="0" cy="0"/>
        </a:xfrm>
      </p:grpSpPr>
      <p:graphicFrame>
        <p:nvGraphicFramePr>
          <p:cNvPr id="2" name="オブジェクト 1" hidden="1">
            <a:extLst>
              <a:ext uri="{FF2B5EF4-FFF2-40B4-BE49-F238E27FC236}">
                <a16:creationId xmlns:a16="http://schemas.microsoft.com/office/drawing/2014/main" id="{1B46FD10-A0C9-419C-B3B6-5F1891291D8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353" imgH="353" progId="TCLayout.ActiveDocument.1">
                  <p:embed/>
                </p:oleObj>
              </mc:Choice>
              <mc:Fallback>
                <p:oleObj name="think-cell スライド" r:id="rId4" imgW="353" imgH="353" progId="TCLayout.ActiveDocument.1">
                  <p:embed/>
                  <p:pic>
                    <p:nvPicPr>
                      <p:cNvPr id="2" name="オブジェクト 1" hidden="1">
                        <a:extLst>
                          <a:ext uri="{FF2B5EF4-FFF2-40B4-BE49-F238E27FC236}">
                            <a16:creationId xmlns:a16="http://schemas.microsoft.com/office/drawing/2014/main" id="{1B46FD10-A0C9-419C-B3B6-5F1891291D8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64" name="Google Shape;1064;g143eb037c4f_1_81"/>
          <p:cNvSpPr txBox="1"/>
          <p:nvPr/>
        </p:nvSpPr>
        <p:spPr>
          <a:xfrm>
            <a:off x="323174" y="1991525"/>
            <a:ext cx="2520000" cy="1620300"/>
          </a:xfrm>
          <a:prstGeom prst="rect">
            <a:avLst/>
          </a:prstGeom>
          <a:noFill/>
          <a:ln>
            <a:noFill/>
          </a:ln>
        </p:spPr>
        <p:txBody>
          <a:bodyPr spcFirstLastPara="1" wrap="square" lIns="0" tIns="12050" rIns="0" bIns="0" anchor="t" anchorCtr="0">
            <a:spAutoFit/>
          </a:bodyPr>
          <a:lstStyle/>
          <a:p>
            <a:pPr marL="9525" marR="4343" lvl="0" algn="l" rtl="0">
              <a:spcBef>
                <a:spcPts val="0"/>
              </a:spcBef>
              <a:spcAft>
                <a:spcPts val="0"/>
              </a:spcAft>
              <a:buClr>
                <a:srgbClr val="000000"/>
              </a:buClr>
              <a:buSzPts val="2400"/>
              <a:buFont typeface="Arial"/>
              <a:buNone/>
              <a:tabLst>
                <a:tab pos="350838" algn="l"/>
              </a:tabLst>
            </a:pPr>
            <a:r>
              <a:rPr lang="ja-JP" altLang="en-US" sz="2400" b="1" i="0" u="none" strike="noStrike" cap="none" dirty="0">
                <a:solidFill>
                  <a:srgbClr val="009650"/>
                </a:solidFill>
                <a:latin typeface="BIZ UDゴシック" panose="020B0400000000000000" pitchFamily="49" charset="-128"/>
                <a:ea typeface="BIZ UDゴシック" panose="020B0400000000000000" pitchFamily="49" charset="-128"/>
                <a:cs typeface="Meiryo"/>
                <a:sym typeface="Meiryo"/>
              </a:rPr>
              <a:t>⓲</a:t>
            </a:r>
            <a:r>
              <a:rPr lang="en-US" altLang="ja-JP" sz="2400" b="1" i="0" u="none" strike="noStrike" cap="none" dirty="0">
                <a:solidFill>
                  <a:srgbClr val="009650"/>
                </a:solidFill>
                <a:latin typeface="BIZ UDゴシック" panose="020B0400000000000000" pitchFamily="49" charset="-128"/>
                <a:ea typeface="BIZ UDゴシック" panose="020B0400000000000000" pitchFamily="49" charset="-128"/>
                <a:cs typeface="Meiryo"/>
                <a:sym typeface="Meiryo"/>
              </a:rPr>
              <a:t>	</a:t>
            </a:r>
            <a:r>
              <a:rPr lang="ja-JP" altLang="en-US" sz="1800" b="1" i="0" u="none" strike="noStrike" cap="none" dirty="0">
                <a:solidFill>
                  <a:schemeClr val="tx1"/>
                </a:solidFill>
                <a:latin typeface="BIZ UDゴシック" panose="020B0400000000000000" pitchFamily="49" charset="-128"/>
                <a:ea typeface="BIZ UDゴシック" panose="020B0400000000000000" pitchFamily="49" charset="-128"/>
                <a:cs typeface="Meiryo"/>
                <a:sym typeface="Meiryo"/>
              </a:rPr>
              <a:t>「</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支払い方法</a:t>
            </a: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」で</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4343" lvl="0" algn="l" rtl="0">
              <a:spcBef>
                <a:spcPts val="0"/>
              </a:spcBef>
              <a:spcAft>
                <a:spcPts val="0"/>
              </a:spcAft>
              <a:buClr>
                <a:srgbClr val="000000"/>
              </a:buClr>
              <a:buSzPts val="2400"/>
              <a:buFont typeface="Arial"/>
              <a:buNone/>
              <a:tabLst>
                <a:tab pos="350838" algn="l"/>
              </a:tabLst>
            </a:pP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　 支払い方法を確認</a:t>
            </a:r>
            <a:endParaRPr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4343" lvl="0" algn="l" rtl="0">
              <a:spcBef>
                <a:spcPts val="85"/>
              </a:spcBef>
              <a:spcAft>
                <a:spcPts val="0"/>
              </a:spcAft>
              <a:buClr>
                <a:srgbClr val="000000"/>
              </a:buClr>
              <a:buSzPts val="2400"/>
              <a:buFont typeface="Arial"/>
              <a:buNone/>
              <a:tabLst>
                <a:tab pos="350838" algn="l"/>
              </a:tabLst>
            </a:pPr>
            <a:r>
              <a:rPr lang="ja-JP" altLang="en-US" sz="2400" b="1" i="0" u="none" strike="noStrike" cap="none" dirty="0">
                <a:solidFill>
                  <a:srgbClr val="009650"/>
                </a:solidFill>
                <a:latin typeface="BIZ UDゴシック" panose="020B0400000000000000" pitchFamily="49" charset="-128"/>
                <a:ea typeface="BIZ UDゴシック" panose="020B0400000000000000" pitchFamily="49" charset="-128"/>
                <a:cs typeface="Meiryo"/>
                <a:sym typeface="Meiryo"/>
              </a:rPr>
              <a:t>⓳</a:t>
            </a:r>
            <a:r>
              <a:rPr lang="en-US" altLang="ja-JP" sz="2400" b="1" i="0" u="none" strike="noStrike" cap="none" dirty="0">
                <a:solidFill>
                  <a:srgbClr val="009650"/>
                </a:solidFill>
                <a:latin typeface="BIZ UDゴシック" panose="020B0400000000000000" pitchFamily="49" charset="-128"/>
                <a:ea typeface="BIZ UDゴシック" panose="020B0400000000000000" pitchFamily="49" charset="-128"/>
                <a:cs typeface="Meiryo"/>
                <a:sym typeface="Meiryo"/>
              </a:rPr>
              <a:t>	</a:t>
            </a:r>
            <a:r>
              <a:rPr 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登録しておいた</a:t>
            </a:r>
            <a:endParaRPr lang="en-US" alt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4343" lvl="0" algn="l" rtl="0">
              <a:spcBef>
                <a:spcPts val="85"/>
              </a:spcBef>
              <a:spcAft>
                <a:spcPts val="0"/>
              </a:spcAft>
              <a:buClr>
                <a:srgbClr val="000000"/>
              </a:buClr>
              <a:buSzPts val="2400"/>
              <a:buFont typeface="Arial"/>
              <a:buNone/>
              <a:tabLst>
                <a:tab pos="350838" algn="l"/>
              </a:tabLst>
            </a:pP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	</a:t>
            </a:r>
            <a:r>
              <a:rPr 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クレジットカードを</a:t>
            </a:r>
            <a:endParaRPr lang="en-US" alt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4343" lvl="0" algn="l" rtl="0">
              <a:spcBef>
                <a:spcPts val="85"/>
              </a:spcBef>
              <a:spcAft>
                <a:spcPts val="0"/>
              </a:spcAft>
              <a:buClr>
                <a:srgbClr val="000000"/>
              </a:buClr>
              <a:buSzPts val="2400"/>
              <a:buFont typeface="Arial"/>
              <a:buNone/>
              <a:tabLst>
                <a:tab pos="350838" algn="l"/>
              </a:tabLst>
            </a:pP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	</a:t>
            </a:r>
            <a:r>
              <a:rPr 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選択</a:t>
            </a:r>
            <a:endParaRPr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endParaRPr>
          </a:p>
        </p:txBody>
      </p:sp>
      <p:sp>
        <p:nvSpPr>
          <p:cNvPr id="22"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3-C</a:t>
            </a:r>
            <a:endParaRPr lang="en-US" sz="3600" dirty="0">
              <a:latin typeface="BIZ UDゴシック" panose="020B0400000000000000" pitchFamily="49" charset="-128"/>
              <a:ea typeface="BIZ UDゴシック" panose="020B0400000000000000" pitchFamily="49" charset="-128"/>
            </a:endParaRPr>
          </a:p>
        </p:txBody>
      </p:sp>
      <p:pic>
        <p:nvPicPr>
          <p:cNvPr id="24" name="Google Shape;610;p16" descr="登録しておいたクレジットカードを選択している画像"/>
          <p:cNvPicPr preferRelativeResize="0">
            <a:picLocks noChangeAspect="1"/>
          </p:cNvPicPr>
          <p:nvPr/>
        </p:nvPicPr>
        <p:blipFill>
          <a:blip r:embed="rId6">
            <a:alphaModFix/>
          </a:blip>
          <a:stretch>
            <a:fillRect/>
          </a:stretch>
        </p:blipFill>
        <p:spPr>
          <a:xfrm>
            <a:off x="6195551" y="1991525"/>
            <a:ext cx="1751799" cy="4140000"/>
          </a:xfrm>
          <a:prstGeom prst="rect">
            <a:avLst/>
          </a:prstGeom>
          <a:noFill/>
          <a:ln w="9525" cap="flat" cmpd="sng">
            <a:solidFill>
              <a:schemeClr val="tx1">
                <a:lumMod val="50000"/>
                <a:lumOff val="50000"/>
              </a:schemeClr>
            </a:solidFill>
            <a:prstDash val="solid"/>
            <a:round/>
            <a:headEnd type="none" w="sm" len="sm"/>
            <a:tailEnd type="none" w="sm" len="sm"/>
          </a:ln>
        </p:spPr>
      </p:pic>
      <p:pic>
        <p:nvPicPr>
          <p:cNvPr id="25" name="Google Shape;611;p16" descr="オンライン診療申込画面の下部に支払い方法が表示されている画像"/>
          <p:cNvPicPr preferRelativeResize="0">
            <a:picLocks noChangeAspect="1"/>
          </p:cNvPicPr>
          <p:nvPr/>
        </p:nvPicPr>
        <p:blipFill>
          <a:blip r:embed="rId6">
            <a:alphaModFix/>
          </a:blip>
          <a:stretch>
            <a:fillRect/>
          </a:stretch>
        </p:blipFill>
        <p:spPr>
          <a:xfrm>
            <a:off x="2948865" y="1991525"/>
            <a:ext cx="1751799" cy="4140000"/>
          </a:xfrm>
          <a:prstGeom prst="rect">
            <a:avLst/>
          </a:prstGeom>
          <a:noFill/>
          <a:ln w="9525" cap="flat" cmpd="sng">
            <a:solidFill>
              <a:schemeClr val="tx1">
                <a:lumMod val="50000"/>
                <a:lumOff val="50000"/>
              </a:schemeClr>
            </a:solidFill>
            <a:prstDash val="solid"/>
            <a:round/>
            <a:headEnd type="none" w="sm" len="sm"/>
            <a:tailEnd type="none" w="sm" len="sm"/>
          </a:ln>
        </p:spPr>
      </p:pic>
      <p:sp>
        <p:nvSpPr>
          <p:cNvPr id="26" name="Google Shape;614;p16"/>
          <p:cNvSpPr txBox="1"/>
          <p:nvPr/>
        </p:nvSpPr>
        <p:spPr>
          <a:xfrm>
            <a:off x="2944799" y="1447917"/>
            <a:ext cx="1836000" cy="226500"/>
          </a:xfrm>
          <a:prstGeom prst="rect">
            <a:avLst/>
          </a:prstGeom>
          <a:noFill/>
          <a:ln>
            <a:noFill/>
          </a:ln>
        </p:spPr>
        <p:txBody>
          <a:bodyPr spcFirstLastPara="1" wrap="square" lIns="0" tIns="10850" rIns="0" bIns="0" anchor="t" anchorCtr="0">
            <a:spAutoFit/>
          </a:bodyPr>
          <a:lstStyle/>
          <a:p>
            <a:pPr marL="10860" marR="0" lvl="0" indent="0" algn="l" rtl="0">
              <a:lnSpc>
                <a:spcPct val="100000"/>
              </a:lnSpc>
              <a:spcBef>
                <a:spcPts val="0"/>
              </a:spcBef>
              <a:spcAft>
                <a:spcPts val="0"/>
              </a:spcAft>
              <a:buClr>
                <a:srgbClr val="000000"/>
              </a:buClr>
              <a:buSzPts val="1400"/>
              <a:buFont typeface="Arial"/>
              <a:buNone/>
            </a:pPr>
            <a:r>
              <a:rPr lang="ja-JP" sz="1400" b="1">
                <a:solidFill>
                  <a:srgbClr val="009650"/>
                </a:solidFill>
                <a:latin typeface="BIZ UDゴシック" panose="020B0400000000000000" pitchFamily="49" charset="-128"/>
                <a:ea typeface="BIZ UDゴシック" panose="020B0400000000000000" pitchFamily="49" charset="-128"/>
                <a:cs typeface="Meiryo"/>
                <a:sym typeface="Meiryo"/>
              </a:rPr>
              <a:t>支払い方法を</a:t>
            </a:r>
            <a:r>
              <a:rPr lang="ja-JP" b="1">
                <a:solidFill>
                  <a:srgbClr val="009650"/>
                </a:solidFill>
                <a:latin typeface="BIZ UDゴシック" panose="020B0400000000000000" pitchFamily="49" charset="-128"/>
                <a:ea typeface="BIZ UDゴシック" panose="020B0400000000000000" pitchFamily="49" charset="-128"/>
                <a:cs typeface="Meiryo"/>
                <a:sym typeface="Meiryo"/>
              </a:rPr>
              <a:t>選択</a:t>
            </a:r>
            <a:endParaRPr sz="1400" b="1" i="0" u="none" strike="noStrike" cap="none">
              <a:solidFill>
                <a:srgbClr val="009650"/>
              </a:solidFill>
              <a:latin typeface="BIZ UDゴシック" panose="020B0400000000000000" pitchFamily="49" charset="-128"/>
              <a:ea typeface="BIZ UDゴシック" panose="020B0400000000000000" pitchFamily="49" charset="-128"/>
              <a:cs typeface="Meiryo"/>
              <a:sym typeface="Meiryo"/>
            </a:endParaRPr>
          </a:p>
        </p:txBody>
      </p:sp>
      <p:sp>
        <p:nvSpPr>
          <p:cNvPr id="27" name="Google Shape;615;p16"/>
          <p:cNvSpPr txBox="1"/>
          <p:nvPr/>
        </p:nvSpPr>
        <p:spPr>
          <a:xfrm>
            <a:off x="6187384" y="1431905"/>
            <a:ext cx="2016000" cy="441843"/>
          </a:xfrm>
          <a:prstGeom prst="rect">
            <a:avLst/>
          </a:prstGeom>
          <a:noFill/>
          <a:ln>
            <a:noFill/>
          </a:ln>
        </p:spPr>
        <p:txBody>
          <a:bodyPr spcFirstLastPara="1" wrap="square" lIns="0" tIns="10850" rIns="0" bIns="0" anchor="t" anchorCtr="0">
            <a:spAutoFit/>
          </a:bodyPr>
          <a:lstStyle/>
          <a:p>
            <a:pPr marL="10860" marR="0" lvl="0" indent="0" algn="l" rtl="0">
              <a:lnSpc>
                <a:spcPct val="100000"/>
              </a:lnSpc>
              <a:spcBef>
                <a:spcPts val="0"/>
              </a:spcBef>
              <a:spcAft>
                <a:spcPts val="0"/>
              </a:spcAft>
              <a:buClr>
                <a:srgbClr val="000000"/>
              </a:buClr>
              <a:buSzPts val="1400"/>
              <a:buFont typeface="Arial"/>
              <a:buNone/>
            </a:pPr>
            <a:r>
              <a:rPr lang="ja-JP" sz="1400" b="1" i="0" u="none" strike="noStrike" cap="none">
                <a:solidFill>
                  <a:srgbClr val="009650"/>
                </a:solidFill>
                <a:latin typeface="BIZ UDゴシック" panose="020B0400000000000000" pitchFamily="49" charset="-128"/>
                <a:ea typeface="BIZ UDゴシック" panose="020B0400000000000000" pitchFamily="49" charset="-128"/>
                <a:cs typeface="Meiryo"/>
                <a:sym typeface="Meiryo"/>
              </a:rPr>
              <a:t>あらかじめ登録していた</a:t>
            </a:r>
            <a:endParaRPr sz="1400" b="1" i="0" u="none" strike="noStrike" cap="none">
              <a:solidFill>
                <a:srgbClr val="009650"/>
              </a:solidFill>
              <a:latin typeface="BIZ UDゴシック" panose="020B0400000000000000" pitchFamily="49" charset="-128"/>
              <a:ea typeface="BIZ UDゴシック" panose="020B0400000000000000" pitchFamily="49" charset="-128"/>
              <a:cs typeface="Meiryo"/>
              <a:sym typeface="Meiryo"/>
            </a:endParaRPr>
          </a:p>
          <a:p>
            <a:pPr marL="10860" marR="0" lvl="0" indent="0" algn="l" rtl="0">
              <a:lnSpc>
                <a:spcPct val="100000"/>
              </a:lnSpc>
              <a:spcBef>
                <a:spcPts val="0"/>
              </a:spcBef>
              <a:spcAft>
                <a:spcPts val="0"/>
              </a:spcAft>
              <a:buClr>
                <a:srgbClr val="000000"/>
              </a:buClr>
              <a:buSzPts val="1400"/>
              <a:buFont typeface="Arial"/>
              <a:buNone/>
            </a:pPr>
            <a:r>
              <a:rPr lang="ja-JP" sz="1400" b="1" i="0" u="none" strike="noStrike" cap="none">
                <a:solidFill>
                  <a:srgbClr val="009650"/>
                </a:solidFill>
                <a:latin typeface="BIZ UDゴシック" panose="020B0400000000000000" pitchFamily="49" charset="-128"/>
                <a:ea typeface="BIZ UDゴシック" panose="020B0400000000000000" pitchFamily="49" charset="-128"/>
                <a:cs typeface="Meiryo"/>
                <a:sym typeface="Meiryo"/>
              </a:rPr>
              <a:t>カードを選択</a:t>
            </a:r>
            <a:endParaRPr sz="1400" b="1" i="0" u="none" strike="noStrike" cap="none">
              <a:solidFill>
                <a:srgbClr val="009650"/>
              </a:solidFill>
              <a:latin typeface="BIZ UDゴシック" panose="020B0400000000000000" pitchFamily="49" charset="-128"/>
              <a:ea typeface="BIZ UDゴシック" panose="020B0400000000000000" pitchFamily="49" charset="-128"/>
              <a:cs typeface="Meiryo"/>
              <a:sym typeface="Meiryo"/>
            </a:endParaRPr>
          </a:p>
        </p:txBody>
      </p:sp>
      <p:sp>
        <p:nvSpPr>
          <p:cNvPr id="28" name="Google Shape;616;p16"/>
          <p:cNvSpPr/>
          <p:nvPr/>
        </p:nvSpPr>
        <p:spPr>
          <a:xfrm>
            <a:off x="2988607" y="4812379"/>
            <a:ext cx="1692000" cy="10800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ゴシック" panose="020B0400000000000000" pitchFamily="49" charset="-128"/>
              <a:ea typeface="BIZ UDゴシック" panose="020B0400000000000000" pitchFamily="49" charset="-128"/>
              <a:cs typeface="Calibri"/>
              <a:sym typeface="Calibri"/>
            </a:endParaRPr>
          </a:p>
        </p:txBody>
      </p:sp>
      <p:sp>
        <p:nvSpPr>
          <p:cNvPr id="29" name="Google Shape;620;p16"/>
          <p:cNvSpPr/>
          <p:nvPr/>
        </p:nvSpPr>
        <p:spPr>
          <a:xfrm>
            <a:off x="6231055" y="5188705"/>
            <a:ext cx="1692000" cy="3960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ゴシック" panose="020B0400000000000000" pitchFamily="49" charset="-128"/>
              <a:ea typeface="BIZ UDゴシック" panose="020B0400000000000000" pitchFamily="49" charset="-128"/>
              <a:cs typeface="Calibri"/>
              <a:sym typeface="Calibri"/>
            </a:endParaRPr>
          </a:p>
        </p:txBody>
      </p:sp>
      <p:grpSp>
        <p:nvGrpSpPr>
          <p:cNvPr id="30" name="図形グループ 29"/>
          <p:cNvGrpSpPr>
            <a:grpSpLocks noChangeAspect="1"/>
          </p:cNvGrpSpPr>
          <p:nvPr/>
        </p:nvGrpSpPr>
        <p:grpSpPr>
          <a:xfrm>
            <a:off x="5196435" y="3167090"/>
            <a:ext cx="720000" cy="540000"/>
            <a:chOff x="3355262" y="5469690"/>
            <a:chExt cx="720000" cy="540000"/>
          </a:xfrm>
        </p:grpSpPr>
        <p:cxnSp>
          <p:nvCxnSpPr>
            <p:cNvPr id="31" name="カギ線コネクタ 30"/>
            <p:cNvCxnSpPr/>
            <p:nvPr/>
          </p:nvCxnSpPr>
          <p:spPr>
            <a:xfrm rot="2700000">
              <a:off x="3429000" y="5469690"/>
              <a:ext cx="540000" cy="540000"/>
            </a:xfrm>
            <a:prstGeom prst="bentConnector3">
              <a:avLst>
                <a:gd name="adj1" fmla="val 100000"/>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cxnSp>
          <p:nvCxnSpPr>
            <p:cNvPr id="32" name="直線コネクタ 31"/>
            <p:cNvCxnSpPr/>
            <p:nvPr/>
          </p:nvCxnSpPr>
          <p:spPr>
            <a:xfrm>
              <a:off x="3355262" y="5737225"/>
              <a:ext cx="720000" cy="0"/>
            </a:xfrm>
            <a:prstGeom prst="line">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grpSp>
      <p:sp>
        <p:nvSpPr>
          <p:cNvPr id="3" name="タイトル 9">
            <a:extLst>
              <a:ext uri="{FF2B5EF4-FFF2-40B4-BE49-F238E27FC236}">
                <a16:creationId xmlns:a16="http://schemas.microsoft.com/office/drawing/2014/main" id="{8A2160D1-53DA-065D-A844-D1CCBB2E88C5}"/>
              </a:ext>
            </a:extLst>
          </p:cNvPr>
          <p:cNvSpPr txBox="1">
            <a:spLocks/>
          </p:cNvSpPr>
          <p:nvPr/>
        </p:nvSpPr>
        <p:spPr>
          <a:xfrm>
            <a:off x="1546533" y="235811"/>
            <a:ext cx="7382314"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オンライン診療アプリ</a:t>
            </a:r>
            <a:r>
              <a:rPr lang="ja-JP" altLang="ja-JP" sz="1800" dirty="0">
                <a:latin typeface="BIZ UDゴシック" panose="020B0400000000000000" pitchFamily="49" charset="-128"/>
                <a:ea typeface="BIZ UDゴシック" panose="020B0400000000000000" pitchFamily="49" charset="-128"/>
                <a:cs typeface="Meiryo"/>
                <a:sym typeface="Meiryo"/>
              </a:rPr>
              <a:t>curo</a:t>
            </a:r>
            <a:r>
              <a:rPr lang="ja-JP" altLang="ja-JP" sz="1800" spc="-750" dirty="0">
                <a:latin typeface="BIZ UDゴシック" panose="020B0400000000000000" pitchFamily="49" charset="-128"/>
                <a:ea typeface="BIZ UDゴシック" panose="020B0400000000000000" pitchFamily="49" charset="-128"/>
                <a:cs typeface="Meiryo"/>
                <a:sym typeface="Meiryo"/>
              </a:rPr>
              <a:t>n</a:t>
            </a:r>
            <a:r>
              <a:rPr lang="ja-JP" altLang="ja-JP" sz="1800" b="0" dirty="0">
                <a:latin typeface="BIZ UDゴシック" panose="020B0400000000000000" pitchFamily="49" charset="-128"/>
                <a:ea typeface="BIZ UDゴシック" panose="020B0400000000000000" pitchFamily="49" charset="-128"/>
                <a:cs typeface="Meiryo"/>
                <a:sym typeface="Meiryo"/>
              </a:rPr>
              <a:t>［</a:t>
            </a:r>
            <a:r>
              <a:rPr lang="ja-JP" altLang="ja-JP" sz="1800" dirty="0">
                <a:latin typeface="BIZ UDゴシック" panose="020B0400000000000000" pitchFamily="49" charset="-128"/>
                <a:ea typeface="BIZ UDゴシック" panose="020B0400000000000000" pitchFamily="49" charset="-128"/>
                <a:cs typeface="Meiryo"/>
                <a:sym typeface="Meiryo"/>
              </a:rPr>
              <a:t>クロン</a:t>
            </a:r>
            <a:r>
              <a:rPr lang="ja-JP" altLang="ja-JP" sz="1800" b="0" dirty="0">
                <a:latin typeface="BIZ UDゴシック" panose="020B0400000000000000" pitchFamily="49" charset="-128"/>
                <a:ea typeface="BIZ UDゴシック" panose="020B0400000000000000" pitchFamily="49" charset="-128"/>
                <a:cs typeface="Meiryo"/>
                <a:sym typeface="Meiryo"/>
              </a:rPr>
              <a:t>］</a:t>
            </a:r>
            <a:r>
              <a:rPr lang="en-US" altLang="ja-JP" sz="1800" spc="-13" dirty="0">
                <a:latin typeface="BIZ UDゴシック" panose="020B0400000000000000" pitchFamily="49" charset="-128"/>
                <a:ea typeface="BIZ UDゴシック" panose="020B0400000000000000" pitchFamily="49" charset="-128"/>
              </a:rPr>
              <a:t> </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【11</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ja-JP" altLang="en-US" sz="3200" dirty="0">
                <a:latin typeface="BIZ UDゴシック" panose="020B0400000000000000" pitchFamily="49" charset="-128"/>
                <a:ea typeface="BIZ UDゴシック" panose="020B0400000000000000" pitchFamily="49" charset="-128"/>
                <a:cs typeface="Meiryo"/>
                <a:sym typeface="Meiryo"/>
              </a:rPr>
              <a:t>「再診」の場合の流れの</a:t>
            </a:r>
            <a:r>
              <a:rPr lang="ja-JP" altLang="en-US" sz="3200" spc="-100" dirty="0">
                <a:latin typeface="BIZ UDゴシック" panose="020B0400000000000000" pitchFamily="49" charset="-128"/>
                <a:ea typeface="BIZ UDゴシック" panose="020B0400000000000000" pitchFamily="49" charset="-128"/>
                <a:cs typeface="Meiryo"/>
                <a:sym typeface="Meiryo"/>
              </a:rPr>
              <a:t>紹介</a:t>
            </a:r>
            <a:endParaRPr kumimoji="0" lang="ja-JP" altLang="en-US" sz="3200" kern="0" spc="-100" dirty="0">
              <a:latin typeface="BIZ UDゴシック" panose="020B0400000000000000" pitchFamily="49" charset="-128"/>
              <a:ea typeface="BIZ UDゴシック" panose="020B0400000000000000" pitchFamily="49" charset="-128"/>
            </a:endParaRPr>
          </a:p>
        </p:txBody>
      </p:sp>
      <p:grpSp>
        <p:nvGrpSpPr>
          <p:cNvPr id="4" name="図形グループ 58">
            <a:extLst>
              <a:ext uri="{FF2B5EF4-FFF2-40B4-BE49-F238E27FC236}">
                <a16:creationId xmlns:a16="http://schemas.microsoft.com/office/drawing/2014/main" id="{FF8CD1A3-013F-5A98-BDC1-DE69D913DCD0}"/>
              </a:ext>
            </a:extLst>
          </p:cNvPr>
          <p:cNvGrpSpPr/>
          <p:nvPr/>
        </p:nvGrpSpPr>
        <p:grpSpPr>
          <a:xfrm>
            <a:off x="5967081" y="4890714"/>
            <a:ext cx="492444" cy="461665"/>
            <a:chOff x="7471821" y="2229458"/>
            <a:chExt cx="492444" cy="461665"/>
          </a:xfrm>
        </p:grpSpPr>
        <p:sp>
          <p:nvSpPr>
            <p:cNvPr id="5" name="円/楕円 59">
              <a:extLst>
                <a:ext uri="{FF2B5EF4-FFF2-40B4-BE49-F238E27FC236}">
                  <a16:creationId xmlns:a16="http://schemas.microsoft.com/office/drawing/2014/main" id="{66F76C7B-CDE5-42B2-82E3-C47F81F9831C}"/>
                </a:ext>
              </a:extLst>
            </p:cNvPr>
            <p:cNvSpPr>
              <a:spLocks noChangeAspect="1"/>
            </p:cNvSpPr>
            <p:nvPr/>
          </p:nvSpPr>
          <p:spPr>
            <a:xfrm>
              <a:off x="7583041" y="2376070"/>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6" name="正方形/長方形 5">
              <a:extLst>
                <a:ext uri="{FF2B5EF4-FFF2-40B4-BE49-F238E27FC236}">
                  <a16:creationId xmlns:a16="http://schemas.microsoft.com/office/drawing/2014/main" id="{375EEE28-37DD-A2D0-C610-225C92BD593A}"/>
                </a:ext>
              </a:extLst>
            </p:cNvPr>
            <p:cNvSpPr/>
            <p:nvPr/>
          </p:nvSpPr>
          <p:spPr>
            <a:xfrm>
              <a:off x="7471821" y="2229458"/>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⓳</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grpSp>
        <p:nvGrpSpPr>
          <p:cNvPr id="7" name="図形グループ 58">
            <a:extLst>
              <a:ext uri="{FF2B5EF4-FFF2-40B4-BE49-F238E27FC236}">
                <a16:creationId xmlns:a16="http://schemas.microsoft.com/office/drawing/2014/main" id="{043AEDF1-DB19-986B-29D4-02C8EED52577}"/>
              </a:ext>
            </a:extLst>
          </p:cNvPr>
          <p:cNvGrpSpPr/>
          <p:nvPr/>
        </p:nvGrpSpPr>
        <p:grpSpPr>
          <a:xfrm>
            <a:off x="2743478" y="4551859"/>
            <a:ext cx="492444" cy="461665"/>
            <a:chOff x="7471821" y="2229458"/>
            <a:chExt cx="492444" cy="461665"/>
          </a:xfrm>
        </p:grpSpPr>
        <p:sp>
          <p:nvSpPr>
            <p:cNvPr id="8" name="円/楕円 59">
              <a:extLst>
                <a:ext uri="{FF2B5EF4-FFF2-40B4-BE49-F238E27FC236}">
                  <a16:creationId xmlns:a16="http://schemas.microsoft.com/office/drawing/2014/main" id="{6ECB7425-3554-4C4B-934A-34A7837B9A44}"/>
                </a:ext>
              </a:extLst>
            </p:cNvPr>
            <p:cNvSpPr>
              <a:spLocks noChangeAspect="1"/>
            </p:cNvSpPr>
            <p:nvPr/>
          </p:nvSpPr>
          <p:spPr>
            <a:xfrm>
              <a:off x="7583041" y="2376070"/>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9" name="正方形/長方形 8">
              <a:extLst>
                <a:ext uri="{FF2B5EF4-FFF2-40B4-BE49-F238E27FC236}">
                  <a16:creationId xmlns:a16="http://schemas.microsoft.com/office/drawing/2014/main" id="{828F8B82-4A93-B2F0-6A98-0ECC98FD3FA3}"/>
                </a:ext>
              </a:extLst>
            </p:cNvPr>
            <p:cNvSpPr/>
            <p:nvPr/>
          </p:nvSpPr>
          <p:spPr>
            <a:xfrm>
              <a:off x="7471821" y="2229458"/>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⓲</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085"/>
        <p:cNvGrpSpPr/>
        <p:nvPr/>
      </p:nvGrpSpPr>
      <p:grpSpPr>
        <a:xfrm>
          <a:off x="0" y="0"/>
          <a:ext cx="0" cy="0"/>
          <a:chOff x="0" y="0"/>
          <a:chExt cx="0" cy="0"/>
        </a:xfrm>
      </p:grpSpPr>
      <p:graphicFrame>
        <p:nvGraphicFramePr>
          <p:cNvPr id="2" name="オブジェクト 1" hidden="1">
            <a:extLst>
              <a:ext uri="{FF2B5EF4-FFF2-40B4-BE49-F238E27FC236}">
                <a16:creationId xmlns:a16="http://schemas.microsoft.com/office/drawing/2014/main" id="{035A44FD-EFE3-4DE5-8D40-32FFC5534E5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353" imgH="353" progId="TCLayout.ActiveDocument.1">
                  <p:embed/>
                </p:oleObj>
              </mc:Choice>
              <mc:Fallback>
                <p:oleObj name="think-cell スライド" r:id="rId4" imgW="353" imgH="353" progId="TCLayout.ActiveDocument.1">
                  <p:embed/>
                  <p:pic>
                    <p:nvPicPr>
                      <p:cNvPr id="2" name="オブジェクト 1" hidden="1">
                        <a:extLst>
                          <a:ext uri="{FF2B5EF4-FFF2-40B4-BE49-F238E27FC236}">
                            <a16:creationId xmlns:a16="http://schemas.microsoft.com/office/drawing/2014/main" id="{035A44FD-EFE3-4DE5-8D40-32FFC5534E5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91" name="Google Shape;1091;g143eb037c4f_1_105"/>
          <p:cNvSpPr txBox="1"/>
          <p:nvPr/>
        </p:nvSpPr>
        <p:spPr>
          <a:xfrm>
            <a:off x="323765" y="1908150"/>
            <a:ext cx="2569147" cy="3986076"/>
          </a:xfrm>
          <a:prstGeom prst="rect">
            <a:avLst/>
          </a:prstGeom>
          <a:noFill/>
          <a:ln>
            <a:noFill/>
          </a:ln>
        </p:spPr>
        <p:txBody>
          <a:bodyPr spcFirstLastPara="1" wrap="square" lIns="0" tIns="12050" rIns="0" bIns="0" anchor="t" anchorCtr="0">
            <a:spAutoFit/>
          </a:bodyPr>
          <a:lstStyle/>
          <a:p>
            <a:pPr marL="9525" marR="4343" lvl="0" algn="l" rtl="0">
              <a:spcBef>
                <a:spcPts val="0"/>
              </a:spcBef>
              <a:spcAft>
                <a:spcPts val="0"/>
              </a:spcAft>
              <a:buClr>
                <a:srgbClr val="000000"/>
              </a:buClr>
              <a:buSzPts val="2400"/>
              <a:buFont typeface="Arial"/>
              <a:buNone/>
              <a:tabLst>
                <a:tab pos="350838" algn="l"/>
              </a:tabLst>
            </a:pPr>
            <a:r>
              <a:rPr lang="ja-JP" altLang="en-US" sz="2400" b="1" i="0" u="none" strike="noStrike" cap="none" dirty="0">
                <a:solidFill>
                  <a:srgbClr val="009650"/>
                </a:solidFill>
                <a:latin typeface="BIZ UDゴシック" panose="020B0400000000000000" pitchFamily="49" charset="-128"/>
                <a:ea typeface="BIZ UDゴシック" panose="020B0400000000000000" pitchFamily="49" charset="-128"/>
                <a:cs typeface="Meiryo"/>
                <a:sym typeface="Meiryo"/>
              </a:rPr>
              <a:t>⓴</a:t>
            </a:r>
            <a:r>
              <a:rPr lang="en-US" altLang="ja-JP" sz="1800" b="1" i="0" u="none" strike="noStrike" cap="none" dirty="0">
                <a:solidFill>
                  <a:srgbClr val="FF0000"/>
                </a:solidFill>
                <a:latin typeface="BIZ UDゴシック" panose="020B0400000000000000" pitchFamily="49" charset="-128"/>
                <a:ea typeface="BIZ UDゴシック" panose="020B0400000000000000" pitchFamily="49" charset="-128"/>
                <a:cs typeface="Meiryo"/>
                <a:sym typeface="Meiryo"/>
              </a:rPr>
              <a:t>	</a:t>
            </a:r>
            <a:r>
              <a:rPr lang="en-US" altLang="ja-JP" sz="1800" b="1" i="0" u="none" strike="noStrike" cap="none" dirty="0">
                <a:solidFill>
                  <a:schemeClr val="tx1"/>
                </a:solidFill>
                <a:latin typeface="BIZ UDゴシック" panose="020B0400000000000000" pitchFamily="49" charset="-128"/>
                <a:ea typeface="BIZ UDゴシック" panose="020B0400000000000000" pitchFamily="49" charset="-128"/>
                <a:cs typeface="Meiryo"/>
                <a:sym typeface="Meiryo"/>
              </a:rPr>
              <a:t>｢</a:t>
            </a:r>
            <a:r>
              <a:rPr lang="ja-JP" altLang="en-US" sz="1800" b="1" dirty="0">
                <a:solidFill>
                  <a:schemeClr val="tx1"/>
                </a:solidFill>
                <a:latin typeface="BIZ UDゴシック" panose="020B0400000000000000" pitchFamily="49" charset="-128"/>
                <a:ea typeface="BIZ UDゴシック" panose="020B0400000000000000" pitchFamily="49" charset="-128"/>
                <a:cs typeface="Meiryo"/>
                <a:sym typeface="Meiryo"/>
              </a:rPr>
              <a:t>希望の薬局</a:t>
            </a:r>
            <a:r>
              <a:rPr lang="en-US" altLang="ja-JP" sz="1800" b="1" dirty="0">
                <a:solidFill>
                  <a:schemeClr val="tx1"/>
                </a:solidFill>
                <a:latin typeface="BIZ UDゴシック" panose="020B0400000000000000" pitchFamily="49" charset="-128"/>
                <a:ea typeface="BIZ UDゴシック" panose="020B0400000000000000" pitchFamily="49" charset="-128"/>
                <a:cs typeface="Meiryo"/>
                <a:sym typeface="Meiryo"/>
              </a:rPr>
              <a:t>｣</a:t>
            </a:r>
            <a:r>
              <a:rPr lang="ja-JP" altLang="en-US" sz="1800" b="1" dirty="0">
                <a:latin typeface="BIZ UDゴシック" panose="020B0400000000000000" pitchFamily="49" charset="-128"/>
                <a:ea typeface="BIZ UDゴシック" panose="020B0400000000000000" pitchFamily="49" charset="-128"/>
                <a:cs typeface="Meiryo"/>
                <a:sym typeface="Meiryo"/>
              </a:rPr>
              <a:t>を</a:t>
            </a:r>
            <a:endParaRPr lang="en-US" altLang="ja-JP" sz="1800" b="1" dirty="0">
              <a:latin typeface="BIZ UDゴシック" panose="020B0400000000000000" pitchFamily="49" charset="-128"/>
              <a:ea typeface="BIZ UDゴシック" panose="020B0400000000000000" pitchFamily="49" charset="-128"/>
              <a:cs typeface="Meiryo"/>
              <a:sym typeface="Meiryo"/>
            </a:endParaRPr>
          </a:p>
          <a:p>
            <a:pPr marL="9525" marR="4343" lvl="0" algn="l" rtl="0">
              <a:spcBef>
                <a:spcPts val="0"/>
              </a:spcBef>
              <a:spcAft>
                <a:spcPts val="0"/>
              </a:spcAft>
              <a:buClr>
                <a:srgbClr val="000000"/>
              </a:buClr>
              <a:buSzPts val="2400"/>
              <a:buFont typeface="Arial"/>
              <a:buNone/>
              <a:tabLst>
                <a:tab pos="350838" algn="l"/>
              </a:tabLst>
            </a:pPr>
            <a:r>
              <a:rPr lang="en-US" altLang="ja-JP" sz="1800" b="1" dirty="0">
                <a:latin typeface="BIZ UDゴシック" panose="020B0400000000000000" pitchFamily="49" charset="-128"/>
                <a:ea typeface="BIZ UDゴシック" panose="020B0400000000000000" pitchFamily="49" charset="-128"/>
                <a:cs typeface="Meiryo"/>
                <a:sym typeface="Meiryo"/>
              </a:rPr>
              <a:t>	</a:t>
            </a:r>
            <a:r>
              <a:rPr lang="ja-JP" altLang="en-US" sz="1800" b="1" dirty="0">
                <a:latin typeface="BIZ UDゴシック" panose="020B0400000000000000" pitchFamily="49" charset="-128"/>
                <a:ea typeface="BIZ UDゴシック" panose="020B0400000000000000" pitchFamily="49" charset="-128"/>
                <a:cs typeface="Meiryo"/>
                <a:sym typeface="Meiryo"/>
              </a:rPr>
              <a:t>選択</a:t>
            </a:r>
            <a:endParaRPr lang="ja-JP" altLang="en-US" sz="1800" b="1" i="0" u="none" strike="noStrike" cap="none" dirty="0">
              <a:solidFill>
                <a:srgbClr val="000000"/>
              </a:solidFill>
              <a:latin typeface="BIZ UDゴシック" panose="020B0400000000000000" pitchFamily="49" charset="-128"/>
              <a:ea typeface="BIZ UDゴシック" panose="020B0400000000000000" pitchFamily="49" charset="-128"/>
              <a:cs typeface="Meiryo"/>
              <a:sym typeface="Meiryo"/>
            </a:endParaRPr>
          </a:p>
          <a:p>
            <a:pPr marL="9525" marR="4343" lvl="2" algn="l" rtl="0">
              <a:spcBef>
                <a:spcPts val="0"/>
              </a:spcBef>
              <a:spcAft>
                <a:spcPts val="0"/>
              </a:spcAft>
              <a:buClr>
                <a:srgbClr val="000000"/>
              </a:buClr>
              <a:buSzPts val="2400"/>
              <a:buFont typeface="Arial"/>
              <a:buNone/>
              <a:tabLst>
                <a:tab pos="350838" algn="l"/>
              </a:tabLst>
            </a:pPr>
            <a:r>
              <a:rPr lang="en-US" altLang="ja-JP" sz="1400" b="1" i="0" u="none" strike="noStrike" cap="none" dirty="0">
                <a:solidFill>
                  <a:srgbClr val="000000"/>
                </a:solidFill>
                <a:latin typeface="BIZ UDゴシック" panose="020B0400000000000000" pitchFamily="49" charset="-128"/>
                <a:ea typeface="BIZ UDゴシック" panose="020B0400000000000000" pitchFamily="49" charset="-128"/>
                <a:cs typeface="Meiryo"/>
                <a:sym typeface="Meiryo"/>
              </a:rPr>
              <a:t>	</a:t>
            </a:r>
            <a:r>
              <a:rPr lang="ja-JP" altLang="en-US" sz="1400" b="1" i="0" u="none" strike="noStrike" cap="none" dirty="0">
                <a:solidFill>
                  <a:srgbClr val="000000"/>
                </a:solidFill>
                <a:latin typeface="BIZ UDゴシック" panose="020B0400000000000000" pitchFamily="49" charset="-128"/>
                <a:ea typeface="BIZ UDゴシック" panose="020B0400000000000000" pitchFamily="49" charset="-128"/>
                <a:cs typeface="Meiryo"/>
                <a:sym typeface="Meiryo"/>
              </a:rPr>
              <a:t>または</a:t>
            </a:r>
            <a:r>
              <a:rPr lang="en-US" altLang="ja-JP" sz="1400" b="1" i="0" u="none" strike="noStrike" cap="none" dirty="0">
                <a:solidFill>
                  <a:schemeClr val="tx1"/>
                </a:solidFill>
                <a:latin typeface="BIZ UDゴシック" panose="020B0400000000000000" pitchFamily="49" charset="-128"/>
                <a:ea typeface="BIZ UDゴシック" panose="020B0400000000000000" pitchFamily="49" charset="-128"/>
                <a:cs typeface="Meiryo"/>
                <a:sym typeface="Meiryo"/>
              </a:rPr>
              <a:t>｢</a:t>
            </a:r>
            <a:r>
              <a:rPr lang="ja-JP" altLang="en-US" b="1" dirty="0">
                <a:solidFill>
                  <a:schemeClr val="tx1"/>
                </a:solidFill>
                <a:latin typeface="BIZ UDゴシック" panose="020B0400000000000000" pitchFamily="49" charset="-128"/>
                <a:ea typeface="BIZ UDゴシック" panose="020B0400000000000000" pitchFamily="49" charset="-128"/>
                <a:cs typeface="Meiryo"/>
                <a:sym typeface="Meiryo"/>
              </a:rPr>
              <a:t>希望の</a:t>
            </a:r>
            <a:endParaRPr lang="en-US" altLang="ja-JP" b="1" dirty="0">
              <a:solidFill>
                <a:schemeClr val="tx1"/>
              </a:solidFill>
              <a:latin typeface="BIZ UDゴシック" panose="020B0400000000000000" pitchFamily="49" charset="-128"/>
              <a:ea typeface="BIZ UDゴシック" panose="020B0400000000000000" pitchFamily="49" charset="-128"/>
              <a:cs typeface="Meiryo"/>
              <a:sym typeface="Meiryo"/>
            </a:endParaRPr>
          </a:p>
          <a:p>
            <a:pPr marL="9525" marR="4343" lvl="2" algn="l" rtl="0">
              <a:spcBef>
                <a:spcPts val="0"/>
              </a:spcBef>
              <a:spcAft>
                <a:spcPts val="0"/>
              </a:spcAft>
              <a:buClr>
                <a:srgbClr val="000000"/>
              </a:buClr>
              <a:buSzPts val="2400"/>
              <a:buFont typeface="Arial"/>
              <a:buNone/>
              <a:tabLst>
                <a:tab pos="350838" algn="l"/>
              </a:tabLst>
            </a:pPr>
            <a:r>
              <a:rPr lang="en-US" altLang="ja-JP" b="1" dirty="0">
                <a:solidFill>
                  <a:schemeClr val="tx1"/>
                </a:solidFill>
                <a:latin typeface="BIZ UDゴシック" panose="020B0400000000000000" pitchFamily="49" charset="-128"/>
                <a:ea typeface="BIZ UDゴシック" panose="020B0400000000000000" pitchFamily="49" charset="-128"/>
                <a:cs typeface="Meiryo"/>
                <a:sym typeface="Meiryo"/>
              </a:rPr>
              <a:t>	</a:t>
            </a:r>
            <a:r>
              <a:rPr lang="ja-JP" altLang="en-US" b="1" dirty="0">
                <a:solidFill>
                  <a:schemeClr val="tx1"/>
                </a:solidFill>
                <a:latin typeface="BIZ UDゴシック" panose="020B0400000000000000" pitchFamily="49" charset="-128"/>
                <a:ea typeface="BIZ UDゴシック" panose="020B0400000000000000" pitchFamily="49" charset="-128"/>
                <a:cs typeface="Meiryo"/>
                <a:sym typeface="Meiryo"/>
              </a:rPr>
              <a:t>薬局なし</a:t>
            </a:r>
            <a:r>
              <a:rPr lang="en-US" altLang="ja-JP" b="1" dirty="0">
                <a:solidFill>
                  <a:schemeClr val="tx1"/>
                </a:solidFill>
                <a:latin typeface="BIZ UDゴシック" panose="020B0400000000000000" pitchFamily="49" charset="-128"/>
                <a:ea typeface="BIZ UDゴシック" panose="020B0400000000000000" pitchFamily="49" charset="-128"/>
                <a:cs typeface="Meiryo"/>
                <a:sym typeface="Meiryo"/>
              </a:rPr>
              <a:t>｣</a:t>
            </a:r>
            <a:r>
              <a:rPr lang="ja-JP" altLang="en-US" b="1" dirty="0">
                <a:solidFill>
                  <a:schemeClr val="tx1"/>
                </a:solidFill>
                <a:latin typeface="BIZ UDゴシック" panose="020B0400000000000000" pitchFamily="49" charset="-128"/>
                <a:ea typeface="BIZ UDゴシック" panose="020B0400000000000000" pitchFamily="49" charset="-128"/>
                <a:cs typeface="Meiryo"/>
                <a:sym typeface="Meiryo"/>
              </a:rPr>
              <a:t>をタップ</a:t>
            </a:r>
            <a:endParaRPr lang="ja-JP" altLang="en-US" sz="1200" b="1" i="0" u="none" strike="sngStrike" cap="none" dirty="0">
              <a:solidFill>
                <a:schemeClr val="tx1"/>
              </a:solidFill>
              <a:latin typeface="BIZ UDゴシック" panose="020B0400000000000000" pitchFamily="49" charset="-128"/>
              <a:ea typeface="BIZ UDゴシック" panose="020B0400000000000000" pitchFamily="49" charset="-128"/>
              <a:cs typeface="Meiryo"/>
              <a:sym typeface="Meiryo"/>
            </a:endParaRPr>
          </a:p>
          <a:p>
            <a:pPr marL="9525" marR="4344" lvl="2" algn="l" rtl="0">
              <a:spcBef>
                <a:spcPts val="0"/>
              </a:spcBef>
              <a:spcAft>
                <a:spcPts val="0"/>
              </a:spcAft>
              <a:buClr>
                <a:srgbClr val="000000"/>
              </a:buClr>
              <a:buSzPts val="2400"/>
              <a:buFont typeface="Arial"/>
              <a:buNone/>
              <a:tabLst>
                <a:tab pos="350838" algn="l"/>
              </a:tabLst>
            </a:pPr>
            <a:r>
              <a:rPr lang="ja-JP" altLang="en-US" sz="2400" b="1" dirty="0">
                <a:solidFill>
                  <a:srgbClr val="009650"/>
                </a:solidFill>
                <a:latin typeface="BIZ UDゴシック" panose="020B0400000000000000" pitchFamily="49" charset="-128"/>
                <a:ea typeface="BIZ UDゴシック" panose="020B0400000000000000" pitchFamily="49" charset="-128"/>
                <a:cs typeface="Meiryo"/>
                <a:sym typeface="Meiryo"/>
              </a:rPr>
              <a:t>　</a:t>
            </a:r>
            <a:r>
              <a:rPr lang="en-US" altLang="ja-JP" sz="2400" b="1" i="0" u="none" strike="noStrike" cap="none" dirty="0">
                <a:solidFill>
                  <a:srgbClr val="009650"/>
                </a:solidFill>
                <a:latin typeface="BIZ UDゴシック" panose="020B0400000000000000" pitchFamily="49" charset="-128"/>
                <a:ea typeface="BIZ UDゴシック" panose="020B0400000000000000" pitchFamily="49" charset="-128"/>
                <a:cs typeface="Meiryo"/>
                <a:sym typeface="Meiryo"/>
              </a:rPr>
              <a:t>	</a:t>
            </a:r>
            <a:r>
              <a:rPr lang="ja-JP" altLang="en-US" sz="1800" b="1" i="0" u="none" strike="noStrike" cap="none" dirty="0">
                <a:solidFill>
                  <a:srgbClr val="000000"/>
                </a:solidFill>
                <a:latin typeface="BIZ UDゴシック" panose="020B0400000000000000" pitchFamily="49" charset="-128"/>
                <a:ea typeface="BIZ UDゴシック" panose="020B0400000000000000" pitchFamily="49" charset="-128"/>
                <a:cs typeface="Meiryo"/>
                <a:sym typeface="Meiryo"/>
              </a:rPr>
              <a:t>ご希望の薬局を</a:t>
            </a:r>
            <a:endParaRPr lang="en-US" altLang="ja-JP" sz="1800" b="1" i="0" u="none" strike="noStrike" cap="none" dirty="0">
              <a:solidFill>
                <a:srgbClr val="000000"/>
              </a:solidFill>
              <a:latin typeface="BIZ UDゴシック" panose="020B0400000000000000" pitchFamily="49" charset="-128"/>
              <a:ea typeface="BIZ UDゴシック" panose="020B0400000000000000" pitchFamily="49" charset="-128"/>
              <a:cs typeface="Meiryo"/>
              <a:sym typeface="Meiryo"/>
            </a:endParaRPr>
          </a:p>
          <a:p>
            <a:pPr marL="9525" marR="4344" lvl="2" algn="l" rtl="0">
              <a:spcBef>
                <a:spcPts val="0"/>
              </a:spcBef>
              <a:spcAft>
                <a:spcPts val="0"/>
              </a:spcAft>
              <a:buClr>
                <a:srgbClr val="000000"/>
              </a:buClr>
              <a:buSzPts val="2400"/>
              <a:buFont typeface="Arial"/>
              <a:buNone/>
              <a:tabLst>
                <a:tab pos="350838" algn="l"/>
              </a:tabLst>
            </a:pPr>
            <a:r>
              <a:rPr lang="en-US" altLang="ja-JP" sz="1800" b="1" dirty="0">
                <a:latin typeface="BIZ UDゴシック" panose="020B0400000000000000" pitchFamily="49" charset="-128"/>
                <a:ea typeface="BIZ UDゴシック" panose="020B0400000000000000" pitchFamily="49" charset="-128"/>
                <a:cs typeface="Meiryo"/>
                <a:sym typeface="Meiryo"/>
              </a:rPr>
              <a:t>	</a:t>
            </a:r>
            <a:r>
              <a:rPr lang="ja-JP" altLang="en-US" sz="1800" b="1" i="0" u="none" strike="noStrike" cap="none" dirty="0">
                <a:solidFill>
                  <a:srgbClr val="000000"/>
                </a:solidFill>
                <a:latin typeface="BIZ UDゴシック" panose="020B0400000000000000" pitchFamily="49" charset="-128"/>
                <a:ea typeface="BIZ UDゴシック" panose="020B0400000000000000" pitchFamily="49" charset="-128"/>
                <a:cs typeface="Meiryo"/>
                <a:sym typeface="Meiryo"/>
              </a:rPr>
              <a:t>選択</a:t>
            </a:r>
          </a:p>
          <a:p>
            <a:pPr marL="9525" marR="4344" lvl="0" algn="l" rtl="0">
              <a:spcBef>
                <a:spcPts val="85"/>
              </a:spcBef>
              <a:spcAft>
                <a:spcPts val="0"/>
              </a:spcAft>
              <a:buClr>
                <a:srgbClr val="000000"/>
              </a:buClr>
              <a:buSzPts val="2400"/>
              <a:buFont typeface="Arial"/>
              <a:buNone/>
              <a:tabLst>
                <a:tab pos="350838" algn="l"/>
              </a:tabLst>
            </a:pPr>
            <a:r>
              <a:rPr lang="ja-JP" altLang="en-US" sz="2400" b="1" i="0" u="none" strike="noStrike" cap="none" dirty="0">
                <a:solidFill>
                  <a:srgbClr val="009650"/>
                </a:solidFill>
                <a:latin typeface="BIZ UDゴシック" panose="020B0400000000000000" pitchFamily="49" charset="-128"/>
                <a:ea typeface="BIZ UDゴシック" panose="020B0400000000000000" pitchFamily="49" charset="-128"/>
                <a:cs typeface="Meiryo"/>
                <a:sym typeface="Meiryo"/>
              </a:rPr>
              <a:t>　</a:t>
            </a:r>
            <a:r>
              <a:rPr lang="en-US" altLang="ja-JP" sz="1800" b="1" i="0" u="none" strike="noStrike" cap="none" dirty="0">
                <a:solidFill>
                  <a:schemeClr val="tx1"/>
                </a:solidFill>
                <a:latin typeface="BIZ UDゴシック" panose="020B0400000000000000" pitchFamily="49" charset="-128"/>
                <a:ea typeface="BIZ UDゴシック" panose="020B0400000000000000" pitchFamily="49" charset="-128"/>
                <a:cs typeface="Meiryo"/>
                <a:sym typeface="Meiryo"/>
              </a:rPr>
              <a:t>｢</a:t>
            </a:r>
            <a:r>
              <a:rPr lang="ja-JP" altLang="en-US" sz="1800" b="1" i="0" u="none" strike="noStrike" cap="none" dirty="0">
                <a:solidFill>
                  <a:schemeClr val="tx1"/>
                </a:solidFill>
                <a:latin typeface="BIZ UDゴシック" panose="020B0400000000000000" pitchFamily="49" charset="-128"/>
                <a:ea typeface="BIZ UDゴシック" panose="020B0400000000000000" pitchFamily="49" charset="-128"/>
                <a:cs typeface="Meiryo"/>
                <a:sym typeface="Meiryo"/>
              </a:rPr>
              <a:t>この薬局</a:t>
            </a:r>
            <a:r>
              <a:rPr lang="ja-JP" altLang="en-US" sz="1800" b="1" dirty="0">
                <a:solidFill>
                  <a:schemeClr val="tx1"/>
                </a:solidFill>
                <a:latin typeface="BIZ UDゴシック" panose="020B0400000000000000" pitchFamily="49" charset="-128"/>
                <a:ea typeface="BIZ UDゴシック" panose="020B0400000000000000" pitchFamily="49" charset="-128"/>
                <a:cs typeface="Meiryo"/>
                <a:sym typeface="Meiryo"/>
              </a:rPr>
              <a:t>を選択</a:t>
            </a:r>
            <a:r>
              <a:rPr lang="en-US" altLang="ja-JP" sz="1800" b="1" dirty="0">
                <a:solidFill>
                  <a:schemeClr val="tx1"/>
                </a:solidFill>
                <a:latin typeface="BIZ UDゴシック" panose="020B0400000000000000" pitchFamily="49" charset="-128"/>
                <a:ea typeface="BIZ UDゴシック" panose="020B0400000000000000" pitchFamily="49" charset="-128"/>
                <a:cs typeface="Meiryo"/>
                <a:sym typeface="Meiryo"/>
              </a:rPr>
              <a:t>｣</a:t>
            </a:r>
          </a:p>
          <a:p>
            <a:pPr marL="9525" marR="4344" lvl="0" algn="l" rtl="0">
              <a:spcBef>
                <a:spcPts val="85"/>
              </a:spcBef>
              <a:spcAft>
                <a:spcPts val="0"/>
              </a:spcAft>
              <a:buClr>
                <a:srgbClr val="000000"/>
              </a:buClr>
              <a:buSzPts val="2400"/>
              <a:buFont typeface="Arial"/>
              <a:buNone/>
              <a:tabLst>
                <a:tab pos="350838" algn="l"/>
              </a:tabLst>
            </a:pPr>
            <a:r>
              <a:rPr lang="en-US" altLang="ja-JP" sz="1800" b="1" i="0" u="none" strike="noStrike" cap="none" dirty="0">
                <a:solidFill>
                  <a:schemeClr val="tx1"/>
                </a:solidFill>
                <a:latin typeface="BIZ UDゴシック" panose="020B0400000000000000" pitchFamily="49" charset="-128"/>
                <a:ea typeface="BIZ UDゴシック" panose="020B0400000000000000" pitchFamily="49" charset="-128"/>
                <a:cs typeface="Meiryo"/>
                <a:sym typeface="Meiryo"/>
              </a:rPr>
              <a:t>	</a:t>
            </a:r>
            <a:r>
              <a:rPr lang="ja-JP" altLang="en-US" sz="1800" b="1" i="0" u="none" strike="noStrike" cap="none" dirty="0">
                <a:solidFill>
                  <a:srgbClr val="000000"/>
                </a:solidFill>
                <a:latin typeface="BIZ UDゴシック" panose="020B0400000000000000" pitchFamily="49" charset="-128"/>
                <a:ea typeface="BIZ UDゴシック" panose="020B0400000000000000" pitchFamily="49" charset="-128"/>
                <a:cs typeface="Meiryo"/>
                <a:sym typeface="Meiryo"/>
              </a:rPr>
              <a:t>を選択</a:t>
            </a:r>
          </a:p>
          <a:p>
            <a:pPr marL="9525" marR="4344" lvl="0" algn="l" rtl="0">
              <a:spcBef>
                <a:spcPts val="0"/>
              </a:spcBef>
              <a:spcAft>
                <a:spcPts val="0"/>
              </a:spcAft>
              <a:buClr>
                <a:srgbClr val="000000"/>
              </a:buClr>
              <a:buSzPts val="2400"/>
              <a:buFont typeface="Arial"/>
              <a:buNone/>
              <a:tabLst>
                <a:tab pos="350838" algn="l"/>
              </a:tabLst>
            </a:pPr>
            <a:endParaRPr lang="en-US" altLang="ja-JP" b="1" i="0" u="none" strike="noStrike" cap="none" dirty="0">
              <a:solidFill>
                <a:srgbClr val="000000"/>
              </a:solidFill>
              <a:latin typeface="BIZ UDゴシック" panose="020B0400000000000000" pitchFamily="49" charset="-128"/>
              <a:ea typeface="BIZ UDゴシック" panose="020B0400000000000000" pitchFamily="49" charset="-128"/>
              <a:cs typeface="Meiryo"/>
              <a:sym typeface="Meiryo"/>
            </a:endParaRPr>
          </a:p>
          <a:p>
            <a:pPr marL="9525" marR="4344" lvl="0" algn="l" rtl="0">
              <a:spcBef>
                <a:spcPts val="0"/>
              </a:spcBef>
              <a:spcAft>
                <a:spcPts val="0"/>
              </a:spcAft>
              <a:buClr>
                <a:srgbClr val="000000"/>
              </a:buClr>
              <a:buSzPts val="2400"/>
              <a:buFont typeface="Arial"/>
              <a:buNone/>
              <a:tabLst>
                <a:tab pos="350838" algn="l"/>
              </a:tabLst>
            </a:pPr>
            <a:r>
              <a:rPr lang="en-US" altLang="ja-JP" b="1" i="0" u="none" strike="noStrike" cap="none" dirty="0">
                <a:solidFill>
                  <a:srgbClr val="000000"/>
                </a:solidFill>
                <a:latin typeface="BIZ UDゴシック" panose="020B0400000000000000" pitchFamily="49" charset="-128"/>
                <a:ea typeface="BIZ UDゴシック" panose="020B0400000000000000" pitchFamily="49" charset="-128"/>
                <a:cs typeface="Meiryo"/>
                <a:sym typeface="Meiryo"/>
              </a:rPr>
              <a:t>	※</a:t>
            </a:r>
            <a:r>
              <a:rPr lang="ja-JP" altLang="en-US" b="1" i="0" u="none" strike="noStrike" cap="none" dirty="0">
                <a:solidFill>
                  <a:srgbClr val="000000"/>
                </a:solidFill>
                <a:latin typeface="BIZ UDゴシック" panose="020B0400000000000000" pitchFamily="49" charset="-128"/>
                <a:ea typeface="BIZ UDゴシック" panose="020B0400000000000000" pitchFamily="49" charset="-128"/>
                <a:cs typeface="Meiryo"/>
                <a:sym typeface="Meiryo"/>
              </a:rPr>
              <a:t>薬局で薬を受け取る</a:t>
            </a:r>
            <a:endParaRPr lang="en-US" altLang="ja-JP" b="1" i="0" u="none" strike="noStrike" cap="none" dirty="0">
              <a:solidFill>
                <a:srgbClr val="000000"/>
              </a:solidFill>
              <a:latin typeface="BIZ UDゴシック" panose="020B0400000000000000" pitchFamily="49" charset="-128"/>
              <a:ea typeface="BIZ UDゴシック" panose="020B0400000000000000" pitchFamily="49" charset="-128"/>
              <a:cs typeface="Meiryo"/>
              <a:sym typeface="Meiryo"/>
            </a:endParaRPr>
          </a:p>
          <a:p>
            <a:pPr marL="9525" marR="4344" lvl="0" algn="l" rtl="0">
              <a:spcBef>
                <a:spcPts val="0"/>
              </a:spcBef>
              <a:spcAft>
                <a:spcPts val="0"/>
              </a:spcAft>
              <a:buClr>
                <a:srgbClr val="000000"/>
              </a:buClr>
              <a:buSzPts val="2400"/>
              <a:buFont typeface="Arial"/>
              <a:buNone/>
              <a:tabLst>
                <a:tab pos="350838" algn="l"/>
              </a:tabLst>
            </a:pPr>
            <a:r>
              <a:rPr lang="ja-JP" altLang="en-US" b="1" dirty="0">
                <a:latin typeface="BIZ UDゴシック" panose="020B0400000000000000" pitchFamily="49" charset="-128"/>
                <a:ea typeface="BIZ UDゴシック" panose="020B0400000000000000" pitchFamily="49" charset="-128"/>
                <a:cs typeface="Meiryo"/>
                <a:sym typeface="Meiryo"/>
              </a:rPr>
              <a:t>　　</a:t>
            </a:r>
            <a:r>
              <a:rPr lang="ja-JP" altLang="en-US" b="1" i="0" u="none" strike="noStrike" cap="none" dirty="0">
                <a:solidFill>
                  <a:srgbClr val="000000"/>
                </a:solidFill>
                <a:latin typeface="BIZ UDゴシック" panose="020B0400000000000000" pitchFamily="49" charset="-128"/>
                <a:ea typeface="BIZ UDゴシック" panose="020B0400000000000000" pitchFamily="49" charset="-128"/>
                <a:cs typeface="Meiryo"/>
                <a:sym typeface="Meiryo"/>
              </a:rPr>
              <a:t>場合、一部の薬局には</a:t>
            </a:r>
            <a:endParaRPr lang="en-US" altLang="ja-JP" b="1" i="0" u="none" strike="noStrike" cap="none" dirty="0">
              <a:solidFill>
                <a:srgbClr val="000000"/>
              </a:solidFill>
              <a:latin typeface="BIZ UDゴシック" panose="020B0400000000000000" pitchFamily="49" charset="-128"/>
              <a:ea typeface="BIZ UDゴシック" panose="020B0400000000000000" pitchFamily="49" charset="-128"/>
              <a:cs typeface="Meiryo"/>
              <a:sym typeface="Meiryo"/>
            </a:endParaRPr>
          </a:p>
          <a:p>
            <a:pPr marL="9525" marR="4344" lvl="0" algn="l" rtl="0">
              <a:spcBef>
                <a:spcPts val="0"/>
              </a:spcBef>
              <a:spcAft>
                <a:spcPts val="0"/>
              </a:spcAft>
              <a:buClr>
                <a:srgbClr val="000000"/>
              </a:buClr>
              <a:buSzPts val="2400"/>
              <a:buFont typeface="Arial"/>
              <a:buNone/>
              <a:tabLst>
                <a:tab pos="350838" algn="l"/>
              </a:tabLst>
            </a:pPr>
            <a:r>
              <a:rPr lang="ja-JP" altLang="en-US" b="1" dirty="0">
                <a:latin typeface="BIZ UDゴシック" panose="020B0400000000000000" pitchFamily="49" charset="-128"/>
                <a:ea typeface="BIZ UDゴシック" panose="020B0400000000000000" pitchFamily="49" charset="-128"/>
                <a:cs typeface="Meiryo"/>
                <a:sym typeface="Meiryo"/>
              </a:rPr>
              <a:t>　　</a:t>
            </a:r>
            <a:r>
              <a:rPr lang="ja-JP" altLang="en-US" b="1" i="0" u="none" strike="noStrike" cap="none" dirty="0">
                <a:solidFill>
                  <a:srgbClr val="000000"/>
                </a:solidFill>
                <a:latin typeface="BIZ UDゴシック" panose="020B0400000000000000" pitchFamily="49" charset="-128"/>
                <a:ea typeface="BIZ UDゴシック" panose="020B0400000000000000" pitchFamily="49" charset="-128"/>
                <a:cs typeface="Meiryo"/>
                <a:sym typeface="Meiryo"/>
              </a:rPr>
              <a:t>処方箋を医療機関から</a:t>
            </a:r>
            <a:endParaRPr lang="en-US" altLang="ja-JP" b="1" i="0" u="none" strike="noStrike" cap="none" dirty="0">
              <a:solidFill>
                <a:srgbClr val="000000"/>
              </a:solidFill>
              <a:latin typeface="BIZ UDゴシック" panose="020B0400000000000000" pitchFamily="49" charset="-128"/>
              <a:ea typeface="BIZ UDゴシック" panose="020B0400000000000000" pitchFamily="49" charset="-128"/>
              <a:cs typeface="Meiryo"/>
              <a:sym typeface="Meiryo"/>
            </a:endParaRPr>
          </a:p>
          <a:p>
            <a:pPr marL="9525" marR="4344" lvl="0" algn="l" rtl="0">
              <a:spcBef>
                <a:spcPts val="0"/>
              </a:spcBef>
              <a:spcAft>
                <a:spcPts val="0"/>
              </a:spcAft>
              <a:buClr>
                <a:srgbClr val="000000"/>
              </a:buClr>
              <a:buSzPts val="2400"/>
              <a:buFont typeface="Arial"/>
              <a:buNone/>
              <a:tabLst>
                <a:tab pos="350838" algn="l"/>
              </a:tabLst>
            </a:pPr>
            <a:r>
              <a:rPr lang="en-US" altLang="ja-JP" b="1" dirty="0">
                <a:latin typeface="BIZ UDゴシック" panose="020B0400000000000000" pitchFamily="49" charset="-128"/>
                <a:ea typeface="BIZ UDゴシック" panose="020B0400000000000000" pitchFamily="49" charset="-128"/>
                <a:cs typeface="Meiryo"/>
                <a:sym typeface="Meiryo"/>
              </a:rPr>
              <a:t>	 </a:t>
            </a:r>
            <a:r>
              <a:rPr lang="ja-JP" altLang="en-US" b="1" i="0" u="none" strike="noStrike" cap="none" dirty="0">
                <a:solidFill>
                  <a:srgbClr val="000000"/>
                </a:solidFill>
                <a:latin typeface="BIZ UDゴシック" panose="020B0400000000000000" pitchFamily="49" charset="-128"/>
                <a:ea typeface="BIZ UDゴシック" panose="020B0400000000000000" pitchFamily="49" charset="-128"/>
                <a:cs typeface="Meiryo"/>
                <a:sym typeface="Meiryo"/>
              </a:rPr>
              <a:t>直接</a:t>
            </a:r>
            <a:r>
              <a:rPr lang="en-US" altLang="ja-JP" b="1" i="0" u="none" strike="noStrike" cap="none" dirty="0">
                <a:solidFill>
                  <a:srgbClr val="000000"/>
                </a:solidFill>
                <a:latin typeface="BIZ UDゴシック" panose="020B0400000000000000" pitchFamily="49" charset="-128"/>
                <a:ea typeface="BIZ UDゴシック" panose="020B0400000000000000" pitchFamily="49" charset="-128"/>
                <a:cs typeface="Meiryo"/>
                <a:sym typeface="Meiryo"/>
              </a:rPr>
              <a:t>FAX</a:t>
            </a:r>
            <a:r>
              <a:rPr lang="ja-JP" altLang="en-US" b="1" i="0" u="none" strike="noStrike" cap="none" dirty="0">
                <a:solidFill>
                  <a:srgbClr val="000000"/>
                </a:solidFill>
                <a:latin typeface="BIZ UDゴシック" panose="020B0400000000000000" pitchFamily="49" charset="-128"/>
                <a:ea typeface="BIZ UDゴシック" panose="020B0400000000000000" pitchFamily="49" charset="-128"/>
                <a:cs typeface="Meiryo"/>
                <a:sym typeface="Meiryo"/>
              </a:rPr>
              <a:t>することが</a:t>
            </a:r>
            <a:endParaRPr lang="en-US" altLang="ja-JP" b="1" i="0" u="none" strike="noStrike" cap="none" dirty="0">
              <a:solidFill>
                <a:srgbClr val="000000"/>
              </a:solidFill>
              <a:latin typeface="BIZ UDゴシック" panose="020B0400000000000000" pitchFamily="49" charset="-128"/>
              <a:ea typeface="BIZ UDゴシック" panose="020B0400000000000000" pitchFamily="49" charset="-128"/>
              <a:cs typeface="Meiryo"/>
              <a:sym typeface="Meiryo"/>
            </a:endParaRPr>
          </a:p>
          <a:p>
            <a:pPr marL="9525" marR="4344" lvl="0" algn="l" rtl="0">
              <a:spcBef>
                <a:spcPts val="0"/>
              </a:spcBef>
              <a:spcAft>
                <a:spcPts val="0"/>
              </a:spcAft>
              <a:buClr>
                <a:srgbClr val="000000"/>
              </a:buClr>
              <a:buSzPts val="2400"/>
              <a:buFont typeface="Arial"/>
              <a:buNone/>
              <a:tabLst>
                <a:tab pos="350838" algn="l"/>
              </a:tabLst>
            </a:pPr>
            <a:r>
              <a:rPr lang="ja-JP" altLang="en-US" b="1" dirty="0">
                <a:latin typeface="BIZ UDゴシック" panose="020B0400000000000000" pitchFamily="49" charset="-128"/>
                <a:ea typeface="BIZ UDゴシック" panose="020B0400000000000000" pitchFamily="49" charset="-128"/>
                <a:cs typeface="Meiryo"/>
                <a:sym typeface="Meiryo"/>
              </a:rPr>
              <a:t>　　可能です</a:t>
            </a:r>
            <a:endParaRPr lang="ja-JP" altLang="en-US" sz="1800" b="1" i="0" u="none" strike="noStrike" cap="none" dirty="0">
              <a:solidFill>
                <a:srgbClr val="000000"/>
              </a:solidFill>
              <a:latin typeface="BIZ UDゴシック" panose="020B0400000000000000" pitchFamily="49" charset="-128"/>
              <a:ea typeface="BIZ UDゴシック" panose="020B0400000000000000" pitchFamily="49" charset="-128"/>
              <a:cs typeface="Meiryo"/>
              <a:sym typeface="Meiryo"/>
            </a:endParaRPr>
          </a:p>
        </p:txBody>
      </p:sp>
      <p:sp>
        <p:nvSpPr>
          <p:cNvPr id="30"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3-C</a:t>
            </a:r>
            <a:endParaRPr lang="en-US" sz="3600" dirty="0">
              <a:latin typeface="BIZ UDゴシック" panose="020B0400000000000000" pitchFamily="49" charset="-128"/>
              <a:ea typeface="BIZ UDゴシック" panose="020B0400000000000000" pitchFamily="49" charset="-128"/>
            </a:endParaRPr>
          </a:p>
        </p:txBody>
      </p:sp>
      <p:pic>
        <p:nvPicPr>
          <p:cNvPr id="32" name="Google Shape;634;p18" descr="希望の薬局の画面で「この薬局を選択」をタップしている画像"/>
          <p:cNvPicPr preferRelativeResize="0">
            <a:picLocks noChangeAspect="1"/>
          </p:cNvPicPr>
          <p:nvPr/>
        </p:nvPicPr>
        <p:blipFill>
          <a:blip r:embed="rId6">
            <a:alphaModFix/>
          </a:blip>
          <a:stretch>
            <a:fillRect/>
          </a:stretch>
        </p:blipFill>
        <p:spPr>
          <a:xfrm>
            <a:off x="6916658" y="1992051"/>
            <a:ext cx="1620000" cy="3507802"/>
          </a:xfrm>
          <a:prstGeom prst="rect">
            <a:avLst/>
          </a:prstGeom>
          <a:noFill/>
          <a:ln w="9525" cap="flat" cmpd="sng">
            <a:solidFill>
              <a:schemeClr val="tx1">
                <a:lumMod val="50000"/>
                <a:lumOff val="50000"/>
              </a:schemeClr>
            </a:solidFill>
            <a:prstDash val="solid"/>
            <a:round/>
            <a:headEnd type="none" w="sm" len="sm"/>
            <a:tailEnd type="none" w="sm" len="sm"/>
          </a:ln>
        </p:spPr>
      </p:pic>
      <p:pic>
        <p:nvPicPr>
          <p:cNvPr id="33" name="Google Shape;635;p18" descr="希望の薬局を選択するための薬局の一覧が表示されている画面の画像"/>
          <p:cNvPicPr preferRelativeResize="0">
            <a:picLocks noChangeAspect="1"/>
          </p:cNvPicPr>
          <p:nvPr/>
        </p:nvPicPr>
        <p:blipFill>
          <a:blip r:embed="rId7">
            <a:alphaModFix/>
          </a:blip>
          <a:stretch>
            <a:fillRect/>
          </a:stretch>
        </p:blipFill>
        <p:spPr>
          <a:xfrm>
            <a:off x="4758315" y="1992051"/>
            <a:ext cx="1620000" cy="3507828"/>
          </a:xfrm>
          <a:prstGeom prst="rect">
            <a:avLst/>
          </a:prstGeom>
          <a:noFill/>
          <a:ln w="9525" cap="flat" cmpd="sng">
            <a:solidFill>
              <a:schemeClr val="tx1">
                <a:lumMod val="50000"/>
                <a:lumOff val="50000"/>
              </a:schemeClr>
            </a:solidFill>
            <a:prstDash val="solid"/>
            <a:round/>
            <a:headEnd type="none" w="sm" len="sm"/>
            <a:tailEnd type="none" w="sm" len="sm"/>
          </a:ln>
        </p:spPr>
      </p:pic>
      <p:pic>
        <p:nvPicPr>
          <p:cNvPr id="34" name="Google Shape;636;p18" descr="お薬の受け取り方法画面で「希望の薬局を選択」をタップしている画像"/>
          <p:cNvPicPr preferRelativeResize="0"/>
          <p:nvPr/>
        </p:nvPicPr>
        <p:blipFill>
          <a:blip r:embed="rId8">
            <a:alphaModFix/>
          </a:blip>
          <a:stretch>
            <a:fillRect/>
          </a:stretch>
        </p:blipFill>
        <p:spPr>
          <a:xfrm>
            <a:off x="2601417" y="1992051"/>
            <a:ext cx="1619075" cy="2016295"/>
          </a:xfrm>
          <a:prstGeom prst="rect">
            <a:avLst/>
          </a:prstGeom>
          <a:noFill/>
          <a:ln w="9525" cap="flat" cmpd="sng">
            <a:solidFill>
              <a:schemeClr val="tx1">
                <a:lumMod val="50000"/>
                <a:lumOff val="50000"/>
              </a:schemeClr>
            </a:solidFill>
            <a:prstDash val="solid"/>
            <a:round/>
            <a:headEnd type="none" w="sm" len="sm"/>
            <a:tailEnd type="none" w="sm" len="sm"/>
          </a:ln>
        </p:spPr>
      </p:pic>
      <p:sp>
        <p:nvSpPr>
          <p:cNvPr id="35" name="Google Shape;638;p18"/>
          <p:cNvSpPr txBox="1"/>
          <p:nvPr/>
        </p:nvSpPr>
        <p:spPr>
          <a:xfrm>
            <a:off x="2566707" y="1613874"/>
            <a:ext cx="1945800" cy="226500"/>
          </a:xfrm>
          <a:prstGeom prst="rect">
            <a:avLst/>
          </a:prstGeom>
          <a:noFill/>
          <a:ln>
            <a:noFill/>
          </a:ln>
        </p:spPr>
        <p:txBody>
          <a:bodyPr spcFirstLastPara="1" wrap="square" lIns="0" tIns="10850" rIns="0" bIns="0" anchor="t" anchorCtr="0">
            <a:spAutoFit/>
          </a:bodyPr>
          <a:lstStyle/>
          <a:p>
            <a:pPr marL="10860" marR="0" lvl="0" indent="0" algn="l" rtl="0">
              <a:lnSpc>
                <a:spcPct val="100000"/>
              </a:lnSpc>
              <a:spcBef>
                <a:spcPts val="0"/>
              </a:spcBef>
              <a:spcAft>
                <a:spcPts val="0"/>
              </a:spcAft>
              <a:buClr>
                <a:srgbClr val="000000"/>
              </a:buClr>
              <a:buSzPts val="1400"/>
              <a:buFont typeface="Arial"/>
              <a:buNone/>
            </a:pPr>
            <a:r>
              <a:rPr lang="ja-JP" sz="1400" b="1" i="0" u="none" strike="noStrike" cap="none">
                <a:solidFill>
                  <a:srgbClr val="009650"/>
                </a:solidFill>
                <a:latin typeface="BIZ UDゴシック" panose="020B0400000000000000" pitchFamily="49" charset="-128"/>
                <a:ea typeface="BIZ UDゴシック" panose="020B0400000000000000" pitchFamily="49" charset="-128"/>
                <a:cs typeface="Meiryo"/>
                <a:sym typeface="Meiryo"/>
              </a:rPr>
              <a:t>薬局を選択する</a:t>
            </a:r>
            <a:endParaRPr sz="1400" b="1" i="0" u="none" strike="noStrike" cap="none">
              <a:solidFill>
                <a:srgbClr val="009650"/>
              </a:solidFill>
              <a:latin typeface="BIZ UDゴシック" panose="020B0400000000000000" pitchFamily="49" charset="-128"/>
              <a:ea typeface="BIZ UDゴシック" panose="020B0400000000000000" pitchFamily="49" charset="-128"/>
              <a:cs typeface="Meiryo"/>
              <a:sym typeface="Meiryo"/>
            </a:endParaRPr>
          </a:p>
        </p:txBody>
      </p:sp>
      <p:sp>
        <p:nvSpPr>
          <p:cNvPr id="36" name="Google Shape;640;p18"/>
          <p:cNvSpPr/>
          <p:nvPr/>
        </p:nvSpPr>
        <p:spPr>
          <a:xfrm>
            <a:off x="4796745" y="2166456"/>
            <a:ext cx="1512000" cy="32040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rgbClr val="FFFFFF"/>
              </a:solidFill>
              <a:latin typeface="BIZ UDゴシック" panose="020B0400000000000000" pitchFamily="49" charset="-128"/>
              <a:ea typeface="BIZ UDゴシック" panose="020B0400000000000000" pitchFamily="49" charset="-128"/>
              <a:cs typeface="Calibri"/>
              <a:sym typeface="Calibri"/>
            </a:endParaRPr>
          </a:p>
        </p:txBody>
      </p:sp>
      <p:sp>
        <p:nvSpPr>
          <p:cNvPr id="37" name="Google Shape;644;p18"/>
          <p:cNvSpPr/>
          <p:nvPr/>
        </p:nvSpPr>
        <p:spPr>
          <a:xfrm>
            <a:off x="6961297" y="5041623"/>
            <a:ext cx="1512000" cy="2880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rgbClr val="FFFFFF"/>
              </a:solidFill>
              <a:latin typeface="BIZ UDゴシック" panose="020B0400000000000000" pitchFamily="49" charset="-128"/>
              <a:ea typeface="BIZ UDゴシック" panose="020B0400000000000000" pitchFamily="49" charset="-128"/>
              <a:cs typeface="Calibri"/>
              <a:sym typeface="Calibri"/>
            </a:endParaRPr>
          </a:p>
        </p:txBody>
      </p:sp>
      <p:sp>
        <p:nvSpPr>
          <p:cNvPr id="38" name="Google Shape;648;p18"/>
          <p:cNvSpPr/>
          <p:nvPr/>
        </p:nvSpPr>
        <p:spPr>
          <a:xfrm>
            <a:off x="2627641" y="2636715"/>
            <a:ext cx="1548000" cy="7920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rgbClr val="FFFFFF"/>
              </a:solidFill>
              <a:latin typeface="BIZ UDゴシック" panose="020B0400000000000000" pitchFamily="49" charset="-128"/>
              <a:ea typeface="BIZ UDゴシック" panose="020B0400000000000000" pitchFamily="49" charset="-128"/>
              <a:cs typeface="Calibri"/>
              <a:sym typeface="Calibri"/>
            </a:endParaRPr>
          </a:p>
        </p:txBody>
      </p:sp>
      <p:grpSp>
        <p:nvGrpSpPr>
          <p:cNvPr id="39" name="図形グループ 38"/>
          <p:cNvGrpSpPr>
            <a:grpSpLocks noChangeAspect="1"/>
          </p:cNvGrpSpPr>
          <p:nvPr/>
        </p:nvGrpSpPr>
        <p:grpSpPr>
          <a:xfrm>
            <a:off x="4310195" y="3304349"/>
            <a:ext cx="360000" cy="270000"/>
            <a:chOff x="3355262" y="5469690"/>
            <a:chExt cx="720000" cy="540000"/>
          </a:xfrm>
        </p:grpSpPr>
        <p:cxnSp>
          <p:nvCxnSpPr>
            <p:cNvPr id="40" name="カギ線コネクタ 39"/>
            <p:cNvCxnSpPr/>
            <p:nvPr/>
          </p:nvCxnSpPr>
          <p:spPr>
            <a:xfrm rot="2700000">
              <a:off x="3429000" y="5469690"/>
              <a:ext cx="540000" cy="540000"/>
            </a:xfrm>
            <a:prstGeom prst="bentConnector3">
              <a:avLst>
                <a:gd name="adj1" fmla="val 100000"/>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cxnSp>
          <p:nvCxnSpPr>
            <p:cNvPr id="41" name="直線コネクタ 40"/>
            <p:cNvCxnSpPr/>
            <p:nvPr/>
          </p:nvCxnSpPr>
          <p:spPr>
            <a:xfrm>
              <a:off x="3355262" y="5737225"/>
              <a:ext cx="720000" cy="0"/>
            </a:xfrm>
            <a:prstGeom prst="line">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grpSp>
      <p:grpSp>
        <p:nvGrpSpPr>
          <p:cNvPr id="42" name="図形グループ 41"/>
          <p:cNvGrpSpPr>
            <a:grpSpLocks noChangeAspect="1"/>
          </p:cNvGrpSpPr>
          <p:nvPr/>
        </p:nvGrpSpPr>
        <p:grpSpPr>
          <a:xfrm>
            <a:off x="6476038" y="3304349"/>
            <a:ext cx="360000" cy="270000"/>
            <a:chOff x="3355262" y="5469690"/>
            <a:chExt cx="720000" cy="540000"/>
          </a:xfrm>
        </p:grpSpPr>
        <p:cxnSp>
          <p:nvCxnSpPr>
            <p:cNvPr id="43" name="カギ線コネクタ 42"/>
            <p:cNvCxnSpPr/>
            <p:nvPr/>
          </p:nvCxnSpPr>
          <p:spPr>
            <a:xfrm rot="2700000">
              <a:off x="3429000" y="5469690"/>
              <a:ext cx="540000" cy="540000"/>
            </a:xfrm>
            <a:prstGeom prst="bentConnector3">
              <a:avLst>
                <a:gd name="adj1" fmla="val 100000"/>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cxnSp>
          <p:nvCxnSpPr>
            <p:cNvPr id="44" name="直線コネクタ 43"/>
            <p:cNvCxnSpPr/>
            <p:nvPr/>
          </p:nvCxnSpPr>
          <p:spPr>
            <a:xfrm>
              <a:off x="3355262" y="5737225"/>
              <a:ext cx="720000" cy="0"/>
            </a:xfrm>
            <a:prstGeom prst="line">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grpSp>
      <p:sp>
        <p:nvSpPr>
          <p:cNvPr id="49" name="円/楕円 48"/>
          <p:cNvSpPr/>
          <p:nvPr/>
        </p:nvSpPr>
        <p:spPr>
          <a:xfrm>
            <a:off x="3433085" y="5135646"/>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3" name="タイトル 9">
            <a:extLst>
              <a:ext uri="{FF2B5EF4-FFF2-40B4-BE49-F238E27FC236}">
                <a16:creationId xmlns:a16="http://schemas.microsoft.com/office/drawing/2014/main" id="{53608B31-6057-DBC1-B64A-32C9C3DA01F3}"/>
              </a:ext>
            </a:extLst>
          </p:cNvPr>
          <p:cNvSpPr txBox="1">
            <a:spLocks/>
          </p:cNvSpPr>
          <p:nvPr/>
        </p:nvSpPr>
        <p:spPr>
          <a:xfrm>
            <a:off x="1546533" y="235811"/>
            <a:ext cx="7382314"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オンライン診療アプリ</a:t>
            </a:r>
            <a:r>
              <a:rPr lang="ja-JP" altLang="ja-JP" sz="1800" dirty="0">
                <a:latin typeface="BIZ UDゴシック" panose="020B0400000000000000" pitchFamily="49" charset="-128"/>
                <a:ea typeface="BIZ UDゴシック" panose="020B0400000000000000" pitchFamily="49" charset="-128"/>
                <a:cs typeface="Meiryo"/>
                <a:sym typeface="Meiryo"/>
              </a:rPr>
              <a:t>curo</a:t>
            </a:r>
            <a:r>
              <a:rPr lang="ja-JP" altLang="ja-JP" sz="1800" spc="-750" dirty="0">
                <a:latin typeface="BIZ UDゴシック" panose="020B0400000000000000" pitchFamily="49" charset="-128"/>
                <a:ea typeface="BIZ UDゴシック" panose="020B0400000000000000" pitchFamily="49" charset="-128"/>
                <a:cs typeface="Meiryo"/>
                <a:sym typeface="Meiryo"/>
              </a:rPr>
              <a:t>n</a:t>
            </a:r>
            <a:r>
              <a:rPr lang="ja-JP" altLang="ja-JP" sz="1800" b="0" dirty="0">
                <a:latin typeface="BIZ UDゴシック" panose="020B0400000000000000" pitchFamily="49" charset="-128"/>
                <a:ea typeface="BIZ UDゴシック" panose="020B0400000000000000" pitchFamily="49" charset="-128"/>
                <a:cs typeface="Meiryo"/>
                <a:sym typeface="Meiryo"/>
              </a:rPr>
              <a:t>［</a:t>
            </a:r>
            <a:r>
              <a:rPr lang="ja-JP" altLang="ja-JP" sz="1800" dirty="0">
                <a:latin typeface="BIZ UDゴシック" panose="020B0400000000000000" pitchFamily="49" charset="-128"/>
                <a:ea typeface="BIZ UDゴシック" panose="020B0400000000000000" pitchFamily="49" charset="-128"/>
                <a:cs typeface="Meiryo"/>
                <a:sym typeface="Meiryo"/>
              </a:rPr>
              <a:t>クロン</a:t>
            </a:r>
            <a:r>
              <a:rPr lang="ja-JP" altLang="ja-JP" sz="1800" b="0" dirty="0">
                <a:latin typeface="BIZ UDゴシック" panose="020B0400000000000000" pitchFamily="49" charset="-128"/>
                <a:ea typeface="BIZ UDゴシック" panose="020B0400000000000000" pitchFamily="49" charset="-128"/>
                <a:cs typeface="Meiryo"/>
                <a:sym typeface="Meiryo"/>
              </a:rPr>
              <a:t>］</a:t>
            </a:r>
            <a:r>
              <a:rPr lang="en-US" altLang="ja-JP" sz="1800" spc="-13" dirty="0">
                <a:latin typeface="BIZ UDゴシック" panose="020B0400000000000000" pitchFamily="49" charset="-128"/>
                <a:ea typeface="BIZ UDゴシック" panose="020B0400000000000000" pitchFamily="49" charset="-128"/>
              </a:rPr>
              <a:t> </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【11</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ja-JP" altLang="en-US" sz="3200" dirty="0">
                <a:latin typeface="BIZ UDゴシック" panose="020B0400000000000000" pitchFamily="49" charset="-128"/>
                <a:ea typeface="BIZ UDゴシック" panose="020B0400000000000000" pitchFamily="49" charset="-128"/>
                <a:cs typeface="Meiryo"/>
                <a:sym typeface="Meiryo"/>
              </a:rPr>
              <a:t>「再診」の場合の流れの</a:t>
            </a:r>
            <a:r>
              <a:rPr lang="ja-JP" altLang="en-US" sz="3200" spc="-100" dirty="0">
                <a:latin typeface="BIZ UDゴシック" panose="020B0400000000000000" pitchFamily="49" charset="-128"/>
                <a:ea typeface="BIZ UDゴシック" panose="020B0400000000000000" pitchFamily="49" charset="-128"/>
                <a:cs typeface="Meiryo"/>
                <a:sym typeface="Meiryo"/>
              </a:rPr>
              <a:t>紹介</a:t>
            </a:r>
            <a:endParaRPr kumimoji="0" lang="ja-JP" altLang="en-US" sz="3200" kern="0" spc="-100" dirty="0">
              <a:latin typeface="BIZ UDゴシック" panose="020B0400000000000000" pitchFamily="49" charset="-128"/>
              <a:ea typeface="BIZ UDゴシック" panose="020B0400000000000000" pitchFamily="49" charset="-128"/>
            </a:endParaRPr>
          </a:p>
        </p:txBody>
      </p:sp>
      <p:grpSp>
        <p:nvGrpSpPr>
          <p:cNvPr id="6" name="図形グループ 58">
            <a:extLst>
              <a:ext uri="{FF2B5EF4-FFF2-40B4-BE49-F238E27FC236}">
                <a16:creationId xmlns:a16="http://schemas.microsoft.com/office/drawing/2014/main" id="{747D84C4-E581-CC83-13B4-04F5AB79C849}"/>
              </a:ext>
            </a:extLst>
          </p:cNvPr>
          <p:cNvGrpSpPr/>
          <p:nvPr/>
        </p:nvGrpSpPr>
        <p:grpSpPr>
          <a:xfrm>
            <a:off x="2381419" y="2405882"/>
            <a:ext cx="492444" cy="461665"/>
            <a:chOff x="7471820" y="2229458"/>
            <a:chExt cx="492444" cy="461665"/>
          </a:xfrm>
        </p:grpSpPr>
        <p:sp>
          <p:nvSpPr>
            <p:cNvPr id="7" name="円/楕円 59">
              <a:extLst>
                <a:ext uri="{FF2B5EF4-FFF2-40B4-BE49-F238E27FC236}">
                  <a16:creationId xmlns:a16="http://schemas.microsoft.com/office/drawing/2014/main" id="{93F350A2-13DF-A91F-A884-00838D38D823}"/>
                </a:ext>
              </a:extLst>
            </p:cNvPr>
            <p:cNvSpPr>
              <a:spLocks noChangeAspect="1"/>
            </p:cNvSpPr>
            <p:nvPr/>
          </p:nvSpPr>
          <p:spPr>
            <a:xfrm>
              <a:off x="7583041" y="2376070"/>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8" name="正方形/長方形 7">
              <a:extLst>
                <a:ext uri="{FF2B5EF4-FFF2-40B4-BE49-F238E27FC236}">
                  <a16:creationId xmlns:a16="http://schemas.microsoft.com/office/drawing/2014/main" id="{99560CC2-7D64-F5D2-BD72-189EF6B943E4}"/>
                </a:ext>
              </a:extLst>
            </p:cNvPr>
            <p:cNvSpPr/>
            <p:nvPr/>
          </p:nvSpPr>
          <p:spPr>
            <a:xfrm>
              <a:off x="7471820" y="2229458"/>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⓴</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sp>
        <p:nvSpPr>
          <p:cNvPr id="10" name="楕円 9">
            <a:extLst>
              <a:ext uri="{FF2B5EF4-FFF2-40B4-BE49-F238E27FC236}">
                <a16:creationId xmlns:a16="http://schemas.microsoft.com/office/drawing/2014/main" id="{0B6F8E76-986A-9E5B-27B3-307DF1F60745}"/>
              </a:ext>
            </a:extLst>
          </p:cNvPr>
          <p:cNvSpPr/>
          <p:nvPr/>
        </p:nvSpPr>
        <p:spPr>
          <a:xfrm>
            <a:off x="6748050" y="4812084"/>
            <a:ext cx="336176" cy="359611"/>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en-US" altLang="ja-JP" sz="2000" b="1" dirty="0">
                <a:latin typeface="BIZ UDゴシック" panose="020B0400000000000000" pitchFamily="49" charset="-128"/>
                <a:ea typeface="BIZ UDゴシック" panose="020B0400000000000000" pitchFamily="49" charset="-128"/>
              </a:rPr>
              <a:t>21</a:t>
            </a:r>
            <a:endParaRPr kumimoji="1" lang="ja-JP" altLang="en-US" sz="2000" b="1" dirty="0">
              <a:latin typeface="BIZ UDゴシック" panose="020B0400000000000000" pitchFamily="49" charset="-128"/>
              <a:ea typeface="BIZ UDゴシック" panose="020B0400000000000000" pitchFamily="49" charset="-128"/>
            </a:endParaRPr>
          </a:p>
        </p:txBody>
      </p:sp>
      <p:sp>
        <p:nvSpPr>
          <p:cNvPr id="11" name="楕円 10">
            <a:extLst>
              <a:ext uri="{FF2B5EF4-FFF2-40B4-BE49-F238E27FC236}">
                <a16:creationId xmlns:a16="http://schemas.microsoft.com/office/drawing/2014/main" id="{1DBB792D-6D16-59DA-F0D7-541C985299CD}"/>
              </a:ext>
            </a:extLst>
          </p:cNvPr>
          <p:cNvSpPr/>
          <p:nvPr/>
        </p:nvSpPr>
        <p:spPr>
          <a:xfrm>
            <a:off x="319538" y="3732506"/>
            <a:ext cx="336176" cy="359611"/>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en-US" altLang="ja-JP" sz="2000" b="1" dirty="0">
                <a:latin typeface="BIZ UDゴシック" panose="020B0400000000000000" pitchFamily="49" charset="-128"/>
                <a:ea typeface="BIZ UDゴシック" panose="020B0400000000000000" pitchFamily="49" charset="-128"/>
              </a:rPr>
              <a:t>21</a:t>
            </a:r>
            <a:endParaRPr kumimoji="1" lang="ja-JP" altLang="en-US" sz="2000" b="1" dirty="0">
              <a:latin typeface="BIZ UDゴシック" panose="020B0400000000000000" pitchFamily="49" charset="-128"/>
              <a:ea typeface="BIZ UDゴシック" panose="020B0400000000000000" pitchFamily="49" charset="-128"/>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位置情報許可画面で、下部に「一度だけ許可」と「APPの使用中は許可」、「許可しない」ボタンが表示されている画面の画像">
            <a:extLst>
              <a:ext uri="{FF2B5EF4-FFF2-40B4-BE49-F238E27FC236}">
                <a16:creationId xmlns:a16="http://schemas.microsoft.com/office/drawing/2014/main" id="{B32C0537-6F03-45F2-8106-E5A9E4B960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51976" y="1968177"/>
            <a:ext cx="1194762" cy="2124022"/>
          </a:xfrm>
          <a:prstGeom prst="rect">
            <a:avLst/>
          </a:prstGeom>
        </p:spPr>
      </p:pic>
      <p:pic>
        <p:nvPicPr>
          <p:cNvPr id="7" name="図 6" descr="Bluetoothの使用許可画面の画像">
            <a:extLst>
              <a:ext uri="{FF2B5EF4-FFF2-40B4-BE49-F238E27FC236}">
                <a16:creationId xmlns:a16="http://schemas.microsoft.com/office/drawing/2014/main" id="{083FED96-AA10-4A09-9FF4-1407F929DC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9991" y="1967114"/>
            <a:ext cx="1194763" cy="2125085"/>
          </a:xfrm>
          <a:prstGeom prst="rect">
            <a:avLst/>
          </a:prstGeom>
        </p:spPr>
      </p:pic>
      <p:pic>
        <p:nvPicPr>
          <p:cNvPr id="9" name="図 8" descr="「MAP」の通知許可画面の画像">
            <a:extLst>
              <a:ext uri="{FF2B5EF4-FFF2-40B4-BE49-F238E27FC236}">
                <a16:creationId xmlns:a16="http://schemas.microsoft.com/office/drawing/2014/main" id="{51247352-DE81-4E18-8FD2-3561F84A275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24976" y="4213450"/>
            <a:ext cx="1185999" cy="2109497"/>
          </a:xfrm>
          <a:prstGeom prst="rect">
            <a:avLst/>
          </a:prstGeom>
        </p:spPr>
      </p:pic>
      <p:pic>
        <p:nvPicPr>
          <p:cNvPr id="11" name="図 10" descr="「MAP」がサインインのために「yahoo.co.jp」を使用することを許可するかどうかを確認する画面の画像">
            <a:extLst>
              <a:ext uri="{FF2B5EF4-FFF2-40B4-BE49-F238E27FC236}">
                <a16:creationId xmlns:a16="http://schemas.microsoft.com/office/drawing/2014/main" id="{BEFCDD35-D864-47B2-84B0-9F3CE4A2CA4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69991" y="4228804"/>
            <a:ext cx="1183604" cy="2104186"/>
          </a:xfrm>
          <a:prstGeom prst="rect">
            <a:avLst/>
          </a:prstGeom>
        </p:spPr>
      </p:pic>
      <p:pic>
        <p:nvPicPr>
          <p:cNvPr id="13" name="図 12" descr="Mapbox社による位置情報取得の許可画面の画像">
            <a:extLst>
              <a:ext uri="{FF2B5EF4-FFF2-40B4-BE49-F238E27FC236}">
                <a16:creationId xmlns:a16="http://schemas.microsoft.com/office/drawing/2014/main" id="{E91A0959-C035-48D5-A347-2B085BE1A21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52573" y="4213450"/>
            <a:ext cx="1194165" cy="2124022"/>
          </a:xfrm>
          <a:prstGeom prst="rect">
            <a:avLst/>
          </a:prstGeom>
        </p:spPr>
      </p:pic>
      <p:pic>
        <p:nvPicPr>
          <p:cNvPr id="15" name="図 14" descr="「ヤフーマップ」を起動した後に表示される、位置情報許可画面でで、下部に「次へ」ボタンのが表示されている画面の画像">
            <a:extLst>
              <a:ext uri="{FF2B5EF4-FFF2-40B4-BE49-F238E27FC236}">
                <a16:creationId xmlns:a16="http://schemas.microsoft.com/office/drawing/2014/main" id="{2FF46F15-F95A-4B44-B1F5-CC7BB0E00A5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22666" y="1967114"/>
            <a:ext cx="1185999" cy="2109497"/>
          </a:xfrm>
          <a:prstGeom prst="rect">
            <a:avLst/>
          </a:prstGeom>
        </p:spPr>
      </p:pic>
      <p:sp>
        <p:nvSpPr>
          <p:cNvPr id="27" name="object 18">
            <a:extLst>
              <a:ext uri="{FF2B5EF4-FFF2-40B4-BE49-F238E27FC236}">
                <a16:creationId xmlns:a16="http://schemas.microsoft.com/office/drawing/2014/main" id="{84120372-64DA-4E54-A83F-BF6241F74A06}"/>
              </a:ext>
            </a:extLst>
          </p:cNvPr>
          <p:cNvSpPr txBox="1"/>
          <p:nvPr/>
        </p:nvSpPr>
        <p:spPr>
          <a:xfrm>
            <a:off x="367564" y="1377367"/>
            <a:ext cx="3483749" cy="5121274"/>
          </a:xfrm>
          <a:prstGeom prst="rect">
            <a:avLst/>
          </a:prstGeom>
        </p:spPr>
        <p:txBody>
          <a:bodyPr vert="horz" wrap="square" lIns="0" tIns="12065" rIns="0" bIns="0" rtlCol="0">
            <a:spAutoFit/>
          </a:bodyPr>
          <a:lstStyle/>
          <a:p>
            <a:pPr marL="10860"/>
            <a:r>
              <a:rPr lang="ja-JP" altLang="en-US" sz="2400" b="1" spc="-22" dirty="0">
                <a:solidFill>
                  <a:srgbClr val="009650"/>
                </a:solidFill>
                <a:latin typeface="BIZ UDゴシック" panose="020B0400000000000000" pitchFamily="49" charset="-128"/>
                <a:ea typeface="BIZ UDゴシック" panose="020B0400000000000000" pitchFamily="49" charset="-128"/>
                <a:cs typeface="Meiryo" charset="-128"/>
              </a:rPr>
              <a:t>❶</a:t>
            </a:r>
            <a:r>
              <a:rPr lang="ja-JP" altLang="en-US" sz="1800" b="1" spc="-22" dirty="0">
                <a:latin typeface="BIZ UDゴシック" panose="020B0400000000000000" pitchFamily="49" charset="-128"/>
                <a:ea typeface="BIZ UDゴシック" panose="020B0400000000000000" pitchFamily="49" charset="-128"/>
                <a:cs typeface="Meiryo" charset="-128"/>
              </a:rPr>
              <a:t>ホーム</a:t>
            </a:r>
            <a:r>
              <a:rPr lang="ja-JP" altLang="en-US" sz="1800" b="1" dirty="0">
                <a:latin typeface="BIZ UDゴシック" panose="020B0400000000000000" pitchFamily="49" charset="-128"/>
                <a:ea typeface="BIZ UDゴシック" panose="020B0400000000000000" pitchFamily="49" charset="-128"/>
                <a:cs typeface="Meiryo" charset="-128"/>
              </a:rPr>
              <a:t>画面の「</a:t>
            </a:r>
            <a:r>
              <a:rPr lang="ja-JP" altLang="en-US" sz="1800" b="1" spc="8" dirty="0">
                <a:latin typeface="BIZ UDゴシック" panose="020B0400000000000000" pitchFamily="49" charset="-128"/>
                <a:ea typeface="BIZ UDゴシック" panose="020B0400000000000000" pitchFamily="49" charset="-128"/>
                <a:cs typeface="Meiryo" charset="-128"/>
              </a:rPr>
              <a:t>ヤフー</a:t>
            </a:r>
            <a:endParaRPr lang="en-US" altLang="ja-JP" sz="1800" b="1" spc="8" dirty="0">
              <a:latin typeface="BIZ UDゴシック" panose="020B0400000000000000" pitchFamily="49" charset="-128"/>
              <a:ea typeface="BIZ UDゴシック" panose="020B0400000000000000" pitchFamily="49" charset="-128"/>
              <a:cs typeface="Meiryo" charset="-128"/>
            </a:endParaRPr>
          </a:p>
          <a:p>
            <a:pPr marL="10860"/>
            <a:r>
              <a:rPr lang="ja-JP" altLang="en-US" sz="1800" b="1" spc="8" dirty="0">
                <a:latin typeface="BIZ UDゴシック" panose="020B0400000000000000" pitchFamily="49" charset="-128"/>
                <a:ea typeface="BIZ UDゴシック" panose="020B0400000000000000" pitchFamily="49" charset="-128"/>
                <a:cs typeface="Meiryo" charset="-128"/>
              </a:rPr>
              <a:t>　マップ」</a:t>
            </a:r>
            <a:r>
              <a:rPr lang="ja-JP" altLang="en-US" sz="1800" b="1" spc="30" dirty="0">
                <a:latin typeface="BIZ UDゴシック" panose="020B0400000000000000" pitchFamily="49" charset="-128"/>
                <a:ea typeface="BIZ UDゴシック" panose="020B0400000000000000" pitchFamily="49" charset="-128"/>
                <a:cs typeface="Meiryo" charset="-128"/>
              </a:rPr>
              <a:t>をダブル</a:t>
            </a:r>
            <a:r>
              <a:rPr lang="ja-JP" altLang="en-US" sz="1800" b="1" spc="-22" dirty="0">
                <a:latin typeface="BIZ UDゴシック" panose="020B0400000000000000" pitchFamily="49" charset="-128"/>
                <a:ea typeface="BIZ UDゴシック" panose="020B0400000000000000" pitchFamily="49" charset="-128"/>
                <a:cs typeface="Meiryo" charset="-128"/>
              </a:rPr>
              <a:t>タ</a:t>
            </a:r>
            <a:r>
              <a:rPr lang="ja-JP" altLang="en-US" sz="1800" b="1" spc="13" dirty="0">
                <a:latin typeface="BIZ UDゴシック" panose="020B0400000000000000" pitchFamily="49" charset="-128"/>
                <a:ea typeface="BIZ UDゴシック" panose="020B0400000000000000" pitchFamily="49" charset="-128"/>
                <a:cs typeface="Meiryo" charset="-128"/>
              </a:rPr>
              <a:t>ッ</a:t>
            </a:r>
            <a:r>
              <a:rPr lang="ja-JP" altLang="en-US" sz="1800" b="1" spc="-5" dirty="0">
                <a:latin typeface="BIZ UDゴシック" panose="020B0400000000000000" pitchFamily="49" charset="-128"/>
                <a:ea typeface="BIZ UDゴシック" panose="020B0400000000000000" pitchFamily="49" charset="-128"/>
                <a:cs typeface="Meiryo" charset="-128"/>
              </a:rPr>
              <a:t>プ</a:t>
            </a:r>
            <a:endParaRPr lang="ja-JP" altLang="en-US" sz="1800" b="1" dirty="0">
              <a:latin typeface="BIZ UDゴシック" panose="020B0400000000000000" pitchFamily="49" charset="-128"/>
              <a:ea typeface="BIZ UDゴシック" panose="020B0400000000000000" pitchFamily="49" charset="-128"/>
              <a:cs typeface="Meiryo" charset="-128"/>
            </a:endParaRPr>
          </a:p>
          <a:p>
            <a:pPr marL="9525">
              <a:tabLst>
                <a:tab pos="352425" algn="l"/>
              </a:tabLst>
            </a:pPr>
            <a:r>
              <a:rPr lang="ja-JP" altLang="en-US" sz="2400" b="1" spc="5" dirty="0">
                <a:solidFill>
                  <a:srgbClr val="009650"/>
                </a:solidFill>
                <a:latin typeface="BIZ UDゴシック" panose="020B0400000000000000" pitchFamily="49" charset="-128"/>
                <a:ea typeface="BIZ UDゴシック" panose="020B0400000000000000" pitchFamily="49" charset="-128"/>
                <a:cs typeface="Meiryo" charset="-128"/>
              </a:rPr>
              <a:t>❷</a:t>
            </a:r>
            <a:r>
              <a:rPr lang="en-US" altLang="ja-JP" sz="2400" b="1" spc="5" dirty="0">
                <a:solidFill>
                  <a:srgbClr val="009650"/>
                </a:solidFill>
                <a:latin typeface="BIZ UDゴシック" panose="020B0400000000000000" pitchFamily="49" charset="-128"/>
                <a:ea typeface="BIZ UDゴシック" panose="020B0400000000000000" pitchFamily="49" charset="-128"/>
                <a:cs typeface="Meiryo" charset="-128"/>
              </a:rPr>
              <a:t>	</a:t>
            </a:r>
            <a:r>
              <a:rPr lang="en-US" altLang="ja-JP" sz="1800" b="1" kern="100" dirty="0">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en-US" sz="1800" b="1" dirty="0">
                <a:latin typeface="BIZ UDゴシック" panose="020B0400000000000000" pitchFamily="49" charset="-128"/>
                <a:ea typeface="BIZ UDゴシック" panose="020B0400000000000000" pitchFamily="49" charset="-128"/>
                <a:cs typeface="Meiryo" charset="-128"/>
              </a:rPr>
              <a:t>次へ</a:t>
            </a:r>
            <a:r>
              <a:rPr lang="en-US" altLang="ja-JP" sz="1800" b="1" kern="100" dirty="0">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en-US" sz="1800" b="1" spc="25" dirty="0">
                <a:latin typeface="BIZ UDゴシック" panose="020B0400000000000000" pitchFamily="49" charset="-128"/>
                <a:ea typeface="BIZ UDゴシック" panose="020B0400000000000000" pitchFamily="49" charset="-128"/>
                <a:cs typeface="Meiryo" charset="-128"/>
              </a:rPr>
              <a:t>をダブル</a:t>
            </a:r>
            <a:r>
              <a:rPr lang="ja-JP" altLang="en-US" sz="1800" b="1" spc="-17" dirty="0">
                <a:latin typeface="BIZ UDゴシック" panose="020B0400000000000000" pitchFamily="49" charset="-128"/>
                <a:ea typeface="BIZ UDゴシック" panose="020B0400000000000000" pitchFamily="49" charset="-128"/>
                <a:cs typeface="Meiryo" charset="-128"/>
              </a:rPr>
              <a:t>タ</a:t>
            </a:r>
            <a:r>
              <a:rPr lang="ja-JP" altLang="en-US" sz="1800" b="1" spc="8" dirty="0">
                <a:latin typeface="BIZ UDゴシック" panose="020B0400000000000000" pitchFamily="49" charset="-128"/>
                <a:ea typeface="BIZ UDゴシック" panose="020B0400000000000000" pitchFamily="49" charset="-128"/>
                <a:cs typeface="Meiryo" charset="-128"/>
              </a:rPr>
              <a:t>ッ</a:t>
            </a:r>
            <a:r>
              <a:rPr lang="ja-JP" altLang="en-US" sz="1800" b="1" spc="-5" dirty="0">
                <a:latin typeface="BIZ UDゴシック" panose="020B0400000000000000" pitchFamily="49" charset="-128"/>
                <a:ea typeface="BIZ UDゴシック" panose="020B0400000000000000" pitchFamily="49" charset="-128"/>
                <a:cs typeface="Meiryo" charset="-128"/>
              </a:rPr>
              <a:t>プ</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9525">
              <a:tabLst>
                <a:tab pos="352425" algn="l"/>
              </a:tabLst>
            </a:pPr>
            <a:r>
              <a:rPr lang="ja-JP" altLang="en-US" sz="2400" b="1" spc="5" dirty="0">
                <a:solidFill>
                  <a:srgbClr val="009650"/>
                </a:solidFill>
                <a:latin typeface="BIZ UDゴシック" panose="020B0400000000000000" pitchFamily="49" charset="-128"/>
                <a:ea typeface="BIZ UDゴシック" panose="020B0400000000000000" pitchFamily="49" charset="-128"/>
                <a:cs typeface="Meiryo" charset="-128"/>
              </a:rPr>
              <a:t>❸</a:t>
            </a:r>
            <a:r>
              <a:rPr lang="en-US" altLang="ja-JP" sz="2400" b="1" spc="5" dirty="0">
                <a:solidFill>
                  <a:srgbClr val="009650"/>
                </a:solidFill>
                <a:latin typeface="BIZ UDゴシック" panose="020B0400000000000000" pitchFamily="49" charset="-128"/>
                <a:ea typeface="BIZ UDゴシック" panose="020B0400000000000000" pitchFamily="49" charset="-128"/>
                <a:cs typeface="Meiryo" charset="-128"/>
              </a:rPr>
              <a:t>	</a:t>
            </a:r>
            <a:r>
              <a:rPr lang="en-US" altLang="ja-JP" sz="1800" b="1" kern="100" dirty="0">
                <a:latin typeface="BIZ UDゴシック" panose="020B0400000000000000" pitchFamily="49" charset="-128"/>
                <a:ea typeface="BIZ UDゴシック" panose="020B0400000000000000" pitchFamily="49" charset="-128"/>
                <a:cs typeface="Times New Roman" panose="02020603050405020304" pitchFamily="18" charset="0"/>
              </a:rPr>
              <a:t>｢</a:t>
            </a:r>
            <a:r>
              <a:rPr lang="en-US" altLang="ja-JP" sz="1800" b="1" dirty="0">
                <a:latin typeface="BIZ UDゴシック" panose="020B0400000000000000" pitchFamily="49" charset="-128"/>
                <a:ea typeface="BIZ UDゴシック" panose="020B0400000000000000" pitchFamily="49" charset="-128"/>
                <a:cs typeface="Meiryo" charset="-128"/>
              </a:rPr>
              <a:t>1</a:t>
            </a:r>
            <a:r>
              <a:rPr lang="ja-JP" altLang="en-US" sz="1800" b="1" dirty="0">
                <a:latin typeface="BIZ UDゴシック" panose="020B0400000000000000" pitchFamily="49" charset="-128"/>
                <a:ea typeface="BIZ UDゴシック" panose="020B0400000000000000" pitchFamily="49" charset="-128"/>
                <a:cs typeface="Meiryo" charset="-128"/>
              </a:rPr>
              <a:t>度だけ許可</a:t>
            </a:r>
            <a:r>
              <a:rPr lang="en-US" altLang="ja-JP" sz="1800" b="1" kern="100" dirty="0">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en-US" sz="1800" b="1" spc="5" dirty="0">
                <a:latin typeface="BIZ UDゴシック" panose="020B0400000000000000" pitchFamily="49" charset="-128"/>
                <a:ea typeface="BIZ UDゴシック" panose="020B0400000000000000" pitchFamily="49" charset="-128"/>
                <a:cs typeface="Meiryo" charset="-128"/>
              </a:rPr>
              <a:t>もしくは</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9525">
              <a:tabLst>
                <a:tab pos="352425" algn="l"/>
              </a:tabLst>
            </a:pPr>
            <a:r>
              <a:rPr lang="ja-JP" altLang="en-US" sz="1800" b="1" kern="100" spc="5" dirty="0">
                <a:latin typeface="BIZ UDゴシック" panose="020B0400000000000000" pitchFamily="49" charset="-128"/>
                <a:ea typeface="BIZ UDゴシック" panose="020B0400000000000000" pitchFamily="49" charset="-128"/>
                <a:cs typeface="Times New Roman" panose="02020603050405020304" pitchFamily="18" charset="0"/>
              </a:rPr>
              <a:t>　</a:t>
            </a:r>
            <a:r>
              <a:rPr lang="en-US" altLang="ja-JP" sz="1800" b="1" kern="100" dirty="0">
                <a:latin typeface="BIZ UDゴシック" panose="020B0400000000000000" pitchFamily="49" charset="-128"/>
                <a:ea typeface="BIZ UDゴシック" panose="020B0400000000000000" pitchFamily="49" charset="-128"/>
                <a:cs typeface="Times New Roman" panose="02020603050405020304" pitchFamily="18" charset="0"/>
              </a:rPr>
              <a:t>｢</a:t>
            </a:r>
            <a:r>
              <a:rPr lang="en-US" altLang="ja-JP" sz="1800" b="1" spc="5" dirty="0">
                <a:latin typeface="BIZ UDゴシック" panose="020B0400000000000000" pitchFamily="49" charset="-128"/>
                <a:ea typeface="BIZ UDゴシック" panose="020B0400000000000000" pitchFamily="49" charset="-128"/>
                <a:cs typeface="Meiryo" charset="-128"/>
              </a:rPr>
              <a:t>App</a:t>
            </a:r>
            <a:r>
              <a:rPr lang="ja-JP" altLang="en-US" sz="1800" b="1" spc="5" dirty="0">
                <a:latin typeface="BIZ UDゴシック" panose="020B0400000000000000" pitchFamily="49" charset="-128"/>
                <a:ea typeface="BIZ UDゴシック" panose="020B0400000000000000" pitchFamily="49" charset="-128"/>
                <a:cs typeface="Meiryo" charset="-128"/>
              </a:rPr>
              <a:t>の使用中は許可</a:t>
            </a:r>
            <a:r>
              <a:rPr lang="en-US" altLang="ja-JP" sz="1800" b="1" kern="100" dirty="0">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en-US" sz="1800" b="1" kern="100" spc="25" dirty="0">
                <a:latin typeface="BIZ UDゴシック" panose="020B0400000000000000" pitchFamily="49" charset="-128"/>
                <a:ea typeface="BIZ UDゴシック" panose="020B0400000000000000" pitchFamily="49" charset="-128"/>
                <a:cs typeface="Times New Roman" panose="02020603050405020304" pitchFamily="18" charset="0"/>
              </a:rPr>
              <a:t>から</a:t>
            </a:r>
            <a:endParaRPr lang="en-US" altLang="ja-JP" sz="1800" b="1" kern="100" spc="25" dirty="0">
              <a:latin typeface="BIZ UDゴシック" panose="020B0400000000000000" pitchFamily="49" charset="-128"/>
              <a:ea typeface="BIZ UDゴシック" panose="020B0400000000000000" pitchFamily="49" charset="-128"/>
              <a:cs typeface="Times New Roman" panose="02020603050405020304" pitchFamily="18" charset="0"/>
            </a:endParaRPr>
          </a:p>
          <a:p>
            <a:pPr marL="9525">
              <a:tabLst>
                <a:tab pos="352425" algn="l"/>
              </a:tabLst>
            </a:pPr>
            <a:r>
              <a:rPr lang="ja-JP" altLang="en-US" sz="1800" b="1" kern="100" spc="25" dirty="0">
                <a:latin typeface="BIZ UDゴシック" panose="020B0400000000000000" pitchFamily="49" charset="-128"/>
                <a:ea typeface="BIZ UDゴシック" panose="020B0400000000000000" pitchFamily="49" charset="-128"/>
                <a:cs typeface="Times New Roman" panose="02020603050405020304" pitchFamily="18" charset="0"/>
              </a:rPr>
              <a:t>　スワイプで選択し</a:t>
            </a:r>
            <a:r>
              <a:rPr lang="ja-JP" altLang="en-US" sz="1800" b="1" spc="25" dirty="0">
                <a:latin typeface="BIZ UDゴシック" panose="020B0400000000000000" pitchFamily="49" charset="-128"/>
                <a:ea typeface="BIZ UDゴシック" panose="020B0400000000000000" pitchFamily="49" charset="-128"/>
                <a:cs typeface="Meiryo" charset="-128"/>
              </a:rPr>
              <a:t>ダブル</a:t>
            </a:r>
            <a:r>
              <a:rPr lang="ja-JP" altLang="en-US" sz="1800" b="1" spc="-17" dirty="0">
                <a:latin typeface="BIZ UDゴシック" panose="020B0400000000000000" pitchFamily="49" charset="-128"/>
                <a:ea typeface="BIZ UDゴシック" panose="020B0400000000000000" pitchFamily="49" charset="-128"/>
                <a:cs typeface="Meiryo" charset="-128"/>
              </a:rPr>
              <a:t>タ</a:t>
            </a:r>
            <a:r>
              <a:rPr lang="ja-JP" altLang="en-US" sz="1800" b="1" spc="8" dirty="0">
                <a:latin typeface="BIZ UDゴシック" panose="020B0400000000000000" pitchFamily="49" charset="-128"/>
                <a:ea typeface="BIZ UDゴシック" panose="020B0400000000000000" pitchFamily="49" charset="-128"/>
                <a:cs typeface="Meiryo" charset="-128"/>
              </a:rPr>
              <a:t>ッ</a:t>
            </a:r>
            <a:r>
              <a:rPr lang="ja-JP" altLang="en-US" sz="1800" b="1" spc="-5" dirty="0">
                <a:latin typeface="BIZ UDゴシック" panose="020B0400000000000000" pitchFamily="49" charset="-128"/>
                <a:ea typeface="BIZ UDゴシック" panose="020B0400000000000000" pitchFamily="49" charset="-128"/>
                <a:cs typeface="Meiryo" charset="-128"/>
              </a:rPr>
              <a:t>プ</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9525" marR="4344">
              <a:tabLst>
                <a:tab pos="352425" algn="l"/>
              </a:tabLst>
            </a:pPr>
            <a:r>
              <a:rPr lang="ja-JP" altLang="en-US" sz="2400" b="1" spc="5" dirty="0">
                <a:solidFill>
                  <a:srgbClr val="009650"/>
                </a:solidFill>
                <a:latin typeface="BIZ UDゴシック" panose="020B0400000000000000" pitchFamily="49" charset="-128"/>
                <a:ea typeface="BIZ UDゴシック" panose="020B0400000000000000" pitchFamily="49" charset="-128"/>
                <a:cs typeface="Meiryo" charset="-128"/>
              </a:rPr>
              <a:t>❹</a:t>
            </a:r>
            <a:r>
              <a:rPr lang="en-US" altLang="ja-JP" sz="2400" b="1" spc="5" dirty="0">
                <a:solidFill>
                  <a:srgbClr val="009650"/>
                </a:solidFill>
                <a:latin typeface="BIZ UDゴシック" panose="020B0400000000000000" pitchFamily="49" charset="-128"/>
                <a:ea typeface="BIZ UDゴシック" panose="020B0400000000000000" pitchFamily="49" charset="-128"/>
                <a:cs typeface="Meiryo" charset="-128"/>
              </a:rPr>
              <a:t>	</a:t>
            </a:r>
            <a:r>
              <a:rPr lang="en-US" altLang="ja-JP" sz="1800" b="1" kern="100" dirty="0">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en-US" sz="1800" b="1" spc="25" dirty="0">
                <a:latin typeface="BIZ UDゴシック" panose="020B0400000000000000" pitchFamily="49" charset="-128"/>
                <a:ea typeface="BIZ UDゴシック" panose="020B0400000000000000" pitchFamily="49" charset="-128"/>
                <a:cs typeface="Meiryo" charset="-128"/>
              </a:rPr>
              <a:t>許可しない</a:t>
            </a:r>
            <a:r>
              <a:rPr lang="en-US" altLang="ja-JP" sz="1800" b="1" kern="100" dirty="0">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en-US" sz="1800" b="1" spc="25" dirty="0">
                <a:latin typeface="BIZ UDゴシック" panose="020B0400000000000000" pitchFamily="49" charset="-128"/>
                <a:ea typeface="BIZ UDゴシック" panose="020B0400000000000000" pitchFamily="49" charset="-128"/>
                <a:cs typeface="Meiryo" charset="-128"/>
              </a:rPr>
              <a:t>か</a:t>
            </a:r>
            <a:r>
              <a:rPr lang="en-US" altLang="ja-JP" sz="1800" b="1" kern="100" dirty="0">
                <a:latin typeface="BIZ UDゴシック" panose="020B0400000000000000" pitchFamily="49" charset="-128"/>
                <a:ea typeface="BIZ UDゴシック" panose="020B0400000000000000" pitchFamily="49" charset="-128"/>
                <a:cs typeface="Times New Roman" panose="02020603050405020304" pitchFamily="18" charset="0"/>
              </a:rPr>
              <a:t>｢</a:t>
            </a:r>
            <a:r>
              <a:rPr lang="en-US" altLang="ja-JP" sz="1800" b="1" spc="25" dirty="0">
                <a:latin typeface="BIZ UDゴシック" panose="020B0400000000000000" pitchFamily="49" charset="-128"/>
                <a:ea typeface="BIZ UDゴシック" panose="020B0400000000000000" pitchFamily="49" charset="-128"/>
                <a:cs typeface="Meiryo" charset="-128"/>
              </a:rPr>
              <a:t>OK</a:t>
            </a:r>
            <a:r>
              <a:rPr lang="en-US" altLang="ja-JP" sz="1800" b="1" kern="100" dirty="0">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en-US" sz="1800" b="1" spc="25" dirty="0">
                <a:latin typeface="BIZ UDゴシック" panose="020B0400000000000000" pitchFamily="49" charset="-128"/>
                <a:ea typeface="BIZ UDゴシック" panose="020B0400000000000000" pitchFamily="49" charset="-128"/>
                <a:cs typeface="Meiryo" charset="-128"/>
              </a:rPr>
              <a:t>を</a:t>
            </a:r>
            <a:endParaRPr lang="en-US" altLang="ja-JP" sz="1800" b="1" spc="25" dirty="0">
              <a:latin typeface="BIZ UDゴシック" panose="020B0400000000000000" pitchFamily="49" charset="-128"/>
              <a:ea typeface="BIZ UDゴシック" panose="020B0400000000000000" pitchFamily="49" charset="-128"/>
              <a:cs typeface="Meiryo" charset="-128"/>
            </a:endParaRPr>
          </a:p>
          <a:p>
            <a:pPr marL="9525" marR="4344">
              <a:tabLst>
                <a:tab pos="352425" algn="l"/>
              </a:tabLst>
            </a:pPr>
            <a:r>
              <a:rPr lang="ja-JP" altLang="en-US" sz="1800" b="1" spc="25" dirty="0">
                <a:latin typeface="BIZ UDゴシック" panose="020B0400000000000000" pitchFamily="49" charset="-128"/>
                <a:ea typeface="BIZ UDゴシック" panose="020B0400000000000000" pitchFamily="49" charset="-128"/>
                <a:cs typeface="Meiryo" charset="-128"/>
              </a:rPr>
              <a:t>　選択しダブル</a:t>
            </a:r>
            <a:r>
              <a:rPr lang="ja-JP" altLang="en-US" sz="1800" b="1" spc="-17" dirty="0">
                <a:latin typeface="BIZ UDゴシック" panose="020B0400000000000000" pitchFamily="49" charset="-128"/>
                <a:ea typeface="BIZ UDゴシック" panose="020B0400000000000000" pitchFamily="49" charset="-128"/>
                <a:cs typeface="Meiryo" charset="-128"/>
              </a:rPr>
              <a:t>タ</a:t>
            </a:r>
            <a:r>
              <a:rPr lang="ja-JP" altLang="en-US" sz="1800" b="1" spc="8" dirty="0">
                <a:latin typeface="BIZ UDゴシック" panose="020B0400000000000000" pitchFamily="49" charset="-128"/>
                <a:ea typeface="BIZ UDゴシック" panose="020B0400000000000000" pitchFamily="49" charset="-128"/>
                <a:cs typeface="Meiryo" charset="-128"/>
              </a:rPr>
              <a:t>ッ</a:t>
            </a:r>
            <a:r>
              <a:rPr lang="ja-JP" altLang="en-US" sz="1800" b="1" spc="-5" dirty="0">
                <a:latin typeface="BIZ UDゴシック" panose="020B0400000000000000" pitchFamily="49" charset="-128"/>
                <a:ea typeface="BIZ UDゴシック" panose="020B0400000000000000" pitchFamily="49" charset="-128"/>
                <a:cs typeface="Meiryo" charset="-128"/>
              </a:rPr>
              <a:t>プ</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9525" marR="4344" lvl="0">
              <a:tabLst>
                <a:tab pos="352425" algn="l"/>
              </a:tabLst>
              <a:defRPr/>
            </a:pPr>
            <a:r>
              <a:rPr kumimoji="1" lang="ja-JP" altLang="en-US" sz="2400" b="1" i="0" u="none" strike="noStrike" kern="1200" cap="none" spc="5" normalizeH="0" baseline="0" noProof="0" dirty="0">
                <a:ln>
                  <a:noFill/>
                </a:ln>
                <a:solidFill>
                  <a:srgbClr val="009650"/>
                </a:solidFill>
                <a:effectLst/>
                <a:uLnTx/>
                <a:uFillTx/>
                <a:latin typeface="BIZ UDゴシック" panose="020B0400000000000000" pitchFamily="49" charset="-128"/>
                <a:ea typeface="BIZ UDゴシック" panose="020B0400000000000000" pitchFamily="49" charset="-128"/>
                <a:cs typeface="Meiryo" charset="-128"/>
              </a:rPr>
              <a:t>❺</a:t>
            </a:r>
            <a:r>
              <a:rPr kumimoji="1" lang="en-US" altLang="ja-JP" sz="2400" b="1" i="0" u="none" strike="noStrike" kern="1200" cap="none" spc="5" normalizeH="0" baseline="0" noProof="0" dirty="0">
                <a:ln>
                  <a:noFill/>
                </a:ln>
                <a:solidFill>
                  <a:srgbClr val="009650"/>
                </a:solidFill>
                <a:effectLst/>
                <a:uLnTx/>
                <a:uFillTx/>
                <a:latin typeface="BIZ UDゴシック" panose="020B0400000000000000" pitchFamily="49" charset="-128"/>
                <a:ea typeface="BIZ UDゴシック" panose="020B0400000000000000" pitchFamily="49" charset="-128"/>
                <a:cs typeface="Meiryo" charset="-128"/>
              </a:rPr>
              <a:t>	</a:t>
            </a:r>
            <a:r>
              <a:rPr lang="en-US" altLang="ja-JP" sz="1800" b="1" kern="100" dirty="0">
                <a:latin typeface="BIZ UDゴシック" panose="020B0400000000000000" pitchFamily="49" charset="-128"/>
                <a:ea typeface="BIZ UDゴシック" panose="020B0400000000000000" pitchFamily="49" charset="-128"/>
                <a:cs typeface="Times New Roman" panose="02020603050405020304" pitchFamily="18" charset="0"/>
              </a:rPr>
              <a:t>｢</a:t>
            </a:r>
            <a:r>
              <a:rPr kumimoji="1" lang="ja-JP" altLang="en-US" sz="1800" b="1" i="0" u="none" strike="noStrike" kern="1200" cap="none"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charset="-128"/>
              </a:rPr>
              <a:t>許可しない</a:t>
            </a:r>
            <a:r>
              <a:rPr lang="en-US" altLang="ja-JP" sz="1800" b="1" kern="100" dirty="0">
                <a:latin typeface="BIZ UDゴシック" panose="020B0400000000000000" pitchFamily="49" charset="-128"/>
                <a:ea typeface="BIZ UDゴシック" panose="020B0400000000000000" pitchFamily="49" charset="-128"/>
                <a:cs typeface="Times New Roman" panose="02020603050405020304" pitchFamily="18" charset="0"/>
              </a:rPr>
              <a:t>｣</a:t>
            </a:r>
            <a:r>
              <a:rPr kumimoji="1" lang="ja-JP" altLang="en-US" sz="1800" b="1" i="0" u="none" strike="noStrike" kern="1200" cap="none"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charset="-128"/>
              </a:rPr>
              <a:t>か</a:t>
            </a:r>
            <a:r>
              <a:rPr lang="en-US" altLang="ja-JP" sz="1800" b="1" kern="100" dirty="0">
                <a:latin typeface="BIZ UDゴシック" panose="020B0400000000000000" pitchFamily="49" charset="-128"/>
                <a:ea typeface="BIZ UDゴシック" panose="020B0400000000000000" pitchFamily="49" charset="-128"/>
                <a:cs typeface="Times New Roman" panose="02020603050405020304" pitchFamily="18" charset="0"/>
              </a:rPr>
              <a:t>｢</a:t>
            </a:r>
            <a:r>
              <a:rPr kumimoji="1" lang="en-US" altLang="ja-JP" sz="1800" b="1" i="0" u="none" strike="noStrike" kern="1200" cap="none"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charset="-128"/>
              </a:rPr>
              <a:t>OK</a:t>
            </a:r>
            <a:r>
              <a:rPr lang="en-US" altLang="ja-JP" sz="1800" b="1" kern="100" dirty="0">
                <a:latin typeface="BIZ UDゴシック" panose="020B0400000000000000" pitchFamily="49" charset="-128"/>
                <a:ea typeface="BIZ UDゴシック" panose="020B0400000000000000" pitchFamily="49" charset="-128"/>
                <a:cs typeface="Times New Roman" panose="02020603050405020304" pitchFamily="18" charset="0"/>
              </a:rPr>
              <a:t>｣</a:t>
            </a:r>
            <a:r>
              <a:rPr kumimoji="1" lang="ja-JP" altLang="en-US" sz="1800" b="1" i="0" u="none" strike="noStrike" kern="1200" cap="none"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charset="-128"/>
              </a:rPr>
              <a:t>を</a:t>
            </a:r>
            <a:endParaRPr kumimoji="1" lang="en-US" altLang="ja-JP" sz="1800" b="1" i="0" u="none" strike="noStrike" kern="1200" cap="none"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charset="-128"/>
            </a:endParaRPr>
          </a:p>
          <a:p>
            <a:pPr marL="9525" marR="4344" lvl="0">
              <a:tabLst>
                <a:tab pos="352425" algn="l"/>
              </a:tabLst>
              <a:defRPr/>
            </a:pPr>
            <a:r>
              <a:rPr lang="ja-JP" altLang="en-US" sz="1800" b="1" dirty="0">
                <a:solidFill>
                  <a:prstClr val="black"/>
                </a:solidFill>
                <a:latin typeface="BIZ UDゴシック" panose="020B0400000000000000" pitchFamily="49" charset="-128"/>
                <a:ea typeface="BIZ UDゴシック" panose="020B0400000000000000" pitchFamily="49" charset="-128"/>
                <a:cs typeface="Meiryo" charset="-128"/>
              </a:rPr>
              <a:t>　選択し</a:t>
            </a:r>
            <a:r>
              <a:rPr kumimoji="1" lang="ja-JP" altLang="en-US" sz="1800" b="1" i="0" u="none" strike="noStrike" kern="1200" cap="none"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charset="-128"/>
              </a:rPr>
              <a:t>ダブルタップ</a:t>
            </a:r>
            <a:endParaRPr kumimoji="1" lang="ja-JP" altLang="en-US" sz="800" b="0" i="0" u="none" strike="noStrike" kern="1200" cap="none"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AoyagiKouzanFontT"/>
            </a:endParaRPr>
          </a:p>
          <a:p>
            <a:pPr marL="9525" marR="4344" lvl="0">
              <a:tabLst>
                <a:tab pos="352425" algn="l"/>
              </a:tabLst>
              <a:defRPr/>
            </a:pP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❻</a:t>
            </a:r>
            <a:r>
              <a:rPr kumimoji="1" lang="en-US" altLang="ja-JP" sz="2400" b="1" i="0" u="none" strike="noStrike" kern="1200" cap="none" normalizeH="0" baseline="0" noProof="0" dirty="0">
                <a:ln>
                  <a:noFill/>
                </a:ln>
                <a:solidFill>
                  <a:srgbClr val="009650"/>
                </a:solidFill>
                <a:effectLst/>
                <a:uLnTx/>
                <a:uFillTx/>
                <a:latin typeface="BIZ UDゴシック" panose="020B0400000000000000" pitchFamily="49" charset="-128"/>
                <a:ea typeface="BIZ UDゴシック" panose="020B0400000000000000" pitchFamily="49" charset="-128"/>
                <a:cs typeface="Meiryo" charset="-128"/>
              </a:rPr>
              <a:t>	</a:t>
            </a:r>
            <a:r>
              <a:rPr lang="en-US" altLang="ja-JP" sz="1800" b="1" kern="100" dirty="0">
                <a:latin typeface="BIZ UDゴシック" panose="020B0400000000000000" pitchFamily="49" charset="-128"/>
                <a:ea typeface="BIZ UDゴシック" panose="020B0400000000000000" pitchFamily="49" charset="-128"/>
                <a:cs typeface="Times New Roman" panose="02020603050405020304" pitchFamily="18" charset="0"/>
              </a:rPr>
              <a:t>｢</a:t>
            </a:r>
            <a:r>
              <a:rPr kumimoji="1" lang="ja-JP" altLang="en-US" sz="1800" b="1" i="0" u="none" strike="noStrike" kern="1200" cap="none"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charset="-128"/>
              </a:rPr>
              <a:t>本アプリの利用を続ける</a:t>
            </a:r>
            <a:r>
              <a:rPr lang="en-US" altLang="ja-JP" sz="1800" b="1" kern="100" dirty="0">
                <a:latin typeface="BIZ UDゴシック" panose="020B0400000000000000" pitchFamily="49" charset="-128"/>
                <a:ea typeface="BIZ UDゴシック" panose="020B0400000000000000" pitchFamily="49" charset="-128"/>
                <a:cs typeface="Times New Roman" panose="02020603050405020304" pitchFamily="18" charset="0"/>
              </a:rPr>
              <a:t>｣</a:t>
            </a:r>
          </a:p>
          <a:p>
            <a:pPr marL="9525" marR="4344" lvl="0">
              <a:tabLst>
                <a:tab pos="352425" algn="l"/>
              </a:tabLst>
              <a:defRPr/>
            </a:pPr>
            <a:r>
              <a:rPr kumimoji="1" lang="en-US" altLang="ja-JP" sz="1800" b="1" i="0" u="none" strike="noStrike" kern="100" cap="none"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Times New Roman" panose="02020603050405020304" pitchFamily="18" charset="0"/>
              </a:rPr>
              <a:t>  </a:t>
            </a:r>
            <a:r>
              <a:rPr kumimoji="1" lang="ja-JP" altLang="en-US" sz="1800" b="1" i="0" u="none" strike="noStrike" kern="1200" cap="none"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charset="-128"/>
              </a:rPr>
              <a:t>を</a:t>
            </a:r>
            <a:r>
              <a:rPr lang="ja-JP" altLang="en-US" sz="1800" b="1" dirty="0">
                <a:solidFill>
                  <a:prstClr val="black"/>
                </a:solidFill>
                <a:latin typeface="BIZ UDゴシック" panose="020B0400000000000000" pitchFamily="49" charset="-128"/>
                <a:ea typeface="BIZ UDゴシック" panose="020B0400000000000000" pitchFamily="49" charset="-128"/>
                <a:cs typeface="Meiryo" charset="-128"/>
              </a:rPr>
              <a:t>ダブル</a:t>
            </a:r>
            <a:r>
              <a:rPr kumimoji="1" lang="ja-JP" altLang="en-US" sz="1800" b="1" i="0" u="none" strike="noStrike" kern="1200" cap="none"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charset="-128"/>
              </a:rPr>
              <a:t>タップ</a:t>
            </a:r>
            <a:endParaRPr kumimoji="1" lang="ja-JP" altLang="en-US" sz="800" b="0" i="0" u="none" strike="noStrike" kern="1200" cap="none"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AoyagiKouzanFontT"/>
            </a:endParaRPr>
          </a:p>
          <a:p>
            <a:pPr marL="9525" marR="4344" lvl="0">
              <a:tabLst>
                <a:tab pos="352425" algn="l"/>
              </a:tabLst>
              <a:defRPr/>
            </a:pP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❼</a:t>
            </a:r>
            <a:r>
              <a:rPr kumimoji="1" lang="en-US" altLang="ja-JP" sz="2400" b="1" i="0" u="none" strike="noStrike" kern="1200" cap="none" normalizeH="0" baseline="0" noProof="0" dirty="0">
                <a:ln>
                  <a:noFill/>
                </a:ln>
                <a:solidFill>
                  <a:srgbClr val="009650"/>
                </a:solidFill>
                <a:effectLst/>
                <a:uLnTx/>
                <a:uFillTx/>
                <a:latin typeface="BIZ UDゴシック" panose="020B0400000000000000" pitchFamily="49" charset="-128"/>
                <a:ea typeface="BIZ UDゴシック" panose="020B0400000000000000" pitchFamily="49" charset="-128"/>
                <a:cs typeface="Meiryo" charset="-128"/>
              </a:rPr>
              <a:t>	</a:t>
            </a:r>
            <a:r>
              <a:rPr lang="en-US" altLang="ja-JP" sz="1800" b="1" kern="100" dirty="0">
                <a:latin typeface="BIZ UDゴシック" panose="020B0400000000000000" pitchFamily="49" charset="-128"/>
                <a:ea typeface="BIZ UDゴシック" panose="020B0400000000000000" pitchFamily="49" charset="-128"/>
                <a:cs typeface="Times New Roman" panose="02020603050405020304" pitchFamily="18" charset="0"/>
              </a:rPr>
              <a:t>｢</a:t>
            </a:r>
            <a:r>
              <a:rPr kumimoji="1" lang="ja-JP" altLang="en-US" sz="1800" b="1" i="0" u="none" strike="noStrike" kern="1200" cap="none"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charset="-128"/>
              </a:rPr>
              <a:t>キャンセル</a:t>
            </a:r>
            <a:r>
              <a:rPr lang="en-US" altLang="ja-JP" sz="1800" b="1" kern="100" dirty="0">
                <a:latin typeface="BIZ UDゴシック" panose="020B0400000000000000" pitchFamily="49" charset="-128"/>
                <a:ea typeface="BIZ UDゴシック" panose="020B0400000000000000" pitchFamily="49" charset="-128"/>
                <a:cs typeface="Times New Roman" panose="02020603050405020304" pitchFamily="18" charset="0"/>
              </a:rPr>
              <a:t>｣</a:t>
            </a:r>
            <a:r>
              <a:rPr kumimoji="1" lang="ja-JP" altLang="en-US" sz="1800" b="1" i="0" u="none" strike="noStrike" kern="1200" cap="none"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charset="-128"/>
              </a:rPr>
              <a:t>か</a:t>
            </a:r>
            <a:r>
              <a:rPr lang="en-US" altLang="ja-JP" sz="1800" b="1" kern="100" dirty="0">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en-US" sz="1800" b="1" dirty="0">
                <a:solidFill>
                  <a:prstClr val="black"/>
                </a:solidFill>
                <a:latin typeface="BIZ UDゴシック" panose="020B0400000000000000" pitchFamily="49" charset="-128"/>
                <a:ea typeface="BIZ UDゴシック" panose="020B0400000000000000" pitchFamily="49" charset="-128"/>
                <a:cs typeface="Meiryo" charset="-128"/>
              </a:rPr>
              <a:t>続ける</a:t>
            </a:r>
            <a:r>
              <a:rPr lang="en-US" altLang="ja-JP" sz="1800" b="1" kern="100" dirty="0">
                <a:latin typeface="BIZ UDゴシック" panose="020B0400000000000000" pitchFamily="49" charset="-128"/>
                <a:ea typeface="BIZ UDゴシック" panose="020B0400000000000000" pitchFamily="49" charset="-128"/>
                <a:cs typeface="Times New Roman" panose="02020603050405020304" pitchFamily="18" charset="0"/>
              </a:rPr>
              <a:t>｣</a:t>
            </a:r>
            <a:r>
              <a:rPr kumimoji="1" lang="ja-JP" altLang="en-US" sz="1800" b="1" i="0" u="none" strike="noStrike" kern="1200" cap="none"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charset="-128"/>
              </a:rPr>
              <a:t>を</a:t>
            </a:r>
            <a:endParaRPr kumimoji="1" lang="en-US" altLang="ja-JP" sz="1800" b="1" i="0" u="none" strike="noStrike" kern="1200" cap="none"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charset="-128"/>
            </a:endParaRPr>
          </a:p>
          <a:p>
            <a:pPr marL="9525" marR="4344" lvl="0">
              <a:tabLst>
                <a:tab pos="352425" algn="l"/>
              </a:tabLst>
              <a:defRPr/>
            </a:pPr>
            <a:r>
              <a:rPr lang="ja-JP" altLang="en-US" sz="1800" b="1" dirty="0">
                <a:solidFill>
                  <a:prstClr val="black"/>
                </a:solidFill>
                <a:latin typeface="BIZ UDゴシック" panose="020B0400000000000000" pitchFamily="49" charset="-128"/>
                <a:ea typeface="BIZ UDゴシック" panose="020B0400000000000000" pitchFamily="49" charset="-128"/>
                <a:cs typeface="Meiryo" charset="-128"/>
              </a:rPr>
              <a:t>　選択しダブル</a:t>
            </a:r>
            <a:r>
              <a:rPr kumimoji="1" lang="ja-JP" altLang="en-US" sz="1800" b="1" i="0" u="none" strike="noStrike" kern="1200" cap="none"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charset="-128"/>
              </a:rPr>
              <a:t>タップ</a:t>
            </a:r>
            <a:endParaRPr kumimoji="1" lang="en-US" altLang="ja-JP" sz="1800" b="1" i="0" u="none" strike="noStrike" kern="1200" cap="none"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charset="-128"/>
            </a:endParaRPr>
          </a:p>
          <a:p>
            <a:pPr marL="72000" marR="4344" lvl="0" indent="457200">
              <a:tabLst>
                <a:tab pos="352425" algn="l"/>
              </a:tabLst>
              <a:defRPr/>
            </a:pPr>
            <a:r>
              <a:rPr lang="en-US" altLang="ja-JP" sz="1400" b="1" dirty="0">
                <a:solidFill>
                  <a:prstClr val="black"/>
                </a:solidFill>
                <a:latin typeface="BIZ UDゴシック" panose="020B0400000000000000" pitchFamily="49" charset="-128"/>
                <a:ea typeface="BIZ UDゴシック" panose="020B0400000000000000" pitchFamily="49" charset="-128"/>
                <a:cs typeface="AoyagiKouzanFontT"/>
              </a:rPr>
              <a:t>Yahoo!</a:t>
            </a:r>
            <a:r>
              <a:rPr lang="ja-JP" altLang="en-US" sz="1400" b="1" dirty="0">
                <a:solidFill>
                  <a:prstClr val="black"/>
                </a:solidFill>
                <a:latin typeface="BIZ UDゴシック" panose="020B0400000000000000" pitchFamily="49" charset="-128"/>
                <a:ea typeface="BIZ UDゴシック" panose="020B0400000000000000" pitchFamily="49" charset="-128"/>
                <a:cs typeface="AoyagiKouzanFontT"/>
              </a:rPr>
              <a:t>の登録をしていない場合</a:t>
            </a:r>
            <a:endParaRPr lang="en-US" altLang="ja-JP" sz="1400" b="1" dirty="0">
              <a:solidFill>
                <a:prstClr val="black"/>
              </a:solidFill>
              <a:latin typeface="BIZ UDゴシック" panose="020B0400000000000000" pitchFamily="49" charset="-128"/>
              <a:ea typeface="BIZ UDゴシック" panose="020B0400000000000000" pitchFamily="49" charset="-128"/>
              <a:cs typeface="AoyagiKouzanFontT"/>
            </a:endParaRPr>
          </a:p>
          <a:p>
            <a:pPr marL="72000" marR="4344" lvl="0" indent="457200">
              <a:tabLst>
                <a:tab pos="352425" algn="l"/>
              </a:tabLst>
              <a:defRPr/>
            </a:pPr>
            <a:r>
              <a:rPr lang="ja-JP" altLang="en-US" sz="1400" b="1" dirty="0">
                <a:solidFill>
                  <a:prstClr val="black"/>
                </a:solidFill>
                <a:latin typeface="BIZ UDゴシック" panose="020B0400000000000000" pitchFamily="49" charset="-128"/>
                <a:ea typeface="BIZ UDゴシック" panose="020B0400000000000000" pitchFamily="49" charset="-128"/>
                <a:cs typeface="AoyagiKouzanFontT"/>
              </a:rPr>
              <a:t>「キャンセル」を選択</a:t>
            </a:r>
            <a:endParaRPr kumimoji="1" lang="ja-JP" altLang="en-US" sz="1400" b="0" i="0" u="none" strike="noStrike" kern="1200" cap="none"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AoyagiKouzanFontT"/>
            </a:endParaRPr>
          </a:p>
        </p:txBody>
      </p:sp>
      <p:sp>
        <p:nvSpPr>
          <p:cNvPr id="28" name="object 2" descr="「ヤフーマップ」のアイコンの画像">
            <a:extLst>
              <a:ext uri="{FF2B5EF4-FFF2-40B4-BE49-F238E27FC236}">
                <a16:creationId xmlns:a16="http://schemas.microsoft.com/office/drawing/2014/main" id="{14DE5795-9EF0-4900-9A62-4543BB2C7AA8}"/>
              </a:ext>
            </a:extLst>
          </p:cNvPr>
          <p:cNvSpPr>
            <a:spLocks noChangeAspect="1"/>
          </p:cNvSpPr>
          <p:nvPr/>
        </p:nvSpPr>
        <p:spPr>
          <a:xfrm>
            <a:off x="8017510" y="506566"/>
            <a:ext cx="649803" cy="672611"/>
          </a:xfrm>
          <a:prstGeom prst="rect">
            <a:avLst/>
          </a:prstGeom>
          <a:blipFill>
            <a:blip r:embed="rId9"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1539" dirty="0">
              <a:latin typeface="BIZ UDゴシック" panose="020B0400000000000000" pitchFamily="49" charset="-128"/>
              <a:ea typeface="BIZ UDゴシック" panose="020B0400000000000000" pitchFamily="49" charset="-128"/>
            </a:endParaRPr>
          </a:p>
        </p:txBody>
      </p:sp>
      <p:sp>
        <p:nvSpPr>
          <p:cNvPr id="29" name="正方形/長方形 28"/>
          <p:cNvSpPr/>
          <p:nvPr/>
        </p:nvSpPr>
        <p:spPr>
          <a:xfrm>
            <a:off x="4166199" y="3553769"/>
            <a:ext cx="698931" cy="193209"/>
          </a:xfrm>
          <a:prstGeom prst="rect">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nvGrpSpPr>
          <p:cNvPr id="33" name="図形グループ 32"/>
          <p:cNvGrpSpPr>
            <a:grpSpLocks noChangeAspect="1"/>
          </p:cNvGrpSpPr>
          <p:nvPr/>
        </p:nvGrpSpPr>
        <p:grpSpPr>
          <a:xfrm>
            <a:off x="5202773" y="2859873"/>
            <a:ext cx="360000" cy="340110"/>
            <a:chOff x="2743754" y="4622188"/>
            <a:chExt cx="720000" cy="680222"/>
          </a:xfrm>
        </p:grpSpPr>
        <p:cxnSp>
          <p:nvCxnSpPr>
            <p:cNvPr id="34" name="直線コネクタ 33"/>
            <p:cNvCxnSpPr/>
            <p:nvPr/>
          </p:nvCxnSpPr>
          <p:spPr>
            <a:xfrm>
              <a:off x="2743754" y="4968104"/>
              <a:ext cx="71556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直線コネクタ 34"/>
            <p:cNvCxnSpPr/>
            <p:nvPr/>
          </p:nvCxnSpPr>
          <p:spPr>
            <a:xfrm flipV="1">
              <a:off x="3105970" y="4944627"/>
              <a:ext cx="357784" cy="35778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直線コネクタ 35"/>
            <p:cNvCxnSpPr/>
            <p:nvPr/>
          </p:nvCxnSpPr>
          <p:spPr>
            <a:xfrm>
              <a:off x="3105970" y="4622188"/>
              <a:ext cx="357784" cy="35778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7" name="正方形/長方形 36"/>
          <p:cNvSpPr/>
          <p:nvPr/>
        </p:nvSpPr>
        <p:spPr>
          <a:xfrm>
            <a:off x="5835979" y="3288395"/>
            <a:ext cx="848257" cy="36197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1" name="正方形/長方形 40"/>
          <p:cNvSpPr/>
          <p:nvPr/>
        </p:nvSpPr>
        <p:spPr>
          <a:xfrm>
            <a:off x="7570951" y="3163556"/>
            <a:ext cx="893118" cy="12931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nvGrpSpPr>
          <p:cNvPr id="46" name="図形グループ 45"/>
          <p:cNvGrpSpPr>
            <a:grpSpLocks noChangeAspect="1"/>
          </p:cNvGrpSpPr>
          <p:nvPr/>
        </p:nvGrpSpPr>
        <p:grpSpPr>
          <a:xfrm>
            <a:off x="6915633" y="2859873"/>
            <a:ext cx="360000" cy="339565"/>
            <a:chOff x="2743754" y="4622188"/>
            <a:chExt cx="720000" cy="679132"/>
          </a:xfrm>
        </p:grpSpPr>
        <p:cxnSp>
          <p:nvCxnSpPr>
            <p:cNvPr id="47" name="直線コネクタ 46"/>
            <p:cNvCxnSpPr/>
            <p:nvPr/>
          </p:nvCxnSpPr>
          <p:spPr>
            <a:xfrm>
              <a:off x="2743754" y="4968104"/>
              <a:ext cx="71556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直線コネクタ 47"/>
            <p:cNvCxnSpPr/>
            <p:nvPr/>
          </p:nvCxnSpPr>
          <p:spPr>
            <a:xfrm flipV="1">
              <a:off x="3105970" y="4943537"/>
              <a:ext cx="357784" cy="35778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p:nvCxnSpPr>
          <p:spPr>
            <a:xfrm>
              <a:off x="3105970" y="4622188"/>
              <a:ext cx="357784" cy="35778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44" name="タイトル 9">
            <a:extLst>
              <a:ext uri="{FF2B5EF4-FFF2-40B4-BE49-F238E27FC236}">
                <a16:creationId xmlns:a16="http://schemas.microsoft.com/office/drawing/2014/main" id="{90554312-C88A-4EFB-BC96-DA40DB4A5902}"/>
              </a:ext>
            </a:extLst>
          </p:cNvPr>
          <p:cNvSpPr txBox="1">
            <a:spLocks/>
          </p:cNvSpPr>
          <p:nvPr/>
        </p:nvSpPr>
        <p:spPr>
          <a:xfrm>
            <a:off x="1869468" y="142572"/>
            <a:ext cx="6840000"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a:tabLst>
                <a:tab pos="217488" algn="l"/>
              </a:tabLst>
            </a:pPr>
            <a:r>
              <a:rPr kumimoji="0" lang="ja-JP" altLang="en-US" sz="1800" kern="0" dirty="0">
                <a:latin typeface="BIZ UDゴシック" panose="020B0400000000000000" pitchFamily="49" charset="-128"/>
                <a:ea typeface="BIZ UDゴシック" panose="020B0400000000000000" pitchFamily="49" charset="-128"/>
              </a:rPr>
              <a:t>オンライン診療実施医療</a:t>
            </a:r>
            <a:r>
              <a:rPr lang="ja-JP" altLang="en-US" sz="1800" dirty="0">
                <a:latin typeface="BIZ UDゴシック" panose="020B0400000000000000" pitchFamily="49" charset="-128"/>
                <a:ea typeface="BIZ UDゴシック" panose="020B0400000000000000" pitchFamily="49" charset="-128"/>
              </a:rPr>
              <a:t>機関</a:t>
            </a:r>
            <a:r>
              <a:rPr kumimoji="0" lang="ja-JP" altLang="en-US" sz="1800" kern="0" dirty="0">
                <a:latin typeface="BIZ UDゴシック" panose="020B0400000000000000" pitchFamily="49" charset="-128"/>
                <a:ea typeface="BIZ UDゴシック" panose="020B0400000000000000" pitchFamily="49" charset="-128"/>
              </a:rPr>
              <a:t>の検索</a:t>
            </a:r>
          </a:p>
          <a:p>
            <a:pPr>
              <a:tabLst>
                <a:tab pos="217488" algn="l"/>
              </a:tabLst>
            </a:pPr>
            <a:r>
              <a:rPr kumimoji="0" lang="ja-JP" altLang="en-US" sz="3200" kern="0" dirty="0">
                <a:latin typeface="BIZ UDゴシック" panose="020B0400000000000000" pitchFamily="49" charset="-128"/>
                <a:ea typeface="BIZ UDゴシック" panose="020B0400000000000000" pitchFamily="49" charset="-128"/>
              </a:rPr>
              <a:t>ヤフーマップで医療機関をさがす</a:t>
            </a:r>
          </a:p>
        </p:txBody>
      </p:sp>
      <p:sp>
        <p:nvSpPr>
          <p:cNvPr id="50" name="正方形/長方形 49">
            <a:extLst>
              <a:ext uri="{FF2B5EF4-FFF2-40B4-BE49-F238E27FC236}">
                <a16:creationId xmlns:a16="http://schemas.microsoft.com/office/drawing/2014/main" id="{1D09F095-1488-4D2D-B9A3-AE2AE387B6AA}"/>
              </a:ext>
            </a:extLst>
          </p:cNvPr>
          <p:cNvSpPr/>
          <p:nvPr/>
        </p:nvSpPr>
        <p:spPr>
          <a:xfrm>
            <a:off x="4126715" y="5412928"/>
            <a:ext cx="893118" cy="12931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54" name="正方形/長方形 53">
            <a:extLst>
              <a:ext uri="{FF2B5EF4-FFF2-40B4-BE49-F238E27FC236}">
                <a16:creationId xmlns:a16="http://schemas.microsoft.com/office/drawing/2014/main" id="{016509D5-C92C-4917-8E95-0AC5C16F3827}"/>
              </a:ext>
            </a:extLst>
          </p:cNvPr>
          <p:cNvSpPr/>
          <p:nvPr/>
        </p:nvSpPr>
        <p:spPr>
          <a:xfrm>
            <a:off x="5825527" y="5641433"/>
            <a:ext cx="820780" cy="26705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58" name="正方形/長方形 57">
            <a:extLst>
              <a:ext uri="{FF2B5EF4-FFF2-40B4-BE49-F238E27FC236}">
                <a16:creationId xmlns:a16="http://schemas.microsoft.com/office/drawing/2014/main" id="{455C9109-7344-474B-AD12-6F6F0D0A230F}"/>
              </a:ext>
            </a:extLst>
          </p:cNvPr>
          <p:cNvSpPr/>
          <p:nvPr/>
        </p:nvSpPr>
        <p:spPr>
          <a:xfrm>
            <a:off x="7493311" y="5471852"/>
            <a:ext cx="893118" cy="12931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nvGrpSpPr>
          <p:cNvPr id="62" name="図形グループ 32">
            <a:extLst>
              <a:ext uri="{FF2B5EF4-FFF2-40B4-BE49-F238E27FC236}">
                <a16:creationId xmlns:a16="http://schemas.microsoft.com/office/drawing/2014/main" id="{0CB5A727-303D-4BA6-B9DC-B374D379B9A7}"/>
              </a:ext>
            </a:extLst>
          </p:cNvPr>
          <p:cNvGrpSpPr>
            <a:grpSpLocks noChangeAspect="1"/>
          </p:cNvGrpSpPr>
          <p:nvPr/>
        </p:nvGrpSpPr>
        <p:grpSpPr>
          <a:xfrm>
            <a:off x="5213636" y="5132286"/>
            <a:ext cx="360000" cy="339566"/>
            <a:chOff x="2743754" y="4628538"/>
            <a:chExt cx="720000" cy="679134"/>
          </a:xfrm>
        </p:grpSpPr>
        <p:cxnSp>
          <p:nvCxnSpPr>
            <p:cNvPr id="63" name="直線コネクタ 62">
              <a:extLst>
                <a:ext uri="{FF2B5EF4-FFF2-40B4-BE49-F238E27FC236}">
                  <a16:creationId xmlns:a16="http://schemas.microsoft.com/office/drawing/2014/main" id="{EAC6DD21-E39E-4562-83C6-477BFC42DAB2}"/>
                </a:ext>
              </a:extLst>
            </p:cNvPr>
            <p:cNvCxnSpPr/>
            <p:nvPr/>
          </p:nvCxnSpPr>
          <p:spPr>
            <a:xfrm>
              <a:off x="2743754" y="4968104"/>
              <a:ext cx="71556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4" name="直線コネクタ 63">
              <a:extLst>
                <a:ext uri="{FF2B5EF4-FFF2-40B4-BE49-F238E27FC236}">
                  <a16:creationId xmlns:a16="http://schemas.microsoft.com/office/drawing/2014/main" id="{EAA32D89-92EE-4205-BA51-B06DEF122128}"/>
                </a:ext>
              </a:extLst>
            </p:cNvPr>
            <p:cNvCxnSpPr/>
            <p:nvPr/>
          </p:nvCxnSpPr>
          <p:spPr>
            <a:xfrm flipV="1">
              <a:off x="3105970" y="4949889"/>
              <a:ext cx="357784" cy="35778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5" name="直線コネクタ 64">
              <a:extLst>
                <a:ext uri="{FF2B5EF4-FFF2-40B4-BE49-F238E27FC236}">
                  <a16:creationId xmlns:a16="http://schemas.microsoft.com/office/drawing/2014/main" id="{4D415397-8794-4751-BFF9-7D3FEE777B2B}"/>
                </a:ext>
              </a:extLst>
            </p:cNvPr>
            <p:cNvCxnSpPr/>
            <p:nvPr/>
          </p:nvCxnSpPr>
          <p:spPr>
            <a:xfrm>
              <a:off x="3105970" y="4628538"/>
              <a:ext cx="357784" cy="35778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66" name="図形グループ 45">
            <a:extLst>
              <a:ext uri="{FF2B5EF4-FFF2-40B4-BE49-F238E27FC236}">
                <a16:creationId xmlns:a16="http://schemas.microsoft.com/office/drawing/2014/main" id="{036327E5-994D-4689-8101-3F28699F68E9}"/>
              </a:ext>
            </a:extLst>
          </p:cNvPr>
          <p:cNvGrpSpPr>
            <a:grpSpLocks noChangeAspect="1"/>
          </p:cNvGrpSpPr>
          <p:nvPr/>
        </p:nvGrpSpPr>
        <p:grpSpPr>
          <a:xfrm>
            <a:off x="6953208" y="5145734"/>
            <a:ext cx="360000" cy="339565"/>
            <a:chOff x="2743754" y="4628538"/>
            <a:chExt cx="720000" cy="679132"/>
          </a:xfrm>
        </p:grpSpPr>
        <p:cxnSp>
          <p:nvCxnSpPr>
            <p:cNvPr id="67" name="直線コネクタ 66">
              <a:extLst>
                <a:ext uri="{FF2B5EF4-FFF2-40B4-BE49-F238E27FC236}">
                  <a16:creationId xmlns:a16="http://schemas.microsoft.com/office/drawing/2014/main" id="{AC49C708-113F-4066-A740-545A99AF7835}"/>
                </a:ext>
              </a:extLst>
            </p:cNvPr>
            <p:cNvCxnSpPr/>
            <p:nvPr/>
          </p:nvCxnSpPr>
          <p:spPr>
            <a:xfrm>
              <a:off x="2743754" y="4968104"/>
              <a:ext cx="71556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8" name="直線コネクタ 67">
              <a:extLst>
                <a:ext uri="{FF2B5EF4-FFF2-40B4-BE49-F238E27FC236}">
                  <a16:creationId xmlns:a16="http://schemas.microsoft.com/office/drawing/2014/main" id="{6012EEFC-5F0F-49EC-87D6-6067768BEF69}"/>
                </a:ext>
              </a:extLst>
            </p:cNvPr>
            <p:cNvCxnSpPr/>
            <p:nvPr/>
          </p:nvCxnSpPr>
          <p:spPr>
            <a:xfrm flipV="1">
              <a:off x="3105970" y="4949887"/>
              <a:ext cx="357784" cy="35778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9" name="直線コネクタ 68">
              <a:extLst>
                <a:ext uri="{FF2B5EF4-FFF2-40B4-BE49-F238E27FC236}">
                  <a16:creationId xmlns:a16="http://schemas.microsoft.com/office/drawing/2014/main" id="{DCE45512-82E5-47D3-A1F8-7E8CFE43DAB0}"/>
                </a:ext>
              </a:extLst>
            </p:cNvPr>
            <p:cNvCxnSpPr/>
            <p:nvPr/>
          </p:nvCxnSpPr>
          <p:spPr>
            <a:xfrm>
              <a:off x="3105970" y="4628538"/>
              <a:ext cx="357784" cy="35778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71" name="Title 1">
            <a:extLst>
              <a:ext uri="{FF2B5EF4-FFF2-40B4-BE49-F238E27FC236}">
                <a16:creationId xmlns:a16="http://schemas.microsoft.com/office/drawing/2014/main" id="{09D454F7-5CCB-4D87-9B2C-DD403FC46167}"/>
              </a:ext>
            </a:extLst>
          </p:cNvPr>
          <p:cNvSpPr txBox="1">
            <a:spLocks/>
          </p:cNvSpPr>
          <p:nvPr/>
        </p:nvSpPr>
        <p:spPr>
          <a:xfrm>
            <a:off x="496824" y="588264"/>
            <a:ext cx="1188171" cy="509216"/>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spc="-300" dirty="0">
                <a:latin typeface="BIZ UDゴシック" panose="020B0400000000000000" pitchFamily="49" charset="-128"/>
                <a:ea typeface="BIZ UDゴシック" panose="020B0400000000000000" pitchFamily="49" charset="-128"/>
              </a:rPr>
              <a:t>2-B</a:t>
            </a:r>
            <a:endParaRPr lang="en-US" sz="3600" spc="-300" dirty="0">
              <a:latin typeface="BIZ UDゴシック" panose="020B0400000000000000" pitchFamily="49" charset="-128"/>
              <a:ea typeface="BIZ UDゴシック" panose="020B0400000000000000" pitchFamily="49" charset="-128"/>
            </a:endParaRPr>
          </a:p>
        </p:txBody>
      </p:sp>
      <p:grpSp>
        <p:nvGrpSpPr>
          <p:cNvPr id="72" name="図形グループ 71"/>
          <p:cNvGrpSpPr/>
          <p:nvPr/>
        </p:nvGrpSpPr>
        <p:grpSpPr>
          <a:xfrm>
            <a:off x="5676667" y="5494931"/>
            <a:ext cx="296586" cy="293005"/>
            <a:chOff x="6801905" y="3995693"/>
            <a:chExt cx="296586" cy="293005"/>
          </a:xfrm>
        </p:grpSpPr>
        <p:sp>
          <p:nvSpPr>
            <p:cNvPr id="73" name="円/楕円 72"/>
            <p:cNvSpPr/>
            <p:nvPr/>
          </p:nvSpPr>
          <p:spPr>
            <a:xfrm>
              <a:off x="6803136"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74" name="フリーフォーム 73"/>
            <p:cNvSpPr/>
            <p:nvPr/>
          </p:nvSpPr>
          <p:spPr>
            <a:xfrm>
              <a:off x="6801905" y="3995693"/>
              <a:ext cx="296586" cy="293005"/>
            </a:xfrm>
            <a:custGeom>
              <a:avLst/>
              <a:gdLst/>
              <a:ahLst/>
              <a:cxnLst/>
              <a:rect l="l" t="t" r="r" b="b"/>
              <a:pathLst>
                <a:path w="296586" h="293005">
                  <a:moveTo>
                    <a:pt x="144224" y="146991"/>
                  </a:moveTo>
                  <a:cubicBezTo>
                    <a:pt x="153991" y="146991"/>
                    <a:pt x="160882" y="148565"/>
                    <a:pt x="164897" y="151712"/>
                  </a:cubicBezTo>
                  <a:cubicBezTo>
                    <a:pt x="171408" y="156812"/>
                    <a:pt x="174664" y="165331"/>
                    <a:pt x="174664" y="177268"/>
                  </a:cubicBezTo>
                  <a:cubicBezTo>
                    <a:pt x="174664" y="187686"/>
                    <a:pt x="172168" y="195852"/>
                    <a:pt x="167176" y="201767"/>
                  </a:cubicBezTo>
                  <a:cubicBezTo>
                    <a:pt x="162184" y="207681"/>
                    <a:pt x="155456" y="210638"/>
                    <a:pt x="146991" y="210638"/>
                  </a:cubicBezTo>
                  <a:cubicBezTo>
                    <a:pt x="137550" y="210638"/>
                    <a:pt x="130225" y="206108"/>
                    <a:pt x="125016" y="197046"/>
                  </a:cubicBezTo>
                  <a:cubicBezTo>
                    <a:pt x="119807" y="187985"/>
                    <a:pt x="117202" y="175423"/>
                    <a:pt x="117202" y="159362"/>
                  </a:cubicBezTo>
                  <a:cubicBezTo>
                    <a:pt x="117202" y="158928"/>
                    <a:pt x="117283" y="158006"/>
                    <a:pt x="117446" y="156595"/>
                  </a:cubicBezTo>
                  <a:cubicBezTo>
                    <a:pt x="117609" y="155184"/>
                    <a:pt x="117690" y="153991"/>
                    <a:pt x="117690" y="153014"/>
                  </a:cubicBezTo>
                  <a:cubicBezTo>
                    <a:pt x="126698" y="148999"/>
                    <a:pt x="135542" y="146991"/>
                    <a:pt x="144224" y="146991"/>
                  </a:cubicBezTo>
                  <a:close/>
                  <a:moveTo>
                    <a:pt x="168315" y="46718"/>
                  </a:moveTo>
                  <a:cubicBezTo>
                    <a:pt x="138255" y="46718"/>
                    <a:pt x="115194" y="56756"/>
                    <a:pt x="99133" y="76832"/>
                  </a:cubicBezTo>
                  <a:cubicBezTo>
                    <a:pt x="83941" y="95932"/>
                    <a:pt x="76344" y="122411"/>
                    <a:pt x="76344" y="156269"/>
                  </a:cubicBezTo>
                  <a:cubicBezTo>
                    <a:pt x="76344" y="187632"/>
                    <a:pt x="83886" y="211344"/>
                    <a:pt x="98971" y="227405"/>
                  </a:cubicBezTo>
                  <a:cubicBezTo>
                    <a:pt x="110365" y="239559"/>
                    <a:pt x="126372" y="245636"/>
                    <a:pt x="146991" y="245636"/>
                  </a:cubicBezTo>
                  <a:cubicBezTo>
                    <a:pt x="165765" y="245636"/>
                    <a:pt x="181772" y="239342"/>
                    <a:pt x="195011" y="226754"/>
                  </a:cubicBezTo>
                  <a:cubicBezTo>
                    <a:pt x="208793" y="213514"/>
                    <a:pt x="215684" y="196693"/>
                    <a:pt x="215684" y="176292"/>
                  </a:cubicBezTo>
                  <a:cubicBezTo>
                    <a:pt x="215684" y="152960"/>
                    <a:pt x="207654" y="135651"/>
                    <a:pt x="191593" y="124364"/>
                  </a:cubicBezTo>
                  <a:cubicBezTo>
                    <a:pt x="182043" y="117636"/>
                    <a:pt x="168152" y="114272"/>
                    <a:pt x="149921" y="114272"/>
                  </a:cubicBezTo>
                  <a:cubicBezTo>
                    <a:pt x="138743" y="114272"/>
                    <a:pt x="128977" y="117528"/>
                    <a:pt x="120620" y="124039"/>
                  </a:cubicBezTo>
                  <a:cubicBezTo>
                    <a:pt x="127891" y="95824"/>
                    <a:pt x="142650" y="81716"/>
                    <a:pt x="164897" y="81716"/>
                  </a:cubicBezTo>
                  <a:cubicBezTo>
                    <a:pt x="177377" y="81716"/>
                    <a:pt x="186818" y="84049"/>
                    <a:pt x="193221" y="88715"/>
                  </a:cubicBezTo>
                  <a:lnTo>
                    <a:pt x="197616" y="88715"/>
                  </a:lnTo>
                  <a:lnTo>
                    <a:pt x="197616" y="51601"/>
                  </a:lnTo>
                  <a:cubicBezTo>
                    <a:pt x="187849" y="48346"/>
                    <a:pt x="178082" y="46718"/>
                    <a:pt x="168315" y="46718"/>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nvGrpSpPr>
          <p:cNvPr id="75" name="図形グループ 74"/>
          <p:cNvGrpSpPr/>
          <p:nvPr/>
        </p:nvGrpSpPr>
        <p:grpSpPr>
          <a:xfrm>
            <a:off x="3882145" y="5275461"/>
            <a:ext cx="296586" cy="293005"/>
            <a:chOff x="5878361" y="3995693"/>
            <a:chExt cx="296586" cy="293005"/>
          </a:xfrm>
        </p:grpSpPr>
        <p:sp>
          <p:nvSpPr>
            <p:cNvPr id="76" name="円/楕円 75"/>
            <p:cNvSpPr/>
            <p:nvPr/>
          </p:nvSpPr>
          <p:spPr>
            <a:xfrm>
              <a:off x="587959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77" name="フリーフォーム 76"/>
            <p:cNvSpPr/>
            <p:nvPr/>
          </p:nvSpPr>
          <p:spPr>
            <a:xfrm>
              <a:off x="5878361" y="3995693"/>
              <a:ext cx="296586" cy="293005"/>
            </a:xfrm>
            <a:custGeom>
              <a:avLst/>
              <a:gdLst/>
              <a:ahLst/>
              <a:cxnLst/>
              <a:rect l="l" t="t" r="r" b="b"/>
              <a:pathLst>
                <a:path w="296586" h="293005">
                  <a:moveTo>
                    <a:pt x="93273" y="51601"/>
                  </a:moveTo>
                  <a:lnTo>
                    <a:pt x="93273" y="159688"/>
                  </a:lnTo>
                  <a:cubicBezTo>
                    <a:pt x="107272" y="154153"/>
                    <a:pt x="121923" y="151386"/>
                    <a:pt x="137224" y="151386"/>
                  </a:cubicBezTo>
                  <a:cubicBezTo>
                    <a:pt x="149378" y="151386"/>
                    <a:pt x="158494" y="153719"/>
                    <a:pt x="164571" y="158386"/>
                  </a:cubicBezTo>
                  <a:cubicBezTo>
                    <a:pt x="169889" y="162509"/>
                    <a:pt x="172548" y="169075"/>
                    <a:pt x="172548" y="178082"/>
                  </a:cubicBezTo>
                  <a:cubicBezTo>
                    <a:pt x="172548" y="188392"/>
                    <a:pt x="169807" y="196503"/>
                    <a:pt x="164327" y="202418"/>
                  </a:cubicBezTo>
                  <a:cubicBezTo>
                    <a:pt x="158847" y="208332"/>
                    <a:pt x="151603" y="211289"/>
                    <a:pt x="142596" y="211289"/>
                  </a:cubicBezTo>
                  <a:cubicBezTo>
                    <a:pt x="133806" y="211289"/>
                    <a:pt x="124120" y="209580"/>
                    <a:pt x="113539" y="206162"/>
                  </a:cubicBezTo>
                  <a:cubicBezTo>
                    <a:pt x="102959" y="202743"/>
                    <a:pt x="95444" y="198810"/>
                    <a:pt x="90994" y="194360"/>
                  </a:cubicBezTo>
                  <a:lnTo>
                    <a:pt x="85948" y="194360"/>
                  </a:lnTo>
                  <a:lnTo>
                    <a:pt x="85948" y="231963"/>
                  </a:lnTo>
                  <a:cubicBezTo>
                    <a:pt x="103746" y="241512"/>
                    <a:pt x="123062" y="246287"/>
                    <a:pt x="143898" y="246287"/>
                  </a:cubicBezTo>
                  <a:cubicBezTo>
                    <a:pt x="165819" y="246287"/>
                    <a:pt x="183372" y="240292"/>
                    <a:pt x="196558" y="228300"/>
                  </a:cubicBezTo>
                  <a:cubicBezTo>
                    <a:pt x="209743" y="216308"/>
                    <a:pt x="216336" y="200003"/>
                    <a:pt x="216336" y="179384"/>
                  </a:cubicBezTo>
                  <a:cubicBezTo>
                    <a:pt x="216336" y="157789"/>
                    <a:pt x="207979" y="140860"/>
                    <a:pt x="191267" y="128597"/>
                  </a:cubicBezTo>
                  <a:cubicBezTo>
                    <a:pt x="181066" y="121109"/>
                    <a:pt x="164951" y="117365"/>
                    <a:pt x="142921" y="117365"/>
                  </a:cubicBezTo>
                  <a:cubicBezTo>
                    <a:pt x="139449" y="117365"/>
                    <a:pt x="135922" y="117690"/>
                    <a:pt x="132341" y="118342"/>
                  </a:cubicBezTo>
                  <a:lnTo>
                    <a:pt x="132341" y="85948"/>
                  </a:lnTo>
                  <a:lnTo>
                    <a:pt x="212592" y="85948"/>
                  </a:lnTo>
                  <a:lnTo>
                    <a:pt x="212592" y="51601"/>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nvGrpSpPr>
          <p:cNvPr id="78" name="図形グループ 77"/>
          <p:cNvGrpSpPr/>
          <p:nvPr/>
        </p:nvGrpSpPr>
        <p:grpSpPr>
          <a:xfrm>
            <a:off x="7389977" y="3003307"/>
            <a:ext cx="296586" cy="293005"/>
            <a:chOff x="5101121" y="3995693"/>
            <a:chExt cx="296586" cy="293005"/>
          </a:xfrm>
        </p:grpSpPr>
        <p:sp>
          <p:nvSpPr>
            <p:cNvPr id="79" name="円/楕円 78"/>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80" name="フリーフォーム 79"/>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nvGrpSpPr>
          <p:cNvPr id="81" name="図形グループ 80"/>
          <p:cNvGrpSpPr/>
          <p:nvPr/>
        </p:nvGrpSpPr>
        <p:grpSpPr>
          <a:xfrm>
            <a:off x="5618744" y="3358072"/>
            <a:ext cx="296586" cy="293005"/>
            <a:chOff x="4232441" y="3995693"/>
            <a:chExt cx="296586" cy="293005"/>
          </a:xfrm>
        </p:grpSpPr>
        <p:sp>
          <p:nvSpPr>
            <p:cNvPr id="82" name="円/楕円 81"/>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83" name="フリーフォーム 82"/>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nvGrpSpPr>
          <p:cNvPr id="84" name="図形グループ 83"/>
          <p:cNvGrpSpPr/>
          <p:nvPr/>
        </p:nvGrpSpPr>
        <p:grpSpPr>
          <a:xfrm>
            <a:off x="3979684" y="3408060"/>
            <a:ext cx="296586" cy="293005"/>
            <a:chOff x="3546641" y="3995693"/>
            <a:chExt cx="296586" cy="293005"/>
          </a:xfrm>
        </p:grpSpPr>
        <p:sp>
          <p:nvSpPr>
            <p:cNvPr id="85" name="円/楕円 84"/>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86" name="フリーフォーム 85"/>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ゴシック" panose="020B0400000000000000" pitchFamily="49" charset="-128"/>
                <a:ea typeface="BIZ UDゴシック" panose="020B0400000000000000" pitchFamily="49" charset="-128"/>
              </a:endParaRPr>
            </a:p>
          </p:txBody>
        </p:sp>
      </p:grpSp>
      <p:grpSp>
        <p:nvGrpSpPr>
          <p:cNvPr id="6" name="図形グループ 58">
            <a:extLst>
              <a:ext uri="{FF2B5EF4-FFF2-40B4-BE49-F238E27FC236}">
                <a16:creationId xmlns:a16="http://schemas.microsoft.com/office/drawing/2014/main" id="{67BDE28C-FFDB-979D-AE61-24915037225A}"/>
              </a:ext>
            </a:extLst>
          </p:cNvPr>
          <p:cNvGrpSpPr/>
          <p:nvPr/>
        </p:nvGrpSpPr>
        <p:grpSpPr>
          <a:xfrm>
            <a:off x="7185429" y="5264098"/>
            <a:ext cx="492444" cy="461665"/>
            <a:chOff x="7471819" y="2252537"/>
            <a:chExt cx="492444" cy="461665"/>
          </a:xfrm>
        </p:grpSpPr>
        <p:sp>
          <p:nvSpPr>
            <p:cNvPr id="8" name="円/楕円 59">
              <a:extLst>
                <a:ext uri="{FF2B5EF4-FFF2-40B4-BE49-F238E27FC236}">
                  <a16:creationId xmlns:a16="http://schemas.microsoft.com/office/drawing/2014/main" id="{84350F3C-3BFD-9C4C-A69F-1DE51233D108}"/>
                </a:ext>
              </a:extLst>
            </p:cNvPr>
            <p:cNvSpPr>
              <a:spLocks noChangeAspect="1"/>
            </p:cNvSpPr>
            <p:nvPr/>
          </p:nvSpPr>
          <p:spPr>
            <a:xfrm>
              <a:off x="7583041" y="2376070"/>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10" name="正方形/長方形 9">
              <a:extLst>
                <a:ext uri="{FF2B5EF4-FFF2-40B4-BE49-F238E27FC236}">
                  <a16:creationId xmlns:a16="http://schemas.microsoft.com/office/drawing/2014/main" id="{F3E63013-BFF4-9EF1-8B77-4EEA9B30FAF8}"/>
                </a:ext>
              </a:extLst>
            </p:cNvPr>
            <p:cNvSpPr/>
            <p:nvPr/>
          </p:nvSpPr>
          <p:spPr>
            <a:xfrm>
              <a:off x="7471819" y="2252537"/>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❼</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sp>
        <p:nvSpPr>
          <p:cNvPr id="2" name="テキスト ボックス 1">
            <a:extLst>
              <a:ext uri="{FF2B5EF4-FFF2-40B4-BE49-F238E27FC236}">
                <a16:creationId xmlns:a16="http://schemas.microsoft.com/office/drawing/2014/main" id="{740EC422-B18D-DFB0-4B68-9F8405FC7466}"/>
              </a:ext>
            </a:extLst>
          </p:cNvPr>
          <p:cNvSpPr txBox="1"/>
          <p:nvPr/>
        </p:nvSpPr>
        <p:spPr>
          <a:xfrm>
            <a:off x="4029267" y="1431730"/>
            <a:ext cx="3178954" cy="307777"/>
          </a:xfrm>
          <a:prstGeom prst="rect">
            <a:avLst/>
          </a:prstGeom>
          <a:noFill/>
          <a:ln>
            <a:solidFill>
              <a:srgbClr val="009650"/>
            </a:solidFill>
          </a:ln>
        </p:spPr>
        <p:txBody>
          <a:bodyPr wrap="square" rtlCol="0">
            <a:spAutoFit/>
          </a:bodyPr>
          <a:lstStyle/>
          <a:p>
            <a:r>
              <a:rPr kumimoji="1" lang="ja-JP" altLang="en-US" sz="1400" b="1" dirty="0">
                <a:latin typeface="BIZ UDゴシック" panose="020B0400000000000000" pitchFamily="49" charset="-128"/>
                <a:ea typeface="BIZ UDゴシック" panose="020B0400000000000000" pitchFamily="49" charset="-128"/>
              </a:rPr>
              <a:t>初めて起動する場合は通知が出ます。</a:t>
            </a:r>
          </a:p>
        </p:txBody>
      </p:sp>
    </p:spTree>
    <p:extLst>
      <p:ext uri="{BB962C8B-B14F-4D97-AF65-F5344CB8AC3E}">
        <p14:creationId xmlns:p14="http://schemas.microsoft.com/office/powerpoint/2010/main" val="120552621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118"/>
        <p:cNvGrpSpPr/>
        <p:nvPr/>
      </p:nvGrpSpPr>
      <p:grpSpPr>
        <a:xfrm>
          <a:off x="0" y="0"/>
          <a:ext cx="0" cy="0"/>
          <a:chOff x="0" y="0"/>
          <a:chExt cx="0" cy="0"/>
        </a:xfrm>
      </p:grpSpPr>
      <p:graphicFrame>
        <p:nvGraphicFramePr>
          <p:cNvPr id="3" name="オブジェクト 2" hidden="1">
            <a:extLst>
              <a:ext uri="{FF2B5EF4-FFF2-40B4-BE49-F238E27FC236}">
                <a16:creationId xmlns:a16="http://schemas.microsoft.com/office/drawing/2014/main" id="{890E4730-D23C-429E-8D2D-5777219BC12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353" imgH="353" progId="TCLayout.ActiveDocument.1">
                  <p:embed/>
                </p:oleObj>
              </mc:Choice>
              <mc:Fallback>
                <p:oleObj name="think-cell スライド" r:id="rId4" imgW="353" imgH="353" progId="TCLayout.ActiveDocument.1">
                  <p:embed/>
                  <p:pic>
                    <p:nvPicPr>
                      <p:cNvPr id="3" name="オブジェクト 2" hidden="1">
                        <a:extLst>
                          <a:ext uri="{FF2B5EF4-FFF2-40B4-BE49-F238E27FC236}">
                            <a16:creationId xmlns:a16="http://schemas.microsoft.com/office/drawing/2014/main" id="{890E4730-D23C-429E-8D2D-5777219BC12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123" name="Google Shape;1123;g143eb037c4f_1_137"/>
          <p:cNvSpPr txBox="1"/>
          <p:nvPr/>
        </p:nvSpPr>
        <p:spPr>
          <a:xfrm>
            <a:off x="439206" y="1867297"/>
            <a:ext cx="2374800" cy="2197381"/>
          </a:xfrm>
          <a:prstGeom prst="rect">
            <a:avLst/>
          </a:prstGeom>
          <a:noFill/>
          <a:ln>
            <a:noFill/>
          </a:ln>
        </p:spPr>
        <p:txBody>
          <a:bodyPr spcFirstLastPara="1" wrap="square" lIns="0" tIns="12050" rIns="0" bIns="0" anchor="t" anchorCtr="0">
            <a:spAutoFit/>
          </a:bodyPr>
          <a:lstStyle/>
          <a:p>
            <a:pPr marL="9525" marR="4344" lvl="0" algn="l" rtl="0">
              <a:spcBef>
                <a:spcPts val="0"/>
              </a:spcBef>
              <a:spcAft>
                <a:spcPts val="0"/>
              </a:spcAft>
              <a:buNone/>
              <a:tabLst>
                <a:tab pos="355600" algn="l"/>
              </a:tabLst>
            </a:pPr>
            <a:r>
              <a:rPr lang="ja-JP" altLang="en-US" sz="2400" b="1" dirty="0">
                <a:solidFill>
                  <a:srgbClr val="009650"/>
                </a:solidFill>
                <a:latin typeface="BIZ UDゴシック" panose="020B0400000000000000" pitchFamily="49" charset="-128"/>
                <a:ea typeface="BIZ UDゴシック" panose="020B0400000000000000" pitchFamily="49" charset="-128"/>
                <a:cs typeface="Meiryo"/>
                <a:sym typeface="Meiryo"/>
              </a:rPr>
              <a:t>　</a:t>
            </a:r>
            <a:r>
              <a:rPr lang="en-US" altLang="ja-JP" sz="2400" b="1" i="0" u="none" strike="noStrike" cap="none" dirty="0">
                <a:solidFill>
                  <a:srgbClr val="009650"/>
                </a:solidFill>
                <a:latin typeface="BIZ UDゴシック" panose="020B0400000000000000" pitchFamily="49" charset="-128"/>
                <a:ea typeface="BIZ UDゴシック" panose="020B0400000000000000" pitchFamily="49" charset="-128"/>
                <a:cs typeface="Meiryo"/>
                <a:sym typeface="Meiryo"/>
              </a:rPr>
              <a:t>	</a:t>
            </a:r>
            <a:r>
              <a:rPr lang="ja-JP" altLang="en-US" sz="1800" b="1" i="0" u="none" strike="noStrike" cap="none" dirty="0">
                <a:solidFill>
                  <a:schemeClr val="tx1"/>
                </a:solidFill>
                <a:latin typeface="BIZ UDゴシック" panose="020B0400000000000000" pitchFamily="49" charset="-128"/>
                <a:ea typeface="BIZ UDゴシック" panose="020B0400000000000000" pitchFamily="49" charset="-128"/>
                <a:cs typeface="Meiryo"/>
                <a:sym typeface="Meiryo"/>
              </a:rPr>
              <a:t>最後に予約内容を</a:t>
            </a:r>
          </a:p>
          <a:p>
            <a:pPr marL="9525" marR="4344" lvl="0" algn="l" rtl="0">
              <a:spcBef>
                <a:spcPts val="0"/>
              </a:spcBef>
              <a:spcAft>
                <a:spcPts val="0"/>
              </a:spcAft>
              <a:buNone/>
              <a:tabLst>
                <a:tab pos="355600" algn="l"/>
              </a:tabLst>
            </a:pPr>
            <a:r>
              <a:rPr lang="ja-JP" altLang="en-US" sz="1800" b="1" dirty="0">
                <a:solidFill>
                  <a:schemeClr val="tx1"/>
                </a:solidFill>
                <a:latin typeface="BIZ UDゴシック" panose="020B0400000000000000" pitchFamily="49" charset="-128"/>
                <a:ea typeface="BIZ UDゴシック" panose="020B0400000000000000" pitchFamily="49" charset="-128"/>
                <a:cs typeface="Meiryo"/>
                <a:sym typeface="Meiryo"/>
              </a:rPr>
              <a:t>　 </a:t>
            </a:r>
            <a:r>
              <a:rPr lang="ja-JP" altLang="en-US" sz="1800" b="1" i="0" u="none" strike="noStrike" cap="none" dirty="0">
                <a:solidFill>
                  <a:schemeClr val="tx1"/>
                </a:solidFill>
                <a:latin typeface="BIZ UDゴシック" panose="020B0400000000000000" pitchFamily="49" charset="-128"/>
                <a:ea typeface="BIZ UDゴシック" panose="020B0400000000000000" pitchFamily="49" charset="-128"/>
                <a:cs typeface="Meiryo"/>
                <a:sym typeface="Meiryo"/>
              </a:rPr>
              <a:t>よく確認し、</a:t>
            </a:r>
          </a:p>
          <a:p>
            <a:pPr marL="9525" marR="4344" lvl="0" algn="l" rtl="0">
              <a:spcBef>
                <a:spcPts val="0"/>
              </a:spcBef>
              <a:spcAft>
                <a:spcPts val="0"/>
              </a:spcAft>
              <a:buNone/>
              <a:tabLst>
                <a:tab pos="355600" algn="l"/>
              </a:tabLst>
            </a:pPr>
            <a:r>
              <a:rPr lang="ja-JP" altLang="en-US" sz="1800" b="1" dirty="0">
                <a:solidFill>
                  <a:schemeClr val="tx1"/>
                </a:solidFill>
                <a:latin typeface="BIZ UDゴシック" panose="020B0400000000000000" pitchFamily="49" charset="-128"/>
                <a:ea typeface="BIZ UDゴシック" panose="020B0400000000000000" pitchFamily="49" charset="-128"/>
                <a:cs typeface="Meiryo"/>
                <a:sym typeface="Meiryo"/>
              </a:rPr>
              <a:t>　 </a:t>
            </a:r>
            <a:r>
              <a:rPr lang="ja-JP" altLang="en-US" sz="1800" b="1" i="0" u="none" strike="noStrike" cap="none" dirty="0">
                <a:solidFill>
                  <a:schemeClr val="tx1"/>
                </a:solidFill>
                <a:latin typeface="BIZ UDゴシック" panose="020B0400000000000000" pitchFamily="49" charset="-128"/>
                <a:ea typeface="BIZ UDゴシック" panose="020B0400000000000000" pitchFamily="49" charset="-128"/>
                <a:cs typeface="Meiryo"/>
                <a:sym typeface="Meiryo"/>
              </a:rPr>
              <a:t>問題なければ</a:t>
            </a:r>
          </a:p>
          <a:p>
            <a:pPr marL="9525" marR="4344" lvl="0" algn="l" rtl="0">
              <a:spcBef>
                <a:spcPts val="0"/>
              </a:spcBef>
              <a:spcAft>
                <a:spcPts val="0"/>
              </a:spcAft>
              <a:buNone/>
              <a:tabLst>
                <a:tab pos="355600" algn="l"/>
              </a:tabLst>
            </a:pPr>
            <a:r>
              <a:rPr lang="ja-JP" altLang="en-US" sz="1800" b="1" dirty="0">
                <a:solidFill>
                  <a:schemeClr val="tx1"/>
                </a:solidFill>
                <a:latin typeface="BIZ UDゴシック" panose="020B0400000000000000" pitchFamily="49" charset="-128"/>
                <a:ea typeface="BIZ UDゴシック" panose="020B0400000000000000" pitchFamily="49" charset="-128"/>
                <a:cs typeface="Meiryo"/>
                <a:sym typeface="Meiryo"/>
              </a:rPr>
              <a:t>　 </a:t>
            </a: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この内容で</a:t>
            </a:r>
          </a:p>
          <a:p>
            <a:pPr marL="9525" marR="4344" lvl="0" algn="l" rtl="0">
              <a:spcBef>
                <a:spcPts val="0"/>
              </a:spcBef>
              <a:spcAft>
                <a:spcPts val="0"/>
              </a:spcAft>
              <a:buNone/>
              <a:tabLst>
                <a:tab pos="355600" algn="l"/>
              </a:tabLst>
            </a:pP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	申し込む</a:t>
            </a:r>
            <a:r>
              <a:rPr lang="en-US" alt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altLang="en-US"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を選択</a:t>
            </a:r>
          </a:p>
          <a:p>
            <a:pPr marL="9525" marR="4343" lvl="0" algn="l" rtl="0">
              <a:spcBef>
                <a:spcPts val="1200"/>
              </a:spcBef>
              <a:spcAft>
                <a:spcPts val="0"/>
              </a:spcAft>
              <a:buNone/>
              <a:tabLst>
                <a:tab pos="355600" algn="l"/>
              </a:tabLst>
            </a:pPr>
            <a:r>
              <a:rPr lang="ja-JP" altLang="en-US" sz="1800" b="1" dirty="0">
                <a:solidFill>
                  <a:srgbClr val="009650"/>
                </a:solidFill>
                <a:latin typeface="BIZ UDゴシック" panose="020B0400000000000000" pitchFamily="49" charset="-128"/>
                <a:ea typeface="BIZ UDゴシック" panose="020B0400000000000000" pitchFamily="49" charset="-128"/>
                <a:cs typeface="Meiryo"/>
                <a:sym typeface="Meiryo"/>
              </a:rPr>
              <a:t>　 </a:t>
            </a: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申込内容が表示</a:t>
            </a:r>
          </a:p>
          <a:p>
            <a:pPr marL="9525" marR="4343" lvl="0" algn="l" rtl="0">
              <a:spcBef>
                <a:spcPts val="0"/>
              </a:spcBef>
              <a:spcAft>
                <a:spcPts val="0"/>
              </a:spcAft>
              <a:buNone/>
              <a:tabLst>
                <a:tab pos="355600" algn="l"/>
              </a:tabLst>
            </a:pP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　 されたら確認</a:t>
            </a:r>
            <a:endParaRPr lang="ja-JP" altLang="en-US"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endParaRPr>
          </a:p>
        </p:txBody>
      </p:sp>
      <p:sp>
        <p:nvSpPr>
          <p:cNvPr id="21"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3-C</a:t>
            </a:r>
            <a:endParaRPr lang="en-US" sz="3600" dirty="0">
              <a:latin typeface="BIZ UDゴシック" panose="020B0400000000000000" pitchFamily="49" charset="-128"/>
              <a:ea typeface="BIZ UDゴシック" panose="020B0400000000000000" pitchFamily="49" charset="-128"/>
            </a:endParaRPr>
          </a:p>
        </p:txBody>
      </p:sp>
      <p:pic>
        <p:nvPicPr>
          <p:cNvPr id="23" name="Google Shape;666;p19" descr="「申込を完了しました」と表示され、申込内容が表示されている画像"/>
          <p:cNvPicPr preferRelativeResize="0">
            <a:picLocks noChangeAspect="1"/>
          </p:cNvPicPr>
          <p:nvPr/>
        </p:nvPicPr>
        <p:blipFill>
          <a:blip r:embed="rId6">
            <a:alphaModFix/>
          </a:blip>
          <a:stretch>
            <a:fillRect/>
          </a:stretch>
        </p:blipFill>
        <p:spPr>
          <a:xfrm>
            <a:off x="6199843" y="1994678"/>
            <a:ext cx="1900104" cy="4140000"/>
          </a:xfrm>
          <a:prstGeom prst="rect">
            <a:avLst/>
          </a:prstGeom>
          <a:noFill/>
          <a:ln w="9525" cap="flat" cmpd="sng">
            <a:solidFill>
              <a:schemeClr val="tx1">
                <a:lumMod val="50000"/>
                <a:lumOff val="50000"/>
              </a:schemeClr>
            </a:solidFill>
            <a:prstDash val="solid"/>
            <a:miter lim="800000"/>
            <a:headEnd type="none" w="sm" len="sm"/>
            <a:tailEnd type="none" w="sm" len="sm"/>
          </a:ln>
        </p:spPr>
      </p:pic>
      <p:pic>
        <p:nvPicPr>
          <p:cNvPr id="24" name="Google Shape;667;p19" descr="予約内容画面を確認し「この内容で申し込む」をタップしている画像"/>
          <p:cNvPicPr preferRelativeResize="0">
            <a:picLocks noChangeAspect="1"/>
          </p:cNvPicPr>
          <p:nvPr/>
        </p:nvPicPr>
        <p:blipFill>
          <a:blip r:embed="rId7">
            <a:alphaModFix/>
          </a:blip>
          <a:stretch>
            <a:fillRect/>
          </a:stretch>
        </p:blipFill>
        <p:spPr>
          <a:xfrm>
            <a:off x="2952922" y="1994678"/>
            <a:ext cx="1811501" cy="4140000"/>
          </a:xfrm>
          <a:prstGeom prst="rect">
            <a:avLst/>
          </a:prstGeom>
          <a:noFill/>
          <a:ln w="9525" cap="flat" cmpd="sng">
            <a:solidFill>
              <a:schemeClr val="tx1">
                <a:lumMod val="50000"/>
                <a:lumOff val="50000"/>
              </a:schemeClr>
            </a:solidFill>
            <a:prstDash val="solid"/>
            <a:miter lim="800000"/>
            <a:headEnd type="none" w="sm" len="sm"/>
            <a:tailEnd type="none" w="sm" len="sm"/>
          </a:ln>
        </p:spPr>
      </p:pic>
      <p:sp>
        <p:nvSpPr>
          <p:cNvPr id="25" name="Google Shape;669;p19"/>
          <p:cNvSpPr txBox="1"/>
          <p:nvPr/>
        </p:nvSpPr>
        <p:spPr>
          <a:xfrm>
            <a:off x="2935032" y="1619979"/>
            <a:ext cx="1945888" cy="226400"/>
          </a:xfrm>
          <a:prstGeom prst="rect">
            <a:avLst/>
          </a:prstGeom>
          <a:noFill/>
          <a:ln>
            <a:noFill/>
          </a:ln>
        </p:spPr>
        <p:txBody>
          <a:bodyPr spcFirstLastPara="1" wrap="square" lIns="0" tIns="10850" rIns="0" bIns="0" anchor="t" anchorCtr="0">
            <a:spAutoFit/>
          </a:bodyPr>
          <a:lstStyle/>
          <a:p>
            <a:pPr marL="10860" marR="0" lvl="0" indent="0" algn="l" rtl="0">
              <a:lnSpc>
                <a:spcPct val="100000"/>
              </a:lnSpc>
              <a:spcBef>
                <a:spcPts val="0"/>
              </a:spcBef>
              <a:spcAft>
                <a:spcPts val="0"/>
              </a:spcAft>
              <a:buClr>
                <a:srgbClr val="000000"/>
              </a:buClr>
              <a:buSzPts val="1400"/>
              <a:buFont typeface="Arial"/>
              <a:buNone/>
            </a:pPr>
            <a:r>
              <a:rPr lang="ja-JP" sz="1400" b="1" i="0" u="none" strike="noStrike" cap="none">
                <a:solidFill>
                  <a:srgbClr val="009650"/>
                </a:solidFill>
                <a:latin typeface="BIZ UDゴシック" panose="020B0400000000000000" pitchFamily="49" charset="-128"/>
                <a:ea typeface="BIZ UDゴシック" panose="020B0400000000000000" pitchFamily="49" charset="-128"/>
                <a:cs typeface="Meiryo"/>
                <a:sym typeface="Meiryo"/>
              </a:rPr>
              <a:t>予約を確定する</a:t>
            </a:r>
            <a:endParaRPr sz="1400" b="1" i="0" u="none" strike="noStrike" cap="none">
              <a:solidFill>
                <a:srgbClr val="009650"/>
              </a:solidFill>
              <a:latin typeface="BIZ UDゴシック" panose="020B0400000000000000" pitchFamily="49" charset="-128"/>
              <a:ea typeface="BIZ UDゴシック" panose="020B0400000000000000" pitchFamily="49" charset="-128"/>
              <a:cs typeface="Meiryo"/>
              <a:sym typeface="Meiryo"/>
            </a:endParaRPr>
          </a:p>
        </p:txBody>
      </p:sp>
      <p:sp>
        <p:nvSpPr>
          <p:cNvPr id="26" name="Google Shape;671;p19"/>
          <p:cNvSpPr/>
          <p:nvPr/>
        </p:nvSpPr>
        <p:spPr>
          <a:xfrm>
            <a:off x="6258869" y="3739548"/>
            <a:ext cx="1764000" cy="14040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ゴシック" panose="020B0400000000000000" pitchFamily="49" charset="-128"/>
              <a:ea typeface="BIZ UDゴシック" panose="020B0400000000000000" pitchFamily="49" charset="-128"/>
              <a:cs typeface="Calibri"/>
              <a:sym typeface="Calibri"/>
            </a:endParaRPr>
          </a:p>
        </p:txBody>
      </p:sp>
      <p:sp>
        <p:nvSpPr>
          <p:cNvPr id="27" name="Google Shape;675;p19"/>
          <p:cNvSpPr/>
          <p:nvPr/>
        </p:nvSpPr>
        <p:spPr>
          <a:xfrm>
            <a:off x="2979298" y="5711608"/>
            <a:ext cx="1728000" cy="3600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ゴシック" panose="020B0400000000000000" pitchFamily="49" charset="-128"/>
              <a:ea typeface="BIZ UDゴシック" panose="020B0400000000000000" pitchFamily="49" charset="-128"/>
              <a:cs typeface="Calibri"/>
              <a:sym typeface="Calibri"/>
            </a:endParaRPr>
          </a:p>
        </p:txBody>
      </p:sp>
      <p:grpSp>
        <p:nvGrpSpPr>
          <p:cNvPr id="28" name="図形グループ 27"/>
          <p:cNvGrpSpPr>
            <a:grpSpLocks noChangeAspect="1"/>
          </p:cNvGrpSpPr>
          <p:nvPr/>
        </p:nvGrpSpPr>
        <p:grpSpPr>
          <a:xfrm>
            <a:off x="5196435" y="3167090"/>
            <a:ext cx="720000" cy="540000"/>
            <a:chOff x="3355262" y="5469690"/>
            <a:chExt cx="720000" cy="540000"/>
          </a:xfrm>
        </p:grpSpPr>
        <p:cxnSp>
          <p:nvCxnSpPr>
            <p:cNvPr id="29" name="カギ線コネクタ 28"/>
            <p:cNvCxnSpPr/>
            <p:nvPr/>
          </p:nvCxnSpPr>
          <p:spPr>
            <a:xfrm rot="2700000">
              <a:off x="3429000" y="5469690"/>
              <a:ext cx="540000" cy="540000"/>
            </a:xfrm>
            <a:prstGeom prst="bentConnector3">
              <a:avLst>
                <a:gd name="adj1" fmla="val 100000"/>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cxnSp>
          <p:nvCxnSpPr>
            <p:cNvPr id="30" name="直線コネクタ 29"/>
            <p:cNvCxnSpPr/>
            <p:nvPr/>
          </p:nvCxnSpPr>
          <p:spPr>
            <a:xfrm>
              <a:off x="3355262" y="5737225"/>
              <a:ext cx="720000" cy="0"/>
            </a:xfrm>
            <a:prstGeom prst="line">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grpSp>
      <p:sp>
        <p:nvSpPr>
          <p:cNvPr id="2" name="タイトル 9">
            <a:extLst>
              <a:ext uri="{FF2B5EF4-FFF2-40B4-BE49-F238E27FC236}">
                <a16:creationId xmlns:a16="http://schemas.microsoft.com/office/drawing/2014/main" id="{440163D1-C220-6404-6440-F8C29A3F902B}"/>
              </a:ext>
            </a:extLst>
          </p:cNvPr>
          <p:cNvSpPr txBox="1">
            <a:spLocks/>
          </p:cNvSpPr>
          <p:nvPr/>
        </p:nvSpPr>
        <p:spPr>
          <a:xfrm>
            <a:off x="1546533" y="235811"/>
            <a:ext cx="7382314"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オンライン診療アプリ</a:t>
            </a:r>
            <a:r>
              <a:rPr lang="ja-JP" altLang="ja-JP" sz="1800" dirty="0">
                <a:latin typeface="BIZ UDゴシック" panose="020B0400000000000000" pitchFamily="49" charset="-128"/>
                <a:ea typeface="BIZ UDゴシック" panose="020B0400000000000000" pitchFamily="49" charset="-128"/>
                <a:cs typeface="Meiryo"/>
                <a:sym typeface="Meiryo"/>
              </a:rPr>
              <a:t>curo</a:t>
            </a:r>
            <a:r>
              <a:rPr lang="ja-JP" altLang="ja-JP" sz="1800" spc="-750" dirty="0">
                <a:latin typeface="BIZ UDゴシック" panose="020B0400000000000000" pitchFamily="49" charset="-128"/>
                <a:ea typeface="BIZ UDゴシック" panose="020B0400000000000000" pitchFamily="49" charset="-128"/>
                <a:cs typeface="Meiryo"/>
                <a:sym typeface="Meiryo"/>
              </a:rPr>
              <a:t>n</a:t>
            </a:r>
            <a:r>
              <a:rPr lang="ja-JP" altLang="ja-JP" sz="1800" b="0" dirty="0">
                <a:latin typeface="BIZ UDゴシック" panose="020B0400000000000000" pitchFamily="49" charset="-128"/>
                <a:ea typeface="BIZ UDゴシック" panose="020B0400000000000000" pitchFamily="49" charset="-128"/>
                <a:cs typeface="Meiryo"/>
                <a:sym typeface="Meiryo"/>
              </a:rPr>
              <a:t>［</a:t>
            </a:r>
            <a:r>
              <a:rPr lang="ja-JP" altLang="ja-JP" sz="1800" dirty="0">
                <a:latin typeface="BIZ UDゴシック" panose="020B0400000000000000" pitchFamily="49" charset="-128"/>
                <a:ea typeface="BIZ UDゴシック" panose="020B0400000000000000" pitchFamily="49" charset="-128"/>
                <a:cs typeface="Meiryo"/>
                <a:sym typeface="Meiryo"/>
              </a:rPr>
              <a:t>クロン</a:t>
            </a:r>
            <a:r>
              <a:rPr lang="ja-JP" altLang="ja-JP" sz="1800" b="0" dirty="0">
                <a:latin typeface="BIZ UDゴシック" panose="020B0400000000000000" pitchFamily="49" charset="-128"/>
                <a:ea typeface="BIZ UDゴシック" panose="020B0400000000000000" pitchFamily="49" charset="-128"/>
                <a:cs typeface="Meiryo"/>
                <a:sym typeface="Meiryo"/>
              </a:rPr>
              <a:t>］</a:t>
            </a:r>
            <a:r>
              <a:rPr lang="en-US" altLang="ja-JP" sz="1800" spc="-13" dirty="0">
                <a:latin typeface="BIZ UDゴシック" panose="020B0400000000000000" pitchFamily="49" charset="-128"/>
                <a:ea typeface="BIZ UDゴシック" panose="020B0400000000000000" pitchFamily="49" charset="-128"/>
              </a:rPr>
              <a:t> </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【11</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ja-JP" altLang="en-US" sz="3200" dirty="0">
                <a:latin typeface="BIZ UDゴシック" panose="020B0400000000000000" pitchFamily="49" charset="-128"/>
                <a:ea typeface="BIZ UDゴシック" panose="020B0400000000000000" pitchFamily="49" charset="-128"/>
                <a:cs typeface="Meiryo"/>
                <a:sym typeface="Meiryo"/>
              </a:rPr>
              <a:t>「再診」の場合の流れの</a:t>
            </a:r>
            <a:r>
              <a:rPr lang="ja-JP" altLang="en-US" sz="3200" spc="-100" dirty="0">
                <a:latin typeface="BIZ UDゴシック" panose="020B0400000000000000" pitchFamily="49" charset="-128"/>
                <a:ea typeface="BIZ UDゴシック" panose="020B0400000000000000" pitchFamily="49" charset="-128"/>
                <a:cs typeface="Meiryo"/>
                <a:sym typeface="Meiryo"/>
              </a:rPr>
              <a:t>紹介</a:t>
            </a:r>
            <a:endParaRPr kumimoji="0" lang="ja-JP" altLang="en-US" sz="3200" kern="0" spc="-100" dirty="0">
              <a:latin typeface="BIZ UDゴシック" panose="020B0400000000000000" pitchFamily="49" charset="-128"/>
              <a:ea typeface="BIZ UDゴシック" panose="020B0400000000000000" pitchFamily="49" charset="-128"/>
            </a:endParaRPr>
          </a:p>
        </p:txBody>
      </p:sp>
      <p:sp>
        <p:nvSpPr>
          <p:cNvPr id="4" name="テキスト ボックス 3">
            <a:extLst>
              <a:ext uri="{FF2B5EF4-FFF2-40B4-BE49-F238E27FC236}">
                <a16:creationId xmlns:a16="http://schemas.microsoft.com/office/drawing/2014/main" id="{0B7741A2-6561-3601-3D1F-442973D64432}"/>
              </a:ext>
            </a:extLst>
          </p:cNvPr>
          <p:cNvSpPr txBox="1"/>
          <p:nvPr/>
        </p:nvSpPr>
        <p:spPr>
          <a:xfrm>
            <a:off x="573877" y="4398224"/>
            <a:ext cx="2056477" cy="1323439"/>
          </a:xfrm>
          <a:prstGeom prst="rect">
            <a:avLst/>
          </a:prstGeom>
          <a:noFill/>
          <a:ln>
            <a:noFill/>
          </a:ln>
        </p:spPr>
        <p:txBody>
          <a:bodyPr wrap="square" rtlCol="0">
            <a:spAutoFit/>
          </a:bodyPr>
          <a:lstStyle/>
          <a:p>
            <a:r>
              <a:rPr kumimoji="1" lang="ja-JP" altLang="en-US" sz="1600" b="1" dirty="0">
                <a:solidFill>
                  <a:srgbClr val="FF0000"/>
                </a:solidFill>
                <a:latin typeface="BIZ UDゴシック" panose="020B0400000000000000" pitchFamily="49" charset="-128"/>
                <a:ea typeface="BIZ UDゴシック" panose="020B0400000000000000" pitchFamily="49" charset="-128"/>
              </a:rPr>
              <a:t>以降は</a:t>
            </a:r>
            <a:endParaRPr kumimoji="1" lang="en-US" altLang="ja-JP" sz="1600" b="1" dirty="0">
              <a:solidFill>
                <a:srgbClr val="FF0000"/>
              </a:solidFill>
              <a:latin typeface="BIZ UDゴシック" panose="020B0400000000000000" pitchFamily="49" charset="-128"/>
              <a:ea typeface="BIZ UDゴシック" panose="020B0400000000000000" pitchFamily="49" charset="-128"/>
            </a:endParaRPr>
          </a:p>
          <a:p>
            <a:r>
              <a:rPr kumimoji="1" lang="en-US" altLang="ja-JP" sz="1600" b="1" dirty="0">
                <a:solidFill>
                  <a:srgbClr val="FF0000"/>
                </a:solidFill>
                <a:latin typeface="BIZ UDゴシック" panose="020B0400000000000000" pitchFamily="49" charset="-128"/>
                <a:ea typeface="BIZ UDゴシック" panose="020B0400000000000000" pitchFamily="49" charset="-128"/>
              </a:rPr>
              <a:t>【7】</a:t>
            </a:r>
            <a:r>
              <a:rPr kumimoji="1" lang="ja-JP" altLang="en-US" sz="1600" b="1" dirty="0">
                <a:solidFill>
                  <a:srgbClr val="FF0000"/>
                </a:solidFill>
                <a:latin typeface="BIZ UDゴシック" panose="020B0400000000000000" pitchFamily="49" charset="-128"/>
                <a:ea typeface="BIZ UDゴシック" panose="020B0400000000000000" pitchFamily="49" charset="-128"/>
              </a:rPr>
              <a:t>～</a:t>
            </a:r>
            <a:r>
              <a:rPr kumimoji="1" lang="en-US" altLang="ja-JP" sz="1600" b="1" dirty="0">
                <a:solidFill>
                  <a:srgbClr val="FF0000"/>
                </a:solidFill>
                <a:latin typeface="BIZ UDゴシック" panose="020B0400000000000000" pitchFamily="49" charset="-128"/>
                <a:ea typeface="BIZ UDゴシック" panose="020B0400000000000000" pitchFamily="49" charset="-128"/>
              </a:rPr>
              <a:t>【10】</a:t>
            </a:r>
            <a:r>
              <a:rPr kumimoji="1" lang="ja-JP" altLang="en-US" sz="1600" b="1" dirty="0">
                <a:solidFill>
                  <a:srgbClr val="FF0000"/>
                </a:solidFill>
                <a:latin typeface="BIZ UDゴシック" panose="020B0400000000000000" pitchFamily="49" charset="-128"/>
                <a:ea typeface="BIZ UDゴシック" panose="020B0400000000000000" pitchFamily="49" charset="-128"/>
              </a:rPr>
              <a:t>と</a:t>
            </a:r>
            <a:endParaRPr kumimoji="1" lang="en-US" altLang="ja-JP" sz="1600" b="1" dirty="0">
              <a:solidFill>
                <a:srgbClr val="FF0000"/>
              </a:solidFill>
              <a:latin typeface="BIZ UDゴシック" panose="020B0400000000000000" pitchFamily="49" charset="-128"/>
              <a:ea typeface="BIZ UDゴシック" panose="020B0400000000000000" pitchFamily="49" charset="-128"/>
            </a:endParaRPr>
          </a:p>
          <a:p>
            <a:r>
              <a:rPr kumimoji="1" lang="ja-JP" altLang="en-US" sz="1600" b="1" dirty="0">
                <a:solidFill>
                  <a:srgbClr val="FF0000"/>
                </a:solidFill>
                <a:latin typeface="BIZ UDゴシック" panose="020B0400000000000000" pitchFamily="49" charset="-128"/>
                <a:ea typeface="BIZ UDゴシック" panose="020B0400000000000000" pitchFamily="49" charset="-128"/>
              </a:rPr>
              <a:t>同様です。</a:t>
            </a:r>
            <a:endParaRPr kumimoji="1" lang="en-US" altLang="ja-JP" sz="1600" b="1" dirty="0">
              <a:solidFill>
                <a:srgbClr val="FF0000"/>
              </a:solidFill>
              <a:latin typeface="BIZ UDゴシック" panose="020B0400000000000000" pitchFamily="49" charset="-128"/>
              <a:ea typeface="BIZ UDゴシック" panose="020B0400000000000000" pitchFamily="49" charset="-128"/>
            </a:endParaRPr>
          </a:p>
          <a:p>
            <a:r>
              <a:rPr kumimoji="1" lang="ja-JP" altLang="en-US" sz="1600" b="1" dirty="0">
                <a:solidFill>
                  <a:srgbClr val="FF0000"/>
                </a:solidFill>
                <a:latin typeface="BIZ UDゴシック" panose="020B0400000000000000" pitchFamily="49" charset="-128"/>
                <a:ea typeface="BIZ UDゴシック" panose="020B0400000000000000" pitchFamily="49" charset="-128"/>
              </a:rPr>
              <a:t>必要に応じて</a:t>
            </a:r>
            <a:endParaRPr kumimoji="1" lang="en-US" altLang="ja-JP" sz="1600" b="1" dirty="0">
              <a:solidFill>
                <a:srgbClr val="FF0000"/>
              </a:solidFill>
              <a:latin typeface="BIZ UDゴシック" panose="020B0400000000000000" pitchFamily="49" charset="-128"/>
              <a:ea typeface="BIZ UDゴシック" panose="020B0400000000000000" pitchFamily="49" charset="-128"/>
            </a:endParaRPr>
          </a:p>
          <a:p>
            <a:r>
              <a:rPr kumimoji="1" lang="ja-JP" altLang="en-US" sz="1600" b="1" dirty="0">
                <a:solidFill>
                  <a:srgbClr val="FF0000"/>
                </a:solidFill>
                <a:latin typeface="BIZ UDゴシック" panose="020B0400000000000000" pitchFamily="49" charset="-128"/>
                <a:ea typeface="BIZ UDゴシック" panose="020B0400000000000000" pitchFamily="49" charset="-128"/>
              </a:rPr>
              <a:t>ご確認ください。</a:t>
            </a:r>
          </a:p>
        </p:txBody>
      </p:sp>
      <p:sp>
        <p:nvSpPr>
          <p:cNvPr id="5" name="楕円 4">
            <a:extLst>
              <a:ext uri="{FF2B5EF4-FFF2-40B4-BE49-F238E27FC236}">
                <a16:creationId xmlns:a16="http://schemas.microsoft.com/office/drawing/2014/main" id="{470EB303-7D0A-ECE6-C894-8EB791DAB9A9}"/>
              </a:ext>
            </a:extLst>
          </p:cNvPr>
          <p:cNvSpPr/>
          <p:nvPr/>
        </p:nvSpPr>
        <p:spPr>
          <a:xfrm>
            <a:off x="405789" y="1994678"/>
            <a:ext cx="336176" cy="359611"/>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en-US" altLang="ja-JP" sz="2000" b="1" dirty="0">
                <a:latin typeface="BIZ UDゴシック" panose="020B0400000000000000" pitchFamily="49" charset="-128"/>
                <a:ea typeface="BIZ UDゴシック" panose="020B0400000000000000" pitchFamily="49" charset="-128"/>
              </a:rPr>
              <a:t>22</a:t>
            </a:r>
            <a:endParaRPr kumimoji="1" lang="ja-JP" altLang="en-US" sz="2000" b="1" dirty="0">
              <a:latin typeface="BIZ UDゴシック" panose="020B0400000000000000" pitchFamily="49" charset="-128"/>
              <a:ea typeface="BIZ UDゴシック" panose="020B0400000000000000" pitchFamily="49" charset="-128"/>
            </a:endParaRPr>
          </a:p>
        </p:txBody>
      </p:sp>
      <p:sp>
        <p:nvSpPr>
          <p:cNvPr id="6" name="楕円 5">
            <a:extLst>
              <a:ext uri="{FF2B5EF4-FFF2-40B4-BE49-F238E27FC236}">
                <a16:creationId xmlns:a16="http://schemas.microsoft.com/office/drawing/2014/main" id="{9EEAECC4-3C12-9E0D-6B26-6338AB165466}"/>
              </a:ext>
            </a:extLst>
          </p:cNvPr>
          <p:cNvSpPr/>
          <p:nvPr/>
        </p:nvSpPr>
        <p:spPr>
          <a:xfrm>
            <a:off x="2798022" y="5468732"/>
            <a:ext cx="336176" cy="359611"/>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en-US" altLang="ja-JP" sz="2000" b="1" dirty="0">
                <a:latin typeface="BIZ UDゴシック" panose="020B0400000000000000" pitchFamily="49" charset="-128"/>
                <a:ea typeface="BIZ UDゴシック" panose="020B0400000000000000" pitchFamily="49" charset="-128"/>
              </a:rPr>
              <a:t>22</a:t>
            </a:r>
            <a:endParaRPr kumimoji="1" lang="ja-JP" altLang="en-US" sz="2000" b="1" dirty="0">
              <a:latin typeface="BIZ UDゴシック" panose="020B0400000000000000" pitchFamily="49" charset="-128"/>
              <a:ea typeface="BIZ UDゴシック" panose="020B0400000000000000" pitchFamily="49" charset="-128"/>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object 18">
            <a:extLst>
              <a:ext uri="{FF2B5EF4-FFF2-40B4-BE49-F238E27FC236}">
                <a16:creationId xmlns:a16="http://schemas.microsoft.com/office/drawing/2014/main" id="{F2A3DD09-2346-4992-B85D-11BC29C26ABB}"/>
              </a:ext>
            </a:extLst>
          </p:cNvPr>
          <p:cNvSpPr txBox="1"/>
          <p:nvPr/>
        </p:nvSpPr>
        <p:spPr>
          <a:xfrm>
            <a:off x="424995" y="2735749"/>
            <a:ext cx="2520000" cy="289182"/>
          </a:xfrm>
          <a:prstGeom prst="rect">
            <a:avLst/>
          </a:prstGeom>
        </p:spPr>
        <p:txBody>
          <a:bodyPr vert="horz" wrap="square" lIns="0" tIns="12065" rIns="0" bIns="0" rtlCol="0">
            <a:spAutoFit/>
          </a:bodyPr>
          <a:lstStyle/>
          <a:p>
            <a:pPr marL="96838" indent="-87313">
              <a:spcBef>
                <a:spcPts val="82"/>
              </a:spcBef>
              <a:tabLst>
                <a:tab pos="352425" algn="l"/>
              </a:tabLst>
            </a:pPr>
            <a:r>
              <a:rPr lang="ja-JP" altLang="en-US" sz="1800" b="1" spc="-5" dirty="0">
                <a:solidFill>
                  <a:srgbClr val="009650"/>
                </a:solidFill>
                <a:latin typeface="BIZ UDゴシック" panose="020B0400000000000000" pitchFamily="49" charset="-128"/>
                <a:ea typeface="BIZ UDゴシック" panose="020B0400000000000000" pitchFamily="49" charset="-128"/>
                <a:cs typeface="Meiryo" charset="-128"/>
              </a:rPr>
              <a:t>　</a:t>
            </a:r>
            <a:r>
              <a:rPr lang="en-US" altLang="ja-JP" sz="1800" b="1" spc="-5" dirty="0">
                <a:solidFill>
                  <a:srgbClr val="009650"/>
                </a:solidFill>
                <a:latin typeface="BIZ UDゴシック" panose="020B0400000000000000" pitchFamily="49" charset="-128"/>
                <a:ea typeface="BIZ UDゴシック" panose="020B0400000000000000" pitchFamily="49" charset="-128"/>
                <a:cs typeface="Meiryo" charset="-128"/>
              </a:rPr>
              <a:t>	</a:t>
            </a:r>
            <a:endParaRPr lang="en-US" altLang="ja-JP" sz="1800" b="1" dirty="0">
              <a:latin typeface="BIZ UDゴシック" panose="020B0400000000000000" pitchFamily="49" charset="-128"/>
              <a:ea typeface="BIZ UDゴシック" panose="020B0400000000000000" pitchFamily="49" charset="-128"/>
              <a:cs typeface="Meiryo" charset="-128"/>
            </a:endParaRPr>
          </a:p>
        </p:txBody>
      </p:sp>
      <p:sp>
        <p:nvSpPr>
          <p:cNvPr id="34" name="object 22">
            <a:extLst>
              <a:ext uri="{FF2B5EF4-FFF2-40B4-BE49-F238E27FC236}">
                <a16:creationId xmlns:a16="http://schemas.microsoft.com/office/drawing/2014/main" id="{0116EF54-045D-49EC-B39B-86CC30B77318}"/>
              </a:ext>
            </a:extLst>
          </p:cNvPr>
          <p:cNvSpPr txBox="1"/>
          <p:nvPr/>
        </p:nvSpPr>
        <p:spPr>
          <a:xfrm>
            <a:off x="483086" y="1536384"/>
            <a:ext cx="3473897" cy="4488567"/>
          </a:xfrm>
          <a:prstGeom prst="rect">
            <a:avLst/>
          </a:prstGeom>
        </p:spPr>
        <p:txBody>
          <a:bodyPr vert="horz" wrap="square" lIns="0" tIns="10317" rIns="0" bIns="0" rtlCol="0">
            <a:spAutoFit/>
          </a:bodyPr>
          <a:lstStyle/>
          <a:p>
            <a:pPr marL="10860"/>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❽</a:t>
            </a:r>
            <a:r>
              <a:rPr sz="1800" b="1" dirty="0">
                <a:latin typeface="BIZ UDゴシック" panose="020B0400000000000000" pitchFamily="49" charset="-128"/>
                <a:ea typeface="BIZ UDゴシック" panose="020B0400000000000000" pitchFamily="49" charset="-128"/>
                <a:cs typeface="Meiryo" charset="-128"/>
              </a:rPr>
              <a:t>現在</a:t>
            </a:r>
            <a:r>
              <a:rPr lang="ja-JP" altLang="en-US" sz="1800" b="1" dirty="0">
                <a:latin typeface="BIZ UDゴシック" panose="020B0400000000000000" pitchFamily="49" charset="-128"/>
                <a:ea typeface="BIZ UDゴシック" panose="020B0400000000000000" pitchFamily="49" charset="-128"/>
                <a:cs typeface="Meiryo" charset="-128"/>
              </a:rPr>
              <a:t>位置</a:t>
            </a:r>
            <a:r>
              <a:rPr sz="1800" b="1" dirty="0" err="1">
                <a:latin typeface="BIZ UDゴシック" panose="020B0400000000000000" pitchFamily="49" charset="-128"/>
                <a:ea typeface="BIZ UDゴシック" panose="020B0400000000000000" pitchFamily="49" charset="-128"/>
                <a:cs typeface="Meiryo" charset="-128"/>
              </a:rPr>
              <a:t>近くの地図が表示</a:t>
            </a:r>
            <a:endParaRPr lang="en-US" sz="1800" b="1" dirty="0">
              <a:latin typeface="BIZ UDゴシック" panose="020B0400000000000000" pitchFamily="49" charset="-128"/>
              <a:ea typeface="BIZ UDゴシック" panose="020B0400000000000000" pitchFamily="49" charset="-128"/>
              <a:cs typeface="Meiryo" charset="-128"/>
            </a:endParaRPr>
          </a:p>
          <a:p>
            <a:pPr marL="10860"/>
            <a:r>
              <a:rPr lang="ja-JP" altLang="en-US" sz="1800" b="1" dirty="0">
                <a:latin typeface="BIZ UDゴシック" panose="020B0400000000000000" pitchFamily="49" charset="-128"/>
                <a:ea typeface="BIZ UDゴシック" panose="020B0400000000000000" pitchFamily="49" charset="-128"/>
                <a:cs typeface="Meiryo" charset="-128"/>
              </a:rPr>
              <a:t>　</a:t>
            </a:r>
            <a:r>
              <a:rPr sz="1800" b="1" dirty="0" err="1">
                <a:latin typeface="BIZ UDゴシック" panose="020B0400000000000000" pitchFamily="49" charset="-128"/>
                <a:ea typeface="BIZ UDゴシック" panose="020B0400000000000000" pitchFamily="49" charset="-128"/>
                <a:cs typeface="Meiryo" charset="-128"/>
              </a:rPr>
              <a:t>されます</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96838" indent="-87313">
              <a:spcBef>
                <a:spcPts val="600"/>
              </a:spcBef>
              <a:tabLst>
                <a:tab pos="352425" algn="l"/>
              </a:tabLst>
            </a:pP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❾</a:t>
            </a:r>
            <a:r>
              <a:rPr lang="ja-JP" altLang="en-US" sz="1800" b="1" dirty="0">
                <a:latin typeface="BIZ UDゴシック" panose="020B0400000000000000" pitchFamily="49" charset="-128"/>
                <a:ea typeface="BIZ UDゴシック" panose="020B0400000000000000" pitchFamily="49" charset="-128"/>
                <a:cs typeface="Meiryo" charset="-128"/>
              </a:rPr>
              <a:t>スワイプで</a:t>
            </a:r>
            <a:r>
              <a:rPr lang="en-US" altLang="ja-JP" sz="1800" b="1" dirty="0">
                <a:latin typeface="BIZ UDゴシック" panose="020B0400000000000000" pitchFamily="49" charset="-128"/>
                <a:ea typeface="BIZ UDゴシック" panose="020B0400000000000000" pitchFamily="49" charset="-128"/>
                <a:cs typeface="Meiryo" charset="-128"/>
              </a:rPr>
              <a:t>｢</a:t>
            </a:r>
            <a:r>
              <a:rPr lang="ja-JP" altLang="en-US" sz="1800" b="1" dirty="0">
                <a:latin typeface="BIZ UDゴシック" panose="020B0400000000000000" pitchFamily="49" charset="-128"/>
                <a:ea typeface="BIZ UDゴシック" panose="020B0400000000000000" pitchFamily="49" charset="-128"/>
                <a:cs typeface="Meiryo" charset="-128"/>
              </a:rPr>
              <a:t>ジャンル検索」に</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96838" indent="-87313">
              <a:tabLst>
                <a:tab pos="352425" algn="l"/>
              </a:tabLst>
            </a:pPr>
            <a:r>
              <a:rPr lang="ja-JP" altLang="en-US" sz="1800" b="1" dirty="0">
                <a:latin typeface="BIZ UDゴシック" panose="020B0400000000000000" pitchFamily="49" charset="-128"/>
                <a:ea typeface="BIZ UDゴシック" panose="020B0400000000000000" pitchFamily="49" charset="-128"/>
                <a:cs typeface="Meiryo" charset="-128"/>
              </a:rPr>
              <a:t>　移動してダブルタップ</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96838" indent="-87313">
              <a:tabLst>
                <a:tab pos="352425" algn="l"/>
              </a:tabLst>
            </a:pPr>
            <a:r>
              <a:rPr lang="ja-JP" altLang="en-US" sz="1800" b="1" dirty="0">
                <a:latin typeface="BIZ UDゴシック" panose="020B0400000000000000" pitchFamily="49" charset="-128"/>
                <a:ea typeface="BIZ UDゴシック" panose="020B0400000000000000" pitchFamily="49" charset="-128"/>
                <a:cs typeface="Meiryo" charset="-128"/>
              </a:rPr>
              <a:t>　スワイプで「オンライン診療」</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96838" indent="-87313">
              <a:tabLst>
                <a:tab pos="352425" algn="l"/>
              </a:tabLst>
            </a:pPr>
            <a:r>
              <a:rPr lang="ja-JP" altLang="en-US" sz="1800" b="1" dirty="0">
                <a:latin typeface="BIZ UDゴシック" panose="020B0400000000000000" pitchFamily="49" charset="-128"/>
                <a:ea typeface="BIZ UDゴシック" panose="020B0400000000000000" pitchFamily="49" charset="-128"/>
                <a:cs typeface="Meiryo" charset="-128"/>
              </a:rPr>
              <a:t>　をダブルタップ</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96838" indent="-87313">
              <a:spcBef>
                <a:spcPts val="600"/>
              </a:spcBef>
              <a:tabLst>
                <a:tab pos="352425" algn="l"/>
              </a:tabLst>
            </a:pP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➓</a:t>
            </a:r>
            <a:r>
              <a:rPr lang="ja-JP" altLang="en-US" sz="1800" b="1" dirty="0">
                <a:latin typeface="BIZ UDゴシック" panose="020B0400000000000000" pitchFamily="49" charset="-128"/>
                <a:ea typeface="BIZ UDゴシック" panose="020B0400000000000000" pitchFamily="49" charset="-128"/>
                <a:cs typeface="Meiryo" charset="-128"/>
              </a:rPr>
              <a:t>画面上半分に表示された地図</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96838" indent="-87313">
              <a:tabLst>
                <a:tab pos="352425" algn="l"/>
              </a:tabLst>
            </a:pPr>
            <a:r>
              <a:rPr lang="ja-JP" altLang="en-US" sz="1800" b="1" dirty="0">
                <a:latin typeface="BIZ UDゴシック" panose="020B0400000000000000" pitchFamily="49" charset="-128"/>
                <a:ea typeface="BIZ UDゴシック" panose="020B0400000000000000" pitchFamily="49" charset="-128"/>
                <a:cs typeface="Meiryo" charset="-128"/>
              </a:rPr>
              <a:t>　に、オンライン診療を実施して</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96838" indent="-87313">
              <a:tabLst>
                <a:tab pos="352425" algn="l"/>
              </a:tabLst>
            </a:pPr>
            <a:r>
              <a:rPr lang="ja-JP" altLang="en-US" sz="1800" b="1" dirty="0">
                <a:latin typeface="BIZ UDゴシック" panose="020B0400000000000000" pitchFamily="49" charset="-128"/>
                <a:ea typeface="BIZ UDゴシック" panose="020B0400000000000000" pitchFamily="49" charset="-128"/>
                <a:cs typeface="Meiryo" charset="-128"/>
              </a:rPr>
              <a:t>　いる医療機関が赤いマークで</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96838" indent="-87313">
              <a:tabLst>
                <a:tab pos="352425" algn="l"/>
              </a:tabLst>
            </a:pPr>
            <a:r>
              <a:rPr lang="ja-JP" altLang="en-US" sz="1800" b="1" dirty="0">
                <a:latin typeface="BIZ UDゴシック" panose="020B0400000000000000" pitchFamily="49" charset="-128"/>
                <a:ea typeface="BIZ UDゴシック" panose="020B0400000000000000" pitchFamily="49" charset="-128"/>
                <a:cs typeface="Meiryo" charset="-128"/>
              </a:rPr>
              <a:t>　表示されます</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96838" indent="-87313">
              <a:spcBef>
                <a:spcPts val="600"/>
              </a:spcBef>
              <a:tabLst>
                <a:tab pos="352425" algn="l"/>
              </a:tabLst>
            </a:pP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⓫</a:t>
            </a:r>
            <a:r>
              <a:rPr lang="ja-JP" altLang="en-US" sz="1800" b="1" dirty="0">
                <a:latin typeface="BIZ UDゴシック" panose="020B0400000000000000" pitchFamily="49" charset="-128"/>
                <a:ea typeface="BIZ UDゴシック" panose="020B0400000000000000" pitchFamily="49" charset="-128"/>
                <a:cs typeface="Meiryo" charset="-128"/>
              </a:rPr>
              <a:t>画面の下から中央近くに一度</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96838" indent="-87313">
              <a:tabLst>
                <a:tab pos="352425" algn="l"/>
              </a:tabLst>
            </a:pPr>
            <a:r>
              <a:rPr lang="ja-JP" altLang="en-US" sz="1800" b="1" dirty="0">
                <a:latin typeface="BIZ UDゴシック" panose="020B0400000000000000" pitchFamily="49" charset="-128"/>
                <a:ea typeface="BIZ UDゴシック" panose="020B0400000000000000" pitchFamily="49" charset="-128"/>
                <a:cs typeface="Meiryo" charset="-128"/>
              </a:rPr>
              <a:t>　スライドすると、病院名が</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96838" indent="-87313">
              <a:tabLst>
                <a:tab pos="352425" algn="l"/>
              </a:tabLst>
            </a:pPr>
            <a:r>
              <a:rPr lang="ja-JP" altLang="en-US" sz="1800" b="1" dirty="0">
                <a:latin typeface="BIZ UDゴシック" panose="020B0400000000000000" pitchFamily="49" charset="-128"/>
                <a:ea typeface="BIZ UDゴシック" panose="020B0400000000000000" pitchFamily="49" charset="-128"/>
                <a:cs typeface="Meiryo" charset="-128"/>
              </a:rPr>
              <a:t>　確認できます</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96838" indent="-87313">
              <a:tabLst>
                <a:tab pos="352425" algn="l"/>
              </a:tabLst>
            </a:pPr>
            <a:r>
              <a:rPr lang="ja-JP" altLang="en-US" sz="1800" b="1" dirty="0">
                <a:latin typeface="BIZ UDゴシック" panose="020B0400000000000000" pitchFamily="49" charset="-128"/>
                <a:ea typeface="BIZ UDゴシック" panose="020B0400000000000000" pitchFamily="49" charset="-128"/>
                <a:cs typeface="Meiryo" charset="-128"/>
              </a:rPr>
              <a:t>　左右スワイプで探します</a:t>
            </a:r>
            <a:endParaRPr lang="en-US" altLang="ja-JP" sz="1800" b="1" dirty="0">
              <a:latin typeface="BIZ UDゴシック" panose="020B0400000000000000" pitchFamily="49" charset="-128"/>
              <a:ea typeface="BIZ UDゴシック" panose="020B0400000000000000" pitchFamily="49" charset="-128"/>
              <a:cs typeface="Meiryo" charset="-128"/>
            </a:endParaRPr>
          </a:p>
        </p:txBody>
      </p:sp>
      <p:sp>
        <p:nvSpPr>
          <p:cNvPr id="52" name="タイトル 9">
            <a:extLst>
              <a:ext uri="{FF2B5EF4-FFF2-40B4-BE49-F238E27FC236}">
                <a16:creationId xmlns:a16="http://schemas.microsoft.com/office/drawing/2014/main" id="{90554312-C88A-4EFB-BC96-DA40DB4A5902}"/>
              </a:ext>
            </a:extLst>
          </p:cNvPr>
          <p:cNvSpPr txBox="1">
            <a:spLocks/>
          </p:cNvSpPr>
          <p:nvPr/>
        </p:nvSpPr>
        <p:spPr>
          <a:xfrm>
            <a:off x="1905000" y="237453"/>
            <a:ext cx="6840000"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a:tabLst>
                <a:tab pos="217488" algn="l"/>
              </a:tabLst>
            </a:pPr>
            <a:r>
              <a:rPr kumimoji="0" lang="ja-JP" altLang="en-US" sz="1800" kern="0" dirty="0">
                <a:latin typeface="BIZ UDゴシック" panose="020B0400000000000000" pitchFamily="49" charset="-128"/>
                <a:ea typeface="BIZ UDゴシック" panose="020B0400000000000000" pitchFamily="49" charset="-128"/>
              </a:rPr>
              <a:t>オンライン診療実施医療</a:t>
            </a:r>
            <a:r>
              <a:rPr lang="ja-JP" altLang="en-US" sz="1800" dirty="0">
                <a:latin typeface="BIZ UDゴシック" panose="020B0400000000000000" pitchFamily="49" charset="-128"/>
                <a:ea typeface="BIZ UDゴシック" panose="020B0400000000000000" pitchFamily="49" charset="-128"/>
              </a:rPr>
              <a:t>機関</a:t>
            </a:r>
            <a:r>
              <a:rPr kumimoji="0" lang="ja-JP" altLang="en-US" sz="1800" kern="0" dirty="0">
                <a:latin typeface="BIZ UDゴシック" panose="020B0400000000000000" pitchFamily="49" charset="-128"/>
                <a:ea typeface="BIZ UDゴシック" panose="020B0400000000000000" pitchFamily="49" charset="-128"/>
              </a:rPr>
              <a:t>の検索</a:t>
            </a:r>
            <a:endParaRPr kumimoji="0" lang="en-US" altLang="ja-JP" sz="1800" kern="0" dirty="0">
              <a:latin typeface="BIZ UDゴシック" panose="020B0400000000000000" pitchFamily="49" charset="-128"/>
              <a:ea typeface="BIZ UDゴシック" panose="020B0400000000000000" pitchFamily="49" charset="-128"/>
            </a:endParaRPr>
          </a:p>
          <a:p>
            <a:pPr>
              <a:tabLst>
                <a:tab pos="217488" algn="l"/>
              </a:tabLst>
            </a:pPr>
            <a:r>
              <a:rPr kumimoji="0" lang="ja-JP" altLang="en-US" sz="3200" kern="0" dirty="0">
                <a:latin typeface="BIZ UDゴシック" panose="020B0400000000000000" pitchFamily="49" charset="-128"/>
                <a:ea typeface="BIZ UDゴシック" panose="020B0400000000000000" pitchFamily="49" charset="-128"/>
              </a:rPr>
              <a:t>ヤフーマップで医療機関をさがす</a:t>
            </a:r>
          </a:p>
        </p:txBody>
      </p:sp>
      <p:sp>
        <p:nvSpPr>
          <p:cNvPr id="39" name="Title 1">
            <a:extLst>
              <a:ext uri="{FF2B5EF4-FFF2-40B4-BE49-F238E27FC236}">
                <a16:creationId xmlns:a16="http://schemas.microsoft.com/office/drawing/2014/main" id="{09D454F7-5CCB-4D87-9B2C-DD403FC46167}"/>
              </a:ext>
            </a:extLst>
          </p:cNvPr>
          <p:cNvSpPr txBox="1">
            <a:spLocks/>
          </p:cNvSpPr>
          <p:nvPr/>
        </p:nvSpPr>
        <p:spPr>
          <a:xfrm>
            <a:off x="496824" y="588264"/>
            <a:ext cx="1188171" cy="509216"/>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spc="-300" dirty="0">
                <a:latin typeface="BIZ UDゴシック" panose="020B0400000000000000" pitchFamily="49" charset="-128"/>
                <a:ea typeface="BIZ UDゴシック" panose="020B0400000000000000" pitchFamily="49" charset="-128"/>
              </a:rPr>
              <a:t>2-B</a:t>
            </a:r>
            <a:endParaRPr lang="en-US" sz="3600" spc="-300" dirty="0">
              <a:latin typeface="BIZ UDゴシック" panose="020B0400000000000000" pitchFamily="49" charset="-128"/>
              <a:ea typeface="BIZ UDゴシック" panose="020B0400000000000000" pitchFamily="49" charset="-128"/>
            </a:endParaRPr>
          </a:p>
        </p:txBody>
      </p:sp>
      <p:pic>
        <p:nvPicPr>
          <p:cNvPr id="10" name="図 9">
            <a:extLst>
              <a:ext uri="{FF2B5EF4-FFF2-40B4-BE49-F238E27FC236}">
                <a16:creationId xmlns:a16="http://schemas.microsoft.com/office/drawing/2014/main" id="{0995310D-723E-721C-6BED-850AD4B5B9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7825" y="1613988"/>
            <a:ext cx="1730298" cy="2488519"/>
          </a:xfrm>
          <a:prstGeom prst="rect">
            <a:avLst/>
          </a:prstGeom>
          <a:ln>
            <a:solidFill>
              <a:schemeClr val="tx1"/>
            </a:solidFill>
          </a:ln>
        </p:spPr>
      </p:pic>
      <p:sp>
        <p:nvSpPr>
          <p:cNvPr id="20" name="正方形/長方形 19">
            <a:extLst>
              <a:ext uri="{FF2B5EF4-FFF2-40B4-BE49-F238E27FC236}">
                <a16:creationId xmlns:a16="http://schemas.microsoft.com/office/drawing/2014/main" id="{DDA0A20C-A4FD-31DE-B16C-2276373081FC}"/>
              </a:ext>
            </a:extLst>
          </p:cNvPr>
          <p:cNvSpPr/>
          <p:nvPr/>
        </p:nvSpPr>
        <p:spPr>
          <a:xfrm>
            <a:off x="4459095" y="3434106"/>
            <a:ext cx="406022" cy="34301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nvGrpSpPr>
          <p:cNvPr id="17" name="図形グループ 58">
            <a:extLst>
              <a:ext uri="{FF2B5EF4-FFF2-40B4-BE49-F238E27FC236}">
                <a16:creationId xmlns:a16="http://schemas.microsoft.com/office/drawing/2014/main" id="{0B21744C-2271-9B78-77E4-611D6A50145E}"/>
              </a:ext>
            </a:extLst>
          </p:cNvPr>
          <p:cNvGrpSpPr/>
          <p:nvPr/>
        </p:nvGrpSpPr>
        <p:grpSpPr>
          <a:xfrm>
            <a:off x="4163841" y="3250469"/>
            <a:ext cx="492444" cy="461665"/>
            <a:chOff x="7471821" y="2229458"/>
            <a:chExt cx="492444" cy="461665"/>
          </a:xfrm>
        </p:grpSpPr>
        <p:sp>
          <p:nvSpPr>
            <p:cNvPr id="18" name="円/楕円 59">
              <a:extLst>
                <a:ext uri="{FF2B5EF4-FFF2-40B4-BE49-F238E27FC236}">
                  <a16:creationId xmlns:a16="http://schemas.microsoft.com/office/drawing/2014/main" id="{ACE7EC70-1912-1793-00F5-027954699D55}"/>
                </a:ext>
              </a:extLst>
            </p:cNvPr>
            <p:cNvSpPr>
              <a:spLocks noChangeAspect="1"/>
            </p:cNvSpPr>
            <p:nvPr/>
          </p:nvSpPr>
          <p:spPr>
            <a:xfrm>
              <a:off x="7583041" y="2376070"/>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19" name="正方形/長方形 18">
              <a:extLst>
                <a:ext uri="{FF2B5EF4-FFF2-40B4-BE49-F238E27FC236}">
                  <a16:creationId xmlns:a16="http://schemas.microsoft.com/office/drawing/2014/main" id="{B5028099-1E6C-19C5-FD06-EA8EB583D199}"/>
                </a:ext>
              </a:extLst>
            </p:cNvPr>
            <p:cNvSpPr/>
            <p:nvPr/>
          </p:nvSpPr>
          <p:spPr>
            <a:xfrm>
              <a:off x="7471821" y="2229458"/>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❾</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pic>
        <p:nvPicPr>
          <p:cNvPr id="8" name="図 7" descr="ジャンル一覧画面の下部に「オンライン診療」ボタンが表示されている画像">
            <a:extLst>
              <a:ext uri="{FF2B5EF4-FFF2-40B4-BE49-F238E27FC236}">
                <a16:creationId xmlns:a16="http://schemas.microsoft.com/office/drawing/2014/main" id="{F06F453D-FCB8-44BF-A361-70526385D2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0971" y="1892960"/>
            <a:ext cx="1620000" cy="2881440"/>
          </a:xfrm>
          <a:prstGeom prst="rect">
            <a:avLst/>
          </a:prstGeom>
          <a:ln w="9525">
            <a:solidFill>
              <a:schemeClr val="tx1">
                <a:lumMod val="50000"/>
                <a:lumOff val="50000"/>
              </a:schemeClr>
            </a:solidFill>
          </a:ln>
        </p:spPr>
      </p:pic>
      <p:sp>
        <p:nvSpPr>
          <p:cNvPr id="70" name="正方形/長方形 69"/>
          <p:cNvSpPr/>
          <p:nvPr/>
        </p:nvSpPr>
        <p:spPr>
          <a:xfrm>
            <a:off x="5752864" y="4479053"/>
            <a:ext cx="607066" cy="270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nvGrpSpPr>
          <p:cNvPr id="14" name="図形グループ 58">
            <a:extLst>
              <a:ext uri="{FF2B5EF4-FFF2-40B4-BE49-F238E27FC236}">
                <a16:creationId xmlns:a16="http://schemas.microsoft.com/office/drawing/2014/main" id="{37F32DBE-6534-4FD6-E20D-0D79B1E344CD}"/>
              </a:ext>
            </a:extLst>
          </p:cNvPr>
          <p:cNvGrpSpPr/>
          <p:nvPr/>
        </p:nvGrpSpPr>
        <p:grpSpPr>
          <a:xfrm>
            <a:off x="5495696" y="4224200"/>
            <a:ext cx="492444" cy="461665"/>
            <a:chOff x="7471821" y="2229458"/>
            <a:chExt cx="492444" cy="461665"/>
          </a:xfrm>
        </p:grpSpPr>
        <p:sp>
          <p:nvSpPr>
            <p:cNvPr id="15" name="円/楕円 59">
              <a:extLst>
                <a:ext uri="{FF2B5EF4-FFF2-40B4-BE49-F238E27FC236}">
                  <a16:creationId xmlns:a16="http://schemas.microsoft.com/office/drawing/2014/main" id="{FBC37F42-4F5B-687C-B24E-E6A072CE4470}"/>
                </a:ext>
              </a:extLst>
            </p:cNvPr>
            <p:cNvSpPr>
              <a:spLocks noChangeAspect="1"/>
            </p:cNvSpPr>
            <p:nvPr/>
          </p:nvSpPr>
          <p:spPr>
            <a:xfrm>
              <a:off x="7583041" y="2376070"/>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16" name="正方形/長方形 15">
              <a:extLst>
                <a:ext uri="{FF2B5EF4-FFF2-40B4-BE49-F238E27FC236}">
                  <a16:creationId xmlns:a16="http://schemas.microsoft.com/office/drawing/2014/main" id="{4917987E-420C-0808-593F-A8F67246F4E2}"/>
                </a:ext>
              </a:extLst>
            </p:cNvPr>
            <p:cNvSpPr/>
            <p:nvPr/>
          </p:nvSpPr>
          <p:spPr>
            <a:xfrm>
              <a:off x="7471821" y="2229458"/>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➓</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grpSp>
        <p:nvGrpSpPr>
          <p:cNvPr id="21" name="グループ化 20" descr="地図上で受診したい医療機関を探すために、指先をスライドさせて地図を動かしている画像">
            <a:extLst>
              <a:ext uri="{FF2B5EF4-FFF2-40B4-BE49-F238E27FC236}">
                <a16:creationId xmlns:a16="http://schemas.microsoft.com/office/drawing/2014/main" id="{3F656953-F5D2-3FB9-8BC3-7C70F4442383}"/>
              </a:ext>
            </a:extLst>
          </p:cNvPr>
          <p:cNvGrpSpPr/>
          <p:nvPr/>
        </p:nvGrpSpPr>
        <p:grpSpPr>
          <a:xfrm>
            <a:off x="6881347" y="2215760"/>
            <a:ext cx="1741500" cy="3064083"/>
            <a:chOff x="2885118" y="1936311"/>
            <a:chExt cx="2124000" cy="3578260"/>
          </a:xfrm>
        </p:grpSpPr>
        <p:pic>
          <p:nvPicPr>
            <p:cNvPr id="22" name="図 21">
              <a:extLst>
                <a:ext uri="{FF2B5EF4-FFF2-40B4-BE49-F238E27FC236}">
                  <a16:creationId xmlns:a16="http://schemas.microsoft.com/office/drawing/2014/main" id="{3BF37FED-24E6-31BF-097E-06F42DF82B5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61975" y="1998287"/>
              <a:ext cx="1978429" cy="3516284"/>
            </a:xfrm>
            <a:prstGeom prst="rect">
              <a:avLst/>
            </a:prstGeom>
            <a:ln>
              <a:solidFill>
                <a:schemeClr val="tx1">
                  <a:lumMod val="50000"/>
                  <a:lumOff val="50000"/>
                </a:schemeClr>
              </a:solidFill>
            </a:ln>
          </p:spPr>
        </p:pic>
        <p:sp>
          <p:nvSpPr>
            <p:cNvPr id="23" name="正方形/長方形 22">
              <a:extLst>
                <a:ext uri="{FF2B5EF4-FFF2-40B4-BE49-F238E27FC236}">
                  <a16:creationId xmlns:a16="http://schemas.microsoft.com/office/drawing/2014/main" id="{154A693B-235E-56F2-7FF7-2E95130EF172}"/>
                </a:ext>
              </a:extLst>
            </p:cNvPr>
            <p:cNvSpPr/>
            <p:nvPr/>
          </p:nvSpPr>
          <p:spPr>
            <a:xfrm>
              <a:off x="2885118" y="1936311"/>
              <a:ext cx="2124000" cy="2988000"/>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sp>
        <p:nvSpPr>
          <p:cNvPr id="29" name="上矢印 53">
            <a:extLst>
              <a:ext uri="{FF2B5EF4-FFF2-40B4-BE49-F238E27FC236}">
                <a16:creationId xmlns:a16="http://schemas.microsoft.com/office/drawing/2014/main" id="{736F4067-62CF-2056-0C5F-0A682EAA1EBE}"/>
              </a:ext>
            </a:extLst>
          </p:cNvPr>
          <p:cNvSpPr>
            <a:spLocks/>
          </p:cNvSpPr>
          <p:nvPr/>
        </p:nvSpPr>
        <p:spPr>
          <a:xfrm>
            <a:off x="7555270" y="4326782"/>
            <a:ext cx="360000" cy="972000"/>
          </a:xfrm>
          <a:prstGeom prst="upArrow">
            <a:avLst/>
          </a:prstGeom>
          <a:solidFill>
            <a:schemeClr val="accent6"/>
          </a:solidFill>
          <a:ln>
            <a:noFill/>
          </a:ln>
          <a:effectLst>
            <a:outerShdw blurRad="50800" dist="762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defPPr>
              <a:defRPr lang="ja-JP"/>
            </a:defPPr>
            <a:lvl1pPr marL="0" algn="l" defTabSz="829178" rtl="0" eaLnBrk="1" latinLnBrk="0" hangingPunct="1">
              <a:defRPr kumimoji="1" sz="1632" kern="1200">
                <a:solidFill>
                  <a:schemeClr val="lt1"/>
                </a:solidFill>
                <a:latin typeface="+mn-lt"/>
                <a:ea typeface="+mn-ea"/>
                <a:cs typeface="+mn-cs"/>
              </a:defRPr>
            </a:lvl1pPr>
            <a:lvl2pPr marL="414589" algn="l" defTabSz="829178" rtl="0" eaLnBrk="1" latinLnBrk="0" hangingPunct="1">
              <a:defRPr kumimoji="1" sz="1632" kern="1200">
                <a:solidFill>
                  <a:schemeClr val="lt1"/>
                </a:solidFill>
                <a:latin typeface="+mn-lt"/>
                <a:ea typeface="+mn-ea"/>
                <a:cs typeface="+mn-cs"/>
              </a:defRPr>
            </a:lvl2pPr>
            <a:lvl3pPr marL="829178" algn="l" defTabSz="829178" rtl="0" eaLnBrk="1" latinLnBrk="0" hangingPunct="1">
              <a:defRPr kumimoji="1" sz="1632" kern="1200">
                <a:solidFill>
                  <a:schemeClr val="lt1"/>
                </a:solidFill>
                <a:latin typeface="+mn-lt"/>
                <a:ea typeface="+mn-ea"/>
                <a:cs typeface="+mn-cs"/>
              </a:defRPr>
            </a:lvl3pPr>
            <a:lvl4pPr marL="1243767" algn="l" defTabSz="829178" rtl="0" eaLnBrk="1" latinLnBrk="0" hangingPunct="1">
              <a:defRPr kumimoji="1" sz="1632" kern="1200">
                <a:solidFill>
                  <a:schemeClr val="lt1"/>
                </a:solidFill>
                <a:latin typeface="+mn-lt"/>
                <a:ea typeface="+mn-ea"/>
                <a:cs typeface="+mn-cs"/>
              </a:defRPr>
            </a:lvl4pPr>
            <a:lvl5pPr marL="1658356" algn="l" defTabSz="829178" rtl="0" eaLnBrk="1" latinLnBrk="0" hangingPunct="1">
              <a:defRPr kumimoji="1" sz="1632" kern="1200">
                <a:solidFill>
                  <a:schemeClr val="lt1"/>
                </a:solidFill>
                <a:latin typeface="+mn-lt"/>
                <a:ea typeface="+mn-ea"/>
                <a:cs typeface="+mn-cs"/>
              </a:defRPr>
            </a:lvl5pPr>
            <a:lvl6pPr marL="2072945" algn="l" defTabSz="829178" rtl="0" eaLnBrk="1" latinLnBrk="0" hangingPunct="1">
              <a:defRPr kumimoji="1" sz="1632" kern="1200">
                <a:solidFill>
                  <a:schemeClr val="lt1"/>
                </a:solidFill>
                <a:latin typeface="+mn-lt"/>
                <a:ea typeface="+mn-ea"/>
                <a:cs typeface="+mn-cs"/>
              </a:defRPr>
            </a:lvl6pPr>
            <a:lvl7pPr marL="2487534" algn="l" defTabSz="829178" rtl="0" eaLnBrk="1" latinLnBrk="0" hangingPunct="1">
              <a:defRPr kumimoji="1" sz="1632" kern="1200">
                <a:solidFill>
                  <a:schemeClr val="lt1"/>
                </a:solidFill>
                <a:latin typeface="+mn-lt"/>
                <a:ea typeface="+mn-ea"/>
                <a:cs typeface="+mn-cs"/>
              </a:defRPr>
            </a:lvl7pPr>
            <a:lvl8pPr marL="2902123" algn="l" defTabSz="829178" rtl="0" eaLnBrk="1" latinLnBrk="0" hangingPunct="1">
              <a:defRPr kumimoji="1" sz="1632" kern="1200">
                <a:solidFill>
                  <a:schemeClr val="lt1"/>
                </a:solidFill>
                <a:latin typeface="+mn-lt"/>
                <a:ea typeface="+mn-ea"/>
                <a:cs typeface="+mn-cs"/>
              </a:defRPr>
            </a:lvl8pPr>
            <a:lvl9pPr marL="3316712" algn="l" defTabSz="829178" rtl="0" eaLnBrk="1" latinLnBrk="0" hangingPunct="1">
              <a:defRPr kumimoji="1" sz="1632" kern="1200">
                <a:solidFill>
                  <a:schemeClr val="lt1"/>
                </a:solidFill>
                <a:latin typeface="+mn-lt"/>
                <a:ea typeface="+mn-ea"/>
                <a:cs typeface="+mn-cs"/>
              </a:defRPr>
            </a:lvl9pPr>
          </a:lstStyle>
          <a:p>
            <a:pPr algn="ctr"/>
            <a:endParaRPr kumimoji="1" lang="ja-JP" altLang="en-US"/>
          </a:p>
        </p:txBody>
      </p:sp>
      <p:pic>
        <p:nvPicPr>
          <p:cNvPr id="30" name="図 29">
            <a:extLst>
              <a:ext uri="{FF2B5EF4-FFF2-40B4-BE49-F238E27FC236}">
                <a16:creationId xmlns:a16="http://schemas.microsoft.com/office/drawing/2014/main" id="{BD0E9100-CDBB-47D9-B742-E4CEC453E9C7}"/>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7117660">
            <a:off x="7837166" y="4809592"/>
            <a:ext cx="564807" cy="644401"/>
          </a:xfrm>
          <a:prstGeom prst="rect">
            <a:avLst/>
          </a:prstGeom>
        </p:spPr>
      </p:pic>
      <p:grpSp>
        <p:nvGrpSpPr>
          <p:cNvPr id="31" name="図形グループ 58">
            <a:extLst>
              <a:ext uri="{FF2B5EF4-FFF2-40B4-BE49-F238E27FC236}">
                <a16:creationId xmlns:a16="http://schemas.microsoft.com/office/drawing/2014/main" id="{8B1CE0B4-D985-5E37-59C7-D60B3AC141C3}"/>
              </a:ext>
            </a:extLst>
          </p:cNvPr>
          <p:cNvGrpSpPr/>
          <p:nvPr/>
        </p:nvGrpSpPr>
        <p:grpSpPr>
          <a:xfrm>
            <a:off x="7184938" y="5003784"/>
            <a:ext cx="617352" cy="558816"/>
            <a:chOff x="7471822" y="2290110"/>
            <a:chExt cx="492443" cy="461665"/>
          </a:xfrm>
        </p:grpSpPr>
        <p:sp>
          <p:nvSpPr>
            <p:cNvPr id="32" name="円/楕円 59">
              <a:extLst>
                <a:ext uri="{FF2B5EF4-FFF2-40B4-BE49-F238E27FC236}">
                  <a16:creationId xmlns:a16="http://schemas.microsoft.com/office/drawing/2014/main" id="{CE9EA5BA-1556-D2B9-10FE-686815E3C093}"/>
                </a:ext>
              </a:extLst>
            </p:cNvPr>
            <p:cNvSpPr>
              <a:spLocks noChangeAspect="1"/>
            </p:cNvSpPr>
            <p:nvPr/>
          </p:nvSpPr>
          <p:spPr>
            <a:xfrm>
              <a:off x="7583041" y="2376070"/>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33" name="正方形/長方形 32">
              <a:extLst>
                <a:ext uri="{FF2B5EF4-FFF2-40B4-BE49-F238E27FC236}">
                  <a16:creationId xmlns:a16="http://schemas.microsoft.com/office/drawing/2014/main" id="{61D1392C-3DF3-829E-1690-B0743E35399C}"/>
                </a:ext>
              </a:extLst>
            </p:cNvPr>
            <p:cNvSpPr/>
            <p:nvPr/>
          </p:nvSpPr>
          <p:spPr>
            <a:xfrm>
              <a:off x="7471822" y="2290110"/>
              <a:ext cx="492443"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⓫</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sp>
        <p:nvSpPr>
          <p:cNvPr id="37" name="テキスト ボックス 36">
            <a:extLst>
              <a:ext uri="{FF2B5EF4-FFF2-40B4-BE49-F238E27FC236}">
                <a16:creationId xmlns:a16="http://schemas.microsoft.com/office/drawing/2014/main" id="{85201C5D-EF11-E7E2-8DF0-8BAA2B9D31FA}"/>
              </a:ext>
            </a:extLst>
          </p:cNvPr>
          <p:cNvSpPr txBox="1"/>
          <p:nvPr/>
        </p:nvSpPr>
        <p:spPr>
          <a:xfrm>
            <a:off x="4471606" y="5153778"/>
            <a:ext cx="2123751" cy="830997"/>
          </a:xfrm>
          <a:prstGeom prst="rect">
            <a:avLst/>
          </a:prstGeom>
          <a:solidFill>
            <a:srgbClr val="FFFFCC"/>
          </a:solidFill>
          <a:ln>
            <a:solidFill>
              <a:srgbClr val="009650"/>
            </a:solidFill>
          </a:ln>
        </p:spPr>
        <p:txBody>
          <a:bodyPr wrap="square" rtlCol="0">
            <a:spAutoFit/>
          </a:bodyPr>
          <a:lstStyle/>
          <a:p>
            <a:r>
              <a:rPr kumimoji="1" lang="en-US" altLang="ja-JP" sz="1600" b="1" dirty="0">
                <a:latin typeface="BIZ UDゴシック" panose="020B0400000000000000" pitchFamily="49" charset="-128"/>
                <a:ea typeface="BIZ UDゴシック" panose="020B0400000000000000" pitchFamily="49" charset="-128"/>
              </a:rPr>
              <a:t>※</a:t>
            </a:r>
            <a:r>
              <a:rPr kumimoji="1" lang="ja-JP" altLang="en-US" sz="1600" b="1" dirty="0">
                <a:latin typeface="BIZ UDゴシック" panose="020B0400000000000000" pitchFamily="49" charset="-128"/>
                <a:ea typeface="BIZ UDゴシック" panose="020B0400000000000000" pitchFamily="49" charset="-128"/>
              </a:rPr>
              <a:t>この地図の部分は</a:t>
            </a:r>
            <a:r>
              <a:rPr kumimoji="1" lang="en-US" altLang="ja-JP" sz="1600" b="1" dirty="0" err="1">
                <a:latin typeface="BIZ UDゴシック" panose="020B0400000000000000" pitchFamily="49" charset="-128"/>
                <a:ea typeface="BIZ UDゴシック" panose="020B0400000000000000" pitchFamily="49" charset="-128"/>
              </a:rPr>
              <a:t>VoiceOver</a:t>
            </a:r>
            <a:r>
              <a:rPr kumimoji="1" lang="ja-JP" altLang="en-US" sz="1600" b="1" dirty="0">
                <a:latin typeface="BIZ UDゴシック" panose="020B0400000000000000" pitchFamily="49" charset="-128"/>
                <a:ea typeface="BIZ UDゴシック" panose="020B0400000000000000" pitchFamily="49" charset="-128"/>
              </a:rPr>
              <a:t>では利用</a:t>
            </a:r>
            <a:endParaRPr kumimoji="1" lang="en-US" altLang="ja-JP" sz="1600" b="1" dirty="0">
              <a:latin typeface="BIZ UDゴシック" panose="020B0400000000000000" pitchFamily="49" charset="-128"/>
              <a:ea typeface="BIZ UDゴシック" panose="020B0400000000000000" pitchFamily="49" charset="-128"/>
            </a:endParaRPr>
          </a:p>
          <a:p>
            <a:r>
              <a:rPr kumimoji="1" lang="ja-JP" altLang="en-US" sz="1600" b="1" dirty="0">
                <a:latin typeface="BIZ UDゴシック" panose="020B0400000000000000" pitchFamily="49" charset="-128"/>
                <a:ea typeface="BIZ UDゴシック" panose="020B0400000000000000" pitchFamily="49" charset="-128"/>
              </a:rPr>
              <a:t>できません。</a:t>
            </a:r>
          </a:p>
        </p:txBody>
      </p:sp>
      <p:grpSp>
        <p:nvGrpSpPr>
          <p:cNvPr id="2" name="図形グループ 58">
            <a:extLst>
              <a:ext uri="{FF2B5EF4-FFF2-40B4-BE49-F238E27FC236}">
                <a16:creationId xmlns:a16="http://schemas.microsoft.com/office/drawing/2014/main" id="{FA8F9E56-7049-B85B-DE53-717FCF710A2B}"/>
              </a:ext>
            </a:extLst>
          </p:cNvPr>
          <p:cNvGrpSpPr/>
          <p:nvPr/>
        </p:nvGrpSpPr>
        <p:grpSpPr>
          <a:xfrm>
            <a:off x="4092375" y="1402385"/>
            <a:ext cx="492444" cy="461665"/>
            <a:chOff x="7471822" y="2229458"/>
            <a:chExt cx="492444" cy="461665"/>
          </a:xfrm>
        </p:grpSpPr>
        <p:sp>
          <p:nvSpPr>
            <p:cNvPr id="3" name="円/楕円 59">
              <a:extLst>
                <a:ext uri="{FF2B5EF4-FFF2-40B4-BE49-F238E27FC236}">
                  <a16:creationId xmlns:a16="http://schemas.microsoft.com/office/drawing/2014/main" id="{043CD1D6-39B3-8201-BFA9-1B829E60CF99}"/>
                </a:ext>
              </a:extLst>
            </p:cNvPr>
            <p:cNvSpPr>
              <a:spLocks noChangeAspect="1"/>
            </p:cNvSpPr>
            <p:nvPr/>
          </p:nvSpPr>
          <p:spPr>
            <a:xfrm>
              <a:off x="7583041" y="2376070"/>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 name="正方形/長方形 3">
              <a:extLst>
                <a:ext uri="{FF2B5EF4-FFF2-40B4-BE49-F238E27FC236}">
                  <a16:creationId xmlns:a16="http://schemas.microsoft.com/office/drawing/2014/main" id="{2ABE4BD6-6052-8E77-7D2D-7E966CC85F98}"/>
                </a:ext>
              </a:extLst>
            </p:cNvPr>
            <p:cNvSpPr/>
            <p:nvPr/>
          </p:nvSpPr>
          <p:spPr>
            <a:xfrm>
              <a:off x="7471822" y="2229458"/>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❽</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spTree>
    <p:extLst>
      <p:ext uri="{BB962C8B-B14F-4D97-AF65-F5344CB8AC3E}">
        <p14:creationId xmlns:p14="http://schemas.microsoft.com/office/powerpoint/2010/main" val="173372958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Yu Gothic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7558</Words>
  <Application>Microsoft Office PowerPoint</Application>
  <PresentationFormat>画面に合わせる (4:3)</PresentationFormat>
  <Paragraphs>1320</Paragraphs>
  <Slides>80</Slides>
  <Notes>80</Notes>
  <HiddenSlides>0</HiddenSlides>
  <MMClips>0</MMClips>
  <ScaleCrop>false</ScaleCrop>
  <HeadingPairs>
    <vt:vector size="8" baseType="variant">
      <vt:variant>
        <vt:lpstr>使用されているフォント</vt:lpstr>
      </vt:variant>
      <vt:variant>
        <vt:i4>9</vt:i4>
      </vt:variant>
      <vt:variant>
        <vt:lpstr>テーマ</vt:lpstr>
      </vt:variant>
      <vt:variant>
        <vt:i4>2</vt:i4>
      </vt:variant>
      <vt:variant>
        <vt:lpstr>埋め込まれた OLE サーバー</vt:lpstr>
      </vt:variant>
      <vt:variant>
        <vt:i4>1</vt:i4>
      </vt:variant>
      <vt:variant>
        <vt:lpstr>スライド タイトル</vt:lpstr>
      </vt:variant>
      <vt:variant>
        <vt:i4>80</vt:i4>
      </vt:variant>
    </vt:vector>
  </HeadingPairs>
  <TitlesOfParts>
    <vt:vector size="92" baseType="lpstr">
      <vt:lpstr>BIZ UDPゴシック</vt:lpstr>
      <vt:lpstr>BIZ UDゴシック</vt:lpstr>
      <vt:lpstr>Meiryo UI</vt:lpstr>
      <vt:lpstr>Meiryo</vt:lpstr>
      <vt:lpstr>游ゴシック</vt:lpstr>
      <vt:lpstr>游ゴシック</vt:lpstr>
      <vt:lpstr>Arial</vt:lpstr>
      <vt:lpstr>Calibri</vt:lpstr>
      <vt:lpstr>Century</vt:lpstr>
      <vt:lpstr>Office Theme</vt:lpstr>
      <vt:lpstr>デザインの設定</vt:lpstr>
      <vt:lpstr>think-cell スライド</vt:lpstr>
      <vt:lpstr>PowerPoint プレゼンテーション</vt:lpstr>
      <vt:lpstr>PowerPoint プレゼンテーション</vt:lpstr>
      <vt:lpstr>PowerPoint プレゼンテーション</vt:lpstr>
      <vt:lpstr>オンライン診療とは？</vt:lpstr>
      <vt:lpstr>オンライン診療・電話診療受診の手順</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オンライン診療アプリYaDoc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modified xsi:type="dcterms:W3CDTF">2022-10-14T08:02:18Z</dcterms:modified>
</cp:coreProperties>
</file>