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tags/tag33.xml" ContentType="application/vnd.openxmlformats-officedocument.presentationml.tags+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tags/tag35.xml" ContentType="application/vnd.openxmlformats-officedocument.presentationml.tags+xml"/>
  <Override PartName="/ppt/notesSlides/notesSlide41.xml" ContentType="application/vnd.openxmlformats-officedocument.presentationml.notesSlide+xml"/>
  <Override PartName="/ppt/tags/tag36.xml" ContentType="application/vnd.openxmlformats-officedocument.presentationml.tags+xml"/>
  <Override PartName="/ppt/notesSlides/notesSlide42.xml" ContentType="application/vnd.openxmlformats-officedocument.presentationml.notesSlide+xml"/>
  <Override PartName="/ppt/tags/tag37.xml" ContentType="application/vnd.openxmlformats-officedocument.presentationml.tags+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tags/tag39.xml" ContentType="application/vnd.openxmlformats-officedocument.presentationml.tags+xml"/>
  <Override PartName="/ppt/notesSlides/notesSlide45.xml" ContentType="application/vnd.openxmlformats-officedocument.presentationml.notesSlide+xml"/>
  <Override PartName="/ppt/tags/tag40.xml" ContentType="application/vnd.openxmlformats-officedocument.presentationml.tags+xml"/>
  <Override PartName="/ppt/notesSlides/notesSlide46.xml" ContentType="application/vnd.openxmlformats-officedocument.presentationml.notesSlide+xml"/>
  <Override PartName="/ppt/tags/tag41.xml" ContentType="application/vnd.openxmlformats-officedocument.presentationml.tags+xml"/>
  <Override PartName="/ppt/notesSlides/notesSlide47.xml" ContentType="application/vnd.openxmlformats-officedocument.presentationml.notesSlide+xml"/>
  <Override PartName="/ppt/tags/tag42.xml" ContentType="application/vnd.openxmlformats-officedocument.presentationml.tags+xml"/>
  <Override PartName="/ppt/notesSlides/notesSlide48.xml" ContentType="application/vnd.openxmlformats-officedocument.presentationml.notesSlide+xml"/>
  <Override PartName="/ppt/tags/tag43.xml" ContentType="application/vnd.openxmlformats-officedocument.presentationml.tags+xml"/>
  <Override PartName="/ppt/notesSlides/notesSlide49.xml" ContentType="application/vnd.openxmlformats-officedocument.presentationml.notesSlide+xml"/>
  <Override PartName="/ppt/tags/tag44.xml" ContentType="application/vnd.openxmlformats-officedocument.presentationml.tags+xml"/>
  <Override PartName="/ppt/notesSlides/notesSlide50.xml" ContentType="application/vnd.openxmlformats-officedocument.presentationml.notesSlide+xml"/>
  <Override PartName="/ppt/tags/tag45.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46.xml" ContentType="application/vnd.openxmlformats-officedocument.presentationml.tags+xml"/>
  <Override PartName="/ppt/notesSlides/notesSlide53.xml" ContentType="application/vnd.openxmlformats-officedocument.presentationml.notesSlide+xml"/>
  <Override PartName="/ppt/tags/tag47.xml" ContentType="application/vnd.openxmlformats-officedocument.presentationml.tags+xml"/>
  <Override PartName="/ppt/notesSlides/notesSlide54.xml" ContentType="application/vnd.openxmlformats-officedocument.presentationml.notesSlide+xml"/>
  <Override PartName="/ppt/tags/tag48.xml" ContentType="application/vnd.openxmlformats-officedocument.presentationml.tags+xml"/>
  <Override PartName="/ppt/notesSlides/notesSlide55.xml" ContentType="application/vnd.openxmlformats-officedocument.presentationml.notesSlide+xml"/>
  <Override PartName="/ppt/tags/tag49.xml" ContentType="application/vnd.openxmlformats-officedocument.presentationml.tags+xml"/>
  <Override PartName="/ppt/notesSlides/notesSlide56.xml" ContentType="application/vnd.openxmlformats-officedocument.presentationml.notesSlide+xml"/>
  <Override PartName="/ppt/tags/tag50.xml" ContentType="application/vnd.openxmlformats-officedocument.presentationml.tags+xml"/>
  <Override PartName="/ppt/notesSlides/notesSlide57.xml" ContentType="application/vnd.openxmlformats-officedocument.presentationml.notesSlide+xml"/>
  <Override PartName="/ppt/tags/tag51.xml" ContentType="application/vnd.openxmlformats-officedocument.presentationml.tags+xml"/>
  <Override PartName="/ppt/notesSlides/notesSlide58.xml" ContentType="application/vnd.openxmlformats-officedocument.presentationml.notesSlide+xml"/>
  <Override PartName="/ppt/tags/tag52.xml" ContentType="application/vnd.openxmlformats-officedocument.presentationml.tags+xml"/>
  <Override PartName="/ppt/notesSlides/notesSlide59.xml" ContentType="application/vnd.openxmlformats-officedocument.presentationml.notesSlide+xml"/>
  <Override PartName="/ppt/tags/tag53.xml" ContentType="application/vnd.openxmlformats-officedocument.presentationml.tags+xml"/>
  <Override PartName="/ppt/notesSlides/notesSlide60.xml" ContentType="application/vnd.openxmlformats-officedocument.presentationml.notesSlide+xml"/>
  <Override PartName="/ppt/tags/tag54.xml" ContentType="application/vnd.openxmlformats-officedocument.presentationml.tags+xml"/>
  <Override PartName="/ppt/notesSlides/notesSlide61.xml" ContentType="application/vnd.openxmlformats-officedocument.presentationml.notesSlide+xml"/>
  <Override PartName="/ppt/tags/tag55.xml" ContentType="application/vnd.openxmlformats-officedocument.presentationml.tags+xml"/>
  <Override PartName="/ppt/notesSlides/notesSlide62.xml" ContentType="application/vnd.openxmlformats-officedocument.presentationml.notesSlide+xml"/>
  <Override PartName="/ppt/tags/tag56.xml" ContentType="application/vnd.openxmlformats-officedocument.presentationml.tags+xml"/>
  <Override PartName="/ppt/notesSlides/notesSlide63.xml" ContentType="application/vnd.openxmlformats-officedocument.presentationml.notesSlide+xml"/>
  <Override PartName="/ppt/tags/tag57.xml" ContentType="application/vnd.openxmlformats-officedocument.presentationml.tags+xml"/>
  <Override PartName="/ppt/notesSlides/notesSlide64.xml" ContentType="application/vnd.openxmlformats-officedocument.presentationml.notesSlide+xml"/>
  <Override PartName="/ppt/tags/tag58.xml" ContentType="application/vnd.openxmlformats-officedocument.presentationml.tags+xml"/>
  <Override PartName="/ppt/notesSlides/notesSlide65.xml" ContentType="application/vnd.openxmlformats-officedocument.presentationml.notesSlide+xml"/>
  <Override PartName="/ppt/tags/tag59.xml" ContentType="application/vnd.openxmlformats-officedocument.presentationml.tags+xml"/>
  <Override PartName="/ppt/notesSlides/notesSlide66.xml" ContentType="application/vnd.openxmlformats-officedocument.presentationml.notesSlide+xml"/>
  <Override PartName="/ppt/tags/tag60.xml" ContentType="application/vnd.openxmlformats-officedocument.presentationml.tags+xml"/>
  <Override PartName="/ppt/notesSlides/notesSlide67.xml" ContentType="application/vnd.openxmlformats-officedocument.presentationml.notesSlide+xml"/>
  <Override PartName="/ppt/tags/tag61.xml" ContentType="application/vnd.openxmlformats-officedocument.presentationml.tags+xml"/>
  <Override PartName="/ppt/notesSlides/notesSlide6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73"/>
  </p:notesMasterIdLst>
  <p:sldIdLst>
    <p:sldId id="291" r:id="rId5"/>
    <p:sldId id="681" r:id="rId6"/>
    <p:sldId id="1111" r:id="rId7"/>
    <p:sldId id="1112" r:id="rId8"/>
    <p:sldId id="1029" r:id="rId9"/>
    <p:sldId id="692" r:id="rId10"/>
    <p:sldId id="1031" r:id="rId11"/>
    <p:sldId id="1032" r:id="rId12"/>
    <p:sldId id="1033" r:id="rId13"/>
    <p:sldId id="1034" r:id="rId14"/>
    <p:sldId id="690" r:id="rId15"/>
    <p:sldId id="691" r:id="rId16"/>
    <p:sldId id="1068" r:id="rId17"/>
    <p:sldId id="682" r:id="rId18"/>
    <p:sldId id="683" r:id="rId19"/>
    <p:sldId id="1067" r:id="rId20"/>
    <p:sldId id="684" r:id="rId21"/>
    <p:sldId id="1125" r:id="rId22"/>
    <p:sldId id="1114" r:id="rId23"/>
    <p:sldId id="1115" r:id="rId24"/>
    <p:sldId id="1087" r:id="rId25"/>
    <p:sldId id="1088" r:id="rId26"/>
    <p:sldId id="687" r:id="rId27"/>
    <p:sldId id="1090" r:id="rId28"/>
    <p:sldId id="1122" r:id="rId29"/>
    <p:sldId id="1093" r:id="rId30"/>
    <p:sldId id="1094" r:id="rId31"/>
    <p:sldId id="1095" r:id="rId32"/>
    <p:sldId id="1096" r:id="rId33"/>
    <p:sldId id="1097" r:id="rId34"/>
    <p:sldId id="1098" r:id="rId35"/>
    <p:sldId id="1091" r:id="rId36"/>
    <p:sldId id="1117" r:id="rId37"/>
    <p:sldId id="1116" r:id="rId38"/>
    <p:sldId id="1092" r:id="rId39"/>
    <p:sldId id="1099" r:id="rId40"/>
    <p:sldId id="1100" r:id="rId41"/>
    <p:sldId id="1101" r:id="rId42"/>
    <p:sldId id="1123" r:id="rId43"/>
    <p:sldId id="1119" r:id="rId44"/>
    <p:sldId id="1118" r:id="rId45"/>
    <p:sldId id="1102" r:id="rId46"/>
    <p:sldId id="1103" r:id="rId47"/>
    <p:sldId id="1104" r:id="rId48"/>
    <p:sldId id="1105" r:id="rId49"/>
    <p:sldId id="1106" r:id="rId50"/>
    <p:sldId id="1120" r:id="rId51"/>
    <p:sldId id="1121" r:id="rId52"/>
    <p:sldId id="1108" r:id="rId53"/>
    <p:sldId id="1109" r:id="rId54"/>
    <p:sldId id="1110" r:id="rId55"/>
    <p:sldId id="1042" r:id="rId56"/>
    <p:sldId id="1043" r:id="rId57"/>
    <p:sldId id="1044" r:id="rId58"/>
    <p:sldId id="1045" r:id="rId59"/>
    <p:sldId id="1046" r:id="rId60"/>
    <p:sldId id="1047" r:id="rId61"/>
    <p:sldId id="1048" r:id="rId62"/>
    <p:sldId id="1049" r:id="rId63"/>
    <p:sldId id="1050" r:id="rId64"/>
    <p:sldId id="1051" r:id="rId65"/>
    <p:sldId id="1052" r:id="rId66"/>
    <p:sldId id="1053" r:id="rId67"/>
    <p:sldId id="1054" r:id="rId68"/>
    <p:sldId id="1055" r:id="rId69"/>
    <p:sldId id="1056" r:id="rId70"/>
    <p:sldId id="1057" r:id="rId71"/>
    <p:sldId id="1058" r:id="rId72"/>
  </p:sldIdLst>
  <p:sldSz cx="9144000" cy="6858000" type="screen4x3"/>
  <p:notesSz cx="6807200" cy="9939338"/>
  <p:custDataLst>
    <p:tags r:id="rId7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C2DEF2-C688-48AE-A4B2-A2389E6164C1}" v="1" dt="2025-10-31T09:57:42.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824" y="114"/>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787" cy="498693"/>
          </a:xfrm>
          <a:prstGeom prst="rect">
            <a:avLst/>
          </a:prstGeom>
        </p:spPr>
        <p:txBody>
          <a:bodyPr vert="horz" lIns="91091" tIns="45545" rIns="91091" bIns="45545"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a:p>
        </p:txBody>
      </p:sp>
      <p:sp>
        <p:nvSpPr>
          <p:cNvPr id="3" name="日付プレースホルダー 2"/>
          <p:cNvSpPr>
            <a:spLocks noGrp="1"/>
          </p:cNvSpPr>
          <p:nvPr>
            <p:ph type="dt" idx="1"/>
          </p:nvPr>
        </p:nvSpPr>
        <p:spPr>
          <a:xfrm>
            <a:off x="3855841" y="3"/>
            <a:ext cx="2949787" cy="498693"/>
          </a:xfrm>
          <a:prstGeom prst="rect">
            <a:avLst/>
          </a:prstGeom>
        </p:spPr>
        <p:txBody>
          <a:bodyPr vert="horz" lIns="91091" tIns="45545" rIns="91091" bIns="45545"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2025/11/6</a:t>
            </a:fld>
            <a:endParaRPr lang="ja-JP" altLang="en-US"/>
          </a:p>
        </p:txBody>
      </p:sp>
      <p:sp>
        <p:nvSpPr>
          <p:cNvPr id="4" name="スライド イメージ プレースホルダー 3"/>
          <p:cNvSpPr>
            <a:spLocks noGrp="1" noRot="1" noChangeAspect="1"/>
          </p:cNvSpPr>
          <p:nvPr>
            <p:ph type="sldImg" idx="2"/>
          </p:nvPr>
        </p:nvSpPr>
        <p:spPr>
          <a:xfrm>
            <a:off x="731838" y="588963"/>
            <a:ext cx="5343525" cy="4008437"/>
          </a:xfrm>
          <a:prstGeom prst="rect">
            <a:avLst/>
          </a:prstGeom>
          <a:noFill/>
          <a:ln w="12700">
            <a:solidFill>
              <a:prstClr val="black"/>
            </a:solidFill>
          </a:ln>
        </p:spPr>
        <p:txBody>
          <a:bodyPr vert="horz" lIns="91091" tIns="45545" rIns="91091" bIns="45545" rtlCol="0" anchor="ctr"/>
          <a:lstStyle/>
          <a:p>
            <a:endParaRPr lang="ja-JP" altLang="en-US"/>
          </a:p>
        </p:txBody>
      </p:sp>
      <p:sp>
        <p:nvSpPr>
          <p:cNvPr id="5" name="ノート プレースホルダー 4"/>
          <p:cNvSpPr>
            <a:spLocks noGrp="1"/>
          </p:cNvSpPr>
          <p:nvPr>
            <p:ph type="body" sz="quarter" idx="3"/>
          </p:nvPr>
        </p:nvSpPr>
        <p:spPr>
          <a:xfrm>
            <a:off x="388364" y="4646866"/>
            <a:ext cx="6030470" cy="4793781"/>
          </a:xfrm>
          <a:prstGeom prst="rect">
            <a:avLst/>
          </a:prstGeom>
        </p:spPr>
        <p:txBody>
          <a:bodyPr vert="horz" lIns="91091" tIns="45545" rIns="91091" bIns="455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9"/>
            <a:ext cx="2949787" cy="498693"/>
          </a:xfrm>
          <a:prstGeom prst="rect">
            <a:avLst/>
          </a:prstGeom>
        </p:spPr>
        <p:txBody>
          <a:bodyPr vert="horz" lIns="91091" tIns="45545" rIns="91091" bIns="45545"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55841" y="9440649"/>
            <a:ext cx="2949787" cy="498693"/>
          </a:xfrm>
          <a:prstGeom prst="rect">
            <a:avLst/>
          </a:prstGeom>
        </p:spPr>
        <p:txBody>
          <a:bodyPr vert="horz" lIns="91091" tIns="45545" rIns="91091" bIns="45545"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a:t>
            </a:fld>
            <a:endParaRPr lang="ja-JP" altLang="en-US"/>
          </a:p>
        </p:txBody>
      </p:sp>
      <p:sp>
        <p:nvSpPr>
          <p:cNvPr id="6" name="ノート プレースホルダー 5">
            <a:extLst>
              <a:ext uri="{FF2B5EF4-FFF2-40B4-BE49-F238E27FC236}">
                <a16:creationId xmlns:a16="http://schemas.microsoft.com/office/drawing/2014/main" id="{DC8361F8-6F5F-4CFE-A416-E650AEB01E86}"/>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2577BB09-096D-087C-28CA-D5F2DD1B56F0}"/>
              </a:ext>
            </a:extLst>
          </p:cNvPr>
          <p:cNvSpPr>
            <a:spLocks noGrp="1" noRot="1" noChangeAspect="1"/>
          </p:cNvSpPr>
          <p:nvPr>
            <p:ph type="sldImg"/>
          </p:nvPr>
        </p:nvSpPr>
        <p:spPr/>
      </p:sp>
    </p:spTree>
    <p:extLst>
      <p:ext uri="{BB962C8B-B14F-4D97-AF65-F5344CB8AC3E}">
        <p14:creationId xmlns:p14="http://schemas.microsoft.com/office/powerpoint/2010/main" val="8839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a:p>
        </p:txBody>
      </p:sp>
      <p:sp>
        <p:nvSpPr>
          <p:cNvPr id="6" name="スライド イメージ プレースホルダー 5">
            <a:extLst>
              <a:ext uri="{FF2B5EF4-FFF2-40B4-BE49-F238E27FC236}">
                <a16:creationId xmlns:a16="http://schemas.microsoft.com/office/drawing/2014/main" id="{CEE3D2CF-F2A9-5F0F-6F39-96439AB2EBF6}"/>
              </a:ext>
            </a:extLst>
          </p:cNvPr>
          <p:cNvSpPr>
            <a:spLocks noGrp="1" noRot="1" noChangeAspect="1"/>
          </p:cNvSpPr>
          <p:nvPr>
            <p:ph type="sldImg"/>
          </p:nvPr>
        </p:nvSpPr>
        <p:spPr/>
      </p:sp>
    </p:spTree>
    <p:extLst>
      <p:ext uri="{BB962C8B-B14F-4D97-AF65-F5344CB8AC3E}">
        <p14:creationId xmlns:p14="http://schemas.microsoft.com/office/powerpoint/2010/main" val="404635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FFB86D8D-8F97-E260-23AB-F5CC359E42E7}"/>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a:p>
        </p:txBody>
      </p:sp>
      <p:sp>
        <p:nvSpPr>
          <p:cNvPr id="6" name="スライド イメージ プレースホルダー 5">
            <a:extLst>
              <a:ext uri="{FF2B5EF4-FFF2-40B4-BE49-F238E27FC236}">
                <a16:creationId xmlns:a16="http://schemas.microsoft.com/office/drawing/2014/main" id="{8A06DC82-9995-C3FA-70BC-2034D7790338}"/>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6" name="スライド イメージ プレースホルダー 5">
            <a:extLst>
              <a:ext uri="{FF2B5EF4-FFF2-40B4-BE49-F238E27FC236}">
                <a16:creationId xmlns:a16="http://schemas.microsoft.com/office/drawing/2014/main" id="{C106CCE3-A8F1-E4F4-99C5-217A90622B11}"/>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a:p>
        </p:txBody>
      </p:sp>
      <p:sp>
        <p:nvSpPr>
          <p:cNvPr id="6" name="スライド イメージ プレースホルダー 5">
            <a:extLst>
              <a:ext uri="{FF2B5EF4-FFF2-40B4-BE49-F238E27FC236}">
                <a16:creationId xmlns:a16="http://schemas.microsoft.com/office/drawing/2014/main" id="{9DC0873A-D906-F58D-200A-168F954BCD1B}"/>
              </a:ext>
            </a:extLst>
          </p:cNvPr>
          <p:cNvSpPr>
            <a:spLocks noGrp="1" noRot="1" noChangeAspect="1"/>
          </p:cNvSpPr>
          <p:nvPr>
            <p:ph type="sldImg"/>
          </p:nvPr>
        </p:nvSpPr>
        <p:spPr/>
      </p:sp>
    </p:spTree>
    <p:extLst>
      <p:ext uri="{BB962C8B-B14F-4D97-AF65-F5344CB8AC3E}">
        <p14:creationId xmlns:p14="http://schemas.microsoft.com/office/powerpoint/2010/main" val="3343862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6" name="スライド イメージ プレースホルダー 5">
            <a:extLst>
              <a:ext uri="{FF2B5EF4-FFF2-40B4-BE49-F238E27FC236}">
                <a16:creationId xmlns:a16="http://schemas.microsoft.com/office/drawing/2014/main" id="{E0EFA264-0993-FAD1-536A-57BC513FDC9C}"/>
              </a:ext>
            </a:extLst>
          </p:cNvPr>
          <p:cNvSpPr>
            <a:spLocks noGrp="1" noRot="1" noChangeAspect="1"/>
          </p:cNvSpPr>
          <p:nvPr>
            <p:ph type="sldImg"/>
          </p:nvPr>
        </p:nvSpPr>
        <p:spPr/>
      </p:sp>
    </p:spTree>
    <p:extLst>
      <p:ext uri="{BB962C8B-B14F-4D97-AF65-F5344CB8AC3E}">
        <p14:creationId xmlns:p14="http://schemas.microsoft.com/office/powerpoint/2010/main" val="524674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6" name="スライド イメージ プレースホルダー 5">
            <a:extLst>
              <a:ext uri="{FF2B5EF4-FFF2-40B4-BE49-F238E27FC236}">
                <a16:creationId xmlns:a16="http://schemas.microsoft.com/office/drawing/2014/main" id="{F38B8CC3-29A4-A2BA-2C3F-3CB9629E175B}"/>
              </a:ext>
            </a:extLst>
          </p:cNvPr>
          <p:cNvSpPr>
            <a:spLocks noGrp="1" noRot="1" noChangeAspect="1"/>
          </p:cNvSpPr>
          <p:nvPr>
            <p:ph type="sldImg"/>
          </p:nvPr>
        </p:nvSpPr>
        <p:spPr/>
      </p:sp>
    </p:spTree>
    <p:extLst>
      <p:ext uri="{BB962C8B-B14F-4D97-AF65-F5344CB8AC3E}">
        <p14:creationId xmlns:p14="http://schemas.microsoft.com/office/powerpoint/2010/main" val="3234767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a:p>
        </p:txBody>
      </p:sp>
      <p:sp>
        <p:nvSpPr>
          <p:cNvPr id="6" name="スライド イメージ プレースホルダー 5">
            <a:extLst>
              <a:ext uri="{FF2B5EF4-FFF2-40B4-BE49-F238E27FC236}">
                <a16:creationId xmlns:a16="http://schemas.microsoft.com/office/drawing/2014/main" id="{7A976E92-6C67-7532-0C12-1B26B39D1E27}"/>
              </a:ext>
            </a:extLst>
          </p:cNvPr>
          <p:cNvSpPr>
            <a:spLocks noGrp="1" noRot="1" noChangeAspect="1"/>
          </p:cNvSpPr>
          <p:nvPr>
            <p:ph type="sldImg"/>
          </p:nvPr>
        </p:nvSpPr>
        <p:spPr/>
      </p:sp>
    </p:spTree>
    <p:extLst>
      <p:ext uri="{BB962C8B-B14F-4D97-AF65-F5344CB8AC3E}">
        <p14:creationId xmlns:p14="http://schemas.microsoft.com/office/powerpoint/2010/main" val="2151688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a:p>
        </p:txBody>
      </p:sp>
      <p:sp>
        <p:nvSpPr>
          <p:cNvPr id="6" name="スライド イメージ プレースホルダー 5">
            <a:extLst>
              <a:ext uri="{FF2B5EF4-FFF2-40B4-BE49-F238E27FC236}">
                <a16:creationId xmlns:a16="http://schemas.microsoft.com/office/drawing/2014/main" id="{87F37988-114D-81F4-EC97-BDE4BDEE8F5E}"/>
              </a:ext>
            </a:extLst>
          </p:cNvPr>
          <p:cNvSpPr>
            <a:spLocks noGrp="1" noRot="1" noChangeAspect="1"/>
          </p:cNvSpPr>
          <p:nvPr>
            <p:ph type="sldImg"/>
          </p:nvPr>
        </p:nvSpPr>
        <p:spPr/>
      </p:sp>
    </p:spTree>
    <p:extLst>
      <p:ext uri="{BB962C8B-B14F-4D97-AF65-F5344CB8AC3E}">
        <p14:creationId xmlns:p14="http://schemas.microsoft.com/office/powerpoint/2010/main" val="4170308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a:p>
        </p:txBody>
      </p:sp>
      <p:sp>
        <p:nvSpPr>
          <p:cNvPr id="6" name="スライド イメージ プレースホルダー 5">
            <a:extLst>
              <a:ext uri="{FF2B5EF4-FFF2-40B4-BE49-F238E27FC236}">
                <a16:creationId xmlns:a16="http://schemas.microsoft.com/office/drawing/2014/main" id="{0CCA5636-6F40-B434-1DEC-DD629EF4102C}"/>
              </a:ext>
            </a:extLst>
          </p:cNvPr>
          <p:cNvSpPr>
            <a:spLocks noGrp="1" noRot="1" noChangeAspect="1"/>
          </p:cNvSpPr>
          <p:nvPr>
            <p:ph type="sldImg"/>
          </p:nvPr>
        </p:nvSpPr>
        <p:spPr/>
      </p:sp>
    </p:spTree>
    <p:extLst>
      <p:ext uri="{BB962C8B-B14F-4D97-AF65-F5344CB8AC3E}">
        <p14:creationId xmlns:p14="http://schemas.microsoft.com/office/powerpoint/2010/main" val="2175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a:t>
            </a:fld>
            <a:endParaRPr lang="ja-JP" altLang="en-US"/>
          </a:p>
        </p:txBody>
      </p:sp>
      <p:sp>
        <p:nvSpPr>
          <p:cNvPr id="5" name="ノート プレースホルダー 4">
            <a:extLst>
              <a:ext uri="{FF2B5EF4-FFF2-40B4-BE49-F238E27FC236}">
                <a16:creationId xmlns:a16="http://schemas.microsoft.com/office/drawing/2014/main" id="{32763E56-53A6-4C6C-9BA9-D46853188CA2}"/>
              </a:ext>
            </a:extLst>
          </p:cNvPr>
          <p:cNvSpPr>
            <a:spLocks noGrp="1"/>
          </p:cNvSpPr>
          <p:nvPr>
            <p:ph type="body" sz="quarter" idx="3"/>
          </p:nvPr>
        </p:nvSpPr>
        <p:spPr/>
        <p:txBody>
          <a:bodyPr/>
          <a:lstStyle/>
          <a:p>
            <a:endParaRPr lang="ja-JP" altLang="en-US"/>
          </a:p>
        </p:txBody>
      </p:sp>
      <p:sp>
        <p:nvSpPr>
          <p:cNvPr id="6" name="スライド イメージ プレースホルダー 5">
            <a:extLst>
              <a:ext uri="{FF2B5EF4-FFF2-40B4-BE49-F238E27FC236}">
                <a16:creationId xmlns:a16="http://schemas.microsoft.com/office/drawing/2014/main" id="{4E63DA64-174B-66C5-0A86-42C8EF2B622C}"/>
              </a:ext>
            </a:extLst>
          </p:cNvPr>
          <p:cNvSpPr>
            <a:spLocks noGrp="1" noRot="1" noChangeAspect="1"/>
          </p:cNvSpPr>
          <p:nvPr>
            <p:ph type="sldImg"/>
          </p:nvPr>
        </p:nvSpPr>
        <p:spPr/>
      </p:sp>
    </p:spTree>
    <p:extLst>
      <p:ext uri="{BB962C8B-B14F-4D97-AF65-F5344CB8AC3E}">
        <p14:creationId xmlns:p14="http://schemas.microsoft.com/office/powerpoint/2010/main" val="216038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78D32E13-64EC-7691-6E36-687AD78134EC}"/>
              </a:ext>
            </a:extLst>
          </p:cNvPr>
          <p:cNvSpPr>
            <a:spLocks noGrp="1" noRot="1" noChangeAspect="1"/>
          </p:cNvSpPr>
          <p:nvPr>
            <p:ph type="sldImg"/>
          </p:nvPr>
        </p:nvSpPr>
        <p:spPr/>
      </p:sp>
    </p:spTree>
    <p:extLst>
      <p:ext uri="{BB962C8B-B14F-4D97-AF65-F5344CB8AC3E}">
        <p14:creationId xmlns:p14="http://schemas.microsoft.com/office/powerpoint/2010/main" val="2695050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a:p>
        </p:txBody>
      </p:sp>
      <p:sp>
        <p:nvSpPr>
          <p:cNvPr id="6" name="スライド イメージ プレースホルダー 5">
            <a:extLst>
              <a:ext uri="{FF2B5EF4-FFF2-40B4-BE49-F238E27FC236}">
                <a16:creationId xmlns:a16="http://schemas.microsoft.com/office/drawing/2014/main" id="{55DF2A06-06B3-370E-2FD1-C149704A47F5}"/>
              </a:ext>
            </a:extLst>
          </p:cNvPr>
          <p:cNvSpPr>
            <a:spLocks noGrp="1" noRot="1" noChangeAspect="1"/>
          </p:cNvSpPr>
          <p:nvPr>
            <p:ph type="sldImg"/>
          </p:nvPr>
        </p:nvSpPr>
        <p:spPr/>
      </p:sp>
    </p:spTree>
    <p:extLst>
      <p:ext uri="{BB962C8B-B14F-4D97-AF65-F5344CB8AC3E}">
        <p14:creationId xmlns:p14="http://schemas.microsoft.com/office/powerpoint/2010/main" val="4012736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6" name="スライド イメージ プレースホルダー 5">
            <a:extLst>
              <a:ext uri="{FF2B5EF4-FFF2-40B4-BE49-F238E27FC236}">
                <a16:creationId xmlns:a16="http://schemas.microsoft.com/office/drawing/2014/main" id="{1A95F00A-0133-7F8A-1D9C-63928D8FA0C1}"/>
              </a:ext>
            </a:extLst>
          </p:cNvPr>
          <p:cNvSpPr>
            <a:spLocks noGrp="1" noRot="1" noChangeAspect="1"/>
          </p:cNvSpPr>
          <p:nvPr>
            <p:ph type="sldImg"/>
          </p:nvPr>
        </p:nvSpPr>
        <p:spPr/>
      </p:sp>
    </p:spTree>
    <p:extLst>
      <p:ext uri="{BB962C8B-B14F-4D97-AF65-F5344CB8AC3E}">
        <p14:creationId xmlns:p14="http://schemas.microsoft.com/office/powerpoint/2010/main" val="1833866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791E588D-D26D-64EE-9DCA-1762574407A0}"/>
              </a:ext>
            </a:extLst>
          </p:cNvPr>
          <p:cNvSpPr>
            <a:spLocks noGrp="1" noRot="1" noChangeAspect="1"/>
          </p:cNvSpPr>
          <p:nvPr>
            <p:ph type="sldImg"/>
          </p:nvPr>
        </p:nvSpPr>
        <p:spPr/>
      </p:sp>
    </p:spTree>
    <p:extLst>
      <p:ext uri="{BB962C8B-B14F-4D97-AF65-F5344CB8AC3E}">
        <p14:creationId xmlns:p14="http://schemas.microsoft.com/office/powerpoint/2010/main" val="3335881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a:p>
        </p:txBody>
      </p:sp>
      <p:sp>
        <p:nvSpPr>
          <p:cNvPr id="6" name="スライド イメージ プレースホルダー 5">
            <a:extLst>
              <a:ext uri="{FF2B5EF4-FFF2-40B4-BE49-F238E27FC236}">
                <a16:creationId xmlns:a16="http://schemas.microsoft.com/office/drawing/2014/main" id="{F2D03D34-13CD-5EF6-C6D5-D30AFCFFFE38}"/>
              </a:ext>
            </a:extLst>
          </p:cNvPr>
          <p:cNvSpPr>
            <a:spLocks noGrp="1" noRot="1" noChangeAspect="1"/>
          </p:cNvSpPr>
          <p:nvPr>
            <p:ph type="sldImg"/>
          </p:nvPr>
        </p:nvSpPr>
        <p:spPr/>
      </p:sp>
    </p:spTree>
    <p:extLst>
      <p:ext uri="{BB962C8B-B14F-4D97-AF65-F5344CB8AC3E}">
        <p14:creationId xmlns:p14="http://schemas.microsoft.com/office/powerpoint/2010/main" val="378032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C72EBB50-7249-122E-607D-5F2CE5906EE9}"/>
              </a:ext>
            </a:extLst>
          </p:cNvPr>
          <p:cNvSpPr>
            <a:spLocks noGrp="1" noRot="1" noChangeAspect="1"/>
          </p:cNvSpPr>
          <p:nvPr>
            <p:ph type="sldImg"/>
          </p:nvPr>
        </p:nvSpPr>
        <p:spPr/>
      </p:sp>
    </p:spTree>
    <p:extLst>
      <p:ext uri="{BB962C8B-B14F-4D97-AF65-F5344CB8AC3E}">
        <p14:creationId xmlns:p14="http://schemas.microsoft.com/office/powerpoint/2010/main" val="3762405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a:p>
        </p:txBody>
      </p:sp>
      <p:sp>
        <p:nvSpPr>
          <p:cNvPr id="6" name="スライド イメージ プレースホルダー 5">
            <a:extLst>
              <a:ext uri="{FF2B5EF4-FFF2-40B4-BE49-F238E27FC236}">
                <a16:creationId xmlns:a16="http://schemas.microsoft.com/office/drawing/2014/main" id="{38905F98-1458-EE43-925D-D4A9F68450DF}"/>
              </a:ext>
            </a:extLst>
          </p:cNvPr>
          <p:cNvSpPr>
            <a:spLocks noGrp="1" noRot="1" noChangeAspect="1"/>
          </p:cNvSpPr>
          <p:nvPr>
            <p:ph type="sldImg"/>
          </p:nvPr>
        </p:nvSpPr>
        <p:spPr/>
      </p:sp>
    </p:spTree>
    <p:extLst>
      <p:ext uri="{BB962C8B-B14F-4D97-AF65-F5344CB8AC3E}">
        <p14:creationId xmlns:p14="http://schemas.microsoft.com/office/powerpoint/2010/main" val="832582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a:p>
        </p:txBody>
      </p:sp>
      <p:sp>
        <p:nvSpPr>
          <p:cNvPr id="6" name="スライド イメージ プレースホルダー 5">
            <a:extLst>
              <a:ext uri="{FF2B5EF4-FFF2-40B4-BE49-F238E27FC236}">
                <a16:creationId xmlns:a16="http://schemas.microsoft.com/office/drawing/2014/main" id="{CDEAED92-0D10-5454-4BAA-8DC969C09F98}"/>
              </a:ext>
            </a:extLst>
          </p:cNvPr>
          <p:cNvSpPr>
            <a:spLocks noGrp="1" noRot="1" noChangeAspect="1"/>
          </p:cNvSpPr>
          <p:nvPr>
            <p:ph type="sldImg"/>
          </p:nvPr>
        </p:nvSpPr>
        <p:spPr/>
      </p:sp>
    </p:spTree>
    <p:extLst>
      <p:ext uri="{BB962C8B-B14F-4D97-AF65-F5344CB8AC3E}">
        <p14:creationId xmlns:p14="http://schemas.microsoft.com/office/powerpoint/2010/main" val="962625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a:p>
        </p:txBody>
      </p:sp>
      <p:sp>
        <p:nvSpPr>
          <p:cNvPr id="6" name="スライド イメージ プレースホルダー 5">
            <a:extLst>
              <a:ext uri="{FF2B5EF4-FFF2-40B4-BE49-F238E27FC236}">
                <a16:creationId xmlns:a16="http://schemas.microsoft.com/office/drawing/2014/main" id="{FE015AA0-018C-5551-6320-4E47E038B545}"/>
              </a:ext>
            </a:extLst>
          </p:cNvPr>
          <p:cNvSpPr>
            <a:spLocks noGrp="1" noRot="1" noChangeAspect="1"/>
          </p:cNvSpPr>
          <p:nvPr>
            <p:ph type="sldImg"/>
          </p:nvPr>
        </p:nvSpPr>
        <p:spPr/>
      </p:sp>
    </p:spTree>
    <p:extLst>
      <p:ext uri="{BB962C8B-B14F-4D97-AF65-F5344CB8AC3E}">
        <p14:creationId xmlns:p14="http://schemas.microsoft.com/office/powerpoint/2010/main" val="1114601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a:p>
        </p:txBody>
      </p:sp>
      <p:sp>
        <p:nvSpPr>
          <p:cNvPr id="6" name="スライド イメージ プレースホルダー 5">
            <a:extLst>
              <a:ext uri="{FF2B5EF4-FFF2-40B4-BE49-F238E27FC236}">
                <a16:creationId xmlns:a16="http://schemas.microsoft.com/office/drawing/2014/main" id="{165E7922-F7A7-9697-599E-D8A97BAFA578}"/>
              </a:ext>
            </a:extLst>
          </p:cNvPr>
          <p:cNvSpPr>
            <a:spLocks noGrp="1" noRot="1" noChangeAspect="1"/>
          </p:cNvSpPr>
          <p:nvPr>
            <p:ph type="sldImg"/>
          </p:nvPr>
        </p:nvSpPr>
        <p:spPr/>
      </p:sp>
    </p:spTree>
    <p:extLst>
      <p:ext uri="{BB962C8B-B14F-4D97-AF65-F5344CB8AC3E}">
        <p14:creationId xmlns:p14="http://schemas.microsoft.com/office/powerpoint/2010/main" val="78944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C74090CF-FC6D-2C49-089A-047C58702F65}"/>
              </a:ext>
            </a:extLst>
          </p:cNvPr>
          <p:cNvSpPr>
            <a:spLocks noGrp="1" noRot="1" noChangeAspect="1"/>
          </p:cNvSpPr>
          <p:nvPr>
            <p:ph type="sldImg"/>
          </p:nvPr>
        </p:nvSpPr>
        <p:spPr/>
      </p:sp>
    </p:spTree>
    <p:extLst>
      <p:ext uri="{BB962C8B-B14F-4D97-AF65-F5344CB8AC3E}">
        <p14:creationId xmlns:p14="http://schemas.microsoft.com/office/powerpoint/2010/main" val="38244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a:p>
        </p:txBody>
      </p:sp>
      <p:sp>
        <p:nvSpPr>
          <p:cNvPr id="6" name="スライド イメージ プレースホルダー 5">
            <a:extLst>
              <a:ext uri="{FF2B5EF4-FFF2-40B4-BE49-F238E27FC236}">
                <a16:creationId xmlns:a16="http://schemas.microsoft.com/office/drawing/2014/main" id="{9EFAB32D-0D2B-7E17-DF6A-F8DBF67BCCEB}"/>
              </a:ext>
            </a:extLst>
          </p:cNvPr>
          <p:cNvSpPr>
            <a:spLocks noGrp="1" noRot="1" noChangeAspect="1"/>
          </p:cNvSpPr>
          <p:nvPr>
            <p:ph type="sldImg"/>
          </p:nvPr>
        </p:nvSpPr>
        <p:spPr/>
      </p:sp>
    </p:spTree>
    <p:extLst>
      <p:ext uri="{BB962C8B-B14F-4D97-AF65-F5344CB8AC3E}">
        <p14:creationId xmlns:p14="http://schemas.microsoft.com/office/powerpoint/2010/main" val="1913111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a:p>
        </p:txBody>
      </p:sp>
      <p:sp>
        <p:nvSpPr>
          <p:cNvPr id="6" name="スライド イメージ プレースホルダー 5">
            <a:extLst>
              <a:ext uri="{FF2B5EF4-FFF2-40B4-BE49-F238E27FC236}">
                <a16:creationId xmlns:a16="http://schemas.microsoft.com/office/drawing/2014/main" id="{2C65E054-646C-0475-E935-A378C2E59324}"/>
              </a:ext>
            </a:extLst>
          </p:cNvPr>
          <p:cNvSpPr>
            <a:spLocks noGrp="1" noRot="1" noChangeAspect="1"/>
          </p:cNvSpPr>
          <p:nvPr>
            <p:ph type="sldImg"/>
          </p:nvPr>
        </p:nvSpPr>
        <p:spPr/>
      </p:sp>
    </p:spTree>
    <p:extLst>
      <p:ext uri="{BB962C8B-B14F-4D97-AF65-F5344CB8AC3E}">
        <p14:creationId xmlns:p14="http://schemas.microsoft.com/office/powerpoint/2010/main" val="2658564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D1214E34-CABC-E3EA-DFE5-F9060D9E84A5}"/>
              </a:ext>
            </a:extLst>
          </p:cNvPr>
          <p:cNvSpPr>
            <a:spLocks noGrp="1" noRot="1" noChangeAspect="1"/>
          </p:cNvSpPr>
          <p:nvPr>
            <p:ph type="sldImg"/>
          </p:nvPr>
        </p:nvSpPr>
        <p:spPr/>
      </p:sp>
    </p:spTree>
    <p:extLst>
      <p:ext uri="{BB962C8B-B14F-4D97-AF65-F5344CB8AC3E}">
        <p14:creationId xmlns:p14="http://schemas.microsoft.com/office/powerpoint/2010/main" val="247082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FCA24478-9526-101E-9A5D-5A1EB90A48FA}"/>
              </a:ext>
            </a:extLst>
          </p:cNvPr>
          <p:cNvSpPr>
            <a:spLocks noGrp="1" noRot="1" noChangeAspect="1"/>
          </p:cNvSpPr>
          <p:nvPr>
            <p:ph type="sldImg"/>
          </p:nvPr>
        </p:nvSpPr>
        <p:spPr/>
      </p:sp>
    </p:spTree>
    <p:extLst>
      <p:ext uri="{BB962C8B-B14F-4D97-AF65-F5344CB8AC3E}">
        <p14:creationId xmlns:p14="http://schemas.microsoft.com/office/powerpoint/2010/main" val="3780235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8BBE8915-819C-1D8F-C112-9E5E459EC67A}"/>
              </a:ext>
            </a:extLst>
          </p:cNvPr>
          <p:cNvSpPr>
            <a:spLocks noGrp="1" noRot="1" noChangeAspect="1"/>
          </p:cNvSpPr>
          <p:nvPr>
            <p:ph type="sldImg"/>
          </p:nvPr>
        </p:nvSpPr>
        <p:spPr/>
      </p:sp>
    </p:spTree>
    <p:extLst>
      <p:ext uri="{BB962C8B-B14F-4D97-AF65-F5344CB8AC3E}">
        <p14:creationId xmlns:p14="http://schemas.microsoft.com/office/powerpoint/2010/main" val="1130181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DAD8B416-CF31-7CED-0B47-1CF1333571C8}"/>
              </a:ext>
            </a:extLst>
          </p:cNvPr>
          <p:cNvSpPr>
            <a:spLocks noGrp="1" noRot="1" noChangeAspect="1"/>
          </p:cNvSpPr>
          <p:nvPr>
            <p:ph type="sldImg"/>
          </p:nvPr>
        </p:nvSpPr>
        <p:spPr/>
      </p:sp>
    </p:spTree>
    <p:extLst>
      <p:ext uri="{BB962C8B-B14F-4D97-AF65-F5344CB8AC3E}">
        <p14:creationId xmlns:p14="http://schemas.microsoft.com/office/powerpoint/2010/main" val="1204687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a:p>
        </p:txBody>
      </p:sp>
      <p:sp>
        <p:nvSpPr>
          <p:cNvPr id="6" name="スライド イメージ プレースホルダー 5">
            <a:extLst>
              <a:ext uri="{FF2B5EF4-FFF2-40B4-BE49-F238E27FC236}">
                <a16:creationId xmlns:a16="http://schemas.microsoft.com/office/drawing/2014/main" id="{481743EB-5911-6203-C5C0-D0A7B4ACE883}"/>
              </a:ext>
            </a:extLst>
          </p:cNvPr>
          <p:cNvSpPr>
            <a:spLocks noGrp="1" noRot="1" noChangeAspect="1"/>
          </p:cNvSpPr>
          <p:nvPr>
            <p:ph type="sldImg"/>
          </p:nvPr>
        </p:nvSpPr>
        <p:spPr/>
      </p:sp>
    </p:spTree>
    <p:extLst>
      <p:ext uri="{BB962C8B-B14F-4D97-AF65-F5344CB8AC3E}">
        <p14:creationId xmlns:p14="http://schemas.microsoft.com/office/powerpoint/2010/main" val="1299901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A882B2F4-8EBE-7CF4-AE45-EBA86E7C4F3F}"/>
              </a:ext>
            </a:extLst>
          </p:cNvPr>
          <p:cNvSpPr>
            <a:spLocks noGrp="1" noRot="1" noChangeAspect="1"/>
          </p:cNvSpPr>
          <p:nvPr>
            <p:ph type="sldImg"/>
          </p:nvPr>
        </p:nvSpPr>
        <p:spPr/>
      </p:sp>
    </p:spTree>
    <p:extLst>
      <p:ext uri="{BB962C8B-B14F-4D97-AF65-F5344CB8AC3E}">
        <p14:creationId xmlns:p14="http://schemas.microsoft.com/office/powerpoint/2010/main" val="2505377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048A18B5-C623-65CA-ECB5-FB576543BA52}"/>
              </a:ext>
            </a:extLst>
          </p:cNvPr>
          <p:cNvSpPr>
            <a:spLocks noGrp="1" noRot="1" noChangeAspect="1"/>
          </p:cNvSpPr>
          <p:nvPr>
            <p:ph type="sldImg"/>
          </p:nvPr>
        </p:nvSpPr>
        <p:spPr/>
      </p:sp>
    </p:spTree>
    <p:extLst>
      <p:ext uri="{BB962C8B-B14F-4D97-AF65-F5344CB8AC3E}">
        <p14:creationId xmlns:p14="http://schemas.microsoft.com/office/powerpoint/2010/main" val="1334221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a:p>
        </p:txBody>
      </p:sp>
      <p:sp>
        <p:nvSpPr>
          <p:cNvPr id="6" name="スライド イメージ プレースホルダー 5">
            <a:extLst>
              <a:ext uri="{FF2B5EF4-FFF2-40B4-BE49-F238E27FC236}">
                <a16:creationId xmlns:a16="http://schemas.microsoft.com/office/drawing/2014/main" id="{8F711AE6-B5D4-BD3E-11C7-057F23987818}"/>
              </a:ext>
            </a:extLst>
          </p:cNvPr>
          <p:cNvSpPr>
            <a:spLocks noGrp="1" noRot="1" noChangeAspect="1"/>
          </p:cNvSpPr>
          <p:nvPr>
            <p:ph type="sldImg"/>
          </p:nvPr>
        </p:nvSpPr>
        <p:spPr/>
      </p:sp>
    </p:spTree>
    <p:extLst>
      <p:ext uri="{BB962C8B-B14F-4D97-AF65-F5344CB8AC3E}">
        <p14:creationId xmlns:p14="http://schemas.microsoft.com/office/powerpoint/2010/main" val="204062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A69AD457-85E8-F88B-BDE7-4310C9000F0B}"/>
              </a:ext>
            </a:extLst>
          </p:cNvPr>
          <p:cNvSpPr>
            <a:spLocks noGrp="1" noRot="1" noChangeAspect="1"/>
          </p:cNvSpPr>
          <p:nvPr>
            <p:ph type="sldImg"/>
          </p:nvPr>
        </p:nvSpPr>
        <p:spPr/>
      </p:sp>
    </p:spTree>
    <p:extLst>
      <p:ext uri="{BB962C8B-B14F-4D97-AF65-F5344CB8AC3E}">
        <p14:creationId xmlns:p14="http://schemas.microsoft.com/office/powerpoint/2010/main" val="3255436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a:p>
        </p:txBody>
      </p:sp>
      <p:sp>
        <p:nvSpPr>
          <p:cNvPr id="6" name="スライド イメージ プレースホルダー 5">
            <a:extLst>
              <a:ext uri="{FF2B5EF4-FFF2-40B4-BE49-F238E27FC236}">
                <a16:creationId xmlns:a16="http://schemas.microsoft.com/office/drawing/2014/main" id="{1AF30945-077D-36CF-977F-323251EA4D94}"/>
              </a:ext>
            </a:extLst>
          </p:cNvPr>
          <p:cNvSpPr>
            <a:spLocks noGrp="1" noRot="1" noChangeAspect="1"/>
          </p:cNvSpPr>
          <p:nvPr>
            <p:ph type="sldImg"/>
          </p:nvPr>
        </p:nvSpPr>
        <p:spPr/>
      </p:sp>
    </p:spTree>
    <p:extLst>
      <p:ext uri="{BB962C8B-B14F-4D97-AF65-F5344CB8AC3E}">
        <p14:creationId xmlns:p14="http://schemas.microsoft.com/office/powerpoint/2010/main" val="1074393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a:p>
        </p:txBody>
      </p:sp>
      <p:sp>
        <p:nvSpPr>
          <p:cNvPr id="6" name="スライド イメージ プレースホルダー 5">
            <a:extLst>
              <a:ext uri="{FF2B5EF4-FFF2-40B4-BE49-F238E27FC236}">
                <a16:creationId xmlns:a16="http://schemas.microsoft.com/office/drawing/2014/main" id="{7EBF45B0-965F-0F01-6D79-B74D4547F259}"/>
              </a:ext>
            </a:extLst>
          </p:cNvPr>
          <p:cNvSpPr>
            <a:spLocks noGrp="1" noRot="1" noChangeAspect="1"/>
          </p:cNvSpPr>
          <p:nvPr>
            <p:ph type="sldImg"/>
          </p:nvPr>
        </p:nvSpPr>
        <p:spPr/>
      </p:sp>
    </p:spTree>
    <p:extLst>
      <p:ext uri="{BB962C8B-B14F-4D97-AF65-F5344CB8AC3E}">
        <p14:creationId xmlns:p14="http://schemas.microsoft.com/office/powerpoint/2010/main" val="3625321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a:p>
        </p:txBody>
      </p:sp>
      <p:sp>
        <p:nvSpPr>
          <p:cNvPr id="5" name="スライド イメージ プレースホルダー 4">
            <a:extLst>
              <a:ext uri="{FF2B5EF4-FFF2-40B4-BE49-F238E27FC236}">
                <a16:creationId xmlns:a16="http://schemas.microsoft.com/office/drawing/2014/main" id="{FC854655-0A21-CF0F-C39E-5220F41BBCBA}"/>
              </a:ext>
            </a:extLst>
          </p:cNvPr>
          <p:cNvSpPr>
            <a:spLocks noGrp="1" noRot="1" noChangeAspect="1"/>
          </p:cNvSpPr>
          <p:nvPr>
            <p:ph type="sldImg"/>
          </p:nvPr>
        </p:nvSpPr>
        <p:spPr/>
      </p:sp>
    </p:spTree>
    <p:extLst>
      <p:ext uri="{BB962C8B-B14F-4D97-AF65-F5344CB8AC3E}">
        <p14:creationId xmlns:p14="http://schemas.microsoft.com/office/powerpoint/2010/main" val="3613749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0AB8A502-FB77-D735-0918-73E91E741660}"/>
              </a:ext>
            </a:extLst>
          </p:cNvPr>
          <p:cNvSpPr>
            <a:spLocks noGrp="1" noRot="1" noChangeAspect="1"/>
          </p:cNvSpPr>
          <p:nvPr>
            <p:ph type="sldImg"/>
          </p:nvPr>
        </p:nvSpPr>
        <p:spPr/>
      </p:sp>
    </p:spTree>
    <p:extLst>
      <p:ext uri="{BB962C8B-B14F-4D97-AF65-F5344CB8AC3E}">
        <p14:creationId xmlns:p14="http://schemas.microsoft.com/office/powerpoint/2010/main" val="1367484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1C4F4F85-7BE8-D40E-3CFF-37594F5DD7F8}"/>
              </a:ext>
            </a:extLst>
          </p:cNvPr>
          <p:cNvSpPr>
            <a:spLocks noGrp="1" noRot="1" noChangeAspect="1"/>
          </p:cNvSpPr>
          <p:nvPr>
            <p:ph type="sldImg"/>
          </p:nvPr>
        </p:nvSpPr>
        <p:spPr/>
      </p:sp>
    </p:spTree>
    <p:extLst>
      <p:ext uri="{BB962C8B-B14F-4D97-AF65-F5344CB8AC3E}">
        <p14:creationId xmlns:p14="http://schemas.microsoft.com/office/powerpoint/2010/main" val="961154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7" name="スライド イメージ プレースホルダー 6">
            <a:extLst>
              <a:ext uri="{FF2B5EF4-FFF2-40B4-BE49-F238E27FC236}">
                <a16:creationId xmlns:a16="http://schemas.microsoft.com/office/drawing/2014/main" id="{32A54D71-9D0E-9378-19D5-36C0AE074590}"/>
              </a:ext>
            </a:extLst>
          </p:cNvPr>
          <p:cNvSpPr>
            <a:spLocks noGrp="1" noRot="1" noChangeAspect="1"/>
          </p:cNvSpPr>
          <p:nvPr>
            <p:ph type="sldImg"/>
          </p:nvPr>
        </p:nvSpPr>
        <p:spPr/>
      </p:sp>
    </p:spTree>
    <p:extLst>
      <p:ext uri="{BB962C8B-B14F-4D97-AF65-F5344CB8AC3E}">
        <p14:creationId xmlns:p14="http://schemas.microsoft.com/office/powerpoint/2010/main" val="3828917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a:p>
        </p:txBody>
      </p:sp>
      <p:sp>
        <p:nvSpPr>
          <p:cNvPr id="6" name="スライド イメージ プレースホルダー 5">
            <a:extLst>
              <a:ext uri="{FF2B5EF4-FFF2-40B4-BE49-F238E27FC236}">
                <a16:creationId xmlns:a16="http://schemas.microsoft.com/office/drawing/2014/main" id="{F0E1D0B3-236B-5F64-F6DE-1D3A0DC4EEB4}"/>
              </a:ext>
            </a:extLst>
          </p:cNvPr>
          <p:cNvSpPr>
            <a:spLocks noGrp="1" noRot="1" noChangeAspect="1"/>
          </p:cNvSpPr>
          <p:nvPr>
            <p:ph type="sldImg"/>
          </p:nvPr>
        </p:nvSpPr>
        <p:spPr/>
      </p:sp>
    </p:spTree>
    <p:extLst>
      <p:ext uri="{BB962C8B-B14F-4D97-AF65-F5344CB8AC3E}">
        <p14:creationId xmlns:p14="http://schemas.microsoft.com/office/powerpoint/2010/main" val="3004943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a:p>
        </p:txBody>
      </p:sp>
      <p:sp>
        <p:nvSpPr>
          <p:cNvPr id="6" name="スライド イメージ プレースホルダー 5">
            <a:extLst>
              <a:ext uri="{FF2B5EF4-FFF2-40B4-BE49-F238E27FC236}">
                <a16:creationId xmlns:a16="http://schemas.microsoft.com/office/drawing/2014/main" id="{F6FE3FDB-4E9D-4B96-97A0-E4617C7F16CF}"/>
              </a:ext>
            </a:extLst>
          </p:cNvPr>
          <p:cNvSpPr>
            <a:spLocks noGrp="1" noRot="1" noChangeAspect="1"/>
          </p:cNvSpPr>
          <p:nvPr>
            <p:ph type="sldImg"/>
          </p:nvPr>
        </p:nvSpPr>
        <p:spPr/>
      </p:sp>
    </p:spTree>
    <p:extLst>
      <p:ext uri="{BB962C8B-B14F-4D97-AF65-F5344CB8AC3E}">
        <p14:creationId xmlns:p14="http://schemas.microsoft.com/office/powerpoint/2010/main" val="3096764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a:p>
        </p:txBody>
      </p:sp>
      <p:sp>
        <p:nvSpPr>
          <p:cNvPr id="6" name="スライド イメージ プレースホルダー 5">
            <a:extLst>
              <a:ext uri="{FF2B5EF4-FFF2-40B4-BE49-F238E27FC236}">
                <a16:creationId xmlns:a16="http://schemas.microsoft.com/office/drawing/2014/main" id="{68A53FBC-A37A-B796-6617-516E2EC12035}"/>
              </a:ext>
            </a:extLst>
          </p:cNvPr>
          <p:cNvSpPr>
            <a:spLocks noGrp="1" noRot="1" noChangeAspect="1"/>
          </p:cNvSpPr>
          <p:nvPr>
            <p:ph type="sldImg"/>
          </p:nvPr>
        </p:nvSpPr>
        <p:spPr/>
      </p:sp>
    </p:spTree>
    <p:extLst>
      <p:ext uri="{BB962C8B-B14F-4D97-AF65-F5344CB8AC3E}">
        <p14:creationId xmlns:p14="http://schemas.microsoft.com/office/powerpoint/2010/main" val="1081386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a:p>
        </p:txBody>
      </p:sp>
      <p:sp>
        <p:nvSpPr>
          <p:cNvPr id="6" name="スライド イメージ プレースホルダー 5">
            <a:extLst>
              <a:ext uri="{FF2B5EF4-FFF2-40B4-BE49-F238E27FC236}">
                <a16:creationId xmlns:a16="http://schemas.microsoft.com/office/drawing/2014/main" id="{89603113-8C95-7DBA-C9AD-7857D5BF0A01}"/>
              </a:ext>
            </a:extLst>
          </p:cNvPr>
          <p:cNvSpPr>
            <a:spLocks noGrp="1" noRot="1" noChangeAspect="1"/>
          </p:cNvSpPr>
          <p:nvPr>
            <p:ph type="sldImg"/>
          </p:nvPr>
        </p:nvSpPr>
        <p:spPr/>
      </p:sp>
    </p:spTree>
    <p:extLst>
      <p:ext uri="{BB962C8B-B14F-4D97-AF65-F5344CB8AC3E}">
        <p14:creationId xmlns:p14="http://schemas.microsoft.com/office/powerpoint/2010/main" val="180158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a:p>
        </p:txBody>
      </p:sp>
      <p:sp>
        <p:nvSpPr>
          <p:cNvPr id="6" name="スライド イメージ プレースホルダー 5">
            <a:extLst>
              <a:ext uri="{FF2B5EF4-FFF2-40B4-BE49-F238E27FC236}">
                <a16:creationId xmlns:a16="http://schemas.microsoft.com/office/drawing/2014/main" id="{CBE339B2-2B85-C765-2297-C9D6DFD26C5D}"/>
              </a:ext>
            </a:extLst>
          </p:cNvPr>
          <p:cNvSpPr>
            <a:spLocks noGrp="1" noRot="1" noChangeAspect="1"/>
          </p:cNvSpPr>
          <p:nvPr>
            <p:ph type="sldImg"/>
          </p:nvPr>
        </p:nvSpPr>
        <p:spPr/>
      </p:sp>
    </p:spTree>
    <p:extLst>
      <p:ext uri="{BB962C8B-B14F-4D97-AF65-F5344CB8AC3E}">
        <p14:creationId xmlns:p14="http://schemas.microsoft.com/office/powerpoint/2010/main" val="13911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a:p>
        </p:txBody>
      </p:sp>
      <p:sp>
        <p:nvSpPr>
          <p:cNvPr id="6" name="スライド イメージ プレースホルダー 5">
            <a:extLst>
              <a:ext uri="{FF2B5EF4-FFF2-40B4-BE49-F238E27FC236}">
                <a16:creationId xmlns:a16="http://schemas.microsoft.com/office/drawing/2014/main" id="{64CF31C6-45E0-0069-DFF2-1F1799732730}"/>
              </a:ext>
            </a:extLst>
          </p:cNvPr>
          <p:cNvSpPr>
            <a:spLocks noGrp="1" noRot="1" noChangeAspect="1"/>
          </p:cNvSpPr>
          <p:nvPr>
            <p:ph type="sldImg"/>
          </p:nvPr>
        </p:nvSpPr>
        <p:spPr/>
      </p:sp>
    </p:spTree>
    <p:extLst>
      <p:ext uri="{BB962C8B-B14F-4D97-AF65-F5344CB8AC3E}">
        <p14:creationId xmlns:p14="http://schemas.microsoft.com/office/powerpoint/2010/main" val="15124499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a:p>
        </p:txBody>
      </p:sp>
      <p:sp>
        <p:nvSpPr>
          <p:cNvPr id="6" name="スライド イメージ プレースホルダー 5">
            <a:extLst>
              <a:ext uri="{FF2B5EF4-FFF2-40B4-BE49-F238E27FC236}">
                <a16:creationId xmlns:a16="http://schemas.microsoft.com/office/drawing/2014/main" id="{B3D93A8B-9223-8611-8AC2-5B478C1561E8}"/>
              </a:ext>
            </a:extLst>
          </p:cNvPr>
          <p:cNvSpPr>
            <a:spLocks noGrp="1" noRot="1" noChangeAspect="1"/>
          </p:cNvSpPr>
          <p:nvPr>
            <p:ph type="sldImg"/>
          </p:nvPr>
        </p:nvSpPr>
        <p:spPr/>
      </p:sp>
    </p:spTree>
    <p:extLst>
      <p:ext uri="{BB962C8B-B14F-4D97-AF65-F5344CB8AC3E}">
        <p14:creationId xmlns:p14="http://schemas.microsoft.com/office/powerpoint/2010/main" val="3352016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a:p>
        </p:txBody>
      </p:sp>
      <p:sp>
        <p:nvSpPr>
          <p:cNvPr id="6" name="スライド イメージ プレースホルダー 5">
            <a:extLst>
              <a:ext uri="{FF2B5EF4-FFF2-40B4-BE49-F238E27FC236}">
                <a16:creationId xmlns:a16="http://schemas.microsoft.com/office/drawing/2014/main" id="{2744608E-84CA-4C48-595E-BF23259D0B4C}"/>
              </a:ext>
            </a:extLst>
          </p:cNvPr>
          <p:cNvSpPr>
            <a:spLocks noGrp="1" noRot="1" noChangeAspect="1"/>
          </p:cNvSpPr>
          <p:nvPr>
            <p:ph type="sldImg"/>
          </p:nvPr>
        </p:nvSpPr>
        <p:spPr/>
      </p:sp>
    </p:spTree>
    <p:extLst>
      <p:ext uri="{BB962C8B-B14F-4D97-AF65-F5344CB8AC3E}">
        <p14:creationId xmlns:p14="http://schemas.microsoft.com/office/powerpoint/2010/main" val="30953236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D0433619-64F6-E6D9-D650-52FD1456FC96}"/>
              </a:ext>
            </a:extLst>
          </p:cNvPr>
          <p:cNvSpPr>
            <a:spLocks noGrp="1" noRot="1" noChangeAspect="1"/>
          </p:cNvSpPr>
          <p:nvPr>
            <p:ph type="sldImg"/>
          </p:nvPr>
        </p:nvSpPr>
        <p:spPr/>
      </p:sp>
    </p:spTree>
    <p:extLst>
      <p:ext uri="{BB962C8B-B14F-4D97-AF65-F5344CB8AC3E}">
        <p14:creationId xmlns:p14="http://schemas.microsoft.com/office/powerpoint/2010/main" val="1656844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a:p>
        </p:txBody>
      </p:sp>
      <p:sp>
        <p:nvSpPr>
          <p:cNvPr id="6" name="スライド イメージ プレースホルダー 5">
            <a:extLst>
              <a:ext uri="{FF2B5EF4-FFF2-40B4-BE49-F238E27FC236}">
                <a16:creationId xmlns:a16="http://schemas.microsoft.com/office/drawing/2014/main" id="{5C4D03B7-40A9-5C3E-146C-E00F6B59BAC9}"/>
              </a:ext>
            </a:extLst>
          </p:cNvPr>
          <p:cNvSpPr>
            <a:spLocks noGrp="1" noRot="1" noChangeAspect="1"/>
          </p:cNvSpPr>
          <p:nvPr>
            <p:ph type="sldImg"/>
          </p:nvPr>
        </p:nvSpPr>
        <p:spPr/>
      </p:sp>
    </p:spTree>
    <p:extLst>
      <p:ext uri="{BB962C8B-B14F-4D97-AF65-F5344CB8AC3E}">
        <p14:creationId xmlns:p14="http://schemas.microsoft.com/office/powerpoint/2010/main" val="30857692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a:p>
        </p:txBody>
      </p:sp>
      <p:sp>
        <p:nvSpPr>
          <p:cNvPr id="6" name="スライド イメージ プレースホルダー 5">
            <a:extLst>
              <a:ext uri="{FF2B5EF4-FFF2-40B4-BE49-F238E27FC236}">
                <a16:creationId xmlns:a16="http://schemas.microsoft.com/office/drawing/2014/main" id="{B51044E0-A16E-994A-94AD-FF8F9B3F62C1}"/>
              </a:ext>
            </a:extLst>
          </p:cNvPr>
          <p:cNvSpPr>
            <a:spLocks noGrp="1" noRot="1" noChangeAspect="1"/>
          </p:cNvSpPr>
          <p:nvPr>
            <p:ph type="sldImg"/>
          </p:nvPr>
        </p:nvSpPr>
        <p:spPr/>
      </p:sp>
    </p:spTree>
    <p:extLst>
      <p:ext uri="{BB962C8B-B14F-4D97-AF65-F5344CB8AC3E}">
        <p14:creationId xmlns:p14="http://schemas.microsoft.com/office/powerpoint/2010/main" val="3200611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a:p>
        </p:txBody>
      </p:sp>
      <p:sp>
        <p:nvSpPr>
          <p:cNvPr id="6" name="スライド イメージ プレースホルダー 5">
            <a:extLst>
              <a:ext uri="{FF2B5EF4-FFF2-40B4-BE49-F238E27FC236}">
                <a16:creationId xmlns:a16="http://schemas.microsoft.com/office/drawing/2014/main" id="{A465867A-3394-DB09-E21B-9AA622DB619D}"/>
              </a:ext>
            </a:extLst>
          </p:cNvPr>
          <p:cNvSpPr>
            <a:spLocks noGrp="1" noRot="1" noChangeAspect="1"/>
          </p:cNvSpPr>
          <p:nvPr>
            <p:ph type="sldImg"/>
          </p:nvPr>
        </p:nvSpPr>
        <p:spPr/>
      </p:sp>
    </p:spTree>
    <p:extLst>
      <p:ext uri="{BB962C8B-B14F-4D97-AF65-F5344CB8AC3E}">
        <p14:creationId xmlns:p14="http://schemas.microsoft.com/office/powerpoint/2010/main" val="3344610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017510B2-37BD-B36C-866A-F3CF3C204B3C}"/>
              </a:ext>
            </a:extLst>
          </p:cNvPr>
          <p:cNvSpPr>
            <a:spLocks noGrp="1" noRot="1" noChangeAspect="1"/>
          </p:cNvSpPr>
          <p:nvPr>
            <p:ph type="sldImg"/>
          </p:nvPr>
        </p:nvSpPr>
        <p:spPr/>
      </p:sp>
    </p:spTree>
    <p:extLst>
      <p:ext uri="{BB962C8B-B14F-4D97-AF65-F5344CB8AC3E}">
        <p14:creationId xmlns:p14="http://schemas.microsoft.com/office/powerpoint/2010/main" val="473675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a:p>
        </p:txBody>
      </p:sp>
      <p:sp>
        <p:nvSpPr>
          <p:cNvPr id="6" name="スライド イメージ プレースホルダー 5">
            <a:extLst>
              <a:ext uri="{FF2B5EF4-FFF2-40B4-BE49-F238E27FC236}">
                <a16:creationId xmlns:a16="http://schemas.microsoft.com/office/drawing/2014/main" id="{3FA73808-7DE5-EF9D-A964-52C3CBC60275}"/>
              </a:ext>
            </a:extLst>
          </p:cNvPr>
          <p:cNvSpPr>
            <a:spLocks noGrp="1" noRot="1" noChangeAspect="1"/>
          </p:cNvSpPr>
          <p:nvPr>
            <p:ph type="sldImg"/>
          </p:nvPr>
        </p:nvSpPr>
        <p:spPr/>
      </p:sp>
    </p:spTree>
    <p:extLst>
      <p:ext uri="{BB962C8B-B14F-4D97-AF65-F5344CB8AC3E}">
        <p14:creationId xmlns:p14="http://schemas.microsoft.com/office/powerpoint/2010/main" val="4757651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a:p>
        </p:txBody>
      </p:sp>
      <p:sp>
        <p:nvSpPr>
          <p:cNvPr id="6" name="スライド イメージ プレースホルダー 5">
            <a:extLst>
              <a:ext uri="{FF2B5EF4-FFF2-40B4-BE49-F238E27FC236}">
                <a16:creationId xmlns:a16="http://schemas.microsoft.com/office/drawing/2014/main" id="{82ACACBB-7629-8914-E771-F4F63FE5EB42}"/>
              </a:ext>
            </a:extLst>
          </p:cNvPr>
          <p:cNvSpPr>
            <a:spLocks noGrp="1" noRot="1" noChangeAspect="1"/>
          </p:cNvSpPr>
          <p:nvPr>
            <p:ph type="sldImg"/>
          </p:nvPr>
        </p:nvSpPr>
        <p:spPr/>
      </p:sp>
    </p:spTree>
    <p:extLst>
      <p:ext uri="{BB962C8B-B14F-4D97-AF65-F5344CB8AC3E}">
        <p14:creationId xmlns:p14="http://schemas.microsoft.com/office/powerpoint/2010/main" val="246986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a:p>
        </p:txBody>
      </p:sp>
      <p:sp>
        <p:nvSpPr>
          <p:cNvPr id="6" name="スライド イメージ プレースホルダー 5">
            <a:extLst>
              <a:ext uri="{FF2B5EF4-FFF2-40B4-BE49-F238E27FC236}">
                <a16:creationId xmlns:a16="http://schemas.microsoft.com/office/drawing/2014/main" id="{D60D80F9-0EE5-74BF-E22D-96AC5331EC47}"/>
              </a:ext>
            </a:extLst>
          </p:cNvPr>
          <p:cNvSpPr>
            <a:spLocks noGrp="1" noRot="1" noChangeAspect="1"/>
          </p:cNvSpPr>
          <p:nvPr>
            <p:ph type="sldImg"/>
          </p:nvPr>
        </p:nvSpPr>
        <p:spPr/>
      </p:sp>
    </p:spTree>
    <p:extLst>
      <p:ext uri="{BB962C8B-B14F-4D97-AF65-F5344CB8AC3E}">
        <p14:creationId xmlns:p14="http://schemas.microsoft.com/office/powerpoint/2010/main" val="3300748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07C41713-DDA2-482E-F11C-E980B0A83233}"/>
              </a:ext>
            </a:extLst>
          </p:cNvPr>
          <p:cNvSpPr>
            <a:spLocks noGrp="1" noRot="1" noChangeAspect="1"/>
          </p:cNvSpPr>
          <p:nvPr>
            <p:ph type="sldImg"/>
          </p:nvPr>
        </p:nvSpPr>
        <p:spPr/>
      </p:sp>
    </p:spTree>
    <p:extLst>
      <p:ext uri="{BB962C8B-B14F-4D97-AF65-F5344CB8AC3E}">
        <p14:creationId xmlns:p14="http://schemas.microsoft.com/office/powerpoint/2010/main" val="14314485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a:p>
        </p:txBody>
      </p:sp>
      <p:sp>
        <p:nvSpPr>
          <p:cNvPr id="6" name="スライド イメージ プレースホルダー 5">
            <a:extLst>
              <a:ext uri="{FF2B5EF4-FFF2-40B4-BE49-F238E27FC236}">
                <a16:creationId xmlns:a16="http://schemas.microsoft.com/office/drawing/2014/main" id="{2710A436-1344-CB1D-3BCC-9B31588A4AF8}"/>
              </a:ext>
            </a:extLst>
          </p:cNvPr>
          <p:cNvSpPr>
            <a:spLocks noGrp="1" noRot="1" noChangeAspect="1"/>
          </p:cNvSpPr>
          <p:nvPr>
            <p:ph type="sldImg"/>
          </p:nvPr>
        </p:nvSpPr>
        <p:spPr/>
      </p:sp>
    </p:spTree>
    <p:extLst>
      <p:ext uri="{BB962C8B-B14F-4D97-AF65-F5344CB8AC3E}">
        <p14:creationId xmlns:p14="http://schemas.microsoft.com/office/powerpoint/2010/main" val="26445064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a:p>
        </p:txBody>
      </p:sp>
      <p:sp>
        <p:nvSpPr>
          <p:cNvPr id="6" name="スライド イメージ プレースホルダー 5">
            <a:extLst>
              <a:ext uri="{FF2B5EF4-FFF2-40B4-BE49-F238E27FC236}">
                <a16:creationId xmlns:a16="http://schemas.microsoft.com/office/drawing/2014/main" id="{8608D1C0-85BB-B0BD-36C6-D50CA40C5A1A}"/>
              </a:ext>
            </a:extLst>
          </p:cNvPr>
          <p:cNvSpPr>
            <a:spLocks noGrp="1" noRot="1" noChangeAspect="1"/>
          </p:cNvSpPr>
          <p:nvPr>
            <p:ph type="sldImg"/>
          </p:nvPr>
        </p:nvSpPr>
        <p:spPr/>
      </p:sp>
    </p:spTree>
    <p:extLst>
      <p:ext uri="{BB962C8B-B14F-4D97-AF65-F5344CB8AC3E}">
        <p14:creationId xmlns:p14="http://schemas.microsoft.com/office/powerpoint/2010/main" val="8142915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6EC10B84-C9C3-6E2A-E3F3-39AAD50AD26D}"/>
              </a:ext>
            </a:extLst>
          </p:cNvPr>
          <p:cNvSpPr>
            <a:spLocks noGrp="1" noRot="1" noChangeAspect="1"/>
          </p:cNvSpPr>
          <p:nvPr>
            <p:ph type="sldImg"/>
          </p:nvPr>
        </p:nvSpPr>
        <p:spPr/>
      </p:sp>
    </p:spTree>
    <p:extLst>
      <p:ext uri="{BB962C8B-B14F-4D97-AF65-F5344CB8AC3E}">
        <p14:creationId xmlns:p14="http://schemas.microsoft.com/office/powerpoint/2010/main" val="2346689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a:p>
        </p:txBody>
      </p:sp>
      <p:sp>
        <p:nvSpPr>
          <p:cNvPr id="6" name="スライド イメージ プレースホルダー 5">
            <a:extLst>
              <a:ext uri="{FF2B5EF4-FFF2-40B4-BE49-F238E27FC236}">
                <a16:creationId xmlns:a16="http://schemas.microsoft.com/office/drawing/2014/main" id="{ED6ACF0F-7017-DE6B-72EC-ACDFEDAE7AA2}"/>
              </a:ext>
            </a:extLst>
          </p:cNvPr>
          <p:cNvSpPr>
            <a:spLocks noGrp="1" noRot="1" noChangeAspect="1"/>
          </p:cNvSpPr>
          <p:nvPr>
            <p:ph type="sldImg"/>
          </p:nvPr>
        </p:nvSpPr>
        <p:spPr/>
      </p:sp>
    </p:spTree>
    <p:extLst>
      <p:ext uri="{BB962C8B-B14F-4D97-AF65-F5344CB8AC3E}">
        <p14:creationId xmlns:p14="http://schemas.microsoft.com/office/powerpoint/2010/main" val="34925153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a:p>
        </p:txBody>
      </p:sp>
      <p:sp>
        <p:nvSpPr>
          <p:cNvPr id="6" name="スライド イメージ プレースホルダー 5">
            <a:extLst>
              <a:ext uri="{FF2B5EF4-FFF2-40B4-BE49-F238E27FC236}">
                <a16:creationId xmlns:a16="http://schemas.microsoft.com/office/drawing/2014/main" id="{C00DD57C-F851-7802-7EB8-764D61AA4ED2}"/>
              </a:ext>
            </a:extLst>
          </p:cNvPr>
          <p:cNvSpPr>
            <a:spLocks noGrp="1" noRot="1" noChangeAspect="1"/>
          </p:cNvSpPr>
          <p:nvPr>
            <p:ph type="sldImg"/>
          </p:nvPr>
        </p:nvSpPr>
        <p:spPr/>
      </p:sp>
    </p:spTree>
    <p:extLst>
      <p:ext uri="{BB962C8B-B14F-4D97-AF65-F5344CB8AC3E}">
        <p14:creationId xmlns:p14="http://schemas.microsoft.com/office/powerpoint/2010/main" val="40731091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3629FF37-2E34-3332-0C8F-E8558F6358E9}"/>
              </a:ext>
            </a:extLst>
          </p:cNvPr>
          <p:cNvSpPr>
            <a:spLocks noGrp="1" noRot="1" noChangeAspect="1"/>
          </p:cNvSpPr>
          <p:nvPr>
            <p:ph type="sldImg"/>
          </p:nvPr>
        </p:nvSpPr>
        <p:spPr/>
      </p:sp>
    </p:spTree>
    <p:extLst>
      <p:ext uri="{BB962C8B-B14F-4D97-AF65-F5344CB8AC3E}">
        <p14:creationId xmlns:p14="http://schemas.microsoft.com/office/powerpoint/2010/main" val="23433214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a:p>
        </p:txBody>
      </p:sp>
      <p:sp>
        <p:nvSpPr>
          <p:cNvPr id="6" name="スライド イメージ プレースホルダー 5">
            <a:extLst>
              <a:ext uri="{FF2B5EF4-FFF2-40B4-BE49-F238E27FC236}">
                <a16:creationId xmlns:a16="http://schemas.microsoft.com/office/drawing/2014/main" id="{AE936368-A97A-EBB3-EBA9-262B29A11EDB}"/>
              </a:ext>
            </a:extLst>
          </p:cNvPr>
          <p:cNvSpPr>
            <a:spLocks noGrp="1" noRot="1" noChangeAspect="1"/>
          </p:cNvSpPr>
          <p:nvPr>
            <p:ph type="sldImg"/>
          </p:nvPr>
        </p:nvSpPr>
        <p:spPr/>
      </p:sp>
    </p:spTree>
    <p:extLst>
      <p:ext uri="{BB962C8B-B14F-4D97-AF65-F5344CB8AC3E}">
        <p14:creationId xmlns:p14="http://schemas.microsoft.com/office/powerpoint/2010/main" val="2148529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a:p>
        </p:txBody>
      </p:sp>
      <p:sp>
        <p:nvSpPr>
          <p:cNvPr id="6" name="スライド イメージ プレースホルダー 5">
            <a:extLst>
              <a:ext uri="{FF2B5EF4-FFF2-40B4-BE49-F238E27FC236}">
                <a16:creationId xmlns:a16="http://schemas.microsoft.com/office/drawing/2014/main" id="{EBFAC3D6-5267-A14C-8C1D-4D91BBF2C526}"/>
              </a:ext>
            </a:extLst>
          </p:cNvPr>
          <p:cNvSpPr>
            <a:spLocks noGrp="1" noRot="1" noChangeAspect="1"/>
          </p:cNvSpPr>
          <p:nvPr>
            <p:ph type="sldImg"/>
          </p:nvPr>
        </p:nvSpPr>
        <p:spPr/>
      </p:sp>
    </p:spTree>
    <p:extLst>
      <p:ext uri="{BB962C8B-B14F-4D97-AF65-F5344CB8AC3E}">
        <p14:creationId xmlns:p14="http://schemas.microsoft.com/office/powerpoint/2010/main" val="357654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a:p>
        </p:txBody>
      </p:sp>
      <p:sp>
        <p:nvSpPr>
          <p:cNvPr id="6" name="スライド イメージ プレースホルダー 5">
            <a:extLst>
              <a:ext uri="{FF2B5EF4-FFF2-40B4-BE49-F238E27FC236}">
                <a16:creationId xmlns:a16="http://schemas.microsoft.com/office/drawing/2014/main" id="{701C33BC-CCCB-D60A-CB8C-C884B0C60686}"/>
              </a:ext>
            </a:extLst>
          </p:cNvPr>
          <p:cNvSpPr>
            <a:spLocks noGrp="1" noRot="1" noChangeAspect="1"/>
          </p:cNvSpPr>
          <p:nvPr>
            <p:ph type="sldImg"/>
          </p:nvPr>
        </p:nvSpPr>
        <p:spPr/>
      </p:sp>
    </p:spTree>
    <p:extLst>
      <p:ext uri="{BB962C8B-B14F-4D97-AF65-F5344CB8AC3E}">
        <p14:creationId xmlns:p14="http://schemas.microsoft.com/office/powerpoint/2010/main" val="125972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a:p>
        </p:txBody>
      </p:sp>
      <p:sp>
        <p:nvSpPr>
          <p:cNvPr id="6" name="スライド イメージ プレースホルダー 5">
            <a:extLst>
              <a:ext uri="{FF2B5EF4-FFF2-40B4-BE49-F238E27FC236}">
                <a16:creationId xmlns:a16="http://schemas.microsoft.com/office/drawing/2014/main" id="{975B9D17-9212-E7F9-8FBA-A74315A431F5}"/>
              </a:ext>
            </a:extLst>
          </p:cNvPr>
          <p:cNvSpPr>
            <a:spLocks noGrp="1" noRot="1" noChangeAspect="1"/>
          </p:cNvSpPr>
          <p:nvPr>
            <p:ph type="sldImg"/>
          </p:nvPr>
        </p:nvSpPr>
        <p:spPr/>
      </p:sp>
    </p:spTree>
    <p:extLst>
      <p:ext uri="{BB962C8B-B14F-4D97-AF65-F5344CB8AC3E}">
        <p14:creationId xmlns:p14="http://schemas.microsoft.com/office/powerpoint/2010/main" val="49626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a:p>
        </p:txBody>
      </p:sp>
      <p:sp>
        <p:nvSpPr>
          <p:cNvPr id="5" name="スライド イメージ プレースホルダー 4">
            <a:extLst>
              <a:ext uri="{FF2B5EF4-FFF2-40B4-BE49-F238E27FC236}">
                <a16:creationId xmlns:a16="http://schemas.microsoft.com/office/drawing/2014/main" id="{0492D90C-64B5-494F-6642-8A062941B5B5}"/>
              </a:ext>
            </a:extLst>
          </p:cNvPr>
          <p:cNvSpPr>
            <a:spLocks noGrp="1" noRot="1" noChangeAspect="1"/>
          </p:cNvSpPr>
          <p:nvPr>
            <p:ph type="sldImg"/>
          </p:nvPr>
        </p:nvSpPr>
        <p:spPr/>
      </p:sp>
    </p:spTree>
    <p:extLst>
      <p:ext uri="{BB962C8B-B14F-4D97-AF65-F5344CB8AC3E}">
        <p14:creationId xmlns:p14="http://schemas.microsoft.com/office/powerpoint/2010/main" val="176410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9583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2025/11/6</a:t>
            </a:fld>
            <a:endParaRPr lang="ja-JP" altLang="en-US"/>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2025/11/6</a:t>
            </a:fld>
            <a:endParaRPr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2"/>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3" imgW="554" imgH="551" progId="TCLayout.ActiveDocument.1">
                  <p:embed/>
                </p:oleObj>
              </mc:Choice>
              <mc:Fallback>
                <p:oleObj name="think-cell スライド" r:id="rId13"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2025/11/6</a:t>
            </a:fld>
            <a:endParaRPr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 id="2147483671" r:id="rId10"/>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1.xml"/><Relationship Id="rId7"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oleObject" Target="../embeddings/oleObject2.bin"/><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2.bin"/><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2.bin"/><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31.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oleObject" Target="../embeddings/oleObject2.bin"/><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oleObject" Target="../embeddings/oleObject2.bin"/><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microsoft.com/office/2007/relationships/hdphoto" Target="../media/hdphoto3.wdp"/><Relationship Id="rId11" Type="http://schemas.openxmlformats.org/officeDocument/2006/relationships/image" Target="../media/image10.jpeg"/><Relationship Id="rId5" Type="http://schemas.openxmlformats.org/officeDocument/2006/relationships/image" Target="../media/image7.png"/><Relationship Id="rId10" Type="http://schemas.microsoft.com/office/2007/relationships/hdphoto" Target="../media/hdphoto5.wdp"/><Relationship Id="rId4" Type="http://schemas.openxmlformats.org/officeDocument/2006/relationships/image" Target="../media/image6.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oleObject" Target="../embeddings/oleObject2.bin"/><Relationship Id="rId5" Type="http://schemas.openxmlformats.org/officeDocument/2006/relationships/image" Target="../media/image37.pn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oleObject" Target="../embeddings/oleObject2.bin"/><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2.bin"/><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23.xml"/><Relationship Id="rId7" Type="http://schemas.openxmlformats.org/officeDocument/2006/relationships/image" Target="../media/image44.jpe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43.png"/><Relationship Id="rId5" Type="http://schemas.openxmlformats.org/officeDocument/2006/relationships/image" Target="../media/image1.emf"/><Relationship Id="rId4" Type="http://schemas.openxmlformats.org/officeDocument/2006/relationships/oleObject" Target="../embeddings/oleObject3.bin"/><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oleObject" Target="../embeddings/oleObject2.bin"/><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2.bin"/><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2.bin"/><Relationship Id="rId5" Type="http://schemas.openxmlformats.org/officeDocument/2006/relationships/image" Target="../media/image53.jpe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oleObject" Target="../embeddings/oleObject2.bin"/><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oleObject" Target="../embeddings/oleObject3.bin"/><Relationship Id="rId5" Type="http://schemas.openxmlformats.org/officeDocument/2006/relationships/image" Target="../media/image56.jpe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9.jpe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60.jpe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37.xml"/><Relationship Id="rId7"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60.jpeg"/><Relationship Id="rId5" Type="http://schemas.openxmlformats.org/officeDocument/2006/relationships/image" Target="../media/image1.emf"/><Relationship Id="rId10" Type="http://schemas.openxmlformats.org/officeDocument/2006/relationships/image" Target="../media/image64.png"/><Relationship Id="rId4" Type="http://schemas.openxmlformats.org/officeDocument/2006/relationships/oleObject" Target="../embeddings/oleObject3.bin"/><Relationship Id="rId9" Type="http://schemas.openxmlformats.org/officeDocument/2006/relationships/image" Target="../media/image63.png"/></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38.xml"/><Relationship Id="rId7" Type="http://schemas.openxmlformats.org/officeDocument/2006/relationships/image" Target="../media/image65.pn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61.png"/><Relationship Id="rId5" Type="http://schemas.openxmlformats.org/officeDocument/2006/relationships/image" Target="../media/image1.emf"/><Relationship Id="rId10" Type="http://schemas.openxmlformats.org/officeDocument/2006/relationships/image" Target="../media/image68.jpeg"/><Relationship Id="rId4" Type="http://schemas.openxmlformats.org/officeDocument/2006/relationships/oleObject" Target="../embeddings/oleObject3.bin"/><Relationship Id="rId9"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oleObject" Target="../embeddings/oleObject2.bin"/><Relationship Id="rId5" Type="http://schemas.openxmlformats.org/officeDocument/2006/relationships/image" Target="../media/image69.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oleObject" Target="../embeddings/oleObject2.bin"/><Relationship Id="rId5" Type="http://schemas.openxmlformats.org/officeDocument/2006/relationships/image" Target="../media/image71.jpeg"/><Relationship Id="rId4" Type="http://schemas.openxmlformats.org/officeDocument/2006/relationships/image" Target="../media/image70.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oleObject" Target="../embeddings/oleObject2.bin"/><Relationship Id="rId5" Type="http://schemas.openxmlformats.org/officeDocument/2006/relationships/image" Target="../media/image72.jpe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4.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75.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oleObject" Target="../embeddings/oleObject2.bin"/><Relationship Id="rId5" Type="http://schemas.openxmlformats.org/officeDocument/2006/relationships/image" Target="../media/image76.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78.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oleObject" Target="../embeddings/oleObject2.bin"/><Relationship Id="rId5" Type="http://schemas.openxmlformats.org/officeDocument/2006/relationships/image" Target="../media/image7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oleObject" Target="../embeddings/oleObject2.bin"/><Relationship Id="rId5" Type="http://schemas.openxmlformats.org/officeDocument/2006/relationships/image" Target="../media/image81.png"/><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image" Target="../media/image8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oleObject" Target="../embeddings/oleObject2.bin"/><Relationship Id="rId5" Type="http://schemas.openxmlformats.org/officeDocument/2006/relationships/image" Target="../media/image84.jpe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8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9.xml"/><Relationship Id="rId6" Type="http://schemas.openxmlformats.org/officeDocument/2006/relationships/oleObject" Target="../embeddings/oleObject2.bin"/><Relationship Id="rId5" Type="http://schemas.openxmlformats.org/officeDocument/2006/relationships/image" Target="../media/image86.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50.xml"/><Relationship Id="rId6" Type="http://schemas.openxmlformats.org/officeDocument/2006/relationships/image" Target="../media/image87.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5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1.xml"/><Relationship Id="rId6" Type="http://schemas.openxmlformats.org/officeDocument/2006/relationships/oleObject" Target="../embeddings/oleObject2.bin"/><Relationship Id="rId5" Type="http://schemas.openxmlformats.org/officeDocument/2006/relationships/image" Target="../media/image88.jpeg"/><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2.xml"/><Relationship Id="rId6" Type="http://schemas.openxmlformats.org/officeDocument/2006/relationships/oleObject" Target="../embeddings/oleObject2.bin"/><Relationship Id="rId5" Type="http://schemas.openxmlformats.org/officeDocument/2006/relationships/image" Target="../media/image90.jpeg"/><Relationship Id="rId4" Type="http://schemas.openxmlformats.org/officeDocument/2006/relationships/image" Target="../media/image8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53.xml"/><Relationship Id="rId6" Type="http://schemas.openxmlformats.org/officeDocument/2006/relationships/image" Target="../media/image91.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4.xml"/><Relationship Id="rId6" Type="http://schemas.openxmlformats.org/officeDocument/2006/relationships/oleObject" Target="../embeddings/oleObject2.bin"/><Relationship Id="rId5" Type="http://schemas.openxmlformats.org/officeDocument/2006/relationships/image" Target="../media/image92.png"/><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5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9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56.xml"/><Relationship Id="rId6" Type="http://schemas.openxmlformats.org/officeDocument/2006/relationships/image" Target="../media/image94.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7.xml"/><Relationship Id="rId6" Type="http://schemas.openxmlformats.org/officeDocument/2006/relationships/oleObject" Target="../embeddings/oleObject2.bin"/><Relationship Id="rId5" Type="http://schemas.openxmlformats.org/officeDocument/2006/relationships/image" Target="../media/image88.jpeg"/><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5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9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59.xml"/><Relationship Id="rId6" Type="http://schemas.openxmlformats.org/officeDocument/2006/relationships/image" Target="../media/image96.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6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0.xml"/><Relationship Id="rId6" Type="http://schemas.openxmlformats.org/officeDocument/2006/relationships/oleObject" Target="../embeddings/oleObject2.bin"/><Relationship Id="rId5" Type="http://schemas.openxmlformats.org/officeDocument/2006/relationships/image" Target="../media/image97.jpeg"/><Relationship Id="rId4" Type="http://schemas.openxmlformats.org/officeDocument/2006/relationships/image" Target="../media/image14.png"/><Relationship Id="rId9" Type="http://schemas.openxmlformats.org/officeDocument/2006/relationships/image" Target="../media/image40.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6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9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68648897-F3B6-F79A-AA92-29A91EC2D074}"/>
              </a:ext>
            </a:extLst>
          </p:cNvPr>
          <p:cNvGrpSpPr/>
          <p:nvPr/>
        </p:nvGrpSpPr>
        <p:grpSpPr>
          <a:xfrm>
            <a:off x="487046" y="4859703"/>
            <a:ext cx="2457792" cy="1723350"/>
            <a:chOff x="5245594" y="3448988"/>
            <a:chExt cx="3729847" cy="2705057"/>
          </a:xfrm>
        </p:grpSpPr>
        <p:sp>
          <p:nvSpPr>
            <p:cNvPr id="5" name="楕円 4">
              <a:extLst>
                <a:ext uri="{FF2B5EF4-FFF2-40B4-BE49-F238E27FC236}">
                  <a16:creationId xmlns:a16="http://schemas.microsoft.com/office/drawing/2014/main" id="{5896163D-B871-0EDB-7F0C-EAACDB607FB6}"/>
                </a:ext>
              </a:extLst>
            </p:cNvPr>
            <p:cNvSpPr/>
            <p:nvPr/>
          </p:nvSpPr>
          <p:spPr>
            <a:xfrm>
              <a:off x="5632522" y="4293096"/>
              <a:ext cx="1321667" cy="9361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864E918-55C8-B8A7-C7D1-6441352058C6}"/>
                </a:ext>
              </a:extLst>
            </p:cNvPr>
            <p:cNvSpPr/>
            <p:nvPr/>
          </p:nvSpPr>
          <p:spPr>
            <a:xfrm rot="5027429">
              <a:off x="5336077" y="3968800"/>
              <a:ext cx="1322009" cy="309421"/>
            </a:xfrm>
            <a:custGeom>
              <a:avLst/>
              <a:gdLst>
                <a:gd name="connsiteX0" fmla="*/ 0 w 1321667"/>
                <a:gd name="connsiteY0" fmla="*/ 95769 h 191537"/>
                <a:gd name="connsiteX1" fmla="*/ 660834 w 1321667"/>
                <a:gd name="connsiteY1" fmla="*/ 0 h 191537"/>
                <a:gd name="connsiteX2" fmla="*/ 1321668 w 1321667"/>
                <a:gd name="connsiteY2" fmla="*/ 95769 h 191537"/>
                <a:gd name="connsiteX3" fmla="*/ 660834 w 1321667"/>
                <a:gd name="connsiteY3" fmla="*/ 191538 h 191537"/>
                <a:gd name="connsiteX4" fmla="*/ 0 w 1321667"/>
                <a:gd name="connsiteY4" fmla="*/ 95769 h 191537"/>
                <a:gd name="connsiteX0" fmla="*/ 9242 w 1330910"/>
                <a:gd name="connsiteY0" fmla="*/ 95769 h 234879"/>
                <a:gd name="connsiteX1" fmla="*/ 670076 w 1330910"/>
                <a:gd name="connsiteY1" fmla="*/ 0 h 234879"/>
                <a:gd name="connsiteX2" fmla="*/ 1330910 w 1330910"/>
                <a:gd name="connsiteY2" fmla="*/ 95769 h 234879"/>
                <a:gd name="connsiteX3" fmla="*/ 422637 w 1330910"/>
                <a:gd name="connsiteY3" fmla="*/ 234879 h 234879"/>
                <a:gd name="connsiteX4" fmla="*/ 9242 w 1330910"/>
                <a:gd name="connsiteY4" fmla="*/ 95769 h 234879"/>
                <a:gd name="connsiteX0" fmla="*/ 701 w 1322369"/>
                <a:gd name="connsiteY0" fmla="*/ 151928 h 291038"/>
                <a:gd name="connsiteX1" fmla="*/ 380209 w 1322369"/>
                <a:gd name="connsiteY1" fmla="*/ 0 h 291038"/>
                <a:gd name="connsiteX2" fmla="*/ 1322369 w 1322369"/>
                <a:gd name="connsiteY2" fmla="*/ 151928 h 291038"/>
                <a:gd name="connsiteX3" fmla="*/ 414096 w 1322369"/>
                <a:gd name="connsiteY3" fmla="*/ 291038 h 291038"/>
                <a:gd name="connsiteX4" fmla="*/ 701 w 1322369"/>
                <a:gd name="connsiteY4" fmla="*/ 151928 h 291038"/>
                <a:gd name="connsiteX0" fmla="*/ 341 w 1322009"/>
                <a:gd name="connsiteY0" fmla="*/ 170311 h 309421"/>
                <a:gd name="connsiteX1" fmla="*/ 445724 w 1322009"/>
                <a:gd name="connsiteY1" fmla="*/ 0 h 309421"/>
                <a:gd name="connsiteX2" fmla="*/ 1322009 w 1322009"/>
                <a:gd name="connsiteY2" fmla="*/ 170311 h 309421"/>
                <a:gd name="connsiteX3" fmla="*/ 413736 w 1322009"/>
                <a:gd name="connsiteY3" fmla="*/ 309421 h 309421"/>
                <a:gd name="connsiteX4" fmla="*/ 341 w 1322009"/>
                <a:gd name="connsiteY4" fmla="*/ 170311 h 30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009" h="309421">
                  <a:moveTo>
                    <a:pt x="341" y="170311"/>
                  </a:moveTo>
                  <a:cubicBezTo>
                    <a:pt x="5672" y="118741"/>
                    <a:pt x="80755" y="0"/>
                    <a:pt x="445724" y="0"/>
                  </a:cubicBezTo>
                  <a:cubicBezTo>
                    <a:pt x="810693" y="0"/>
                    <a:pt x="1322009" y="117419"/>
                    <a:pt x="1322009" y="170311"/>
                  </a:cubicBezTo>
                  <a:cubicBezTo>
                    <a:pt x="1322009" y="223203"/>
                    <a:pt x="778705" y="309421"/>
                    <a:pt x="413736" y="309421"/>
                  </a:cubicBezTo>
                  <a:cubicBezTo>
                    <a:pt x="48767" y="309421"/>
                    <a:pt x="-4990" y="221881"/>
                    <a:pt x="341" y="170311"/>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9">
              <a:extLst>
                <a:ext uri="{FF2B5EF4-FFF2-40B4-BE49-F238E27FC236}">
                  <a16:creationId xmlns:a16="http://schemas.microsoft.com/office/drawing/2014/main" id="{866014AB-7C6B-C7C3-028D-92BC71089A28}"/>
                </a:ext>
              </a:extLst>
            </p:cNvPr>
            <p:cNvSpPr/>
            <p:nvPr/>
          </p:nvSpPr>
          <p:spPr>
            <a:xfrm rot="5893677">
              <a:off x="5763857" y="3907271"/>
              <a:ext cx="1354421" cy="465719"/>
            </a:xfrm>
            <a:custGeom>
              <a:avLst/>
              <a:gdLst>
                <a:gd name="connsiteX0" fmla="*/ 0 w 1321667"/>
                <a:gd name="connsiteY0" fmla="*/ 95769 h 191537"/>
                <a:gd name="connsiteX1" fmla="*/ 660834 w 1321667"/>
                <a:gd name="connsiteY1" fmla="*/ 0 h 191537"/>
                <a:gd name="connsiteX2" fmla="*/ 1321668 w 1321667"/>
                <a:gd name="connsiteY2" fmla="*/ 95769 h 191537"/>
                <a:gd name="connsiteX3" fmla="*/ 660834 w 1321667"/>
                <a:gd name="connsiteY3" fmla="*/ 191538 h 191537"/>
                <a:gd name="connsiteX4" fmla="*/ 0 w 1321667"/>
                <a:gd name="connsiteY4" fmla="*/ 95769 h 191537"/>
                <a:gd name="connsiteX0" fmla="*/ 9242 w 1330910"/>
                <a:gd name="connsiteY0" fmla="*/ 95769 h 234879"/>
                <a:gd name="connsiteX1" fmla="*/ 670076 w 1330910"/>
                <a:gd name="connsiteY1" fmla="*/ 0 h 234879"/>
                <a:gd name="connsiteX2" fmla="*/ 1330910 w 1330910"/>
                <a:gd name="connsiteY2" fmla="*/ 95769 h 234879"/>
                <a:gd name="connsiteX3" fmla="*/ 422637 w 1330910"/>
                <a:gd name="connsiteY3" fmla="*/ 234879 h 234879"/>
                <a:gd name="connsiteX4" fmla="*/ 9242 w 1330910"/>
                <a:gd name="connsiteY4" fmla="*/ 95769 h 234879"/>
                <a:gd name="connsiteX0" fmla="*/ 701 w 1322369"/>
                <a:gd name="connsiteY0" fmla="*/ 151928 h 291038"/>
                <a:gd name="connsiteX1" fmla="*/ 380209 w 1322369"/>
                <a:gd name="connsiteY1" fmla="*/ 0 h 291038"/>
                <a:gd name="connsiteX2" fmla="*/ 1322369 w 1322369"/>
                <a:gd name="connsiteY2" fmla="*/ 151928 h 291038"/>
                <a:gd name="connsiteX3" fmla="*/ 414096 w 1322369"/>
                <a:gd name="connsiteY3" fmla="*/ 291038 h 291038"/>
                <a:gd name="connsiteX4" fmla="*/ 701 w 1322369"/>
                <a:gd name="connsiteY4" fmla="*/ 151928 h 291038"/>
                <a:gd name="connsiteX0" fmla="*/ 341 w 1322009"/>
                <a:gd name="connsiteY0" fmla="*/ 170311 h 309421"/>
                <a:gd name="connsiteX1" fmla="*/ 445724 w 1322009"/>
                <a:gd name="connsiteY1" fmla="*/ 0 h 309421"/>
                <a:gd name="connsiteX2" fmla="*/ 1322009 w 1322009"/>
                <a:gd name="connsiteY2" fmla="*/ 170311 h 309421"/>
                <a:gd name="connsiteX3" fmla="*/ 413736 w 1322009"/>
                <a:gd name="connsiteY3" fmla="*/ 309421 h 309421"/>
                <a:gd name="connsiteX4" fmla="*/ 341 w 1322009"/>
                <a:gd name="connsiteY4" fmla="*/ 170311 h 309421"/>
                <a:gd name="connsiteX0" fmla="*/ 13717 w 1335385"/>
                <a:gd name="connsiteY0" fmla="*/ 170311 h 382674"/>
                <a:gd name="connsiteX1" fmla="*/ 459100 w 1335385"/>
                <a:gd name="connsiteY1" fmla="*/ 0 h 382674"/>
                <a:gd name="connsiteX2" fmla="*/ 1335385 w 1335385"/>
                <a:gd name="connsiteY2" fmla="*/ 170311 h 382674"/>
                <a:gd name="connsiteX3" fmla="*/ 318532 w 1335385"/>
                <a:gd name="connsiteY3" fmla="*/ 382674 h 382674"/>
                <a:gd name="connsiteX4" fmla="*/ 13717 w 1335385"/>
                <a:gd name="connsiteY4" fmla="*/ 170311 h 382674"/>
                <a:gd name="connsiteX0" fmla="*/ 1890 w 1323558"/>
                <a:gd name="connsiteY0" fmla="*/ 170311 h 449555"/>
                <a:gd name="connsiteX1" fmla="*/ 447273 w 1323558"/>
                <a:gd name="connsiteY1" fmla="*/ 0 h 449555"/>
                <a:gd name="connsiteX2" fmla="*/ 1323558 w 1323558"/>
                <a:gd name="connsiteY2" fmla="*/ 170311 h 449555"/>
                <a:gd name="connsiteX3" fmla="*/ 306705 w 1323558"/>
                <a:gd name="connsiteY3" fmla="*/ 382674 h 449555"/>
                <a:gd name="connsiteX4" fmla="*/ 287821 w 1323558"/>
                <a:gd name="connsiteY4" fmla="*/ 436840 h 449555"/>
                <a:gd name="connsiteX5" fmla="*/ 1890 w 1323558"/>
                <a:gd name="connsiteY5" fmla="*/ 170311 h 449555"/>
                <a:gd name="connsiteX0" fmla="*/ 7340 w 1329008"/>
                <a:gd name="connsiteY0" fmla="*/ 170311 h 719696"/>
                <a:gd name="connsiteX1" fmla="*/ 452723 w 1329008"/>
                <a:gd name="connsiteY1" fmla="*/ 0 h 719696"/>
                <a:gd name="connsiteX2" fmla="*/ 1329008 w 1329008"/>
                <a:gd name="connsiteY2" fmla="*/ 170311 h 719696"/>
                <a:gd name="connsiteX3" fmla="*/ 312155 w 1329008"/>
                <a:gd name="connsiteY3" fmla="*/ 382674 h 719696"/>
                <a:gd name="connsiteX4" fmla="*/ 184922 w 1329008"/>
                <a:gd name="connsiteY4" fmla="*/ 716605 h 719696"/>
                <a:gd name="connsiteX5" fmla="*/ 7340 w 1329008"/>
                <a:gd name="connsiteY5" fmla="*/ 170311 h 719696"/>
                <a:gd name="connsiteX0" fmla="*/ 7340 w 1329008"/>
                <a:gd name="connsiteY0" fmla="*/ 170311 h 716605"/>
                <a:gd name="connsiteX1" fmla="*/ 452723 w 1329008"/>
                <a:gd name="connsiteY1" fmla="*/ 0 h 716605"/>
                <a:gd name="connsiteX2" fmla="*/ 1329008 w 1329008"/>
                <a:gd name="connsiteY2" fmla="*/ 170311 h 716605"/>
                <a:gd name="connsiteX3" fmla="*/ 312155 w 1329008"/>
                <a:gd name="connsiteY3" fmla="*/ 382674 h 716605"/>
                <a:gd name="connsiteX4" fmla="*/ 184922 w 1329008"/>
                <a:gd name="connsiteY4" fmla="*/ 716605 h 716605"/>
                <a:gd name="connsiteX5" fmla="*/ 7340 w 1329008"/>
                <a:gd name="connsiteY5" fmla="*/ 170311 h 716605"/>
                <a:gd name="connsiteX0" fmla="*/ 7340 w 1329008"/>
                <a:gd name="connsiteY0" fmla="*/ 170311 h 716605"/>
                <a:gd name="connsiteX1" fmla="*/ 452723 w 1329008"/>
                <a:gd name="connsiteY1" fmla="*/ 0 h 716605"/>
                <a:gd name="connsiteX2" fmla="*/ 1329008 w 1329008"/>
                <a:gd name="connsiteY2" fmla="*/ 170311 h 716605"/>
                <a:gd name="connsiteX3" fmla="*/ 363264 w 1329008"/>
                <a:gd name="connsiteY3" fmla="*/ 312324 h 716605"/>
                <a:gd name="connsiteX4" fmla="*/ 184922 w 1329008"/>
                <a:gd name="connsiteY4" fmla="*/ 716605 h 716605"/>
                <a:gd name="connsiteX5" fmla="*/ 7340 w 1329008"/>
                <a:gd name="connsiteY5" fmla="*/ 170311 h 716605"/>
                <a:gd name="connsiteX0" fmla="*/ 7340 w 1348091"/>
                <a:gd name="connsiteY0" fmla="*/ 177780 h 724074"/>
                <a:gd name="connsiteX1" fmla="*/ 452723 w 1348091"/>
                <a:gd name="connsiteY1" fmla="*/ 7469 h 724074"/>
                <a:gd name="connsiteX2" fmla="*/ 1348091 w 1348091"/>
                <a:gd name="connsiteY2" fmla="*/ 380115 h 724074"/>
                <a:gd name="connsiteX3" fmla="*/ 363264 w 1348091"/>
                <a:gd name="connsiteY3" fmla="*/ 319793 h 724074"/>
                <a:gd name="connsiteX4" fmla="*/ 184922 w 1348091"/>
                <a:gd name="connsiteY4" fmla="*/ 724074 h 724074"/>
                <a:gd name="connsiteX5" fmla="*/ 7340 w 1348091"/>
                <a:gd name="connsiteY5" fmla="*/ 177780 h 724074"/>
                <a:gd name="connsiteX0" fmla="*/ 13670 w 1354421"/>
                <a:gd name="connsiteY0" fmla="*/ 167698 h 713992"/>
                <a:gd name="connsiteX1" fmla="*/ 588381 w 1354421"/>
                <a:gd name="connsiteY1" fmla="*/ 8061 h 713992"/>
                <a:gd name="connsiteX2" fmla="*/ 1354421 w 1354421"/>
                <a:gd name="connsiteY2" fmla="*/ 370033 h 713992"/>
                <a:gd name="connsiteX3" fmla="*/ 369594 w 1354421"/>
                <a:gd name="connsiteY3" fmla="*/ 309711 h 713992"/>
                <a:gd name="connsiteX4" fmla="*/ 191252 w 1354421"/>
                <a:gd name="connsiteY4" fmla="*/ 713992 h 713992"/>
                <a:gd name="connsiteX5" fmla="*/ 13670 w 1354421"/>
                <a:gd name="connsiteY5" fmla="*/ 167698 h 713992"/>
                <a:gd name="connsiteX0" fmla="*/ 13670 w 1354421"/>
                <a:gd name="connsiteY0" fmla="*/ 167698 h 713992"/>
                <a:gd name="connsiteX1" fmla="*/ 588381 w 1354421"/>
                <a:gd name="connsiteY1" fmla="*/ 8061 h 713992"/>
                <a:gd name="connsiteX2" fmla="*/ 1354421 w 1354421"/>
                <a:gd name="connsiteY2" fmla="*/ 370033 h 713992"/>
                <a:gd name="connsiteX3" fmla="*/ 399277 w 1354421"/>
                <a:gd name="connsiteY3" fmla="*/ 352313 h 713992"/>
                <a:gd name="connsiteX4" fmla="*/ 191252 w 1354421"/>
                <a:gd name="connsiteY4" fmla="*/ 713992 h 713992"/>
                <a:gd name="connsiteX5" fmla="*/ 13670 w 1354421"/>
                <a:gd name="connsiteY5" fmla="*/ 167698 h 71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421" h="713992">
                  <a:moveTo>
                    <a:pt x="13670" y="167698"/>
                  </a:moveTo>
                  <a:cubicBezTo>
                    <a:pt x="79858" y="50043"/>
                    <a:pt x="364923" y="-25661"/>
                    <a:pt x="588381" y="8061"/>
                  </a:cubicBezTo>
                  <a:cubicBezTo>
                    <a:pt x="811839" y="41783"/>
                    <a:pt x="1354421" y="317141"/>
                    <a:pt x="1354421" y="370033"/>
                  </a:cubicBezTo>
                  <a:cubicBezTo>
                    <a:pt x="1354421" y="422925"/>
                    <a:pt x="593138" y="294987"/>
                    <a:pt x="399277" y="352313"/>
                  </a:cubicBezTo>
                  <a:cubicBezTo>
                    <a:pt x="205416" y="409639"/>
                    <a:pt x="577866" y="704448"/>
                    <a:pt x="191252" y="713992"/>
                  </a:cubicBezTo>
                  <a:cubicBezTo>
                    <a:pt x="140450" y="678598"/>
                    <a:pt x="-52518" y="285353"/>
                    <a:pt x="13670" y="167698"/>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2424B005-FA65-F7CC-DA4A-847140DCFCEB}"/>
                </a:ext>
              </a:extLst>
            </p:cNvPr>
            <p:cNvSpPr/>
            <p:nvPr/>
          </p:nvSpPr>
          <p:spPr>
            <a:xfrm>
              <a:off x="7235642" y="4100925"/>
              <a:ext cx="1321667" cy="116898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9F42722F-9251-4845-845F-421815FBC30D}"/>
                </a:ext>
              </a:extLst>
            </p:cNvPr>
            <p:cNvSpPr/>
            <p:nvPr/>
          </p:nvSpPr>
          <p:spPr>
            <a:xfrm rot="18000000">
              <a:off x="6924586" y="4301412"/>
              <a:ext cx="752530" cy="3613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6011FA8-267B-D1C8-80A8-5F4E0EB45564}"/>
                </a:ext>
              </a:extLst>
            </p:cNvPr>
            <p:cNvSpPr/>
            <p:nvPr/>
          </p:nvSpPr>
          <p:spPr>
            <a:xfrm rot="14236821">
              <a:off x="8103870" y="4311866"/>
              <a:ext cx="752530" cy="3072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マイナちゃんのイラスト"/>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51" b="97499" l="4572" r="93017">
                          <a14:foregroundMark x1="5653" y1="49801" x2="5653" y2="49801"/>
                          <a14:foregroundMark x1="4738" y1="47868" x2="4738" y2="47868"/>
                          <a14:foregroundMark x1="38404" y1="46561" x2="38404" y2="46561"/>
                          <a14:foregroundMark x1="73899" y1="48493" x2="73899" y2="48493"/>
                          <a14:foregroundMark x1="83874" y1="81524" x2="83874" y2="81524"/>
                          <a14:foregroundMark x1="81463" y1="78454" x2="81463" y2="78454"/>
                          <a14:foregroundMark x1="92768" y1="57646" x2="92768" y2="57646"/>
                          <a14:foregroundMark x1="81962" y1="8641" x2="81962" y2="8641"/>
                          <a14:foregroundMark x1="62344" y1="4605" x2="62344" y2="4605"/>
                          <a14:foregroundMark x1="74564" y1="1933" x2="74564" y2="1933"/>
                          <a14:foregroundMark x1="31837" y1="92894" x2="31837" y2="92894"/>
                          <a14:foregroundMark x1="46633" y1="87891" x2="46633" y2="87891"/>
                          <a14:foregroundMark x1="38238" y1="97612" x2="38238" y2="97612"/>
                          <a14:foregroundMark x1="57357" y1="53610" x2="57357" y2="53610"/>
                          <a14:foregroundMark x1="39235" y1="44230" x2="39235" y2="44230"/>
                          <a14:foregroundMark x1="49543" y1="61342" x2="49543" y2="61342"/>
                          <a14:foregroundMark x1="87365" y1="85503" x2="87365" y2="85503"/>
                          <a14:foregroundMark x1="35079" y1="1251" x2="35079" y2="1251"/>
                          <a14:foregroundMark x1="93017" y1="82490" x2="93017" y2="82490"/>
                          <a14:backgroundMark x1="8479" y1="17794" x2="8479" y2="17794"/>
                        </a14:backgroundRemoval>
                      </a14:imgEffect>
                    </a14:imgLayer>
                  </a14:imgProps>
                </a:ext>
                <a:ext uri="{28A0092B-C50C-407E-A947-70E740481C1C}">
                  <a14:useLocalDpi xmlns:a14="http://schemas.microsoft.com/office/drawing/2010/main"/>
                </a:ext>
              </a:extLst>
            </a:blip>
            <a:srcRect/>
            <a:stretch/>
          </p:blipFill>
          <p:spPr>
            <a:xfrm>
              <a:off x="5245594" y="3448988"/>
              <a:ext cx="1805367" cy="2640227"/>
            </a:xfrm>
            <a:prstGeom prst="rect">
              <a:avLst/>
            </a:prstGeom>
          </p:spPr>
        </p:pic>
        <p:pic>
          <p:nvPicPr>
            <p:cNvPr id="14" name="図 13" descr="マイキーくんのイラスト"/>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66" b="95582" l="3864" r="96677">
                          <a14:foregroundMark x1="53246" y1="3682" x2="53246" y2="3682"/>
                          <a14:foregroundMark x1="8037" y1="19661" x2="8037" y2="19661"/>
                          <a14:foregroundMark x1="3864" y1="32548" x2="3864" y2="32548"/>
                          <a14:foregroundMark x1="25193" y1="36524" x2="25193" y2="36524"/>
                          <a14:foregroundMark x1="96677" y1="33652" x2="96677" y2="33652"/>
                          <a14:foregroundMark x1="92968" y1="33063" x2="92968" y2="33063"/>
                          <a14:foregroundMark x1="26971" y1="95582" x2="26971" y2="95582"/>
                          <a14:foregroundMark x1="42427" y1="38733" x2="42427" y2="38733"/>
                          <a14:foregroundMark x1="23879" y1="41237" x2="23879" y2="41237"/>
                          <a14:foregroundMark x1="23879" y1="41532" x2="23879" y2="41532"/>
                          <a14:foregroundMark x1="23879" y1="41163" x2="23879" y2="41163"/>
                          <a14:foregroundMark x1="23879" y1="41237" x2="23879" y2="41237"/>
                          <a14:foregroundMark x1="23879" y1="41384" x2="23879" y2="41384"/>
                          <a14:foregroundMark x1="66229" y1="41384" x2="66229" y2="41384"/>
                          <a14:foregroundMark x1="66229" y1="41163" x2="66229" y2="41163"/>
                          <a14:foregroundMark x1="67620" y1="41163" x2="67620" y2="41163"/>
                          <a14:foregroundMark x1="66383" y1="41384" x2="66383" y2="41384"/>
                          <a14:foregroundMark x1="66383" y1="41237" x2="66383" y2="41237"/>
                          <a14:foregroundMark x1="66383" y1="41237" x2="66383" y2="41237"/>
                          <a14:foregroundMark x1="66383" y1="41237" x2="66383" y2="41237"/>
                          <a14:foregroundMark x1="66383" y1="41163" x2="66383" y2="41163"/>
                          <a14:foregroundMark x1="66538" y1="40206" x2="66538" y2="40206"/>
                          <a14:foregroundMark x1="24498" y1="3387" x2="24498" y2="3387"/>
                          <a14:foregroundMark x1="45054" y1="3166" x2="45054" y2="3166"/>
                        </a14:backgroundRemoval>
                      </a14:imgEffect>
                    </a14:imgLayer>
                  </a14:imgProps>
                </a:ext>
                <a:ext uri="{28A0092B-C50C-407E-A947-70E740481C1C}">
                  <a14:useLocalDpi xmlns:a14="http://schemas.microsoft.com/office/drawing/2010/main"/>
                </a:ext>
              </a:extLst>
            </a:blip>
            <a:srcRect b="-1180"/>
            <a:stretch/>
          </p:blipFill>
          <p:spPr>
            <a:xfrm>
              <a:off x="6973786" y="4028613"/>
              <a:ext cx="2001655" cy="2125432"/>
            </a:xfrm>
            <a:prstGeom prst="rect">
              <a:avLst/>
            </a:prstGeom>
          </p:spPr>
        </p:pic>
      </p:grpSp>
      <p:sp>
        <p:nvSpPr>
          <p:cNvPr id="16" name="サブタイトル 2">
            <a:extLst>
              <a:ext uri="{FF2B5EF4-FFF2-40B4-BE49-F238E27FC236}">
                <a16:creationId xmlns:a16="http://schemas.microsoft.com/office/drawing/2014/main" id="{E3790063-F614-E28C-5787-C1EDFE1A977D}"/>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800">
                <a:solidFill>
                  <a:srgbClr val="4472C4"/>
                </a:solidFill>
                <a:latin typeface="BIZ UDPゴシック" panose="020B0400000000000000" pitchFamily="50" charset="-128"/>
                <a:ea typeface="BIZ UDPゴシック" panose="020B0400000000000000" pitchFamily="50" charset="-128"/>
              </a:rPr>
              <a:t>マイナポータルを活用しよう</a:t>
            </a:r>
          </a:p>
        </p:txBody>
      </p:sp>
      <p:sp>
        <p:nvSpPr>
          <p:cNvPr id="17" name="テキスト ボックス 16">
            <a:extLst>
              <a:ext uri="{FF2B5EF4-FFF2-40B4-BE49-F238E27FC236}">
                <a16:creationId xmlns:a16="http://schemas.microsoft.com/office/drawing/2014/main" id="{023B872A-21AF-F5CC-FE7D-2A3C8434CB7F}"/>
              </a:ext>
            </a:extLst>
          </p:cNvPr>
          <p:cNvSpPr txBox="1"/>
          <p:nvPr/>
        </p:nvSpPr>
        <p:spPr>
          <a:xfrm>
            <a:off x="7290032" y="6275276"/>
            <a:ext cx="1275029" cy="307777"/>
          </a:xfrm>
          <a:prstGeom prst="rect">
            <a:avLst/>
          </a:prstGeom>
          <a:noFill/>
        </p:spPr>
        <p:txBody>
          <a:bodyPr wrap="none" rtlCol="0">
            <a:spAutoFit/>
          </a:bodyPr>
          <a:lstStyle/>
          <a:p>
            <a:pPr marL="7938"/>
            <a:r>
              <a:rPr kumimoji="1" lang="ja-JP" altLang="en-US" sz="1400" b="1">
                <a:latin typeface="BIZ UDPゴシック" panose="020B0400000000000000" pitchFamily="50" charset="-128"/>
                <a:ea typeface="BIZ UDPゴシック" panose="020B0400000000000000" pitchFamily="50" charset="-128"/>
                <a:cs typeface="Meiryo" charset="-128"/>
              </a:rPr>
              <a:t>令和</a:t>
            </a:r>
            <a:r>
              <a:rPr kumimoji="1" lang="en-US" altLang="ja-JP" sz="1400" b="1">
                <a:latin typeface="BIZ UDPゴシック" panose="020B0400000000000000" pitchFamily="50" charset="-128"/>
                <a:ea typeface="BIZ UDPゴシック" panose="020B0400000000000000" pitchFamily="50" charset="-128"/>
                <a:cs typeface="Meiryo" charset="-128"/>
              </a:rPr>
              <a:t>7</a:t>
            </a:r>
            <a:r>
              <a:rPr kumimoji="1" lang="ja-JP" altLang="en-US" sz="1400" b="1">
                <a:latin typeface="BIZ UDPゴシック" panose="020B0400000000000000" pitchFamily="50" charset="-128"/>
                <a:ea typeface="BIZ UDPゴシック" panose="020B0400000000000000" pitchFamily="50" charset="-128"/>
                <a:cs typeface="Meiryo" charset="-128"/>
              </a:rPr>
              <a:t>年</a:t>
            </a:r>
            <a:r>
              <a:rPr kumimoji="1" lang="en-US" altLang="ja-JP" sz="1400" b="1">
                <a:latin typeface="BIZ UDPゴシック" panose="020B0400000000000000" pitchFamily="50" charset="-128"/>
                <a:ea typeface="BIZ UDPゴシック" panose="020B0400000000000000" pitchFamily="50" charset="-128"/>
                <a:cs typeface="Meiryo" charset="-128"/>
              </a:rPr>
              <a:t>11</a:t>
            </a:r>
            <a:r>
              <a:rPr kumimoji="1" lang="ja-JP" altLang="en-US" sz="1400" b="1">
                <a:latin typeface="BIZ UDPゴシック" panose="020B0400000000000000" pitchFamily="50" charset="-128"/>
                <a:ea typeface="BIZ UDPゴシック" panose="020B0400000000000000" pitchFamily="50" charset="-128"/>
                <a:cs typeface="Meiryo" charset="-128"/>
              </a:rPr>
              <a:t>月</a:t>
            </a:r>
          </a:p>
        </p:txBody>
      </p:sp>
      <p:pic>
        <p:nvPicPr>
          <p:cNvPr id="2" name="図 1" descr="「デジタル活用支援推進事業」を表すロゴマーク">
            <a:extLst>
              <a:ext uri="{FF2B5EF4-FFF2-40B4-BE49-F238E27FC236}">
                <a16:creationId xmlns:a16="http://schemas.microsoft.com/office/drawing/2014/main" id="{EBBE1415-6873-7079-35FB-3F9B6A93A1E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Tree>
    <p:extLst>
      <p:ext uri="{BB962C8B-B14F-4D97-AF65-F5344CB8AC3E}">
        <p14:creationId xmlns:p14="http://schemas.microsoft.com/office/powerpoint/2010/main" val="4812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マイナポータル利用の準備をしよう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rgbClr val="4472C4"/>
                </a:solidFill>
                <a:latin typeface="BIZ UDPゴシック" panose="020B0400000000000000" pitchFamily="50" charset="-128"/>
                <a:ea typeface="BIZ UDPゴシック" panose="020B0400000000000000" pitchFamily="50" charset="-128"/>
              </a:rPr>
              <a:t>2</a:t>
            </a: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pic>
        <p:nvPicPr>
          <p:cNvPr id="6" name="図 5" descr="スマートフォンを使っているマイナちゃんのイラスト">
            <a:extLst>
              <a:ext uri="{FF2B5EF4-FFF2-40B4-BE49-F238E27FC236}">
                <a16:creationId xmlns:a16="http://schemas.microsoft.com/office/drawing/2014/main" id="{6F60DD8C-28A1-4490-0E2A-6366437FF3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747365"/>
            <a:ext cx="1118435" cy="1995638"/>
          </a:xfrm>
          <a:prstGeom prst="rect">
            <a:avLst/>
          </a:prstGeom>
        </p:spPr>
      </p:pic>
    </p:spTree>
    <p:extLst>
      <p:ext uri="{BB962C8B-B14F-4D97-AF65-F5344CB8AC3E}">
        <p14:creationId xmlns:p14="http://schemas.microsoft.com/office/powerpoint/2010/main" val="325034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A392B39-062B-72FF-E347-B0A981E52BC1}"/>
              </a:ext>
            </a:extLst>
          </p:cNvPr>
          <p:cNvPicPr>
            <a:picLocks noChangeAspect="1"/>
          </p:cNvPicPr>
          <p:nvPr/>
        </p:nvPicPr>
        <p:blipFill>
          <a:blip r:embed="rId4"/>
          <a:stretch>
            <a:fillRect/>
          </a:stretch>
        </p:blipFill>
        <p:spPr>
          <a:xfrm>
            <a:off x="5477478" y="2245295"/>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4" name="タイトル 1">
            <a:extLst>
              <a:ext uri="{FF2B5EF4-FFF2-40B4-BE49-F238E27FC236}">
                <a16:creationId xmlns:a16="http://schemas.microsoft.com/office/drawing/2014/main" id="{1BAA44C4-6E0D-6755-9933-2D0198A7FE5B}"/>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検索</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をダブルタップします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App Store</a:t>
            </a:r>
            <a:r>
              <a:rPr lang="ja-JP" altLang="en-US">
                <a:latin typeface="BIZ UDPゴシック" panose="020B0400000000000000" pitchFamily="50" charset="-128"/>
                <a:ea typeface="BIZ UDPゴシック" panose="020B0400000000000000" pitchFamily="50" charset="-128"/>
              </a:rPr>
              <a:t>　 　 　を</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ダブルタップします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9673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白いバックグラウンドのスクリーンショット&#10;&#10;自動的に生成された説明">
            <a:extLst>
              <a:ext uri="{FF2B5EF4-FFF2-40B4-BE49-F238E27FC236}">
                <a16:creationId xmlns:a16="http://schemas.microsoft.com/office/drawing/2014/main" id="{3D9FCBCD-92A0-5B5E-7E02-237F5D04E8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7717" y="2282331"/>
            <a:ext cx="2471675" cy="4378079"/>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5" name="タイトル 1">
            <a:extLst>
              <a:ext uri="{FF2B5EF4-FFF2-40B4-BE49-F238E27FC236}">
                <a16:creationId xmlns:a16="http://schemas.microsoft.com/office/drawing/2014/main" id="{985E6F3E-E814-3DE2-C28E-F16736EFE51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2" name="タイトル 1">
            <a:extLst>
              <a:ext uri="{FF2B5EF4-FFF2-40B4-BE49-F238E27FC236}">
                <a16:creationId xmlns:a16="http://schemas.microsoft.com/office/drawing/2014/main" id="{44F7C2BF-6966-0306-9BBE-74D4ADF99C32}"/>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47946" y="23981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右下の検索ボタンを</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ダブルタップし検索します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検索枠に「まいなぽーたる」と</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344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D3A40F8-9C73-F366-208B-7D02456B7B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63605" y="2261640"/>
            <a:ext cx="2471675" cy="4378079"/>
          </a:xfrm>
          <a:prstGeom prst="rect">
            <a:avLst/>
          </a:prstGeom>
        </p:spPr>
      </p:pic>
      <p:pic>
        <p:nvPicPr>
          <p:cNvPr id="16" name="図 1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69448A8-04C0-9810-C05E-80FBE952EBC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48665" y="2266939"/>
            <a:ext cx="2471675" cy="437807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a:latin typeface="BIZ UDPゴシック" panose="020B0400000000000000" pitchFamily="50" charset="-128"/>
                <a:ea typeface="BIZ UDPゴシック" panose="020B0400000000000000" pitchFamily="50" charset="-128"/>
              </a:rPr>
              <a:t>「入手」をダブルタップします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9</a:t>
            </a:r>
          </a:p>
        </p:txBody>
      </p:sp>
      <p:sp>
        <p:nvSpPr>
          <p:cNvPr id="5" name="タイトル 1">
            <a:extLst>
              <a:ext uri="{FF2B5EF4-FFF2-40B4-BE49-F238E27FC236}">
                <a16:creationId xmlns:a16="http://schemas.microsoft.com/office/drawing/2014/main" id="{985E6F3E-E814-3DE2-C28E-F16736EFE51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2" name="タイトル 1">
            <a:extLst>
              <a:ext uri="{FF2B5EF4-FFF2-40B4-BE49-F238E27FC236}">
                <a16:creationId xmlns:a16="http://schemas.microsoft.com/office/drawing/2014/main" id="{44F7C2BF-6966-0306-9BBE-74D4ADF99C32}"/>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199157" y="29272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272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513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B1EBC71B-8A1E-5694-686C-47F778E105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7240" y="2406593"/>
            <a:ext cx="2428786" cy="4320000"/>
          </a:xfrm>
          <a:prstGeom prst="rect">
            <a:avLst/>
          </a:prstGeom>
          <a:ln>
            <a:solidFill>
              <a:schemeClr val="tx1"/>
            </a:solidFill>
          </a:ln>
        </p:spPr>
      </p:pic>
      <p:pic>
        <p:nvPicPr>
          <p:cNvPr id="3074" name="Picture 2">
            <a:extLst>
              <a:ext uri="{FF2B5EF4-FFF2-40B4-BE49-F238E27FC236}">
                <a16:creationId xmlns:a16="http://schemas.microsoft.com/office/drawing/2014/main" id="{B918D4B9-9C31-41C9-13E5-95B879A2682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42526" y="240659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335304" y="4126498"/>
            <a:ext cx="1382019" cy="90270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「マイナポータルにログイン」を</a:t>
            </a:r>
            <a:r>
              <a:rPr lang="ja-JP" altLang="en-US">
                <a:solidFill>
                  <a:prstClr val="black"/>
                </a:solidFill>
                <a:latin typeface="BIZ UDPゴシック" panose="020B0400000000000000" pitchFamily="50" charset="-128"/>
                <a:ea typeface="BIZ UDPゴシック" panose="020B0400000000000000" pitchFamily="50" charset="-128"/>
              </a:rPr>
              <a:t>ダブルタップします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929071" y="2557384"/>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マイナポータルアプリを立ち上げましょう</a:t>
            </a:r>
          </a:p>
        </p:txBody>
      </p:sp>
      <p:pic>
        <p:nvPicPr>
          <p:cNvPr id="6" name="図 5">
            <a:extLst>
              <a:ext uri="{FF2B5EF4-FFF2-40B4-BE49-F238E27FC236}">
                <a16:creationId xmlns:a16="http://schemas.microsoft.com/office/drawing/2014/main" id="{F3CB3B03-D095-84AB-37B5-C167210F8CB7}"/>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1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AI によって生成されたコンテンツは間違っている可能性があります。">
            <a:extLst>
              <a:ext uri="{FF2B5EF4-FFF2-40B4-BE49-F238E27FC236}">
                <a16:creationId xmlns:a16="http://schemas.microsoft.com/office/drawing/2014/main" id="{C381D01D-CEAE-E99E-9C85-BB465C21DE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31444" y="4197791"/>
            <a:ext cx="2650704" cy="60933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マイナンバーカードの利用者証明用電子証明書</a:t>
            </a:r>
            <a:r>
              <a:rPr lang="en-US" altLang="ja-JP" sz="1800" b="1" baseline="50000">
                <a:latin typeface="BIZ UDPゴシック" panose="020B0400000000000000" pitchFamily="50" charset="-128"/>
                <a:ea typeface="BIZ UDPゴシック" panose="020B0400000000000000" pitchFamily="50" charset="-128"/>
              </a:rPr>
              <a:t>※</a:t>
            </a:r>
            <a:r>
              <a:rPr lang="ja-JP" altLang="en-US" sz="2200">
                <a:latin typeface="BIZ UDPゴシック" panose="020B0400000000000000" pitchFamily="50" charset="-128"/>
                <a:ea typeface="BIZ UDPゴシック" panose="020B0400000000000000" pitchFamily="50" charset="-128"/>
              </a:rPr>
              <a:t>の認証をしましょう</a:t>
            </a:r>
          </a:p>
        </p:txBody>
      </p:sp>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a:latin typeface="BIZ UDPゴシック" panose="020B0400000000000000" pitchFamily="50" charset="-128"/>
                <a:ea typeface="BIZ UDPゴシック" panose="020B0400000000000000" pitchFamily="50" charset="-128"/>
                <a:cs typeface="Meiryo" charset="-128"/>
              </a:rPr>
              <a:t>時に</a:t>
            </a:r>
            <a:r>
              <a:rPr kumimoji="1" lang="ja-JP" altLang="en-US">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a:latin typeface="BIZ UDPゴシック" panose="020B0400000000000000" pitchFamily="50" charset="-128"/>
                <a:ea typeface="BIZ UDPゴシック" panose="020B0400000000000000" pitchFamily="50" charset="-128"/>
                <a:cs typeface="Meiryo" charset="-128"/>
              </a:rPr>
              <a:t>4</a:t>
            </a:r>
            <a:r>
              <a:rPr lang="ja-JP" altLang="en-US">
                <a:latin typeface="BIZ UDPゴシック" panose="020B0400000000000000" pitchFamily="50" charset="-128"/>
                <a:ea typeface="BIZ UDPゴシック" panose="020B0400000000000000" pitchFamily="50" charset="-128"/>
                <a:cs typeface="Meiryo" charset="-128"/>
              </a:rPr>
              <a:t>桁です</a:t>
            </a:r>
            <a:endParaRPr lang="en-US" altLang="ja-JP">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a:latin typeface="BIZ UDPゴシック" panose="020B0400000000000000" pitchFamily="50" charset="-128"/>
                <a:ea typeface="BIZ UDPゴシック" panose="020B0400000000000000" pitchFamily="50" charset="-128"/>
                <a:cs typeface="Meiryo" charset="-128"/>
              </a:rPr>
              <a:t>のでご注意ください</a:t>
            </a:r>
            <a:endParaRPr lang="en-US" altLang="ja-JP">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a:latin typeface="BIZ UDPゴシック" panose="020B0400000000000000" pitchFamily="50" charset="-128"/>
                <a:ea typeface="BIZ UDPゴシック" panose="020B0400000000000000" pitchFamily="50" charset="-128"/>
              </a:rPr>
              <a:t>パスワードはご自身で入力してください</a:t>
            </a:r>
            <a:endParaRPr lang="en-US" altLang="ja-JP">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a:latin typeface="BIZ UDPゴシック" panose="020B0400000000000000" pitchFamily="50" charset="-128"/>
                <a:ea typeface="BIZ UDPゴシック" panose="020B0400000000000000" pitchFamily="50" charset="-128"/>
              </a:rPr>
              <a:t>代理の方による入力は行わない</a:t>
            </a:r>
            <a:r>
              <a:rPr lang="ja-JP" altLang="en-US">
                <a:latin typeface="BIZ UDPゴシック" panose="020B0400000000000000" pitchFamily="50" charset="-128"/>
                <a:ea typeface="BIZ UDPゴシック" panose="020B0400000000000000" pitchFamily="50" charset="-128"/>
              </a:rPr>
              <a:t>でください</a:t>
            </a:r>
            <a:endParaRPr lang="en-US"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0330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22ADECFD-22CB-EF80-1FAA-B7E4C08511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9972"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「読み取り開始」をダブルタップします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2" name="タイトル 1">
            <a:extLst>
              <a:ext uri="{FF2B5EF4-FFF2-40B4-BE49-F238E27FC236}">
                <a16:creationId xmlns:a16="http://schemas.microsoft.com/office/drawing/2014/main" id="{C421586B-1E4E-1B46-1F6F-3EEF79441BF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4" name="サブタイトル 2">
            <a:extLst>
              <a:ext uri="{FF2B5EF4-FFF2-40B4-BE49-F238E27FC236}">
                <a16:creationId xmlns:a16="http://schemas.microsoft.com/office/drawing/2014/main" id="{7D010F41-4FB8-B824-2D4B-52BC9DB8663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475917"/>
          </a:xfrm>
          <a:prstGeom prst="rect">
            <a:avLst/>
          </a:prstGeom>
          <a:noFill/>
        </p:spPr>
        <p:txBody>
          <a:bodyPr wrap="square" lIns="36000" rIns="36000" rtlCol="0">
            <a:spAutoFit/>
          </a:bodyPr>
          <a:lstStyle/>
          <a:p>
            <a:pPr>
              <a:lnSpc>
                <a:spcPct val="130000"/>
              </a:lnSpc>
              <a:buClr>
                <a:srgbClr val="4472C4"/>
              </a:buClr>
            </a:pPr>
            <a:r>
              <a:rPr kumimoji="1" lang="en-US" altLang="ja-JP">
                <a:solidFill>
                  <a:schemeClr val="accent1"/>
                </a:solidFill>
                <a:latin typeface="BIZ UDPゴシック" panose="020B0400000000000000" pitchFamily="50" charset="-128"/>
                <a:ea typeface="BIZ UDPゴシック" panose="020B0400000000000000" pitchFamily="50" charset="-128"/>
              </a:rPr>
              <a:t>※</a:t>
            </a:r>
            <a:r>
              <a:rPr kumimoji="1" lang="ja-JP" altLang="en-US">
                <a:solidFill>
                  <a:schemeClr val="accent1"/>
                </a:solidFill>
                <a:latin typeface="BIZ UDPゴシック" panose="020B0400000000000000" pitchFamily="50" charset="-128"/>
                <a:ea typeface="BIZ UDPゴシック" panose="020B0400000000000000" pitchFamily="50" charset="-128"/>
              </a:rPr>
              <a:t>マイナンバ</a:t>
            </a:r>
            <a:r>
              <a:rPr lang="ja-JP" altLang="en-US">
                <a:solidFill>
                  <a:schemeClr val="accent1"/>
                </a:solidFill>
                <a:latin typeface="BIZ UDPゴシック" panose="020B0400000000000000" pitchFamily="50" charset="-128"/>
                <a:ea typeface="BIZ UDPゴシック" panose="020B0400000000000000" pitchFamily="50" charset="-128"/>
              </a:rPr>
              <a:t>ー</a:t>
            </a:r>
            <a:r>
              <a:rPr kumimoji="1" lang="ja-JP" altLang="en-US">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178062"/>
            <a:ext cx="2628340" cy="57771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7" name="図 6"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2182F24E-AFF4-9F38-2CF3-DC3B88E16F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1275" y="2406592"/>
            <a:ext cx="2428786" cy="4320000"/>
          </a:xfrm>
          <a:prstGeom prst="rect">
            <a:avLst/>
          </a:prstGeom>
          <a:ln>
            <a:solidFill>
              <a:schemeClr val="tx1"/>
            </a:solidFill>
          </a:ln>
        </p:spPr>
      </p:pic>
    </p:spTree>
    <p:extLst>
      <p:ext uri="{BB962C8B-B14F-4D97-AF65-F5344CB8AC3E}">
        <p14:creationId xmlns:p14="http://schemas.microsoft.com/office/powerpoint/2010/main" val="161916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2" name="タイトル 1">
            <a:extLst>
              <a:ext uri="{FF2B5EF4-FFF2-40B4-BE49-F238E27FC236}">
                <a16:creationId xmlns:a16="http://schemas.microsoft.com/office/drawing/2014/main" id="{C421586B-1E4E-1B46-1F6F-3EEF79441BF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4" name="サブタイトル 2">
            <a:extLst>
              <a:ext uri="{FF2B5EF4-FFF2-40B4-BE49-F238E27FC236}">
                <a16:creationId xmlns:a16="http://schemas.microsoft.com/office/drawing/2014/main" id="{7D010F41-4FB8-B824-2D4B-52BC9DB8663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a:t>
            </a:r>
            <a:r>
              <a:rPr lang="ja-JP" altLang="en-US" sz="1800">
                <a:solidFill>
                  <a:prstClr val="black"/>
                </a:solidFill>
                <a:latin typeface="BIZ UDPゴシック" panose="020B0400000000000000" pitchFamily="50" charset="-128"/>
                <a:ea typeface="BIZ UDPゴシック" panose="020B0400000000000000" pitchFamily="50" charset="-128"/>
              </a:rPr>
              <a:t>読み取りが完了しました」</a:t>
            </a:r>
            <a:r>
              <a:rPr lang="ja-JP" altLang="en-US">
                <a:solidFill>
                  <a:prstClr val="black"/>
                </a:solidFill>
                <a:latin typeface="BIZ UDPゴシック" panose="020B0400000000000000" pitchFamily="50" charset="-128"/>
                <a:ea typeface="BIZ UDPゴシック" panose="020B0400000000000000" pitchFamily="50" charset="-128"/>
              </a:rPr>
              <a:t>と</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表示されます</a:t>
            </a:r>
          </a:p>
        </p:txBody>
      </p:sp>
      <p:pic>
        <p:nvPicPr>
          <p:cNvPr id="5" name="図 4" descr="文字の書かれた紙&#10;&#10;AI によって生成されたコンテンツは間違っている可能性があります。">
            <a:extLst>
              <a:ext uri="{FF2B5EF4-FFF2-40B4-BE49-F238E27FC236}">
                <a16:creationId xmlns:a16="http://schemas.microsoft.com/office/drawing/2014/main" id="{E54C5440-9A38-A4E3-F811-6D6A588A529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57606" y="2411992"/>
            <a:ext cx="2428786" cy="4320000"/>
          </a:xfrm>
          <a:prstGeom prst="rect">
            <a:avLst/>
          </a:prstGeom>
          <a:ln>
            <a:solidFill>
              <a:schemeClr val="tx1"/>
            </a:solidFill>
          </a:ln>
        </p:spPr>
      </p:pic>
    </p:spTree>
    <p:extLst>
      <p:ext uri="{BB962C8B-B14F-4D97-AF65-F5344CB8AC3E}">
        <p14:creationId xmlns:p14="http://schemas.microsoft.com/office/powerpoint/2010/main" val="1881009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 Teams&#10;&#10;AI によって生成されたコンテンツは間違っている可能性があります。">
            <a:extLst>
              <a:ext uri="{FF2B5EF4-FFF2-40B4-BE49-F238E27FC236}">
                <a16:creationId xmlns:a16="http://schemas.microsoft.com/office/drawing/2014/main" id="{80E0DA69-A525-BEA7-A586-51728137B1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40962" y="2403883"/>
            <a:ext cx="2428786" cy="4320000"/>
          </a:xfrm>
          <a:prstGeom prst="rect">
            <a:avLst/>
          </a:prstGeom>
          <a:ln>
            <a:solidFill>
              <a:schemeClr val="tx1"/>
            </a:solidFill>
          </a:ln>
        </p:spPr>
      </p:pic>
      <p:pic>
        <p:nvPicPr>
          <p:cNvPr id="12" name="図 11"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FFBF4497-3310-0627-BBFB-49B0FEAA7B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1823" y="2403883"/>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85116" y="4243753"/>
            <a:ext cx="298474" cy="609601"/>
          </a:xfrm>
          <a:prstGeom prst="roundRect">
            <a:avLst>
              <a:gd name="adj" fmla="val 639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「登録をはじめる」をダブルタップします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740254"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254205" y="1512998"/>
            <a:ext cx="4032972" cy="755720"/>
          </a:xfrm>
          <a:prstGeom prst="rect">
            <a:avLst/>
          </a:prstGeom>
          <a:noFill/>
        </p:spPr>
        <p:txBody>
          <a:bodyPr wrap="square" rtlCol="0" anchor="t" anchorCtr="0">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利用規約・プライバシーポリシーをチェックし「次へ」をダブルタップします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082015" y="4332490"/>
            <a:ext cx="2797690" cy="78561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5" name="四角形: 角を丸くする 4">
            <a:extLst>
              <a:ext uri="{FF2B5EF4-FFF2-40B4-BE49-F238E27FC236}">
                <a16:creationId xmlns:a16="http://schemas.microsoft.com/office/drawing/2014/main" id="{2FDEAAE9-7E8E-3E81-E07F-DA3DEB787900}"/>
              </a:ext>
            </a:extLst>
          </p:cNvPr>
          <p:cNvSpPr/>
          <p:nvPr/>
        </p:nvSpPr>
        <p:spPr>
          <a:xfrm>
            <a:off x="5273636" y="5118100"/>
            <a:ext cx="2729734" cy="609601"/>
          </a:xfrm>
          <a:prstGeom prst="roundRect">
            <a:avLst>
              <a:gd name="adj" fmla="val 639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46902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図 9226">
            <a:extLst>
              <a:ext uri="{FF2B5EF4-FFF2-40B4-BE49-F238E27FC236}">
                <a16:creationId xmlns:a16="http://schemas.microsoft.com/office/drawing/2014/main" id="{AB5387C1-64A1-F9F8-12C6-453D7CAE98DC}"/>
              </a:ext>
            </a:extLst>
          </p:cNvPr>
          <p:cNvPicPr>
            <a:picLocks/>
          </p:cNvPicPr>
          <p:nvPr/>
        </p:nvPicPr>
        <p:blipFill>
          <a:blip r:embed="rId4"/>
          <a:stretch>
            <a:fillRect/>
          </a:stretch>
        </p:blipFill>
        <p:spPr>
          <a:xfrm>
            <a:off x="1245488" y="2404847"/>
            <a:ext cx="2430000" cy="4320000"/>
          </a:xfrm>
          <a:prstGeom prst="rect">
            <a:avLst/>
          </a:prstGeom>
          <a:ln>
            <a:solidFill>
              <a:schemeClr val="tx1"/>
            </a:solidFill>
          </a:ln>
        </p:spPr>
      </p:pic>
      <p:pic>
        <p:nvPicPr>
          <p:cNvPr id="9226" name="図 9225">
            <a:extLst>
              <a:ext uri="{FF2B5EF4-FFF2-40B4-BE49-F238E27FC236}">
                <a16:creationId xmlns:a16="http://schemas.microsoft.com/office/drawing/2014/main" id="{9DC4B196-13E6-1641-A8DF-682676963B9A}"/>
              </a:ext>
            </a:extLst>
          </p:cNvPr>
          <p:cNvPicPr>
            <a:picLocks/>
          </p:cNvPicPr>
          <p:nvPr/>
        </p:nvPicPr>
        <p:blipFill>
          <a:blip r:embed="rId5"/>
          <a:stretch>
            <a:fillRect/>
          </a:stretch>
        </p:blipFill>
        <p:spPr>
          <a:xfrm>
            <a:off x="5438404" y="2407151"/>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45446" y="4911037"/>
            <a:ext cx="2831754" cy="58477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833012"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メールアドレスを入力し、</a:t>
            </a:r>
            <a:r>
              <a:rPr lang="en-US" altLang="ja-JP" sz="1800">
                <a:solidFill>
                  <a:prstClr val="black"/>
                </a:solidFill>
                <a:latin typeface="BIZ UDPゴシック" panose="020B0400000000000000" pitchFamily="50" charset="-128"/>
                <a:ea typeface="BIZ UDPゴシック" panose="020B0400000000000000" pitchFamily="50" charset="-128"/>
              </a:rPr>
              <a:t>｢</a:t>
            </a:r>
            <a:r>
              <a:rPr lang="ja-JP" altLang="en-US" sz="1800">
                <a:solidFill>
                  <a:prstClr val="black"/>
                </a:solidFill>
                <a:latin typeface="BIZ UDPゴシック" panose="020B0400000000000000" pitchFamily="50" charset="-128"/>
                <a:ea typeface="BIZ UDPゴシック" panose="020B0400000000000000" pitchFamily="50" charset="-128"/>
              </a:rPr>
              <a:t>確認コードを送信」をダブルタップします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確認コードを</a:t>
            </a:r>
            <a:r>
              <a:rPr lang="ja-JP" altLang="en-US">
                <a:solidFill>
                  <a:prstClr val="black"/>
                </a:solidFill>
                <a:latin typeface="BIZ UDPゴシック" panose="020B0400000000000000" pitchFamily="50" charset="-128"/>
                <a:ea typeface="BIZ UDPゴシック" panose="020B0400000000000000" pitchFamily="50" charset="-128"/>
              </a:rPr>
              <a:t>入力し、</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「次へ」をダブルタップします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090806" y="4363238"/>
            <a:ext cx="2738147" cy="42117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23" name="四角形: 角を丸くする 22">
            <a:extLst>
              <a:ext uri="{FF2B5EF4-FFF2-40B4-BE49-F238E27FC236}">
                <a16:creationId xmlns:a16="http://schemas.microsoft.com/office/drawing/2014/main" id="{C2F10672-AA68-A13F-D535-799719582097}"/>
              </a:ext>
            </a:extLst>
          </p:cNvPr>
          <p:cNvSpPr/>
          <p:nvPr/>
        </p:nvSpPr>
        <p:spPr>
          <a:xfrm>
            <a:off x="1090807" y="5571460"/>
            <a:ext cx="2738147" cy="42117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9878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1D9D36-5C18-7FD5-099F-0AE8BB2C53B4}"/>
              </a:ext>
            </a:extLst>
          </p:cNvPr>
          <p:cNvSpPr>
            <a:spLocks/>
          </p:cNvSpPr>
          <p:nvPr/>
        </p:nvSpPr>
        <p:spPr bwMode="auto">
          <a:xfrm>
            <a:off x="303715" y="4578844"/>
            <a:ext cx="4113854" cy="1338904"/>
          </a:xfrm>
          <a:prstGeom prst="roundRect">
            <a:avLst/>
          </a:prstGeom>
          <a:solidFill>
            <a:schemeClr val="bg1"/>
          </a:solid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5" name="図 14">
            <a:extLst>
              <a:ext uri="{FF2B5EF4-FFF2-40B4-BE49-F238E27FC236}">
                <a16:creationId xmlns:a16="http://schemas.microsoft.com/office/drawing/2014/main" id="{95C87F7D-E2C0-573B-E584-F47D094EC6C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5390" y="4830909"/>
            <a:ext cx="546553" cy="1028654"/>
          </a:xfrm>
          <a:prstGeom prst="rect">
            <a:avLst/>
          </a:prstGeom>
        </p:spPr>
      </p:pic>
      <p:sp>
        <p:nvSpPr>
          <p:cNvPr id="8" name="Freeform 6">
            <a:extLst>
              <a:ext uri="{FF2B5EF4-FFF2-40B4-BE49-F238E27FC236}">
                <a16:creationId xmlns:a16="http://schemas.microsoft.com/office/drawing/2014/main" id="{63C63D25-B657-4B22-2694-42A7BE5F1CB3}"/>
              </a:ext>
            </a:extLst>
          </p:cNvPr>
          <p:cNvSpPr>
            <a:spLocks/>
          </p:cNvSpPr>
          <p:nvPr/>
        </p:nvSpPr>
        <p:spPr bwMode="auto">
          <a:xfrm>
            <a:off x="4749723" y="4567852"/>
            <a:ext cx="4113854" cy="1338904"/>
          </a:xfrm>
          <a:prstGeom prst="roundRect">
            <a:avLst/>
          </a:prstGeom>
          <a:solidFill>
            <a:schemeClr val="bg1"/>
          </a:solidFill>
          <a:ln w="3810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 name="Freeform 6">
            <a:extLst>
              <a:ext uri="{FF2B5EF4-FFF2-40B4-BE49-F238E27FC236}">
                <a16:creationId xmlns:a16="http://schemas.microsoft.com/office/drawing/2014/main" id="{78AA2B07-3895-1651-425F-31BA1D8839D3}"/>
              </a:ext>
            </a:extLst>
          </p:cNvPr>
          <p:cNvSpPr>
            <a:spLocks/>
          </p:cNvSpPr>
          <p:nvPr/>
        </p:nvSpPr>
        <p:spPr bwMode="auto">
          <a:xfrm>
            <a:off x="4749723" y="3022865"/>
            <a:ext cx="4113854" cy="1338904"/>
          </a:xfrm>
          <a:prstGeom prst="roundRect">
            <a:avLst/>
          </a:prstGeom>
          <a:solidFill>
            <a:schemeClr val="bg1"/>
          </a:solidFill>
          <a:ln w="3810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6">
            <a:extLst>
              <a:ext uri="{FF2B5EF4-FFF2-40B4-BE49-F238E27FC236}">
                <a16:creationId xmlns:a16="http://schemas.microsoft.com/office/drawing/2014/main" id="{BE9B0DAA-389A-3A56-082D-3574974389EE}"/>
              </a:ext>
            </a:extLst>
          </p:cNvPr>
          <p:cNvSpPr>
            <a:spLocks/>
          </p:cNvSpPr>
          <p:nvPr/>
        </p:nvSpPr>
        <p:spPr bwMode="auto">
          <a:xfrm>
            <a:off x="303715" y="3033857"/>
            <a:ext cx="4113854" cy="1338904"/>
          </a:xfrm>
          <a:prstGeom prst="roundRect">
            <a:avLst/>
          </a:prstGeom>
          <a:solidFill>
            <a:schemeClr val="bg1"/>
          </a:solid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 name="Freeform 6">
            <a:extLst>
              <a:ext uri="{FF2B5EF4-FFF2-40B4-BE49-F238E27FC236}">
                <a16:creationId xmlns:a16="http://schemas.microsoft.com/office/drawing/2014/main" id="{41F427AE-788E-AD31-DCA6-44C998812DA4}"/>
              </a:ext>
            </a:extLst>
          </p:cNvPr>
          <p:cNvSpPr>
            <a:spLocks/>
          </p:cNvSpPr>
          <p:nvPr/>
        </p:nvSpPr>
        <p:spPr bwMode="auto">
          <a:xfrm>
            <a:off x="4749723" y="1474901"/>
            <a:ext cx="4113854" cy="1338904"/>
          </a:xfrm>
          <a:prstGeom prst="roundRect">
            <a:avLst/>
          </a:prstGeom>
          <a:solidFill>
            <a:schemeClr val="bg1"/>
          </a:solid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テキスト ボックス 66">
            <a:extLst>
              <a:ext uri="{FF2B5EF4-FFF2-40B4-BE49-F238E27FC236}">
                <a16:creationId xmlns:a16="http://schemas.microsoft.com/office/drawing/2014/main" id="{8DCB7B57-7676-4C98-8AB0-08051211EBCE}"/>
              </a:ext>
            </a:extLst>
          </p:cNvPr>
          <p:cNvSpPr txBox="1"/>
          <p:nvPr/>
        </p:nvSpPr>
        <p:spPr>
          <a:xfrm>
            <a:off x="1508547" y="4849873"/>
            <a:ext cx="2622188" cy="82945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公金受取口座</a:t>
            </a:r>
            <a:endParaRPr kumimoji="1"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の</a:t>
            </a:r>
            <a:r>
              <a:rPr lang="ja-JP" altLang="en-US" sz="2000">
                <a:latin typeface="BIZ UDPゴシック" panose="020B0400000000000000" pitchFamily="50" charset="-128"/>
                <a:ea typeface="BIZ UDPゴシック" panose="020B0400000000000000" pitchFamily="50" charset="-128"/>
                <a:cs typeface="Meiryo" charset="-128"/>
              </a:rPr>
              <a:t>登録ができる</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sp>
        <p:nvSpPr>
          <p:cNvPr id="7" name="タイトル 6">
            <a:extLst>
              <a:ext uri="{FF2B5EF4-FFF2-40B4-BE49-F238E27FC236}">
                <a16:creationId xmlns:a16="http://schemas.microsoft.com/office/drawing/2014/main" id="{E4BD2470-106A-4F12-BE8D-0354FD13CC1D}"/>
              </a:ext>
            </a:extLst>
          </p:cNvPr>
          <p:cNvSpPr>
            <a:spLocks noGrp="1"/>
          </p:cNvSpPr>
          <p:nvPr>
            <p:ph type="ctrTitle"/>
          </p:nvPr>
        </p:nvSpPr>
        <p:spPr>
          <a:xfrm>
            <a:off x="1392691" y="227059"/>
            <a:ext cx="5981125" cy="480003"/>
          </a:xfrm>
        </p:spPr>
        <p:txBody>
          <a:bodyPr wrap="none">
            <a:spAutoFit/>
          </a:bodyPr>
          <a:lstStyle/>
          <a:p>
            <a:r>
              <a:rPr lang="ja-JP" altLang="en-US">
                <a:solidFill>
                  <a:srgbClr val="4472C4"/>
                </a:solidFill>
              </a:rPr>
              <a:t>マイナンバーカードで暮らしを便利に</a:t>
            </a:r>
          </a:p>
        </p:txBody>
      </p:sp>
      <p:pic>
        <p:nvPicPr>
          <p:cNvPr id="44" name="図 43" descr="スマートフォンをカードリーダーにかざすマイナちゃんのイラスト">
            <a:extLst>
              <a:ext uri="{FF2B5EF4-FFF2-40B4-BE49-F238E27FC236}">
                <a16:creationId xmlns:a16="http://schemas.microsoft.com/office/drawing/2014/main" id="{ED1ABC3B-69E5-430E-B535-6517B89B74EC}"/>
              </a:ext>
            </a:extLst>
          </p:cNvPr>
          <p:cNvPicPr>
            <a:picLocks noChangeAspect="1"/>
          </p:cNvPicPr>
          <p:nvPr/>
        </p:nvPicPr>
        <p:blipFill rotWithShape="1">
          <a:blip r:embed="rId4" cstate="print">
            <a:clrChange>
              <a:clrFrom>
                <a:srgbClr val="FFFEFC"/>
              </a:clrFrom>
              <a:clrTo>
                <a:srgbClr val="FFFEFC">
                  <a:alpha val="0"/>
                </a:srgbClr>
              </a:clrTo>
            </a:clrChange>
            <a:extLst>
              <a:ext uri="{28A0092B-C50C-407E-A947-70E740481C1C}">
                <a14:useLocalDpi xmlns:a14="http://schemas.microsoft.com/office/drawing/2010/main"/>
              </a:ext>
            </a:extLst>
          </a:blip>
          <a:srcRect l="10689" r="7243"/>
          <a:stretch/>
        </p:blipFill>
        <p:spPr>
          <a:xfrm>
            <a:off x="4966773" y="3101415"/>
            <a:ext cx="852582" cy="1135884"/>
          </a:xfrm>
          <a:prstGeom prst="rect">
            <a:avLst/>
          </a:prstGeom>
          <a:solidFill>
            <a:schemeClr val="bg1"/>
          </a:solidFill>
        </p:spPr>
      </p:pic>
      <p:pic>
        <p:nvPicPr>
          <p:cNvPr id="59" name="図 58" descr="e-Taxのロゴマーク">
            <a:extLst>
              <a:ext uri="{FF2B5EF4-FFF2-40B4-BE49-F238E27FC236}">
                <a16:creationId xmlns:a16="http://schemas.microsoft.com/office/drawing/2014/main" id="{F8514759-2516-4EEE-A8B9-2B8446CFBC8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143" l="0" r="98347"/>
                    </a14:imgEffect>
                  </a14:imgLayer>
                </a14:imgProps>
              </a:ext>
              <a:ext uri="{28A0092B-C50C-407E-A947-70E740481C1C}">
                <a14:useLocalDpi xmlns:a14="http://schemas.microsoft.com/office/drawing/2010/main"/>
              </a:ext>
            </a:extLst>
          </a:blip>
          <a:stretch>
            <a:fillRect/>
          </a:stretch>
        </p:blipFill>
        <p:spPr>
          <a:xfrm>
            <a:off x="4862755" y="5032630"/>
            <a:ext cx="1184907" cy="561105"/>
          </a:xfrm>
          <a:prstGeom prst="rect">
            <a:avLst/>
          </a:prstGeom>
        </p:spPr>
      </p:pic>
      <p:sp>
        <p:nvSpPr>
          <p:cNvPr id="61" name="テキスト ボックス 60">
            <a:extLst>
              <a:ext uri="{FF2B5EF4-FFF2-40B4-BE49-F238E27FC236}">
                <a16:creationId xmlns:a16="http://schemas.microsoft.com/office/drawing/2014/main" id="{003198B6-F18B-4487-9EE5-AF5B2E5AA38B}"/>
              </a:ext>
            </a:extLst>
          </p:cNvPr>
          <p:cNvSpPr txBox="1"/>
          <p:nvPr/>
        </p:nvSpPr>
        <p:spPr>
          <a:xfrm>
            <a:off x="6002190" y="3258892"/>
            <a:ext cx="2766768" cy="82945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コンビニで各種</a:t>
            </a:r>
            <a:endParaRPr kumimoji="1"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証明書が</a:t>
            </a:r>
            <a:r>
              <a:rPr lang="ja-JP" altLang="en-US" sz="2000">
                <a:latin typeface="BIZ UDPゴシック" panose="020B0400000000000000" pitchFamily="50" charset="-128"/>
                <a:ea typeface="BIZ UDPゴシック" panose="020B0400000000000000" pitchFamily="50" charset="-128"/>
                <a:cs typeface="Meiryo" charset="-128"/>
              </a:rPr>
              <a:t>取得できる</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sp>
        <p:nvSpPr>
          <p:cNvPr id="89" name="テキスト ボックス 88">
            <a:extLst>
              <a:ext uri="{FF2B5EF4-FFF2-40B4-BE49-F238E27FC236}">
                <a16:creationId xmlns:a16="http://schemas.microsoft.com/office/drawing/2014/main" id="{C3E97156-C6C6-4EDE-8A76-91A0101696BF}"/>
              </a:ext>
            </a:extLst>
          </p:cNvPr>
          <p:cNvSpPr txBox="1"/>
          <p:nvPr/>
        </p:nvSpPr>
        <p:spPr>
          <a:xfrm>
            <a:off x="6002190" y="4849873"/>
            <a:ext cx="2861387" cy="829458"/>
          </a:xfrm>
          <a:prstGeom prst="rect">
            <a:avLst/>
          </a:prstGeom>
          <a:noFill/>
        </p:spPr>
        <p:txBody>
          <a:bodyPr wrap="square" rtlCol="0">
            <a:spAutoFit/>
          </a:bodyPr>
          <a:lstStyle/>
          <a:p>
            <a:pPr>
              <a:lnSpc>
                <a:spcPct val="130000"/>
              </a:lnSpc>
            </a:pPr>
            <a:r>
              <a:rPr lang="en-US" altLang="ja-JP" sz="2000">
                <a:latin typeface="BIZ UDPゴシック" panose="020B0400000000000000" pitchFamily="50" charset="-128"/>
                <a:ea typeface="BIZ UDPゴシック" panose="020B0400000000000000" pitchFamily="50" charset="-128"/>
                <a:cs typeface="Meiryo" charset="-128"/>
              </a:rPr>
              <a:t>e-Tax</a:t>
            </a:r>
            <a:r>
              <a:rPr lang="ja-JP" altLang="en-US" sz="2000">
                <a:latin typeface="BIZ UDPゴシック" panose="020B0400000000000000" pitchFamily="50" charset="-128"/>
                <a:ea typeface="BIZ UDPゴシック" panose="020B0400000000000000" pitchFamily="50" charset="-128"/>
                <a:cs typeface="Meiryo" charset="-128"/>
              </a:rPr>
              <a:t>で確定申告が　自宅からできる</a:t>
            </a:r>
          </a:p>
        </p:txBody>
      </p:sp>
      <p:sp>
        <p:nvSpPr>
          <p:cNvPr id="34" name="Freeform 6">
            <a:extLst>
              <a:ext uri="{FF2B5EF4-FFF2-40B4-BE49-F238E27FC236}">
                <a16:creationId xmlns:a16="http://schemas.microsoft.com/office/drawing/2014/main" id="{7AF18519-8549-C286-B8B8-DE9A92CBE0A3}"/>
              </a:ext>
            </a:extLst>
          </p:cNvPr>
          <p:cNvSpPr>
            <a:spLocks/>
          </p:cNvSpPr>
          <p:nvPr/>
        </p:nvSpPr>
        <p:spPr bwMode="auto">
          <a:xfrm>
            <a:off x="303715" y="1485893"/>
            <a:ext cx="4113854" cy="1338904"/>
          </a:xfrm>
          <a:prstGeom prst="roundRect">
            <a:avLst/>
          </a:prstGeom>
          <a:solidFill>
            <a:schemeClr val="bg1"/>
          </a:solidFill>
          <a:ln w="3810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テキスト ボックス 37">
            <a:extLst>
              <a:ext uri="{FF2B5EF4-FFF2-40B4-BE49-F238E27FC236}">
                <a16:creationId xmlns:a16="http://schemas.microsoft.com/office/drawing/2014/main" id="{E231A597-4C93-4B10-B5DB-BCF3E1E32B88}"/>
              </a:ext>
            </a:extLst>
          </p:cNvPr>
          <p:cNvSpPr txBox="1"/>
          <p:nvPr/>
        </p:nvSpPr>
        <p:spPr>
          <a:xfrm>
            <a:off x="1508546" y="1715005"/>
            <a:ext cx="2852876" cy="42934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本人確認書類になる</a:t>
            </a:r>
          </a:p>
        </p:txBody>
      </p:sp>
      <p:sp>
        <p:nvSpPr>
          <p:cNvPr id="39" name="テキスト ボックス 38">
            <a:extLst>
              <a:ext uri="{FF2B5EF4-FFF2-40B4-BE49-F238E27FC236}">
                <a16:creationId xmlns:a16="http://schemas.microsoft.com/office/drawing/2014/main" id="{D94F59D3-FBCB-4F69-9CC7-6D53FCE8CB97}"/>
              </a:ext>
            </a:extLst>
          </p:cNvPr>
          <p:cNvSpPr txBox="1"/>
          <p:nvPr/>
        </p:nvSpPr>
        <p:spPr>
          <a:xfrm>
            <a:off x="6002190" y="1715005"/>
            <a:ext cx="2861387" cy="82945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健康保険証</a:t>
            </a:r>
            <a:r>
              <a:rPr lang="ja-JP" altLang="en-US" sz="2000">
                <a:latin typeface="BIZ UDPゴシック" panose="020B0400000000000000" pitchFamily="50" charset="-128"/>
                <a:ea typeface="BIZ UDPゴシック" panose="020B0400000000000000" pitchFamily="50" charset="-128"/>
                <a:cs typeface="Meiryo" charset="-128"/>
              </a:rPr>
              <a:t>として</a:t>
            </a: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使える</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sp>
        <p:nvSpPr>
          <p:cNvPr id="40" name="テキスト ボックス 39">
            <a:extLst>
              <a:ext uri="{FF2B5EF4-FFF2-40B4-BE49-F238E27FC236}">
                <a16:creationId xmlns:a16="http://schemas.microsoft.com/office/drawing/2014/main" id="{4080C540-96C2-49E9-BEFB-701E3F309851}"/>
              </a:ext>
            </a:extLst>
          </p:cNvPr>
          <p:cNvSpPr txBox="1"/>
          <p:nvPr/>
        </p:nvSpPr>
        <p:spPr>
          <a:xfrm>
            <a:off x="1508546" y="3258892"/>
            <a:ext cx="2622188" cy="829458"/>
          </a:xfrm>
          <a:prstGeom prst="rect">
            <a:avLst/>
          </a:prstGeom>
          <a:noFill/>
        </p:spPr>
        <p:txBody>
          <a:bodyPr wrap="square" rtlCol="0">
            <a:spAutoFit/>
          </a:bodyPr>
          <a:lstStyle/>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オンラインで各種</a:t>
            </a: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行政手続ができる　</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pic>
        <p:nvPicPr>
          <p:cNvPr id="42" name="図 41" descr="マイナンバーカードを持つマイナちゃんのイラスト">
            <a:extLst>
              <a:ext uri="{FF2B5EF4-FFF2-40B4-BE49-F238E27FC236}">
                <a16:creationId xmlns:a16="http://schemas.microsoft.com/office/drawing/2014/main" id="{BC770E5D-53CC-4849-9E2A-7F883030996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3998" b="80386" l="2939" r="98413">
                        <a14:foregroundMark x1="37096" y1="18399" x2="48560" y2="71668"/>
                        <a14:foregroundMark x1="57378" y1="18944" x2="57025" y2="34241"/>
                        <a14:foregroundMark x1="89183" y1="52012" x2="88066" y2="78206"/>
                        <a14:foregroundMark x1="19812" y1="52557" x2="29394" y2="53353"/>
                      </a14:backgroundRemoval>
                    </a14:imgEffect>
                  </a14:imgLayer>
                </a14:imgProps>
              </a:ext>
              <a:ext uri="{28A0092B-C50C-407E-A947-70E740481C1C}">
                <a14:useLocalDpi xmlns:a14="http://schemas.microsoft.com/office/drawing/2010/main"/>
              </a:ext>
            </a:extLst>
          </a:blip>
          <a:srcRect t="14313" r="24268" b="21185"/>
          <a:stretch/>
        </p:blipFill>
        <p:spPr>
          <a:xfrm>
            <a:off x="407673" y="1619980"/>
            <a:ext cx="934796" cy="1116791"/>
          </a:xfrm>
          <a:prstGeom prst="rect">
            <a:avLst/>
          </a:prstGeom>
        </p:spPr>
      </p:pic>
      <p:grpSp>
        <p:nvGrpSpPr>
          <p:cNvPr id="47" name="グループ化 46" descr="受付に座っているマイナちゃんのイラスト">
            <a:extLst>
              <a:ext uri="{FF2B5EF4-FFF2-40B4-BE49-F238E27FC236}">
                <a16:creationId xmlns:a16="http://schemas.microsoft.com/office/drawing/2014/main" id="{56373053-13F0-4944-A2DB-C66C21BE868C}"/>
              </a:ext>
            </a:extLst>
          </p:cNvPr>
          <p:cNvGrpSpPr/>
          <p:nvPr/>
        </p:nvGrpSpPr>
        <p:grpSpPr>
          <a:xfrm>
            <a:off x="4769731" y="1532747"/>
            <a:ext cx="1232459" cy="1151384"/>
            <a:chOff x="3385544" y="1332173"/>
            <a:chExt cx="1108184" cy="1035283"/>
          </a:xfrm>
        </p:grpSpPr>
        <p:pic>
          <p:nvPicPr>
            <p:cNvPr id="65" name="図 64">
              <a:extLst>
                <a:ext uri="{FF2B5EF4-FFF2-40B4-BE49-F238E27FC236}">
                  <a16:creationId xmlns:a16="http://schemas.microsoft.com/office/drawing/2014/main" id="{DB0557F4-C29D-4952-97BD-F6ACE99067FC}"/>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2111" b="70017" l="14879" r="84495">
                          <a14:foregroundMark x1="55756" y1="30430" x2="56774" y2="37353"/>
                          <a14:foregroundMark x1="43618" y1="30262" x2="46045" y2="38079"/>
                          <a14:foregroundMark x1="48238" y1="40704" x2="55991" y2="50251"/>
                          <a14:foregroundMark x1="24589" y1="47292" x2="24354" y2="50586"/>
                          <a14:foregroundMark x1="43618" y1="54048" x2="57478" y2="54048"/>
                        </a14:backgroundRemoval>
                      </a14:imgEffect>
                    </a14:imgLayer>
                  </a14:imgProps>
                </a:ext>
                <a:ext uri="{28A0092B-C50C-407E-A947-70E740481C1C}">
                  <a14:useLocalDpi xmlns:a14="http://schemas.microsoft.com/office/drawing/2010/main"/>
                </a:ext>
              </a:extLst>
            </a:blip>
            <a:srcRect l="13777" t="23775" r="15382" b="29038"/>
            <a:stretch/>
          </p:blipFill>
          <p:spPr>
            <a:xfrm>
              <a:off x="3385544" y="1332173"/>
              <a:ext cx="1108184" cy="1035283"/>
            </a:xfrm>
            <a:prstGeom prst="rect">
              <a:avLst/>
            </a:prstGeom>
          </p:spPr>
        </p:pic>
        <p:sp>
          <p:nvSpPr>
            <p:cNvPr id="66" name="テキスト ボックス 65">
              <a:extLst>
                <a:ext uri="{FF2B5EF4-FFF2-40B4-BE49-F238E27FC236}">
                  <a16:creationId xmlns:a16="http://schemas.microsoft.com/office/drawing/2014/main" id="{897301F2-9FC1-4EE1-A1C9-840B107B3D6B}"/>
                </a:ext>
              </a:extLst>
            </p:cNvPr>
            <p:cNvSpPr txBox="1"/>
            <p:nvPr/>
          </p:nvSpPr>
          <p:spPr>
            <a:xfrm>
              <a:off x="3479023" y="2092547"/>
              <a:ext cx="948010" cy="215444"/>
            </a:xfrm>
            <a:prstGeom prst="rect">
              <a:avLst/>
            </a:prstGeom>
            <a:solidFill>
              <a:schemeClr val="accent2">
                <a:lumMod val="60000"/>
                <a:lumOff val="40000"/>
              </a:schemeClr>
            </a:solidFill>
            <a:ln>
              <a:noFill/>
            </a:ln>
          </p:spPr>
          <p:txBody>
            <a:bodyPr wrap="square" rtlCol="0">
              <a:spAutoFit/>
            </a:bodyPr>
            <a:lstStyle/>
            <a:p>
              <a:r>
                <a:rPr kumimoji="1" lang="ja-JP" altLang="en-US" sz="800">
                  <a:latin typeface="BIZ UDPゴシック" panose="020B0400000000000000" pitchFamily="50" charset="-128"/>
                  <a:ea typeface="BIZ UDPゴシック" panose="020B0400000000000000" pitchFamily="50" charset="-128"/>
                </a:rPr>
                <a:t>　　　○△受付</a:t>
              </a:r>
            </a:p>
          </p:txBody>
        </p:sp>
      </p:grpSp>
      <p:sp>
        <p:nvSpPr>
          <p:cNvPr id="68" name="テキスト ボックス 67">
            <a:extLst>
              <a:ext uri="{FF2B5EF4-FFF2-40B4-BE49-F238E27FC236}">
                <a16:creationId xmlns:a16="http://schemas.microsoft.com/office/drawing/2014/main" id="{E890E036-8D70-3D1A-8CC6-6A24C21E49B1}"/>
              </a:ext>
            </a:extLst>
          </p:cNvPr>
          <p:cNvSpPr txBox="1"/>
          <p:nvPr/>
        </p:nvSpPr>
        <p:spPr>
          <a:xfrm>
            <a:off x="6685241" y="2108439"/>
            <a:ext cx="664924" cy="276999"/>
          </a:xfrm>
          <a:prstGeom prst="rect">
            <a:avLst/>
          </a:prstGeom>
          <a:noFill/>
        </p:spPr>
        <p:txBody>
          <a:bodyPr wrap="square" rtlCol="0">
            <a:spAutoFit/>
          </a:bodyPr>
          <a:lstStyle/>
          <a:p>
            <a:pPr algn="ctr"/>
            <a:r>
              <a:rPr lang="en-US" altLang="ja-JP" sz="1200" b="1">
                <a:latin typeface="BIZ UDPゴシック" panose="020B0400000000000000" pitchFamily="50" charset="-128"/>
                <a:ea typeface="BIZ UDPゴシック" panose="020B0400000000000000" pitchFamily="50" charset="-128"/>
                <a:cs typeface="Meiryo" charset="-128"/>
              </a:rPr>
              <a:t>※</a:t>
            </a:r>
            <a:endParaRPr kumimoji="1" lang="ja-JP" altLang="en-US" sz="1200" b="1">
              <a:latin typeface="BIZ UDPゴシック" panose="020B0400000000000000" pitchFamily="50" charset="-128"/>
              <a:ea typeface="BIZ UDPゴシック" panose="020B0400000000000000" pitchFamily="50" charset="-128"/>
              <a:cs typeface="Meiryo" charset="-128"/>
            </a:endParaRPr>
          </a:p>
        </p:txBody>
      </p:sp>
      <p:pic>
        <p:nvPicPr>
          <p:cNvPr id="78" name="図 77" descr="パソコンを使っているマイナちゃんのイラスト">
            <a:extLst>
              <a:ext uri="{FF2B5EF4-FFF2-40B4-BE49-F238E27FC236}">
                <a16:creationId xmlns:a16="http://schemas.microsoft.com/office/drawing/2014/main" id="{45F00452-0592-4ED0-6ED6-C8EAB5EB864F}"/>
              </a:ext>
            </a:extLst>
          </p:cNvPr>
          <p:cNvPicPr>
            <a:picLocks noChangeAspect="1"/>
          </p:cNvPicPr>
          <p:nvPr/>
        </p:nvPicPr>
        <p:blipFill rotWithShape="1">
          <a:blip r:embed="rId11" cstate="print">
            <a:clrChange>
              <a:clrFrom>
                <a:srgbClr val="FFFEFD"/>
              </a:clrFrom>
              <a:clrTo>
                <a:srgbClr val="FFFEFD">
                  <a:alpha val="0"/>
                </a:srgbClr>
              </a:clrTo>
            </a:clrChange>
            <a:extLst>
              <a:ext uri="{28A0092B-C50C-407E-A947-70E740481C1C}">
                <a14:useLocalDpi xmlns:a14="http://schemas.microsoft.com/office/drawing/2010/main"/>
              </a:ext>
            </a:extLst>
          </a:blip>
          <a:srcRect l="5403" t="18054" r="5226" b="14081"/>
          <a:stretch/>
        </p:blipFill>
        <p:spPr>
          <a:xfrm>
            <a:off x="474170" y="3187243"/>
            <a:ext cx="968994" cy="1032132"/>
          </a:xfrm>
          <a:prstGeom prst="rect">
            <a:avLst/>
          </a:prstGeom>
        </p:spPr>
      </p:pic>
      <p:pic>
        <p:nvPicPr>
          <p:cNvPr id="14" name="図 13" descr="グラフィカル ユーザー インターフェイス&#10;&#10;自動的に生成された説明">
            <a:extLst>
              <a:ext uri="{FF2B5EF4-FFF2-40B4-BE49-F238E27FC236}">
                <a16:creationId xmlns:a16="http://schemas.microsoft.com/office/drawing/2014/main" id="{D433F73E-0691-FFBA-C42B-BEF09B10449F}"/>
              </a:ext>
            </a:extLst>
          </p:cNvPr>
          <p:cNvPicPr>
            <a:picLocks noChangeAspect="1"/>
          </p:cNvPicPr>
          <p:nvPr/>
        </p:nvPicPr>
        <p:blipFill>
          <a:blip r:embed="rId12" cstate="print">
            <a:extLst>
              <a:ext uri="{28A0092B-C50C-407E-A947-70E740481C1C}">
                <a14:useLocalDpi xmlns:a14="http://schemas.microsoft.com/office/drawing/2010/main"/>
              </a:ext>
            </a:extLst>
          </a:blip>
          <a:srcRect r="47706" b="59433"/>
          <a:stretch/>
        </p:blipFill>
        <p:spPr>
          <a:xfrm>
            <a:off x="423423" y="4740404"/>
            <a:ext cx="503183" cy="344780"/>
          </a:xfrm>
          <a:prstGeom prst="rect">
            <a:avLst/>
          </a:prstGeom>
        </p:spPr>
      </p:pic>
      <p:sp>
        <p:nvSpPr>
          <p:cNvPr id="2" name="テキスト ボックス 1">
            <a:extLst>
              <a:ext uri="{FF2B5EF4-FFF2-40B4-BE49-F238E27FC236}">
                <a16:creationId xmlns:a16="http://schemas.microsoft.com/office/drawing/2014/main" id="{E17379F0-1DC4-3017-61B6-2C88FE7555B9}"/>
              </a:ext>
            </a:extLst>
          </p:cNvPr>
          <p:cNvSpPr txBox="1"/>
          <p:nvPr/>
        </p:nvSpPr>
        <p:spPr>
          <a:xfrm>
            <a:off x="3571232" y="6252149"/>
            <a:ext cx="4599336" cy="534634"/>
          </a:xfrm>
          <a:prstGeom prst="rect">
            <a:avLst/>
          </a:prstGeom>
          <a:noFill/>
        </p:spPr>
        <p:txBody>
          <a:bodyPr wrap="none" rtlCol="0">
            <a:spAutoFit/>
          </a:bodyPr>
          <a:lstStyle/>
          <a:p>
            <a:pPr algn="r">
              <a:lnSpc>
                <a:spcPct val="130000"/>
              </a:lnSpc>
            </a:pPr>
            <a:r>
              <a:rPr kumimoji="1" lang="ja-JP" altLang="en-US" sz="1200">
                <a:latin typeface="BIZ UDPゴシック" panose="020B0400000000000000" pitchFamily="50" charset="-128"/>
                <a:ea typeface="BIZ UDPゴシック" panose="020B0400000000000000" pitchFamily="50" charset="-128"/>
              </a:rPr>
              <a:t>＜参考＞</a:t>
            </a:r>
            <a:r>
              <a:rPr lang="ja-JP" altLang="en-US" sz="1200">
                <a:latin typeface="BIZ UDPゴシック" panose="020B0400000000000000" pitchFamily="50" charset="-128"/>
                <a:ea typeface="BIZ UDPゴシック" panose="020B0400000000000000" pitchFamily="50" charset="-128"/>
              </a:rPr>
              <a:t>総務省のマイナンバーカードのホームページ</a:t>
            </a:r>
            <a:r>
              <a:rPr lang="en-US" altLang="ja-JP" sz="1200">
                <a:latin typeface="BIZ UDPゴシック" panose="020B0400000000000000" pitchFamily="50" charset="-128"/>
                <a:ea typeface="BIZ UDPゴシック" panose="020B0400000000000000" pitchFamily="50" charset="-128"/>
              </a:rPr>
              <a:t> </a:t>
            </a:r>
          </a:p>
          <a:p>
            <a:pPr algn="r">
              <a:lnSpc>
                <a:spcPct val="130000"/>
              </a:lnSpc>
            </a:pPr>
            <a:r>
              <a:rPr lang="en-US" altLang="ja-JP" sz="1200">
                <a:latin typeface="BIZ UDPゴシック" panose="020B0400000000000000" pitchFamily="50" charset="-128"/>
                <a:ea typeface="BIZ UDPゴシック" panose="020B0400000000000000" pitchFamily="50" charset="-128"/>
                <a:cs typeface="Meiryo" charset="-128"/>
              </a:rPr>
              <a:t>https://www.soumu.go.jp/kojinbango_card/03.html</a:t>
            </a:r>
            <a:endParaRPr lang="ja-JP" altLang="en-US" sz="1200">
              <a:latin typeface="BIZ UDPゴシック" panose="020B0400000000000000" pitchFamily="50" charset="-128"/>
              <a:ea typeface="BIZ UDPゴシック" panose="020B0400000000000000" pitchFamily="50" charset="-128"/>
              <a:cs typeface="Meiryo" charset="-128"/>
            </a:endParaRPr>
          </a:p>
        </p:txBody>
      </p:sp>
      <p:pic>
        <p:nvPicPr>
          <p:cNvPr id="10" name="図 9" descr="総務省のマイナンバーカードのホームページのQRコード">
            <a:extLst>
              <a:ext uri="{FF2B5EF4-FFF2-40B4-BE49-F238E27FC236}">
                <a16:creationId xmlns:a16="http://schemas.microsoft.com/office/drawing/2014/main" id="{B64F2BF5-9B67-E432-FE40-12EAC58DDD7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63424" y="5961352"/>
            <a:ext cx="889386" cy="889386"/>
          </a:xfrm>
          <a:prstGeom prst="rect">
            <a:avLst/>
          </a:prstGeom>
        </p:spPr>
      </p:pic>
      <p:sp>
        <p:nvSpPr>
          <p:cNvPr id="11" name="テキスト ボックス 10">
            <a:extLst>
              <a:ext uri="{FF2B5EF4-FFF2-40B4-BE49-F238E27FC236}">
                <a16:creationId xmlns:a16="http://schemas.microsoft.com/office/drawing/2014/main" id="{E6B448F0-7428-7A15-2F21-7A5FDAAE0420}"/>
              </a:ext>
            </a:extLst>
          </p:cNvPr>
          <p:cNvSpPr txBox="1"/>
          <p:nvPr/>
        </p:nvSpPr>
        <p:spPr>
          <a:xfrm>
            <a:off x="117448" y="5981397"/>
            <a:ext cx="3699871" cy="534634"/>
          </a:xfrm>
          <a:prstGeom prst="rect">
            <a:avLst/>
          </a:prstGeom>
          <a:noFill/>
        </p:spPr>
        <p:txBody>
          <a:bodyPr wrap="square" rtlCol="0">
            <a:spAutoFit/>
          </a:bodyPr>
          <a:lstStyle/>
          <a:p>
            <a:pPr marL="285750" indent="-285750">
              <a:lnSpc>
                <a:spcPct val="130000"/>
              </a:lnSpc>
              <a:buClr>
                <a:srgbClr val="4472C4"/>
              </a:buClr>
              <a:buFont typeface="BIZ UDPゴシック" panose="020B0400000000000000" pitchFamily="50" charset="-128"/>
              <a:buChar char="※"/>
            </a:pPr>
            <a:r>
              <a:rPr lang="ja-JP" altLang="en-US" sz="1200">
                <a:solidFill>
                  <a:srgbClr val="4472C4"/>
                </a:solidFill>
                <a:latin typeface="BIZ UDPゴシック" panose="020B0400000000000000" pitchFamily="50" charset="-128"/>
                <a:ea typeface="BIZ UDPゴシック" panose="020B0400000000000000" pitchFamily="50" charset="-128"/>
              </a:rPr>
              <a:t>利用できる医療機関・薬局については、厚生労働省のホームページで公開しています</a:t>
            </a:r>
            <a:endParaRPr lang="en-US" altLang="ja-JP" sz="120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172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00457F2D-F4E9-C4A6-074D-CAC1F6ED82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3190" y="2407223"/>
            <a:ext cx="2428786" cy="4320000"/>
          </a:xfrm>
          <a:prstGeom prst="rect">
            <a:avLst/>
          </a:prstGeom>
          <a:ln>
            <a:solidFill>
              <a:schemeClr val="tx1"/>
            </a:solidFill>
          </a:ln>
        </p:spPr>
      </p:pic>
      <p:pic>
        <p:nvPicPr>
          <p:cNvPr id="4" name="図 3">
            <a:extLst>
              <a:ext uri="{FF2B5EF4-FFF2-40B4-BE49-F238E27FC236}">
                <a16:creationId xmlns:a16="http://schemas.microsoft.com/office/drawing/2014/main" id="{91E74745-C8D0-8E27-6907-18770BB1EBD6}"/>
              </a:ext>
            </a:extLst>
          </p:cNvPr>
          <p:cNvPicPr>
            <a:picLocks/>
          </p:cNvPicPr>
          <p:nvPr/>
        </p:nvPicPr>
        <p:blipFill>
          <a:blip r:embed="rId5"/>
          <a:stretch>
            <a:fillRect/>
          </a:stretch>
        </p:blipFill>
        <p:spPr>
          <a:xfrm>
            <a:off x="1239931" y="2407223"/>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メールアドレスを確認し、</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00948" cy="682046"/>
          </a:xfrm>
          <a:prstGeom prst="rect">
            <a:avLst/>
          </a:prstGeom>
          <a:noFill/>
        </p:spPr>
        <p:txBody>
          <a:bodyPr wrap="square" rtlCol="0" anchor="t" anchorCtr="0">
            <a:spAutoFit/>
          </a:bodyPr>
          <a:lstStyle/>
          <a:p>
            <a:pPr>
              <a:lnSpc>
                <a:spcPct val="130000"/>
              </a:lnSpc>
            </a:pPr>
            <a:r>
              <a:rPr lang="ja-JP" altLang="en-US" sz="1600">
                <a:solidFill>
                  <a:prstClr val="black"/>
                </a:solidFill>
                <a:latin typeface="BIZ UDPゴシック" panose="020B0400000000000000" pitchFamily="50" charset="-128"/>
                <a:ea typeface="BIZ UDPゴシック" panose="020B0400000000000000" pitchFamily="50" charset="-128"/>
              </a:rPr>
              <a:t>登録完了画面が表示されますので、「はじめる」をダブルタップします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68789" y="4697482"/>
            <a:ext cx="2592766" cy="45203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0" y="220736"/>
            <a:ext cx="7835393"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7" name="四角形: 角を丸くする 6">
            <a:extLst>
              <a:ext uri="{FF2B5EF4-FFF2-40B4-BE49-F238E27FC236}">
                <a16:creationId xmlns:a16="http://schemas.microsoft.com/office/drawing/2014/main" id="{D2A5004A-6A02-C060-30CC-91EB27E53A9D}"/>
              </a:ext>
            </a:extLst>
          </p:cNvPr>
          <p:cNvSpPr/>
          <p:nvPr/>
        </p:nvSpPr>
        <p:spPr>
          <a:xfrm>
            <a:off x="5351200" y="3947885"/>
            <a:ext cx="2592766" cy="6475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2235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227B572-5133-9742-2E60-562758DD0F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5965" y="2410001"/>
            <a:ext cx="2428786" cy="4320000"/>
          </a:xfrm>
          <a:prstGeom prst="rect">
            <a:avLst/>
          </a:prstGeom>
          <a:ln>
            <a:solidFill>
              <a:schemeClr val="tx1"/>
            </a:solidFill>
          </a:ln>
        </p:spPr>
      </p:pic>
      <p:pic>
        <p:nvPicPr>
          <p:cNvPr id="18" name="図 1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83C0A5B-F7D7-32CB-C537-C05AA7F3EDC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0783" y="2410957"/>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メニューが表示されますので、</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下から上にスクロールします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3195049" y="2451489"/>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マイナポータルのログアウト方法です</a:t>
            </a:r>
          </a:p>
        </p:txBody>
      </p:sp>
      <p:sp>
        <p:nvSpPr>
          <p:cNvPr id="4" name="矢印: 下 3">
            <a:extLst>
              <a:ext uri="{FF2B5EF4-FFF2-40B4-BE49-F238E27FC236}">
                <a16:creationId xmlns:a16="http://schemas.microsoft.com/office/drawing/2014/main" id="{506B8B1D-9954-CEE0-2003-1E8E35CFC57B}"/>
              </a:ext>
            </a:extLst>
          </p:cNvPr>
          <p:cNvSpPr/>
          <p:nvPr/>
        </p:nvSpPr>
        <p:spPr>
          <a:xfrm rot="10800000">
            <a:off x="6341285" y="3429000"/>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6">
            <a:extLst>
              <a:ext uri="{FF2B5EF4-FFF2-40B4-BE49-F238E27FC236}">
                <a16:creationId xmlns:a16="http://schemas.microsoft.com/office/drawing/2014/main" id="{E6CD3E27-9CB2-3213-7422-B6FC901EC8E1}"/>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86568" t="4703" r="5632" b="91769"/>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796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0E0CE6D7-8C70-91B5-4131-4E479E8B98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4126" y="2405277"/>
            <a:ext cx="2428786" cy="4320000"/>
          </a:xfrm>
          <a:prstGeom prst="rect">
            <a:avLst/>
          </a:prstGeom>
          <a:ln>
            <a:solidFill>
              <a:schemeClr val="tx1"/>
            </a:solidFill>
          </a:ln>
        </p:spPr>
      </p:pic>
      <p:pic>
        <p:nvPicPr>
          <p:cNvPr id="16" name="図 1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7BA70CC7-06C8-6986-00BD-283EBA7824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0381" y="2405277"/>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15165"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「ログアウト」をダブルタップします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再度</a:t>
            </a:r>
            <a:r>
              <a:rPr lang="en-US" altLang="ja-JP" sz="1800">
                <a:solidFill>
                  <a:prstClr val="black"/>
                </a:solidFill>
                <a:latin typeface="BIZ UDPゴシック" panose="020B0400000000000000" pitchFamily="50" charset="-128"/>
                <a:ea typeface="BIZ UDPゴシック" panose="020B0400000000000000" pitchFamily="50" charset="-128"/>
              </a:rPr>
              <a:t>｢</a:t>
            </a:r>
            <a:r>
              <a:rPr lang="ja-JP" altLang="en-US" sz="1800">
                <a:solidFill>
                  <a:prstClr val="black"/>
                </a:solidFill>
                <a:latin typeface="BIZ UDPゴシック" panose="020B0400000000000000" pitchFamily="50" charset="-128"/>
                <a:ea typeface="BIZ UDPゴシック" panose="020B0400000000000000" pitchFamily="50" charset="-128"/>
              </a:rPr>
              <a:t>ログアウト」をダブルタップします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マイナポータルのログアウト方法です</a:t>
            </a:r>
          </a:p>
        </p:txBody>
      </p:sp>
      <p:sp>
        <p:nvSpPr>
          <p:cNvPr id="6" name="四角形: 角を丸くする 5">
            <a:extLst>
              <a:ext uri="{FF2B5EF4-FFF2-40B4-BE49-F238E27FC236}">
                <a16:creationId xmlns:a16="http://schemas.microsoft.com/office/drawing/2014/main" id="{6B740523-4EAB-1E70-770A-DE44A9A04C17}"/>
              </a:ext>
            </a:extLst>
          </p:cNvPr>
          <p:cNvSpPr/>
          <p:nvPr/>
        </p:nvSpPr>
        <p:spPr>
          <a:xfrm>
            <a:off x="1132531" y="4210490"/>
            <a:ext cx="2592766" cy="6475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22C39F8-6E92-52A7-EF0F-75B7BF3DD802}"/>
              </a:ext>
            </a:extLst>
          </p:cNvPr>
          <p:cNvSpPr/>
          <p:nvPr/>
        </p:nvSpPr>
        <p:spPr>
          <a:xfrm>
            <a:off x="5349529" y="4028392"/>
            <a:ext cx="2592766" cy="6475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52490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14">
            <a:extLst>
              <a:ext uri="{FF2B5EF4-FFF2-40B4-BE49-F238E27FC236}">
                <a16:creationId xmlns:a16="http://schemas.microsoft.com/office/drawing/2014/main" id="{8E9FADF0-5B58-8B78-B8BA-5743FAA08147}"/>
              </a:ext>
            </a:extLst>
          </p:cNvPr>
          <p:cNvSpPr txBox="1">
            <a:spLocks/>
          </p:cNvSpPr>
          <p:nvPr/>
        </p:nvSpPr>
        <p:spPr>
          <a:xfrm>
            <a:off x="356126" y="2437228"/>
            <a:ext cx="7056352" cy="3161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a:latin typeface="BIZ UDPゴシック" panose="020B0400000000000000" pitchFamily="50" charset="-128"/>
                <a:ea typeface="BIZ UDPゴシック" panose="020B0400000000000000" pitchFamily="50" charset="-128"/>
              </a:rPr>
              <a:t>①マイナポータルアプリ対応のスマートフォンの機種一覧</a:t>
            </a: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https://faq.myna.go.jp/faq/show/2587</a:t>
            </a: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②</a:t>
            </a:r>
            <a:r>
              <a:rPr lang="ja-JP" altLang="en-US" sz="1800" b="0">
                <a:latin typeface="BIZ UDPゴシック" panose="020B0400000000000000" pitchFamily="50" charset="-128"/>
                <a:ea typeface="BIZ UDPゴシック" panose="020B0400000000000000" pitchFamily="50" charset="-128"/>
              </a:rPr>
              <a:t>マイナンバーカード読み取り対応のＩＣカードリーダーの一覧</a:t>
            </a: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https://www.jpki.go.jp/prepare/reader_writer.html</a:t>
            </a: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③</a:t>
            </a:r>
            <a:r>
              <a:rPr lang="ja-JP" altLang="en-US" sz="1800" b="0">
                <a:latin typeface="BIZ UDPゴシック" panose="020B0400000000000000" pitchFamily="50" charset="-128"/>
                <a:ea typeface="BIZ UDPゴシック" panose="020B0400000000000000" pitchFamily="50" charset="-128"/>
              </a:rPr>
              <a:t>マイナポータル</a:t>
            </a:r>
            <a:endParaRPr lang="ja-JP" altLang="en-US" sz="1800" b="0" strike="sngStrike">
              <a:solidFill>
                <a:srgbClr val="FF0000"/>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https://myna.go.jp/</a:t>
            </a: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2-C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365710" y="158531"/>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マイナポータルに関する確認サイト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296548" y="931502"/>
            <a:ext cx="8723365" cy="13739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マイナポータルを利用するための、スマートフォン機種、ＩＣカードリーダーなど、動作環境や操作方法、またマイナポータルの最新情報などは、以下のサイトをご参照ください</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19</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11" name="図 10" descr="マイナポータル対応（マイナンバーカード読取対応）のスマートフォンの機種一覧のQRコード">
            <a:extLst>
              <a:ext uri="{FF2B5EF4-FFF2-40B4-BE49-F238E27FC236}">
                <a16:creationId xmlns:a16="http://schemas.microsoft.com/office/drawing/2014/main" id="{F93307F9-BBAB-CC7A-5E20-5D76900B0B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6459" y="2342258"/>
            <a:ext cx="936000" cy="936000"/>
          </a:xfrm>
          <a:prstGeom prst="rect">
            <a:avLst/>
          </a:prstGeom>
          <a:ln>
            <a:solidFill>
              <a:schemeClr val="tx1"/>
            </a:solidFill>
          </a:ln>
        </p:spPr>
      </p:pic>
      <p:pic>
        <p:nvPicPr>
          <p:cNvPr id="13" name="図 12" descr="マイナちゃんのイラスト">
            <a:extLst>
              <a:ext uri="{FF2B5EF4-FFF2-40B4-BE49-F238E27FC236}">
                <a16:creationId xmlns:a16="http://schemas.microsoft.com/office/drawing/2014/main" id="{5D4E02D3-2A25-769E-D319-105A775386B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3006"/>
          <a:stretch/>
        </p:blipFill>
        <p:spPr>
          <a:xfrm>
            <a:off x="7831921" y="4764152"/>
            <a:ext cx="1187992" cy="1537537"/>
          </a:xfrm>
          <a:prstGeom prst="rect">
            <a:avLst/>
          </a:prstGeom>
        </p:spPr>
      </p:pic>
      <p:pic>
        <p:nvPicPr>
          <p:cNvPr id="14" name="図 13" descr="マイナンバーカード読取対応のＩＣカードリーダーの一覧のQRコード">
            <a:extLst>
              <a:ext uri="{FF2B5EF4-FFF2-40B4-BE49-F238E27FC236}">
                <a16:creationId xmlns:a16="http://schemas.microsoft.com/office/drawing/2014/main" id="{7BC3B15E-8E63-07C6-1233-14FB317779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1114" y="3828152"/>
            <a:ext cx="936000" cy="936000"/>
          </a:xfrm>
          <a:prstGeom prst="rect">
            <a:avLst/>
          </a:prstGeom>
          <a:ln>
            <a:solidFill>
              <a:schemeClr val="tx1"/>
            </a:solidFill>
          </a:ln>
        </p:spPr>
      </p:pic>
      <p:pic>
        <p:nvPicPr>
          <p:cNvPr id="15" name="図 14" descr="マイナポータル総合サイトのQRコード">
            <a:extLst>
              <a:ext uri="{FF2B5EF4-FFF2-40B4-BE49-F238E27FC236}">
                <a16:creationId xmlns:a16="http://schemas.microsoft.com/office/drawing/2014/main" id="{EF8222A7-FF18-7DF9-F866-AF9BAC14BCF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61607" y="5254382"/>
            <a:ext cx="936000" cy="936000"/>
          </a:xfrm>
          <a:prstGeom prst="rect">
            <a:avLst/>
          </a:prstGeom>
          <a:ln>
            <a:solidFill>
              <a:schemeClr val="tx1"/>
            </a:solidFill>
          </a:ln>
        </p:spPr>
      </p:pic>
      <p:sp>
        <p:nvSpPr>
          <p:cNvPr id="8" name="テキスト ボックス 7">
            <a:extLst>
              <a:ext uri="{FF2B5EF4-FFF2-40B4-BE49-F238E27FC236}">
                <a16:creationId xmlns:a16="http://schemas.microsoft.com/office/drawing/2014/main" id="{CADD64D1-BDFD-A2CB-3DD8-991276EC280C}"/>
              </a:ext>
            </a:extLst>
          </p:cNvPr>
          <p:cNvSpPr txBox="1"/>
          <p:nvPr/>
        </p:nvSpPr>
        <p:spPr>
          <a:xfrm>
            <a:off x="1452556" y="6310532"/>
            <a:ext cx="6238887" cy="276999"/>
          </a:xfrm>
          <a:prstGeom prst="rect">
            <a:avLst/>
          </a:prstGeom>
          <a:noFill/>
        </p:spPr>
        <p:txBody>
          <a:bodyPr wrap="none" lIns="0" tIns="0" rIns="0" bIns="0" rtlCol="0">
            <a:spAutoFit/>
          </a:bodyPr>
          <a:lstStyle/>
          <a:p>
            <a:pPr marL="169200" indent="-169200"/>
            <a:r>
              <a:rPr kumimoji="1"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 </a:t>
            </a:r>
            <a:r>
              <a:rPr kumimoji="1" lang="en-US" altLang="ja-JP">
                <a:solidFill>
                  <a:schemeClr val="accent1"/>
                </a:solidFill>
                <a:latin typeface="BIZ UDPゴシック" panose="020B0400000000000000" pitchFamily="50" charset="-128"/>
                <a:ea typeface="BIZ UDPゴシック" panose="020B0400000000000000" pitchFamily="50" charset="-128"/>
                <a:cs typeface="Meiryo" charset="-128"/>
              </a:rPr>
              <a:t>QR</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コードを読み取ると、該当する</a:t>
            </a:r>
            <a:r>
              <a:rPr kumimoji="1" lang="en-US" altLang="ja-JP">
                <a:solidFill>
                  <a:schemeClr val="accent1"/>
                </a:solidFill>
                <a:latin typeface="BIZ UDPゴシック" panose="020B0400000000000000" pitchFamily="50" charset="-128"/>
                <a:ea typeface="BIZ UDPゴシック" panose="020B0400000000000000" pitchFamily="50" charset="-128"/>
                <a:cs typeface="Meiryo" charset="-128"/>
              </a:rPr>
              <a:t>WEB</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サイトへ接続します</a:t>
            </a:r>
          </a:p>
        </p:txBody>
      </p:sp>
    </p:spTree>
    <p:extLst>
      <p:ext uri="{BB962C8B-B14F-4D97-AF65-F5344CB8AC3E}">
        <p14:creationId xmlns:p14="http://schemas.microsoft.com/office/powerpoint/2010/main" val="243316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695030" y="2313608"/>
            <a:ext cx="6905270"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マイナポータルで</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自分の情報を見てみよう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ja-JP" altLang="en-US" sz="8800" b="1">
                <a:solidFill>
                  <a:srgbClr val="4472C4"/>
                </a:solidFill>
                <a:latin typeface="BIZ UDPゴシック" panose="020B0400000000000000" pitchFamily="50" charset="-128"/>
                <a:ea typeface="BIZ UDPゴシック" panose="020B0400000000000000" pitchFamily="50" charset="-128"/>
              </a:rPr>
              <a:t>３</a:t>
            </a:r>
            <a:endParaRPr kumimoji="1" lang="ja-JP" altLang="en-US" sz="8800" b="1">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0</a:t>
            </a:r>
          </a:p>
        </p:txBody>
      </p:sp>
      <p:pic>
        <p:nvPicPr>
          <p:cNvPr id="6" name="図 5" descr="マイナちゃんのイラスト">
            <a:extLst>
              <a:ext uri="{FF2B5EF4-FFF2-40B4-BE49-F238E27FC236}">
                <a16:creationId xmlns:a16="http://schemas.microsoft.com/office/drawing/2014/main" id="{1D50B792-191A-E376-1CC5-CB18093B89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23170" y="4789257"/>
            <a:ext cx="1282700" cy="1875862"/>
          </a:xfrm>
          <a:prstGeom prst="rect">
            <a:avLst/>
          </a:prstGeom>
        </p:spPr>
      </p:pic>
      <p:pic>
        <p:nvPicPr>
          <p:cNvPr id="7" name="図 6" descr="スマートフォンを使っているマイナちゃんのイラスト">
            <a:extLst>
              <a:ext uri="{FF2B5EF4-FFF2-40B4-BE49-F238E27FC236}">
                <a16:creationId xmlns:a16="http://schemas.microsoft.com/office/drawing/2014/main" id="{0E01118D-F699-6B77-1183-CA9C626E09C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4584" y="4759891"/>
            <a:ext cx="1051127" cy="1875541"/>
          </a:xfrm>
          <a:prstGeom prst="rect">
            <a:avLst/>
          </a:prstGeom>
        </p:spPr>
      </p:pic>
    </p:spTree>
    <p:extLst>
      <p:ext uri="{BB962C8B-B14F-4D97-AF65-F5344CB8AC3E}">
        <p14:creationId xmlns:p14="http://schemas.microsoft.com/office/powerpoint/2010/main" val="422532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マイナポータルでどんな情報が見られるの？</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226593" y="1073609"/>
            <a:ext cx="8690808"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マイナポータルでは、主に以下の情報を確認することができます</a:t>
            </a:r>
            <a:endParaRPr lang="en-US" altLang="ja-JP" sz="2200" b="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1</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1ADE0371-CDE8-F1D1-5596-BC39617BDA6B}"/>
              </a:ext>
            </a:extLst>
          </p:cNvPr>
          <p:cNvSpPr txBox="1"/>
          <p:nvPr/>
        </p:nvSpPr>
        <p:spPr>
          <a:xfrm>
            <a:off x="1049206" y="4967926"/>
            <a:ext cx="7045582" cy="1632929"/>
          </a:xfrm>
          <a:prstGeom prst="roundRect">
            <a:avLst/>
          </a:prstGeom>
          <a:noFill/>
          <a:ln>
            <a:solidFill>
              <a:schemeClr val="accent1"/>
            </a:solidFill>
          </a:ln>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今回の講座では、上記の中から</a:t>
            </a:r>
            <a:endParaRPr kumimoji="1"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医療費の確認</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薬の処方履歴の確認</a:t>
            </a:r>
            <a:endParaRPr kumimoji="1"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税・所得に関する情報の確認</a:t>
            </a:r>
            <a:r>
              <a:rPr lang="ja-JP" altLang="en-US">
                <a:latin typeface="BIZ UDPゴシック" panose="020B0400000000000000" pitchFamily="50" charset="-128"/>
                <a:ea typeface="BIZ UDPゴシック" panose="020B0400000000000000" pitchFamily="50" charset="-128"/>
              </a:rPr>
              <a:t>　　　　</a:t>
            </a:r>
            <a:r>
              <a:rPr kumimoji="1" lang="ja-JP" altLang="en-US">
                <a:latin typeface="BIZ UDPゴシック" panose="020B0400000000000000" pitchFamily="50" charset="-128"/>
                <a:ea typeface="BIZ UDPゴシック" panose="020B0400000000000000" pitchFamily="50" charset="-128"/>
              </a:rPr>
              <a:t>の</a:t>
            </a:r>
            <a:r>
              <a:rPr kumimoji="1" lang="en-US" altLang="ja-JP">
                <a:latin typeface="BIZ UDPゴシック" panose="020B0400000000000000" pitchFamily="50" charset="-128"/>
                <a:ea typeface="BIZ UDPゴシック" panose="020B0400000000000000" pitchFamily="50" charset="-128"/>
              </a:rPr>
              <a:t>3</a:t>
            </a:r>
            <a:r>
              <a:rPr kumimoji="1" lang="ja-JP" altLang="en-US">
                <a:latin typeface="BIZ UDPゴシック" panose="020B0400000000000000" pitchFamily="50" charset="-128"/>
                <a:ea typeface="BIZ UDPゴシック" panose="020B0400000000000000" pitchFamily="50" charset="-128"/>
              </a:rPr>
              <a:t>つを詳しく紹介します</a:t>
            </a:r>
          </a:p>
        </p:txBody>
      </p:sp>
      <p:sp>
        <p:nvSpPr>
          <p:cNvPr id="4" name="字幕 14">
            <a:extLst>
              <a:ext uri="{FF2B5EF4-FFF2-40B4-BE49-F238E27FC236}">
                <a16:creationId xmlns:a16="http://schemas.microsoft.com/office/drawing/2014/main" id="{05127763-083D-0EBC-B69E-6D78FEBB8CC1}"/>
              </a:ext>
            </a:extLst>
          </p:cNvPr>
          <p:cNvSpPr txBox="1">
            <a:spLocks/>
          </p:cNvSpPr>
          <p:nvPr/>
        </p:nvSpPr>
        <p:spPr>
          <a:xfrm>
            <a:off x="609097" y="1632726"/>
            <a:ext cx="7925800" cy="31812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健康・医療</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税・所得・口座情報</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年金関係</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子ども・子育て</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世帯・戸籍情報</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福祉・介護</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雇用保険・労災</a:t>
            </a:r>
            <a:endParaRPr lang="en-US" altLang="ja-JP" sz="2200" b="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726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ダイアグラム&#10;&#10;AI によって生成されたコンテンツは間違っている可能性があります。">
            <a:extLst>
              <a:ext uri="{FF2B5EF4-FFF2-40B4-BE49-F238E27FC236}">
                <a16:creationId xmlns:a16="http://schemas.microsoft.com/office/drawing/2014/main" id="{DF77FE2E-328E-C4C0-056B-F7512FCED5E2}"/>
              </a:ext>
            </a:extLst>
          </p:cNvPr>
          <p:cNvPicPr>
            <a:picLocks noChangeAspect="1"/>
          </p:cNvPicPr>
          <p:nvPr/>
        </p:nvPicPr>
        <p:blipFill>
          <a:blip r:embed="rId4"/>
          <a:stretch>
            <a:fillRect/>
          </a:stretch>
        </p:blipFill>
        <p:spPr>
          <a:xfrm>
            <a:off x="5452106" y="2402289"/>
            <a:ext cx="2440930" cy="4341600"/>
          </a:xfrm>
          <a:prstGeom prst="rect">
            <a:avLst/>
          </a:prstGeom>
          <a:ln>
            <a:solidFill>
              <a:schemeClr val="tx1"/>
            </a:solidFill>
          </a:ln>
        </p:spPr>
      </p:pic>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890B0D61-796D-43A1-725A-224E7AABB495}"/>
              </a:ext>
            </a:extLst>
          </p:cNvPr>
          <p:cNvPicPr>
            <a:picLocks noChangeAspect="1"/>
          </p:cNvPicPr>
          <p:nvPr/>
        </p:nvPicPr>
        <p:blipFill>
          <a:blip r:embed="rId5"/>
          <a:stretch>
            <a:fillRect/>
          </a:stretch>
        </p:blipFill>
        <p:spPr>
          <a:xfrm>
            <a:off x="1225675" y="2404349"/>
            <a:ext cx="2440930" cy="43416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7899"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健康医療の中の「医療費」をダブルタップします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医療費情報を見てみよう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マイナポータルを使って医療費情報を確認してみましょう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5607129" y="2998594"/>
            <a:ext cx="2091130"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4B41713-E409-BBFA-B38E-32ED9A2D87BF}"/>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4" name="矢印: 下 3">
            <a:extLst>
              <a:ext uri="{FF2B5EF4-FFF2-40B4-BE49-F238E27FC236}">
                <a16:creationId xmlns:a16="http://schemas.microsoft.com/office/drawing/2014/main" id="{709B53B8-87CB-4EEC-517A-4B3DC1373D61}"/>
              </a:ext>
            </a:extLst>
          </p:cNvPr>
          <p:cNvSpPr/>
          <p:nvPr/>
        </p:nvSpPr>
        <p:spPr>
          <a:xfrm rot="10800000">
            <a:off x="2141616" y="3633678"/>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3751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2053DC90-A52F-12C0-0667-1035B93123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47281" y="2391656"/>
            <a:ext cx="2445755" cy="4341600"/>
          </a:xfrm>
          <a:prstGeom prst="rect">
            <a:avLst/>
          </a:prstGeom>
        </p:spPr>
      </p:pic>
      <p:pic>
        <p:nvPicPr>
          <p:cNvPr id="16" name="図 15">
            <a:extLst>
              <a:ext uri="{FF2B5EF4-FFF2-40B4-BE49-F238E27FC236}">
                <a16:creationId xmlns:a16="http://schemas.microsoft.com/office/drawing/2014/main" id="{F5970E80-8757-8CE6-07B8-ADD9DBB615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32484" y="2391656"/>
            <a:ext cx="2445756"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632812"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155763" y="1512998"/>
            <a:ext cx="3639748"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過去の医療費の棒グラフや金額が表示されます（</a:t>
            </a: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年９月分～）</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836506"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350457" y="1512998"/>
            <a:ext cx="3979132"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棒グラフをダブルタップすると受診した医療機関や医療費が表示されます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医療費情報を見てみよう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マイナポータルを使って医療費情報を確認してみましょう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5504961" y="3924421"/>
            <a:ext cx="1439538" cy="730931"/>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0F7F2793-7B25-E777-8307-CA3103257BE1}"/>
              </a:ext>
            </a:extLst>
          </p:cNvPr>
          <p:cNvSpPr/>
          <p:nvPr/>
        </p:nvSpPr>
        <p:spPr>
          <a:xfrm>
            <a:off x="1124606" y="3577849"/>
            <a:ext cx="2629450" cy="2907270"/>
          </a:xfrm>
          <a:prstGeom prst="roundRect">
            <a:avLst>
              <a:gd name="adj" fmla="val 6353"/>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1279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ダイアグラム&#10;&#10;AI によって生成されたコンテンツは間違っている可能性があります。">
            <a:extLst>
              <a:ext uri="{FF2B5EF4-FFF2-40B4-BE49-F238E27FC236}">
                <a16:creationId xmlns:a16="http://schemas.microsoft.com/office/drawing/2014/main" id="{7E76D41E-46B4-6A5C-528F-6C864351B7A4}"/>
              </a:ext>
            </a:extLst>
          </p:cNvPr>
          <p:cNvPicPr>
            <a:picLocks noChangeAspect="1"/>
          </p:cNvPicPr>
          <p:nvPr/>
        </p:nvPicPr>
        <p:blipFill>
          <a:blip r:embed="rId4"/>
          <a:stretch>
            <a:fillRect/>
          </a:stretch>
        </p:blipFill>
        <p:spPr>
          <a:xfrm>
            <a:off x="5452106" y="2402289"/>
            <a:ext cx="2440930" cy="4341600"/>
          </a:xfrm>
          <a:prstGeom prst="rect">
            <a:avLst/>
          </a:prstGeom>
          <a:ln>
            <a:solidFill>
              <a:schemeClr val="tx1"/>
            </a:solidFill>
          </a:ln>
        </p:spPr>
      </p:pic>
      <p:pic>
        <p:nvPicPr>
          <p:cNvPr id="16" name="図 1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D90769E-57FB-9044-C986-3881B55BDB85}"/>
              </a:ext>
            </a:extLst>
          </p:cNvPr>
          <p:cNvPicPr>
            <a:picLocks noChangeAspect="1"/>
          </p:cNvPicPr>
          <p:nvPr/>
        </p:nvPicPr>
        <p:blipFill>
          <a:blip r:embed="rId5"/>
          <a:stretch>
            <a:fillRect/>
          </a:stretch>
        </p:blipFill>
        <p:spPr>
          <a:xfrm>
            <a:off x="1225675" y="2404349"/>
            <a:ext cx="2440930" cy="43416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健康医療の中の「薬」をダブルタップします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薬剤情報を見てみよう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マイナポータルを使って薬剤情報を確認してみましょう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5622895" y="3381240"/>
            <a:ext cx="1028449" cy="475239"/>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3F75942-2677-7D9A-58CE-F7F9C513281B}"/>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56E31FC7-7F8A-A749-0706-714CBD017C23}"/>
              </a:ext>
            </a:extLst>
          </p:cNvPr>
          <p:cNvSpPr/>
          <p:nvPr/>
        </p:nvSpPr>
        <p:spPr>
          <a:xfrm rot="10800000">
            <a:off x="2141616" y="3633678"/>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8313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00633FF-018B-AE9D-B6E4-FC6538F0618D}"/>
              </a:ext>
            </a:extLst>
          </p:cNvPr>
          <p:cNvPicPr>
            <a:picLocks noChangeAspect="1"/>
          </p:cNvPicPr>
          <p:nvPr/>
        </p:nvPicPr>
        <p:blipFill>
          <a:blip r:embed="rId4"/>
          <a:stretch>
            <a:fillRect/>
          </a:stretch>
        </p:blipFill>
        <p:spPr>
          <a:xfrm>
            <a:off x="1230489" y="2393716"/>
            <a:ext cx="2450773" cy="4341600"/>
          </a:xfrm>
          <a:prstGeom prst="rect">
            <a:avLst/>
          </a:prstGeom>
        </p:spPr>
      </p:pic>
      <p:pic>
        <p:nvPicPr>
          <p:cNvPr id="25" name="図 24">
            <a:extLst>
              <a:ext uri="{FF2B5EF4-FFF2-40B4-BE49-F238E27FC236}">
                <a16:creationId xmlns:a16="http://schemas.microsoft.com/office/drawing/2014/main" id="{AAD81C6E-59C8-1A81-4B68-3A44FCE62622}"/>
              </a:ext>
            </a:extLst>
          </p:cNvPr>
          <p:cNvPicPr>
            <a:picLocks noChangeAspect="1"/>
          </p:cNvPicPr>
          <p:nvPr/>
        </p:nvPicPr>
        <p:blipFill>
          <a:blip r:embed="rId5"/>
          <a:stretch>
            <a:fillRect/>
          </a:stretch>
        </p:blipFill>
        <p:spPr>
          <a:xfrm>
            <a:off x="5441473" y="2393716"/>
            <a:ext cx="2458887"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761148"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235973" y="1512998"/>
            <a:ext cx="3426492"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直近の処方履歴が表示されます</a:t>
            </a: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年９月分～）</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579834"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045658" y="1512998"/>
            <a:ext cx="4258767"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確認したい年度をダブルタップすると処方履歴や処方薬局を見ることができます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薬剤情報を見てみよう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マイナポータルを使って薬剤情報を確認してみましょう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6588272" y="3286896"/>
            <a:ext cx="781818" cy="376846"/>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629B323-D4B7-5A58-13DC-652424459ED2}"/>
              </a:ext>
            </a:extLst>
          </p:cNvPr>
          <p:cNvSpPr/>
          <p:nvPr/>
        </p:nvSpPr>
        <p:spPr>
          <a:xfrm>
            <a:off x="1124605" y="4351662"/>
            <a:ext cx="2635277" cy="2285602"/>
          </a:xfrm>
          <a:prstGeom prst="roundRect">
            <a:avLst>
              <a:gd name="adj" fmla="val 6581"/>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503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2EEC8C0F-19D9-8BCF-24C5-C5B9FB76D24C}"/>
              </a:ext>
            </a:extLst>
          </p:cNvPr>
          <p:cNvGrpSpPr/>
          <p:nvPr/>
        </p:nvGrpSpPr>
        <p:grpSpPr>
          <a:xfrm>
            <a:off x="1818414" y="189326"/>
            <a:ext cx="6958068" cy="1745718"/>
            <a:chOff x="1818414" y="226830"/>
            <a:chExt cx="6958068" cy="1745718"/>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688485"/>
              <a:ext cx="6229226"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マイナポータルとは？ </a:t>
              </a:r>
              <a:r>
                <a:rPr lang="en-US" altLang="ja-JP">
                  <a:ln w="0"/>
                  <a:solidFill>
                    <a:prstClr val="black"/>
                  </a:solidFill>
                  <a:latin typeface="BIZ UDPゴシック" panose="020B0400000000000000" pitchFamily="50" charset="-128"/>
                  <a:ea typeface="BIZ UDPゴシック" panose="020B0400000000000000" pitchFamily="50" charset="-128"/>
                </a:rPr>
                <a:t>…………………………………… P2</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マイナポータルの画面説明</a:t>
              </a:r>
              <a:r>
                <a:rPr lang="en-US" altLang="ja-JP">
                  <a:ln w="0"/>
                  <a:solidFill>
                    <a:prstClr val="black"/>
                  </a:solidFill>
                  <a:latin typeface="BIZ UDPゴシック" panose="020B0400000000000000" pitchFamily="50" charset="-128"/>
                  <a:ea typeface="BIZ UDPゴシック" panose="020B0400000000000000" pitchFamily="50" charset="-128"/>
                </a:rPr>
                <a:t>………………………………… P3</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マイナポータルの利用の手順</a:t>
              </a:r>
              <a:r>
                <a:rPr lang="en-US" altLang="ja-JP">
                  <a:ln w="0"/>
                  <a:solidFill>
                    <a:prstClr val="black"/>
                  </a:solidFill>
                  <a:latin typeface="BIZ UDPゴシック" panose="020B0400000000000000" pitchFamily="50" charset="-128"/>
                  <a:ea typeface="BIZ UDPゴシック" panose="020B0400000000000000" pitchFamily="50" charset="-128"/>
                </a:rPr>
                <a:t>……………………………… P5</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688485"/>
              <a:ext cx="675592"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endParaRPr lang="en-US" altLang="ja-JP">
                <a:ln w="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226830"/>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１ </a:t>
              </a: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マイナポータルを知ろう</a:t>
              </a:r>
            </a:p>
          </p:txBody>
        </p:sp>
      </p:grpSp>
      <p:grpSp>
        <p:nvGrpSpPr>
          <p:cNvPr id="11" name="グループ化 10">
            <a:extLst>
              <a:ext uri="{FF2B5EF4-FFF2-40B4-BE49-F238E27FC236}">
                <a16:creationId xmlns:a16="http://schemas.microsoft.com/office/drawing/2014/main" id="{243ADDB7-10A5-F3ED-24BB-817E687AF84B}"/>
              </a:ext>
            </a:extLst>
          </p:cNvPr>
          <p:cNvGrpSpPr/>
          <p:nvPr/>
        </p:nvGrpSpPr>
        <p:grpSpPr>
          <a:xfrm>
            <a:off x="1818414" y="2159693"/>
            <a:ext cx="6958068" cy="1745718"/>
            <a:chOff x="1818414" y="2214088"/>
            <a:chExt cx="6958068" cy="1745718"/>
          </a:xfrm>
        </p:grpSpPr>
        <p:sp>
          <p:nvSpPr>
            <p:cNvPr id="8" name="正方形/長方形 7">
              <a:extLst>
                <a:ext uri="{FF2B5EF4-FFF2-40B4-BE49-F238E27FC236}">
                  <a16:creationId xmlns:a16="http://schemas.microsoft.com/office/drawing/2014/main" id="{8285147A-E606-DEDA-FC52-5C33695272EA}"/>
                </a:ext>
              </a:extLst>
            </p:cNvPr>
            <p:cNvSpPr/>
            <p:nvPr/>
          </p:nvSpPr>
          <p:spPr>
            <a:xfrm>
              <a:off x="2547256" y="2675743"/>
              <a:ext cx="6229226"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マイナポータルアプリのインストールのしかた</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7</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マイナポータルのログイン</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ログアウト方法</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Ｐ１</a:t>
              </a:r>
              <a:r>
                <a:rPr lang="en-US" altLang="ja-JP">
                  <a:ln w="0"/>
                  <a:solidFill>
                    <a:prstClr val="black"/>
                  </a:solidFill>
                  <a:latin typeface="BIZ UDPゴシック" panose="020B0400000000000000" pitchFamily="50" charset="-128"/>
                  <a:ea typeface="BIZ UDPゴシック" panose="020B0400000000000000" pitchFamily="50" charset="-128"/>
                </a:rPr>
                <a:t>0</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マイナポータルに関する確認サイト</a:t>
              </a:r>
              <a:r>
                <a:rPr lang="en-US" altLang="ja-JP">
                  <a:ln w="0"/>
                  <a:solidFill>
                    <a:prstClr val="black"/>
                  </a:solidFill>
                  <a:latin typeface="BIZ UDPゴシック" panose="020B0400000000000000" pitchFamily="50" charset="-128"/>
                  <a:ea typeface="BIZ UDPゴシック" panose="020B0400000000000000" pitchFamily="50" charset="-128"/>
                </a:rPr>
                <a:t>……………………… P19</a:t>
              </a:r>
            </a:p>
          </p:txBody>
        </p:sp>
        <p:sp>
          <p:nvSpPr>
            <p:cNvPr id="9" name="正方形/長方形 8">
              <a:extLst>
                <a:ext uri="{FF2B5EF4-FFF2-40B4-BE49-F238E27FC236}">
                  <a16:creationId xmlns:a16="http://schemas.microsoft.com/office/drawing/2014/main" id="{4A715BB2-FA86-03AF-FAD7-8F95077BF7D9}"/>
                </a:ext>
              </a:extLst>
            </p:cNvPr>
            <p:cNvSpPr/>
            <p:nvPr/>
          </p:nvSpPr>
          <p:spPr>
            <a:xfrm>
              <a:off x="1871664" y="2675743"/>
              <a:ext cx="675592"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２</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２</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２</a:t>
              </a:r>
              <a:r>
                <a:rPr lang="en-US" altLang="ja-JP">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endParaRPr lang="en-US" altLang="ja-JP">
                <a:ln w="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58CDFC8-2D0A-2DE4-68D3-6F51F88D51E7}"/>
                </a:ext>
              </a:extLst>
            </p:cNvPr>
            <p:cNvSpPr txBox="1"/>
            <p:nvPr/>
          </p:nvSpPr>
          <p:spPr>
            <a:xfrm>
              <a:off x="1818414" y="2214088"/>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 </a:t>
              </a: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マイナポータル利用の準備をしよう</a:t>
              </a:r>
            </a:p>
          </p:txBody>
        </p:sp>
      </p:grpSp>
      <p:grpSp>
        <p:nvGrpSpPr>
          <p:cNvPr id="15" name="グループ化 14">
            <a:extLst>
              <a:ext uri="{FF2B5EF4-FFF2-40B4-BE49-F238E27FC236}">
                <a16:creationId xmlns:a16="http://schemas.microsoft.com/office/drawing/2014/main" id="{DF0DDA10-35C9-35B2-4A14-40BB0D08AF46}"/>
              </a:ext>
            </a:extLst>
          </p:cNvPr>
          <p:cNvGrpSpPr/>
          <p:nvPr/>
        </p:nvGrpSpPr>
        <p:grpSpPr>
          <a:xfrm>
            <a:off x="1818414" y="4130060"/>
            <a:ext cx="6958068" cy="2651739"/>
            <a:chOff x="1818414" y="4167564"/>
            <a:chExt cx="6958068" cy="2651739"/>
          </a:xfrm>
        </p:grpSpPr>
        <p:sp>
          <p:nvSpPr>
            <p:cNvPr id="12" name="正方形/長方形 11">
              <a:extLst>
                <a:ext uri="{FF2B5EF4-FFF2-40B4-BE49-F238E27FC236}">
                  <a16:creationId xmlns:a16="http://schemas.microsoft.com/office/drawing/2014/main" id="{F0CB1169-95DF-1377-3B0B-E14AB4A74CE3}"/>
                </a:ext>
              </a:extLst>
            </p:cNvPr>
            <p:cNvSpPr/>
            <p:nvPr/>
          </p:nvSpPr>
          <p:spPr>
            <a:xfrm>
              <a:off x="2547256" y="4629218"/>
              <a:ext cx="6229226" cy="219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マイナポータルでどんな情報が見られるの？</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Ｐ２</a:t>
              </a:r>
              <a:r>
                <a:rPr lang="en-US" altLang="ja-JP">
                  <a:ln w="0"/>
                  <a:solidFill>
                    <a:prstClr val="black"/>
                  </a:solidFill>
                  <a:latin typeface="BIZ UDPゴシック" panose="020B0400000000000000" pitchFamily="50" charset="-128"/>
                  <a:ea typeface="BIZ UDPゴシック" panose="020B0400000000000000" pitchFamily="50" charset="-128"/>
                </a:rPr>
                <a:t>1</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医療費情報を見てみよう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Ｐ２</a:t>
              </a:r>
              <a:r>
                <a:rPr lang="en-US" altLang="ja-JP">
                  <a:ln w="0"/>
                  <a:solidFill>
                    <a:prstClr val="black"/>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薬剤情報を見てみよう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24</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税・所得の情報を見てみよう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26</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その他のわたしの情報を見てみよう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…………………P28</a:t>
              </a:r>
            </a:p>
          </p:txBody>
        </p:sp>
        <p:sp>
          <p:nvSpPr>
            <p:cNvPr id="13" name="正方形/長方形 12">
              <a:extLst>
                <a:ext uri="{FF2B5EF4-FFF2-40B4-BE49-F238E27FC236}">
                  <a16:creationId xmlns:a16="http://schemas.microsoft.com/office/drawing/2014/main" id="{0DE68826-5608-FA8B-2EA8-C75E6C85E9D8}"/>
                </a:ext>
              </a:extLst>
            </p:cNvPr>
            <p:cNvSpPr/>
            <p:nvPr/>
          </p:nvSpPr>
          <p:spPr>
            <a:xfrm>
              <a:off x="1871664" y="4629218"/>
              <a:ext cx="675592" cy="2045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３</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３</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３</a:t>
              </a:r>
              <a:r>
                <a:rPr lang="en-US" altLang="ja-JP">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3-D</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3-E</a:t>
              </a:r>
            </a:p>
          </p:txBody>
        </p:sp>
        <p:sp>
          <p:nvSpPr>
            <p:cNvPr id="14" name="テキスト ボックス 13">
              <a:extLst>
                <a:ext uri="{FF2B5EF4-FFF2-40B4-BE49-F238E27FC236}">
                  <a16:creationId xmlns:a16="http://schemas.microsoft.com/office/drawing/2014/main" id="{2A5CC866-9A25-BAA4-5104-AC620B39C59F}"/>
                </a:ext>
              </a:extLst>
            </p:cNvPr>
            <p:cNvSpPr txBox="1"/>
            <p:nvPr/>
          </p:nvSpPr>
          <p:spPr>
            <a:xfrm>
              <a:off x="1818414" y="416756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マイナポータルで自分の情報を見てみよう</a:t>
              </a:r>
            </a:p>
          </p:txBody>
        </p:sp>
      </p:grpSp>
    </p:spTree>
    <p:extLst>
      <p:ext uri="{BB962C8B-B14F-4D97-AF65-F5344CB8AC3E}">
        <p14:creationId xmlns:p14="http://schemas.microsoft.com/office/powerpoint/2010/main" val="204406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C098C6DE-1C27-E038-BC54-8695F101F89E}"/>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9" name="Picture 2" descr="画像のプレビュー">
            <a:extLst>
              <a:ext uri="{FF2B5EF4-FFF2-40B4-BE49-F238E27FC236}">
                <a16:creationId xmlns:a16="http://schemas.microsoft.com/office/drawing/2014/main" id="{5856492B-9ED9-8B97-CEB7-5834FCA1DBF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4966" y="2404349"/>
            <a:ext cx="2441144"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4958"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おかねの中の「税・所得」を</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税・所得の情報を見てみよう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173112" y="1099580"/>
            <a:ext cx="904425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マイナポータルを使って所得や住民税に関する情報を確認してみましょう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6673676" y="3607196"/>
            <a:ext cx="1037969" cy="376846"/>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9C7FD35B-6BFE-B33E-E7D2-94626AAFFCA4}"/>
              </a:ext>
            </a:extLst>
          </p:cNvPr>
          <p:cNvSpPr/>
          <p:nvPr/>
        </p:nvSpPr>
        <p:spPr>
          <a:xfrm rot="10800000">
            <a:off x="2141616" y="3633678"/>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2371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974168BE-67F6-B117-F43E-784535501EBB}"/>
              </a:ext>
            </a:extLst>
          </p:cNvPr>
          <p:cNvPicPr>
            <a:picLocks noChangeAspect="1"/>
          </p:cNvPicPr>
          <p:nvPr/>
        </p:nvPicPr>
        <p:blipFill>
          <a:blip r:embed="rId4"/>
          <a:stretch>
            <a:fillRect/>
          </a:stretch>
        </p:blipFill>
        <p:spPr>
          <a:xfrm>
            <a:off x="1230679" y="2404349"/>
            <a:ext cx="2450286" cy="4341600"/>
          </a:xfrm>
          <a:prstGeom prst="rect">
            <a:avLst/>
          </a:prstGeom>
        </p:spPr>
      </p:pic>
      <p:pic>
        <p:nvPicPr>
          <p:cNvPr id="18" name="図 17">
            <a:extLst>
              <a:ext uri="{FF2B5EF4-FFF2-40B4-BE49-F238E27FC236}">
                <a16:creationId xmlns:a16="http://schemas.microsoft.com/office/drawing/2014/main" id="{B62FBDC8-14D8-6738-EDB6-52B304C227BB}"/>
              </a:ext>
            </a:extLst>
          </p:cNvPr>
          <p:cNvPicPr>
            <a:picLocks noChangeAspect="1"/>
          </p:cNvPicPr>
          <p:nvPr/>
        </p:nvPicPr>
        <p:blipFill>
          <a:blip r:embed="rId5"/>
          <a:stretch>
            <a:fillRect/>
          </a:stretch>
        </p:blipFill>
        <p:spPr>
          <a:xfrm>
            <a:off x="5430606" y="2404349"/>
            <a:ext cx="2454935"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788380"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302330" y="1512998"/>
            <a:ext cx="3949137"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確認したい年度をダブルタップすると</a:t>
            </a:r>
            <a:r>
              <a:rPr lang="ja-JP" altLang="en-US">
                <a:solidFill>
                  <a:prstClr val="black"/>
                </a:solidFill>
                <a:latin typeface="BIZ UDPゴシック" panose="020B0400000000000000" pitchFamily="50" charset="-128"/>
                <a:ea typeface="BIZ UDPゴシック" panose="020B0400000000000000" pitchFamily="50" charset="-128"/>
              </a:rPr>
              <a:t>詳細な</a:t>
            </a:r>
            <a:r>
              <a:rPr lang="ja-JP" altLang="en-US" sz="1800">
                <a:solidFill>
                  <a:prstClr val="black"/>
                </a:solidFill>
                <a:latin typeface="BIZ UDPゴシック" panose="020B0400000000000000" pitchFamily="50" charset="-128"/>
                <a:ea typeface="BIZ UDPゴシック" panose="020B0400000000000000" pitchFamily="50" charset="-128"/>
              </a:rPr>
              <a:t>情報を見ることができます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税・所得の情報を見てみよう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7101353" y="3336043"/>
            <a:ext cx="729048" cy="376846"/>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18056A31-4274-4F0A-79BC-0467585DF896}"/>
              </a:ext>
            </a:extLst>
          </p:cNvPr>
          <p:cNvSpPr txBox="1"/>
          <p:nvPr/>
        </p:nvSpPr>
        <p:spPr>
          <a:xfrm>
            <a:off x="1412436" y="1512998"/>
            <a:ext cx="3626128"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所得や個人住民税の情報が</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表示されます（毎年７月頃に更新）</a:t>
            </a:r>
          </a:p>
        </p:txBody>
      </p:sp>
      <p:sp>
        <p:nvSpPr>
          <p:cNvPr id="2" name="サブタイトル 2">
            <a:extLst>
              <a:ext uri="{FF2B5EF4-FFF2-40B4-BE49-F238E27FC236}">
                <a16:creationId xmlns:a16="http://schemas.microsoft.com/office/drawing/2014/main" id="{A47501A0-5C9F-90FE-E286-09E74D87E2F4}"/>
              </a:ext>
            </a:extLst>
          </p:cNvPr>
          <p:cNvSpPr txBox="1">
            <a:spLocks/>
          </p:cNvSpPr>
          <p:nvPr/>
        </p:nvSpPr>
        <p:spPr>
          <a:xfrm>
            <a:off x="173112" y="1099580"/>
            <a:ext cx="904425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マイナポータルを使って所得や住民税に関する情報を確認してみましょう</a:t>
            </a:r>
          </a:p>
        </p:txBody>
      </p:sp>
      <p:sp>
        <p:nvSpPr>
          <p:cNvPr id="3" name="四角形: 角を丸くする 2">
            <a:extLst>
              <a:ext uri="{FF2B5EF4-FFF2-40B4-BE49-F238E27FC236}">
                <a16:creationId xmlns:a16="http://schemas.microsoft.com/office/drawing/2014/main" id="{764F21F7-C487-302C-BF19-0F24026647DE}"/>
              </a:ext>
            </a:extLst>
          </p:cNvPr>
          <p:cNvSpPr/>
          <p:nvPr/>
        </p:nvSpPr>
        <p:spPr>
          <a:xfrm>
            <a:off x="1124605" y="4351662"/>
            <a:ext cx="2635277" cy="2285602"/>
          </a:xfrm>
          <a:prstGeom prst="roundRect">
            <a:avLst>
              <a:gd name="adj" fmla="val 6581"/>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9616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E9B1D14C-0BCC-F5D9-CE67-43910458B587}"/>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7" name="Picture 4">
            <a:extLst>
              <a:ext uri="{FF2B5EF4-FFF2-40B4-BE49-F238E27FC236}">
                <a16:creationId xmlns:a16="http://schemas.microsoft.com/office/drawing/2014/main" id="{4FAABE16-A679-D838-B570-482B2068871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4966" y="2404349"/>
            <a:ext cx="2441145"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28</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DB5BC17F-CB8F-1FFD-65DD-8D70DB2A022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「その他のわたしの情報」画面を開きます</a:t>
            </a:r>
          </a:p>
        </p:txBody>
      </p:sp>
      <p:cxnSp>
        <p:nvCxnSpPr>
          <p:cNvPr id="10" name="直線矢印コネクタ 9">
            <a:extLst>
              <a:ext uri="{FF2B5EF4-FFF2-40B4-BE49-F238E27FC236}">
                <a16:creationId xmlns:a16="http://schemas.microsoft.com/office/drawing/2014/main" id="{0BDDC918-D8AF-C490-4AC6-AC96E0EBCD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3294F571-122F-8C45-1A46-1CF5B24ED819}"/>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562FC46A-5AED-8F96-1C2A-0A12DCE5D139}"/>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15" name="テキスト ボックス 14">
            <a:extLst>
              <a:ext uri="{FF2B5EF4-FFF2-40B4-BE49-F238E27FC236}">
                <a16:creationId xmlns:a16="http://schemas.microsoft.com/office/drawing/2014/main" id="{1563EA81-8127-D874-3A15-32455A8D962C}"/>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B6C9F978-C98C-E1B1-0A79-7E191D363E39}"/>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「その他のわたしの情報」を</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2" name="四角形: 角を丸くする 21">
            <a:extLst>
              <a:ext uri="{FF2B5EF4-FFF2-40B4-BE49-F238E27FC236}">
                <a16:creationId xmlns:a16="http://schemas.microsoft.com/office/drawing/2014/main" id="{5BABCB99-E484-19C6-553A-3A1AC0422EF4}"/>
              </a:ext>
            </a:extLst>
          </p:cNvPr>
          <p:cNvSpPr/>
          <p:nvPr/>
        </p:nvSpPr>
        <p:spPr>
          <a:xfrm>
            <a:off x="5982064" y="5298198"/>
            <a:ext cx="1360866" cy="32375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矢印: 下 22">
            <a:extLst>
              <a:ext uri="{FF2B5EF4-FFF2-40B4-BE49-F238E27FC236}">
                <a16:creationId xmlns:a16="http://schemas.microsoft.com/office/drawing/2014/main" id="{4C65981A-8E02-F108-CABC-F5348D985A3A}"/>
              </a:ext>
            </a:extLst>
          </p:cNvPr>
          <p:cNvSpPr/>
          <p:nvPr/>
        </p:nvSpPr>
        <p:spPr>
          <a:xfrm rot="10800000">
            <a:off x="2141616" y="3633678"/>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6442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画像のプレビュー">
            <a:extLst>
              <a:ext uri="{FF2B5EF4-FFF2-40B4-BE49-F238E27FC236}">
                <a16:creationId xmlns:a16="http://schemas.microsoft.com/office/drawing/2014/main" id="{FBE26C9F-AE41-8D94-CAAF-6B266998E2D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3895" y="2418773"/>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9</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DB5BC17F-CB8F-1FFD-65DD-8D70DB2A022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「その他のわたしの情報」画面を開きます</a:t>
            </a:r>
          </a:p>
        </p:txBody>
      </p:sp>
      <p:sp>
        <p:nvSpPr>
          <p:cNvPr id="4" name="テキスト ボックス 3">
            <a:extLst>
              <a:ext uri="{FF2B5EF4-FFF2-40B4-BE49-F238E27FC236}">
                <a16:creationId xmlns:a16="http://schemas.microsoft.com/office/drawing/2014/main" id="{AAF93901-D9A8-6C0C-1DEB-59F63B770FA2}"/>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227E9985-08CC-9E74-4798-ABA50D6CFB32}"/>
              </a:ext>
            </a:extLst>
          </p:cNvPr>
          <p:cNvSpPr txBox="1"/>
          <p:nvPr/>
        </p:nvSpPr>
        <p:spPr>
          <a:xfrm>
            <a:off x="3485788" y="1512998"/>
            <a:ext cx="3356446" cy="755720"/>
          </a:xfrm>
          <a:prstGeom prst="rect">
            <a:avLst/>
          </a:prstGeom>
          <a:noFill/>
        </p:spPr>
        <p:txBody>
          <a:bodyPr wrap="square" lIns="91440" tIns="45720" rIns="91440" bIns="45720" rtlCol="0" anchor="t">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「その他のわたしの情報」画面が表示されます</a:t>
            </a:r>
            <a:endParaRPr lang="en-US" altLang="ja-JP">
              <a:solidFill>
                <a:prstClr val="black"/>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BE7F6253-3D85-16CA-A0CD-B826B045361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10" name="タイトル 1">
            <a:extLst>
              <a:ext uri="{FF2B5EF4-FFF2-40B4-BE49-F238E27FC236}">
                <a16:creationId xmlns:a16="http://schemas.microsoft.com/office/drawing/2014/main" id="{9BB4C3F2-19CE-AE51-E006-2B31247A9C5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spTree>
    <p:extLst>
      <p:ext uri="{BB962C8B-B14F-4D97-AF65-F5344CB8AC3E}">
        <p14:creationId xmlns:p14="http://schemas.microsoft.com/office/powerpoint/2010/main" val="1772622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画像のプレビュー">
            <a:extLst>
              <a:ext uri="{FF2B5EF4-FFF2-40B4-BE49-F238E27FC236}">
                <a16:creationId xmlns:a16="http://schemas.microsoft.com/office/drawing/2014/main" id="{907D7FED-2ACC-E024-97C3-6A6B39613BF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3471" y="2095839"/>
            <a:ext cx="2582080" cy="4592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947308"/>
            <a:ext cx="823761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マイナポータルを使うとどんな情報が見られるのか、簡単にご説明いたします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30</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5F4C2F6-473C-40DB-C120-0ACD7DB3CF07}"/>
              </a:ext>
            </a:extLst>
          </p:cNvPr>
          <p:cNvSpPr txBox="1"/>
          <p:nvPr/>
        </p:nvSpPr>
        <p:spPr>
          <a:xfrm>
            <a:off x="4176034" y="2050971"/>
            <a:ext cx="4769938"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健康・医療</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かかった医療費や薬の履歴、健康診断の情報などを確認できます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836CD864-AC00-AB7B-A89D-F2E329AFBC60}"/>
              </a:ext>
            </a:extLst>
          </p:cNvPr>
          <p:cNvSpPr txBox="1"/>
          <p:nvPr/>
        </p:nvSpPr>
        <p:spPr>
          <a:xfrm>
            <a:off x="4176034" y="2922439"/>
            <a:ext cx="4949036"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税・所得・口座情報</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ご自身の所得や公金受取口座など、お金にまつわる情報を確認できます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pic>
        <p:nvPicPr>
          <p:cNvPr id="33" name="図 32" descr="スマートフォンを使っているマイナちゃんのイラスト">
            <a:extLst>
              <a:ext uri="{FF2B5EF4-FFF2-40B4-BE49-F238E27FC236}">
                <a16:creationId xmlns:a16="http://schemas.microsoft.com/office/drawing/2014/main" id="{8FE1C0CA-AAF0-051D-2CAD-09AE3F70BE6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004492" y="5661781"/>
            <a:ext cx="631604" cy="1126980"/>
          </a:xfrm>
          <a:prstGeom prst="rect">
            <a:avLst/>
          </a:prstGeom>
        </p:spPr>
      </p:pic>
      <p:sp>
        <p:nvSpPr>
          <p:cNvPr id="38" name="テキスト ボックス 37">
            <a:extLst>
              <a:ext uri="{FF2B5EF4-FFF2-40B4-BE49-F238E27FC236}">
                <a16:creationId xmlns:a16="http://schemas.microsoft.com/office/drawing/2014/main" id="{FF31149F-6D98-E214-7198-EFDE41A63886}"/>
              </a:ext>
            </a:extLst>
          </p:cNvPr>
          <p:cNvSpPr txBox="1"/>
          <p:nvPr/>
        </p:nvSpPr>
        <p:spPr>
          <a:xfrm>
            <a:off x="4176034" y="3772887"/>
            <a:ext cx="4769938" cy="1115818"/>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年金関係</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ご自身の年金資格記録情報や、振り込み予定日など年金にまつわる情報を確認できます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46" name="テキスト ボックス 45">
            <a:extLst>
              <a:ext uri="{FF2B5EF4-FFF2-40B4-BE49-F238E27FC236}">
                <a16:creationId xmlns:a16="http://schemas.microsoft.com/office/drawing/2014/main" id="{421DEB81-A9CC-9AA6-1AC6-1AB71300C1C8}"/>
              </a:ext>
            </a:extLst>
          </p:cNvPr>
          <p:cNvSpPr txBox="1"/>
          <p:nvPr/>
        </p:nvSpPr>
        <p:spPr>
          <a:xfrm>
            <a:off x="4176034" y="4899354"/>
            <a:ext cx="4769938" cy="1115818"/>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子ども・子育て</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児童手当の支払い額や乳幼児の健康診断情報など育児にまつわる情報を確認できます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50" name="テキスト ボックス 49">
            <a:extLst>
              <a:ext uri="{FF2B5EF4-FFF2-40B4-BE49-F238E27FC236}">
                <a16:creationId xmlns:a16="http://schemas.microsoft.com/office/drawing/2014/main" id="{4E21444B-9558-09F5-67EB-10F0D1DBB935}"/>
              </a:ext>
            </a:extLst>
          </p:cNvPr>
          <p:cNvSpPr txBox="1"/>
          <p:nvPr/>
        </p:nvSpPr>
        <p:spPr>
          <a:xfrm>
            <a:off x="5481220" y="6252112"/>
            <a:ext cx="2425664" cy="395621"/>
          </a:xfrm>
          <a:prstGeom prst="rect">
            <a:avLst/>
          </a:prstGeom>
          <a:noFill/>
        </p:spPr>
        <p:txBody>
          <a:bodyPr wrap="none" rtlCol="0">
            <a:spAutoFit/>
          </a:bodyPr>
          <a:lstStyle/>
          <a:p>
            <a:pPr>
              <a:lnSpc>
                <a:spcPct val="130000"/>
              </a:lnSpc>
            </a:pPr>
            <a:r>
              <a:rPr kumimoji="1" lang="ja-JP" altLang="en-US">
                <a:solidFill>
                  <a:schemeClr val="accent1"/>
                </a:solidFill>
                <a:latin typeface="BIZ UDPゴシック" panose="020B0400000000000000" pitchFamily="50" charset="-128"/>
                <a:ea typeface="BIZ UDPゴシック" panose="020B0400000000000000" pitchFamily="50" charset="-128"/>
              </a:rPr>
              <a:t>次のページに続きます</a:t>
            </a:r>
          </a:p>
        </p:txBody>
      </p:sp>
      <p:sp>
        <p:nvSpPr>
          <p:cNvPr id="61" name="四角形: 角を丸くする 60">
            <a:extLst>
              <a:ext uri="{FF2B5EF4-FFF2-40B4-BE49-F238E27FC236}">
                <a16:creationId xmlns:a16="http://schemas.microsoft.com/office/drawing/2014/main" id="{76D4A49A-132B-51F8-3F08-F09A22A13C42}"/>
              </a:ext>
            </a:extLst>
          </p:cNvPr>
          <p:cNvSpPr/>
          <p:nvPr/>
        </p:nvSpPr>
        <p:spPr>
          <a:xfrm>
            <a:off x="1762467" y="3523920"/>
            <a:ext cx="720000" cy="720000"/>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2" name="四角形: 角を丸くする 61">
            <a:extLst>
              <a:ext uri="{FF2B5EF4-FFF2-40B4-BE49-F238E27FC236}">
                <a16:creationId xmlns:a16="http://schemas.microsoft.com/office/drawing/2014/main" id="{A6A1CBCD-7651-5219-B017-6C5BC8B9E59E}"/>
              </a:ext>
            </a:extLst>
          </p:cNvPr>
          <p:cNvSpPr/>
          <p:nvPr/>
        </p:nvSpPr>
        <p:spPr>
          <a:xfrm>
            <a:off x="894767" y="3523920"/>
            <a:ext cx="720000" cy="720000"/>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3" name="四角形: 角を丸くする 62">
            <a:extLst>
              <a:ext uri="{FF2B5EF4-FFF2-40B4-BE49-F238E27FC236}">
                <a16:creationId xmlns:a16="http://schemas.microsoft.com/office/drawing/2014/main" id="{FCB8F04F-4214-E71F-1A0C-C9EEAE60B680}"/>
              </a:ext>
            </a:extLst>
          </p:cNvPr>
          <p:cNvSpPr/>
          <p:nvPr/>
        </p:nvSpPr>
        <p:spPr>
          <a:xfrm>
            <a:off x="2630168" y="3523920"/>
            <a:ext cx="720000" cy="720000"/>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4" name="四角形: 角を丸くする 63">
            <a:extLst>
              <a:ext uri="{FF2B5EF4-FFF2-40B4-BE49-F238E27FC236}">
                <a16:creationId xmlns:a16="http://schemas.microsoft.com/office/drawing/2014/main" id="{BD318525-8DA5-327D-188B-68235E6A2750}"/>
              </a:ext>
            </a:extLst>
          </p:cNvPr>
          <p:cNvSpPr/>
          <p:nvPr/>
        </p:nvSpPr>
        <p:spPr>
          <a:xfrm>
            <a:off x="894767" y="4325508"/>
            <a:ext cx="720000" cy="720000"/>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D15F97E8-1B0E-CB7F-F90D-FD83B2CDD5D4}"/>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24" name="タイトル 1">
            <a:extLst>
              <a:ext uri="{FF2B5EF4-FFF2-40B4-BE49-F238E27FC236}">
                <a16:creationId xmlns:a16="http://schemas.microsoft.com/office/drawing/2014/main" id="{2C2091E5-FE79-2792-8D9A-F421AA4D23D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sp>
        <p:nvSpPr>
          <p:cNvPr id="2" name="四角形: 角を丸くする 1">
            <a:extLst>
              <a:ext uri="{FF2B5EF4-FFF2-40B4-BE49-F238E27FC236}">
                <a16:creationId xmlns:a16="http://schemas.microsoft.com/office/drawing/2014/main" id="{0FA2B20B-210F-CEE3-0D89-9C50D06E336E}"/>
              </a:ext>
            </a:extLst>
          </p:cNvPr>
          <p:cNvSpPr/>
          <p:nvPr/>
        </p:nvSpPr>
        <p:spPr>
          <a:xfrm>
            <a:off x="823471" y="3383669"/>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b="1">
                <a:latin typeface="BIZ UDPゴシック" panose="020B0400000000000000" pitchFamily="50" charset="-128"/>
                <a:ea typeface="BIZ UDPゴシック" panose="020B0400000000000000" pitchFamily="50" charset="-128"/>
              </a:rPr>
              <a:t>１</a:t>
            </a:r>
          </a:p>
        </p:txBody>
      </p:sp>
      <p:sp>
        <p:nvSpPr>
          <p:cNvPr id="11" name="四角形: 角を丸くする 10">
            <a:extLst>
              <a:ext uri="{FF2B5EF4-FFF2-40B4-BE49-F238E27FC236}">
                <a16:creationId xmlns:a16="http://schemas.microsoft.com/office/drawing/2014/main" id="{4DA6A689-3900-2A24-EA28-4906BDCD4DCA}"/>
              </a:ext>
            </a:extLst>
          </p:cNvPr>
          <p:cNvSpPr/>
          <p:nvPr/>
        </p:nvSpPr>
        <p:spPr>
          <a:xfrm>
            <a:off x="1695538" y="3383670"/>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2</a:t>
            </a:r>
            <a:endParaRPr kumimoji="1" lang="ja-JP" altLang="en-US" b="1">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436B663D-0E7F-D933-C21B-64DC89C1619E}"/>
              </a:ext>
            </a:extLst>
          </p:cNvPr>
          <p:cNvSpPr/>
          <p:nvPr/>
        </p:nvSpPr>
        <p:spPr>
          <a:xfrm>
            <a:off x="2563369" y="3387903"/>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3</a:t>
            </a:r>
            <a:endParaRPr kumimoji="1" lang="ja-JP" altLang="en-US" b="1">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7D8A8FBE-3672-9226-D658-3BB81E6C7152}"/>
              </a:ext>
            </a:extLst>
          </p:cNvPr>
          <p:cNvSpPr/>
          <p:nvPr/>
        </p:nvSpPr>
        <p:spPr>
          <a:xfrm>
            <a:off x="823470" y="4272357"/>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4</a:t>
            </a:r>
          </a:p>
        </p:txBody>
      </p:sp>
      <p:sp>
        <p:nvSpPr>
          <p:cNvPr id="25" name="四角形: 角を丸くする 24">
            <a:extLst>
              <a:ext uri="{FF2B5EF4-FFF2-40B4-BE49-F238E27FC236}">
                <a16:creationId xmlns:a16="http://schemas.microsoft.com/office/drawing/2014/main" id="{4B327341-06B0-EB45-FFE1-6BF5F4D14CA9}"/>
              </a:ext>
            </a:extLst>
          </p:cNvPr>
          <p:cNvSpPr/>
          <p:nvPr/>
        </p:nvSpPr>
        <p:spPr>
          <a:xfrm>
            <a:off x="3812569" y="2106831"/>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sz="2400" b="1">
                <a:latin typeface="BIZ UDPゴシック" panose="020B0400000000000000" pitchFamily="50" charset="-128"/>
                <a:ea typeface="BIZ UDPゴシック" panose="020B0400000000000000" pitchFamily="50" charset="-128"/>
              </a:rPr>
              <a:t>１</a:t>
            </a:r>
          </a:p>
        </p:txBody>
      </p:sp>
      <p:sp>
        <p:nvSpPr>
          <p:cNvPr id="26" name="四角形: 角を丸くする 25">
            <a:extLst>
              <a:ext uri="{FF2B5EF4-FFF2-40B4-BE49-F238E27FC236}">
                <a16:creationId xmlns:a16="http://schemas.microsoft.com/office/drawing/2014/main" id="{645C425E-D51D-3798-624C-C81689C3508C}"/>
              </a:ext>
            </a:extLst>
          </p:cNvPr>
          <p:cNvSpPr/>
          <p:nvPr/>
        </p:nvSpPr>
        <p:spPr>
          <a:xfrm>
            <a:off x="3812569" y="2972109"/>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2</a:t>
            </a:r>
            <a:endParaRPr kumimoji="1" lang="ja-JP" altLang="en-US" sz="2400" b="1">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44559BDD-53A9-50F3-EED2-5121A7FEFCDA}"/>
              </a:ext>
            </a:extLst>
          </p:cNvPr>
          <p:cNvSpPr/>
          <p:nvPr/>
        </p:nvSpPr>
        <p:spPr>
          <a:xfrm>
            <a:off x="3812568" y="3829467"/>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3</a:t>
            </a:r>
            <a:endParaRPr kumimoji="1" lang="ja-JP" altLang="en-US" sz="2400" b="1">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372CA7F-C4C5-0C66-B28F-8AAE1A83A4F8}"/>
              </a:ext>
            </a:extLst>
          </p:cNvPr>
          <p:cNvSpPr/>
          <p:nvPr/>
        </p:nvSpPr>
        <p:spPr>
          <a:xfrm>
            <a:off x="3812567" y="4950985"/>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4</a:t>
            </a:r>
          </a:p>
        </p:txBody>
      </p:sp>
    </p:spTree>
    <p:extLst>
      <p:ext uri="{BB962C8B-B14F-4D97-AF65-F5344CB8AC3E}">
        <p14:creationId xmlns:p14="http://schemas.microsoft.com/office/powerpoint/2010/main" val="1523733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画像のプレビュー">
            <a:extLst>
              <a:ext uri="{FF2B5EF4-FFF2-40B4-BE49-F238E27FC236}">
                <a16:creationId xmlns:a16="http://schemas.microsoft.com/office/drawing/2014/main" id="{D3AF9B66-9E67-1F9B-DAFF-B6366D04DE4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3471" y="2095839"/>
            <a:ext cx="2582080" cy="4592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947308"/>
            <a:ext cx="823761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マイナポータルを使うとどんな情報が見られるのか、簡単にご説明いたします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31</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5F4C2F6-473C-40DB-C120-0ACD7DB3CF07}"/>
              </a:ext>
            </a:extLst>
          </p:cNvPr>
          <p:cNvSpPr txBox="1"/>
          <p:nvPr/>
        </p:nvSpPr>
        <p:spPr>
          <a:xfrm>
            <a:off x="4185096" y="2631108"/>
            <a:ext cx="4769938"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世帯・戸籍情報</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ご自身の住民票記録情報（続柄コード）を確認できます</a:t>
            </a:r>
          </a:p>
        </p:txBody>
      </p:sp>
      <p:sp>
        <p:nvSpPr>
          <p:cNvPr id="29" name="テキスト ボックス 28">
            <a:extLst>
              <a:ext uri="{FF2B5EF4-FFF2-40B4-BE49-F238E27FC236}">
                <a16:creationId xmlns:a16="http://schemas.microsoft.com/office/drawing/2014/main" id="{836CD864-AC00-AB7B-A89D-F2E329AFBC60}"/>
              </a:ext>
            </a:extLst>
          </p:cNvPr>
          <p:cNvSpPr txBox="1"/>
          <p:nvPr/>
        </p:nvSpPr>
        <p:spPr>
          <a:xfrm>
            <a:off x="4164915" y="3460745"/>
            <a:ext cx="4938477"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福祉・介護</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介護保険に関する資格・給付情報や生活保護に関する情報などを確認できます</a:t>
            </a:r>
          </a:p>
        </p:txBody>
      </p:sp>
      <p:pic>
        <p:nvPicPr>
          <p:cNvPr id="33" name="図 32" descr="スマートフォンを使っているマイナちゃんのイラスト">
            <a:extLst>
              <a:ext uri="{FF2B5EF4-FFF2-40B4-BE49-F238E27FC236}">
                <a16:creationId xmlns:a16="http://schemas.microsoft.com/office/drawing/2014/main" id="{8FE1C0CA-AAF0-051D-2CAD-09AE3F70BE6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780184" y="5286696"/>
            <a:ext cx="766916" cy="1368419"/>
          </a:xfrm>
          <a:prstGeom prst="rect">
            <a:avLst/>
          </a:prstGeom>
        </p:spPr>
      </p:pic>
      <p:sp>
        <p:nvSpPr>
          <p:cNvPr id="38" name="テキスト ボックス 37">
            <a:extLst>
              <a:ext uri="{FF2B5EF4-FFF2-40B4-BE49-F238E27FC236}">
                <a16:creationId xmlns:a16="http://schemas.microsoft.com/office/drawing/2014/main" id="{FF31149F-6D98-E214-7198-EFDE41A63886}"/>
              </a:ext>
            </a:extLst>
          </p:cNvPr>
          <p:cNvSpPr txBox="1"/>
          <p:nvPr/>
        </p:nvSpPr>
        <p:spPr>
          <a:xfrm>
            <a:off x="4164915" y="4331327"/>
            <a:ext cx="4769938"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雇用保険・労災</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雇用保険や労働災害に関する給付情報などが確認できます</a:t>
            </a:r>
          </a:p>
        </p:txBody>
      </p:sp>
      <p:sp>
        <p:nvSpPr>
          <p:cNvPr id="35" name="四角形: 角を丸くする 34">
            <a:extLst>
              <a:ext uri="{FF2B5EF4-FFF2-40B4-BE49-F238E27FC236}">
                <a16:creationId xmlns:a16="http://schemas.microsoft.com/office/drawing/2014/main" id="{71503DD3-8A91-87CC-90D4-AB28D543DD83}"/>
              </a:ext>
            </a:extLst>
          </p:cNvPr>
          <p:cNvSpPr/>
          <p:nvPr/>
        </p:nvSpPr>
        <p:spPr>
          <a:xfrm>
            <a:off x="1734330" y="4309003"/>
            <a:ext cx="770520" cy="7347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27D0A9F6-4CE7-F9BE-623C-9001115CEA98}"/>
              </a:ext>
            </a:extLst>
          </p:cNvPr>
          <p:cNvSpPr/>
          <p:nvPr/>
        </p:nvSpPr>
        <p:spPr>
          <a:xfrm>
            <a:off x="2588954" y="4311310"/>
            <a:ext cx="770520" cy="7347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CAF7A028-AC67-17B3-7456-AB80C4C39610}"/>
              </a:ext>
            </a:extLst>
          </p:cNvPr>
          <p:cNvSpPr/>
          <p:nvPr/>
        </p:nvSpPr>
        <p:spPr>
          <a:xfrm>
            <a:off x="855001" y="5050877"/>
            <a:ext cx="779216" cy="7347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1" name="タイトル 1">
            <a:extLst>
              <a:ext uri="{FF2B5EF4-FFF2-40B4-BE49-F238E27FC236}">
                <a16:creationId xmlns:a16="http://schemas.microsoft.com/office/drawing/2014/main" id="{B10B71BD-B76E-328A-9884-B75F3801BB29}"/>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22" name="タイトル 1">
            <a:extLst>
              <a:ext uri="{FF2B5EF4-FFF2-40B4-BE49-F238E27FC236}">
                <a16:creationId xmlns:a16="http://schemas.microsoft.com/office/drawing/2014/main" id="{E1AAFC48-DC21-67B7-DCE8-0577DA40FCC2}"/>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sp>
        <p:nvSpPr>
          <p:cNvPr id="2" name="四角形: 角を丸くする 1">
            <a:extLst>
              <a:ext uri="{FF2B5EF4-FFF2-40B4-BE49-F238E27FC236}">
                <a16:creationId xmlns:a16="http://schemas.microsoft.com/office/drawing/2014/main" id="{DF05C364-2FAB-E009-3A37-BEE69AD81EA5}"/>
              </a:ext>
            </a:extLst>
          </p:cNvPr>
          <p:cNvSpPr/>
          <p:nvPr/>
        </p:nvSpPr>
        <p:spPr>
          <a:xfrm>
            <a:off x="1638214" y="4185738"/>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5</a:t>
            </a:r>
            <a:endParaRPr kumimoji="1" lang="ja-JP" altLang="en-US" b="1">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A9399753-4093-0823-174D-A9F6F79BA0DC}"/>
              </a:ext>
            </a:extLst>
          </p:cNvPr>
          <p:cNvSpPr/>
          <p:nvPr/>
        </p:nvSpPr>
        <p:spPr>
          <a:xfrm>
            <a:off x="3803297" y="2700514"/>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5</a:t>
            </a:r>
            <a:endParaRPr kumimoji="1" lang="ja-JP" altLang="en-US" sz="2400" b="1">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432422F5-A79B-90FA-0A5D-244860CC501D}"/>
              </a:ext>
            </a:extLst>
          </p:cNvPr>
          <p:cNvSpPr/>
          <p:nvPr/>
        </p:nvSpPr>
        <p:spPr>
          <a:xfrm>
            <a:off x="2509084" y="4187852"/>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6</a:t>
            </a:r>
            <a:endParaRPr kumimoji="1" lang="ja-JP" altLang="en-US" b="1">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50BD498C-91B6-D856-C5B8-04BAFE2A5B35}"/>
              </a:ext>
            </a:extLst>
          </p:cNvPr>
          <p:cNvSpPr/>
          <p:nvPr/>
        </p:nvSpPr>
        <p:spPr>
          <a:xfrm>
            <a:off x="736514" y="4915988"/>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7</a:t>
            </a:r>
            <a:endParaRPr kumimoji="1" lang="ja-JP" altLang="en-US" b="1">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A5DFCD3A-E5C3-B709-F97B-5F81E091908C}"/>
              </a:ext>
            </a:extLst>
          </p:cNvPr>
          <p:cNvSpPr/>
          <p:nvPr/>
        </p:nvSpPr>
        <p:spPr>
          <a:xfrm>
            <a:off x="3803297" y="3529149"/>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6</a:t>
            </a:r>
            <a:endParaRPr kumimoji="1" lang="ja-JP" altLang="en-US" sz="2400" b="1">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F800CD64-204D-85CC-57EA-373CB18450F9}"/>
              </a:ext>
            </a:extLst>
          </p:cNvPr>
          <p:cNvSpPr/>
          <p:nvPr/>
        </p:nvSpPr>
        <p:spPr>
          <a:xfrm>
            <a:off x="3803297" y="4376577"/>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7</a:t>
            </a:r>
            <a:endParaRPr kumimoji="1" lang="ja-JP" altLang="en-US" sz="24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03562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687200" y="1834113"/>
            <a:ext cx="6899242" cy="1942781"/>
          </a:xfrm>
          <a:prstGeom prst="rect">
            <a:avLst/>
          </a:prstGeom>
        </p:spPr>
        <p:txBody>
          <a:bodyPr anchor="t">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マイナポータルを使って</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オンラインでできる</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行政手続を探してみよう</a:t>
            </a:r>
          </a:p>
          <a:p>
            <a:pPr defTabSz="914305">
              <a:lnSpc>
                <a:spcPct val="120000"/>
              </a:lnSpc>
            </a:pPr>
            <a:endParaRPr lang="ja-JP" altLang="en-US" sz="4799">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a:solidFill>
                  <a:srgbClr val="4472C4"/>
                </a:solidFill>
                <a:latin typeface="BIZ UDPゴシック" panose="020B0400000000000000" pitchFamily="50" charset="-128"/>
                <a:ea typeface="BIZ UDPゴシック" panose="020B0400000000000000" pitchFamily="50" charset="-128"/>
              </a:rPr>
              <a:t>４</a:t>
            </a: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pic>
        <p:nvPicPr>
          <p:cNvPr id="5" name="図 4" descr="マイナちゃんのイラスト">
            <a:extLst>
              <a:ext uri="{FF2B5EF4-FFF2-40B4-BE49-F238E27FC236}">
                <a16:creationId xmlns:a16="http://schemas.microsoft.com/office/drawing/2014/main" id="{C951E013-30E6-6BC0-53FE-110C201A0B9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02388" y="4789257"/>
            <a:ext cx="1282700" cy="1875862"/>
          </a:xfrm>
          <a:prstGeom prst="rect">
            <a:avLst/>
          </a:prstGeom>
        </p:spPr>
      </p:pic>
      <p:pic>
        <p:nvPicPr>
          <p:cNvPr id="6" name="図 5" descr="スマートフォンを使っているマイナちゃんのイラスト">
            <a:extLst>
              <a:ext uri="{FF2B5EF4-FFF2-40B4-BE49-F238E27FC236}">
                <a16:creationId xmlns:a16="http://schemas.microsoft.com/office/drawing/2014/main" id="{F0D13B87-1DFA-523D-EA55-13BBF7D978A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4584" y="4759891"/>
            <a:ext cx="1051127" cy="1875541"/>
          </a:xfrm>
          <a:prstGeom prst="rect">
            <a:avLst/>
          </a:prstGeom>
        </p:spPr>
      </p:pic>
    </p:spTree>
    <p:extLst>
      <p:ext uri="{BB962C8B-B14F-4D97-AF65-F5344CB8AC3E}">
        <p14:creationId xmlns:p14="http://schemas.microsoft.com/office/powerpoint/2010/main" val="35017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0781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マイナポータルでは子育てや介護をはじめとする行政手続の</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検索や申請がオンラインで行えます</a:t>
            </a:r>
          </a:p>
          <a:p>
            <a:pPr>
              <a:lnSpc>
                <a:spcPct val="130000"/>
              </a:lnSpc>
              <a:spcBef>
                <a:spcPts val="0"/>
              </a:spcBef>
            </a:pPr>
            <a:endParaRPr lang="ja-JP" altLang="en-US" b="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3</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4" name="図 3" descr="スマートフォンを使っているマイナちゃんのイラスト">
            <a:extLst>
              <a:ext uri="{FF2B5EF4-FFF2-40B4-BE49-F238E27FC236}">
                <a16:creationId xmlns:a16="http://schemas.microsoft.com/office/drawing/2014/main" id="{1F576FFA-6643-E5FF-19ED-68E9ADE20BC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22540" y="1820592"/>
            <a:ext cx="766916" cy="1368419"/>
          </a:xfrm>
          <a:prstGeom prst="rect">
            <a:avLst/>
          </a:prstGeom>
        </p:spPr>
      </p:pic>
      <p:sp>
        <p:nvSpPr>
          <p:cNvPr id="12" name="テキスト ボックス 11">
            <a:extLst>
              <a:ext uri="{FF2B5EF4-FFF2-40B4-BE49-F238E27FC236}">
                <a16:creationId xmlns:a16="http://schemas.microsoft.com/office/drawing/2014/main" id="{40BD5390-133B-29CE-0E34-F56568475331}"/>
              </a:ext>
            </a:extLst>
          </p:cNvPr>
          <p:cNvSpPr txBox="1"/>
          <p:nvPr/>
        </p:nvSpPr>
        <p:spPr>
          <a:xfrm>
            <a:off x="513166" y="3106203"/>
            <a:ext cx="2880000" cy="1115818"/>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ご自身にあった</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行政サービスの検索が</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できます</a:t>
            </a:r>
            <a:endParaRPr lang="ja-JP" altLang="en-US">
              <a:solidFill>
                <a:srgbClr val="009650"/>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010178F1-1072-F0E6-0B30-2542ADB07D3C}"/>
              </a:ext>
            </a:extLst>
          </p:cNvPr>
          <p:cNvSpPr txBox="1"/>
          <p:nvPr/>
        </p:nvSpPr>
        <p:spPr>
          <a:xfrm>
            <a:off x="3200705" y="3106203"/>
            <a:ext cx="2626648" cy="755720"/>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手続書類をオンラインで作成できます</a:t>
            </a:r>
            <a:endParaRPr lang="ja-JP" altLang="en-US">
              <a:solidFill>
                <a:srgbClr val="009650"/>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A7599830-488B-8B02-9C90-A918F584783C}"/>
              </a:ext>
            </a:extLst>
          </p:cNvPr>
          <p:cNvSpPr txBox="1"/>
          <p:nvPr/>
        </p:nvSpPr>
        <p:spPr>
          <a:xfrm>
            <a:off x="5906165" y="3106203"/>
            <a:ext cx="2626648" cy="395621"/>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電子申請ができます</a:t>
            </a:r>
            <a:endParaRPr kumimoji="1" lang="ja-JP" altLang="en-US" sz="110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4D9961E-A151-11E9-F0F0-5FA0A5FA910F}"/>
              </a:ext>
            </a:extLst>
          </p:cNvPr>
          <p:cNvSpPr txBox="1"/>
          <p:nvPr/>
        </p:nvSpPr>
        <p:spPr>
          <a:xfrm>
            <a:off x="119712" y="5323991"/>
            <a:ext cx="3033166" cy="934423"/>
          </a:xfrm>
          <a:prstGeom prst="rect">
            <a:avLst/>
          </a:prstGeom>
          <a:noFill/>
        </p:spPr>
        <p:txBody>
          <a:bodyPr wrap="square" rtlCol="0">
            <a:spAutoFit/>
          </a:bodyPr>
          <a:lstStyle/>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お住まいの地域と各種条件で検索すると、申請可能な手続を確認することができます。</a:t>
            </a:r>
          </a:p>
        </p:txBody>
      </p:sp>
      <p:sp>
        <p:nvSpPr>
          <p:cNvPr id="16" name="テキスト ボックス 15">
            <a:extLst>
              <a:ext uri="{FF2B5EF4-FFF2-40B4-BE49-F238E27FC236}">
                <a16:creationId xmlns:a16="http://schemas.microsoft.com/office/drawing/2014/main" id="{3DBEB1D6-58A2-0D6E-988F-EB79385D3BDA}"/>
              </a:ext>
            </a:extLst>
          </p:cNvPr>
          <p:cNvSpPr txBox="1"/>
          <p:nvPr/>
        </p:nvSpPr>
        <p:spPr>
          <a:xfrm>
            <a:off x="3200705" y="5323991"/>
            <a:ext cx="2520000" cy="1525354"/>
          </a:xfrm>
          <a:prstGeom prst="rect">
            <a:avLst/>
          </a:prstGeom>
          <a:noFill/>
        </p:spPr>
        <p:txBody>
          <a:bodyPr wrap="square" rtlCol="0">
            <a:spAutoFit/>
          </a:bodyPr>
          <a:lstStyle/>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手続に必要な書類をオンラインで作成できます。申請内容は途中で保存し、お好きなタイミングで再開することができます。</a:t>
            </a:r>
          </a:p>
        </p:txBody>
      </p:sp>
      <p:pic>
        <p:nvPicPr>
          <p:cNvPr id="18" name="図 17">
            <a:extLst>
              <a:ext uri="{FF2B5EF4-FFF2-40B4-BE49-F238E27FC236}">
                <a16:creationId xmlns:a16="http://schemas.microsoft.com/office/drawing/2014/main" id="{6B44F8BA-DFFB-7900-384B-DE5B7F90CEE9}"/>
              </a:ext>
            </a:extLst>
          </p:cNvPr>
          <p:cNvPicPr>
            <a:picLocks noChangeAspect="1"/>
          </p:cNvPicPr>
          <p:nvPr/>
        </p:nvPicPr>
        <p:blipFill rotWithShape="1">
          <a:blip r:embed="rId7"/>
          <a:srcRect l="12757" t="76769" r="61251" b="9233"/>
          <a:stretch/>
        </p:blipFill>
        <p:spPr>
          <a:xfrm>
            <a:off x="6361092" y="4264644"/>
            <a:ext cx="0" cy="0"/>
          </a:xfrm>
          <a:prstGeom prst="rect">
            <a:avLst/>
          </a:prstGeom>
        </p:spPr>
      </p:pic>
      <p:sp>
        <p:nvSpPr>
          <p:cNvPr id="21" name="テキスト ボックス 20">
            <a:extLst>
              <a:ext uri="{FF2B5EF4-FFF2-40B4-BE49-F238E27FC236}">
                <a16:creationId xmlns:a16="http://schemas.microsoft.com/office/drawing/2014/main" id="{8651E57D-5A68-F4ED-066D-1AE2328E29CB}"/>
              </a:ext>
            </a:extLst>
          </p:cNvPr>
          <p:cNvSpPr txBox="1"/>
          <p:nvPr/>
        </p:nvSpPr>
        <p:spPr>
          <a:xfrm>
            <a:off x="5906165" y="5351867"/>
            <a:ext cx="2952000" cy="638957"/>
          </a:xfrm>
          <a:prstGeom prst="rect">
            <a:avLst/>
          </a:prstGeom>
          <a:noFill/>
        </p:spPr>
        <p:txBody>
          <a:bodyPr wrap="square" rtlCol="0">
            <a:spAutoFit/>
          </a:bodyPr>
          <a:lstStyle/>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作成した手続書類は、</a:t>
            </a:r>
            <a:endParaRPr kumimoji="1" lang="en-US" altLang="ja-JP" sz="1600">
              <a:solidFill>
                <a:schemeClr val="accent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オンラインで申請が可能です。</a:t>
            </a:r>
            <a:endParaRPr kumimoji="1" lang="en-US" altLang="ja-JP" sz="1600">
              <a:solidFill>
                <a:schemeClr val="accent1"/>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75BA3C0A-756F-0B67-DBBA-A46B769B83DB}"/>
              </a:ext>
            </a:extLst>
          </p:cNvPr>
          <p:cNvPicPr>
            <a:picLocks noChangeAspect="1"/>
          </p:cNvPicPr>
          <p:nvPr/>
        </p:nvPicPr>
        <p:blipFill rotWithShape="1">
          <a:blip r:embed="rId7"/>
          <a:srcRect l="17342" t="3348" r="67599" b="81129"/>
          <a:stretch/>
        </p:blipFill>
        <p:spPr>
          <a:xfrm>
            <a:off x="1082985" y="4264645"/>
            <a:ext cx="0" cy="0"/>
          </a:xfrm>
          <a:prstGeom prst="rect">
            <a:avLst/>
          </a:prstGeom>
        </p:spPr>
      </p:pic>
      <p:pic>
        <p:nvPicPr>
          <p:cNvPr id="23" name="図 22">
            <a:extLst>
              <a:ext uri="{FF2B5EF4-FFF2-40B4-BE49-F238E27FC236}">
                <a16:creationId xmlns:a16="http://schemas.microsoft.com/office/drawing/2014/main" id="{3212EB93-E0A8-91C3-16A7-134072A4CB64}"/>
              </a:ext>
            </a:extLst>
          </p:cNvPr>
          <p:cNvPicPr>
            <a:picLocks noChangeAspect="1"/>
          </p:cNvPicPr>
          <p:nvPr/>
        </p:nvPicPr>
        <p:blipFill rotWithShape="1">
          <a:blip r:embed="rId7"/>
          <a:srcRect l="13872" t="39119" r="66651" b="43168"/>
          <a:stretch/>
        </p:blipFill>
        <p:spPr>
          <a:xfrm>
            <a:off x="3746103" y="4264645"/>
            <a:ext cx="0" cy="0"/>
          </a:xfrm>
          <a:prstGeom prst="rect">
            <a:avLst/>
          </a:prstGeom>
        </p:spPr>
      </p:pic>
      <p:sp>
        <p:nvSpPr>
          <p:cNvPr id="24" name="テキスト ボックス 23">
            <a:extLst>
              <a:ext uri="{FF2B5EF4-FFF2-40B4-BE49-F238E27FC236}">
                <a16:creationId xmlns:a16="http://schemas.microsoft.com/office/drawing/2014/main" id="{E052AA69-AD18-96B9-08EF-3C38AD4F7257}"/>
              </a:ext>
            </a:extLst>
          </p:cNvPr>
          <p:cNvSpPr txBox="1"/>
          <p:nvPr/>
        </p:nvSpPr>
        <p:spPr>
          <a:xfrm>
            <a:off x="323528" y="2038485"/>
            <a:ext cx="5290231" cy="369332"/>
          </a:xfrm>
          <a:prstGeom prst="rect">
            <a:avLst/>
          </a:prstGeom>
          <a:noFill/>
        </p:spPr>
        <p:txBody>
          <a:bodyPr wrap="none" rtlCol="0">
            <a:spAutoFit/>
          </a:bodyPr>
          <a:lstStyle/>
          <a:p>
            <a:pPr marL="177800"/>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行政機関により対応している手続が異なります</a:t>
            </a:r>
            <a:endParaRPr lang="en-US" altLang="ja-JP">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07A2FCF4-C308-1889-9B4A-8B7A3BA13C7F}"/>
              </a:ext>
            </a:extLst>
          </p:cNvPr>
          <p:cNvSpPr txBox="1"/>
          <p:nvPr/>
        </p:nvSpPr>
        <p:spPr>
          <a:xfrm>
            <a:off x="5906165" y="3453872"/>
            <a:ext cx="3052063" cy="830997"/>
          </a:xfrm>
          <a:prstGeom prst="rect">
            <a:avLst/>
          </a:prstGeom>
          <a:noFill/>
        </p:spPr>
        <p:txBody>
          <a:bodyPr wrap="square" rtlCol="0">
            <a:spAutoFit/>
          </a:bodyPr>
          <a:lstStyle/>
          <a:p>
            <a:r>
              <a:rPr kumimoji="1" lang="en-US" altLang="ja-JP" sz="1600">
                <a:solidFill>
                  <a:schemeClr val="accent1"/>
                </a:solidFill>
                <a:latin typeface="BIZ UDPゴシック" panose="020B0400000000000000" pitchFamily="50" charset="-128"/>
                <a:ea typeface="BIZ UDPゴシック" panose="020B0400000000000000" pitchFamily="50" charset="-128"/>
              </a:rPr>
              <a:t>※</a:t>
            </a:r>
            <a:r>
              <a:rPr kumimoji="1" lang="ja-JP" altLang="en-US" sz="1600">
                <a:solidFill>
                  <a:schemeClr val="accent1"/>
                </a:solidFill>
                <a:latin typeface="BIZ UDPゴシック" panose="020B0400000000000000" pitchFamily="50" charset="-128"/>
                <a:ea typeface="BIZ UDPゴシック" panose="020B0400000000000000" pitchFamily="50" charset="-128"/>
              </a:rPr>
              <a:t>一部の手続</a:t>
            </a:r>
            <a:r>
              <a:rPr lang="ja-JP" altLang="en-US" sz="1600">
                <a:solidFill>
                  <a:schemeClr val="accent1"/>
                </a:solidFill>
                <a:latin typeface="BIZ UDPゴシック" panose="020B0400000000000000" pitchFamily="50" charset="-128"/>
                <a:ea typeface="BIZ UDPゴシック" panose="020B0400000000000000" pitchFamily="50" charset="-128"/>
              </a:rPr>
              <a:t>で</a:t>
            </a:r>
            <a:r>
              <a:rPr kumimoji="1" lang="ja-JP" altLang="en-US" sz="1600">
                <a:solidFill>
                  <a:schemeClr val="accent1"/>
                </a:solidFill>
                <a:latin typeface="BIZ UDPゴシック" panose="020B0400000000000000" pitchFamily="50" charset="-128"/>
                <a:ea typeface="BIZ UDPゴシック" panose="020B0400000000000000" pitchFamily="50" charset="-128"/>
              </a:rPr>
              <a:t>マイナンバーカードによる電子署名が必要になる場合があります</a:t>
            </a:r>
          </a:p>
        </p:txBody>
      </p:sp>
      <p:sp>
        <p:nvSpPr>
          <p:cNvPr id="28" name="テキスト ボックス 27">
            <a:extLst>
              <a:ext uri="{FF2B5EF4-FFF2-40B4-BE49-F238E27FC236}">
                <a16:creationId xmlns:a16="http://schemas.microsoft.com/office/drawing/2014/main" id="{2942BB39-1380-8E9A-0682-BF477E8A245D}"/>
              </a:ext>
            </a:extLst>
          </p:cNvPr>
          <p:cNvSpPr txBox="1"/>
          <p:nvPr/>
        </p:nvSpPr>
        <p:spPr>
          <a:xfrm>
            <a:off x="455733" y="2568074"/>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B405DB37-E976-A9E4-4551-1EB8642572B3}"/>
              </a:ext>
            </a:extLst>
          </p:cNvPr>
          <p:cNvSpPr txBox="1"/>
          <p:nvPr/>
        </p:nvSpPr>
        <p:spPr>
          <a:xfrm>
            <a:off x="5906165" y="2568074"/>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8527079E-7C7D-96F2-9E7F-E57E551C7B5A}"/>
              </a:ext>
            </a:extLst>
          </p:cNvPr>
          <p:cNvSpPr txBox="1"/>
          <p:nvPr/>
        </p:nvSpPr>
        <p:spPr>
          <a:xfrm>
            <a:off x="3206103" y="2568074"/>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7" name="図 6" descr="グラフィカル ユーザー インターフェイス&#10;&#10;中程度の精度で自動的に生成された説明">
            <a:extLst>
              <a:ext uri="{FF2B5EF4-FFF2-40B4-BE49-F238E27FC236}">
                <a16:creationId xmlns:a16="http://schemas.microsoft.com/office/drawing/2014/main" id="{CE22CB19-B62A-BCB3-3AC2-A28A3D3AC29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26090" y="4278379"/>
            <a:ext cx="1424800" cy="1063387"/>
          </a:xfrm>
          <a:prstGeom prst="rect">
            <a:avLst/>
          </a:prstGeom>
        </p:spPr>
      </p:pic>
      <p:pic>
        <p:nvPicPr>
          <p:cNvPr id="25" name="図 24" descr="黒い背景に白い文字がある&#10;&#10;低い精度で自動的に生成された説明">
            <a:extLst>
              <a:ext uri="{FF2B5EF4-FFF2-40B4-BE49-F238E27FC236}">
                <a16:creationId xmlns:a16="http://schemas.microsoft.com/office/drawing/2014/main" id="{55703668-0410-5199-832B-9C335CF298A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59598" y="4203206"/>
            <a:ext cx="1424800" cy="1064202"/>
          </a:xfrm>
          <a:prstGeom prst="rect">
            <a:avLst/>
          </a:prstGeom>
        </p:spPr>
      </p:pic>
      <p:pic>
        <p:nvPicPr>
          <p:cNvPr id="33" name="図 32" descr="アイコン&#10;&#10;自動的に生成された説明">
            <a:extLst>
              <a:ext uri="{FF2B5EF4-FFF2-40B4-BE49-F238E27FC236}">
                <a16:creationId xmlns:a16="http://schemas.microsoft.com/office/drawing/2014/main" id="{EFDF1371-2BD6-3198-7416-CEBED046645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307156" y="4206669"/>
            <a:ext cx="658278" cy="1085555"/>
          </a:xfrm>
          <a:prstGeom prst="rect">
            <a:avLst/>
          </a:prstGeom>
        </p:spPr>
      </p:pic>
    </p:spTree>
    <p:extLst>
      <p:ext uri="{BB962C8B-B14F-4D97-AF65-F5344CB8AC3E}">
        <p14:creationId xmlns:p14="http://schemas.microsoft.com/office/powerpoint/2010/main" val="1959234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9439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どのような行政手続がオンラインで可能か確認しましょう</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4</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0C4012F8-3B8B-9AAF-8744-F0913E90E1C2}"/>
              </a:ext>
            </a:extLst>
          </p:cNvPr>
          <p:cNvSpPr txBox="1">
            <a:spLocks/>
          </p:cNvSpPr>
          <p:nvPr/>
        </p:nvSpPr>
        <p:spPr>
          <a:xfrm>
            <a:off x="453192" y="1587729"/>
            <a:ext cx="8237612" cy="835068"/>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solidFill>
                  <a:srgbClr val="4472C4"/>
                </a:solidFill>
                <a:latin typeface="BIZ UDPゴシック" panose="020B0400000000000000" pitchFamily="50" charset="-128"/>
                <a:ea typeface="BIZ UDPゴシック" panose="020B0400000000000000" pitchFamily="50" charset="-128"/>
              </a:rPr>
              <a:t>◆お住まいの自治体にかかわらず、どなたでも共通して実施が可能な行政手続には</a:t>
            </a:r>
            <a:br>
              <a:rPr lang="ja-JP" altLang="en-US" sz="1800" b="0">
                <a:solidFill>
                  <a:srgbClr val="4472C4"/>
                </a:solidFill>
                <a:latin typeface="BIZ UDPゴシック" panose="020B0400000000000000" pitchFamily="50" charset="-128"/>
                <a:ea typeface="BIZ UDPゴシック" panose="020B0400000000000000" pitchFamily="50" charset="-128"/>
              </a:rPr>
            </a:br>
            <a:r>
              <a:rPr lang="ja-JP" altLang="en-US" sz="1800" b="0">
                <a:solidFill>
                  <a:srgbClr val="4472C4"/>
                </a:solidFill>
                <a:latin typeface="BIZ UDPゴシック" panose="020B0400000000000000" pitchFamily="50" charset="-128"/>
                <a:ea typeface="BIZ UDPゴシック" panose="020B0400000000000000" pitchFamily="50" charset="-128"/>
              </a:rPr>
              <a:t>「引越しの手続」「年金の手続」「パスポートの手続」の３つがあります。</a:t>
            </a:r>
          </a:p>
        </p:txBody>
      </p:sp>
      <p:pic>
        <p:nvPicPr>
          <p:cNvPr id="25" name="図 24">
            <a:extLst>
              <a:ext uri="{FF2B5EF4-FFF2-40B4-BE49-F238E27FC236}">
                <a16:creationId xmlns:a16="http://schemas.microsoft.com/office/drawing/2014/main" id="{E50C177F-F3CF-C8D5-CB07-98696A72E2C3}"/>
              </a:ext>
            </a:extLst>
          </p:cNvPr>
          <p:cNvPicPr>
            <a:picLocks noChangeAspect="1"/>
          </p:cNvPicPr>
          <p:nvPr/>
        </p:nvPicPr>
        <p:blipFill rotWithShape="1">
          <a:blip r:embed="rId6"/>
          <a:srcRect l="12757" t="76769" r="61251" b="9233"/>
          <a:stretch/>
        </p:blipFill>
        <p:spPr>
          <a:xfrm>
            <a:off x="6361092" y="4141977"/>
            <a:ext cx="0" cy="0"/>
          </a:xfrm>
          <a:prstGeom prst="rect">
            <a:avLst/>
          </a:prstGeom>
        </p:spPr>
      </p:pic>
      <p:pic>
        <p:nvPicPr>
          <p:cNvPr id="26" name="図 25">
            <a:extLst>
              <a:ext uri="{FF2B5EF4-FFF2-40B4-BE49-F238E27FC236}">
                <a16:creationId xmlns:a16="http://schemas.microsoft.com/office/drawing/2014/main" id="{9829307F-C64B-03AA-B1EE-A4BA354844FD}"/>
              </a:ext>
            </a:extLst>
          </p:cNvPr>
          <p:cNvPicPr>
            <a:picLocks noChangeAspect="1"/>
          </p:cNvPicPr>
          <p:nvPr/>
        </p:nvPicPr>
        <p:blipFill rotWithShape="1">
          <a:blip r:embed="rId6"/>
          <a:srcRect l="17342" t="3348" r="67599" b="81129"/>
          <a:stretch/>
        </p:blipFill>
        <p:spPr>
          <a:xfrm>
            <a:off x="1082985" y="4141978"/>
            <a:ext cx="0" cy="0"/>
          </a:xfrm>
          <a:prstGeom prst="rect">
            <a:avLst/>
          </a:prstGeom>
        </p:spPr>
      </p:pic>
      <p:pic>
        <p:nvPicPr>
          <p:cNvPr id="28" name="図 27">
            <a:extLst>
              <a:ext uri="{FF2B5EF4-FFF2-40B4-BE49-F238E27FC236}">
                <a16:creationId xmlns:a16="http://schemas.microsoft.com/office/drawing/2014/main" id="{015B44BB-F0C4-B05E-3783-5B10DA18A7DE}"/>
              </a:ext>
            </a:extLst>
          </p:cNvPr>
          <p:cNvPicPr>
            <a:picLocks noChangeAspect="1"/>
          </p:cNvPicPr>
          <p:nvPr/>
        </p:nvPicPr>
        <p:blipFill rotWithShape="1">
          <a:blip r:embed="rId6"/>
          <a:srcRect l="13872" t="39119" r="66651" b="43168"/>
          <a:stretch/>
        </p:blipFill>
        <p:spPr>
          <a:xfrm>
            <a:off x="3746103" y="4141978"/>
            <a:ext cx="0" cy="0"/>
          </a:xfrm>
          <a:prstGeom prst="rect">
            <a:avLst/>
          </a:prstGeom>
        </p:spPr>
      </p:pic>
      <p:grpSp>
        <p:nvGrpSpPr>
          <p:cNvPr id="4" name="グループ化 3">
            <a:extLst>
              <a:ext uri="{FF2B5EF4-FFF2-40B4-BE49-F238E27FC236}">
                <a16:creationId xmlns:a16="http://schemas.microsoft.com/office/drawing/2014/main" id="{D3D0C919-B276-E0B8-B164-1070D7BF82AC}"/>
              </a:ext>
            </a:extLst>
          </p:cNvPr>
          <p:cNvGrpSpPr/>
          <p:nvPr/>
        </p:nvGrpSpPr>
        <p:grpSpPr>
          <a:xfrm>
            <a:off x="369545" y="2446802"/>
            <a:ext cx="8407458" cy="720000"/>
            <a:chOff x="382295" y="2446802"/>
            <a:chExt cx="8407458" cy="720000"/>
          </a:xfrm>
        </p:grpSpPr>
        <p:pic>
          <p:nvPicPr>
            <p:cNvPr id="29" name="図 28">
              <a:extLst>
                <a:ext uri="{FF2B5EF4-FFF2-40B4-BE49-F238E27FC236}">
                  <a16:creationId xmlns:a16="http://schemas.microsoft.com/office/drawing/2014/main" id="{CBC2ADF7-C9F0-4622-7CA5-416CEA4F8042}"/>
                </a:ext>
              </a:extLst>
            </p:cNvPr>
            <p:cNvPicPr>
              <a:picLocks noChangeAspect="1"/>
            </p:cNvPicPr>
            <p:nvPr/>
          </p:nvPicPr>
          <p:blipFill>
            <a:blip r:embed="rId7"/>
            <a:stretch>
              <a:fillRect/>
            </a:stretch>
          </p:blipFill>
          <p:spPr>
            <a:xfrm>
              <a:off x="382295" y="2446802"/>
              <a:ext cx="2722104" cy="720000"/>
            </a:xfrm>
            <a:prstGeom prst="rect">
              <a:avLst/>
            </a:prstGeom>
            <a:ln>
              <a:solidFill>
                <a:schemeClr val="tx1"/>
              </a:solidFill>
            </a:ln>
          </p:spPr>
        </p:pic>
        <p:pic>
          <p:nvPicPr>
            <p:cNvPr id="30" name="図 29">
              <a:extLst>
                <a:ext uri="{FF2B5EF4-FFF2-40B4-BE49-F238E27FC236}">
                  <a16:creationId xmlns:a16="http://schemas.microsoft.com/office/drawing/2014/main" id="{9C483595-4031-3D5E-E8A6-DAC8F65495AB}"/>
                </a:ext>
              </a:extLst>
            </p:cNvPr>
            <p:cNvPicPr>
              <a:picLocks noChangeAspect="1"/>
            </p:cNvPicPr>
            <p:nvPr/>
          </p:nvPicPr>
          <p:blipFill>
            <a:blip r:embed="rId8"/>
            <a:stretch>
              <a:fillRect/>
            </a:stretch>
          </p:blipFill>
          <p:spPr>
            <a:xfrm>
              <a:off x="3212418" y="2446802"/>
              <a:ext cx="2777141" cy="720000"/>
            </a:xfrm>
            <a:prstGeom prst="rect">
              <a:avLst/>
            </a:prstGeom>
            <a:ln>
              <a:solidFill>
                <a:schemeClr val="tx1"/>
              </a:solidFill>
            </a:ln>
          </p:spPr>
        </p:pic>
        <p:pic>
          <p:nvPicPr>
            <p:cNvPr id="31" name="図 30">
              <a:extLst>
                <a:ext uri="{FF2B5EF4-FFF2-40B4-BE49-F238E27FC236}">
                  <a16:creationId xmlns:a16="http://schemas.microsoft.com/office/drawing/2014/main" id="{F9C09FBD-5ECD-E6ED-02C5-5EABD3761923}"/>
                </a:ext>
              </a:extLst>
            </p:cNvPr>
            <p:cNvPicPr>
              <a:picLocks noChangeAspect="1"/>
            </p:cNvPicPr>
            <p:nvPr/>
          </p:nvPicPr>
          <p:blipFill>
            <a:blip r:embed="rId9"/>
            <a:stretch>
              <a:fillRect/>
            </a:stretch>
          </p:blipFill>
          <p:spPr>
            <a:xfrm>
              <a:off x="6097579" y="2446802"/>
              <a:ext cx="2692174" cy="720000"/>
            </a:xfrm>
            <a:prstGeom prst="rect">
              <a:avLst/>
            </a:prstGeom>
            <a:ln>
              <a:solidFill>
                <a:schemeClr val="tx1"/>
              </a:solidFill>
            </a:ln>
          </p:spPr>
        </p:pic>
      </p:grpSp>
      <p:grpSp>
        <p:nvGrpSpPr>
          <p:cNvPr id="33" name="グループ化 32">
            <a:extLst>
              <a:ext uri="{FF2B5EF4-FFF2-40B4-BE49-F238E27FC236}">
                <a16:creationId xmlns:a16="http://schemas.microsoft.com/office/drawing/2014/main" id="{9287E713-1A89-798A-CD6D-FA0264C6DBC8}"/>
              </a:ext>
            </a:extLst>
          </p:cNvPr>
          <p:cNvGrpSpPr/>
          <p:nvPr/>
        </p:nvGrpSpPr>
        <p:grpSpPr>
          <a:xfrm>
            <a:off x="382295" y="3776453"/>
            <a:ext cx="2757722" cy="1159927"/>
            <a:chOff x="336079" y="3795491"/>
            <a:chExt cx="2906173" cy="1159927"/>
          </a:xfrm>
          <a:solidFill>
            <a:schemeClr val="accent1">
              <a:lumMod val="20000"/>
              <a:lumOff val="80000"/>
            </a:schemeClr>
          </a:solidFill>
        </p:grpSpPr>
        <p:sp>
          <p:nvSpPr>
            <p:cNvPr id="34" name="四角形: 角を丸くする 33">
              <a:extLst>
                <a:ext uri="{FF2B5EF4-FFF2-40B4-BE49-F238E27FC236}">
                  <a16:creationId xmlns:a16="http://schemas.microsoft.com/office/drawing/2014/main" id="{B63A179B-FE0E-36FA-059E-0289EBCC3694}"/>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CCD8E188-1504-F623-76C3-68D106610A60}"/>
                </a:ext>
              </a:extLst>
            </p:cNvPr>
            <p:cNvSpPr txBox="1">
              <a:spLocks/>
            </p:cNvSpPr>
            <p:nvPr/>
          </p:nvSpPr>
          <p:spPr>
            <a:xfrm>
              <a:off x="405420" y="3864745"/>
              <a:ext cx="2757722" cy="1047773"/>
            </a:xfrm>
            <a:prstGeom prst="rect">
              <a:avLst/>
            </a:prstGeom>
            <a:grpFill/>
          </p:spPr>
          <p:txBody>
            <a:bodyPr wrap="square" tIns="36000" bIns="72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高齢者・介護</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lvl="0" algn="l" fontAlgn="auto">
                <a:spcBef>
                  <a:spcPts val="600"/>
                </a:spcBef>
                <a:spcAft>
                  <a:spcPts val="0"/>
                </a:spcAft>
                <a:defRPr/>
              </a:pPr>
              <a:r>
                <a:rPr kumimoji="1" lang="ja-JP" altLang="en-US"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福祉用具購入費の支給申請、要介護認定</a:t>
              </a:r>
              <a:r>
                <a:rPr lang="ja-JP" altLang="en-US" sz="1400" spc="-50">
                  <a:solidFill>
                    <a:prstClr val="black"/>
                  </a:solidFill>
                  <a:latin typeface="BIZ UDPゴシック" panose="020B0400000000000000" pitchFamily="50" charset="-128"/>
                  <a:ea typeface="BIZ UDPゴシック" panose="020B0400000000000000" pitchFamily="50" charset="-128"/>
                </a:rPr>
                <a:t>申請、 コミュニティバス乗車券の交付申請　等</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06B096AE-A0C4-4E88-3448-4623FA805C99}"/>
              </a:ext>
            </a:extLst>
          </p:cNvPr>
          <p:cNvGrpSpPr/>
          <p:nvPr/>
        </p:nvGrpSpPr>
        <p:grpSpPr>
          <a:xfrm>
            <a:off x="3192414" y="3794025"/>
            <a:ext cx="2757722" cy="1159927"/>
            <a:chOff x="336079" y="3795491"/>
            <a:chExt cx="2906173" cy="1159927"/>
          </a:xfrm>
          <a:solidFill>
            <a:schemeClr val="accent1">
              <a:lumMod val="20000"/>
              <a:lumOff val="80000"/>
            </a:schemeClr>
          </a:solidFill>
        </p:grpSpPr>
        <p:sp>
          <p:nvSpPr>
            <p:cNvPr id="37" name="四角形: 角を丸くする 36">
              <a:extLst>
                <a:ext uri="{FF2B5EF4-FFF2-40B4-BE49-F238E27FC236}">
                  <a16:creationId xmlns:a16="http://schemas.microsoft.com/office/drawing/2014/main" id="{E158F494-6C2D-0F10-B55A-54634CA5F5FA}"/>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B98603B-266B-9547-BA0D-34DD2919C06F}"/>
                </a:ext>
              </a:extLst>
            </p:cNvPr>
            <p:cNvSpPr txBox="1">
              <a:spLocks/>
            </p:cNvSpPr>
            <p:nvPr/>
          </p:nvSpPr>
          <p:spPr>
            <a:xfrm>
              <a:off x="405420" y="3826273"/>
              <a:ext cx="2757722" cy="1124717"/>
            </a:xfrm>
            <a:prstGeom prst="rect">
              <a:avLst/>
            </a:prstGeom>
            <a:grpFill/>
          </p:spPr>
          <p:txBody>
            <a:bodyPr wrap="square" tIns="36000" bIns="72000" rtlCol="0" anchor="ctr">
              <a:spAutoFit/>
            </a:bodyPr>
            <a:lstStyle/>
            <a:p>
              <a:pPr lvl="0" algn="ctr">
                <a:defRPr/>
              </a:pPr>
              <a:r>
                <a:rPr lang="ja-JP" altLang="en-US" sz="1400" spc="-50">
                  <a:solidFill>
                    <a:prstClr val="black"/>
                  </a:solidFill>
                  <a:latin typeface="BIZ UDPゴシック" panose="020B0400000000000000" pitchFamily="50" charset="-128"/>
                  <a:ea typeface="BIZ UDPゴシック" panose="020B0400000000000000" pitchFamily="50" charset="-128"/>
                </a:rPr>
                <a:t>住まい・くらし</a:t>
              </a: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消防用設備等の設置届、生活保護の申請、未支給年金の請求  等</a:t>
              </a:r>
              <a:endParaRPr lang="en-US" altLang="ja-JP" sz="1400" spc="-50">
                <a:solidFill>
                  <a:prstClr val="black"/>
                </a:solidFill>
                <a:latin typeface="BIZ UDPゴシック" panose="020B0400000000000000" pitchFamily="50" charset="-128"/>
                <a:ea typeface="BIZ UDPゴシック" panose="020B0400000000000000" pitchFamily="50" charset="-128"/>
              </a:endParaRPr>
            </a:p>
            <a:p>
              <a:pPr lvl="0">
                <a:spcBef>
                  <a:spcPts val="600"/>
                </a:spcBef>
                <a:defRPr/>
              </a:pPr>
              <a:endParaRPr lang="ja-JP" altLang="en-US" sz="1400" spc="-50">
                <a:solidFill>
                  <a:prstClr val="black"/>
                </a:solidFill>
                <a:latin typeface="BIZ UDPゴシック" panose="020B0400000000000000" pitchFamily="50" charset="-128"/>
                <a:ea typeface="BIZ UDPゴシック" panose="020B0400000000000000" pitchFamily="50" charset="-128"/>
              </a:endParaRPr>
            </a:p>
          </p:txBody>
        </p:sp>
      </p:grpSp>
      <p:grpSp>
        <p:nvGrpSpPr>
          <p:cNvPr id="39" name="グループ化 38">
            <a:extLst>
              <a:ext uri="{FF2B5EF4-FFF2-40B4-BE49-F238E27FC236}">
                <a16:creationId xmlns:a16="http://schemas.microsoft.com/office/drawing/2014/main" id="{113DE69E-2375-95BB-A188-4D6987ACC9FD}"/>
              </a:ext>
            </a:extLst>
          </p:cNvPr>
          <p:cNvGrpSpPr/>
          <p:nvPr/>
        </p:nvGrpSpPr>
        <p:grpSpPr>
          <a:xfrm>
            <a:off x="6019281" y="3780302"/>
            <a:ext cx="2757722" cy="1159927"/>
            <a:chOff x="336079" y="3795491"/>
            <a:chExt cx="2906173" cy="1159927"/>
          </a:xfrm>
          <a:solidFill>
            <a:schemeClr val="accent1">
              <a:lumMod val="20000"/>
              <a:lumOff val="80000"/>
            </a:schemeClr>
          </a:solidFill>
        </p:grpSpPr>
        <p:sp>
          <p:nvSpPr>
            <p:cNvPr id="40" name="四角形: 角を丸くする 39">
              <a:extLst>
                <a:ext uri="{FF2B5EF4-FFF2-40B4-BE49-F238E27FC236}">
                  <a16:creationId xmlns:a16="http://schemas.microsoft.com/office/drawing/2014/main" id="{9A5A4F39-E7A5-C9C0-EBA7-9BD0D09CAB80}"/>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796C2D07-D854-772A-1A59-4415FE60D4B9}"/>
                </a:ext>
              </a:extLst>
            </p:cNvPr>
            <p:cNvSpPr txBox="1">
              <a:spLocks/>
            </p:cNvSpPr>
            <p:nvPr/>
          </p:nvSpPr>
          <p:spPr>
            <a:xfrm>
              <a:off x="405420" y="3864745"/>
              <a:ext cx="2757722" cy="1047773"/>
            </a:xfrm>
            <a:prstGeom prst="rect">
              <a:avLst/>
            </a:prstGeom>
            <a:grpFill/>
          </p:spPr>
          <p:txBody>
            <a:bodyPr wrap="square" tIns="36000" bIns="72000" rtlCol="0" anchor="ctr">
              <a:spAutoFit/>
            </a:bodyPr>
            <a:lstStyle/>
            <a:p>
              <a:pPr lvl="0" algn="ctr">
                <a:defRPr/>
              </a:pPr>
              <a:r>
                <a:rPr lang="ja-JP" altLang="en-US" sz="1400" spc="-50">
                  <a:solidFill>
                    <a:prstClr val="black"/>
                  </a:solidFill>
                  <a:latin typeface="BIZ UDPゴシック" panose="020B0400000000000000" pitchFamily="50" charset="-128"/>
                  <a:ea typeface="BIZ UDPゴシック" panose="020B0400000000000000" pitchFamily="50" charset="-128"/>
                </a:rPr>
                <a:t>健康・出産</a:t>
              </a: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国民健康保険の加入届、妊娠の届出、母子健康手帳の交付、特定不妊治療費助成　等</a:t>
              </a:r>
            </a:p>
          </p:txBody>
        </p:sp>
      </p:grpSp>
      <p:grpSp>
        <p:nvGrpSpPr>
          <p:cNvPr id="42" name="グループ化 41">
            <a:extLst>
              <a:ext uri="{FF2B5EF4-FFF2-40B4-BE49-F238E27FC236}">
                <a16:creationId xmlns:a16="http://schemas.microsoft.com/office/drawing/2014/main" id="{E488B2CF-8C47-4DA9-626B-D3557E79CEED}"/>
              </a:ext>
            </a:extLst>
          </p:cNvPr>
          <p:cNvGrpSpPr/>
          <p:nvPr/>
        </p:nvGrpSpPr>
        <p:grpSpPr>
          <a:xfrm>
            <a:off x="1629941" y="5072489"/>
            <a:ext cx="2757722" cy="1159927"/>
            <a:chOff x="336079" y="3795491"/>
            <a:chExt cx="2906173" cy="1159927"/>
          </a:xfrm>
          <a:solidFill>
            <a:schemeClr val="accent1">
              <a:lumMod val="20000"/>
              <a:lumOff val="80000"/>
            </a:schemeClr>
          </a:solidFill>
        </p:grpSpPr>
        <p:sp>
          <p:nvSpPr>
            <p:cNvPr id="43" name="四角形: 角を丸くする 42">
              <a:extLst>
                <a:ext uri="{FF2B5EF4-FFF2-40B4-BE49-F238E27FC236}">
                  <a16:creationId xmlns:a16="http://schemas.microsoft.com/office/drawing/2014/main" id="{F68755AC-2937-2B0C-3458-5D36263D1208}"/>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567EB41C-629F-23DC-4C84-9FBB64296DD7}"/>
                </a:ext>
              </a:extLst>
            </p:cNvPr>
            <p:cNvSpPr txBox="1">
              <a:spLocks/>
            </p:cNvSpPr>
            <p:nvPr/>
          </p:nvSpPr>
          <p:spPr>
            <a:xfrm>
              <a:off x="405420" y="3864744"/>
              <a:ext cx="2757722" cy="1047773"/>
            </a:xfrm>
            <a:prstGeom prst="rect">
              <a:avLst/>
            </a:prstGeom>
            <a:grpFill/>
          </p:spPr>
          <p:txBody>
            <a:bodyPr wrap="square" tIns="36000" bIns="72000" rtlCol="0" anchor="ctr">
              <a:spAutoFit/>
            </a:bodyPr>
            <a:lstStyle/>
            <a:p>
              <a:pPr lvl="0" algn="ctr">
                <a:defRPr/>
              </a:pPr>
              <a:r>
                <a:rPr lang="ja-JP" altLang="en-US" sz="1400" spc="-50">
                  <a:solidFill>
                    <a:prstClr val="black"/>
                  </a:solidFill>
                  <a:latin typeface="BIZ UDPゴシック" panose="020B0400000000000000" pitchFamily="50" charset="-128"/>
                  <a:ea typeface="BIZ UDPゴシック" panose="020B0400000000000000" pitchFamily="50" charset="-128"/>
                </a:rPr>
                <a:t>防災・被災者支援</a:t>
              </a: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罹災証明書の発行申請、災害弔慰金の支給申請、応急仮設住宅の入居申請　等</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45" name="グループ化 44">
            <a:extLst>
              <a:ext uri="{FF2B5EF4-FFF2-40B4-BE49-F238E27FC236}">
                <a16:creationId xmlns:a16="http://schemas.microsoft.com/office/drawing/2014/main" id="{76D39E05-A9E5-C64C-1F74-0EF9C97997C5}"/>
              </a:ext>
            </a:extLst>
          </p:cNvPr>
          <p:cNvGrpSpPr/>
          <p:nvPr/>
        </p:nvGrpSpPr>
        <p:grpSpPr>
          <a:xfrm>
            <a:off x="4756337" y="5080187"/>
            <a:ext cx="2757722" cy="1159927"/>
            <a:chOff x="336079" y="3795491"/>
            <a:chExt cx="2906173" cy="1159927"/>
          </a:xfrm>
          <a:solidFill>
            <a:schemeClr val="accent1">
              <a:lumMod val="20000"/>
              <a:lumOff val="80000"/>
            </a:schemeClr>
          </a:solidFill>
        </p:grpSpPr>
        <p:sp>
          <p:nvSpPr>
            <p:cNvPr id="46" name="四角形: 角を丸くする 45">
              <a:extLst>
                <a:ext uri="{FF2B5EF4-FFF2-40B4-BE49-F238E27FC236}">
                  <a16:creationId xmlns:a16="http://schemas.microsoft.com/office/drawing/2014/main" id="{503E9AB0-78ED-EA00-5D4C-ECA145826A22}"/>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1CC6FAB1-80F2-DC01-FCB9-7D7A727B53B4}"/>
                </a:ext>
              </a:extLst>
            </p:cNvPr>
            <p:cNvSpPr txBox="1">
              <a:spLocks/>
            </p:cNvSpPr>
            <p:nvPr/>
          </p:nvSpPr>
          <p:spPr>
            <a:xfrm>
              <a:off x="405420" y="3864743"/>
              <a:ext cx="2757722" cy="1047773"/>
            </a:xfrm>
            <a:prstGeom prst="rect">
              <a:avLst/>
            </a:prstGeom>
            <a:grpFill/>
          </p:spPr>
          <p:txBody>
            <a:bodyPr wrap="square" tIns="36000" bIns="72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子育て</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保育所等への入所申込み、児童手当の受給認定請求、出産育児一時金　等</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pic>
        <p:nvPicPr>
          <p:cNvPr id="48" name="図 47" descr="いいねをするマイナちゃんのイラスト">
            <a:extLst>
              <a:ext uri="{FF2B5EF4-FFF2-40B4-BE49-F238E27FC236}">
                <a16:creationId xmlns:a16="http://schemas.microsoft.com/office/drawing/2014/main" id="{E9924583-A9B1-95D8-0616-E4E151E83E5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91183" y="5111485"/>
            <a:ext cx="880376" cy="1128629"/>
          </a:xfrm>
          <a:prstGeom prst="rect">
            <a:avLst/>
          </a:prstGeom>
        </p:spPr>
      </p:pic>
      <p:sp>
        <p:nvSpPr>
          <p:cNvPr id="49" name="字幕 14">
            <a:extLst>
              <a:ext uri="{FF2B5EF4-FFF2-40B4-BE49-F238E27FC236}">
                <a16:creationId xmlns:a16="http://schemas.microsoft.com/office/drawing/2014/main" id="{829E21B4-20C1-8BB6-F6A9-8EAA8D672A63}"/>
              </a:ext>
            </a:extLst>
          </p:cNvPr>
          <p:cNvSpPr txBox="1">
            <a:spLocks/>
          </p:cNvSpPr>
          <p:nvPr/>
        </p:nvSpPr>
        <p:spPr>
          <a:xfrm>
            <a:off x="453191" y="3308948"/>
            <a:ext cx="8438835" cy="4632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solidFill>
                  <a:srgbClr val="4472C4"/>
                </a:solidFill>
                <a:latin typeface="BIZ UDPゴシック" panose="020B0400000000000000" pitchFamily="50" charset="-128"/>
                <a:ea typeface="BIZ UDPゴシック" panose="020B0400000000000000" pitchFamily="50" charset="-128"/>
              </a:rPr>
              <a:t>◆お住まいの自治体によっては、さらに様々な行政手続が可能です↓（以下は一例）</a:t>
            </a:r>
          </a:p>
        </p:txBody>
      </p:sp>
    </p:spTree>
    <p:extLst>
      <p:ext uri="{BB962C8B-B14F-4D97-AF65-F5344CB8AC3E}">
        <p14:creationId xmlns:p14="http://schemas.microsoft.com/office/powerpoint/2010/main" val="3920129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EEDC5A44-7DF3-7E69-346E-58D5439F3606}"/>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1026" name="Picture 2">
            <a:extLst>
              <a:ext uri="{FF2B5EF4-FFF2-40B4-BE49-F238E27FC236}">
                <a16:creationId xmlns:a16="http://schemas.microsoft.com/office/drawing/2014/main" id="{C705576F-C88A-F55C-69C8-05C76B05D1B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21185" y="241492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59564"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都道府県を選択します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中央</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自治体を設定</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1" name="字幕 14">
            <a:extLst>
              <a:ext uri="{FF2B5EF4-FFF2-40B4-BE49-F238E27FC236}">
                <a16:creationId xmlns:a16="http://schemas.microsoft.com/office/drawing/2014/main" id="{9DE4B56A-0BC9-8830-7134-1FF46B094315}"/>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申請先の自治体を設定しましょう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E4DFCE0-ED70-F5FA-812F-00A4841A793D}"/>
              </a:ext>
            </a:extLst>
          </p:cNvPr>
          <p:cNvSpPr/>
          <p:nvPr/>
        </p:nvSpPr>
        <p:spPr>
          <a:xfrm>
            <a:off x="1969455" y="3469885"/>
            <a:ext cx="737649" cy="223811"/>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265C64A-EE49-F7E2-FAFC-D01E19FB8501}"/>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6" name="タイトル 1">
            <a:extLst>
              <a:ext uri="{FF2B5EF4-FFF2-40B4-BE49-F238E27FC236}">
                <a16:creationId xmlns:a16="http://schemas.microsoft.com/office/drawing/2014/main" id="{5AD5317D-8E2F-90FB-9991-1F867D80793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sp>
        <p:nvSpPr>
          <p:cNvPr id="4" name="四角形: 角を丸くする 3">
            <a:extLst>
              <a:ext uri="{FF2B5EF4-FFF2-40B4-BE49-F238E27FC236}">
                <a16:creationId xmlns:a16="http://schemas.microsoft.com/office/drawing/2014/main" id="{723470F8-CEA2-1A1B-513D-9861E268E9DF}"/>
              </a:ext>
            </a:extLst>
          </p:cNvPr>
          <p:cNvSpPr/>
          <p:nvPr/>
        </p:nvSpPr>
        <p:spPr>
          <a:xfrm>
            <a:off x="5633178" y="3749963"/>
            <a:ext cx="1982811" cy="44783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085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494006" y="1587644"/>
            <a:ext cx="6229226"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オンライン行政手続とは？</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Ｐ３</a:t>
            </a:r>
            <a:r>
              <a:rPr lang="en-US" altLang="ja-JP">
                <a:ln w="0"/>
                <a:solidFill>
                  <a:prstClr val="black"/>
                </a:solidFill>
                <a:latin typeface="BIZ UDPゴシック" panose="020B0400000000000000" pitchFamily="50" charset="-128"/>
                <a:ea typeface="BIZ UDPゴシック" panose="020B0400000000000000" pitchFamily="50" charset="-128"/>
              </a:rPr>
              <a:t>3</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「さがす」の画面構成を知ろう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37</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行政手続を探してみよう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Ｐ４</a:t>
            </a:r>
            <a:r>
              <a:rPr lang="en-US" altLang="ja-JP">
                <a:ln w="0"/>
                <a:solidFill>
                  <a:prstClr val="black"/>
                </a:solidFill>
                <a:latin typeface="BIZ UDPゴシック" panose="020B0400000000000000" pitchFamily="50" charset="-128"/>
                <a:ea typeface="BIZ UDPゴシック" panose="020B0400000000000000" pitchFamily="50" charset="-128"/>
              </a:rPr>
              <a:t>1</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18414" y="1587644"/>
            <a:ext cx="675592"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４</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４</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４</a:t>
            </a:r>
            <a:r>
              <a:rPr lang="en-US" altLang="ja-JP">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endParaRPr lang="en-US" altLang="ja-JP">
              <a:ln w="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643968"/>
            <a:ext cx="6839282" cy="976924"/>
          </a:xfrm>
          <a:prstGeom prst="rect">
            <a:avLst/>
          </a:prstGeom>
          <a:noFill/>
        </p:spPr>
        <p:txBody>
          <a:bodyPr wrap="square" lIns="91431" tIns="45715" rIns="91431" bIns="45715" rtlCol="0" anchor="t">
            <a:spAutoFit/>
          </a:bodyPr>
          <a:lstStyle/>
          <a:p>
            <a:pPr>
              <a:lnSpc>
                <a:spcPct val="130000"/>
              </a:lnSpc>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4.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マイナポータルを使ってオンラインでできる　</a:t>
            </a:r>
            <a:endParaRPr lang="en-US" altLang="ja-JP" sz="2400" b="1">
              <a:solidFill>
                <a:srgbClr val="4472C4"/>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　行政手続を探してみよう</a:t>
            </a:r>
          </a:p>
        </p:txBody>
      </p:sp>
      <p:sp>
        <p:nvSpPr>
          <p:cNvPr id="8" name="正方形/長方形 7">
            <a:extLst>
              <a:ext uri="{FF2B5EF4-FFF2-40B4-BE49-F238E27FC236}">
                <a16:creationId xmlns:a16="http://schemas.microsoft.com/office/drawing/2014/main" id="{8285147A-E606-DEDA-FC52-5C33695272EA}"/>
              </a:ext>
            </a:extLst>
          </p:cNvPr>
          <p:cNvSpPr/>
          <p:nvPr/>
        </p:nvSpPr>
        <p:spPr>
          <a:xfrm>
            <a:off x="2494006" y="3749632"/>
            <a:ext cx="6229226" cy="2418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やりとり履歴について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49</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お知らせについて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Ｐ５</a:t>
            </a:r>
            <a:r>
              <a:rPr lang="en-US" altLang="ja-JP">
                <a:ln w="0"/>
                <a:solidFill>
                  <a:prstClr val="black"/>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外部サイトとの連携方法について</a:t>
            </a:r>
            <a:r>
              <a:rPr lang="en-US" altLang="ja-JP">
                <a:ln w="0"/>
                <a:solidFill>
                  <a:prstClr val="black"/>
                </a:solidFill>
                <a:latin typeface="BIZ UDPゴシック" panose="020B0400000000000000" pitchFamily="50" charset="-128"/>
                <a:ea typeface="BIZ UDPゴシック" panose="020B0400000000000000" pitchFamily="50" charset="-128"/>
              </a:rPr>
              <a:t>……………………… P</a:t>
            </a:r>
            <a:r>
              <a:rPr lang="ja-JP" altLang="en-US">
                <a:ln w="0"/>
                <a:solidFill>
                  <a:prstClr val="black"/>
                </a:solidFill>
                <a:latin typeface="BIZ UDPゴシック" panose="020B0400000000000000" pitchFamily="50" charset="-128"/>
                <a:ea typeface="BIZ UDPゴシック" panose="020B0400000000000000" pitchFamily="50" charset="-128"/>
              </a:rPr>
              <a:t>５</a:t>
            </a:r>
            <a:r>
              <a:rPr lang="en-US" altLang="ja-JP">
                <a:ln w="0"/>
                <a:solidFill>
                  <a:prstClr val="black"/>
                </a:solidFill>
                <a:latin typeface="BIZ UDPゴシック" panose="020B0400000000000000" pitchFamily="50" charset="-128"/>
                <a:ea typeface="BIZ UDPゴシック" panose="020B0400000000000000" pitchFamily="50" charset="-128"/>
              </a:rPr>
              <a:t>3</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利用履歴について</a:t>
            </a:r>
            <a:r>
              <a:rPr lang="en-US" altLang="ja-JP">
                <a:ln w="0"/>
                <a:solidFill>
                  <a:prstClr val="black"/>
                </a:solidFill>
                <a:latin typeface="BIZ UDPゴシック" panose="020B0400000000000000" pitchFamily="50" charset="-128"/>
                <a:ea typeface="BIZ UDPゴシック" panose="020B0400000000000000" pitchFamily="50" charset="-128"/>
              </a:rPr>
              <a:t>……………………………………… P</a:t>
            </a:r>
            <a:r>
              <a:rPr lang="ja-JP" altLang="en-US">
                <a:ln w="0"/>
                <a:solidFill>
                  <a:prstClr val="black"/>
                </a:solidFill>
                <a:latin typeface="BIZ UDPゴシック" panose="020B0400000000000000" pitchFamily="50" charset="-128"/>
                <a:ea typeface="BIZ UDPゴシック" panose="020B0400000000000000" pitchFamily="50" charset="-128"/>
              </a:rPr>
              <a:t>５</a:t>
            </a:r>
            <a:r>
              <a:rPr lang="en-US" altLang="ja-JP">
                <a:ln w="0"/>
                <a:solidFill>
                  <a:prstClr val="black"/>
                </a:solidFill>
                <a:latin typeface="BIZ UDPゴシック" panose="020B0400000000000000" pitchFamily="50" charset="-128"/>
                <a:ea typeface="BIZ UDPゴシック" panose="020B0400000000000000" pitchFamily="50" charset="-128"/>
              </a:rPr>
              <a:t>6</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利用者登録変更について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59</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代理人の登録・変更について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Ｐ６</a:t>
            </a:r>
            <a:r>
              <a:rPr lang="en-US" altLang="ja-JP">
                <a:ln w="0"/>
                <a:solidFill>
                  <a:prstClr val="black"/>
                </a:solidFill>
                <a:latin typeface="BIZ UDPゴシック" panose="020B0400000000000000" pitchFamily="50" charset="-128"/>
                <a:ea typeface="BIZ UDPゴシック" panose="020B0400000000000000" pitchFamily="50" charset="-128"/>
              </a:rPr>
              <a:t>2</a:t>
            </a:r>
          </a:p>
        </p:txBody>
      </p:sp>
      <p:sp>
        <p:nvSpPr>
          <p:cNvPr id="9" name="正方形/長方形 8">
            <a:extLst>
              <a:ext uri="{FF2B5EF4-FFF2-40B4-BE49-F238E27FC236}">
                <a16:creationId xmlns:a16="http://schemas.microsoft.com/office/drawing/2014/main" id="{4A715BB2-FA86-03AF-FAD7-8F95077BF7D9}"/>
              </a:ext>
            </a:extLst>
          </p:cNvPr>
          <p:cNvSpPr/>
          <p:nvPr/>
        </p:nvSpPr>
        <p:spPr>
          <a:xfrm>
            <a:off x="1818414" y="3713794"/>
            <a:ext cx="675592" cy="2454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５</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５</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５</a:t>
            </a:r>
            <a:r>
              <a:rPr lang="en-US" altLang="ja-JP">
                <a:ln w="0"/>
                <a:solidFill>
                  <a:schemeClr val="tx1"/>
                </a:solidFill>
                <a:latin typeface="BIZ UDPゴシック" panose="020B0400000000000000" pitchFamily="50" charset="-128"/>
                <a:ea typeface="BIZ UDPゴシック" panose="020B0400000000000000" pitchFamily="50" charset="-128"/>
              </a:rPr>
              <a:t>-C</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5-D </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5-E</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5-F</a:t>
            </a:r>
          </a:p>
        </p:txBody>
      </p:sp>
      <p:sp>
        <p:nvSpPr>
          <p:cNvPr id="10" name="テキスト ボックス 9">
            <a:extLst>
              <a:ext uri="{FF2B5EF4-FFF2-40B4-BE49-F238E27FC236}">
                <a16:creationId xmlns:a16="http://schemas.microsoft.com/office/drawing/2014/main" id="{F58CDFC8-2D0A-2DE4-68D3-6F51F88D51E7}"/>
              </a:ext>
            </a:extLst>
          </p:cNvPr>
          <p:cNvSpPr txBox="1"/>
          <p:nvPr/>
        </p:nvSpPr>
        <p:spPr>
          <a:xfrm>
            <a:off x="1765164" y="3252139"/>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5 .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マイナポータルのその他の機能を知ろう</a:t>
            </a:r>
          </a:p>
        </p:txBody>
      </p:sp>
    </p:spTree>
    <p:extLst>
      <p:ext uri="{BB962C8B-B14F-4D97-AF65-F5344CB8AC3E}">
        <p14:creationId xmlns:p14="http://schemas.microsoft.com/office/powerpoint/2010/main" val="2304721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10AB0BA-D316-27E3-C81E-6FBC9C83B39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19906" y="241432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DF1800A-698F-30EE-4BFF-FCAD845FA05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39228" y="241432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59564"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「設定」をダブルタップします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159565" cy="395621"/>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市区町村を選択します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字幕 14">
            <a:extLst>
              <a:ext uri="{FF2B5EF4-FFF2-40B4-BE49-F238E27FC236}">
                <a16:creationId xmlns:a16="http://schemas.microsoft.com/office/drawing/2014/main" id="{9DE4B56A-0BC9-8830-7134-1FF46B094315}"/>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申請先の自治体を設定しましょう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E4DFCE0-ED70-F5FA-812F-00A4841A793D}"/>
              </a:ext>
            </a:extLst>
          </p:cNvPr>
          <p:cNvSpPr/>
          <p:nvPr/>
        </p:nvSpPr>
        <p:spPr>
          <a:xfrm>
            <a:off x="1448452" y="4444442"/>
            <a:ext cx="2016644" cy="452410"/>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265C64A-EE49-F7E2-FAFC-D01E19FB8501}"/>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6" name="タイトル 1">
            <a:extLst>
              <a:ext uri="{FF2B5EF4-FFF2-40B4-BE49-F238E27FC236}">
                <a16:creationId xmlns:a16="http://schemas.microsoft.com/office/drawing/2014/main" id="{5AD5317D-8E2F-90FB-9991-1F867D80793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sp>
        <p:nvSpPr>
          <p:cNvPr id="4" name="テキスト ボックス 3">
            <a:extLst>
              <a:ext uri="{FF2B5EF4-FFF2-40B4-BE49-F238E27FC236}">
                <a16:creationId xmlns:a16="http://schemas.microsoft.com/office/drawing/2014/main" id="{3B87E291-EFE4-D609-0EBA-26150F0C3930}"/>
              </a:ext>
            </a:extLst>
          </p:cNvPr>
          <p:cNvSpPr txBox="1"/>
          <p:nvPr/>
        </p:nvSpPr>
        <p:spPr>
          <a:xfrm>
            <a:off x="3692022" y="4308633"/>
            <a:ext cx="1729164" cy="1322221"/>
          </a:xfrm>
          <a:prstGeom prst="rect">
            <a:avLst/>
          </a:prstGeom>
          <a:noFill/>
        </p:spPr>
        <p:txBody>
          <a:bodyPr wrap="square" rtlCol="0">
            <a:spAutoFit/>
          </a:bodyPr>
          <a:lstStyle/>
          <a:p>
            <a:pPr>
              <a:lnSpc>
                <a:spcPct val="130000"/>
              </a:lnSpc>
            </a:pPr>
            <a:r>
              <a:rPr kumimoji="1" lang="en-US" altLang="ja-JP" sz="1600">
                <a:solidFill>
                  <a:schemeClr val="accent1"/>
                </a:solidFill>
                <a:latin typeface="BIZ UDPゴシック" panose="020B0400000000000000" pitchFamily="50" charset="-128"/>
                <a:ea typeface="BIZ UDPゴシック" panose="020B0400000000000000" pitchFamily="50" charset="-128"/>
              </a:rPr>
              <a:t>※</a:t>
            </a:r>
            <a:r>
              <a:rPr kumimoji="1" lang="ja-JP" altLang="en-US" sz="1600">
                <a:solidFill>
                  <a:schemeClr val="accent1"/>
                </a:solidFill>
                <a:latin typeface="BIZ UDPゴシック" panose="020B0400000000000000" pitchFamily="50" charset="-128"/>
                <a:ea typeface="BIZ UDPゴシック" panose="020B0400000000000000" pitchFamily="50" charset="-128"/>
              </a:rPr>
              <a:t>本教材では例として、自治体を東京都中央区に</a:t>
            </a:r>
            <a:endParaRPr kumimoji="1" lang="en-US" altLang="ja-JP" sz="16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a:solidFill>
                  <a:schemeClr val="accent1"/>
                </a:solidFill>
                <a:latin typeface="BIZ UDPゴシック" panose="020B0400000000000000" pitchFamily="50" charset="-128"/>
                <a:ea typeface="BIZ UDPゴシック" panose="020B0400000000000000" pitchFamily="50" charset="-128"/>
              </a:rPr>
              <a:t>設定します</a:t>
            </a:r>
            <a:endParaRPr kumimoji="1" lang="ja-JP" altLang="en-US" sz="1600">
              <a:solidFill>
                <a:schemeClr val="accent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446274F0-A373-8E64-9B99-20E9937DCE5C}"/>
              </a:ext>
            </a:extLst>
          </p:cNvPr>
          <p:cNvSpPr/>
          <p:nvPr/>
        </p:nvSpPr>
        <p:spPr>
          <a:xfrm>
            <a:off x="5633178" y="4971830"/>
            <a:ext cx="2016644" cy="452410"/>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1889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5130454-9885-388D-709C-F99425EEE35F}"/>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17" name="Picture 2" descr="画像のプレビュー">
            <a:extLst>
              <a:ext uri="{FF2B5EF4-FFF2-40B4-BE49-F238E27FC236}">
                <a16:creationId xmlns:a16="http://schemas.microsoft.com/office/drawing/2014/main" id="{DC5CA128-BC3B-0A30-1FFA-4499B3CB500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21185" y="241492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59564"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「さがす」画面が表示されます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37</a:t>
            </a: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ホーム画面右下の「さがす」をダブルタップします</a:t>
            </a:r>
          </a:p>
        </p:txBody>
      </p:sp>
      <p:sp>
        <p:nvSpPr>
          <p:cNvPr id="7" name="タイトル 1">
            <a:extLst>
              <a:ext uri="{FF2B5EF4-FFF2-40B4-BE49-F238E27FC236}">
                <a16:creationId xmlns:a16="http://schemas.microsoft.com/office/drawing/2014/main" id="{AAB45F0E-8867-045D-E0D9-F2C3EB6904D0}"/>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0" name="タイトル 1">
            <a:extLst>
              <a:ext uri="{FF2B5EF4-FFF2-40B4-BE49-F238E27FC236}">
                <a16:creationId xmlns:a16="http://schemas.microsoft.com/office/drawing/2014/main" id="{1A92B8DA-0268-9311-7F50-B117D731C451}"/>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sp>
        <p:nvSpPr>
          <p:cNvPr id="11" name="字幕 14">
            <a:extLst>
              <a:ext uri="{FF2B5EF4-FFF2-40B4-BE49-F238E27FC236}">
                <a16:creationId xmlns:a16="http://schemas.microsoft.com/office/drawing/2014/main" id="{9DE4B56A-0BC9-8830-7134-1FF46B094315}"/>
              </a:ext>
            </a:extLst>
          </p:cNvPr>
          <p:cNvSpPr txBox="1">
            <a:spLocks/>
          </p:cNvSpPr>
          <p:nvPr/>
        </p:nvSpPr>
        <p:spPr>
          <a:xfrm>
            <a:off x="453191" y="1070877"/>
            <a:ext cx="8438833" cy="9544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「さがす」画面を開きましょう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E4DFCE0-ED70-F5FA-812F-00A4841A793D}"/>
              </a:ext>
            </a:extLst>
          </p:cNvPr>
          <p:cNvSpPr/>
          <p:nvPr/>
        </p:nvSpPr>
        <p:spPr>
          <a:xfrm>
            <a:off x="2984060" y="5687369"/>
            <a:ext cx="452945" cy="376846"/>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19705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2" descr="画像のプレビュー">
            <a:extLst>
              <a:ext uri="{FF2B5EF4-FFF2-40B4-BE49-F238E27FC236}">
                <a16:creationId xmlns:a16="http://schemas.microsoft.com/office/drawing/2014/main" id="{CFD3BEB8-652B-CB95-8DBF-A18365E61A9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167" y="1878632"/>
            <a:ext cx="2550795" cy="4536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1" y="1070878"/>
            <a:ext cx="8438833" cy="608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「さがす」画面で行政手続の探し方を確認しましょう</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38</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63FBFF71-085F-F4DE-3365-5F5407E4AB0F}"/>
              </a:ext>
            </a:extLst>
          </p:cNvPr>
          <p:cNvSpPr txBox="1"/>
          <p:nvPr/>
        </p:nvSpPr>
        <p:spPr>
          <a:xfrm>
            <a:off x="3798341" y="4015451"/>
            <a:ext cx="5232108"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「証明書」からはマイナ保険証の登録や罹災証明書の発行申請など証明書に関わる手続を探すことができます。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65" name="テキスト ボックス 64">
            <a:extLst>
              <a:ext uri="{FF2B5EF4-FFF2-40B4-BE49-F238E27FC236}">
                <a16:creationId xmlns:a16="http://schemas.microsoft.com/office/drawing/2014/main" id="{82883F84-E89F-EEA5-2192-F8A245525242}"/>
              </a:ext>
            </a:extLst>
          </p:cNvPr>
          <p:cNvSpPr txBox="1"/>
          <p:nvPr/>
        </p:nvSpPr>
        <p:spPr>
          <a:xfrm>
            <a:off x="3791494" y="4787490"/>
            <a:ext cx="5232108"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「住まい」からは住所変更等の届出など暮らしに関わる手続を探すことができます。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76" name="テキスト ボックス 75">
            <a:extLst>
              <a:ext uri="{FF2B5EF4-FFF2-40B4-BE49-F238E27FC236}">
                <a16:creationId xmlns:a16="http://schemas.microsoft.com/office/drawing/2014/main" id="{A329ECBD-86D4-C046-2742-E738779C0A1F}"/>
              </a:ext>
            </a:extLst>
          </p:cNvPr>
          <p:cNvSpPr txBox="1"/>
          <p:nvPr/>
        </p:nvSpPr>
        <p:spPr>
          <a:xfrm>
            <a:off x="3798341" y="5550061"/>
            <a:ext cx="5233090"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「こども」からは保育園の申し込みや児童扶養手当の認定請求など、子育てに関わる手続を探すことができます。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82" name="テキスト ボックス 81">
            <a:extLst>
              <a:ext uri="{FF2B5EF4-FFF2-40B4-BE49-F238E27FC236}">
                <a16:creationId xmlns:a16="http://schemas.microsoft.com/office/drawing/2014/main" id="{7E62BE48-52B2-5DF1-213F-F03FC9A1A1BE}"/>
              </a:ext>
            </a:extLst>
          </p:cNvPr>
          <p:cNvSpPr txBox="1"/>
          <p:nvPr/>
        </p:nvSpPr>
        <p:spPr>
          <a:xfrm>
            <a:off x="3293132" y="1968341"/>
            <a:ext cx="5767254" cy="755720"/>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探したい行政手続があればそれに関連するキーワードを直接入力することで探すことができます。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115" name="四角形: 角を丸くする 114">
            <a:extLst>
              <a:ext uri="{FF2B5EF4-FFF2-40B4-BE49-F238E27FC236}">
                <a16:creationId xmlns:a16="http://schemas.microsoft.com/office/drawing/2014/main" id="{704E7B8A-2225-2292-4860-90E75EF4C7A4}"/>
              </a:ext>
            </a:extLst>
          </p:cNvPr>
          <p:cNvSpPr/>
          <p:nvPr/>
        </p:nvSpPr>
        <p:spPr>
          <a:xfrm>
            <a:off x="701174" y="4460365"/>
            <a:ext cx="716264" cy="519649"/>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6" name="四角形: 角を丸くする 115">
            <a:extLst>
              <a:ext uri="{FF2B5EF4-FFF2-40B4-BE49-F238E27FC236}">
                <a16:creationId xmlns:a16="http://schemas.microsoft.com/office/drawing/2014/main" id="{580CDF7A-0C0B-7893-681E-265BC4B75F84}"/>
              </a:ext>
            </a:extLst>
          </p:cNvPr>
          <p:cNvSpPr/>
          <p:nvPr/>
        </p:nvSpPr>
        <p:spPr>
          <a:xfrm>
            <a:off x="1544252" y="4460365"/>
            <a:ext cx="716264" cy="519649"/>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8" name="四角形: 角を丸くする 117">
            <a:extLst>
              <a:ext uri="{FF2B5EF4-FFF2-40B4-BE49-F238E27FC236}">
                <a16:creationId xmlns:a16="http://schemas.microsoft.com/office/drawing/2014/main" id="{0F73543D-8B52-1B80-33E8-4D7BE0C9C463}"/>
              </a:ext>
            </a:extLst>
          </p:cNvPr>
          <p:cNvSpPr/>
          <p:nvPr/>
        </p:nvSpPr>
        <p:spPr>
          <a:xfrm>
            <a:off x="2321700" y="4460365"/>
            <a:ext cx="716264" cy="519649"/>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9" name="四角形: 角を丸くする 118">
            <a:extLst>
              <a:ext uri="{FF2B5EF4-FFF2-40B4-BE49-F238E27FC236}">
                <a16:creationId xmlns:a16="http://schemas.microsoft.com/office/drawing/2014/main" id="{AD09315C-C59E-2FC1-FDD7-CE8AEEF74423}"/>
              </a:ext>
            </a:extLst>
          </p:cNvPr>
          <p:cNvSpPr/>
          <p:nvPr/>
        </p:nvSpPr>
        <p:spPr>
          <a:xfrm>
            <a:off x="672800" y="2135368"/>
            <a:ext cx="2429380"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20" name="四角形: 角を丸くする 119">
            <a:extLst>
              <a:ext uri="{FF2B5EF4-FFF2-40B4-BE49-F238E27FC236}">
                <a16:creationId xmlns:a16="http://schemas.microsoft.com/office/drawing/2014/main" id="{A6204FB8-6535-F053-68FD-BCE90DE35C3E}"/>
              </a:ext>
            </a:extLst>
          </p:cNvPr>
          <p:cNvSpPr/>
          <p:nvPr/>
        </p:nvSpPr>
        <p:spPr>
          <a:xfrm>
            <a:off x="672800" y="2894911"/>
            <a:ext cx="2429380" cy="1132466"/>
          </a:xfrm>
          <a:prstGeom prst="roundRect">
            <a:avLst>
              <a:gd name="adj" fmla="val 112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DD7B132-D3EE-9DF7-6CEC-9DDA83E9DC2C}"/>
              </a:ext>
            </a:extLst>
          </p:cNvPr>
          <p:cNvSpPr txBox="1"/>
          <p:nvPr/>
        </p:nvSpPr>
        <p:spPr>
          <a:xfrm>
            <a:off x="3293132" y="2892963"/>
            <a:ext cx="5767254" cy="1115818"/>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探す際のキーワードの一例です。気になるキーワードがあればここをダブルタップすることでも探すことができます。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cxnSp>
        <p:nvCxnSpPr>
          <p:cNvPr id="7" name="直線コネクタ 6">
            <a:extLst>
              <a:ext uri="{FF2B5EF4-FFF2-40B4-BE49-F238E27FC236}">
                <a16:creationId xmlns:a16="http://schemas.microsoft.com/office/drawing/2014/main" id="{79A02B6A-8BA2-14EF-ABE1-C0EB8914A17B}"/>
              </a:ext>
            </a:extLst>
          </p:cNvPr>
          <p:cNvCxnSpPr>
            <a:stCxn id="119" idx="3"/>
            <a:endCxn id="82" idx="1"/>
          </p:cNvCxnSpPr>
          <p:nvPr/>
        </p:nvCxnSpPr>
        <p:spPr>
          <a:xfrm>
            <a:off x="3102180" y="2343081"/>
            <a:ext cx="190952" cy="0"/>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cxnSp>
        <p:nvCxnSpPr>
          <p:cNvPr id="8" name="直線コネクタ 7">
            <a:extLst>
              <a:ext uri="{FF2B5EF4-FFF2-40B4-BE49-F238E27FC236}">
                <a16:creationId xmlns:a16="http://schemas.microsoft.com/office/drawing/2014/main" id="{886259FD-C22C-E13C-C31C-FC3FAC1FEBFF}"/>
              </a:ext>
            </a:extLst>
          </p:cNvPr>
          <p:cNvCxnSpPr>
            <a:cxnSpLocks/>
            <a:stCxn id="120" idx="3"/>
            <a:endCxn id="4" idx="1"/>
          </p:cNvCxnSpPr>
          <p:nvPr/>
        </p:nvCxnSpPr>
        <p:spPr>
          <a:xfrm flipV="1">
            <a:off x="3102180" y="3450872"/>
            <a:ext cx="190952" cy="10272"/>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
        <p:nvSpPr>
          <p:cNvPr id="5" name="四角形: 角を丸くする 4">
            <a:extLst>
              <a:ext uri="{FF2B5EF4-FFF2-40B4-BE49-F238E27FC236}">
                <a16:creationId xmlns:a16="http://schemas.microsoft.com/office/drawing/2014/main" id="{9E78F299-66FB-8A00-2EA0-ED55A4F4E44E}"/>
              </a:ext>
            </a:extLst>
          </p:cNvPr>
          <p:cNvSpPr/>
          <p:nvPr/>
        </p:nvSpPr>
        <p:spPr>
          <a:xfrm>
            <a:off x="1142414" y="4268123"/>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b="1">
                <a:latin typeface="BIZ UDPゴシック" panose="020B0400000000000000" pitchFamily="50" charset="-128"/>
                <a:ea typeface="BIZ UDPゴシック" panose="020B0400000000000000" pitchFamily="50" charset="-128"/>
              </a:rPr>
              <a:t>１</a:t>
            </a:r>
          </a:p>
        </p:txBody>
      </p:sp>
      <p:sp>
        <p:nvSpPr>
          <p:cNvPr id="9" name="四角形: 角を丸くする 8">
            <a:extLst>
              <a:ext uri="{FF2B5EF4-FFF2-40B4-BE49-F238E27FC236}">
                <a16:creationId xmlns:a16="http://schemas.microsoft.com/office/drawing/2014/main" id="{C6702A9F-FFE6-015C-92D4-CABE4003E0A7}"/>
              </a:ext>
            </a:extLst>
          </p:cNvPr>
          <p:cNvSpPr/>
          <p:nvPr/>
        </p:nvSpPr>
        <p:spPr>
          <a:xfrm>
            <a:off x="1973512" y="4268124"/>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2</a:t>
            </a:r>
            <a:endParaRPr kumimoji="1" lang="ja-JP" altLang="en-US" b="1">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FE9538A4-4E99-32A6-5B9A-BDE99322E769}"/>
              </a:ext>
            </a:extLst>
          </p:cNvPr>
          <p:cNvSpPr/>
          <p:nvPr/>
        </p:nvSpPr>
        <p:spPr>
          <a:xfrm>
            <a:off x="2751113" y="4272357"/>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3</a:t>
            </a:r>
            <a:endParaRPr kumimoji="1" lang="ja-JP" altLang="en-US" b="1">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61DE020A-4045-CA33-918F-910382875D8F}"/>
              </a:ext>
            </a:extLst>
          </p:cNvPr>
          <p:cNvSpPr/>
          <p:nvPr/>
        </p:nvSpPr>
        <p:spPr>
          <a:xfrm>
            <a:off x="3458911" y="4122955"/>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sz="2400" b="1">
                <a:latin typeface="BIZ UDPゴシック" panose="020B0400000000000000" pitchFamily="50" charset="-128"/>
                <a:ea typeface="BIZ UDPゴシック" panose="020B0400000000000000" pitchFamily="50" charset="-128"/>
              </a:rPr>
              <a:t>１</a:t>
            </a:r>
          </a:p>
        </p:txBody>
      </p:sp>
      <p:sp>
        <p:nvSpPr>
          <p:cNvPr id="13" name="四角形: 角を丸くする 12">
            <a:extLst>
              <a:ext uri="{FF2B5EF4-FFF2-40B4-BE49-F238E27FC236}">
                <a16:creationId xmlns:a16="http://schemas.microsoft.com/office/drawing/2014/main" id="{60635DEA-6188-D833-088F-7E2EF7C55A0F}"/>
              </a:ext>
            </a:extLst>
          </p:cNvPr>
          <p:cNvSpPr/>
          <p:nvPr/>
        </p:nvSpPr>
        <p:spPr>
          <a:xfrm>
            <a:off x="3458911" y="4903566"/>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2</a:t>
            </a:r>
            <a:endParaRPr kumimoji="1" lang="ja-JP" altLang="en-US" sz="2400" b="1">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2F34CCDD-53DF-0129-F7E1-05AC812FD7CD}"/>
              </a:ext>
            </a:extLst>
          </p:cNvPr>
          <p:cNvSpPr/>
          <p:nvPr/>
        </p:nvSpPr>
        <p:spPr>
          <a:xfrm>
            <a:off x="3458910" y="5660599"/>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3</a:t>
            </a:r>
            <a:endParaRPr kumimoji="1" lang="ja-JP" altLang="en-US" sz="24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14110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descr="画像のプレビュー">
            <a:extLst>
              <a:ext uri="{FF2B5EF4-FFF2-40B4-BE49-F238E27FC236}">
                <a16:creationId xmlns:a16="http://schemas.microsoft.com/office/drawing/2014/main" id="{A47D61D1-5309-61E3-C361-98310652436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167" y="1878630"/>
            <a:ext cx="2550795" cy="4536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39</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2" name="フローチャート: 代替処理 11">
            <a:extLst>
              <a:ext uri="{FF2B5EF4-FFF2-40B4-BE49-F238E27FC236}">
                <a16:creationId xmlns:a16="http://schemas.microsoft.com/office/drawing/2014/main" id="{E05B6F77-6805-95EB-8363-5E5F12DAEEF0}"/>
              </a:ext>
            </a:extLst>
          </p:cNvPr>
          <p:cNvSpPr/>
          <p:nvPr/>
        </p:nvSpPr>
        <p:spPr>
          <a:xfrm>
            <a:off x="3622233" y="5203588"/>
            <a:ext cx="4735142" cy="1049589"/>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latin typeface="BIZ UDPゴシック" panose="020B0400000000000000" pitchFamily="50" charset="-128"/>
                <a:ea typeface="BIZ UDPゴシック" panose="020B0400000000000000" pitchFamily="50" charset="-128"/>
              </a:rPr>
              <a:t>ここで紹介している手続は一例です。</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r>
              <a:rPr kumimoji="1" lang="ja-JP" altLang="en-US" sz="1600">
                <a:solidFill>
                  <a:schemeClr val="tx1"/>
                </a:solidFill>
                <a:latin typeface="BIZ UDPゴシック" panose="020B0400000000000000" pitchFamily="50" charset="-128"/>
                <a:ea typeface="BIZ UDPゴシック" panose="020B0400000000000000" pitchFamily="50" charset="-128"/>
              </a:rPr>
              <a:t>また、お住まいの自治体によっては</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r>
              <a:rPr kumimoji="1" lang="ja-JP" altLang="en-US" sz="1600">
                <a:solidFill>
                  <a:schemeClr val="tx1"/>
                </a:solidFill>
                <a:latin typeface="BIZ UDPゴシック" panose="020B0400000000000000" pitchFamily="50" charset="-128"/>
                <a:ea typeface="BIZ UDPゴシック" panose="020B0400000000000000" pitchFamily="50" charset="-128"/>
              </a:rPr>
              <a:t>「対象の手続きはありません」と表示される場合も</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r>
              <a:rPr kumimoji="1" lang="ja-JP" altLang="en-US" sz="1600">
                <a:solidFill>
                  <a:schemeClr val="tx1"/>
                </a:solidFill>
                <a:latin typeface="BIZ UDPゴシック" panose="020B0400000000000000" pitchFamily="50" charset="-128"/>
                <a:ea typeface="BIZ UDPゴシック" panose="020B0400000000000000" pitchFamily="50" charset="-128"/>
              </a:rPr>
              <a:t>ありますので、ご了承ください。</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C2E1A483-7969-826C-142B-7F01DA375BB8}"/>
              </a:ext>
            </a:extLst>
          </p:cNvPr>
          <p:cNvSpPr/>
          <p:nvPr/>
        </p:nvSpPr>
        <p:spPr>
          <a:xfrm>
            <a:off x="722194" y="5043293"/>
            <a:ext cx="716264" cy="519649"/>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26A98FE7-5F60-2E02-2298-5C4337CCECC5}"/>
              </a:ext>
            </a:extLst>
          </p:cNvPr>
          <p:cNvSpPr/>
          <p:nvPr/>
        </p:nvSpPr>
        <p:spPr>
          <a:xfrm>
            <a:off x="1544252" y="5043293"/>
            <a:ext cx="716264" cy="519649"/>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40" name="四角形: 角を丸くする 39">
            <a:extLst>
              <a:ext uri="{FF2B5EF4-FFF2-40B4-BE49-F238E27FC236}">
                <a16:creationId xmlns:a16="http://schemas.microsoft.com/office/drawing/2014/main" id="{DE307336-5537-4051-46A1-90E90FE491EB}"/>
              </a:ext>
            </a:extLst>
          </p:cNvPr>
          <p:cNvSpPr/>
          <p:nvPr/>
        </p:nvSpPr>
        <p:spPr>
          <a:xfrm>
            <a:off x="2342720" y="5043293"/>
            <a:ext cx="716264" cy="519649"/>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135106D-8AE1-8A98-E78C-3D0CABB1EC75}"/>
              </a:ext>
            </a:extLst>
          </p:cNvPr>
          <p:cNvSpPr txBox="1"/>
          <p:nvPr/>
        </p:nvSpPr>
        <p:spPr>
          <a:xfrm>
            <a:off x="3792838" y="1863190"/>
            <a:ext cx="4769938" cy="1002134"/>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「健康医療」からは妊娠の届出や指定難病医療費の助成など、健康や医療に関わる手続を探すことができます。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F7EC1CAB-D7EA-BFEA-5CE5-1D69ABBACEC9}"/>
              </a:ext>
            </a:extLst>
          </p:cNvPr>
          <p:cNvSpPr txBox="1"/>
          <p:nvPr/>
        </p:nvSpPr>
        <p:spPr>
          <a:xfrm>
            <a:off x="3804555" y="4039288"/>
            <a:ext cx="5013623"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「出入国」からはパスポートの申請や更新など国外への渡航の際などに役に立つ手続を探すことができます。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DF0D84CD-DDFB-B8F5-8961-51A52969B2A8}"/>
              </a:ext>
            </a:extLst>
          </p:cNvPr>
          <p:cNvSpPr txBox="1"/>
          <p:nvPr/>
        </p:nvSpPr>
        <p:spPr>
          <a:xfrm>
            <a:off x="3788155" y="2951239"/>
            <a:ext cx="4769938" cy="1002134"/>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「お金」からは公金受取口座の登録や確認、確定申告の事前準備など、お金に関わる手続を探すことができます。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15" name="字幕 14">
            <a:extLst>
              <a:ext uri="{FF2B5EF4-FFF2-40B4-BE49-F238E27FC236}">
                <a16:creationId xmlns:a16="http://schemas.microsoft.com/office/drawing/2014/main" id="{21DD57E3-91AD-285E-EAC3-4F18ACCD85D1}"/>
              </a:ext>
            </a:extLst>
          </p:cNvPr>
          <p:cNvSpPr txBox="1">
            <a:spLocks/>
          </p:cNvSpPr>
          <p:nvPr/>
        </p:nvSpPr>
        <p:spPr>
          <a:xfrm>
            <a:off x="453191" y="1070878"/>
            <a:ext cx="8438833" cy="608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「さがす」画面で行政手続の探し方を確認しましょう</a:t>
            </a:r>
          </a:p>
        </p:txBody>
      </p:sp>
      <p:sp>
        <p:nvSpPr>
          <p:cNvPr id="3" name="四角形: 角を丸くする 2">
            <a:extLst>
              <a:ext uri="{FF2B5EF4-FFF2-40B4-BE49-F238E27FC236}">
                <a16:creationId xmlns:a16="http://schemas.microsoft.com/office/drawing/2014/main" id="{7CA46150-3F5B-3F20-1EA5-E5A32F4CD39E}"/>
              </a:ext>
            </a:extLst>
          </p:cNvPr>
          <p:cNvSpPr/>
          <p:nvPr/>
        </p:nvSpPr>
        <p:spPr>
          <a:xfrm>
            <a:off x="1178946" y="4892510"/>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4</a:t>
            </a:r>
            <a:endParaRPr kumimoji="1" lang="ja-JP" altLang="en-US" b="1">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DAB358BE-6966-877C-308F-5358E12F5CD5}"/>
              </a:ext>
            </a:extLst>
          </p:cNvPr>
          <p:cNvSpPr/>
          <p:nvPr/>
        </p:nvSpPr>
        <p:spPr>
          <a:xfrm>
            <a:off x="2001578" y="4892511"/>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5</a:t>
            </a:r>
          </a:p>
        </p:txBody>
      </p:sp>
      <p:sp>
        <p:nvSpPr>
          <p:cNvPr id="5" name="四角形: 角を丸くする 4">
            <a:extLst>
              <a:ext uri="{FF2B5EF4-FFF2-40B4-BE49-F238E27FC236}">
                <a16:creationId xmlns:a16="http://schemas.microsoft.com/office/drawing/2014/main" id="{4240D987-3A1C-76FF-A081-90450A57F6FE}"/>
              </a:ext>
            </a:extLst>
          </p:cNvPr>
          <p:cNvSpPr/>
          <p:nvPr/>
        </p:nvSpPr>
        <p:spPr>
          <a:xfrm>
            <a:off x="2787645" y="4896744"/>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6</a:t>
            </a:r>
            <a:endParaRPr kumimoji="1" lang="ja-JP" altLang="en-US" b="1">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50BC042-02A4-86AA-8E62-3CEB405919AC}"/>
              </a:ext>
            </a:extLst>
          </p:cNvPr>
          <p:cNvSpPr/>
          <p:nvPr/>
        </p:nvSpPr>
        <p:spPr>
          <a:xfrm>
            <a:off x="3441977" y="1987152"/>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4</a:t>
            </a:r>
          </a:p>
        </p:txBody>
      </p:sp>
      <p:sp>
        <p:nvSpPr>
          <p:cNvPr id="16" name="四角形: 角を丸くする 15">
            <a:extLst>
              <a:ext uri="{FF2B5EF4-FFF2-40B4-BE49-F238E27FC236}">
                <a16:creationId xmlns:a16="http://schemas.microsoft.com/office/drawing/2014/main" id="{D104B0FB-3D4B-8B8D-1B18-184773067658}"/>
              </a:ext>
            </a:extLst>
          </p:cNvPr>
          <p:cNvSpPr/>
          <p:nvPr/>
        </p:nvSpPr>
        <p:spPr>
          <a:xfrm>
            <a:off x="3441977" y="3049246"/>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5</a:t>
            </a:r>
            <a:endParaRPr kumimoji="1" lang="ja-JP" altLang="en-US" sz="2400" b="1">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CA384045-B802-58D1-A7B9-44E0CF9497BA}"/>
              </a:ext>
            </a:extLst>
          </p:cNvPr>
          <p:cNvSpPr/>
          <p:nvPr/>
        </p:nvSpPr>
        <p:spPr>
          <a:xfrm>
            <a:off x="3441976" y="4137295"/>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sz="2400" b="1">
                <a:latin typeface="BIZ UDPゴシック" panose="020B0400000000000000" pitchFamily="50" charset="-128"/>
                <a:ea typeface="BIZ UDPゴシック" panose="020B0400000000000000" pitchFamily="50" charset="-128"/>
              </a:rPr>
              <a:t>6</a:t>
            </a:r>
            <a:endParaRPr kumimoji="1" lang="ja-JP" altLang="en-US" sz="24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29362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a:extLst>
              <a:ext uri="{FF2B5EF4-FFF2-40B4-BE49-F238E27FC236}">
                <a16:creationId xmlns:a16="http://schemas.microsoft.com/office/drawing/2014/main" id="{8DCB0327-E823-978F-C696-57EFABD64A2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104" y="2160689"/>
            <a:ext cx="2292156" cy="40766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0</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12A7A4D-F74C-C2FE-1674-EFA28EA5793B}"/>
              </a:ext>
            </a:extLst>
          </p:cNvPr>
          <p:cNvSpPr txBox="1"/>
          <p:nvPr/>
        </p:nvSpPr>
        <p:spPr>
          <a:xfrm>
            <a:off x="3622862" y="2038723"/>
            <a:ext cx="5221148" cy="1048429"/>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例えば荒川区に設定すると以下</a:t>
            </a:r>
            <a:r>
              <a:rPr lang="en-US" altLang="ja-JP">
                <a:latin typeface="BIZ UDPゴシック" panose="020B0400000000000000" pitchFamily="50" charset="-128"/>
                <a:ea typeface="BIZ UDPゴシック" panose="020B0400000000000000" pitchFamily="50" charset="-128"/>
                <a:cs typeface="Meiryo" charset="-128"/>
              </a:rPr>
              <a:t>6</a:t>
            </a:r>
            <a:r>
              <a:rPr lang="ja-JP" altLang="en-US">
                <a:latin typeface="BIZ UDPゴシック" panose="020B0400000000000000" pitchFamily="50" charset="-128"/>
                <a:ea typeface="BIZ UDPゴシック" panose="020B0400000000000000" pitchFamily="50" charset="-128"/>
                <a:cs typeface="Meiryo" charset="-128"/>
              </a:rPr>
              <a:t>つの</a:t>
            </a: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カテゴリーからサービスを検索することができます</a:t>
            </a:r>
          </a:p>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表示される手続きが設定する自治体によって異なります</a:t>
            </a:r>
          </a:p>
        </p:txBody>
      </p:sp>
      <p:sp>
        <p:nvSpPr>
          <p:cNvPr id="18" name="テキスト ボックス 17">
            <a:extLst>
              <a:ext uri="{FF2B5EF4-FFF2-40B4-BE49-F238E27FC236}">
                <a16:creationId xmlns:a16="http://schemas.microsoft.com/office/drawing/2014/main" id="{A373A8F0-BA46-FB97-66E9-F97684ADBB2D}"/>
              </a:ext>
            </a:extLst>
          </p:cNvPr>
          <p:cNvSpPr txBox="1"/>
          <p:nvPr/>
        </p:nvSpPr>
        <p:spPr>
          <a:xfrm>
            <a:off x="3622862" y="3183400"/>
            <a:ext cx="5011011" cy="2580835"/>
          </a:xfrm>
          <a:prstGeom prst="rect">
            <a:avLst/>
          </a:prstGeom>
          <a:noFill/>
        </p:spPr>
        <p:txBody>
          <a:bodyPr wrap="square" rtlCol="0">
            <a:spAutoFit/>
          </a:bodyPr>
          <a:lstStyle/>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○妊娠・出産（妊娠の届出、児童手当など）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○子育て（児童手当、保育園の申し込みなど）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○引越し・住まい（引っ越しの手続きなど）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○高齢者・介護（要介護認定の申請など）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○ご不幸（未支払いの児童手当等の請求など）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○健康・医療（医療費や薬剤履歴の確認など）</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11E2FB6B-32EC-B98F-E95A-6640DE5FF132}"/>
              </a:ext>
            </a:extLst>
          </p:cNvPr>
          <p:cNvSpPr txBox="1"/>
          <p:nvPr/>
        </p:nvSpPr>
        <p:spPr>
          <a:xfrm>
            <a:off x="3622862" y="5922280"/>
            <a:ext cx="4769938" cy="755720"/>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様々な検索方法があるので、</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自分に合った検索方法を見つけてみましょう</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23" name="四角形: 角を丸くする 22">
            <a:extLst>
              <a:ext uri="{FF2B5EF4-FFF2-40B4-BE49-F238E27FC236}">
                <a16:creationId xmlns:a16="http://schemas.microsoft.com/office/drawing/2014/main" id="{75CF16B2-26A6-71D5-CD46-B93E82CD41D2}"/>
              </a:ext>
            </a:extLst>
          </p:cNvPr>
          <p:cNvSpPr/>
          <p:nvPr/>
        </p:nvSpPr>
        <p:spPr>
          <a:xfrm>
            <a:off x="787038" y="2832728"/>
            <a:ext cx="2127612" cy="2272672"/>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DA39467C-F958-8AB2-002B-A1132860F6FE}"/>
              </a:ext>
            </a:extLst>
          </p:cNvPr>
          <p:cNvSpPr txBox="1">
            <a:spLocks/>
          </p:cNvSpPr>
          <p:nvPr/>
        </p:nvSpPr>
        <p:spPr>
          <a:xfrm>
            <a:off x="453191" y="1070877"/>
            <a:ext cx="8438833" cy="9544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「さがす」画面を下から上にスクロールすると、</a:t>
            </a:r>
            <a:endParaRPr lang="en-US" altLang="ja-JP" sz="2200"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カテゴリからサービスの検索をすることができます</a:t>
            </a:r>
          </a:p>
        </p:txBody>
      </p:sp>
    </p:spTree>
    <p:extLst>
      <p:ext uri="{BB962C8B-B14F-4D97-AF65-F5344CB8AC3E}">
        <p14:creationId xmlns:p14="http://schemas.microsoft.com/office/powerpoint/2010/main" val="3233275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8237612" cy="964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一緒に行政手続を探してみましょう（実際に手続は行いません）</a:t>
            </a:r>
          </a:p>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本教材で一例として取り扱う手続は以下の二つです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1</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8" name="吹き出し: 角を丸めた四角形 7">
            <a:extLst>
              <a:ext uri="{FF2B5EF4-FFF2-40B4-BE49-F238E27FC236}">
                <a16:creationId xmlns:a16="http://schemas.microsoft.com/office/drawing/2014/main" id="{643CF844-962C-CE06-6755-431EFC8C19D8}"/>
              </a:ext>
            </a:extLst>
          </p:cNvPr>
          <p:cNvSpPr/>
          <p:nvPr/>
        </p:nvSpPr>
        <p:spPr>
          <a:xfrm>
            <a:off x="611559" y="5607310"/>
            <a:ext cx="5290623" cy="1057647"/>
          </a:xfrm>
          <a:prstGeom prst="wedgeRoundRectCallout">
            <a:avLst>
              <a:gd name="adj1" fmla="val 62910"/>
              <a:gd name="adj2" fmla="val 24601"/>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3FF7E01E-3193-1707-9337-A5C1482D4B65}"/>
              </a:ext>
            </a:extLst>
          </p:cNvPr>
          <p:cNvGrpSpPr/>
          <p:nvPr/>
        </p:nvGrpSpPr>
        <p:grpSpPr>
          <a:xfrm>
            <a:off x="222041" y="2218053"/>
            <a:ext cx="8826654" cy="1288278"/>
            <a:chOff x="269666" y="2254508"/>
            <a:chExt cx="8826654" cy="1288278"/>
          </a:xfrm>
        </p:grpSpPr>
        <p:sp>
          <p:nvSpPr>
            <p:cNvPr id="11" name="テキスト ボックス 10">
              <a:extLst>
                <a:ext uri="{FF2B5EF4-FFF2-40B4-BE49-F238E27FC236}">
                  <a16:creationId xmlns:a16="http://schemas.microsoft.com/office/drawing/2014/main" id="{D9132697-C382-A98F-FFD1-855D1B61FB55}"/>
                </a:ext>
              </a:extLst>
            </p:cNvPr>
            <p:cNvSpPr txBox="1"/>
            <p:nvPr/>
          </p:nvSpPr>
          <p:spPr>
            <a:xfrm>
              <a:off x="269666" y="2254508"/>
              <a:ext cx="8417104" cy="523220"/>
            </a:xfrm>
            <a:prstGeom prst="rect">
              <a:avLst/>
            </a:prstGeom>
            <a:noFill/>
          </p:spPr>
          <p:txBody>
            <a:bodyPr wrap="square" rtlCol="0">
              <a:spAutoFit/>
            </a:bodyPr>
            <a:lstStyle/>
            <a:p>
              <a:r>
                <a:rPr lang="ja-JP" altLang="en-US" sz="2800">
                  <a:solidFill>
                    <a:srgbClr val="00B050"/>
                  </a:solidFill>
                  <a:latin typeface="BIZ UDPゴシック" panose="020B0400000000000000" pitchFamily="50" charset="-128"/>
                  <a:ea typeface="BIZ UDPゴシック" panose="020B0400000000000000" pitchFamily="50" charset="-128"/>
                </a:rPr>
                <a:t>　</a:t>
              </a:r>
              <a:r>
                <a:rPr lang="ja-JP" altLang="en-US" sz="2800">
                  <a:solidFill>
                    <a:schemeClr val="accent1"/>
                  </a:solidFill>
                  <a:latin typeface="BIZ UDPゴシック" panose="020B0400000000000000" pitchFamily="50" charset="-128"/>
                  <a:ea typeface="BIZ UDPゴシック" panose="020B0400000000000000" pitchFamily="50" charset="-128"/>
                </a:rPr>
                <a:t>①</a:t>
              </a:r>
              <a:r>
                <a:rPr lang="ja-JP" altLang="en-US" sz="2200" i="0">
                  <a:solidFill>
                    <a:schemeClr val="accent1"/>
                  </a:solidFill>
                  <a:effectLst/>
                  <a:latin typeface="BIZ UDPゴシック" panose="020B0400000000000000" pitchFamily="50" charset="-128"/>
                  <a:ea typeface="BIZ UDPゴシック" panose="020B0400000000000000" pitchFamily="50" charset="-128"/>
                </a:rPr>
                <a:t>引越しの手続</a:t>
              </a:r>
              <a:r>
                <a:rPr lang="ja-JP" altLang="en-US" sz="2200" i="0">
                  <a:effectLst/>
                  <a:latin typeface="BIZ UDPゴシック" panose="020B0400000000000000" pitchFamily="50" charset="-128"/>
                  <a:ea typeface="BIZ UDPゴシック" panose="020B0400000000000000" pitchFamily="50" charset="-128"/>
                </a:rPr>
                <a:t>（お住まいの自治体にかかわらず可能）</a:t>
              </a:r>
            </a:p>
          </p:txBody>
        </p:sp>
        <p:sp>
          <p:nvSpPr>
            <p:cNvPr id="12" name="テキスト ボックス 11">
              <a:extLst>
                <a:ext uri="{FF2B5EF4-FFF2-40B4-BE49-F238E27FC236}">
                  <a16:creationId xmlns:a16="http://schemas.microsoft.com/office/drawing/2014/main" id="{A921ECD5-478F-0E5D-8648-6F584F21DD8D}"/>
                </a:ext>
              </a:extLst>
            </p:cNvPr>
            <p:cNvSpPr txBox="1"/>
            <p:nvPr/>
          </p:nvSpPr>
          <p:spPr>
            <a:xfrm>
              <a:off x="815471" y="2787066"/>
              <a:ext cx="8280849" cy="755720"/>
            </a:xfrm>
            <a:prstGeom prst="rect">
              <a:avLst/>
            </a:prstGeom>
            <a:noFill/>
          </p:spPr>
          <p:txBody>
            <a:bodyPr wrap="square" rtlCol="0">
              <a:spAutoFit/>
            </a:bodyPr>
            <a:lstStyle/>
            <a:p>
              <a:pPr>
                <a:lnSpc>
                  <a:spcPct val="130000"/>
                </a:lnSpc>
              </a:pPr>
              <a:r>
                <a:rPr lang="ja-JP" altLang="en-US" i="0">
                  <a:effectLst/>
                  <a:latin typeface="BIZ UDPゴシック" panose="020B0400000000000000" pitchFamily="50" charset="-128"/>
                  <a:ea typeface="BIZ UDPゴシック" panose="020B0400000000000000" pitchFamily="50" charset="-128"/>
                </a:rPr>
                <a:t>→マイナポータルでは、転出元の市区町村への転出届の提出と転入先市区町村への来庁予定の連絡をオンラインですることができます。</a:t>
              </a:r>
            </a:p>
          </p:txBody>
        </p:sp>
      </p:grpSp>
      <p:sp>
        <p:nvSpPr>
          <p:cNvPr id="13" name="テキスト ボックス 12">
            <a:extLst>
              <a:ext uri="{FF2B5EF4-FFF2-40B4-BE49-F238E27FC236}">
                <a16:creationId xmlns:a16="http://schemas.microsoft.com/office/drawing/2014/main" id="{AB6975D1-CC78-6DB4-967D-3EF97A0185AB}"/>
              </a:ext>
            </a:extLst>
          </p:cNvPr>
          <p:cNvSpPr txBox="1"/>
          <p:nvPr/>
        </p:nvSpPr>
        <p:spPr>
          <a:xfrm>
            <a:off x="840390" y="5665173"/>
            <a:ext cx="4666778" cy="954107"/>
          </a:xfrm>
          <a:prstGeom prst="rect">
            <a:avLst/>
          </a:prstGeom>
          <a:noFill/>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cs typeface="Arial" panose="020B0604020202020204" pitchFamily="34" charset="0"/>
              </a:rPr>
              <a:t>本教材で紹介する検索手順は一例です。</a:t>
            </a:r>
            <a:endParaRPr kumimoji="1" lang="en-US" altLang="ja-JP" sz="1400">
              <a:latin typeface="BIZ UDPゴシック" panose="020B0400000000000000" pitchFamily="50" charset="-128"/>
              <a:ea typeface="BIZ UDPゴシック" panose="020B0400000000000000" pitchFamily="50" charset="-128"/>
              <a:cs typeface="Arial" panose="020B0604020202020204" pitchFamily="34" charset="0"/>
            </a:endParaRPr>
          </a:p>
          <a:p>
            <a:r>
              <a:rPr kumimoji="1" lang="ja-JP" altLang="en-US" sz="1400">
                <a:latin typeface="BIZ UDPゴシック" panose="020B0400000000000000" pitchFamily="50" charset="-128"/>
                <a:ea typeface="BIZ UDPゴシック" panose="020B0400000000000000" pitchFamily="50" charset="-128"/>
                <a:cs typeface="Arial" panose="020B0604020202020204" pitchFamily="34" charset="0"/>
              </a:rPr>
              <a:t>本教材で紹介している手順だけでなく、様々な検索方法で同じ行政手続にたどり着くことができますので、自分に合った検索の方法を使ってみてください。</a:t>
            </a:r>
            <a:endParaRPr kumimoji="1" lang="en-US" altLang="ja-JP" sz="1400">
              <a:latin typeface="BIZ UDPゴシック" panose="020B0400000000000000" pitchFamily="50" charset="-128"/>
              <a:ea typeface="BIZ UDPゴシック" panose="020B0400000000000000" pitchFamily="50" charset="-128"/>
              <a:cs typeface="Arial" panose="020B0604020202020204" pitchFamily="34" charset="0"/>
            </a:endParaRPr>
          </a:p>
        </p:txBody>
      </p:sp>
      <p:grpSp>
        <p:nvGrpSpPr>
          <p:cNvPr id="14" name="グループ化 13">
            <a:extLst>
              <a:ext uri="{FF2B5EF4-FFF2-40B4-BE49-F238E27FC236}">
                <a16:creationId xmlns:a16="http://schemas.microsoft.com/office/drawing/2014/main" id="{727CB1EF-C42A-5636-72E0-FFEE3715409B}"/>
              </a:ext>
            </a:extLst>
          </p:cNvPr>
          <p:cNvGrpSpPr/>
          <p:nvPr/>
        </p:nvGrpSpPr>
        <p:grpSpPr>
          <a:xfrm>
            <a:off x="240188" y="3759397"/>
            <a:ext cx="8808506" cy="1600028"/>
            <a:chOff x="269666" y="2254508"/>
            <a:chExt cx="8808506" cy="1600028"/>
          </a:xfrm>
        </p:grpSpPr>
        <p:sp>
          <p:nvSpPr>
            <p:cNvPr id="15" name="テキスト ボックス 14">
              <a:extLst>
                <a:ext uri="{FF2B5EF4-FFF2-40B4-BE49-F238E27FC236}">
                  <a16:creationId xmlns:a16="http://schemas.microsoft.com/office/drawing/2014/main" id="{888D12BD-C5CF-3973-855F-F85C399B673B}"/>
                </a:ext>
              </a:extLst>
            </p:cNvPr>
            <p:cNvSpPr txBox="1"/>
            <p:nvPr/>
          </p:nvSpPr>
          <p:spPr>
            <a:xfrm>
              <a:off x="269666" y="2254508"/>
              <a:ext cx="8417104" cy="523220"/>
            </a:xfrm>
            <a:prstGeom prst="rect">
              <a:avLst/>
            </a:prstGeom>
            <a:noFill/>
          </p:spPr>
          <p:txBody>
            <a:bodyPr wrap="square" rtlCol="0">
              <a:spAutoFit/>
            </a:bodyPr>
            <a:lstStyle/>
            <a:p>
              <a:r>
                <a:rPr lang="ja-JP" altLang="en-US" sz="2400">
                  <a:solidFill>
                    <a:srgbClr val="00B050"/>
                  </a:solidFill>
                  <a:latin typeface="BIZ UDPゴシック" panose="020B0400000000000000" pitchFamily="50" charset="-128"/>
                  <a:ea typeface="BIZ UDPゴシック" panose="020B0400000000000000" pitchFamily="50" charset="-128"/>
                </a:rPr>
                <a:t>　</a:t>
              </a:r>
              <a:r>
                <a:rPr lang="ja-JP" altLang="en-US" sz="2800">
                  <a:solidFill>
                    <a:schemeClr val="accent1"/>
                  </a:solidFill>
                  <a:latin typeface="BIZ UDPゴシック" panose="020B0400000000000000" pitchFamily="50" charset="-128"/>
                  <a:ea typeface="BIZ UDPゴシック" panose="020B0400000000000000" pitchFamily="50" charset="-128"/>
                </a:rPr>
                <a:t>②</a:t>
              </a:r>
              <a:r>
                <a:rPr lang="ja-JP" altLang="en-US" sz="2200" i="0">
                  <a:solidFill>
                    <a:schemeClr val="accent1"/>
                  </a:solidFill>
                  <a:effectLst/>
                  <a:latin typeface="BIZ UDPゴシック" panose="020B0400000000000000" pitchFamily="50" charset="-128"/>
                  <a:ea typeface="BIZ UDPゴシック" panose="020B0400000000000000" pitchFamily="50" charset="-128"/>
                </a:rPr>
                <a:t>罹災証明の発行申請</a:t>
              </a:r>
              <a:r>
                <a:rPr lang="ja-JP" altLang="en-US" sz="2200" i="0">
                  <a:effectLst/>
                  <a:latin typeface="BIZ UDPゴシック" panose="020B0400000000000000" pitchFamily="50" charset="-128"/>
                  <a:ea typeface="BIZ UDPゴシック" panose="020B0400000000000000" pitchFamily="50" charset="-128"/>
                </a:rPr>
                <a:t>（自治体によって対応・非対応あり）</a:t>
              </a:r>
            </a:p>
          </p:txBody>
        </p:sp>
        <p:sp>
          <p:nvSpPr>
            <p:cNvPr id="16" name="テキスト ボックス 15">
              <a:extLst>
                <a:ext uri="{FF2B5EF4-FFF2-40B4-BE49-F238E27FC236}">
                  <a16:creationId xmlns:a16="http://schemas.microsoft.com/office/drawing/2014/main" id="{7AD9703A-6511-2B1E-13B4-A19354B8DB7B}"/>
                </a:ext>
              </a:extLst>
            </p:cNvPr>
            <p:cNvSpPr txBox="1"/>
            <p:nvPr/>
          </p:nvSpPr>
          <p:spPr>
            <a:xfrm>
              <a:off x="797323" y="2738718"/>
              <a:ext cx="8280849" cy="1115818"/>
            </a:xfrm>
            <a:prstGeom prst="rect">
              <a:avLst/>
            </a:prstGeom>
            <a:noFill/>
          </p:spPr>
          <p:txBody>
            <a:bodyPr wrap="square" rtlCol="0">
              <a:spAutoFit/>
            </a:bodyPr>
            <a:lstStyle>
              <a:defPPr>
                <a:defRPr lang="ja-JP"/>
              </a:defPPr>
              <a:lvl1pPr>
                <a:lnSpc>
                  <a:spcPct val="130000"/>
                </a:lnSpc>
                <a:defRPr sz="2000" i="0">
                  <a:effectLst/>
                  <a:latin typeface="BIZ UDPゴシック" panose="020B0400000000000000" pitchFamily="50" charset="-128"/>
                  <a:ea typeface="BIZ UDPゴシック" panose="020B0400000000000000" pitchFamily="50" charset="-128"/>
                </a:defRPr>
              </a:lvl1pPr>
            </a:lstStyle>
            <a:p>
              <a:r>
                <a:rPr lang="ja-JP" altLang="en-US" sz="1800"/>
                <a:t>→罹災証明とは、地震等でご自宅が被害を受けた際に、その程度を証明する書類です。オンラインの申請に対応している自治体にお住まいの場合、マイナポータルから発行の申請をすることができます。</a:t>
              </a:r>
            </a:p>
          </p:txBody>
        </p:sp>
      </p:grpSp>
      <p:pic>
        <p:nvPicPr>
          <p:cNvPr id="10" name="図 9" descr="アイコン&#10;&#10;自動的に生成された説明">
            <a:extLst>
              <a:ext uri="{FF2B5EF4-FFF2-40B4-BE49-F238E27FC236}">
                <a16:creationId xmlns:a16="http://schemas.microsoft.com/office/drawing/2014/main" id="{07D103FC-8CC8-5561-0F67-1419B983D39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90691" y="5403249"/>
            <a:ext cx="1228702" cy="1277757"/>
          </a:xfrm>
          <a:prstGeom prst="rect">
            <a:avLst/>
          </a:prstGeom>
        </p:spPr>
      </p:pic>
      <p:sp>
        <p:nvSpPr>
          <p:cNvPr id="4" name="タイトル 1">
            <a:extLst>
              <a:ext uri="{FF2B5EF4-FFF2-40B4-BE49-F238E27FC236}">
                <a16:creationId xmlns:a16="http://schemas.microsoft.com/office/drawing/2014/main" id="{BA80514C-EFC4-5291-73A7-DEA9CBDF783A}"/>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行政手続を探してみよう</a:t>
            </a:r>
          </a:p>
        </p:txBody>
      </p:sp>
    </p:spTree>
    <p:extLst>
      <p:ext uri="{BB962C8B-B14F-4D97-AF65-F5344CB8AC3E}">
        <p14:creationId xmlns:p14="http://schemas.microsoft.com/office/powerpoint/2010/main" val="365045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2DE5873-C5F7-7978-9EE1-8A25662344F5}"/>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5" name="図 24">
            <a:extLst>
              <a:ext uri="{FF2B5EF4-FFF2-40B4-BE49-F238E27FC236}">
                <a16:creationId xmlns:a16="http://schemas.microsoft.com/office/drawing/2014/main" id="{8738E31C-C570-0932-8E38-05829A13A321}"/>
              </a:ext>
            </a:extLst>
          </p:cNvPr>
          <p:cNvPicPr>
            <a:picLocks noChangeAspect="1"/>
          </p:cNvPicPr>
          <p:nvPr/>
        </p:nvPicPr>
        <p:blipFill>
          <a:blip r:embed="rId5"/>
          <a:stretch>
            <a:fillRect/>
          </a:stretch>
        </p:blipFill>
        <p:spPr>
          <a:xfrm>
            <a:off x="5449699" y="2406592"/>
            <a:ext cx="2442431"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ホーム画面右下の「さがす」をダブルタップします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画面上の検索ボックスに「引越し」と入力します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実際に引越しの手続を探してみましょう</a:t>
            </a:r>
          </a:p>
        </p:txBody>
      </p:sp>
      <p:sp>
        <p:nvSpPr>
          <p:cNvPr id="24" name="四角形: 角を丸くする 23">
            <a:extLst>
              <a:ext uri="{FF2B5EF4-FFF2-40B4-BE49-F238E27FC236}">
                <a16:creationId xmlns:a16="http://schemas.microsoft.com/office/drawing/2014/main" id="{D4F2ECAC-FAC5-C077-6013-8B4BD92D32C4}"/>
              </a:ext>
            </a:extLst>
          </p:cNvPr>
          <p:cNvSpPr/>
          <p:nvPr/>
        </p:nvSpPr>
        <p:spPr>
          <a:xfrm>
            <a:off x="2998190" y="5619395"/>
            <a:ext cx="443824" cy="50191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0056DEAD-09BB-0AB3-DDEC-C379B0F72849}"/>
              </a:ext>
            </a:extLst>
          </p:cNvPr>
          <p:cNvSpPr/>
          <p:nvPr/>
        </p:nvSpPr>
        <p:spPr>
          <a:xfrm>
            <a:off x="5503342" y="3594694"/>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2195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DA5AB2E4-57BE-0644-9EE5-2B59B731C696}"/>
              </a:ext>
            </a:extLst>
          </p:cNvPr>
          <p:cNvPicPr>
            <a:picLocks noChangeAspect="1"/>
          </p:cNvPicPr>
          <p:nvPr/>
        </p:nvPicPr>
        <p:blipFill>
          <a:blip r:embed="rId4"/>
          <a:stretch>
            <a:fillRect/>
          </a:stretch>
        </p:blipFill>
        <p:spPr>
          <a:xfrm>
            <a:off x="3334618" y="2410597"/>
            <a:ext cx="2451775" cy="4337183"/>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 name="サブタイトル 2">
            <a:extLst>
              <a:ext uri="{FF2B5EF4-FFF2-40B4-BE49-F238E27FC236}">
                <a16:creationId xmlns:a16="http://schemas.microsoft.com/office/drawing/2014/main" id="{1644BC51-25EA-6A89-64F5-FA8D9607C88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実際に引越しの手続を探してみましょう</a:t>
            </a:r>
          </a:p>
        </p:txBody>
      </p:sp>
      <p:sp>
        <p:nvSpPr>
          <p:cNvPr id="4" name="テキスト ボックス 3">
            <a:extLst>
              <a:ext uri="{FF2B5EF4-FFF2-40B4-BE49-F238E27FC236}">
                <a16:creationId xmlns:a16="http://schemas.microsoft.com/office/drawing/2014/main" id="{44BCCAA2-0235-787C-7F52-08A52DC0EC68}"/>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96BD9A61-2366-6415-EB9B-36E32263DD7C}"/>
              </a:ext>
            </a:extLst>
          </p:cNvPr>
          <p:cNvSpPr txBox="1"/>
          <p:nvPr/>
        </p:nvSpPr>
        <p:spPr>
          <a:xfrm>
            <a:off x="3485788" y="1512998"/>
            <a:ext cx="2428786"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「検索」をダブルタップします</a:t>
            </a:r>
          </a:p>
        </p:txBody>
      </p:sp>
      <p:sp>
        <p:nvSpPr>
          <p:cNvPr id="27" name="四角形: 角を丸くする 26">
            <a:extLst>
              <a:ext uri="{FF2B5EF4-FFF2-40B4-BE49-F238E27FC236}">
                <a16:creationId xmlns:a16="http://schemas.microsoft.com/office/drawing/2014/main" id="{FCF369DA-F8A5-1A56-18D9-0A8D6FFEE448}"/>
              </a:ext>
            </a:extLst>
          </p:cNvPr>
          <p:cNvSpPr/>
          <p:nvPr/>
        </p:nvSpPr>
        <p:spPr>
          <a:xfrm>
            <a:off x="5266097" y="6001294"/>
            <a:ext cx="509409" cy="785612"/>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9C5F952-DF46-2A26-06E8-3FF3511D5F5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spTree>
    <p:extLst>
      <p:ext uri="{BB962C8B-B14F-4D97-AF65-F5344CB8AC3E}">
        <p14:creationId xmlns:p14="http://schemas.microsoft.com/office/powerpoint/2010/main" val="1076276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画像のプレビュー">
            <a:extLst>
              <a:ext uri="{FF2B5EF4-FFF2-40B4-BE49-F238E27FC236}">
                <a16:creationId xmlns:a16="http://schemas.microsoft.com/office/drawing/2014/main" id="{D202E082-890C-31A0-54DB-7A26648411F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43852" y="242596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 name="サブタイトル 2">
            <a:extLst>
              <a:ext uri="{FF2B5EF4-FFF2-40B4-BE49-F238E27FC236}">
                <a16:creationId xmlns:a16="http://schemas.microsoft.com/office/drawing/2014/main" id="{1644BC51-25EA-6A89-64F5-FA8D9607C88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実際に引越しの手続を探してみましょう</a:t>
            </a:r>
          </a:p>
        </p:txBody>
      </p:sp>
      <p:sp>
        <p:nvSpPr>
          <p:cNvPr id="4" name="テキスト ボックス 3">
            <a:extLst>
              <a:ext uri="{FF2B5EF4-FFF2-40B4-BE49-F238E27FC236}">
                <a16:creationId xmlns:a16="http://schemas.microsoft.com/office/drawing/2014/main" id="{44BCCAA2-0235-787C-7F52-08A52DC0EC68}"/>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96BD9A61-2366-6415-EB9B-36E32263DD7C}"/>
              </a:ext>
            </a:extLst>
          </p:cNvPr>
          <p:cNvSpPr txBox="1"/>
          <p:nvPr/>
        </p:nvSpPr>
        <p:spPr>
          <a:xfrm>
            <a:off x="3485787" y="1512998"/>
            <a:ext cx="3588781"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サービス・機能の中から「引越しの手続き」をダブルタップします</a:t>
            </a:r>
          </a:p>
        </p:txBody>
      </p:sp>
      <p:sp>
        <p:nvSpPr>
          <p:cNvPr id="10" name="四角形: 角を丸くする 9">
            <a:extLst>
              <a:ext uri="{FF2B5EF4-FFF2-40B4-BE49-F238E27FC236}">
                <a16:creationId xmlns:a16="http://schemas.microsoft.com/office/drawing/2014/main" id="{B22E3E0C-4337-58FF-1E55-59E94FF1867C}"/>
              </a:ext>
            </a:extLst>
          </p:cNvPr>
          <p:cNvSpPr/>
          <p:nvPr/>
        </p:nvSpPr>
        <p:spPr>
          <a:xfrm>
            <a:off x="3404581" y="345943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Slide Number Placeholder 5">
            <a:extLst>
              <a:ext uri="{FF2B5EF4-FFF2-40B4-BE49-F238E27FC236}">
                <a16:creationId xmlns:a16="http://schemas.microsoft.com/office/drawing/2014/main" id="{4EEC59A1-2235-52D4-407E-055D19919D75}"/>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Tree>
    <p:extLst>
      <p:ext uri="{BB962C8B-B14F-4D97-AF65-F5344CB8AC3E}">
        <p14:creationId xmlns:p14="http://schemas.microsoft.com/office/powerpoint/2010/main" val="1396768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6F5BA385-F861-DF3D-2D87-C9D5634C7EC2}"/>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4" name="図 23">
            <a:extLst>
              <a:ext uri="{FF2B5EF4-FFF2-40B4-BE49-F238E27FC236}">
                <a16:creationId xmlns:a16="http://schemas.microsoft.com/office/drawing/2014/main" id="{162250DF-3B1E-1A59-1397-85DC029E80A5}"/>
              </a:ext>
            </a:extLst>
          </p:cNvPr>
          <p:cNvPicPr>
            <a:picLocks noChangeAspect="1"/>
          </p:cNvPicPr>
          <p:nvPr/>
        </p:nvPicPr>
        <p:blipFill>
          <a:blip r:embed="rId5"/>
          <a:stretch>
            <a:fillRect/>
          </a:stretch>
        </p:blipFill>
        <p:spPr>
          <a:xfrm>
            <a:off x="5444966" y="2408234"/>
            <a:ext cx="2450522"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ホーム画面右下の「さがす」をダブルタップします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925684"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画面上の検索ボックスに「防災」と入力します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罹災証明書の発行の手続を探してみましょう</a:t>
            </a:r>
          </a:p>
        </p:txBody>
      </p:sp>
      <p:sp>
        <p:nvSpPr>
          <p:cNvPr id="25" name="四角形: 角を丸くする 24">
            <a:extLst>
              <a:ext uri="{FF2B5EF4-FFF2-40B4-BE49-F238E27FC236}">
                <a16:creationId xmlns:a16="http://schemas.microsoft.com/office/drawing/2014/main" id="{2DC2DFE7-49F9-5178-E963-6D09F88B7495}"/>
              </a:ext>
            </a:extLst>
          </p:cNvPr>
          <p:cNvSpPr/>
          <p:nvPr/>
        </p:nvSpPr>
        <p:spPr>
          <a:xfrm>
            <a:off x="5522372" y="362549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51383794-D101-2AD4-CA69-84685F00B846}"/>
              </a:ext>
            </a:extLst>
          </p:cNvPr>
          <p:cNvSpPr/>
          <p:nvPr/>
        </p:nvSpPr>
        <p:spPr>
          <a:xfrm>
            <a:off x="2991520" y="5600204"/>
            <a:ext cx="443824" cy="50191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481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707390" y="2313608"/>
            <a:ext cx="668949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マイナポータルを知ろう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pic>
        <p:nvPicPr>
          <p:cNvPr id="6" name="図 5" descr="スマートフォンを使っているマイナちゃんのイラスト">
            <a:extLst>
              <a:ext uri="{FF2B5EF4-FFF2-40B4-BE49-F238E27FC236}">
                <a16:creationId xmlns:a16="http://schemas.microsoft.com/office/drawing/2014/main" id="{FC5D8556-F843-FA4C-6FBF-E5CE4E9969E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759891"/>
            <a:ext cx="1051127" cy="1875541"/>
          </a:xfrm>
          <a:prstGeom prst="rect">
            <a:avLst/>
          </a:prstGeom>
        </p:spPr>
      </p:pic>
    </p:spTree>
    <p:extLst>
      <p:ext uri="{BB962C8B-B14F-4D97-AF65-F5344CB8AC3E}">
        <p14:creationId xmlns:p14="http://schemas.microsoft.com/office/powerpoint/2010/main" val="3963563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B57363D-A6C9-E40D-48D1-1774B69E30AA}"/>
              </a:ext>
            </a:extLst>
          </p:cNvPr>
          <p:cNvPicPr>
            <a:picLocks noChangeAspect="1"/>
          </p:cNvPicPr>
          <p:nvPr/>
        </p:nvPicPr>
        <p:blipFill>
          <a:blip r:embed="rId4"/>
          <a:stretch>
            <a:fillRect/>
          </a:stretch>
        </p:blipFill>
        <p:spPr>
          <a:xfrm>
            <a:off x="5457524" y="2406592"/>
            <a:ext cx="2443886" cy="4320000"/>
          </a:xfrm>
          <a:prstGeom prst="rect">
            <a:avLst/>
          </a:prstGeom>
        </p:spPr>
      </p:pic>
      <p:pic>
        <p:nvPicPr>
          <p:cNvPr id="23" name="図 22">
            <a:extLst>
              <a:ext uri="{FF2B5EF4-FFF2-40B4-BE49-F238E27FC236}">
                <a16:creationId xmlns:a16="http://schemas.microsoft.com/office/drawing/2014/main" id="{362C6810-E7D9-D2EC-7A13-3BF2023E13C9}"/>
              </a:ext>
            </a:extLst>
          </p:cNvPr>
          <p:cNvPicPr>
            <a:picLocks noChangeAspect="1"/>
          </p:cNvPicPr>
          <p:nvPr/>
        </p:nvPicPr>
        <p:blipFill>
          <a:blip r:embed="rId5"/>
          <a:stretch>
            <a:fillRect/>
          </a:stretch>
        </p:blipFill>
        <p:spPr>
          <a:xfrm>
            <a:off x="1236708" y="2406592"/>
            <a:ext cx="2441395"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「検索」をダブルタップします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「詳しく見る」をダブルタップします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4" name="四角形: 角を丸くする 23">
            <a:extLst>
              <a:ext uri="{FF2B5EF4-FFF2-40B4-BE49-F238E27FC236}">
                <a16:creationId xmlns:a16="http://schemas.microsoft.com/office/drawing/2014/main" id="{910372A9-4ECB-B167-830E-781CFF6A7C01}"/>
              </a:ext>
            </a:extLst>
          </p:cNvPr>
          <p:cNvSpPr/>
          <p:nvPr/>
        </p:nvSpPr>
        <p:spPr>
          <a:xfrm>
            <a:off x="3174004" y="5997108"/>
            <a:ext cx="509409" cy="785612"/>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C4DDCEF3-B848-6532-18B2-E9C7586C94DD}"/>
              </a:ext>
            </a:extLst>
          </p:cNvPr>
          <p:cNvSpPr/>
          <p:nvPr/>
        </p:nvSpPr>
        <p:spPr>
          <a:xfrm>
            <a:off x="6285186" y="5202620"/>
            <a:ext cx="777766" cy="275417"/>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サブタイトル 2">
            <a:extLst>
              <a:ext uri="{FF2B5EF4-FFF2-40B4-BE49-F238E27FC236}">
                <a16:creationId xmlns:a16="http://schemas.microsoft.com/office/drawing/2014/main" id="{F739DEEC-C8DC-72D6-7E7B-FEAF67852BB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罹災証明書の発行の手続を探してみましょう</a:t>
            </a:r>
          </a:p>
        </p:txBody>
      </p:sp>
    </p:spTree>
    <p:extLst>
      <p:ext uri="{BB962C8B-B14F-4D97-AF65-F5344CB8AC3E}">
        <p14:creationId xmlns:p14="http://schemas.microsoft.com/office/powerpoint/2010/main" val="1414387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069A285-DCDC-4BAC-76F4-5698C6112E2B}"/>
              </a:ext>
            </a:extLst>
          </p:cNvPr>
          <p:cNvPicPr>
            <a:picLocks noChangeAspect="1"/>
          </p:cNvPicPr>
          <p:nvPr/>
        </p:nvPicPr>
        <p:blipFill>
          <a:blip r:embed="rId4"/>
          <a:stretch>
            <a:fillRect/>
          </a:stretch>
        </p:blipFill>
        <p:spPr>
          <a:xfrm>
            <a:off x="3343385" y="2411991"/>
            <a:ext cx="2443008" cy="433578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428786"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自治体の申請画面が表示されます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47</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 name="サブタイトル 2">
            <a:extLst>
              <a:ext uri="{FF2B5EF4-FFF2-40B4-BE49-F238E27FC236}">
                <a16:creationId xmlns:a16="http://schemas.microsoft.com/office/drawing/2014/main" id="{E542CD5F-BA56-0E4D-971E-141D61DB5A9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罹災証明書の発行の手続を探してみましょう</a:t>
            </a:r>
          </a:p>
        </p:txBody>
      </p:sp>
    </p:spTree>
    <p:extLst>
      <p:ext uri="{BB962C8B-B14F-4D97-AF65-F5344CB8AC3E}">
        <p14:creationId xmlns:p14="http://schemas.microsoft.com/office/powerpoint/2010/main" val="1913094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マイナポータルの</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その他の機能を知ろう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a:solidFill>
                  <a:srgbClr val="4472C4"/>
                </a:solidFill>
                <a:latin typeface="BIZ UDPゴシック" panose="020B0400000000000000" pitchFamily="50" charset="-128"/>
                <a:ea typeface="BIZ UDPゴシック" panose="020B0400000000000000" pitchFamily="50" charset="-128"/>
              </a:rPr>
              <a:t>５</a:t>
            </a: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48</a:t>
            </a:r>
          </a:p>
        </p:txBody>
      </p:sp>
      <p:pic>
        <p:nvPicPr>
          <p:cNvPr id="5" name="図 4" descr="マイナちゃんのイラスト">
            <a:extLst>
              <a:ext uri="{FF2B5EF4-FFF2-40B4-BE49-F238E27FC236}">
                <a16:creationId xmlns:a16="http://schemas.microsoft.com/office/drawing/2014/main" id="{30A44E52-CDB7-1AA4-549C-F1A2B22EC1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470" y="4789257"/>
            <a:ext cx="1282700" cy="1875862"/>
          </a:xfrm>
          <a:prstGeom prst="rect">
            <a:avLst/>
          </a:prstGeom>
        </p:spPr>
      </p:pic>
    </p:spTree>
    <p:extLst>
      <p:ext uri="{BB962C8B-B14F-4D97-AF65-F5344CB8AC3E}">
        <p14:creationId xmlns:p14="http://schemas.microsoft.com/office/powerpoint/2010/main" val="2953499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やりとり履歴について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やりとり履歴では、審査・手続きなどにともない、</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あなたの情報がどの機関との間で、いつ、どのように</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利用されたのかを確認できます</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あなたの情報について、いつからいつまでのやりとりを</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知りたいか、期間を指定して確認します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49</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10" name="図 9" descr="「やりとり履歴」の使い方の流れを表したイラスト">
            <a:extLst>
              <a:ext uri="{FF2B5EF4-FFF2-40B4-BE49-F238E27FC236}">
                <a16:creationId xmlns:a16="http://schemas.microsoft.com/office/drawing/2014/main" id="{8AD2F940-0E17-8E12-9CEB-65CE999DAC6A}"/>
              </a:ext>
            </a:extLst>
          </p:cNvPr>
          <p:cNvPicPr>
            <a:picLocks noChangeAspect="1"/>
          </p:cNvPicPr>
          <p:nvPr/>
        </p:nvPicPr>
        <p:blipFill rotWithShape="1">
          <a:blip r:embed="rId6"/>
          <a:srcRect l="2223" t="10049" b="6735"/>
          <a:stretch/>
        </p:blipFill>
        <p:spPr>
          <a:xfrm>
            <a:off x="987263" y="3502307"/>
            <a:ext cx="7169473" cy="3302782"/>
          </a:xfrm>
          <a:prstGeom prst="rect">
            <a:avLst/>
          </a:prstGeom>
        </p:spPr>
      </p:pic>
    </p:spTree>
    <p:extLst>
      <p:ext uri="{BB962C8B-B14F-4D97-AF65-F5344CB8AC3E}">
        <p14:creationId xmlns:p14="http://schemas.microsoft.com/office/powerpoint/2010/main" val="1914621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0667AEC-C18B-EB10-1AC0-F234D9E19D7C}"/>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7" name="Picture 2" descr="画像のプレビュー">
            <a:extLst>
              <a:ext uri="{FF2B5EF4-FFF2-40B4-BE49-F238E27FC236}">
                <a16:creationId xmlns:a16="http://schemas.microsoft.com/office/drawing/2014/main" id="{1DC27750-3B54-6400-535D-9EDC055D83D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1840" y="2406591"/>
            <a:ext cx="2429001"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「履歴を確認」をダブルタップします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やりとり履歴について</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5-A</a:t>
            </a:r>
          </a:p>
        </p:txBody>
      </p:sp>
      <p:sp>
        <p:nvSpPr>
          <p:cNvPr id="28" name="四角形: 角を丸くする 27">
            <a:extLst>
              <a:ext uri="{FF2B5EF4-FFF2-40B4-BE49-F238E27FC236}">
                <a16:creationId xmlns:a16="http://schemas.microsoft.com/office/drawing/2014/main" id="{AEE3F89F-A228-7053-8DC2-308047708CBB}"/>
              </a:ext>
            </a:extLst>
          </p:cNvPr>
          <p:cNvSpPr/>
          <p:nvPr/>
        </p:nvSpPr>
        <p:spPr>
          <a:xfrm>
            <a:off x="5673782" y="4963986"/>
            <a:ext cx="1921958"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6633AE2-2F22-CADE-AA0E-C43F1B7DCAE9}"/>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CC79C2F2-23A1-5C19-14A4-DF4703FF4A12}"/>
              </a:ext>
            </a:extLst>
          </p:cNvPr>
          <p:cNvSpPr/>
          <p:nvPr/>
        </p:nvSpPr>
        <p:spPr>
          <a:xfrm rot="10800000">
            <a:off x="2141616" y="3633678"/>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字幕 14">
            <a:extLst>
              <a:ext uri="{FF2B5EF4-FFF2-40B4-BE49-F238E27FC236}">
                <a16:creationId xmlns:a16="http://schemas.microsoft.com/office/drawing/2014/main" id="{212AF334-224D-717A-D7E8-539E43E88342}"/>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やりとり履歴を確認しましょう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92378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DBDB3564-0C38-48BE-15D4-DA745F7A8669}"/>
              </a:ext>
            </a:extLst>
          </p:cNvPr>
          <p:cNvPicPr>
            <a:picLocks noChangeAspect="1"/>
          </p:cNvPicPr>
          <p:nvPr/>
        </p:nvPicPr>
        <p:blipFill>
          <a:blip r:embed="rId4"/>
          <a:stretch>
            <a:fillRect/>
          </a:stretch>
        </p:blipFill>
        <p:spPr>
          <a:xfrm>
            <a:off x="3357606" y="2424156"/>
            <a:ext cx="2428785" cy="429907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2035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「やりとり履歴」があれば赤枠内に表示されます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やりとり履歴について</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5-A</a:t>
            </a:r>
          </a:p>
        </p:txBody>
      </p:sp>
      <p:sp>
        <p:nvSpPr>
          <p:cNvPr id="20" name="四角形: 角を丸くする 19">
            <a:extLst>
              <a:ext uri="{FF2B5EF4-FFF2-40B4-BE49-F238E27FC236}">
                <a16:creationId xmlns:a16="http://schemas.microsoft.com/office/drawing/2014/main" id="{AD16BDB9-0C1D-D3A1-6189-42DE70C9EFDA}"/>
              </a:ext>
            </a:extLst>
          </p:cNvPr>
          <p:cNvSpPr/>
          <p:nvPr/>
        </p:nvSpPr>
        <p:spPr>
          <a:xfrm>
            <a:off x="3427633" y="2855454"/>
            <a:ext cx="2275938" cy="2242325"/>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字幕 14">
            <a:extLst>
              <a:ext uri="{FF2B5EF4-FFF2-40B4-BE49-F238E27FC236}">
                <a16:creationId xmlns:a16="http://schemas.microsoft.com/office/drawing/2014/main" id="{EE1CE958-99D9-762C-5857-935971C76CD0}"/>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やりとり履歴を確認しましょう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190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635682DA-17D5-5E24-61AA-A81DD73B70DA}"/>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5" name="図 24">
            <a:extLst>
              <a:ext uri="{FF2B5EF4-FFF2-40B4-BE49-F238E27FC236}">
                <a16:creationId xmlns:a16="http://schemas.microsoft.com/office/drawing/2014/main" id="{A0001F6C-CF05-AAC8-2154-68EA39D6C9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38798" y="2406592"/>
            <a:ext cx="2433587"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ホーム画面の「お知らせ」をダブルタップします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553891"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届いているお知らせが一覧で表示されます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お知らせについて</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5-B</a:t>
            </a:r>
          </a:p>
        </p:txBody>
      </p:sp>
      <p:sp>
        <p:nvSpPr>
          <p:cNvPr id="24" name="四角形: 角を丸くする 23">
            <a:extLst>
              <a:ext uri="{FF2B5EF4-FFF2-40B4-BE49-F238E27FC236}">
                <a16:creationId xmlns:a16="http://schemas.microsoft.com/office/drawing/2014/main" id="{E40401AF-BAD5-A9AF-2395-B68B51E3E6F8}"/>
              </a:ext>
            </a:extLst>
          </p:cNvPr>
          <p:cNvSpPr/>
          <p:nvPr/>
        </p:nvSpPr>
        <p:spPr>
          <a:xfrm>
            <a:off x="3155643" y="3327234"/>
            <a:ext cx="443824"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50DC6911-83B7-3852-64C6-ED5DF3A0CA30}"/>
              </a:ext>
            </a:extLst>
          </p:cNvPr>
          <p:cNvSpPr/>
          <p:nvPr/>
        </p:nvSpPr>
        <p:spPr>
          <a:xfrm>
            <a:off x="5528277" y="3429000"/>
            <a:ext cx="2249697" cy="1676928"/>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字幕 14">
            <a:extLst>
              <a:ext uri="{FF2B5EF4-FFF2-40B4-BE49-F238E27FC236}">
                <a16:creationId xmlns:a16="http://schemas.microsoft.com/office/drawing/2014/main" id="{A1F46B7E-3A19-367A-3692-C8851743CD21}"/>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お知らせを確認しましょう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9016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外部サイトとの連携方法について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マイナポータルと外部サイトをつなぎ、</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マイナポータルを入口として、つないだサイトの</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サービスを受けることができます</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つなぐ先のウェブサイトに、あなたの情報が登録済みの</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場合と未登録の場合とで操作の流れが異なります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3</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25700A31-626F-4F14-E8E6-0B55DA58D8A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43185" y="3658253"/>
            <a:ext cx="5657626" cy="305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12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6C22E3F-E0F6-00EF-E28B-F5A0112FEF21}"/>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9" name="Picture 6">
            <a:extLst>
              <a:ext uri="{FF2B5EF4-FFF2-40B4-BE49-F238E27FC236}">
                <a16:creationId xmlns:a16="http://schemas.microsoft.com/office/drawing/2014/main" id="{D0DD2E64-4FC7-224F-2912-3B65081E864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35824" y="2406591"/>
            <a:ext cx="2428999"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647387"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「外部サイトとの連携」をダブルタップします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5-C</a:t>
            </a:r>
          </a:p>
        </p:txBody>
      </p:sp>
      <p:sp>
        <p:nvSpPr>
          <p:cNvPr id="33" name="四角形: 角を丸くする 32">
            <a:extLst>
              <a:ext uri="{FF2B5EF4-FFF2-40B4-BE49-F238E27FC236}">
                <a16:creationId xmlns:a16="http://schemas.microsoft.com/office/drawing/2014/main" id="{6CE3F3F1-6EFE-CB4B-B69A-0041E872F6F5}"/>
              </a:ext>
            </a:extLst>
          </p:cNvPr>
          <p:cNvSpPr/>
          <p:nvPr/>
        </p:nvSpPr>
        <p:spPr>
          <a:xfrm>
            <a:off x="5503120" y="5381070"/>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3315CCBA-9268-8875-8AA2-A2ECA3ECBAA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外部サイトとの連携方法について</a:t>
            </a:r>
          </a:p>
        </p:txBody>
      </p:sp>
      <p:sp>
        <p:nvSpPr>
          <p:cNvPr id="6" name="字幕 14">
            <a:extLst>
              <a:ext uri="{FF2B5EF4-FFF2-40B4-BE49-F238E27FC236}">
                <a16:creationId xmlns:a16="http://schemas.microsoft.com/office/drawing/2014/main" id="{B2DFB59F-1F15-B5F7-761B-D8620DF97A12}"/>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外部サイトと連携しましょう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762AE34-9533-B21D-CFEA-4FB6C3C34FC9}"/>
              </a:ext>
            </a:extLst>
          </p:cNvPr>
          <p:cNvSpPr txBox="1"/>
          <p:nvPr/>
        </p:nvSpPr>
        <p:spPr>
          <a:xfrm>
            <a:off x="1412435" y="1512998"/>
            <a:ext cx="3557186"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四角形: 角を丸くする 18">
            <a:extLst>
              <a:ext uri="{FF2B5EF4-FFF2-40B4-BE49-F238E27FC236}">
                <a16:creationId xmlns:a16="http://schemas.microsoft.com/office/drawing/2014/main" id="{3D8AAA0A-FEFA-3436-0FE9-4F11F2D6F505}"/>
              </a:ext>
            </a:extLst>
          </p:cNvPr>
          <p:cNvSpPr/>
          <p:nvPr/>
        </p:nvSpPr>
        <p:spPr>
          <a:xfrm>
            <a:off x="3195049" y="2451489"/>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5E3FC629-2EAB-7B33-AB70-DCA1C629E885}"/>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2" name="Picture 6">
            <a:extLst>
              <a:ext uri="{FF2B5EF4-FFF2-40B4-BE49-F238E27FC236}">
                <a16:creationId xmlns:a16="http://schemas.microsoft.com/office/drawing/2014/main" id="{24BD10B3-079C-22C9-45B5-7D3E72CFD69D}"/>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86568" t="4703" r="5632" b="91769"/>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560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画像のプレビュー">
            <a:extLst>
              <a:ext uri="{FF2B5EF4-FFF2-40B4-BE49-F238E27FC236}">
                <a16:creationId xmlns:a16="http://schemas.microsoft.com/office/drawing/2014/main" id="{483217E3-3E94-DEE4-B972-79AD268E501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39843" y="2395743"/>
            <a:ext cx="2441145"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2" descr="画像のプレビュー">
            <a:extLst>
              <a:ext uri="{FF2B5EF4-FFF2-40B4-BE49-F238E27FC236}">
                <a16:creationId xmlns:a16="http://schemas.microsoft.com/office/drawing/2014/main" id="{0101E28E-250E-6C36-ED0C-E0E3A8DD4C8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25707" y="2394304"/>
            <a:ext cx="2441144"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1296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526919" y="1512998"/>
            <a:ext cx="3721188"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「連携」をダブルタップすると各サービスと連動することができます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5-C</a:t>
            </a:r>
          </a:p>
        </p:txBody>
      </p:sp>
      <p:sp>
        <p:nvSpPr>
          <p:cNvPr id="28" name="四角形: 角を丸くする 27">
            <a:extLst>
              <a:ext uri="{FF2B5EF4-FFF2-40B4-BE49-F238E27FC236}">
                <a16:creationId xmlns:a16="http://schemas.microsoft.com/office/drawing/2014/main" id="{CB0DB849-684D-65E6-22CE-25FE356BD261}"/>
              </a:ext>
            </a:extLst>
          </p:cNvPr>
          <p:cNvSpPr/>
          <p:nvPr/>
        </p:nvSpPr>
        <p:spPr>
          <a:xfrm>
            <a:off x="5684640" y="3769054"/>
            <a:ext cx="1921958"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45E2517-F578-60F9-AF57-72A380824494}"/>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外部サイトとの連携</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p>
        </p:txBody>
      </p:sp>
      <p:sp>
        <p:nvSpPr>
          <p:cNvPr id="3" name="矢印: 下 2">
            <a:extLst>
              <a:ext uri="{FF2B5EF4-FFF2-40B4-BE49-F238E27FC236}">
                <a16:creationId xmlns:a16="http://schemas.microsoft.com/office/drawing/2014/main" id="{1696333F-6FF7-27A7-7431-B525BC4AEAFB}"/>
              </a:ext>
            </a:extLst>
          </p:cNvPr>
          <p:cNvSpPr/>
          <p:nvPr/>
        </p:nvSpPr>
        <p:spPr>
          <a:xfrm rot="10800000">
            <a:off x="2141616" y="3633678"/>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C6FD07DD-7744-7AA5-1E6C-558ABC27757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外部サイトとの連携方法について</a:t>
            </a:r>
          </a:p>
        </p:txBody>
      </p:sp>
      <p:sp>
        <p:nvSpPr>
          <p:cNvPr id="7" name="字幕 14">
            <a:extLst>
              <a:ext uri="{FF2B5EF4-FFF2-40B4-BE49-F238E27FC236}">
                <a16:creationId xmlns:a16="http://schemas.microsoft.com/office/drawing/2014/main" id="{F0EB3BB1-824B-3853-D4F2-5208715F9268}"/>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外部サイトと連携しましょう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8414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146828" y="924959"/>
            <a:ext cx="885034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マイナポータルとは、政府が運営するオンラインサービスです。</a:t>
            </a: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子育てや介護をはじめとする行政サービスの検索やオンライン申請ができたり、行政からのお知らせを受取ることができる自分専用サイトです。</a:t>
            </a: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390389" y="216000"/>
            <a:ext cx="7728560" cy="486326"/>
          </a:xfrm>
        </p:spPr>
        <p:txBody>
          <a:bodyPr vert="horz">
            <a:noAutofit/>
          </a:bodyPr>
          <a:lstStyle/>
          <a:p>
            <a:r>
              <a:rPr lang="ja-JP" altLang="en-US" sz="2800">
                <a:solidFill>
                  <a:srgbClr val="4472C4"/>
                </a:solidFill>
              </a:rPr>
              <a:t>マイナポータルとは？</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1-A</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9" name="テキスト ボックス 8">
            <a:extLst>
              <a:ext uri="{FF2B5EF4-FFF2-40B4-BE49-F238E27FC236}">
                <a16:creationId xmlns:a16="http://schemas.microsoft.com/office/drawing/2014/main" id="{E71B4B77-D848-4234-FA37-61BF6398EFB2}"/>
              </a:ext>
            </a:extLst>
          </p:cNvPr>
          <p:cNvSpPr txBox="1"/>
          <p:nvPr/>
        </p:nvSpPr>
        <p:spPr>
          <a:xfrm>
            <a:off x="2319499" y="3024873"/>
            <a:ext cx="6772100" cy="3276410"/>
          </a:xfrm>
          <a:prstGeom prst="rect">
            <a:avLst/>
          </a:prstGeom>
          <a:noFill/>
        </p:spPr>
        <p:txBody>
          <a:bodyPr wrap="square" rtlCol="0">
            <a:spAutoFit/>
          </a:bodyPr>
          <a:lstStyle/>
          <a:p>
            <a:pPr marL="269875" indent="-269875">
              <a:lnSpc>
                <a:spcPct val="130000"/>
              </a:lnSpc>
              <a:buClr>
                <a:srgbClr val="4472C4"/>
              </a:buClr>
              <a:buFont typeface="+mj-ea"/>
              <a:buAutoNum type="circleNumDbPlain"/>
            </a:pPr>
            <a:r>
              <a:rPr lang="ja-JP" altLang="en-US" i="0">
                <a:effectLst/>
                <a:latin typeface="BIZ UDPゴシック" panose="020B0400000000000000" pitchFamily="50" charset="-128"/>
                <a:ea typeface="BIZ UDPゴシック" panose="020B0400000000000000" pitchFamily="50" charset="-128"/>
              </a:rPr>
              <a:t>マイナンバーカード対応のスマートフォンが必要です。 </a:t>
            </a:r>
            <a:r>
              <a:rPr lang="en-US" altLang="ja-JP" i="0">
                <a:effectLst/>
                <a:latin typeface="BIZ UDPゴシック" panose="020B0400000000000000" pitchFamily="50" charset="-128"/>
                <a:ea typeface="BIZ UDPゴシック" panose="020B0400000000000000" pitchFamily="50" charset="-128"/>
              </a:rPr>
              <a:t>※</a:t>
            </a:r>
            <a:r>
              <a:rPr lang="ja-JP" altLang="en-US" i="0">
                <a:effectLst/>
                <a:latin typeface="BIZ UDPゴシック" panose="020B0400000000000000" pitchFamily="50" charset="-128"/>
                <a:ea typeface="BIZ UDPゴシック" panose="020B0400000000000000" pitchFamily="50" charset="-128"/>
              </a:rPr>
              <a:t>パソコンを使用する場合は、マイナンバーカード対応の</a:t>
            </a:r>
            <a:r>
              <a:rPr lang="en-US" altLang="ja-JP" i="0">
                <a:effectLst/>
                <a:latin typeface="BIZ UDPゴシック" panose="020B0400000000000000" pitchFamily="50" charset="-128"/>
                <a:ea typeface="BIZ UDPゴシック" panose="020B0400000000000000" pitchFamily="50" charset="-128"/>
              </a:rPr>
              <a:t>IC</a:t>
            </a:r>
            <a:r>
              <a:rPr lang="ja-JP" altLang="en-US" i="0">
                <a:effectLst/>
                <a:latin typeface="BIZ UDPゴシック" panose="020B0400000000000000" pitchFamily="50" charset="-128"/>
                <a:ea typeface="BIZ UDPゴシック" panose="020B0400000000000000" pitchFamily="50" charset="-128"/>
              </a:rPr>
              <a:t>カードリーダーが必要です。</a:t>
            </a:r>
            <a:endParaRPr lang="en-US" altLang="ja-JP" i="0">
              <a:effectLst/>
              <a:latin typeface="BIZ UDPゴシック" panose="020B0400000000000000" pitchFamily="50" charset="-128"/>
              <a:ea typeface="BIZ UDPゴシック" panose="020B0400000000000000" pitchFamily="50" charset="-128"/>
            </a:endParaRPr>
          </a:p>
          <a:p>
            <a:pPr marL="269875" indent="-269875">
              <a:lnSpc>
                <a:spcPct val="130000"/>
              </a:lnSpc>
              <a:buClr>
                <a:srgbClr val="4472C4"/>
              </a:buClr>
              <a:buFont typeface="+mj-ea"/>
              <a:buAutoNum type="circleNumDbPlain"/>
            </a:pPr>
            <a:r>
              <a:rPr lang="ja-JP" altLang="en-US">
                <a:latin typeface="BIZ UDPゴシック" panose="020B0400000000000000" pitchFamily="50" charset="-128"/>
                <a:ea typeface="BIZ UDPゴシック" panose="020B0400000000000000" pitchFamily="50" charset="-128"/>
              </a:rPr>
              <a:t>ログイン時に利用者証明用電子証明書のパスワード（数字４桁）が必要です。</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パスワードは</a:t>
            </a:r>
            <a:r>
              <a:rPr lang="en-US" altLang="ja-JP">
                <a:latin typeface="BIZ UDPゴシック" panose="020B0400000000000000" pitchFamily="50" charset="-128"/>
                <a:ea typeface="BIZ UDPゴシック" panose="020B0400000000000000" pitchFamily="50" charset="-128"/>
              </a:rPr>
              <a:t>3</a:t>
            </a:r>
            <a:r>
              <a:rPr lang="ja-JP" altLang="en-US">
                <a:latin typeface="BIZ UDPゴシック" panose="020B0400000000000000" pitchFamily="50" charset="-128"/>
                <a:ea typeface="BIZ UDPゴシック" panose="020B0400000000000000" pitchFamily="50" charset="-128"/>
              </a:rPr>
              <a:t>回連続で間違えるとロックがかかってしまいますので、正しいパスワードを事前に確認してから入力してください。</a:t>
            </a:r>
          </a:p>
          <a:p>
            <a:pPr marL="269875" indent="-269875">
              <a:lnSpc>
                <a:spcPct val="130000"/>
              </a:lnSpc>
              <a:buClr>
                <a:srgbClr val="4472C4"/>
              </a:buClr>
              <a:buFont typeface="+mj-ea"/>
              <a:buAutoNum type="circleNumDbPlain"/>
            </a:pPr>
            <a:r>
              <a:rPr lang="ja-JP" altLang="en-US">
                <a:latin typeface="BIZ UDPゴシック" panose="020B0400000000000000" pitchFamily="50" charset="-128"/>
                <a:ea typeface="BIZ UDPゴシック" panose="020B0400000000000000" pitchFamily="50" charset="-128"/>
              </a:rPr>
              <a:t>パスワードを正しく入力した後、マイナンバーカードをスマートフォンにかざすことでマイナポータルを利用することができます。</a:t>
            </a:r>
            <a:endParaRPr lang="en-US" altLang="ja-JP">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9BBA31B5-7B8B-0854-2195-FB591C853584}"/>
              </a:ext>
            </a:extLst>
          </p:cNvPr>
          <p:cNvSpPr txBox="1">
            <a:spLocks/>
          </p:cNvSpPr>
          <p:nvPr/>
        </p:nvSpPr>
        <p:spPr>
          <a:xfrm>
            <a:off x="2349651" y="2557590"/>
            <a:ext cx="4577131"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200">
                <a:solidFill>
                  <a:schemeClr val="accent1"/>
                </a:solidFill>
                <a:latin typeface="BIZ UDPゴシック" panose="020B0400000000000000" pitchFamily="50" charset="-128"/>
                <a:ea typeface="BIZ UDPゴシック" panose="020B0400000000000000" pitchFamily="50" charset="-128"/>
              </a:rPr>
              <a:t>※</a:t>
            </a:r>
            <a:r>
              <a:rPr lang="ja-JP" altLang="en-US" sz="2200">
                <a:latin typeface="BIZ UDPゴシック" panose="020B0400000000000000" pitchFamily="50" charset="-128"/>
                <a:ea typeface="BIZ UDPゴシック" panose="020B0400000000000000" pitchFamily="50" charset="-128"/>
              </a:rPr>
              <a:t>マイナポータルを利用するには</a:t>
            </a:r>
          </a:p>
        </p:txBody>
      </p:sp>
      <p:pic>
        <p:nvPicPr>
          <p:cNvPr id="12" name="図 1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792203D-4D73-505D-E8F8-1A0E8CD25431}"/>
              </a:ext>
            </a:extLst>
          </p:cNvPr>
          <p:cNvPicPr>
            <a:picLocks noChangeAspect="1"/>
          </p:cNvPicPr>
          <p:nvPr/>
        </p:nvPicPr>
        <p:blipFill>
          <a:blip r:embed="rId6"/>
          <a:stretch>
            <a:fillRect/>
          </a:stretch>
        </p:blipFill>
        <p:spPr>
          <a:xfrm>
            <a:off x="156002" y="2557590"/>
            <a:ext cx="2155145" cy="3833284"/>
          </a:xfrm>
          <a:prstGeom prst="rect">
            <a:avLst/>
          </a:prstGeom>
          <a:ln>
            <a:solidFill>
              <a:schemeClr val="tx1"/>
            </a:solidFill>
          </a:ln>
        </p:spPr>
      </p:pic>
    </p:spTree>
    <p:extLst>
      <p:ext uri="{BB962C8B-B14F-4D97-AF65-F5344CB8AC3E}">
        <p14:creationId xmlns:p14="http://schemas.microsoft.com/office/powerpoint/2010/main" val="675841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利用履歴について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利用履歴ではあなた、またはあなたの代理人がマイナポータルで「いつ」「どのサービスを利用したか」等の情報を確認することができます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6</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8" name="Picture 2">
            <a:extLst>
              <a:ext uri="{FF2B5EF4-FFF2-40B4-BE49-F238E27FC236}">
                <a16:creationId xmlns:a16="http://schemas.microsoft.com/office/drawing/2014/main" id="{6250C79B-4875-5FD8-DA20-7AF11C4B0D5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9939" y="2995448"/>
            <a:ext cx="7984117" cy="323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753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946CF30-8F88-D01C-CEA4-6596A7F7235B}"/>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16" name="図 15">
            <a:extLst>
              <a:ext uri="{FF2B5EF4-FFF2-40B4-BE49-F238E27FC236}">
                <a16:creationId xmlns:a16="http://schemas.microsoft.com/office/drawing/2014/main" id="{F88BDB24-4473-795A-B50C-791CE51B0A7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41840" y="2415450"/>
            <a:ext cx="2433587"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「利用履歴」をダブルタップします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57</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5-D</a:t>
            </a:r>
          </a:p>
        </p:txBody>
      </p:sp>
      <p:sp>
        <p:nvSpPr>
          <p:cNvPr id="18" name="四角形: 角を丸くする 17">
            <a:extLst>
              <a:ext uri="{FF2B5EF4-FFF2-40B4-BE49-F238E27FC236}">
                <a16:creationId xmlns:a16="http://schemas.microsoft.com/office/drawing/2014/main" id="{F56C2741-4A9E-4B68-1F93-D90ECB28A8F5}"/>
              </a:ext>
            </a:extLst>
          </p:cNvPr>
          <p:cNvSpPr/>
          <p:nvPr/>
        </p:nvSpPr>
        <p:spPr>
          <a:xfrm>
            <a:off x="5490408" y="5102826"/>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C61AC38-DAE1-89B5-4417-F4F31C330AB0}"/>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D9FEA26C-4AEB-E362-0C66-403CEADB795A}"/>
              </a:ext>
            </a:extLst>
          </p:cNvPr>
          <p:cNvSpPr/>
          <p:nvPr/>
        </p:nvSpPr>
        <p:spPr>
          <a:xfrm rot="10800000">
            <a:off x="2141616" y="3633678"/>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字幕 14">
            <a:extLst>
              <a:ext uri="{FF2B5EF4-FFF2-40B4-BE49-F238E27FC236}">
                <a16:creationId xmlns:a16="http://schemas.microsoft.com/office/drawing/2014/main" id="{29BCE9DC-8360-1170-7BF3-1E09340F4E81}"/>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9712E672-77A8-7725-F119-7B10248EC1A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利用履歴について</a:t>
            </a:r>
          </a:p>
        </p:txBody>
      </p:sp>
    </p:spTree>
    <p:extLst>
      <p:ext uri="{BB962C8B-B14F-4D97-AF65-F5344CB8AC3E}">
        <p14:creationId xmlns:p14="http://schemas.microsoft.com/office/powerpoint/2010/main" val="1719011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A984A49-4680-EB01-6CC4-DA85BBDD579A}"/>
              </a:ext>
            </a:extLst>
          </p:cNvPr>
          <p:cNvPicPr>
            <a:picLocks noChangeAspect="1"/>
          </p:cNvPicPr>
          <p:nvPr/>
        </p:nvPicPr>
        <p:blipFill>
          <a:blip r:embed="rId4"/>
          <a:stretch>
            <a:fillRect/>
          </a:stretch>
        </p:blipFill>
        <p:spPr>
          <a:xfrm>
            <a:off x="3358289" y="2420095"/>
            <a:ext cx="2438611" cy="432243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2035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「利用履歴一覧」が表示されます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58</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5-D</a:t>
            </a:r>
          </a:p>
        </p:txBody>
      </p:sp>
      <p:sp>
        <p:nvSpPr>
          <p:cNvPr id="2" name="字幕 14">
            <a:extLst>
              <a:ext uri="{FF2B5EF4-FFF2-40B4-BE49-F238E27FC236}">
                <a16:creationId xmlns:a16="http://schemas.microsoft.com/office/drawing/2014/main" id="{78E6B8DE-9FDF-199A-214D-1D501DBE32C7}"/>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C822AA4E-19CB-6815-B497-4113333F8FC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利用履歴について</a:t>
            </a:r>
          </a:p>
        </p:txBody>
      </p:sp>
    </p:spTree>
    <p:extLst>
      <p:ext uri="{BB962C8B-B14F-4D97-AF65-F5344CB8AC3E}">
        <p14:creationId xmlns:p14="http://schemas.microsoft.com/office/powerpoint/2010/main" val="2183678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5-E</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利用者登録変更について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利用者登録変更は、マイナポータルの利用者のメール通知の設定やメールアドレスを変更することができます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59</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66C2317D-CA61-693A-FAA3-6D43615D07F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32027" y="2399978"/>
            <a:ext cx="8143001" cy="353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877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110D47F9-E1A6-A5C2-8F52-BDA3812F4519}"/>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30" name="Picture 6">
            <a:extLst>
              <a:ext uri="{FF2B5EF4-FFF2-40B4-BE49-F238E27FC236}">
                <a16:creationId xmlns:a16="http://schemas.microsoft.com/office/drawing/2014/main" id="{0D60651D-B12D-A400-1946-E650645FA39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53269" y="242688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「メール通知」をダブルタップします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利用者登録変更について</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5-E</a:t>
            </a:r>
          </a:p>
        </p:txBody>
      </p:sp>
      <p:sp>
        <p:nvSpPr>
          <p:cNvPr id="18" name="四角形: 角を丸くする 17">
            <a:extLst>
              <a:ext uri="{FF2B5EF4-FFF2-40B4-BE49-F238E27FC236}">
                <a16:creationId xmlns:a16="http://schemas.microsoft.com/office/drawing/2014/main" id="{F56C2741-4A9E-4B68-1F93-D90ECB28A8F5}"/>
              </a:ext>
            </a:extLst>
          </p:cNvPr>
          <p:cNvSpPr/>
          <p:nvPr/>
        </p:nvSpPr>
        <p:spPr>
          <a:xfrm>
            <a:off x="5490408" y="4645626"/>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字幕 14">
            <a:extLst>
              <a:ext uri="{FF2B5EF4-FFF2-40B4-BE49-F238E27FC236}">
                <a16:creationId xmlns:a16="http://schemas.microsoft.com/office/drawing/2014/main" id="{4BDD59D7-4E60-F0AD-1E63-BBCF68FFC91E}"/>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利用者登録変更をしましょう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3708BCC-7079-1744-ED90-641486A6765E}"/>
              </a:ext>
            </a:extLst>
          </p:cNvPr>
          <p:cNvSpPr txBox="1"/>
          <p:nvPr/>
        </p:nvSpPr>
        <p:spPr>
          <a:xfrm>
            <a:off x="1412435" y="1512998"/>
            <a:ext cx="358836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ホーム画面右上にある横三本の</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線のマークをダブルタップします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7" name="四角形: 角を丸くする 16">
            <a:extLst>
              <a:ext uri="{FF2B5EF4-FFF2-40B4-BE49-F238E27FC236}">
                <a16:creationId xmlns:a16="http://schemas.microsoft.com/office/drawing/2014/main" id="{085D5F3E-1E75-D1CB-3475-140446B699BC}"/>
              </a:ext>
            </a:extLst>
          </p:cNvPr>
          <p:cNvSpPr/>
          <p:nvPr/>
        </p:nvSpPr>
        <p:spPr>
          <a:xfrm>
            <a:off x="3195049" y="2451489"/>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C9A716D7-994A-3164-247F-63E96A4502BE}"/>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568740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25E3CCD-8EDB-5B76-4798-ECC96C493811}"/>
              </a:ext>
            </a:extLst>
          </p:cNvPr>
          <p:cNvPicPr>
            <a:picLocks noChangeAspect="1"/>
          </p:cNvPicPr>
          <p:nvPr/>
        </p:nvPicPr>
        <p:blipFill>
          <a:blip r:embed="rId4"/>
          <a:stretch>
            <a:fillRect/>
          </a:stretch>
        </p:blipFill>
        <p:spPr>
          <a:xfrm>
            <a:off x="3369034" y="2430604"/>
            <a:ext cx="2438901" cy="4305472"/>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9784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変更したいところを選び変更します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利用者登録変更について</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5-E</a:t>
            </a:r>
          </a:p>
        </p:txBody>
      </p:sp>
      <p:sp>
        <p:nvSpPr>
          <p:cNvPr id="2" name="字幕 14">
            <a:extLst>
              <a:ext uri="{FF2B5EF4-FFF2-40B4-BE49-F238E27FC236}">
                <a16:creationId xmlns:a16="http://schemas.microsoft.com/office/drawing/2014/main" id="{E41DD9C0-B551-E2C2-8B00-3C6817362E29}"/>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利用者登録変更をしましょう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482D45FF-C755-E874-9D78-09FB40C45CA4}"/>
              </a:ext>
            </a:extLst>
          </p:cNvPr>
          <p:cNvSpPr/>
          <p:nvPr/>
        </p:nvSpPr>
        <p:spPr>
          <a:xfrm>
            <a:off x="5353774" y="3583633"/>
            <a:ext cx="521510" cy="2203490"/>
          </a:xfrm>
          <a:prstGeom prst="roundRect">
            <a:avLst>
              <a:gd name="adj" fmla="val 17575"/>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41809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代理人の登録・変更について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8237612" cy="10206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代理人登録をすることで、代理人があなたの代わりに</a:t>
            </a:r>
            <a:endParaRPr lang="en-US" altLang="ja-JP"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マイナポータルの機能を使うことができるようになります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8" name="Picture 2">
            <a:extLst>
              <a:ext uri="{FF2B5EF4-FFF2-40B4-BE49-F238E27FC236}">
                <a16:creationId xmlns:a16="http://schemas.microsoft.com/office/drawing/2014/main" id="{42AD8C86-9206-8394-0B82-DF02DE0883D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8104" y="2368709"/>
            <a:ext cx="4933784" cy="3940460"/>
          </a:xfrm>
          <a:prstGeom prst="rect">
            <a:avLst/>
          </a:prstGeom>
          <a:noFill/>
          <a:extLst>
            <a:ext uri="{909E8E84-426E-40DD-AFC4-6F175D3DCCD1}">
              <a14:hiddenFill xmlns:a14="http://schemas.microsoft.com/office/drawing/2010/main">
                <a:solidFill>
                  <a:srgbClr val="FFFFFF"/>
                </a:solidFill>
              </a14:hiddenFill>
            </a:ext>
          </a:extLst>
        </p:spPr>
      </p:pic>
      <p:sp>
        <p:nvSpPr>
          <p:cNvPr id="10" name="字幕 14">
            <a:extLst>
              <a:ext uri="{FF2B5EF4-FFF2-40B4-BE49-F238E27FC236}">
                <a16:creationId xmlns:a16="http://schemas.microsoft.com/office/drawing/2014/main" id="{9556B91F-86B1-9ABA-D2F7-983157C6D1EB}"/>
              </a:ext>
            </a:extLst>
          </p:cNvPr>
          <p:cNvSpPr txBox="1">
            <a:spLocks/>
          </p:cNvSpPr>
          <p:nvPr/>
        </p:nvSpPr>
        <p:spPr>
          <a:xfrm>
            <a:off x="5568604" y="2485956"/>
            <a:ext cx="3507171" cy="383206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代理人を設定する際は、</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あなたが代理人同席のもと、</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マイナポータルから、代理人に</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利用を許可するサービスや参照を</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許可する情報、代理できる</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期間等を設定し、代理人が自身の</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マイナンバーカードを読み込ませて、代理人登録をします。</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代理人の登録後に、あなたに</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代わって代理人が</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作業できるようになります。</a:t>
            </a:r>
          </a:p>
        </p:txBody>
      </p:sp>
    </p:spTree>
    <p:extLst>
      <p:ext uri="{BB962C8B-B14F-4D97-AF65-F5344CB8AC3E}">
        <p14:creationId xmlns:p14="http://schemas.microsoft.com/office/powerpoint/2010/main" val="2944263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C09F06E-1AC6-E50A-CCC8-B2F2D6F7CC23}"/>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32" name="Picture 2" descr="画像のプレビュー">
            <a:extLst>
              <a:ext uri="{FF2B5EF4-FFF2-40B4-BE49-F238E27FC236}">
                <a16:creationId xmlns:a16="http://schemas.microsoft.com/office/drawing/2014/main" id="{A2F9CBA9-0901-C700-82D3-851B5D87B7B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53268" y="242688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「代理人の登録」をダブルタップします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5-F</a:t>
            </a:r>
          </a:p>
        </p:txBody>
      </p:sp>
      <p:sp>
        <p:nvSpPr>
          <p:cNvPr id="18" name="四角形: 角を丸くする 17">
            <a:extLst>
              <a:ext uri="{FF2B5EF4-FFF2-40B4-BE49-F238E27FC236}">
                <a16:creationId xmlns:a16="http://schemas.microsoft.com/office/drawing/2014/main" id="{F56C2741-4A9E-4B68-1F93-D90ECB28A8F5}"/>
              </a:ext>
            </a:extLst>
          </p:cNvPr>
          <p:cNvSpPr/>
          <p:nvPr/>
        </p:nvSpPr>
        <p:spPr>
          <a:xfrm>
            <a:off x="5490408" y="4199856"/>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F939F75B-4A94-6B7F-33A0-46B145324A95}"/>
              </a:ext>
            </a:extLst>
          </p:cNvPr>
          <p:cNvSpPr txBox="1"/>
          <p:nvPr/>
        </p:nvSpPr>
        <p:spPr>
          <a:xfrm>
            <a:off x="3649565" y="4219711"/>
            <a:ext cx="1814214" cy="1254831"/>
          </a:xfrm>
          <a:prstGeom prst="rect">
            <a:avLst/>
          </a:prstGeom>
          <a:noFill/>
        </p:spPr>
        <p:txBody>
          <a:bodyPr wrap="square" lIns="72000" rIns="72000" rtlCol="0">
            <a:spAutoFit/>
          </a:bodyPr>
          <a:lstStyle/>
          <a:p>
            <a:pPr>
              <a:lnSpc>
                <a:spcPct val="130000"/>
              </a:lnSpc>
            </a:pPr>
            <a:r>
              <a:rPr lang="ja-JP" altLang="en-US" sz="1200">
                <a:latin typeface="BIZ UDPゴシック" panose="020B0400000000000000" pitchFamily="50" charset="-128"/>
                <a:ea typeface="BIZ UDPゴシック" panose="020B0400000000000000" pitchFamily="50" charset="-128"/>
              </a:rPr>
              <a:t>＜参考＞パソコンで代理人登録を行う場合</a:t>
            </a:r>
            <a:endParaRPr lang="en-US" altLang="ja-JP" sz="1200">
              <a:latin typeface="BIZ UDPゴシック" panose="020B0400000000000000" pitchFamily="50" charset="-128"/>
              <a:ea typeface="BIZ UDPゴシック" panose="020B0400000000000000" pitchFamily="50" charset="-128"/>
            </a:endParaRPr>
          </a:p>
          <a:p>
            <a:pPr>
              <a:lnSpc>
                <a:spcPct val="130000"/>
              </a:lnSpc>
            </a:pPr>
            <a:r>
              <a:rPr lang="en-US" altLang="ja-JP" sz="1200">
                <a:latin typeface="BIZ UDPゴシック" panose="020B0400000000000000" pitchFamily="50" charset="-128"/>
                <a:ea typeface="BIZ UDPゴシック" panose="020B0400000000000000" pitchFamily="50" charset="-128"/>
              </a:rPr>
              <a:t>https://img.myna.go.jp/manual/03-07/0116.html</a:t>
            </a:r>
          </a:p>
        </p:txBody>
      </p:sp>
      <p:pic>
        <p:nvPicPr>
          <p:cNvPr id="34" name="図 33" descr="パソコンで代理人登録を行う場合のQRコード">
            <a:extLst>
              <a:ext uri="{FF2B5EF4-FFF2-40B4-BE49-F238E27FC236}">
                <a16:creationId xmlns:a16="http://schemas.microsoft.com/office/drawing/2014/main" id="{8ED9E910-85E1-9884-1914-C2BA441E358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034488" y="5614801"/>
            <a:ext cx="1050318" cy="1050318"/>
          </a:xfrm>
          <a:prstGeom prst="rect">
            <a:avLst/>
          </a:prstGeom>
        </p:spPr>
      </p:pic>
      <p:sp>
        <p:nvSpPr>
          <p:cNvPr id="4" name="タイトル 1">
            <a:extLst>
              <a:ext uri="{FF2B5EF4-FFF2-40B4-BE49-F238E27FC236}">
                <a16:creationId xmlns:a16="http://schemas.microsoft.com/office/drawing/2014/main" id="{7A0FF3FE-806C-B09E-666B-EE208AF3794A}"/>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代理人の登録・変更について</a:t>
            </a:r>
          </a:p>
        </p:txBody>
      </p:sp>
      <p:sp>
        <p:nvSpPr>
          <p:cNvPr id="5" name="字幕 14">
            <a:extLst>
              <a:ext uri="{FF2B5EF4-FFF2-40B4-BE49-F238E27FC236}">
                <a16:creationId xmlns:a16="http://schemas.microsoft.com/office/drawing/2014/main" id="{D7ED1C3C-4A27-E6BA-D8A2-50B440032174}"/>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代理人の登録・変更方法を確認しましょう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54883E57-105E-7271-8A49-AD7386C5A54C}"/>
              </a:ext>
            </a:extLst>
          </p:cNvPr>
          <p:cNvSpPr/>
          <p:nvPr/>
        </p:nvSpPr>
        <p:spPr>
          <a:xfrm>
            <a:off x="3195049" y="2451489"/>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8A046A9-008B-B479-2A54-8AB35CF5B234}"/>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130E356E-B859-1ED0-77CB-2152C634C91E}"/>
              </a:ext>
            </a:extLst>
          </p:cNvPr>
          <p:cNvSpPr txBox="1"/>
          <p:nvPr/>
        </p:nvSpPr>
        <p:spPr>
          <a:xfrm>
            <a:off x="1412435" y="1512998"/>
            <a:ext cx="358836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 name="Picture 6">
            <a:extLst>
              <a:ext uri="{FF2B5EF4-FFF2-40B4-BE49-F238E27FC236}">
                <a16:creationId xmlns:a16="http://schemas.microsoft.com/office/drawing/2014/main" id="{9C711169-3586-1F7A-FFFA-9DA17D4B6888}"/>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l="86568" t="4703" r="5632" b="91769"/>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152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画像のプレビュー">
            <a:extLst>
              <a:ext uri="{FF2B5EF4-FFF2-40B4-BE49-F238E27FC236}">
                <a16:creationId xmlns:a16="http://schemas.microsoft.com/office/drawing/2014/main" id="{629FBF8D-7CB8-F311-3A81-052FC5955E8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69035" y="2430605"/>
            <a:ext cx="2417354" cy="4299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1783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行いたい操作を選び</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登録・変更</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5-F</a:t>
            </a:r>
          </a:p>
        </p:txBody>
      </p:sp>
      <p:sp>
        <p:nvSpPr>
          <p:cNvPr id="4" name="タイトル 1">
            <a:extLst>
              <a:ext uri="{FF2B5EF4-FFF2-40B4-BE49-F238E27FC236}">
                <a16:creationId xmlns:a16="http://schemas.microsoft.com/office/drawing/2014/main" id="{4191B12A-C9DC-9146-83AF-375080F16AB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代理人の登録・変更について</a:t>
            </a:r>
          </a:p>
        </p:txBody>
      </p:sp>
      <p:sp>
        <p:nvSpPr>
          <p:cNvPr id="5" name="字幕 14">
            <a:extLst>
              <a:ext uri="{FF2B5EF4-FFF2-40B4-BE49-F238E27FC236}">
                <a16:creationId xmlns:a16="http://schemas.microsoft.com/office/drawing/2014/main" id="{B1A01F93-7B61-72CD-0BAB-A4B48DDCD5A3}"/>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代理人の登録・変更方法を確認しましょう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32113643-58DA-09FE-D0A4-BA1345398D3E}"/>
              </a:ext>
            </a:extLst>
          </p:cNvPr>
          <p:cNvSpPr/>
          <p:nvPr/>
        </p:nvSpPr>
        <p:spPr>
          <a:xfrm>
            <a:off x="3280463" y="3457904"/>
            <a:ext cx="2617833" cy="1228753"/>
          </a:xfrm>
          <a:prstGeom prst="roundRect">
            <a:avLst>
              <a:gd name="adj" fmla="val 132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6591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3B6F603-201E-D92E-CBB0-E129A83C58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77396" y="2403892"/>
            <a:ext cx="2452278" cy="434205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マイナポータルの画面説明</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マイナポータルは</a:t>
            </a:r>
            <a:r>
              <a:rPr lang="en-US" altLang="ja-JP" sz="2200">
                <a:latin typeface="BIZ UDPゴシック" panose="020B0400000000000000" pitchFamily="50" charset="-128"/>
                <a:ea typeface="BIZ UDPゴシック" panose="020B0400000000000000" pitchFamily="50" charset="-128"/>
              </a:rPr>
              <a:t>3</a:t>
            </a:r>
            <a:r>
              <a:rPr lang="ja-JP" altLang="en-US" sz="2200">
                <a:latin typeface="BIZ UDPゴシック" panose="020B0400000000000000" pitchFamily="50" charset="-128"/>
                <a:ea typeface="BIZ UDPゴシック" panose="020B0400000000000000" pitchFamily="50" charset="-128"/>
              </a:rPr>
              <a:t>つのタブとメニューで構成されます</a:t>
            </a:r>
          </a:p>
        </p:txBody>
      </p:sp>
      <p:sp>
        <p:nvSpPr>
          <p:cNvPr id="23" name="テキスト ボックス 22">
            <a:extLst>
              <a:ext uri="{FF2B5EF4-FFF2-40B4-BE49-F238E27FC236}">
                <a16:creationId xmlns:a16="http://schemas.microsoft.com/office/drawing/2014/main" id="{9F091228-3F7B-1BBD-2AE1-0AB1F9065FE0}"/>
              </a:ext>
            </a:extLst>
          </p:cNvPr>
          <p:cNvSpPr txBox="1"/>
          <p:nvPr/>
        </p:nvSpPr>
        <p:spPr>
          <a:xfrm>
            <a:off x="1412434" y="1512998"/>
            <a:ext cx="3770693" cy="755720"/>
          </a:xfrm>
          <a:prstGeom prst="rect">
            <a:avLst/>
          </a:prstGeom>
          <a:noFill/>
        </p:spPr>
        <p:txBody>
          <a:bodyPr wrap="square" lIns="91440" tIns="45720" rIns="91440" bIns="45720" rtlCol="0" anchor="t">
            <a:spAutoFit/>
          </a:bodyPr>
          <a:lstStyle/>
          <a:p>
            <a:pPr>
              <a:lnSpc>
                <a:spcPct val="130000"/>
              </a:lnSpc>
              <a:buClr>
                <a:srgbClr val="4472C4"/>
              </a:buClr>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　</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buClr>
                <a:srgbClr val="4472C4"/>
              </a:buClr>
            </a:pPr>
            <a:r>
              <a:rPr lang="ja-JP" altLang="en-US">
                <a:solidFill>
                  <a:schemeClr val="accent1"/>
                </a:solidFill>
                <a:latin typeface="BIZ UDPゴシック" panose="020B0400000000000000" pitchFamily="50" charset="-128"/>
                <a:ea typeface="BIZ UDPゴシック" panose="020B0400000000000000" pitchFamily="50" charset="-128"/>
              </a:rPr>
              <a:t>自分に必要な情報へ素早くアクセス</a:t>
            </a:r>
            <a:endParaRPr lang="en-US" altLang="ja-JP">
              <a:solidFill>
                <a:schemeClr val="accent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B026E75-FB70-5D62-593B-7EEAF49CE1BB}"/>
              </a:ext>
            </a:extLst>
          </p:cNvPr>
          <p:cNvSpPr txBox="1"/>
          <p:nvPr/>
        </p:nvSpPr>
        <p:spPr>
          <a:xfrm>
            <a:off x="5607129" y="1496167"/>
            <a:ext cx="3192520" cy="755720"/>
          </a:xfrm>
          <a:prstGeom prst="rect">
            <a:avLst/>
          </a:prstGeom>
          <a:noFill/>
        </p:spPr>
        <p:txBody>
          <a:bodyPr wrap="square" rtlCol="0" anchor="ctr">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やること</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a:solidFill>
                  <a:schemeClr val="accent1"/>
                </a:solidFill>
                <a:latin typeface="BIZ UDPゴシック" panose="020B0400000000000000" pitchFamily="50" charset="-128"/>
                <a:ea typeface="BIZ UDPゴシック" panose="020B0400000000000000" pitchFamily="50" charset="-128"/>
              </a:rPr>
              <a:t>やるべきことをまとめて管理</a:t>
            </a:r>
          </a:p>
        </p:txBody>
      </p:sp>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0E0F627F-1FD9-1F83-DFDE-7EE5EE147083}"/>
              </a:ext>
            </a:extLst>
          </p:cNvPr>
          <p:cNvPicPr>
            <a:picLocks noChangeAspect="1"/>
          </p:cNvPicPr>
          <p:nvPr/>
        </p:nvPicPr>
        <p:blipFill>
          <a:blip r:embed="rId7"/>
          <a:stretch>
            <a:fillRect/>
          </a:stretch>
        </p:blipFill>
        <p:spPr>
          <a:xfrm>
            <a:off x="1225675" y="2404349"/>
            <a:ext cx="2440930" cy="4341600"/>
          </a:xfrm>
          <a:prstGeom prst="rect">
            <a:avLst/>
          </a:prstGeom>
          <a:ln>
            <a:solidFill>
              <a:schemeClr val="tx1"/>
            </a:solidFill>
          </a:ln>
        </p:spPr>
      </p:pic>
    </p:spTree>
    <p:extLst>
      <p:ext uri="{BB962C8B-B14F-4D97-AF65-F5344CB8AC3E}">
        <p14:creationId xmlns:p14="http://schemas.microsoft.com/office/powerpoint/2010/main" val="379797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FCB33929-3A54-F204-6FFD-3A175404081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7607" y="241607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1-B</a:t>
            </a:r>
            <a:endParaRPr kumimoji="0" lang="ja-JP" altLang="en-US" kern="0">
              <a:solidFill>
                <a:sysClr val="windowText" lastClr="000000"/>
              </a:solidFill>
            </a:endParaRPr>
          </a:p>
        </p:txBody>
      </p:sp>
      <p:sp>
        <p:nvSpPr>
          <p:cNvPr id="19" name="テキスト ボックス 18">
            <a:extLst>
              <a:ext uri="{FF2B5EF4-FFF2-40B4-BE49-F238E27FC236}">
                <a16:creationId xmlns:a16="http://schemas.microsoft.com/office/drawing/2014/main" id="{A8966007-A3C6-E336-0FA0-8E378635FDE3}"/>
              </a:ext>
            </a:extLst>
          </p:cNvPr>
          <p:cNvSpPr txBox="1"/>
          <p:nvPr/>
        </p:nvSpPr>
        <p:spPr>
          <a:xfrm>
            <a:off x="3485787" y="1512998"/>
            <a:ext cx="3905613"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さがす</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必要なサービス、手続き、情報を発見</a:t>
            </a:r>
            <a:endPar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サブタイトル 2">
            <a:extLst>
              <a:ext uri="{FF2B5EF4-FFF2-40B4-BE49-F238E27FC236}">
                <a16:creationId xmlns:a16="http://schemas.microsoft.com/office/drawing/2014/main" id="{0BD592C0-88A4-38BF-CD5A-7720B09BFAE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マイナポータルは</a:t>
            </a:r>
            <a:r>
              <a:rPr lang="en-US" altLang="ja-JP" sz="2200" dirty="0">
                <a:latin typeface="BIZ UDPゴシック" panose="020B0400000000000000" pitchFamily="50" charset="-128"/>
                <a:ea typeface="BIZ UDPゴシック" panose="020B0400000000000000" pitchFamily="50" charset="-128"/>
              </a:rPr>
              <a:t>3</a:t>
            </a:r>
            <a:r>
              <a:rPr lang="ja-JP" altLang="en-US" sz="2200" dirty="0">
                <a:latin typeface="BIZ UDPゴシック" panose="020B0400000000000000" pitchFamily="50" charset="-128"/>
                <a:ea typeface="BIZ UDPゴシック" panose="020B0400000000000000" pitchFamily="50" charset="-128"/>
              </a:rPr>
              <a:t>つのタブとメニューで構成されます</a:t>
            </a:r>
          </a:p>
        </p:txBody>
      </p:sp>
      <p:sp>
        <p:nvSpPr>
          <p:cNvPr id="5" name="タイトル 1">
            <a:extLst>
              <a:ext uri="{FF2B5EF4-FFF2-40B4-BE49-F238E27FC236}">
                <a16:creationId xmlns:a16="http://schemas.microsoft.com/office/drawing/2014/main" id="{44D69B9A-A183-BA9C-B4A3-4BA164C72847}"/>
              </a:ext>
            </a:extLst>
          </p:cNvPr>
          <p:cNvSpPr>
            <a:spLocks noGrp="1"/>
          </p:cNvSpPr>
          <p:nvPr>
            <p:ph type="ctrTitle"/>
          </p:nvPr>
        </p:nvSpPr>
        <p:spPr>
          <a:xfrm>
            <a:off x="1392691" y="220736"/>
            <a:ext cx="7576708" cy="486326"/>
          </a:xfrm>
        </p:spPr>
        <p:txBody>
          <a:bodyPr vert="horz">
            <a:noAutofit/>
          </a:bodyPr>
          <a:lstStyle/>
          <a:p>
            <a:r>
              <a:rPr lang="ja-JP" altLang="en-US"/>
              <a:t>マイナポータルの画面説明</a:t>
            </a:r>
          </a:p>
        </p:txBody>
      </p:sp>
    </p:spTree>
    <p:extLst>
      <p:ext uri="{BB962C8B-B14F-4D97-AF65-F5344CB8AC3E}">
        <p14:creationId xmlns:p14="http://schemas.microsoft.com/office/powerpoint/2010/main" val="42070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マイナポータルの利用の手順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14" name="図 13" descr="いいねをするマイナちゃんのイラスト">
            <a:extLst>
              <a:ext uri="{FF2B5EF4-FFF2-40B4-BE49-F238E27FC236}">
                <a16:creationId xmlns:a16="http://schemas.microsoft.com/office/drawing/2014/main" id="{B4D99B88-58FE-1D1D-BF1E-42E18EB950B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89787" y="5098353"/>
            <a:ext cx="1164426" cy="1492777"/>
          </a:xfrm>
          <a:prstGeom prst="rect">
            <a:avLst/>
          </a:prstGeom>
        </p:spPr>
      </p:pic>
      <p:sp>
        <p:nvSpPr>
          <p:cNvPr id="4" name="サブタイトル 2">
            <a:extLst>
              <a:ext uri="{FF2B5EF4-FFF2-40B4-BE49-F238E27FC236}">
                <a16:creationId xmlns:a16="http://schemas.microsoft.com/office/drawing/2014/main" id="{CBD0FB86-5DDB-3589-2158-0CE38C6E617C}"/>
              </a:ext>
            </a:extLst>
          </p:cNvPr>
          <p:cNvSpPr txBox="1">
            <a:spLocks/>
          </p:cNvSpPr>
          <p:nvPr/>
        </p:nvSpPr>
        <p:spPr>
          <a:xfrm>
            <a:off x="1185950" y="1013258"/>
            <a:ext cx="67721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次ページから、以下の順番で操作をご説明いたします</a:t>
            </a:r>
          </a:p>
        </p:txBody>
      </p:sp>
      <p:grpSp>
        <p:nvGrpSpPr>
          <p:cNvPr id="5" name="グループ化 4">
            <a:extLst>
              <a:ext uri="{FF2B5EF4-FFF2-40B4-BE49-F238E27FC236}">
                <a16:creationId xmlns:a16="http://schemas.microsoft.com/office/drawing/2014/main" id="{C844C956-A70F-741D-4C4E-5C5E4385D616}"/>
              </a:ext>
            </a:extLst>
          </p:cNvPr>
          <p:cNvGrpSpPr/>
          <p:nvPr/>
        </p:nvGrpSpPr>
        <p:grpSpPr>
          <a:xfrm>
            <a:off x="484783" y="1810444"/>
            <a:ext cx="8133334" cy="1408743"/>
            <a:chOff x="345415" y="1804657"/>
            <a:chExt cx="8133334" cy="1408743"/>
          </a:xfrm>
        </p:grpSpPr>
        <p:sp>
          <p:nvSpPr>
            <p:cNvPr id="7" name="テキスト ボックス 6">
              <a:extLst>
                <a:ext uri="{FF2B5EF4-FFF2-40B4-BE49-F238E27FC236}">
                  <a16:creationId xmlns:a16="http://schemas.microsoft.com/office/drawing/2014/main" id="{6D04DB21-8F99-8167-6B4F-F1F123D5A01C}"/>
                </a:ext>
              </a:extLst>
            </p:cNvPr>
            <p:cNvSpPr txBox="1"/>
            <p:nvPr/>
          </p:nvSpPr>
          <p:spPr>
            <a:xfrm>
              <a:off x="1383632" y="2383942"/>
              <a:ext cx="7095117" cy="829458"/>
            </a:xfrm>
            <a:prstGeom prst="rect">
              <a:avLst/>
            </a:prstGeom>
            <a:noFill/>
          </p:spPr>
          <p:txBody>
            <a:bodyPr wrap="square" rtlCol="0">
              <a:spAutoFit/>
            </a:bodyPr>
            <a:lstStyle/>
            <a:p>
              <a:pPr>
                <a:lnSpc>
                  <a:spcPct val="130000"/>
                </a:lnSpc>
                <a:buClr>
                  <a:srgbClr val="4472C4"/>
                </a:buClr>
              </a:pPr>
              <a:r>
                <a:rPr lang="ja-JP" altLang="en-US" sz="2000" i="0">
                  <a:effectLst/>
                  <a:latin typeface="BIZ UDPゴシック" panose="020B0400000000000000" pitchFamily="50" charset="-128"/>
                  <a:ea typeface="BIZ UDPゴシック" panose="020B0400000000000000" pitchFamily="50" charset="-128"/>
                </a:rPr>
                <a:t>・マイナポータルアプリのインストール</a:t>
              </a:r>
            </a:p>
            <a:p>
              <a:pPr>
                <a:lnSpc>
                  <a:spcPct val="130000"/>
                </a:lnSpc>
                <a:buClr>
                  <a:srgbClr val="4472C4"/>
                </a:buClr>
              </a:pPr>
              <a:r>
                <a:rPr lang="ja-JP" altLang="en-US" sz="2000">
                  <a:latin typeface="BIZ UDPゴシック" panose="020B0400000000000000" pitchFamily="50" charset="-128"/>
                  <a:ea typeface="BIZ UDPゴシック" panose="020B0400000000000000" pitchFamily="50" charset="-128"/>
                </a:rPr>
                <a:t>・マイナポータルにログイン（利用者証明用電子証明書の認証）</a:t>
              </a:r>
              <a:endParaRPr lang="en-US" altLang="ja-JP" sz="2000">
                <a:latin typeface="BIZ UDPゴシック" panose="020B0400000000000000" pitchFamily="50" charset="-128"/>
                <a:ea typeface="BIZ UDPゴシック" panose="020B0400000000000000" pitchFamily="50" charset="-128"/>
              </a:endParaRPr>
            </a:p>
          </p:txBody>
        </p:sp>
        <p:sp>
          <p:nvSpPr>
            <p:cNvPr id="8" name="サブタイトル 2">
              <a:extLst>
                <a:ext uri="{FF2B5EF4-FFF2-40B4-BE49-F238E27FC236}">
                  <a16:creationId xmlns:a16="http://schemas.microsoft.com/office/drawing/2014/main" id="{5A200EC8-F403-6240-8394-56B4925C011E}"/>
                </a:ext>
              </a:extLst>
            </p:cNvPr>
            <p:cNvSpPr txBox="1">
              <a:spLocks/>
            </p:cNvSpPr>
            <p:nvPr/>
          </p:nvSpPr>
          <p:spPr>
            <a:xfrm>
              <a:off x="1383632" y="1804657"/>
              <a:ext cx="58557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400" b="1">
                  <a:solidFill>
                    <a:srgbClr val="4472C4"/>
                  </a:solidFill>
                  <a:latin typeface="BIZ UDPゴシック" panose="020B0400000000000000" pitchFamily="50" charset="-128"/>
                  <a:ea typeface="BIZ UDPゴシック" panose="020B0400000000000000" pitchFamily="50" charset="-128"/>
                </a:rPr>
                <a:t>マイナポータル利用の準備をしましょう</a:t>
              </a:r>
            </a:p>
          </p:txBody>
        </p:sp>
        <p:sp>
          <p:nvSpPr>
            <p:cNvPr id="9" name="正方形/長方形 8">
              <a:extLst>
                <a:ext uri="{FF2B5EF4-FFF2-40B4-BE49-F238E27FC236}">
                  <a16:creationId xmlns:a16="http://schemas.microsoft.com/office/drawing/2014/main" id="{F05B195E-6077-9E7E-ACC6-8391F6907F61}"/>
                </a:ext>
              </a:extLst>
            </p:cNvPr>
            <p:cNvSpPr/>
            <p:nvPr/>
          </p:nvSpPr>
          <p:spPr>
            <a:xfrm>
              <a:off x="345415" y="1884270"/>
              <a:ext cx="914400" cy="132912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4472C4"/>
                  </a:solidFill>
                  <a:latin typeface="BIZ UDPゴシック" panose="020B0400000000000000" pitchFamily="50" charset="-128"/>
                  <a:ea typeface="BIZ UDPゴシック" panose="020B0400000000000000" pitchFamily="50" charset="-128"/>
                </a:rPr>
                <a:t>2</a:t>
              </a:r>
              <a:r>
                <a:rPr lang="ja-JP" altLang="en-US">
                  <a:solidFill>
                    <a:srgbClr val="4472C4"/>
                  </a:solidFill>
                  <a:latin typeface="BIZ UDPゴシック" panose="020B0400000000000000" pitchFamily="50" charset="-128"/>
                  <a:ea typeface="BIZ UDPゴシック" panose="020B0400000000000000" pitchFamily="50" charset="-128"/>
                </a:rPr>
                <a:t>章</a:t>
              </a:r>
              <a:endParaRPr kumimoji="1" lang="ja-JP" altLang="en-US">
                <a:solidFill>
                  <a:srgbClr val="4472C4"/>
                </a:solidFill>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BDA8E4AF-3027-333B-CCB2-F085272E094D}"/>
              </a:ext>
            </a:extLst>
          </p:cNvPr>
          <p:cNvGrpSpPr/>
          <p:nvPr/>
        </p:nvGrpSpPr>
        <p:grpSpPr>
          <a:xfrm>
            <a:off x="484783" y="3514570"/>
            <a:ext cx="8407244" cy="1329129"/>
            <a:chOff x="345415" y="4075747"/>
            <a:chExt cx="8407244" cy="1329129"/>
          </a:xfrm>
        </p:grpSpPr>
        <p:sp>
          <p:nvSpPr>
            <p:cNvPr id="18" name="サブタイトル 2">
              <a:extLst>
                <a:ext uri="{FF2B5EF4-FFF2-40B4-BE49-F238E27FC236}">
                  <a16:creationId xmlns:a16="http://schemas.microsoft.com/office/drawing/2014/main" id="{EACB2E8A-09C8-6F8F-AE90-28AAB4526CC4}"/>
                </a:ext>
              </a:extLst>
            </p:cNvPr>
            <p:cNvSpPr txBox="1">
              <a:spLocks/>
            </p:cNvSpPr>
            <p:nvPr/>
          </p:nvSpPr>
          <p:spPr>
            <a:xfrm>
              <a:off x="1383633" y="4095852"/>
              <a:ext cx="6097998"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None/>
                <a:tabLst>
                  <a:tab pos="528583" algn="l"/>
                </a:tabLst>
              </a:pP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実際にマイナポータルを使ってみましょう</a:t>
              </a:r>
            </a:p>
          </p:txBody>
        </p:sp>
        <p:sp>
          <p:nvSpPr>
            <p:cNvPr id="21" name="テキスト ボックス 20">
              <a:extLst>
                <a:ext uri="{FF2B5EF4-FFF2-40B4-BE49-F238E27FC236}">
                  <a16:creationId xmlns:a16="http://schemas.microsoft.com/office/drawing/2014/main" id="{CFD0E5AE-5057-E02E-7CA3-192EFD0CD6E1}"/>
                </a:ext>
              </a:extLst>
            </p:cNvPr>
            <p:cNvSpPr txBox="1"/>
            <p:nvPr/>
          </p:nvSpPr>
          <p:spPr>
            <a:xfrm>
              <a:off x="1383633" y="4575418"/>
              <a:ext cx="7369026" cy="829458"/>
            </a:xfrm>
            <a:prstGeom prst="rect">
              <a:avLst/>
            </a:prstGeom>
            <a:noFill/>
          </p:spPr>
          <p:txBody>
            <a:bodyPr wrap="square" rtlCol="0">
              <a:spAutoFit/>
            </a:bodyPr>
            <a:lstStyle/>
            <a:p>
              <a:pPr>
                <a:lnSpc>
                  <a:spcPct val="130000"/>
                </a:lnSpc>
                <a:buClr>
                  <a:srgbClr val="4472C4"/>
                </a:buClr>
              </a:pPr>
              <a:r>
                <a:rPr lang="ja-JP" altLang="en-US" sz="2000" i="0">
                  <a:effectLst/>
                  <a:latin typeface="BIZ UDPゴシック" panose="020B0400000000000000" pitchFamily="50" charset="-128"/>
                  <a:ea typeface="BIZ UDPゴシック" panose="020B0400000000000000" pitchFamily="50" charset="-128"/>
                </a:rPr>
                <a:t>医療費や薬剤の処方履歴など様々な自分の情報を確認したり、</a:t>
              </a:r>
              <a:endParaRPr lang="en-US" altLang="ja-JP" sz="2000" i="0">
                <a:effectLst/>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i="0">
                  <a:effectLst/>
                  <a:latin typeface="BIZ UDPゴシック" panose="020B0400000000000000" pitchFamily="50" charset="-128"/>
                  <a:ea typeface="BIZ UDPゴシック" panose="020B0400000000000000" pitchFamily="50" charset="-128"/>
                </a:rPr>
                <a:t>オンラインで可能な行政手続きやその他の機能を把握しましょう</a:t>
              </a:r>
            </a:p>
          </p:txBody>
        </p:sp>
        <p:sp>
          <p:nvSpPr>
            <p:cNvPr id="22" name="正方形/長方形 21">
              <a:extLst>
                <a:ext uri="{FF2B5EF4-FFF2-40B4-BE49-F238E27FC236}">
                  <a16:creationId xmlns:a16="http://schemas.microsoft.com/office/drawing/2014/main" id="{F6A78DBE-0D3E-F158-C7D0-850250212644}"/>
                </a:ext>
              </a:extLst>
            </p:cNvPr>
            <p:cNvSpPr/>
            <p:nvPr/>
          </p:nvSpPr>
          <p:spPr>
            <a:xfrm>
              <a:off x="345415" y="4075747"/>
              <a:ext cx="914400" cy="1329129"/>
            </a:xfrm>
            <a:prstGeom prst="rect">
              <a:avLst/>
            </a:prstGeom>
            <a:gradFill flip="none" rotWithShape="1">
              <a:gsLst>
                <a:gs pos="0">
                  <a:schemeClr val="accent2">
                    <a:lumMod val="20000"/>
                    <a:lumOff val="80000"/>
                  </a:schemeClr>
                </a:gs>
                <a:gs pos="100000">
                  <a:schemeClr val="accent2">
                    <a:lumMod val="60000"/>
                    <a:lumOff val="4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rgbClr val="4472C4"/>
                  </a:solidFill>
                  <a:latin typeface="BIZ UDPゴシック" panose="020B0400000000000000" pitchFamily="50" charset="-128"/>
                  <a:ea typeface="BIZ UDPゴシック" panose="020B0400000000000000" pitchFamily="50" charset="-128"/>
                </a:rPr>
                <a:t>3</a:t>
              </a:r>
              <a:r>
                <a:rPr kumimoji="1" lang="ja-JP" altLang="en-US">
                  <a:solidFill>
                    <a:srgbClr val="4472C4"/>
                  </a:solidFill>
                  <a:latin typeface="BIZ UDPゴシック" panose="020B0400000000000000" pitchFamily="50" charset="-128"/>
                  <a:ea typeface="BIZ UDPゴシック" panose="020B0400000000000000" pitchFamily="50" charset="-128"/>
                </a:rPr>
                <a:t>～</a:t>
              </a:r>
              <a:r>
                <a:rPr kumimoji="1" lang="en-US" altLang="ja-JP">
                  <a:solidFill>
                    <a:srgbClr val="4472C4"/>
                  </a:solidFill>
                  <a:latin typeface="BIZ UDPゴシック" panose="020B0400000000000000" pitchFamily="50" charset="-128"/>
                  <a:ea typeface="BIZ UDPゴシック" panose="020B0400000000000000" pitchFamily="50" charset="-128"/>
                </a:rPr>
                <a:t>5</a:t>
              </a:r>
              <a:r>
                <a:rPr kumimoji="1" lang="ja-JP" altLang="en-US">
                  <a:solidFill>
                    <a:srgbClr val="4472C4"/>
                  </a:solidFill>
                  <a:latin typeface="BIZ UDPゴシック" panose="020B0400000000000000" pitchFamily="50" charset="-128"/>
                  <a:ea typeface="BIZ UDPゴシック" panose="020B0400000000000000" pitchFamily="50" charset="-128"/>
                </a:rPr>
                <a:t>章</a:t>
              </a:r>
            </a:p>
          </p:txBody>
        </p:sp>
      </p:grpSp>
    </p:spTree>
    <p:extLst>
      <p:ext uri="{BB962C8B-B14F-4D97-AF65-F5344CB8AC3E}">
        <p14:creationId xmlns:p14="http://schemas.microsoft.com/office/powerpoint/2010/main" val="53300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3fec77-1f23-433b-b54b-3158c30b0fa3">
      <Terms xmlns="http://schemas.microsoft.com/office/infopath/2007/PartnerControls"/>
    </lcf76f155ced4ddcb4097134ff3c332f>
    <TaxCatchAll xmlns="956f8374-eac6-4c01-9e9a-c7d7573af740" xsi:nil="true"/>
    <_Flow_SignoffStatus xmlns="c23fec77-1f23-433b-b54b-3158c30b0f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963ccaca711a582e36fee9d0e6a5471a">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1d66a159e8ce2610d30bcd29c8735495"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30DB-0415-4458-A9FB-7FC2791A2620}">
  <ds:schemaRefs>
    <ds:schemaRef ds:uri="http://purl.org/dc/terms/"/>
    <ds:schemaRef ds:uri="http://purl.org/dc/dcmitype/"/>
    <ds:schemaRef ds:uri="http://schemas.openxmlformats.org/package/2006/metadata/core-properties"/>
    <ds:schemaRef ds:uri="2f15fbf1-af96-49d6-8780-830483b2c3bf"/>
    <ds:schemaRef ds:uri="http://schemas.microsoft.com/office/2006/documentManagement/types"/>
    <ds:schemaRef ds:uri="http://schemas.microsoft.com/office/2006/metadata/properties"/>
    <ds:schemaRef ds:uri="559d5173-2c88-452d-a229-657f6a3149c8"/>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2314B678-C0A5-4AEB-90AB-768D6D476719}"/>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3958</Words>
  <Application>Microsoft Office PowerPoint</Application>
  <PresentationFormat>画面に合わせる (4:3)</PresentationFormat>
  <Paragraphs>719</Paragraphs>
  <Slides>68</Slides>
  <Notes>68</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68</vt:i4>
      </vt:variant>
    </vt:vector>
  </HeadingPairs>
  <TitlesOfParts>
    <vt:vector size="74" baseType="lpstr">
      <vt:lpstr>BIZ UDPゴシック</vt:lpstr>
      <vt:lpstr>Abadi</vt:lpstr>
      <vt:lpstr>Arial</vt:lpstr>
      <vt:lpstr>Wingdings</vt:lpstr>
      <vt:lpstr>ホワイト</vt:lpstr>
      <vt:lpstr>think-cell スライド</vt:lpstr>
      <vt:lpstr>PowerPoint プレゼンテーション</vt:lpstr>
      <vt:lpstr>マイナンバーカードで暮らしを便利に</vt:lpstr>
      <vt:lpstr>PowerPoint プレゼンテーション</vt:lpstr>
      <vt:lpstr>PowerPoint プレゼンテーション</vt:lpstr>
      <vt:lpstr>PowerPoint プレゼンテーション</vt:lpstr>
      <vt:lpstr>マイナポータルとは？</vt:lpstr>
      <vt:lpstr>マイナポータルの画面説明</vt:lpstr>
      <vt:lpstr>マイナポータルの画面説明</vt:lpstr>
      <vt:lpstr>1-C</vt:lpstr>
      <vt:lpstr>PowerPoint プレゼンテーション</vt:lpstr>
      <vt:lpstr>PowerPoint プレゼンテーション</vt:lpstr>
      <vt:lpstr>PowerPoint プレゼンテーション</vt:lpstr>
      <vt:lpstr>PowerPoint プレゼンテーション</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2-C</vt:lpstr>
      <vt:lpstr>PowerPoint プレゼンテーション</vt:lpstr>
      <vt:lpstr>3-A</vt:lpstr>
      <vt:lpstr>医療費情報を見てみよう</vt:lpstr>
      <vt:lpstr>医療費情報を見てみよう</vt:lpstr>
      <vt:lpstr>薬剤情報を見てみよう</vt:lpstr>
      <vt:lpstr>薬剤情報を見てみよう</vt:lpstr>
      <vt:lpstr>税・所得の情報を見てみよう</vt:lpstr>
      <vt:lpstr>税・所得の情報を見てみよう</vt:lpstr>
      <vt:lpstr>3-E</vt:lpstr>
      <vt:lpstr>3-E</vt:lpstr>
      <vt:lpstr>3-E</vt:lpstr>
      <vt:lpstr>3-E</vt:lpstr>
      <vt:lpstr>PowerPoint プレゼンテーション</vt:lpstr>
      <vt:lpstr>4-A</vt:lpstr>
      <vt:lpstr>4-A</vt:lpstr>
      <vt:lpstr>4-A</vt:lpstr>
      <vt:lpstr>4-A</vt:lpstr>
      <vt:lpstr>4-B</vt:lpstr>
      <vt:lpstr>4-B</vt:lpstr>
      <vt:lpstr>4-B</vt:lpstr>
      <vt:lpstr>4-B</vt:lpstr>
      <vt:lpstr>４-C</vt:lpstr>
      <vt:lpstr>行政手続を探してみよう</vt:lpstr>
      <vt:lpstr>行政手続を探してみよう</vt:lpstr>
      <vt:lpstr>行政手続を探してみよう</vt:lpstr>
      <vt:lpstr>行政手続を探してみよう</vt:lpstr>
      <vt:lpstr>行政手続を探してみよう</vt:lpstr>
      <vt:lpstr>行政手続を探してみよう</vt:lpstr>
      <vt:lpstr>PowerPoint プレゼンテーション</vt:lpstr>
      <vt:lpstr>5-A</vt:lpstr>
      <vt:lpstr>やりとり履歴について</vt:lpstr>
      <vt:lpstr>やりとり履歴について</vt:lpstr>
      <vt:lpstr>お知らせについて</vt:lpstr>
      <vt:lpstr>5-C</vt:lpstr>
      <vt:lpstr>PowerPoint プレゼンテーション</vt:lpstr>
      <vt:lpstr>PowerPoint プレゼンテーション</vt:lpstr>
      <vt:lpstr>5-D</vt:lpstr>
      <vt:lpstr>PowerPoint プレゼンテーション</vt:lpstr>
      <vt:lpstr>PowerPoint プレゼンテーション</vt:lpstr>
      <vt:lpstr>5-E</vt:lpstr>
      <vt:lpstr>利用者登録変更について</vt:lpstr>
      <vt:lpstr>利用者登録変更について</vt:lpstr>
      <vt:lpstr>5-F</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2021-12-21T00:45:50Z</dcterms:created>
  <dcterms:modified xsi:type="dcterms:W3CDTF">2025-11-06T08:27:21Z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4196000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