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7" removePersonalInfoOnSave="1" saveSubsetFonts="1" autoCompressPictures="0">
  <p:sldMasterIdLst>
    <p:sldMasterId id="2147483660" r:id="rId4"/>
  </p:sldMasterIdLst>
  <p:notesMasterIdLst>
    <p:notesMasterId r:id="rId52"/>
  </p:notesMasterIdLst>
  <p:sldIdLst>
    <p:sldId id="343" r:id="rId5"/>
    <p:sldId id="1040" r:id="rId6"/>
    <p:sldId id="1025" r:id="rId7"/>
    <p:sldId id="602" r:id="rId8"/>
    <p:sldId id="562" r:id="rId9"/>
    <p:sldId id="547" r:id="rId10"/>
    <p:sldId id="548" r:id="rId11"/>
    <p:sldId id="549" r:id="rId12"/>
    <p:sldId id="1050" r:id="rId13"/>
    <p:sldId id="1057" r:id="rId14"/>
    <p:sldId id="1058" r:id="rId15"/>
    <p:sldId id="1059" r:id="rId16"/>
    <p:sldId id="1060" r:id="rId17"/>
    <p:sldId id="1061" r:id="rId18"/>
    <p:sldId id="1062" r:id="rId19"/>
    <p:sldId id="1063" r:id="rId20"/>
    <p:sldId id="1064" r:id="rId21"/>
    <p:sldId id="1065" r:id="rId22"/>
    <p:sldId id="1051" r:id="rId23"/>
    <p:sldId id="1053" r:id="rId24"/>
    <p:sldId id="1054" r:id="rId25"/>
    <p:sldId id="1052" r:id="rId26"/>
    <p:sldId id="1055" r:id="rId27"/>
    <p:sldId id="1056" r:id="rId28"/>
    <p:sldId id="1026" r:id="rId29"/>
    <p:sldId id="1027" r:id="rId30"/>
    <p:sldId id="1028" r:id="rId31"/>
    <p:sldId id="1029" r:id="rId32"/>
    <p:sldId id="1041" r:id="rId33"/>
    <p:sldId id="1030" r:id="rId34"/>
    <p:sldId id="1042" r:id="rId35"/>
    <p:sldId id="1047" r:id="rId36"/>
    <p:sldId id="1048" r:id="rId37"/>
    <p:sldId id="1049" r:id="rId38"/>
    <p:sldId id="1043" r:id="rId39"/>
    <p:sldId id="1044" r:id="rId40"/>
    <p:sldId id="1045" r:id="rId41"/>
    <p:sldId id="1046" r:id="rId42"/>
    <p:sldId id="1032" r:id="rId43"/>
    <p:sldId id="1033" r:id="rId44"/>
    <p:sldId id="1034" r:id="rId45"/>
    <p:sldId id="1035" r:id="rId46"/>
    <p:sldId id="1036" r:id="rId47"/>
    <p:sldId id="1037" r:id="rId48"/>
    <p:sldId id="1038" r:id="rId49"/>
    <p:sldId id="1039" r:id="rId50"/>
    <p:sldId id="1107" r:id="rId51"/>
  </p:sldIdLst>
  <p:sldSz cx="9144000" cy="6858000" type="screen4x3"/>
  <p:notesSz cx="6635750" cy="9767888"/>
  <p:custDataLst>
    <p:tags r:id="rId5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77" userDrawn="1">
          <p15:clr>
            <a:srgbClr val="A4A3A4"/>
          </p15:clr>
        </p15:guide>
        <p15:guide id="2" pos="20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3300"/>
    <a:srgbClr val="0B57CF"/>
    <a:srgbClr val="1A1A1D"/>
    <a:srgbClr val="323332"/>
    <a:srgbClr val="2FD159"/>
    <a:srgbClr val="1A1A25"/>
    <a:srgbClr val="4472C4"/>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DDD9-036E-4755-935B-73C02364EB37}" v="1" dt="2025-03-13T01:09:1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75962" autoAdjust="0"/>
  </p:normalViewPr>
  <p:slideViewPr>
    <p:cSldViewPr snapToGrid="0" snapToObjects="1">
      <p:cViewPr varScale="1">
        <p:scale>
          <a:sx n="52" d="100"/>
          <a:sy n="52" d="100"/>
        </p:scale>
        <p:origin x="1568"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804" y="52"/>
      </p:cViewPr>
      <p:guideLst>
        <p:guide orient="horz" pos="3077"/>
        <p:guide pos="20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875492" cy="490090"/>
          </a:xfrm>
          <a:prstGeom prst="rect">
            <a:avLst/>
          </a:prstGeom>
        </p:spPr>
        <p:txBody>
          <a:bodyPr vert="horz" lIns="89221" tIns="44610" rIns="89221" bIns="44610"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758725" y="2"/>
            <a:ext cx="2875492" cy="490090"/>
          </a:xfrm>
          <a:prstGeom prst="rect">
            <a:avLst/>
          </a:prstGeom>
        </p:spPr>
        <p:txBody>
          <a:bodyPr vert="horz" lIns="89221" tIns="44610" rIns="89221" bIns="44610"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690563" y="576263"/>
            <a:ext cx="5254625" cy="3941762"/>
          </a:xfrm>
          <a:prstGeom prst="rect">
            <a:avLst/>
          </a:prstGeom>
          <a:noFill/>
          <a:ln w="12700">
            <a:solidFill>
              <a:prstClr val="black"/>
            </a:solidFill>
          </a:ln>
        </p:spPr>
        <p:txBody>
          <a:bodyPr vert="horz" lIns="89221" tIns="44610" rIns="89221" bIns="44610" rtlCol="0" anchor="ctr"/>
          <a:lstStyle/>
          <a:p>
            <a:endParaRPr lang="ja-JP" altLang="en-US" dirty="0"/>
          </a:p>
        </p:txBody>
      </p:sp>
      <p:sp>
        <p:nvSpPr>
          <p:cNvPr id="5" name="ノート プレースホルダー 4"/>
          <p:cNvSpPr>
            <a:spLocks noGrp="1"/>
          </p:cNvSpPr>
          <p:nvPr>
            <p:ph type="body" sz="quarter" idx="3"/>
          </p:nvPr>
        </p:nvSpPr>
        <p:spPr>
          <a:xfrm>
            <a:off x="378583" y="4566710"/>
            <a:ext cx="5878583" cy="4711090"/>
          </a:xfrm>
          <a:prstGeom prst="rect">
            <a:avLst/>
          </a:prstGeom>
        </p:spPr>
        <p:txBody>
          <a:bodyPr vert="horz" lIns="89221" tIns="44610" rIns="89221" bIns="446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277801"/>
            <a:ext cx="2875492" cy="490089"/>
          </a:xfrm>
          <a:prstGeom prst="rect">
            <a:avLst/>
          </a:prstGeom>
        </p:spPr>
        <p:txBody>
          <a:bodyPr vert="horz" lIns="89221" tIns="44610" rIns="89221" bIns="44610"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758725" y="9277801"/>
            <a:ext cx="2875492" cy="490089"/>
          </a:xfrm>
          <a:prstGeom prst="rect">
            <a:avLst/>
          </a:prstGeom>
        </p:spPr>
        <p:txBody>
          <a:bodyPr vert="horz" lIns="89221" tIns="44610" rIns="89221" bIns="44610"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スライド イメージ プレースホルダー 5">
            <a:extLst>
              <a:ext uri="{FF2B5EF4-FFF2-40B4-BE49-F238E27FC236}">
                <a16:creationId xmlns:a16="http://schemas.microsoft.com/office/drawing/2014/main" id="{9844B237-6E6E-3089-B10F-D20729026733}"/>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C30F7F7A-FC54-7B94-02D2-B34BCDBE20DB}"/>
              </a:ext>
            </a:extLst>
          </p:cNvPr>
          <p:cNvSpPr>
            <a:spLocks noGrp="1" noRot="1" noChangeAspect="1"/>
          </p:cNvSpPr>
          <p:nvPr>
            <p:ph type="sldImg"/>
          </p:nvPr>
        </p:nvSpPr>
        <p:spPr/>
      </p:sp>
    </p:spTree>
    <p:extLst>
      <p:ext uri="{BB962C8B-B14F-4D97-AF65-F5344CB8AC3E}">
        <p14:creationId xmlns:p14="http://schemas.microsoft.com/office/powerpoint/2010/main" val="157243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C7F9144B-710B-85D6-2730-3C25C4C7A289}"/>
              </a:ext>
            </a:extLst>
          </p:cNvPr>
          <p:cNvSpPr>
            <a:spLocks noGrp="1" noRot="1" noChangeAspect="1"/>
          </p:cNvSpPr>
          <p:nvPr>
            <p:ph type="sldImg"/>
          </p:nvPr>
        </p:nvSpPr>
        <p:spPr/>
      </p:sp>
    </p:spTree>
    <p:extLst>
      <p:ext uri="{BB962C8B-B14F-4D97-AF65-F5344CB8AC3E}">
        <p14:creationId xmlns:p14="http://schemas.microsoft.com/office/powerpoint/2010/main" val="360678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ADE5660C-C087-44E2-021C-23DA6B0E953E}"/>
              </a:ext>
            </a:extLst>
          </p:cNvPr>
          <p:cNvSpPr>
            <a:spLocks noGrp="1" noRot="1" noChangeAspect="1"/>
          </p:cNvSpPr>
          <p:nvPr>
            <p:ph type="sldImg"/>
          </p:nvPr>
        </p:nvSpPr>
        <p:spPr/>
      </p:sp>
    </p:spTree>
    <p:extLst>
      <p:ext uri="{BB962C8B-B14F-4D97-AF65-F5344CB8AC3E}">
        <p14:creationId xmlns:p14="http://schemas.microsoft.com/office/powerpoint/2010/main" val="191572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3FE1B690-171F-F865-9F32-E1714FBE8797}"/>
              </a:ext>
            </a:extLst>
          </p:cNvPr>
          <p:cNvSpPr>
            <a:spLocks noGrp="1" noRot="1" noChangeAspect="1"/>
          </p:cNvSpPr>
          <p:nvPr>
            <p:ph type="sldImg"/>
          </p:nvPr>
        </p:nvSpPr>
        <p:spPr/>
      </p:sp>
    </p:spTree>
    <p:extLst>
      <p:ext uri="{BB962C8B-B14F-4D97-AF65-F5344CB8AC3E}">
        <p14:creationId xmlns:p14="http://schemas.microsoft.com/office/powerpoint/2010/main" val="27234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5DF29054-C9E2-50E7-EC2D-635C535F6B3D}"/>
              </a:ext>
            </a:extLst>
          </p:cNvPr>
          <p:cNvSpPr>
            <a:spLocks noGrp="1" noRot="1" noChangeAspect="1"/>
          </p:cNvSpPr>
          <p:nvPr>
            <p:ph type="sldImg"/>
          </p:nvPr>
        </p:nvSpPr>
        <p:spPr/>
      </p:sp>
    </p:spTree>
    <p:extLst>
      <p:ext uri="{BB962C8B-B14F-4D97-AF65-F5344CB8AC3E}">
        <p14:creationId xmlns:p14="http://schemas.microsoft.com/office/powerpoint/2010/main" val="158980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2BC395C2-1D80-493B-167B-ABE264D2B546}"/>
              </a:ext>
            </a:extLst>
          </p:cNvPr>
          <p:cNvSpPr>
            <a:spLocks noGrp="1" noRot="1" noChangeAspect="1"/>
          </p:cNvSpPr>
          <p:nvPr>
            <p:ph type="sldImg"/>
          </p:nvPr>
        </p:nvSpPr>
        <p:spPr/>
      </p:sp>
    </p:spTree>
    <p:extLst>
      <p:ext uri="{BB962C8B-B14F-4D97-AF65-F5344CB8AC3E}">
        <p14:creationId xmlns:p14="http://schemas.microsoft.com/office/powerpoint/2010/main" val="356467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0164C503-3180-5702-229D-E949E6AEC3E3}"/>
              </a:ext>
            </a:extLst>
          </p:cNvPr>
          <p:cNvSpPr>
            <a:spLocks noGrp="1" noRot="1" noChangeAspect="1"/>
          </p:cNvSpPr>
          <p:nvPr>
            <p:ph type="sldImg"/>
          </p:nvPr>
        </p:nvSpPr>
        <p:spPr/>
      </p:sp>
    </p:spTree>
    <p:extLst>
      <p:ext uri="{BB962C8B-B14F-4D97-AF65-F5344CB8AC3E}">
        <p14:creationId xmlns:p14="http://schemas.microsoft.com/office/powerpoint/2010/main" val="170226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スライド イメージ プレースホルダー 6">
            <a:extLst>
              <a:ext uri="{FF2B5EF4-FFF2-40B4-BE49-F238E27FC236}">
                <a16:creationId xmlns:a16="http://schemas.microsoft.com/office/drawing/2014/main" id="{4BE799F2-96C4-E8FF-126D-A0E4C340DC62}"/>
              </a:ext>
            </a:extLst>
          </p:cNvPr>
          <p:cNvSpPr>
            <a:spLocks noGrp="1" noRot="1" noChangeAspect="1"/>
          </p:cNvSpPr>
          <p:nvPr>
            <p:ph type="sldImg"/>
          </p:nvPr>
        </p:nvSpPr>
        <p:spPr/>
      </p:sp>
    </p:spTree>
    <p:extLst>
      <p:ext uri="{BB962C8B-B14F-4D97-AF65-F5344CB8AC3E}">
        <p14:creationId xmlns:p14="http://schemas.microsoft.com/office/powerpoint/2010/main" val="273674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AD51B9FC-8CEC-33A2-F1AD-7764E844DA66}"/>
              </a:ext>
            </a:extLst>
          </p:cNvPr>
          <p:cNvSpPr>
            <a:spLocks noGrp="1" noRot="1" noChangeAspect="1"/>
          </p:cNvSpPr>
          <p:nvPr>
            <p:ph type="sldImg"/>
          </p:nvPr>
        </p:nvSpPr>
        <p:spPr/>
      </p:sp>
    </p:spTree>
    <p:extLst>
      <p:ext uri="{BB962C8B-B14F-4D97-AF65-F5344CB8AC3E}">
        <p14:creationId xmlns:p14="http://schemas.microsoft.com/office/powerpoint/2010/main" val="339522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スライド イメージ プレースホルダー 6">
            <a:extLst>
              <a:ext uri="{FF2B5EF4-FFF2-40B4-BE49-F238E27FC236}">
                <a16:creationId xmlns:a16="http://schemas.microsoft.com/office/drawing/2014/main" id="{137D0651-560F-C486-1E30-564406C46F21}"/>
              </a:ext>
            </a:extLst>
          </p:cNvPr>
          <p:cNvSpPr>
            <a:spLocks noGrp="1" noRot="1" noChangeAspect="1"/>
          </p:cNvSpPr>
          <p:nvPr>
            <p:ph type="sldImg"/>
          </p:nvPr>
        </p:nvSpPr>
        <p:spPr/>
      </p:sp>
    </p:spTree>
    <p:extLst>
      <p:ext uri="{BB962C8B-B14F-4D97-AF65-F5344CB8AC3E}">
        <p14:creationId xmlns:p14="http://schemas.microsoft.com/office/powerpoint/2010/main" val="358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2942116-699E-63D3-7286-84342C499106}"/>
              </a:ext>
            </a:extLst>
          </p:cNvPr>
          <p:cNvSpPr>
            <a:spLocks noGrp="1" noRot="1" noChangeAspect="1"/>
          </p:cNvSpPr>
          <p:nvPr>
            <p:ph type="sldImg"/>
          </p:nvPr>
        </p:nvSpPr>
        <p:spPr/>
      </p:sp>
    </p:spTree>
    <p:extLst>
      <p:ext uri="{BB962C8B-B14F-4D97-AF65-F5344CB8AC3E}">
        <p14:creationId xmlns:p14="http://schemas.microsoft.com/office/powerpoint/2010/main" val="4011429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7" name="スライド イメージ プレースホルダー 6">
            <a:extLst>
              <a:ext uri="{FF2B5EF4-FFF2-40B4-BE49-F238E27FC236}">
                <a16:creationId xmlns:a16="http://schemas.microsoft.com/office/drawing/2014/main" id="{6C6A78CD-97EB-931D-FD1A-343B5233C819}"/>
              </a:ext>
            </a:extLst>
          </p:cNvPr>
          <p:cNvSpPr>
            <a:spLocks noGrp="1" noRot="1" noChangeAspect="1"/>
          </p:cNvSpPr>
          <p:nvPr>
            <p:ph type="sldImg"/>
          </p:nvPr>
        </p:nvSpPr>
        <p:spPr/>
      </p:sp>
    </p:spTree>
    <p:extLst>
      <p:ext uri="{BB962C8B-B14F-4D97-AF65-F5344CB8AC3E}">
        <p14:creationId xmlns:p14="http://schemas.microsoft.com/office/powerpoint/2010/main" val="227912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3401F2E7-8041-829C-DED0-325FCC9D3525}"/>
              </a:ext>
            </a:extLst>
          </p:cNvPr>
          <p:cNvSpPr>
            <a:spLocks noGrp="1" noRot="1" noChangeAspect="1"/>
          </p:cNvSpPr>
          <p:nvPr>
            <p:ph type="sldImg"/>
          </p:nvPr>
        </p:nvSpPr>
        <p:spPr/>
      </p:sp>
    </p:spTree>
    <p:extLst>
      <p:ext uri="{BB962C8B-B14F-4D97-AF65-F5344CB8AC3E}">
        <p14:creationId xmlns:p14="http://schemas.microsoft.com/office/powerpoint/2010/main" val="192334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C287B835-665A-4E1B-AB9E-AAB136A09F1F}"/>
              </a:ext>
            </a:extLst>
          </p:cNvPr>
          <p:cNvSpPr>
            <a:spLocks noGrp="1" noRot="1" noChangeAspect="1"/>
          </p:cNvSpPr>
          <p:nvPr>
            <p:ph type="sldImg"/>
          </p:nvPr>
        </p:nvSpPr>
        <p:spPr/>
      </p:sp>
    </p:spTree>
    <p:extLst>
      <p:ext uri="{BB962C8B-B14F-4D97-AF65-F5344CB8AC3E}">
        <p14:creationId xmlns:p14="http://schemas.microsoft.com/office/powerpoint/2010/main" val="108233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7" name="スライド イメージ プレースホルダー 6">
            <a:extLst>
              <a:ext uri="{FF2B5EF4-FFF2-40B4-BE49-F238E27FC236}">
                <a16:creationId xmlns:a16="http://schemas.microsoft.com/office/drawing/2014/main" id="{AD6740AC-04B6-9DDA-FC81-E18D55B78BEF}"/>
              </a:ext>
            </a:extLst>
          </p:cNvPr>
          <p:cNvSpPr>
            <a:spLocks noGrp="1" noRot="1" noChangeAspect="1"/>
          </p:cNvSpPr>
          <p:nvPr>
            <p:ph type="sldImg"/>
          </p:nvPr>
        </p:nvSpPr>
        <p:spPr/>
      </p:sp>
    </p:spTree>
    <p:extLst>
      <p:ext uri="{BB962C8B-B14F-4D97-AF65-F5344CB8AC3E}">
        <p14:creationId xmlns:p14="http://schemas.microsoft.com/office/powerpoint/2010/main" val="279883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7" name="スライド イメージ プレースホルダー 6">
            <a:extLst>
              <a:ext uri="{FF2B5EF4-FFF2-40B4-BE49-F238E27FC236}">
                <a16:creationId xmlns:a16="http://schemas.microsoft.com/office/drawing/2014/main" id="{2586053F-CBF6-CE88-43AC-CD795CB24D5F}"/>
              </a:ext>
            </a:extLst>
          </p:cNvPr>
          <p:cNvSpPr>
            <a:spLocks noGrp="1" noRot="1" noChangeAspect="1"/>
          </p:cNvSpPr>
          <p:nvPr>
            <p:ph type="sldImg"/>
          </p:nvPr>
        </p:nvSpPr>
        <p:spPr/>
      </p:sp>
    </p:spTree>
    <p:extLst>
      <p:ext uri="{BB962C8B-B14F-4D97-AF65-F5344CB8AC3E}">
        <p14:creationId xmlns:p14="http://schemas.microsoft.com/office/powerpoint/2010/main" val="180037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7" name="スライド イメージ プレースホルダー 6">
            <a:extLst>
              <a:ext uri="{FF2B5EF4-FFF2-40B4-BE49-F238E27FC236}">
                <a16:creationId xmlns:a16="http://schemas.microsoft.com/office/drawing/2014/main" id="{BFEEDF0E-046C-A1A2-8331-48B41035DAAF}"/>
              </a:ext>
            </a:extLst>
          </p:cNvPr>
          <p:cNvSpPr>
            <a:spLocks noGrp="1" noRot="1" noChangeAspect="1"/>
          </p:cNvSpPr>
          <p:nvPr>
            <p:ph type="sldImg"/>
          </p:nvPr>
        </p:nvSpPr>
        <p:spPr/>
      </p:sp>
    </p:spTree>
    <p:extLst>
      <p:ext uri="{BB962C8B-B14F-4D97-AF65-F5344CB8AC3E}">
        <p14:creationId xmlns:p14="http://schemas.microsoft.com/office/powerpoint/2010/main" val="383213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7" name="スライド イメージ プレースホルダー 6">
            <a:extLst>
              <a:ext uri="{FF2B5EF4-FFF2-40B4-BE49-F238E27FC236}">
                <a16:creationId xmlns:a16="http://schemas.microsoft.com/office/drawing/2014/main" id="{EE11C6F7-524D-CEDD-46D3-4C69ED27E4DD}"/>
              </a:ext>
            </a:extLst>
          </p:cNvPr>
          <p:cNvSpPr>
            <a:spLocks noGrp="1" noRot="1" noChangeAspect="1"/>
          </p:cNvSpPr>
          <p:nvPr>
            <p:ph type="sldImg"/>
          </p:nvPr>
        </p:nvSpPr>
        <p:spPr/>
      </p:sp>
    </p:spTree>
    <p:extLst>
      <p:ext uri="{BB962C8B-B14F-4D97-AF65-F5344CB8AC3E}">
        <p14:creationId xmlns:p14="http://schemas.microsoft.com/office/powerpoint/2010/main" val="47952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7" name="スライド イメージ プレースホルダー 6">
            <a:extLst>
              <a:ext uri="{FF2B5EF4-FFF2-40B4-BE49-F238E27FC236}">
                <a16:creationId xmlns:a16="http://schemas.microsoft.com/office/drawing/2014/main" id="{5FB79AE2-5E70-DD54-15FA-784660C827B0}"/>
              </a:ext>
            </a:extLst>
          </p:cNvPr>
          <p:cNvSpPr>
            <a:spLocks noGrp="1" noRot="1" noChangeAspect="1"/>
          </p:cNvSpPr>
          <p:nvPr>
            <p:ph type="sldImg"/>
          </p:nvPr>
        </p:nvSpPr>
        <p:spPr/>
      </p:sp>
    </p:spTree>
    <p:extLst>
      <p:ext uri="{BB962C8B-B14F-4D97-AF65-F5344CB8AC3E}">
        <p14:creationId xmlns:p14="http://schemas.microsoft.com/office/powerpoint/2010/main" val="3763116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7" name="スライド イメージ プレースホルダー 6">
            <a:extLst>
              <a:ext uri="{FF2B5EF4-FFF2-40B4-BE49-F238E27FC236}">
                <a16:creationId xmlns:a16="http://schemas.microsoft.com/office/drawing/2014/main" id="{D7267C37-AB67-8C0B-2275-0A06D142CA2E}"/>
              </a:ext>
            </a:extLst>
          </p:cNvPr>
          <p:cNvSpPr>
            <a:spLocks noGrp="1" noRot="1" noChangeAspect="1"/>
          </p:cNvSpPr>
          <p:nvPr>
            <p:ph type="sldImg"/>
          </p:nvPr>
        </p:nvSpPr>
        <p:spPr/>
      </p:sp>
    </p:spTree>
    <p:extLst>
      <p:ext uri="{BB962C8B-B14F-4D97-AF65-F5344CB8AC3E}">
        <p14:creationId xmlns:p14="http://schemas.microsoft.com/office/powerpoint/2010/main" val="75256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7" name="スライド イメージ プレースホルダー 6">
            <a:extLst>
              <a:ext uri="{FF2B5EF4-FFF2-40B4-BE49-F238E27FC236}">
                <a16:creationId xmlns:a16="http://schemas.microsoft.com/office/drawing/2014/main" id="{88EE6CF6-DFD3-C9C2-4648-2AB0E7C87BDB}"/>
              </a:ext>
            </a:extLst>
          </p:cNvPr>
          <p:cNvSpPr>
            <a:spLocks noGrp="1" noRot="1" noChangeAspect="1"/>
          </p:cNvSpPr>
          <p:nvPr>
            <p:ph type="sldImg"/>
          </p:nvPr>
        </p:nvSpPr>
        <p:spPr/>
      </p:sp>
    </p:spTree>
    <p:extLst>
      <p:ext uri="{BB962C8B-B14F-4D97-AF65-F5344CB8AC3E}">
        <p14:creationId xmlns:p14="http://schemas.microsoft.com/office/powerpoint/2010/main" val="240767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4399FCE1-F10A-6716-5647-DF9F5B71B397}"/>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7" name="スライド イメージ プレースホルダー 6">
            <a:extLst>
              <a:ext uri="{FF2B5EF4-FFF2-40B4-BE49-F238E27FC236}">
                <a16:creationId xmlns:a16="http://schemas.microsoft.com/office/drawing/2014/main" id="{F1202AEF-576A-A4A7-9AFE-D0145A6064F9}"/>
              </a:ext>
            </a:extLst>
          </p:cNvPr>
          <p:cNvSpPr>
            <a:spLocks noGrp="1" noRot="1" noChangeAspect="1"/>
          </p:cNvSpPr>
          <p:nvPr>
            <p:ph type="sldImg"/>
          </p:nvPr>
        </p:nvSpPr>
        <p:spPr/>
      </p:sp>
    </p:spTree>
    <p:extLst>
      <p:ext uri="{BB962C8B-B14F-4D97-AF65-F5344CB8AC3E}">
        <p14:creationId xmlns:p14="http://schemas.microsoft.com/office/powerpoint/2010/main" val="829494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dirty="0"/>
          </a:p>
        </p:txBody>
      </p:sp>
      <p:sp>
        <p:nvSpPr>
          <p:cNvPr id="7" name="スライド イメージ プレースホルダー 6">
            <a:extLst>
              <a:ext uri="{FF2B5EF4-FFF2-40B4-BE49-F238E27FC236}">
                <a16:creationId xmlns:a16="http://schemas.microsoft.com/office/drawing/2014/main" id="{3C7F5A85-4880-B7C8-28B1-F647EF500EF8}"/>
              </a:ext>
            </a:extLst>
          </p:cNvPr>
          <p:cNvSpPr>
            <a:spLocks noGrp="1" noRot="1" noChangeAspect="1"/>
          </p:cNvSpPr>
          <p:nvPr>
            <p:ph type="sldImg"/>
          </p:nvPr>
        </p:nvSpPr>
        <p:spPr/>
      </p:sp>
    </p:spTree>
    <p:extLst>
      <p:ext uri="{BB962C8B-B14F-4D97-AF65-F5344CB8AC3E}">
        <p14:creationId xmlns:p14="http://schemas.microsoft.com/office/powerpoint/2010/main" val="2093373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dirty="0"/>
          </a:p>
        </p:txBody>
      </p:sp>
      <p:sp>
        <p:nvSpPr>
          <p:cNvPr id="7" name="スライド イメージ プレースホルダー 6">
            <a:extLst>
              <a:ext uri="{FF2B5EF4-FFF2-40B4-BE49-F238E27FC236}">
                <a16:creationId xmlns:a16="http://schemas.microsoft.com/office/drawing/2014/main" id="{36691A0D-422D-8BCC-D20C-95170EA7DFA8}"/>
              </a:ext>
            </a:extLst>
          </p:cNvPr>
          <p:cNvSpPr>
            <a:spLocks noGrp="1" noRot="1" noChangeAspect="1"/>
          </p:cNvSpPr>
          <p:nvPr>
            <p:ph type="sldImg"/>
          </p:nvPr>
        </p:nvSpPr>
        <p:spPr/>
      </p:sp>
    </p:spTree>
    <p:extLst>
      <p:ext uri="{BB962C8B-B14F-4D97-AF65-F5344CB8AC3E}">
        <p14:creationId xmlns:p14="http://schemas.microsoft.com/office/powerpoint/2010/main" val="1588010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dirty="0"/>
          </a:p>
        </p:txBody>
      </p:sp>
      <p:sp>
        <p:nvSpPr>
          <p:cNvPr id="7" name="スライド イメージ プレースホルダー 6">
            <a:extLst>
              <a:ext uri="{FF2B5EF4-FFF2-40B4-BE49-F238E27FC236}">
                <a16:creationId xmlns:a16="http://schemas.microsoft.com/office/drawing/2014/main" id="{3AFD58C4-CFD8-EB7B-700D-18F9C98A2C20}"/>
              </a:ext>
            </a:extLst>
          </p:cNvPr>
          <p:cNvSpPr>
            <a:spLocks noGrp="1" noRot="1" noChangeAspect="1"/>
          </p:cNvSpPr>
          <p:nvPr>
            <p:ph type="sldImg"/>
          </p:nvPr>
        </p:nvSpPr>
        <p:spPr/>
      </p:sp>
    </p:spTree>
    <p:extLst>
      <p:ext uri="{BB962C8B-B14F-4D97-AF65-F5344CB8AC3E}">
        <p14:creationId xmlns:p14="http://schemas.microsoft.com/office/powerpoint/2010/main" val="2358089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7" name="スライド イメージ プレースホルダー 6">
            <a:extLst>
              <a:ext uri="{FF2B5EF4-FFF2-40B4-BE49-F238E27FC236}">
                <a16:creationId xmlns:a16="http://schemas.microsoft.com/office/drawing/2014/main" id="{C168D254-91FF-B025-05C2-70C8292DA301}"/>
              </a:ext>
            </a:extLst>
          </p:cNvPr>
          <p:cNvSpPr>
            <a:spLocks noGrp="1" noRot="1" noChangeAspect="1"/>
          </p:cNvSpPr>
          <p:nvPr>
            <p:ph type="sldImg"/>
          </p:nvPr>
        </p:nvSpPr>
        <p:spPr/>
      </p:sp>
    </p:spTree>
    <p:extLst>
      <p:ext uri="{BB962C8B-B14F-4D97-AF65-F5344CB8AC3E}">
        <p14:creationId xmlns:p14="http://schemas.microsoft.com/office/powerpoint/2010/main" val="4071784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7" name="スライド イメージ プレースホルダー 6">
            <a:extLst>
              <a:ext uri="{FF2B5EF4-FFF2-40B4-BE49-F238E27FC236}">
                <a16:creationId xmlns:a16="http://schemas.microsoft.com/office/drawing/2014/main" id="{AD0A6016-16A0-FC14-5194-79EE0998C5A0}"/>
              </a:ext>
            </a:extLst>
          </p:cNvPr>
          <p:cNvSpPr>
            <a:spLocks noGrp="1" noRot="1" noChangeAspect="1"/>
          </p:cNvSpPr>
          <p:nvPr>
            <p:ph type="sldImg"/>
          </p:nvPr>
        </p:nvSpPr>
        <p:spPr/>
      </p:sp>
    </p:spTree>
    <p:extLst>
      <p:ext uri="{BB962C8B-B14F-4D97-AF65-F5344CB8AC3E}">
        <p14:creationId xmlns:p14="http://schemas.microsoft.com/office/powerpoint/2010/main" val="3390438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7" name="スライド イメージ プレースホルダー 6">
            <a:extLst>
              <a:ext uri="{FF2B5EF4-FFF2-40B4-BE49-F238E27FC236}">
                <a16:creationId xmlns:a16="http://schemas.microsoft.com/office/drawing/2014/main" id="{976312BA-7C55-A690-284E-5CA31D384197}"/>
              </a:ext>
            </a:extLst>
          </p:cNvPr>
          <p:cNvSpPr>
            <a:spLocks noGrp="1" noRot="1" noChangeAspect="1"/>
          </p:cNvSpPr>
          <p:nvPr>
            <p:ph type="sldImg"/>
          </p:nvPr>
        </p:nvSpPr>
        <p:spPr/>
      </p:sp>
    </p:spTree>
    <p:extLst>
      <p:ext uri="{BB962C8B-B14F-4D97-AF65-F5344CB8AC3E}">
        <p14:creationId xmlns:p14="http://schemas.microsoft.com/office/powerpoint/2010/main" val="2577087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7" name="スライド イメージ プレースホルダー 6">
            <a:extLst>
              <a:ext uri="{FF2B5EF4-FFF2-40B4-BE49-F238E27FC236}">
                <a16:creationId xmlns:a16="http://schemas.microsoft.com/office/drawing/2014/main" id="{7C3A8568-6363-E3FC-4E58-05AB62F7390A}"/>
              </a:ext>
            </a:extLst>
          </p:cNvPr>
          <p:cNvSpPr>
            <a:spLocks noGrp="1" noRot="1" noChangeAspect="1"/>
          </p:cNvSpPr>
          <p:nvPr>
            <p:ph type="sldImg"/>
          </p:nvPr>
        </p:nvSpPr>
        <p:spPr/>
      </p:sp>
    </p:spTree>
    <p:extLst>
      <p:ext uri="{BB962C8B-B14F-4D97-AF65-F5344CB8AC3E}">
        <p14:creationId xmlns:p14="http://schemas.microsoft.com/office/powerpoint/2010/main" val="2428351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7" name="スライド イメージ プレースホルダー 6">
            <a:extLst>
              <a:ext uri="{FF2B5EF4-FFF2-40B4-BE49-F238E27FC236}">
                <a16:creationId xmlns:a16="http://schemas.microsoft.com/office/drawing/2014/main" id="{4A88F4ED-6BCD-0165-5B88-3BEC985839C4}"/>
              </a:ext>
            </a:extLst>
          </p:cNvPr>
          <p:cNvSpPr>
            <a:spLocks noGrp="1" noRot="1" noChangeAspect="1"/>
          </p:cNvSpPr>
          <p:nvPr>
            <p:ph type="sldImg"/>
          </p:nvPr>
        </p:nvSpPr>
        <p:spPr/>
      </p:sp>
    </p:spTree>
    <p:extLst>
      <p:ext uri="{BB962C8B-B14F-4D97-AF65-F5344CB8AC3E}">
        <p14:creationId xmlns:p14="http://schemas.microsoft.com/office/powerpoint/2010/main" val="3895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スライド イメージ プレースホルダー 6">
            <a:extLst>
              <a:ext uri="{FF2B5EF4-FFF2-40B4-BE49-F238E27FC236}">
                <a16:creationId xmlns:a16="http://schemas.microsoft.com/office/drawing/2014/main" id="{DDB2100F-574C-410C-00AC-4237CA641C40}"/>
              </a:ext>
            </a:extLst>
          </p:cNvPr>
          <p:cNvSpPr>
            <a:spLocks noGrp="1" noRot="1" noChangeAspect="1"/>
          </p:cNvSpPr>
          <p:nvPr>
            <p:ph type="sldImg"/>
          </p:nvPr>
        </p:nvSpPr>
        <p:spPr/>
      </p:sp>
    </p:spTree>
    <p:extLst>
      <p:ext uri="{BB962C8B-B14F-4D97-AF65-F5344CB8AC3E}">
        <p14:creationId xmlns:p14="http://schemas.microsoft.com/office/powerpoint/2010/main" val="124358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EF4DC2C8-82AE-27F7-5D15-91D0E2F1A718}"/>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7" name="スライド イメージ プレースホルダー 6">
            <a:extLst>
              <a:ext uri="{FF2B5EF4-FFF2-40B4-BE49-F238E27FC236}">
                <a16:creationId xmlns:a16="http://schemas.microsoft.com/office/drawing/2014/main" id="{6EEB4C0B-EF46-B5A6-C49D-6D2271FC9871}"/>
              </a:ext>
            </a:extLst>
          </p:cNvPr>
          <p:cNvSpPr>
            <a:spLocks noGrp="1" noRot="1" noChangeAspect="1"/>
          </p:cNvSpPr>
          <p:nvPr>
            <p:ph type="sldImg"/>
          </p:nvPr>
        </p:nvSpPr>
        <p:spPr/>
      </p:sp>
    </p:spTree>
    <p:extLst>
      <p:ext uri="{BB962C8B-B14F-4D97-AF65-F5344CB8AC3E}">
        <p14:creationId xmlns:p14="http://schemas.microsoft.com/office/powerpoint/2010/main" val="1897175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7" name="スライド イメージ プレースホルダー 6">
            <a:extLst>
              <a:ext uri="{FF2B5EF4-FFF2-40B4-BE49-F238E27FC236}">
                <a16:creationId xmlns:a16="http://schemas.microsoft.com/office/drawing/2014/main" id="{D8B5B5F8-2970-D7B0-6C6D-6C9ED287C67D}"/>
              </a:ext>
            </a:extLst>
          </p:cNvPr>
          <p:cNvSpPr>
            <a:spLocks noGrp="1" noRot="1" noChangeAspect="1"/>
          </p:cNvSpPr>
          <p:nvPr>
            <p:ph type="sldImg"/>
          </p:nvPr>
        </p:nvSpPr>
        <p:spPr/>
      </p:sp>
    </p:spTree>
    <p:extLst>
      <p:ext uri="{BB962C8B-B14F-4D97-AF65-F5344CB8AC3E}">
        <p14:creationId xmlns:p14="http://schemas.microsoft.com/office/powerpoint/2010/main" val="3202374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10" name="スライド イメージ プレースホルダー 9">
            <a:extLst>
              <a:ext uri="{FF2B5EF4-FFF2-40B4-BE49-F238E27FC236}">
                <a16:creationId xmlns:a16="http://schemas.microsoft.com/office/drawing/2014/main" id="{8187F00E-F67C-7297-3CBF-AE5B568B4900}"/>
              </a:ext>
            </a:extLst>
          </p:cNvPr>
          <p:cNvSpPr>
            <a:spLocks noGrp="1" noRot="1" noChangeAspect="1"/>
          </p:cNvSpPr>
          <p:nvPr>
            <p:ph type="sldImg"/>
          </p:nvPr>
        </p:nvSpPr>
        <p:spPr/>
      </p:sp>
    </p:spTree>
    <p:extLst>
      <p:ext uri="{BB962C8B-B14F-4D97-AF65-F5344CB8AC3E}">
        <p14:creationId xmlns:p14="http://schemas.microsoft.com/office/powerpoint/2010/main" val="320947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7" name="スライド イメージ プレースホルダー 6">
            <a:extLst>
              <a:ext uri="{FF2B5EF4-FFF2-40B4-BE49-F238E27FC236}">
                <a16:creationId xmlns:a16="http://schemas.microsoft.com/office/drawing/2014/main" id="{A704E58E-3CC1-3D6E-463A-B4925B713554}"/>
              </a:ext>
            </a:extLst>
          </p:cNvPr>
          <p:cNvSpPr>
            <a:spLocks noGrp="1" noRot="1" noChangeAspect="1"/>
          </p:cNvSpPr>
          <p:nvPr>
            <p:ph type="sldImg"/>
          </p:nvPr>
        </p:nvSpPr>
        <p:spPr/>
      </p:sp>
    </p:spTree>
    <p:extLst>
      <p:ext uri="{BB962C8B-B14F-4D97-AF65-F5344CB8AC3E}">
        <p14:creationId xmlns:p14="http://schemas.microsoft.com/office/powerpoint/2010/main" val="3592182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7" name="スライド イメージ プレースホルダー 6">
            <a:extLst>
              <a:ext uri="{FF2B5EF4-FFF2-40B4-BE49-F238E27FC236}">
                <a16:creationId xmlns:a16="http://schemas.microsoft.com/office/drawing/2014/main" id="{69C53C35-EB8E-8B80-3238-03EF13EBB066}"/>
              </a:ext>
            </a:extLst>
          </p:cNvPr>
          <p:cNvSpPr>
            <a:spLocks noGrp="1" noRot="1" noChangeAspect="1"/>
          </p:cNvSpPr>
          <p:nvPr>
            <p:ph type="sldImg"/>
          </p:nvPr>
        </p:nvSpPr>
        <p:spPr/>
      </p:sp>
    </p:spTree>
    <p:extLst>
      <p:ext uri="{BB962C8B-B14F-4D97-AF65-F5344CB8AC3E}">
        <p14:creationId xmlns:p14="http://schemas.microsoft.com/office/powerpoint/2010/main" val="3659627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7" name="スライド イメージ プレースホルダー 6">
            <a:extLst>
              <a:ext uri="{FF2B5EF4-FFF2-40B4-BE49-F238E27FC236}">
                <a16:creationId xmlns:a16="http://schemas.microsoft.com/office/drawing/2014/main" id="{928422FE-79F5-5037-8FFA-B6DBABCE13F8}"/>
              </a:ext>
            </a:extLst>
          </p:cNvPr>
          <p:cNvSpPr>
            <a:spLocks noGrp="1" noRot="1" noChangeAspect="1"/>
          </p:cNvSpPr>
          <p:nvPr>
            <p:ph type="sldImg"/>
          </p:nvPr>
        </p:nvSpPr>
        <p:spPr/>
      </p:sp>
    </p:spTree>
    <p:extLst>
      <p:ext uri="{BB962C8B-B14F-4D97-AF65-F5344CB8AC3E}">
        <p14:creationId xmlns:p14="http://schemas.microsoft.com/office/powerpoint/2010/main" val="3954454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B89ABC8-70C6-E0B2-EA7B-EF987D743575}"/>
              </a:ext>
            </a:extLst>
          </p:cNvPr>
          <p:cNvSpPr>
            <a:spLocks noGrp="1" noRot="1" noChangeAspect="1"/>
          </p:cNvSpPr>
          <p:nvPr>
            <p:ph type="sldImg"/>
          </p:nvPr>
        </p:nvSpPr>
        <p:spPr/>
      </p:sp>
    </p:spTree>
    <p:extLst>
      <p:ext uri="{BB962C8B-B14F-4D97-AF65-F5344CB8AC3E}">
        <p14:creationId xmlns:p14="http://schemas.microsoft.com/office/powerpoint/2010/main" val="2087692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73</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48EFB7CF-D013-37EC-D744-D1C66633ED9F}"/>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32</a:t>
            </a:fld>
            <a:endParaRPr lang="ja-JP" altLang="en-US"/>
          </a:p>
        </p:txBody>
      </p:sp>
      <p:sp>
        <p:nvSpPr>
          <p:cNvPr id="10" name="スライド イメージ プレースホルダー 9">
            <a:extLst>
              <a:ext uri="{FF2B5EF4-FFF2-40B4-BE49-F238E27FC236}">
                <a16:creationId xmlns:a16="http://schemas.microsoft.com/office/drawing/2014/main" id="{14E8A9AF-825D-6C8A-D47C-9BC2D7F94778}"/>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E6DB8D32-2FB7-912F-ADF3-A7849426C21F}"/>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2EC5E41F-BEE5-5BA5-227E-30D852F4FF8B}"/>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B0E9F8CB-ACB5-4D25-E6D2-577ED3E8F58A}"/>
              </a:ext>
            </a:extLst>
          </p:cNvPr>
          <p:cNvSpPr>
            <a:spLocks noGrp="1" noRot="1" noChangeAspect="1"/>
          </p:cNvSpPr>
          <p:nvPr>
            <p:ph type="sldImg"/>
          </p:nvPr>
        </p:nvSpPr>
        <p:spPr/>
      </p:sp>
    </p:spTree>
    <p:extLst>
      <p:ext uri="{BB962C8B-B14F-4D97-AF65-F5344CB8AC3E}">
        <p14:creationId xmlns:p14="http://schemas.microsoft.com/office/powerpoint/2010/main" val="40587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3.bin"/><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3.bin"/><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3.bin"/><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3.bin"/><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3.bin"/><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3.bin"/><Relationship Id="rId5" Type="http://schemas.openxmlformats.org/officeDocument/2006/relationships/image" Target="../media/image2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3.bin"/><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3.bin"/><Relationship Id="rId5" Type="http://schemas.openxmlformats.org/officeDocument/2006/relationships/image" Target="../media/image42.jpe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3.bin"/><Relationship Id="rId5" Type="http://schemas.openxmlformats.org/officeDocument/2006/relationships/image" Target="../media/image44.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3.bin"/><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3.bin"/><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3.bin"/><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3.bin"/><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3.bin"/><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3.bin"/><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3.bin"/><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bin"/><Relationship Id="rId5" Type="http://schemas.openxmlformats.org/officeDocument/2006/relationships/image" Target="../media/image29.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oleObject" Target="../embeddings/oleObject3.bin"/><Relationship Id="rId5" Type="http://schemas.openxmlformats.org/officeDocument/2006/relationships/image" Target="../media/image71.jpeg"/><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image" Target="../media/image73.jpeg"/><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image" Target="../media/image75.jpeg"/><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oleObject" Target="../embeddings/oleObject3.bin"/><Relationship Id="rId5" Type="http://schemas.openxmlformats.org/officeDocument/2006/relationships/image" Target="../media/image75.jpeg"/><Relationship Id="rId4" Type="http://schemas.openxmlformats.org/officeDocument/2006/relationships/image" Target="../media/image7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oleObject" Target="../embeddings/oleObject3.bin"/><Relationship Id="rId5" Type="http://schemas.openxmlformats.org/officeDocument/2006/relationships/image" Target="../media/image75.jpeg"/><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oleObject" Target="../embeddings/oleObject3.bin"/><Relationship Id="rId5" Type="http://schemas.openxmlformats.org/officeDocument/2006/relationships/image" Target="../media/image79.jp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81.wmf"/><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image" Target="../media/image80.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7.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4.bin"/><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oleObject" Target="../embeddings/oleObject4.bin"/><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4.bin"/><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3.bin"/><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730830" y="2313608"/>
            <a:ext cx="6226627"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オンライン診療・服薬指導アプリ</a:t>
            </a:r>
            <a:r>
              <a:rPr lang="en-US" altLang="ja-JP" sz="4799" dirty="0">
                <a:solidFill>
                  <a:srgbClr val="4472C4"/>
                </a:solidFill>
                <a:latin typeface="BIZ UDPゴシック" panose="020B0400000000000000" pitchFamily="50" charset="-128"/>
                <a:ea typeface="BIZ UDPゴシック" panose="020B0400000000000000" pitchFamily="50" charset="-128"/>
              </a:rPr>
              <a:t>CLINICS </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Tree>
    <p:extLst>
      <p:ext uri="{BB962C8B-B14F-4D97-AF65-F5344CB8AC3E}">
        <p14:creationId xmlns:p14="http://schemas.microsoft.com/office/powerpoint/2010/main" val="422291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1760567-9BF2-97C5-22F3-935F74746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768" y="241425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93574F6F-099C-0F01-59B1-19B725349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843" y="2407767"/>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「アカウント登録・ログイン」を押します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電話番号で登録」	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4" name="四角形: 角を丸くする 23">
            <a:extLst>
              <a:ext uri="{FF2B5EF4-FFF2-40B4-BE49-F238E27FC236}">
                <a16:creationId xmlns:a16="http://schemas.microsoft.com/office/drawing/2014/main" id="{5CE9E824-145F-C943-A9B5-C96BFD384EDF}"/>
              </a:ext>
            </a:extLst>
          </p:cNvPr>
          <p:cNvSpPr/>
          <p:nvPr/>
        </p:nvSpPr>
        <p:spPr>
          <a:xfrm>
            <a:off x="1302847" y="4845245"/>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796A93C7-A519-AD0E-C92C-F8AF0D04434C}"/>
              </a:ext>
            </a:extLst>
          </p:cNvPr>
          <p:cNvSpPr/>
          <p:nvPr/>
        </p:nvSpPr>
        <p:spPr>
          <a:xfrm>
            <a:off x="5481073" y="446356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73CC5E8-47E3-28A3-5C13-BC2600DE99C6}"/>
              </a:ext>
            </a:extLst>
          </p:cNvPr>
          <p:cNvSpPr txBox="1"/>
          <p:nvPr/>
        </p:nvSpPr>
        <p:spPr>
          <a:xfrm>
            <a:off x="7874953" y="3056890"/>
            <a:ext cx="1243843" cy="2602572"/>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他の方法でも登録可能ですが、本教材では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「電話番号で登録」で進めさせていただきます</a:t>
            </a:r>
          </a:p>
        </p:txBody>
      </p:sp>
    </p:spTree>
    <p:extLst>
      <p:ext uri="{BB962C8B-B14F-4D97-AF65-F5344CB8AC3E}">
        <p14:creationId xmlns:p14="http://schemas.microsoft.com/office/powerpoint/2010/main" val="1325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7">
            <a:extLst>
              <a:ext uri="{FF2B5EF4-FFF2-40B4-BE49-F238E27FC236}">
                <a16:creationId xmlns:a16="http://schemas.microsoft.com/office/drawing/2014/main" id="{CDF10EBA-E098-4683-FE89-1B7C18342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769" y="2407767"/>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DD88D754-7894-D011-3699-A2BABC577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61" y="240678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姓名・生年月日・性別を入力します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電話番号・メールアドレス（任意）を入力、パスワードを設定します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4" name="四角形: 角を丸くする 23">
            <a:extLst>
              <a:ext uri="{FF2B5EF4-FFF2-40B4-BE49-F238E27FC236}">
                <a16:creationId xmlns:a16="http://schemas.microsoft.com/office/drawing/2014/main" id="{FC313626-F9F5-37A4-3942-0E0292537C8B}"/>
              </a:ext>
            </a:extLst>
          </p:cNvPr>
          <p:cNvSpPr/>
          <p:nvPr/>
        </p:nvSpPr>
        <p:spPr>
          <a:xfrm>
            <a:off x="1295080" y="3429000"/>
            <a:ext cx="2291137" cy="1137782"/>
          </a:xfrm>
          <a:prstGeom prst="roundRect">
            <a:avLst>
              <a:gd name="adj" fmla="val 1344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6FD847CB-FDBA-0AD6-D02F-36EFDBA62F05}"/>
              </a:ext>
            </a:extLst>
          </p:cNvPr>
          <p:cNvSpPr/>
          <p:nvPr/>
        </p:nvSpPr>
        <p:spPr>
          <a:xfrm>
            <a:off x="1295080" y="483848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942D1BA7-2831-1783-DB72-3947D6D85C75}"/>
              </a:ext>
            </a:extLst>
          </p:cNvPr>
          <p:cNvSpPr/>
          <p:nvPr/>
        </p:nvSpPr>
        <p:spPr>
          <a:xfrm>
            <a:off x="1295081" y="5578795"/>
            <a:ext cx="834934" cy="6553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D4C19207-61A3-326E-1FEE-848F44D63752}"/>
              </a:ext>
            </a:extLst>
          </p:cNvPr>
          <p:cNvSpPr/>
          <p:nvPr/>
        </p:nvSpPr>
        <p:spPr>
          <a:xfrm>
            <a:off x="5450619" y="3273395"/>
            <a:ext cx="2291137" cy="653363"/>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AF955BE9-5047-E9B1-0C72-0194EB825702}"/>
              </a:ext>
            </a:extLst>
          </p:cNvPr>
          <p:cNvSpPr/>
          <p:nvPr/>
        </p:nvSpPr>
        <p:spPr>
          <a:xfrm>
            <a:off x="5450619" y="3984209"/>
            <a:ext cx="2291137" cy="65336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8E620BAE-0D72-36BD-C00C-BFC06AF0C0AA}"/>
              </a:ext>
            </a:extLst>
          </p:cNvPr>
          <p:cNvSpPr/>
          <p:nvPr/>
        </p:nvSpPr>
        <p:spPr>
          <a:xfrm>
            <a:off x="5450619" y="4692427"/>
            <a:ext cx="2291137" cy="1065994"/>
          </a:xfrm>
          <a:prstGeom prst="roundRect">
            <a:avLst>
              <a:gd name="adj" fmla="val 1637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203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790BD2-C111-E987-E21C-FFC299E02A7E}"/>
              </a:ext>
            </a:extLst>
          </p:cNvPr>
          <p:cNvPicPr>
            <a:picLocks noChangeAspect="1"/>
          </p:cNvPicPr>
          <p:nvPr/>
        </p:nvPicPr>
        <p:blipFill>
          <a:blip r:embed="rId4"/>
          <a:stretch>
            <a:fillRect/>
          </a:stretch>
        </p:blipFill>
        <p:spPr>
          <a:xfrm>
            <a:off x="5406417" y="2394954"/>
            <a:ext cx="2450804" cy="4340728"/>
          </a:xfrm>
          <a:prstGeom prst="rect">
            <a:avLst/>
          </a:prstGeom>
        </p:spPr>
      </p:pic>
      <p:pic>
        <p:nvPicPr>
          <p:cNvPr id="22" name="Picture 8">
            <a:extLst>
              <a:ext uri="{FF2B5EF4-FFF2-40B4-BE49-F238E27FC236}">
                <a16:creationId xmlns:a16="http://schemas.microsoft.com/office/drawing/2014/main" id="{36DFFC6C-7374-7BA8-166C-744C4FEE5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601"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39029"/>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「アカウント登録」を押します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52992"/>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登録したアドレスに届く</a:t>
            </a:r>
            <a:r>
              <a:rPr lang="en-US" altLang="ja-JP" sz="1800" dirty="0">
                <a:solidFill>
                  <a:prstClr val="black"/>
                </a:solidFill>
                <a:latin typeface="BIZ UDPゴシック" panose="020B0400000000000000" pitchFamily="50" charset="-128"/>
                <a:ea typeface="BIZ UDPゴシック" panose="020B0400000000000000" pitchFamily="50" charset="-128"/>
              </a:rPr>
              <a:t>6</a:t>
            </a:r>
            <a:r>
              <a:rPr lang="ja-JP" altLang="en-US" sz="1800" dirty="0">
                <a:solidFill>
                  <a:prstClr val="black"/>
                </a:solidFill>
                <a:latin typeface="BIZ UDPゴシック" panose="020B0400000000000000" pitchFamily="50" charset="-128"/>
                <a:ea typeface="BIZ UDPゴシック" panose="020B0400000000000000" pitchFamily="50" charset="-128"/>
              </a:rPr>
              <a:t>ケタの認証コードを入力します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7" name="四角形: 角を丸くする 26">
            <a:extLst>
              <a:ext uri="{FF2B5EF4-FFF2-40B4-BE49-F238E27FC236}">
                <a16:creationId xmlns:a16="http://schemas.microsoft.com/office/drawing/2014/main" id="{898B6C9C-9BB3-38F6-1DF4-4201FF69302A}"/>
              </a:ext>
            </a:extLst>
          </p:cNvPr>
          <p:cNvSpPr/>
          <p:nvPr/>
        </p:nvSpPr>
        <p:spPr>
          <a:xfrm>
            <a:off x="1313605" y="464829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F707498B-B0B1-1EB9-89FA-B0040C163440}"/>
              </a:ext>
            </a:extLst>
          </p:cNvPr>
          <p:cNvSpPr/>
          <p:nvPr/>
        </p:nvSpPr>
        <p:spPr>
          <a:xfrm>
            <a:off x="5464468" y="3477033"/>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2872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BD3F521-67A9-1241-1E6F-1F29EEEB1824}"/>
              </a:ext>
            </a:extLst>
          </p:cNvPr>
          <p:cNvPicPr>
            <a:picLocks noChangeAspect="1"/>
          </p:cNvPicPr>
          <p:nvPr/>
        </p:nvPicPr>
        <p:blipFill>
          <a:blip r:embed="rId4"/>
          <a:stretch>
            <a:fillRect/>
          </a:stretch>
        </p:blipFill>
        <p:spPr>
          <a:xfrm>
            <a:off x="3345697" y="2411992"/>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2" name="四角形: 角を丸くする 21">
            <a:extLst>
              <a:ext uri="{FF2B5EF4-FFF2-40B4-BE49-F238E27FC236}">
                <a16:creationId xmlns:a16="http://schemas.microsoft.com/office/drawing/2014/main" id="{8BD1D68D-CD95-9E47-E7A7-57C6DABCE255}"/>
              </a:ext>
            </a:extLst>
          </p:cNvPr>
          <p:cNvSpPr/>
          <p:nvPr/>
        </p:nvSpPr>
        <p:spPr>
          <a:xfrm>
            <a:off x="3427633" y="464291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14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3DF42B-C62C-EFCD-1074-3EA8FF332605}"/>
              </a:ext>
            </a:extLst>
          </p:cNvPr>
          <p:cNvPicPr>
            <a:picLocks noChangeAspect="1"/>
          </p:cNvPicPr>
          <p:nvPr/>
        </p:nvPicPr>
        <p:blipFill>
          <a:blip r:embed="rId4"/>
          <a:stretch>
            <a:fillRect/>
          </a:stretch>
        </p:blipFill>
        <p:spPr>
          <a:xfrm>
            <a:off x="5406238" y="2384533"/>
            <a:ext cx="2450804" cy="4346825"/>
          </a:xfrm>
          <a:prstGeom prst="rect">
            <a:avLst/>
          </a:prstGeom>
        </p:spPr>
      </p:pic>
      <p:pic>
        <p:nvPicPr>
          <p:cNvPr id="22" name="Picture 3">
            <a:extLst>
              <a:ext uri="{FF2B5EF4-FFF2-40B4-BE49-F238E27FC236}">
                <a16:creationId xmlns:a16="http://schemas.microsoft.com/office/drawing/2014/main" id="{FFF82345-FF0F-BD60-59BE-B8162CC3B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446" y="23979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登録したい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アカウントを押します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219763" y="2544485"/>
            <a:ext cx="474520" cy="29463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
        <p:nvSpPr>
          <p:cNvPr id="7" name="四角形: 角を丸くする 6">
            <a:extLst>
              <a:ext uri="{FF2B5EF4-FFF2-40B4-BE49-F238E27FC236}">
                <a16:creationId xmlns:a16="http://schemas.microsoft.com/office/drawing/2014/main" id="{D001D7E0-1B3B-1AAA-BD10-63CED752ECF7}"/>
              </a:ext>
            </a:extLst>
          </p:cNvPr>
          <p:cNvSpPr/>
          <p:nvPr/>
        </p:nvSpPr>
        <p:spPr>
          <a:xfrm>
            <a:off x="5450369" y="327164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BBB5CF1-D004-8EC9-3245-01BCB81E4A22}"/>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24233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F1D369D-9A52-D16F-1920-0F5B0F5A5424}"/>
              </a:ext>
            </a:extLst>
          </p:cNvPr>
          <p:cNvPicPr>
            <a:picLocks noChangeAspect="1"/>
          </p:cNvPicPr>
          <p:nvPr/>
        </p:nvPicPr>
        <p:blipFill>
          <a:blip r:embed="rId4"/>
          <a:stretch>
            <a:fillRect/>
          </a:stretch>
        </p:blipFill>
        <p:spPr>
          <a:xfrm>
            <a:off x="3346598" y="2416076"/>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8" name="四角形: 角を丸くする 7">
            <a:extLst>
              <a:ext uri="{FF2B5EF4-FFF2-40B4-BE49-F238E27FC236}">
                <a16:creationId xmlns:a16="http://schemas.microsoft.com/office/drawing/2014/main" id="{E7E093D4-A3E5-FD2D-1E82-3BA0C3A40125}"/>
              </a:ext>
            </a:extLst>
          </p:cNvPr>
          <p:cNvSpPr/>
          <p:nvPr/>
        </p:nvSpPr>
        <p:spPr>
          <a:xfrm>
            <a:off x="3393252" y="3203725"/>
            <a:ext cx="2291137" cy="44285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E01981A7-B1CD-806B-866C-9E22772DE8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127075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BCF111-DAAB-04DE-661B-6AB8D101C71F}"/>
              </a:ext>
            </a:extLst>
          </p:cNvPr>
          <p:cNvPicPr>
            <a:picLocks noChangeAspect="1"/>
          </p:cNvPicPr>
          <p:nvPr/>
        </p:nvPicPr>
        <p:blipFill>
          <a:blip r:embed="rId4"/>
          <a:stretch>
            <a:fillRect/>
          </a:stretch>
        </p:blipFill>
        <p:spPr>
          <a:xfrm>
            <a:off x="3937593" y="2402662"/>
            <a:ext cx="2456901" cy="4346825"/>
          </a:xfrm>
          <a:prstGeom prst="rect">
            <a:avLst/>
          </a:prstGeom>
        </p:spPr>
      </p:pic>
      <p:pic>
        <p:nvPicPr>
          <p:cNvPr id="4" name="図 3">
            <a:extLst>
              <a:ext uri="{FF2B5EF4-FFF2-40B4-BE49-F238E27FC236}">
                <a16:creationId xmlns:a16="http://schemas.microsoft.com/office/drawing/2014/main" id="{F5AFF2A0-5C55-E74F-E8D7-7ADA80EDAB76}"/>
              </a:ext>
            </a:extLst>
          </p:cNvPr>
          <p:cNvPicPr>
            <a:picLocks noChangeAspect="1"/>
          </p:cNvPicPr>
          <p:nvPr/>
        </p:nvPicPr>
        <p:blipFill>
          <a:blip r:embed="rId5"/>
          <a:stretch>
            <a:fillRect/>
          </a:stretch>
        </p:blipFill>
        <p:spPr>
          <a:xfrm>
            <a:off x="633724" y="2402662"/>
            <a:ext cx="2450804" cy="4346825"/>
          </a:xfrm>
          <a:prstGeom prst="rect">
            <a:avLst/>
          </a:prstGeom>
        </p:spPr>
      </p:pic>
      <p:pic>
        <p:nvPicPr>
          <p:cNvPr id="30" name="Picture 2">
            <a:extLst>
              <a:ext uri="{FF2B5EF4-FFF2-40B4-BE49-F238E27FC236}">
                <a16:creationId xmlns:a16="http://schemas.microsoft.com/office/drawing/2014/main" id="{E2D67601-19D0-41DD-E66C-901B31746B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3134" y="2402662"/>
            <a:ext cx="199384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3350460"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33045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853405" y="1512998"/>
            <a:ext cx="2373979"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画像を登録する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3702879"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4196610" y="1512998"/>
            <a:ext cx="47332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保険証を撮影するか端末内に既に保険証画像がある場合は選択してアップロードします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23" name="テキスト ボックス 22">
            <a:extLst>
              <a:ext uri="{FF2B5EF4-FFF2-40B4-BE49-F238E27FC236}">
                <a16:creationId xmlns:a16="http://schemas.microsoft.com/office/drawing/2014/main" id="{A071F382-1AE4-7514-4050-50D6E1625319}"/>
              </a:ext>
            </a:extLst>
          </p:cNvPr>
          <p:cNvSpPr txBox="1"/>
          <p:nvPr/>
        </p:nvSpPr>
        <p:spPr>
          <a:xfrm>
            <a:off x="6624698" y="4028444"/>
            <a:ext cx="1914179"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4" name="テキスト ボックス 23">
            <a:extLst>
              <a:ext uri="{FF2B5EF4-FFF2-40B4-BE49-F238E27FC236}">
                <a16:creationId xmlns:a16="http://schemas.microsoft.com/office/drawing/2014/main" id="{268EDD72-65CF-6EE8-BE37-2071B39B1F03}"/>
              </a:ext>
            </a:extLst>
          </p:cNvPr>
          <p:cNvSpPr txBox="1"/>
          <p:nvPr/>
        </p:nvSpPr>
        <p:spPr>
          <a:xfrm>
            <a:off x="4042918" y="4003588"/>
            <a:ext cx="2233077"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9" name="四角形: 角を丸くする 28">
            <a:extLst>
              <a:ext uri="{FF2B5EF4-FFF2-40B4-BE49-F238E27FC236}">
                <a16:creationId xmlns:a16="http://schemas.microsoft.com/office/drawing/2014/main" id="{0F9489D5-92C5-CB8A-E214-1D19D4E61D5D}"/>
              </a:ext>
            </a:extLst>
          </p:cNvPr>
          <p:cNvSpPr/>
          <p:nvPr/>
        </p:nvSpPr>
        <p:spPr>
          <a:xfrm>
            <a:off x="692692" y="3131113"/>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266C07DC-C004-1F15-804C-24E28148EB2D}"/>
              </a:ext>
            </a:extLst>
          </p:cNvPr>
          <p:cNvSpPr/>
          <p:nvPr/>
        </p:nvSpPr>
        <p:spPr>
          <a:xfrm>
            <a:off x="4020474" y="5520835"/>
            <a:ext cx="2291137" cy="766966"/>
          </a:xfrm>
          <a:prstGeom prst="roundRect">
            <a:avLst>
              <a:gd name="adj" fmla="val 1725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622C3E0D-AF69-247E-14B0-AB85BD0B17BE}"/>
              </a:ext>
            </a:extLst>
          </p:cNvPr>
          <p:cNvSpPr/>
          <p:nvPr/>
        </p:nvSpPr>
        <p:spPr>
          <a:xfrm>
            <a:off x="6596285" y="5595256"/>
            <a:ext cx="1951953" cy="618124"/>
          </a:xfrm>
          <a:prstGeom prst="roundRect">
            <a:avLst>
              <a:gd name="adj" fmla="val 1725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サブタイトル 2">
            <a:extLst>
              <a:ext uri="{FF2B5EF4-FFF2-40B4-BE49-F238E27FC236}">
                <a16:creationId xmlns:a16="http://schemas.microsoft.com/office/drawing/2014/main" id="{5C44E7CC-0015-84C4-5AD9-825063CC17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301792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073E77-F242-EC90-B971-12D313BEDCB3}"/>
              </a:ext>
            </a:extLst>
          </p:cNvPr>
          <p:cNvPicPr>
            <a:picLocks noChangeAspect="1"/>
          </p:cNvPicPr>
          <p:nvPr/>
        </p:nvPicPr>
        <p:blipFill>
          <a:blip r:embed="rId4"/>
          <a:stretch>
            <a:fillRect/>
          </a:stretch>
        </p:blipFill>
        <p:spPr>
          <a:xfrm>
            <a:off x="1223626" y="2395348"/>
            <a:ext cx="2450804" cy="4340728"/>
          </a:xfrm>
          <a:prstGeom prst="rect">
            <a:avLst/>
          </a:prstGeom>
        </p:spPr>
      </p:pic>
      <p:pic>
        <p:nvPicPr>
          <p:cNvPr id="17" name="図 16">
            <a:extLst>
              <a:ext uri="{FF2B5EF4-FFF2-40B4-BE49-F238E27FC236}">
                <a16:creationId xmlns:a16="http://schemas.microsoft.com/office/drawing/2014/main" id="{5E3AD134-CF74-D165-039F-BBA41425D482}"/>
              </a:ext>
            </a:extLst>
          </p:cNvPr>
          <p:cNvPicPr>
            <a:picLocks noChangeAspect="1"/>
          </p:cNvPicPr>
          <p:nvPr/>
        </p:nvPicPr>
        <p:blipFill>
          <a:blip r:embed="rId5"/>
          <a:stretch>
            <a:fillRect/>
          </a:stretch>
        </p:blipFill>
        <p:spPr>
          <a:xfrm>
            <a:off x="5405583" y="239534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保険証画像が入っていることを確認して「登録</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30" y="1512998"/>
            <a:ext cx="242878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保険証情報更新完了画面が表示されます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5" name="四角形: 角を丸くする 4">
            <a:extLst>
              <a:ext uri="{FF2B5EF4-FFF2-40B4-BE49-F238E27FC236}">
                <a16:creationId xmlns:a16="http://schemas.microsoft.com/office/drawing/2014/main" id="{C8194590-6D65-1822-A05E-14C0D5346A39}"/>
              </a:ext>
            </a:extLst>
          </p:cNvPr>
          <p:cNvSpPr/>
          <p:nvPr/>
        </p:nvSpPr>
        <p:spPr>
          <a:xfrm>
            <a:off x="1371909" y="3730420"/>
            <a:ext cx="2135222" cy="1355438"/>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A7DDF9D-7D6B-701E-FC97-2E0F7425825D}"/>
              </a:ext>
            </a:extLst>
          </p:cNvPr>
          <p:cNvSpPr/>
          <p:nvPr/>
        </p:nvSpPr>
        <p:spPr>
          <a:xfrm>
            <a:off x="1300840" y="632065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79DE2497-7BEF-07C5-F24B-9636D6B3403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262268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6BBBEC-AFB6-DDE8-6848-544165E5D0EE}"/>
              </a:ext>
            </a:extLst>
          </p:cNvPr>
          <p:cNvPicPr>
            <a:picLocks noChangeAspect="1"/>
          </p:cNvPicPr>
          <p:nvPr/>
        </p:nvPicPr>
        <p:blipFill>
          <a:blip r:embed="rId4"/>
          <a:stretch>
            <a:fillRect/>
          </a:stretch>
        </p:blipFill>
        <p:spPr>
          <a:xfrm>
            <a:off x="5417769" y="2396228"/>
            <a:ext cx="2450804" cy="4346825"/>
          </a:xfrm>
          <a:prstGeom prst="rect">
            <a:avLst/>
          </a:prstGeom>
        </p:spPr>
      </p:pic>
      <p:pic>
        <p:nvPicPr>
          <p:cNvPr id="2" name="図 1">
            <a:extLst>
              <a:ext uri="{FF2B5EF4-FFF2-40B4-BE49-F238E27FC236}">
                <a16:creationId xmlns:a16="http://schemas.microsoft.com/office/drawing/2014/main" id="{D2D0568D-958B-142A-EFF5-AEE00E3CA3E3}"/>
              </a:ext>
            </a:extLst>
          </p:cNvPr>
          <p:cNvPicPr>
            <a:picLocks noChangeAspect="1"/>
          </p:cNvPicPr>
          <p:nvPr/>
        </p:nvPicPr>
        <p:blipFill>
          <a:blip r:embed="rId5"/>
          <a:stretch>
            <a:fillRect/>
          </a:stretch>
        </p:blipFill>
        <p:spPr>
          <a:xfrm>
            <a:off x="1223434" y="239622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「最終更新日」が更新日時になっているか確認します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7" name="四角形: 角を丸くする 6">
            <a:extLst>
              <a:ext uri="{FF2B5EF4-FFF2-40B4-BE49-F238E27FC236}">
                <a16:creationId xmlns:a16="http://schemas.microsoft.com/office/drawing/2014/main" id="{278A929A-5CCB-67AF-DE1B-51EED02B46AE}"/>
              </a:ext>
            </a:extLst>
          </p:cNvPr>
          <p:cNvSpPr/>
          <p:nvPr/>
        </p:nvSpPr>
        <p:spPr>
          <a:xfrm>
            <a:off x="5486592" y="344382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0F75A2AA-4272-FCA7-60ED-8D839BF5A289}"/>
              </a:ext>
            </a:extLst>
          </p:cNvPr>
          <p:cNvSpPr/>
          <p:nvPr/>
        </p:nvSpPr>
        <p:spPr>
          <a:xfrm>
            <a:off x="1304994" y="3192390"/>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43D5C1D2-9B0B-11D3-AED5-D2CF683A8C6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135874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496800A-CE6F-548D-FAC4-5D555727D8FF}"/>
              </a:ext>
            </a:extLst>
          </p:cNvPr>
          <p:cNvPicPr>
            <a:picLocks noChangeAspect="1"/>
          </p:cNvPicPr>
          <p:nvPr/>
        </p:nvPicPr>
        <p:blipFill>
          <a:blip r:embed="rId4"/>
          <a:stretch>
            <a:fillRect/>
          </a:stretch>
        </p:blipFill>
        <p:spPr>
          <a:xfrm>
            <a:off x="5417769" y="2406992"/>
            <a:ext cx="2450804" cy="4346825"/>
          </a:xfrm>
          <a:prstGeom prst="rect">
            <a:avLst/>
          </a:prstGeom>
        </p:spPr>
      </p:pic>
      <p:pic>
        <p:nvPicPr>
          <p:cNvPr id="22" name="Picture 3">
            <a:extLst>
              <a:ext uri="{FF2B5EF4-FFF2-40B4-BE49-F238E27FC236}">
                <a16:creationId xmlns:a16="http://schemas.microsoft.com/office/drawing/2014/main" id="{7288596C-8F5E-EBBA-8A98-40FF093F4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432" y="2406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基本情報</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4" name="四角形: 角を丸くする 3">
            <a:extLst>
              <a:ext uri="{FF2B5EF4-FFF2-40B4-BE49-F238E27FC236}">
                <a16:creationId xmlns:a16="http://schemas.microsoft.com/office/drawing/2014/main" id="{E2FFFC51-C90E-BBB3-1467-41256D0D70E0}"/>
              </a:ext>
            </a:extLst>
          </p:cNvPr>
          <p:cNvSpPr/>
          <p:nvPr/>
        </p:nvSpPr>
        <p:spPr>
          <a:xfrm>
            <a:off x="3250477" y="2516783"/>
            <a:ext cx="412741"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C354EA2-704A-4B1B-C105-5B445CB45EDA}"/>
              </a:ext>
            </a:extLst>
          </p:cNvPr>
          <p:cNvSpPr/>
          <p:nvPr/>
        </p:nvSpPr>
        <p:spPr>
          <a:xfrm>
            <a:off x="5433061" y="4152275"/>
            <a:ext cx="2398202" cy="329748"/>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207660D-EC86-EFE6-41DD-CAB023AABC99}"/>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34371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E17A64E-62B0-649E-B3D4-2F81CCCB0DC0}"/>
              </a:ext>
            </a:extLst>
          </p:cNvPr>
          <p:cNvSpPr/>
          <p:nvPr/>
        </p:nvSpPr>
        <p:spPr>
          <a:xfrm>
            <a:off x="5428128" y="2117943"/>
            <a:ext cx="3606069" cy="4678204"/>
          </a:xfrm>
          <a:prstGeom prst="rect">
            <a:avLst/>
          </a:prstGeom>
        </p:spPr>
        <p:txBody>
          <a:bodyPr wrap="square">
            <a:spAutoFit/>
          </a:bodyPr>
          <a:lstStyle/>
          <a:p>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❹会計</a:t>
            </a:r>
            <a:r>
              <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クレジットカードで簡単決済</a:t>
            </a:r>
          </a:p>
          <a:p>
            <a:r>
              <a:rPr lang="ja-JP" altLang="en-US" sz="1400" dirty="0">
                <a:latin typeface="BIZ UDPゴシック" panose="020B0400000000000000" pitchFamily="50" charset="-128"/>
                <a:ea typeface="BIZ UDPゴシック" panose="020B0400000000000000" pitchFamily="50" charset="-128"/>
                <a:cs typeface="Meiryo" charset="-128"/>
              </a:rPr>
              <a:t>登録したクレジットカードから自動で決済</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面倒な振込や支払いの手続きはありません</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会計で待つ必要もありません</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❺処方</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処方箋データをアップロード</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病院・診療所から処方箋データをアップロードしてもらい、調剤薬局へオンライン服薬指導を申し込むことができます</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院内処方の場合は登録住所に直接薬が郵送されます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❻服薬指導</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調剤薬局がオンライン服薬指導</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処方箋データを元に調剤薬局が薬を用意し、服薬指導もオンラインで完結</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クレジットカード決済ができ、薬も登録住所に直接郵送されます</a:t>
            </a:r>
            <a:endParaRPr lang="ja-JP" altLang="en-US" sz="1400" dirty="0">
              <a:solidFill>
                <a:srgbClr val="000000"/>
              </a:solidFill>
              <a:effectLst/>
              <a:latin typeface="BIZ UDPゴシック" panose="020B0400000000000000" pitchFamily="50" charset="-128"/>
              <a:ea typeface="BIZ UDPゴシック" panose="020B0400000000000000" pitchFamily="50" charset="-128"/>
              <a:cs typeface="Meiryo"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【1】</a:t>
            </a:r>
            <a:r>
              <a:rPr lang="ja-JP" altLang="en-US" sz="2799" dirty="0">
                <a:solidFill>
                  <a:srgbClr val="4472C4"/>
                </a:solidFill>
              </a:rPr>
              <a:t>オンライン診療・服薬指導アプリ</a:t>
            </a:r>
            <a:r>
              <a:rPr lang="en-US" altLang="ja-JP" sz="2799" dirty="0">
                <a:solidFill>
                  <a:srgbClr val="4472C4"/>
                </a:solidFill>
              </a:rPr>
              <a:t>CLINICS </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7"/>
            <a:ext cx="852555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オンライン診療・服薬指導アプリ「</a:t>
            </a:r>
            <a:r>
              <a:rPr lang="en-US" altLang="ja-JP" sz="2000" b="0" dirty="0">
                <a:latin typeface="BIZ UDPゴシック" panose="020B0400000000000000" pitchFamily="50" charset="-128"/>
                <a:ea typeface="BIZ UDPゴシック" panose="020B0400000000000000" pitchFamily="50" charset="-128"/>
              </a:rPr>
              <a:t>CLINICS</a:t>
            </a:r>
            <a:r>
              <a:rPr lang="ja-JP" altLang="en-US" sz="2000" b="0" dirty="0">
                <a:latin typeface="BIZ UDPゴシック" panose="020B0400000000000000" pitchFamily="50" charset="-128"/>
                <a:ea typeface="BIZ UDPゴシック" panose="020B0400000000000000" pitchFamily="50" charset="-128"/>
              </a:rPr>
              <a:t>」を利用することで、インターネット上で予約</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診療</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会計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服薬指導までを一貫して行うことができます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スマートフォンに表示されている「CLINICS 」アプリの画面の画像">
            <a:extLst>
              <a:ext uri="{FF2B5EF4-FFF2-40B4-BE49-F238E27FC236}">
                <a16:creationId xmlns:a16="http://schemas.microsoft.com/office/drawing/2014/main" id="{A90055E7-B036-8B75-EC60-39F8BDFC6B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02" y="2405220"/>
            <a:ext cx="1950181" cy="3736477"/>
          </a:xfrm>
          <a:prstGeom prst="rect">
            <a:avLst/>
          </a:prstGeom>
        </p:spPr>
      </p:pic>
      <p:sp>
        <p:nvSpPr>
          <p:cNvPr id="11" name="正方形/長方形 10">
            <a:extLst>
              <a:ext uri="{FF2B5EF4-FFF2-40B4-BE49-F238E27FC236}">
                <a16:creationId xmlns:a16="http://schemas.microsoft.com/office/drawing/2014/main" id="{CB4C751B-00E3-1D36-63BC-305B7E053EBE}"/>
              </a:ext>
            </a:extLst>
          </p:cNvPr>
          <p:cNvSpPr/>
          <p:nvPr/>
        </p:nvSpPr>
        <p:spPr>
          <a:xfrm>
            <a:off x="2064413" y="2117943"/>
            <a:ext cx="3463898" cy="4462760"/>
          </a:xfrm>
          <a:prstGeom prst="rect">
            <a:avLst/>
          </a:prstGeom>
        </p:spPr>
        <p:txBody>
          <a:bodyPr wrap="square">
            <a:spAutoFit/>
          </a:bodyPr>
          <a:lstStyle/>
          <a:p>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❶予約</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rPr>
              <a:t>24</a:t>
            </a:r>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時間いつでも可能</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アプリから都合に合わせて予約を</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取ることができます</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所在地から近くのオンライン診察に対応</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した病院・診療所を探すことも可能です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❷問診</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アプリで回答</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事前にアプリで回答</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保険証や医師に見せたい資料もアプリから提出できます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❸診察</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latin typeface="BIZ UDPゴシック" panose="020B0400000000000000" pitchFamily="50" charset="-128"/>
                <a:ea typeface="BIZ UDPゴシック" panose="020B0400000000000000" pitchFamily="50" charset="-128"/>
                <a:cs typeface="Meiryo" charset="-128"/>
              </a:rPr>
              <a:t>通院時間削減</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予約時間内に医師からアプリ上で呼び</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出され、ビデオチャットで医師の診察</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が始まります</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通院時間を削減することができます</a:t>
            </a:r>
            <a:endParaRPr lang="ja-JP" altLang="en-US" sz="1400" dirty="0">
              <a:effectLst/>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6768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60427183-30BE-CC50-2C6E-098FE4FC2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117" y="2405685"/>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63C1F1B8-31F1-3DB6-45C8-DFF8DE5D7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61"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支払方法</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352307"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「カードを登録する」を押します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7" name="四角形: 角を丸くする 6">
            <a:extLst>
              <a:ext uri="{FF2B5EF4-FFF2-40B4-BE49-F238E27FC236}">
                <a16:creationId xmlns:a16="http://schemas.microsoft.com/office/drawing/2014/main" id="{146CE02F-BE7F-F45E-5D90-73310C8F0D28}"/>
              </a:ext>
            </a:extLst>
          </p:cNvPr>
          <p:cNvSpPr/>
          <p:nvPr/>
        </p:nvSpPr>
        <p:spPr>
          <a:xfrm>
            <a:off x="5479979" y="2911385"/>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D404DDDA-AA55-D731-F98C-25A560CE72F2}"/>
              </a:ext>
            </a:extLst>
          </p:cNvPr>
          <p:cNvSpPr/>
          <p:nvPr/>
        </p:nvSpPr>
        <p:spPr>
          <a:xfrm>
            <a:off x="1311770" y="379580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675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テキスト, アプリケーション, メール&#10;&#10;自動的に生成された説明">
            <a:extLst>
              <a:ext uri="{FF2B5EF4-FFF2-40B4-BE49-F238E27FC236}">
                <a16:creationId xmlns:a16="http://schemas.microsoft.com/office/drawing/2014/main" id="{C49CF346-D5B7-A1D0-4130-B2BE23ADF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931" y="2415407"/>
            <a:ext cx="2452278" cy="4342057"/>
          </a:xfrm>
          <a:prstGeom prst="rect">
            <a:avLst/>
          </a:prstGeom>
        </p:spPr>
      </p:pic>
      <p:pic>
        <p:nvPicPr>
          <p:cNvPr id="22" name="Picture 2">
            <a:extLst>
              <a:ext uri="{FF2B5EF4-FFF2-40B4-BE49-F238E27FC236}">
                <a16:creationId xmlns:a16="http://schemas.microsoft.com/office/drawing/2014/main" id="{69452C4F-C7F4-A9BA-9BF8-4DE8BD21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477" y="2403431"/>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カード情報を入力します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「完了」を押します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5" name="四角形: 角を丸くする 4">
            <a:extLst>
              <a:ext uri="{FF2B5EF4-FFF2-40B4-BE49-F238E27FC236}">
                <a16:creationId xmlns:a16="http://schemas.microsoft.com/office/drawing/2014/main" id="{1F8ADFD1-C66D-4C13-84E1-DA80504C622A}"/>
              </a:ext>
            </a:extLst>
          </p:cNvPr>
          <p:cNvSpPr/>
          <p:nvPr/>
        </p:nvSpPr>
        <p:spPr>
          <a:xfrm>
            <a:off x="1323251" y="3439391"/>
            <a:ext cx="2251221" cy="1199000"/>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13C48C0-CAA3-4738-87B8-24CC430FA818}"/>
              </a:ext>
            </a:extLst>
          </p:cNvPr>
          <p:cNvSpPr/>
          <p:nvPr/>
        </p:nvSpPr>
        <p:spPr>
          <a:xfrm>
            <a:off x="5471501" y="634203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683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F0D9934-F8F3-7F49-50AA-567FF7C9B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825" y="2411992"/>
            <a:ext cx="2449507"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89423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カード番号と有効期限が合っているか確認します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8" name="四角形: 角を丸くする 7">
            <a:extLst>
              <a:ext uri="{FF2B5EF4-FFF2-40B4-BE49-F238E27FC236}">
                <a16:creationId xmlns:a16="http://schemas.microsoft.com/office/drawing/2014/main" id="{D8CE3D69-B334-FE8B-BFB1-055F7CEF1076}"/>
              </a:ext>
            </a:extLst>
          </p:cNvPr>
          <p:cNvSpPr/>
          <p:nvPr/>
        </p:nvSpPr>
        <p:spPr>
          <a:xfrm>
            <a:off x="3416009" y="2908672"/>
            <a:ext cx="2291137" cy="717755"/>
          </a:xfrm>
          <a:prstGeom prst="roundRect">
            <a:avLst>
              <a:gd name="adj" fmla="val 11094"/>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118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id="{4F909460-135B-B7DE-4C1F-EB4909858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CD6771-44B5-2F0B-89C9-6E6139A3B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054"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「病院・診療所」を押します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現在地から</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【6】CLINICS</a:t>
            </a:r>
            <a:r>
              <a:rPr lang="ja-JP" altLang="en-US" dirty="0"/>
              <a:t>で病院・診療所を探そう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で病院・診療所を探してみましょう</a:t>
            </a:r>
          </a:p>
        </p:txBody>
      </p:sp>
      <p:sp>
        <p:nvSpPr>
          <p:cNvPr id="4" name="四角形: 角を丸くする 3">
            <a:extLst>
              <a:ext uri="{FF2B5EF4-FFF2-40B4-BE49-F238E27FC236}">
                <a16:creationId xmlns:a16="http://schemas.microsoft.com/office/drawing/2014/main" id="{4663AADF-3ACA-530A-90C9-720406AABA1C}"/>
              </a:ext>
            </a:extLst>
          </p:cNvPr>
          <p:cNvSpPr/>
          <p:nvPr/>
        </p:nvSpPr>
        <p:spPr>
          <a:xfrm>
            <a:off x="2235007" y="6399718"/>
            <a:ext cx="44382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2700958F-1C3A-262B-8F1E-FF7051322F53}"/>
              </a:ext>
            </a:extLst>
          </p:cNvPr>
          <p:cNvSpPr/>
          <p:nvPr/>
        </p:nvSpPr>
        <p:spPr>
          <a:xfrm>
            <a:off x="5436325" y="4959888"/>
            <a:ext cx="839783" cy="798532"/>
          </a:xfrm>
          <a:prstGeom prst="roundRect">
            <a:avLst>
              <a:gd name="adj" fmla="val 1747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DFD7B6-E54A-B109-A2EC-94E79F256A2F}"/>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306471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CD9DBB-08E4-19AC-9CAE-796E7BF05BCD}"/>
              </a:ext>
            </a:extLst>
          </p:cNvPr>
          <p:cNvPicPr>
            <a:picLocks noChangeAspect="1"/>
          </p:cNvPicPr>
          <p:nvPr/>
        </p:nvPicPr>
        <p:blipFill>
          <a:blip r:embed="rId4"/>
          <a:stretch>
            <a:fillRect/>
          </a:stretch>
        </p:blipFill>
        <p:spPr>
          <a:xfrm>
            <a:off x="5407579" y="2395321"/>
            <a:ext cx="2450804" cy="4340728"/>
          </a:xfrm>
          <a:prstGeom prst="rect">
            <a:avLst/>
          </a:prstGeom>
        </p:spPr>
      </p:pic>
      <p:pic>
        <p:nvPicPr>
          <p:cNvPr id="23" name="Picture 3">
            <a:extLst>
              <a:ext uri="{FF2B5EF4-FFF2-40B4-BE49-F238E27FC236}">
                <a16:creationId xmlns:a16="http://schemas.microsoft.com/office/drawing/2014/main" id="{FB4E9FA9-43EB-4B06-DCF7-2F435CD3C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70" y="239532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「一度だけ許可」または「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の使用中は許可」を押します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病院・診療所の詳細が表示</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【6】CLINICS</a:t>
            </a:r>
            <a:r>
              <a:rPr lang="ja-JP" altLang="en-US" dirty="0"/>
              <a:t>で病院・診療所を探そう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で病院・診療所を探してみましょう</a:t>
            </a:r>
          </a:p>
        </p:txBody>
      </p:sp>
      <p:sp>
        <p:nvSpPr>
          <p:cNvPr id="7" name="四角形: 角を丸くする 6">
            <a:extLst>
              <a:ext uri="{FF2B5EF4-FFF2-40B4-BE49-F238E27FC236}">
                <a16:creationId xmlns:a16="http://schemas.microsoft.com/office/drawing/2014/main" id="{29BAC358-9A20-2F55-A965-A20F8E6484DA}"/>
              </a:ext>
            </a:extLst>
          </p:cNvPr>
          <p:cNvSpPr/>
          <p:nvPr/>
        </p:nvSpPr>
        <p:spPr>
          <a:xfrm>
            <a:off x="1685109" y="4533041"/>
            <a:ext cx="1541417" cy="270562"/>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0A1350BA-66C3-8E73-D129-7092BCBA288A}"/>
              </a:ext>
            </a:extLst>
          </p:cNvPr>
          <p:cNvSpPr/>
          <p:nvPr/>
        </p:nvSpPr>
        <p:spPr>
          <a:xfrm>
            <a:off x="1685109" y="4840954"/>
            <a:ext cx="1541417" cy="270561"/>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252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A0A5931-3AC4-04B8-BA81-4C7A0F36478E}"/>
              </a:ext>
            </a:extLst>
          </p:cNvPr>
          <p:cNvPicPr>
            <a:picLocks noChangeAspect="1"/>
          </p:cNvPicPr>
          <p:nvPr/>
        </p:nvPicPr>
        <p:blipFill>
          <a:blip r:embed="rId4"/>
          <a:stretch>
            <a:fillRect/>
          </a:stretch>
        </p:blipFill>
        <p:spPr>
          <a:xfrm>
            <a:off x="5406760" y="2375146"/>
            <a:ext cx="2450804" cy="4346825"/>
          </a:xfrm>
          <a:prstGeom prst="rect">
            <a:avLst/>
          </a:prstGeom>
        </p:spPr>
      </p:pic>
      <p:pic>
        <p:nvPicPr>
          <p:cNvPr id="11" name="図 10">
            <a:extLst>
              <a:ext uri="{FF2B5EF4-FFF2-40B4-BE49-F238E27FC236}">
                <a16:creationId xmlns:a16="http://schemas.microsoft.com/office/drawing/2014/main" id="{2A2F2649-3851-7C5B-1801-B29091E1735A}"/>
              </a:ext>
            </a:extLst>
          </p:cNvPr>
          <p:cNvPicPr>
            <a:picLocks noChangeAspect="1"/>
          </p:cNvPicPr>
          <p:nvPr/>
        </p:nvPicPr>
        <p:blipFill>
          <a:blip r:embed="rId5"/>
          <a:stretch>
            <a:fillRect/>
          </a:stretch>
        </p:blipFill>
        <p:spPr>
          <a:xfrm>
            <a:off x="1220901" y="237819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39001" y="3221677"/>
            <a:ext cx="2398634" cy="347651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42149"/>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「予約」を押します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42149"/>
            <a:ext cx="343236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病院・診療所の詳細画面で予約したい診療メニューを選択</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553251" y="2771965"/>
            <a:ext cx="993658" cy="40437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7" name="タイトル 1">
            <a:extLst>
              <a:ext uri="{FF2B5EF4-FFF2-40B4-BE49-F238E27FC236}">
                <a16:creationId xmlns:a16="http://schemas.microsoft.com/office/drawing/2014/main" id="{A25A592B-0289-45F2-045C-2D60CB20666B}"/>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423508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2760482-0FEE-706A-668C-C094E73124C3}"/>
              </a:ext>
            </a:extLst>
          </p:cNvPr>
          <p:cNvPicPr>
            <a:picLocks noChangeAspect="1"/>
          </p:cNvPicPr>
          <p:nvPr/>
        </p:nvPicPr>
        <p:blipFill>
          <a:blip r:embed="rId4"/>
          <a:stretch>
            <a:fillRect/>
          </a:stretch>
        </p:blipFill>
        <p:spPr>
          <a:xfrm>
            <a:off x="5421836" y="2378195"/>
            <a:ext cx="2450804" cy="4346825"/>
          </a:xfrm>
          <a:prstGeom prst="rect">
            <a:avLst/>
          </a:prstGeom>
        </p:spPr>
      </p:pic>
      <p:pic>
        <p:nvPicPr>
          <p:cNvPr id="11" name="図 10">
            <a:extLst>
              <a:ext uri="{FF2B5EF4-FFF2-40B4-BE49-F238E27FC236}">
                <a16:creationId xmlns:a16="http://schemas.microsoft.com/office/drawing/2014/main" id="{C6C0267A-CC2D-75AB-53B0-98D7F8777E7A}"/>
              </a:ext>
            </a:extLst>
          </p:cNvPr>
          <p:cNvPicPr>
            <a:picLocks noChangeAspect="1"/>
          </p:cNvPicPr>
          <p:nvPr/>
        </p:nvPicPr>
        <p:blipFill>
          <a:blip r:embed="rId5"/>
          <a:stretch>
            <a:fillRect/>
          </a:stretch>
        </p:blipFill>
        <p:spPr>
          <a:xfrm>
            <a:off x="1232010" y="2378195"/>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47921" y="4398745"/>
            <a:ext cx="2398634" cy="4645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0944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メニューの詳細を確認し「この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メニューを予約する」を押します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受診者を選択</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97444" y="6307667"/>
            <a:ext cx="2295419" cy="39052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r>
              <a:rPr lang="ja-JP" altLang="en-US" sz="1800" dirty="0">
                <a:solidFill>
                  <a:schemeClr val="accent1"/>
                </a:solidFill>
                <a:latin typeface="BIZ UDPゴシック" panose="020B0400000000000000" pitchFamily="50" charset="-128"/>
                <a:ea typeface="BIZ UDPゴシック" panose="020B0400000000000000" pitchFamily="50" charset="-128"/>
              </a:rPr>
              <a:t>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7" name="タイトル 1">
            <a:extLst>
              <a:ext uri="{FF2B5EF4-FFF2-40B4-BE49-F238E27FC236}">
                <a16:creationId xmlns:a16="http://schemas.microsoft.com/office/drawing/2014/main" id="{509F67DE-3370-31A3-9C3A-1CF7599678A2}"/>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112368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D3322E0B-AF4C-8D7A-4738-EA9291CA9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7179" y="4346937"/>
            <a:ext cx="2177246"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6" name="タイトル 1">
            <a:extLst>
              <a:ext uri="{FF2B5EF4-FFF2-40B4-BE49-F238E27FC236}">
                <a16:creationId xmlns:a16="http://schemas.microsoft.com/office/drawing/2014/main" id="{BF05EA61-E360-70B7-DF3E-7DE44701FD34}"/>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131633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51B9E80-06B5-E817-652B-7530C8FF27DD}"/>
              </a:ext>
            </a:extLst>
          </p:cNvPr>
          <p:cNvPicPr>
            <a:picLocks noChangeAspect="1"/>
          </p:cNvPicPr>
          <p:nvPr/>
        </p:nvPicPr>
        <p:blipFill>
          <a:blip r:embed="rId4"/>
          <a:stretch>
            <a:fillRect/>
          </a:stretch>
        </p:blipFill>
        <p:spPr>
          <a:xfrm>
            <a:off x="3343549" y="2398579"/>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1092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カレンダーから希望の日時・時間帯を選択します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57607" y="4012870"/>
            <a:ext cx="2428786" cy="247224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診療日の予約をしましょう</a:t>
            </a:r>
          </a:p>
        </p:txBody>
      </p:sp>
      <p:sp>
        <p:nvSpPr>
          <p:cNvPr id="6" name="タイトル 5">
            <a:extLst>
              <a:ext uri="{FF2B5EF4-FFF2-40B4-BE49-F238E27FC236}">
                <a16:creationId xmlns:a16="http://schemas.microsoft.com/office/drawing/2014/main" id="{9D504FA3-8CF6-0815-D24E-E74B5121095D}"/>
              </a:ext>
            </a:extLst>
          </p:cNvPr>
          <p:cNvSpPr>
            <a:spLocks noGrp="1"/>
          </p:cNvSpPr>
          <p:nvPr>
            <p:ph type="ctrTitle"/>
          </p:nvPr>
        </p:nvSpPr>
        <p:spPr/>
        <p:txBody>
          <a:bodyPr/>
          <a:lstStyle/>
          <a:p>
            <a:r>
              <a:rPr lang="en-US" altLang="ja-JP" dirty="0"/>
              <a:t>【8】</a:t>
            </a:r>
            <a:r>
              <a:rPr lang="ja-JP" altLang="en-US" dirty="0"/>
              <a:t>診療日の予約</a:t>
            </a:r>
          </a:p>
        </p:txBody>
      </p:sp>
    </p:spTree>
    <p:extLst>
      <p:ext uri="{BB962C8B-B14F-4D97-AF65-F5344CB8AC3E}">
        <p14:creationId xmlns:p14="http://schemas.microsoft.com/office/powerpoint/2010/main" val="225750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6B34842-3716-2A28-1491-677E2BF15F7E}"/>
              </a:ext>
            </a:extLst>
          </p:cNvPr>
          <p:cNvPicPr>
            <a:picLocks noChangeAspect="1"/>
          </p:cNvPicPr>
          <p:nvPr/>
        </p:nvPicPr>
        <p:blipFill rotWithShape="1">
          <a:blip r:embed="rId4"/>
          <a:srcRect t="594" r="62748"/>
          <a:stretch/>
        </p:blipFill>
        <p:spPr>
          <a:xfrm>
            <a:off x="5381777" y="2364355"/>
            <a:ext cx="2468669" cy="43513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51812" y="6302573"/>
            <a:ext cx="2325558" cy="3956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9772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同意書が表示された場合、内容を確認します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7" y="1693047"/>
            <a:ext cx="2899635" cy="395621"/>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服薬指導方法・同意書の確認をしましょう</a:t>
            </a:r>
          </a:p>
        </p:txBody>
      </p:sp>
      <p:sp>
        <p:nvSpPr>
          <p:cNvPr id="11" name="タイトル 10">
            <a:extLst>
              <a:ext uri="{FF2B5EF4-FFF2-40B4-BE49-F238E27FC236}">
                <a16:creationId xmlns:a16="http://schemas.microsoft.com/office/drawing/2014/main" id="{9BEA0F33-2781-79B0-25ED-406FD16C3D7B}"/>
              </a:ext>
            </a:extLst>
          </p:cNvPr>
          <p:cNvSpPr>
            <a:spLocks noGrp="1"/>
          </p:cNvSpPr>
          <p:nvPr>
            <p:ph type="ctrTitle"/>
          </p:nvPr>
        </p:nvSpPr>
        <p:spPr/>
        <p:txBody>
          <a:bodyPr/>
          <a:lstStyle/>
          <a:p>
            <a:r>
              <a:rPr lang="en-US" altLang="ja-JP" dirty="0"/>
              <a:t>【9】</a:t>
            </a:r>
            <a:r>
              <a:rPr lang="ja-JP" altLang="en-US" dirty="0"/>
              <a:t>服薬指導方法・同意書の確認</a:t>
            </a:r>
          </a:p>
        </p:txBody>
      </p:sp>
      <p:pic>
        <p:nvPicPr>
          <p:cNvPr id="17" name="図 16">
            <a:extLst>
              <a:ext uri="{FF2B5EF4-FFF2-40B4-BE49-F238E27FC236}">
                <a16:creationId xmlns:a16="http://schemas.microsoft.com/office/drawing/2014/main" id="{6C715E42-37D2-814F-B817-4337F3004B0F}"/>
              </a:ext>
            </a:extLst>
          </p:cNvPr>
          <p:cNvPicPr>
            <a:picLocks noChangeAspect="1"/>
          </p:cNvPicPr>
          <p:nvPr/>
        </p:nvPicPr>
        <p:blipFill rotWithShape="1">
          <a:blip r:embed="rId4"/>
          <a:srcRect t="594" r="62748"/>
          <a:stretch/>
        </p:blipFill>
        <p:spPr>
          <a:xfrm>
            <a:off x="1223520" y="2364355"/>
            <a:ext cx="2468669" cy="4351301"/>
          </a:xfrm>
          <a:prstGeom prst="rect">
            <a:avLst/>
          </a:prstGeom>
        </p:spPr>
      </p:pic>
      <p:sp>
        <p:nvSpPr>
          <p:cNvPr id="2" name="テキスト ボックス 1">
            <a:extLst>
              <a:ext uri="{FF2B5EF4-FFF2-40B4-BE49-F238E27FC236}">
                <a16:creationId xmlns:a16="http://schemas.microsoft.com/office/drawing/2014/main" id="{D8527215-8115-75F1-7F61-05782FB403BF}"/>
              </a:ext>
            </a:extLst>
          </p:cNvPr>
          <p:cNvSpPr txBox="1"/>
          <p:nvPr/>
        </p:nvSpPr>
        <p:spPr>
          <a:xfrm>
            <a:off x="5451812" y="911942"/>
            <a:ext cx="3336223" cy="755720"/>
          </a:xfrm>
          <a:prstGeom prst="rect">
            <a:avLst/>
          </a:prstGeom>
          <a:noFill/>
        </p:spPr>
        <p:txBody>
          <a:bodyPr wrap="square" lIns="36000" rIns="36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同意書は保険適用外の費用が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発生する場合のみ</a:t>
            </a:r>
          </a:p>
        </p:txBody>
      </p:sp>
      <p:sp>
        <p:nvSpPr>
          <p:cNvPr id="6" name="テキスト ボックス 5">
            <a:extLst>
              <a:ext uri="{FF2B5EF4-FFF2-40B4-BE49-F238E27FC236}">
                <a16:creationId xmlns:a16="http://schemas.microsoft.com/office/drawing/2014/main" id="{71C25105-1916-C8E9-AF95-2EDA7668A613}"/>
              </a:ext>
            </a:extLst>
          </p:cNvPr>
          <p:cNvSpPr txBox="1"/>
          <p:nvPr/>
        </p:nvSpPr>
        <p:spPr>
          <a:xfrm>
            <a:off x="3783461" y="4426994"/>
            <a:ext cx="1577077" cy="1836015"/>
          </a:xfrm>
          <a:prstGeom prst="rect">
            <a:avLst/>
          </a:prstGeom>
          <a:noFill/>
        </p:spPr>
        <p:txBody>
          <a:bodyPr wrap="square" lIns="36000" rIns="36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当該費用の発生がない</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医療機関は</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同意書が表示されません</a:t>
            </a:r>
          </a:p>
        </p:txBody>
      </p:sp>
    </p:spTree>
    <p:extLst>
      <p:ext uri="{BB962C8B-B14F-4D97-AF65-F5344CB8AC3E}">
        <p14:creationId xmlns:p14="http://schemas.microsoft.com/office/powerpoint/2010/main" val="205503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78690"/>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192316EC-EF72-555C-9E61-9EA27343B1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13009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A8582965-5097-8E34-A8E0-8E47E57234EB}"/>
              </a:ext>
            </a:extLst>
          </p:cNvPr>
          <p:cNvPicPr>
            <a:picLocks noChangeAspect="1"/>
          </p:cNvPicPr>
          <p:nvPr/>
        </p:nvPicPr>
        <p:blipFill>
          <a:blip r:embed="rId4"/>
          <a:stretch>
            <a:fillRect/>
          </a:stretch>
        </p:blipFill>
        <p:spPr>
          <a:xfrm>
            <a:off x="5407495" y="2401706"/>
            <a:ext cx="2456901" cy="4340728"/>
          </a:xfrm>
          <a:prstGeom prst="rect">
            <a:avLst/>
          </a:prstGeom>
        </p:spPr>
      </p:pic>
      <p:pic>
        <p:nvPicPr>
          <p:cNvPr id="18" name="図 17">
            <a:extLst>
              <a:ext uri="{FF2B5EF4-FFF2-40B4-BE49-F238E27FC236}">
                <a16:creationId xmlns:a16="http://schemas.microsoft.com/office/drawing/2014/main" id="{F01331F0-A804-4A4B-EEA3-2EE245C9B031}"/>
              </a:ext>
            </a:extLst>
          </p:cNvPr>
          <p:cNvPicPr>
            <a:picLocks noChangeAspect="1"/>
          </p:cNvPicPr>
          <p:nvPr/>
        </p:nvPicPr>
        <p:blipFill>
          <a:blip r:embed="rId5"/>
          <a:stretch>
            <a:fillRect/>
          </a:stretch>
        </p:blipFill>
        <p:spPr>
          <a:xfrm>
            <a:off x="1233224" y="2401706"/>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51812" y="6302573"/>
            <a:ext cx="2359089" cy="3956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332949"/>
            <a:ext cx="2719575"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問診票を回答し、「次へ」を押します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7" name="テキスト ボックス 6">
            <a:extLst>
              <a:ext uri="{FF2B5EF4-FFF2-40B4-BE49-F238E27FC236}">
                <a16:creationId xmlns:a16="http://schemas.microsoft.com/office/drawing/2014/main" id="{2B0A359B-162A-7634-6148-B8774AEE1D51}"/>
              </a:ext>
            </a:extLst>
          </p:cNvPr>
          <p:cNvSpPr txBox="1"/>
          <p:nvPr/>
        </p:nvSpPr>
        <p:spPr>
          <a:xfrm>
            <a:off x="-25633" y="3697586"/>
            <a:ext cx="1418324" cy="1836015"/>
          </a:xfrm>
          <a:prstGeom prst="rect">
            <a:avLst/>
          </a:prstGeom>
          <a:noFill/>
        </p:spPr>
        <p:txBody>
          <a:bodyPr wrap="square" rtlCol="0" anchor="ctr">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保険証情報を更新する場合のみ「更新する」を押します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EC59A6BE-C660-E639-12CC-245A6532A206}"/>
              </a:ext>
            </a:extLst>
          </p:cNvPr>
          <p:cNvSpPr/>
          <p:nvPr/>
        </p:nvSpPr>
        <p:spPr>
          <a:xfrm>
            <a:off x="1261251" y="6360041"/>
            <a:ext cx="2398634" cy="33815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8">
            <a:extLst>
              <a:ext uri="{FF2B5EF4-FFF2-40B4-BE49-F238E27FC236}">
                <a16:creationId xmlns:a16="http://schemas.microsoft.com/office/drawing/2014/main" id="{D7BC6845-2F99-24FB-DD19-E2B6E5E70B71}"/>
              </a:ext>
            </a:extLst>
          </p:cNvPr>
          <p:cNvSpPr>
            <a:spLocks noGrp="1"/>
          </p:cNvSpPr>
          <p:nvPr>
            <p:ph type="ctrTitle"/>
          </p:nvPr>
        </p:nvSpPr>
        <p:spPr/>
        <p:txBody>
          <a:bodyPr/>
          <a:lstStyle/>
          <a:p>
            <a:r>
              <a:rPr lang="en-US" altLang="ja-JP" dirty="0"/>
              <a:t>【10】</a:t>
            </a:r>
            <a:r>
              <a:rPr lang="ja-JP" altLang="en-US" dirty="0"/>
              <a:t>問診票等の入力</a:t>
            </a:r>
          </a:p>
        </p:txBody>
      </p:sp>
    </p:spTree>
    <p:extLst>
      <p:ext uri="{BB962C8B-B14F-4D97-AF65-F5344CB8AC3E}">
        <p14:creationId xmlns:p14="http://schemas.microsoft.com/office/powerpoint/2010/main" val="146267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A51FE72-C2DF-DDEA-6ABB-B2AE6ADCA964}"/>
              </a:ext>
            </a:extLst>
          </p:cNvPr>
          <p:cNvPicPr>
            <a:picLocks noChangeAspect="1"/>
          </p:cNvPicPr>
          <p:nvPr/>
        </p:nvPicPr>
        <p:blipFill>
          <a:blip r:embed="rId4"/>
          <a:stretch>
            <a:fillRect/>
          </a:stretch>
        </p:blipFill>
        <p:spPr>
          <a:xfrm>
            <a:off x="3346598" y="2389682"/>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6203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お薬の受け取り方法を選択します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57607" y="4012871"/>
            <a:ext cx="2428786" cy="18376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9" name="タイトル 8">
            <a:extLst>
              <a:ext uri="{FF2B5EF4-FFF2-40B4-BE49-F238E27FC236}">
                <a16:creationId xmlns:a16="http://schemas.microsoft.com/office/drawing/2014/main" id="{B1476701-BF2C-464D-2E83-0F4E96862DCB}"/>
              </a:ext>
            </a:extLst>
          </p:cNvPr>
          <p:cNvSpPr>
            <a:spLocks noGrp="1"/>
          </p:cNvSpPr>
          <p:nvPr>
            <p:ph type="ctrTitle"/>
          </p:nvPr>
        </p:nvSpPr>
        <p:spPr/>
        <p:txBody>
          <a:bodyPr/>
          <a:lstStyle/>
          <a:p>
            <a:r>
              <a:rPr lang="en-US" altLang="ja-JP" dirty="0"/>
              <a:t>【10】</a:t>
            </a:r>
            <a:r>
              <a:rPr lang="ja-JP" altLang="en-US" dirty="0"/>
              <a:t>問診票等の入力</a:t>
            </a:r>
          </a:p>
        </p:txBody>
      </p:sp>
      <p:sp>
        <p:nvSpPr>
          <p:cNvPr id="4" name="テキスト ボックス 3">
            <a:extLst>
              <a:ext uri="{FF2B5EF4-FFF2-40B4-BE49-F238E27FC236}">
                <a16:creationId xmlns:a16="http://schemas.microsoft.com/office/drawing/2014/main" id="{474675BA-E6C5-3D44-3BD2-F6141EDDDDE6}"/>
              </a:ext>
            </a:extLst>
          </p:cNvPr>
          <p:cNvSpPr txBox="1"/>
          <p:nvPr/>
        </p:nvSpPr>
        <p:spPr>
          <a:xfrm>
            <a:off x="5912457" y="4193748"/>
            <a:ext cx="2620356" cy="1475917"/>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ここから分岐します</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当日配達・・・</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p58</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通常配達・・・</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p61</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薬局で受け取る・・・</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p63</a:t>
            </a:r>
            <a:endPar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8989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D4DDF94-BD4B-F0C5-7FF5-DDA381484888}"/>
              </a:ext>
            </a:extLst>
          </p:cNvPr>
          <p:cNvPicPr>
            <a:picLocks noChangeAspect="1"/>
          </p:cNvPicPr>
          <p:nvPr/>
        </p:nvPicPr>
        <p:blipFill>
          <a:blip r:embed="rId4"/>
          <a:stretch>
            <a:fillRect/>
          </a:stretch>
        </p:blipFill>
        <p:spPr>
          <a:xfrm>
            <a:off x="5399642" y="2412069"/>
            <a:ext cx="2450804" cy="4340728"/>
          </a:xfrm>
          <a:prstGeom prst="rect">
            <a:avLst/>
          </a:prstGeom>
        </p:spPr>
      </p:pic>
      <p:pic>
        <p:nvPicPr>
          <p:cNvPr id="16" name="図 15">
            <a:extLst>
              <a:ext uri="{FF2B5EF4-FFF2-40B4-BE49-F238E27FC236}">
                <a16:creationId xmlns:a16="http://schemas.microsoft.com/office/drawing/2014/main" id="{7C871F69-AEED-0C9F-3678-0BA79D17E62F}"/>
              </a:ext>
            </a:extLst>
          </p:cNvPr>
          <p:cNvPicPr>
            <a:picLocks noChangeAspect="1"/>
          </p:cNvPicPr>
          <p:nvPr/>
        </p:nvPicPr>
        <p:blipFill>
          <a:blip r:embed="rId5"/>
          <a:stretch>
            <a:fillRect/>
          </a:stretch>
        </p:blipFill>
        <p:spPr>
          <a:xfrm>
            <a:off x="1232117" y="2412069"/>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内容を確認し「次へ」を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19575"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住所情報を確認し</a:t>
            </a:r>
            <a:r>
              <a:rPr lang="ja-JP" altLang="en-US" dirty="0">
                <a:solidFill>
                  <a:prstClr val="black"/>
                </a:solidFill>
                <a:latin typeface="BIZ UDPゴシック" panose="020B0400000000000000" pitchFamily="50" charset="-128"/>
                <a:ea typeface="BIZ UDPゴシック" panose="020B0400000000000000" pitchFamily="50" charset="-128"/>
              </a:rPr>
              <a:t>、</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「次へ」を押します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7" name="タイトル 6">
            <a:extLst>
              <a:ext uri="{FF2B5EF4-FFF2-40B4-BE49-F238E27FC236}">
                <a16:creationId xmlns:a16="http://schemas.microsoft.com/office/drawing/2014/main" id="{8093A12A-5302-843A-9C6D-EA07D1DE2F58}"/>
              </a:ext>
            </a:extLst>
          </p:cNvPr>
          <p:cNvSpPr>
            <a:spLocks noGrp="1"/>
          </p:cNvSpPr>
          <p:nvPr>
            <p:ph type="ctrTitle"/>
          </p:nvPr>
        </p:nvSpPr>
        <p:spPr/>
        <p:txBody>
          <a:bodyPr/>
          <a:lstStyle/>
          <a:p>
            <a:r>
              <a:rPr lang="en-US" altLang="ja-JP" dirty="0"/>
              <a:t>【10】</a:t>
            </a:r>
            <a:r>
              <a:rPr lang="ja-JP" altLang="en-US" dirty="0"/>
              <a:t>問診票等の入力</a:t>
            </a:r>
          </a:p>
        </p:txBody>
      </p:sp>
      <p:sp>
        <p:nvSpPr>
          <p:cNvPr id="19" name="四角形: 角を丸くする 18">
            <a:extLst>
              <a:ext uri="{FF2B5EF4-FFF2-40B4-BE49-F238E27FC236}">
                <a16:creationId xmlns:a16="http://schemas.microsoft.com/office/drawing/2014/main" id="{0226E034-832A-3A36-CE95-52A6C735691B}"/>
              </a:ext>
            </a:extLst>
          </p:cNvPr>
          <p:cNvSpPr/>
          <p:nvPr/>
        </p:nvSpPr>
        <p:spPr>
          <a:xfrm>
            <a:off x="1293554" y="6325848"/>
            <a:ext cx="2304085" cy="3647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C6602581-479F-55AD-8079-BE60C3C218CA}"/>
              </a:ext>
            </a:extLst>
          </p:cNvPr>
          <p:cNvSpPr/>
          <p:nvPr/>
        </p:nvSpPr>
        <p:spPr>
          <a:xfrm>
            <a:off x="5473001" y="6365555"/>
            <a:ext cx="2304085" cy="3647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3883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4B27C89-E540-F63A-73DD-86DB38941492}"/>
              </a:ext>
            </a:extLst>
          </p:cNvPr>
          <p:cNvPicPr>
            <a:picLocks noChangeAspect="1"/>
          </p:cNvPicPr>
          <p:nvPr/>
        </p:nvPicPr>
        <p:blipFill>
          <a:blip r:embed="rId4"/>
          <a:stretch>
            <a:fillRect/>
          </a:stretch>
        </p:blipFill>
        <p:spPr>
          <a:xfrm>
            <a:off x="5402967" y="2418330"/>
            <a:ext cx="2444708" cy="4346825"/>
          </a:xfrm>
          <a:prstGeom prst="rect">
            <a:avLst/>
          </a:prstGeom>
        </p:spPr>
      </p:pic>
      <p:pic>
        <p:nvPicPr>
          <p:cNvPr id="17" name="図 16">
            <a:extLst>
              <a:ext uri="{FF2B5EF4-FFF2-40B4-BE49-F238E27FC236}">
                <a16:creationId xmlns:a16="http://schemas.microsoft.com/office/drawing/2014/main" id="{FCC1C879-F7A4-FFA9-696A-06FC56390793}"/>
              </a:ext>
            </a:extLst>
          </p:cNvPr>
          <p:cNvPicPr>
            <a:picLocks noChangeAspect="1"/>
          </p:cNvPicPr>
          <p:nvPr/>
        </p:nvPicPr>
        <p:blipFill>
          <a:blip r:embed="rId5"/>
          <a:stretch>
            <a:fillRect/>
          </a:stretch>
        </p:blipFill>
        <p:spPr>
          <a:xfrm>
            <a:off x="1229806" y="2418330"/>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18047"/>
            <a:ext cx="2354653"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6" name="四角形: 角を丸くする 5">
            <a:extLst>
              <a:ext uri="{FF2B5EF4-FFF2-40B4-BE49-F238E27FC236}">
                <a16:creationId xmlns:a16="http://schemas.microsoft.com/office/drawing/2014/main" id="{8EEFB757-3690-FDDC-5B03-44AE2BF2BD40}"/>
              </a:ext>
            </a:extLst>
          </p:cNvPr>
          <p:cNvSpPr/>
          <p:nvPr/>
        </p:nvSpPr>
        <p:spPr>
          <a:xfrm>
            <a:off x="5488555" y="6381711"/>
            <a:ext cx="2279936" cy="35999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タイトル 15">
            <a:extLst>
              <a:ext uri="{FF2B5EF4-FFF2-40B4-BE49-F238E27FC236}">
                <a16:creationId xmlns:a16="http://schemas.microsoft.com/office/drawing/2014/main" id="{6047E315-1318-59C3-4771-FA15256362A6}"/>
              </a:ext>
            </a:extLst>
          </p:cNvPr>
          <p:cNvSpPr>
            <a:spLocks noGrp="1"/>
          </p:cNvSpPr>
          <p:nvPr>
            <p:ph type="ctrTitle"/>
          </p:nvPr>
        </p:nvSpPr>
        <p:spPr/>
        <p:txBody>
          <a:bodyPr/>
          <a:lstStyle/>
          <a:p>
            <a:r>
              <a:rPr lang="en-US" altLang="ja-JP" dirty="0"/>
              <a:t>【10】</a:t>
            </a:r>
            <a:r>
              <a:rPr lang="ja-JP" altLang="en-US" dirty="0"/>
              <a:t>問診票等の入力</a:t>
            </a:r>
          </a:p>
        </p:txBody>
      </p:sp>
      <p:sp>
        <p:nvSpPr>
          <p:cNvPr id="2" name="四角形: 角を丸くする 1">
            <a:extLst>
              <a:ext uri="{FF2B5EF4-FFF2-40B4-BE49-F238E27FC236}">
                <a16:creationId xmlns:a16="http://schemas.microsoft.com/office/drawing/2014/main" id="{459C3EED-6A43-12DF-47BB-0C5A58C09669}"/>
              </a:ext>
            </a:extLst>
          </p:cNvPr>
          <p:cNvSpPr/>
          <p:nvPr/>
        </p:nvSpPr>
        <p:spPr>
          <a:xfrm>
            <a:off x="1278726"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183FC3-4592-ACCF-2B0F-3CE908D14F9B}"/>
              </a:ext>
            </a:extLst>
          </p:cNvPr>
          <p:cNvSpPr txBox="1"/>
          <p:nvPr/>
        </p:nvSpPr>
        <p:spPr>
          <a:xfrm>
            <a:off x="7865275" y="2398188"/>
            <a:ext cx="1278725" cy="4249305"/>
          </a:xfrm>
          <a:prstGeom prst="rect">
            <a:avLst/>
          </a:prstGeom>
          <a:noFill/>
        </p:spPr>
        <p:txBody>
          <a:bodyPr wrap="square" lIns="0" rIns="0" rtlCol="0" anchor="ctr">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医療機関側でマイナ在宅</a:t>
            </a:r>
            <a:r>
              <a:rPr lang="en-US" altLang="ja-JP" sz="1400" dirty="0">
                <a:solidFill>
                  <a:schemeClr val="accent1"/>
                </a:solidFill>
                <a:latin typeface="BIZ UDPゴシック" panose="020B0400000000000000" pitchFamily="50" charset="-128"/>
                <a:ea typeface="BIZ UDPゴシック" panose="020B0400000000000000" pitchFamily="50" charset="-128"/>
              </a:rPr>
              <a:t>Web</a:t>
            </a:r>
            <a:r>
              <a:rPr lang="ja-JP" altLang="en-US" sz="1400" dirty="0">
                <a:solidFill>
                  <a:schemeClr val="accent1"/>
                </a:solidFill>
                <a:latin typeface="BIZ UDPゴシック" panose="020B0400000000000000" pitchFamily="50" charset="-128"/>
                <a:ea typeface="BIZ UDPゴシック" panose="020B0400000000000000" pitchFamily="50" charset="-128"/>
              </a:rPr>
              <a:t>設定が行なわれている場合、資格確認をマイナンバーカードで提出することも可能です</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https://clinics-support.medley.life/hc/ja/articles/31206403096857</a:t>
            </a:r>
            <a:endParaRPr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8251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70C47B5-C1C0-606F-40CE-2F31FE7F0E8C}"/>
              </a:ext>
            </a:extLst>
          </p:cNvPr>
          <p:cNvPicPr>
            <a:picLocks noChangeAspect="1"/>
          </p:cNvPicPr>
          <p:nvPr/>
        </p:nvPicPr>
        <p:blipFill>
          <a:blip r:embed="rId4"/>
          <a:stretch>
            <a:fillRect/>
          </a:stretch>
        </p:blipFill>
        <p:spPr>
          <a:xfrm>
            <a:off x="5418889" y="2407301"/>
            <a:ext cx="2450804" cy="4340728"/>
          </a:xfrm>
          <a:prstGeom prst="rect">
            <a:avLst/>
          </a:prstGeom>
        </p:spPr>
      </p:pic>
      <p:pic>
        <p:nvPicPr>
          <p:cNvPr id="16" name="図 15">
            <a:extLst>
              <a:ext uri="{FF2B5EF4-FFF2-40B4-BE49-F238E27FC236}">
                <a16:creationId xmlns:a16="http://schemas.microsoft.com/office/drawing/2014/main" id="{AB3848BD-018D-A1C3-5662-326ED38EAECB}"/>
              </a:ext>
            </a:extLst>
          </p:cNvPr>
          <p:cNvPicPr>
            <a:picLocks noChangeAspect="1"/>
          </p:cNvPicPr>
          <p:nvPr/>
        </p:nvPicPr>
        <p:blipFill>
          <a:blip r:embed="rId5"/>
          <a:stretch>
            <a:fillRect/>
          </a:stretch>
        </p:blipFill>
        <p:spPr>
          <a:xfrm>
            <a:off x="1232117" y="2407301"/>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当日配達を希望する場合にはチェックを入れます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18047"/>
            <a:ext cx="303185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入力内容を確認し、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「予約を確定」を押します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6" name="四角形: 角を丸くする 5">
            <a:extLst>
              <a:ext uri="{FF2B5EF4-FFF2-40B4-BE49-F238E27FC236}">
                <a16:creationId xmlns:a16="http://schemas.microsoft.com/office/drawing/2014/main" id="{8EEFB757-3690-FDDC-5B03-44AE2BF2BD40}"/>
              </a:ext>
            </a:extLst>
          </p:cNvPr>
          <p:cNvSpPr/>
          <p:nvPr/>
        </p:nvSpPr>
        <p:spPr>
          <a:xfrm>
            <a:off x="5454983" y="6359232"/>
            <a:ext cx="239269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0">
            <a:extLst>
              <a:ext uri="{FF2B5EF4-FFF2-40B4-BE49-F238E27FC236}">
                <a16:creationId xmlns:a16="http://schemas.microsoft.com/office/drawing/2014/main" id="{0FAB27DC-BD6A-C761-F406-7B115FD2964C}"/>
              </a:ext>
            </a:extLst>
          </p:cNvPr>
          <p:cNvSpPr>
            <a:spLocks noGrp="1"/>
          </p:cNvSpPr>
          <p:nvPr>
            <p:ph type="ctrTitle"/>
          </p:nvPr>
        </p:nvSpPr>
        <p:spPr/>
        <p:txBody>
          <a:bodyPr/>
          <a:lstStyle/>
          <a:p>
            <a:r>
              <a:rPr lang="en-US" altLang="ja-JP" dirty="0"/>
              <a:t>【10】</a:t>
            </a:r>
            <a:r>
              <a:rPr lang="ja-JP" altLang="en-US" dirty="0"/>
              <a:t>問診票等の入力</a:t>
            </a:r>
          </a:p>
        </p:txBody>
      </p:sp>
      <p:sp>
        <p:nvSpPr>
          <p:cNvPr id="19" name="四角形: 角を丸くする 18">
            <a:extLst>
              <a:ext uri="{FF2B5EF4-FFF2-40B4-BE49-F238E27FC236}">
                <a16:creationId xmlns:a16="http://schemas.microsoft.com/office/drawing/2014/main" id="{44A78481-AF80-5204-7C32-981B446944C7}"/>
              </a:ext>
            </a:extLst>
          </p:cNvPr>
          <p:cNvSpPr/>
          <p:nvPr/>
        </p:nvSpPr>
        <p:spPr>
          <a:xfrm>
            <a:off x="1271192" y="4182649"/>
            <a:ext cx="2392691" cy="38935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098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5BC4661-3E0A-BD0A-4F0F-7CAFF94B4646}"/>
              </a:ext>
            </a:extLst>
          </p:cNvPr>
          <p:cNvPicPr>
            <a:picLocks noChangeAspect="1"/>
          </p:cNvPicPr>
          <p:nvPr/>
        </p:nvPicPr>
        <p:blipFill>
          <a:blip r:embed="rId4"/>
          <a:stretch>
            <a:fillRect/>
          </a:stretch>
        </p:blipFill>
        <p:spPr>
          <a:xfrm>
            <a:off x="5398168" y="2413399"/>
            <a:ext cx="2450804" cy="4340728"/>
          </a:xfrm>
          <a:prstGeom prst="rect">
            <a:avLst/>
          </a:prstGeom>
        </p:spPr>
      </p:pic>
      <p:pic>
        <p:nvPicPr>
          <p:cNvPr id="8" name="図 7">
            <a:extLst>
              <a:ext uri="{FF2B5EF4-FFF2-40B4-BE49-F238E27FC236}">
                <a16:creationId xmlns:a16="http://schemas.microsoft.com/office/drawing/2014/main" id="{2ECFA3B6-F44E-10B9-0AA7-B00BD750CABA}"/>
              </a:ext>
            </a:extLst>
          </p:cNvPr>
          <p:cNvPicPr>
            <a:picLocks noChangeAspect="1"/>
          </p:cNvPicPr>
          <p:nvPr/>
        </p:nvPicPr>
        <p:blipFill>
          <a:blip r:embed="rId5"/>
          <a:stretch>
            <a:fillRect/>
          </a:stretch>
        </p:blipFill>
        <p:spPr>
          <a:xfrm>
            <a:off x="1239931" y="2413399"/>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住所情報を確認し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19575"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通常配達の場合</a:t>
            </a:r>
          </a:p>
        </p:txBody>
      </p:sp>
      <p:sp>
        <p:nvSpPr>
          <p:cNvPr id="19" name="タイトル 18">
            <a:extLst>
              <a:ext uri="{FF2B5EF4-FFF2-40B4-BE49-F238E27FC236}">
                <a16:creationId xmlns:a16="http://schemas.microsoft.com/office/drawing/2014/main" id="{644D9660-11FF-F767-A4BB-BE460DCC39B9}"/>
              </a:ext>
            </a:extLst>
          </p:cNvPr>
          <p:cNvSpPr>
            <a:spLocks noGrp="1"/>
          </p:cNvSpPr>
          <p:nvPr>
            <p:ph type="ctrTitle"/>
          </p:nvPr>
        </p:nvSpPr>
        <p:spPr/>
        <p:txBody>
          <a:bodyPr/>
          <a:lstStyle/>
          <a:p>
            <a:r>
              <a:rPr lang="en-US" altLang="ja-JP" dirty="0"/>
              <a:t>【10】</a:t>
            </a:r>
            <a:r>
              <a:rPr lang="ja-JP" altLang="en-US" dirty="0"/>
              <a:t>問診票等の入力</a:t>
            </a:r>
          </a:p>
        </p:txBody>
      </p:sp>
      <p:sp>
        <p:nvSpPr>
          <p:cNvPr id="3" name="四角形: 角を丸くする 2">
            <a:extLst>
              <a:ext uri="{FF2B5EF4-FFF2-40B4-BE49-F238E27FC236}">
                <a16:creationId xmlns:a16="http://schemas.microsoft.com/office/drawing/2014/main" id="{6E4907F0-1EE1-947A-8FD4-D58EB476DB13}"/>
              </a:ext>
            </a:extLst>
          </p:cNvPr>
          <p:cNvSpPr/>
          <p:nvPr/>
        </p:nvSpPr>
        <p:spPr>
          <a:xfrm>
            <a:off x="1271192" y="6338021"/>
            <a:ext cx="2392691" cy="38935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BB13C2BD-E1FD-386D-8325-D36F8F9F2E8E}"/>
              </a:ext>
            </a:extLst>
          </p:cNvPr>
          <p:cNvSpPr/>
          <p:nvPr/>
        </p:nvSpPr>
        <p:spPr>
          <a:xfrm>
            <a:off x="5426180"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743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55A0F71A-80AA-C908-8D31-652C886B9DEB}"/>
              </a:ext>
            </a:extLst>
          </p:cNvPr>
          <p:cNvPicPr>
            <a:picLocks noChangeAspect="1"/>
          </p:cNvPicPr>
          <p:nvPr/>
        </p:nvPicPr>
        <p:blipFill>
          <a:blip r:embed="rId4"/>
          <a:stretch>
            <a:fillRect/>
          </a:stretch>
        </p:blipFill>
        <p:spPr>
          <a:xfrm>
            <a:off x="5411810" y="2413399"/>
            <a:ext cx="2450804" cy="4340728"/>
          </a:xfrm>
          <a:prstGeom prst="rect">
            <a:avLst/>
          </a:prstGeom>
        </p:spPr>
      </p:pic>
      <p:pic>
        <p:nvPicPr>
          <p:cNvPr id="18" name="図 17">
            <a:extLst>
              <a:ext uri="{FF2B5EF4-FFF2-40B4-BE49-F238E27FC236}">
                <a16:creationId xmlns:a16="http://schemas.microsoft.com/office/drawing/2014/main" id="{D64B9577-411F-BEE3-09EA-A064B96FACA2}"/>
              </a:ext>
            </a:extLst>
          </p:cNvPr>
          <p:cNvPicPr>
            <a:picLocks noChangeAspect="1"/>
          </p:cNvPicPr>
          <p:nvPr/>
        </p:nvPicPr>
        <p:blipFill>
          <a:blip r:embed="rId5"/>
          <a:stretch>
            <a:fillRect/>
          </a:stretch>
        </p:blipFill>
        <p:spPr>
          <a:xfrm>
            <a:off x="1246068" y="2413399"/>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「薬局を選択する」を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30759"/>
            <a:ext cx="303185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入力内容を確認し、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「予約を確定」を押します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通常配達の場合</a:t>
            </a:r>
          </a:p>
        </p:txBody>
      </p:sp>
      <p:sp>
        <p:nvSpPr>
          <p:cNvPr id="7" name="タイトル 6">
            <a:extLst>
              <a:ext uri="{FF2B5EF4-FFF2-40B4-BE49-F238E27FC236}">
                <a16:creationId xmlns:a16="http://schemas.microsoft.com/office/drawing/2014/main" id="{A457D963-D54F-D4BF-F945-2B4C6C536CD6}"/>
              </a:ext>
            </a:extLst>
          </p:cNvPr>
          <p:cNvSpPr>
            <a:spLocks noGrp="1"/>
          </p:cNvSpPr>
          <p:nvPr>
            <p:ph type="ctrTitle"/>
          </p:nvPr>
        </p:nvSpPr>
        <p:spPr/>
        <p:txBody>
          <a:bodyPr/>
          <a:lstStyle/>
          <a:p>
            <a:r>
              <a:rPr lang="en-US" altLang="ja-JP" dirty="0"/>
              <a:t>【10】</a:t>
            </a:r>
            <a:r>
              <a:rPr lang="ja-JP" altLang="en-US" dirty="0"/>
              <a:t>問診票等の入力</a:t>
            </a:r>
          </a:p>
        </p:txBody>
      </p:sp>
      <p:sp>
        <p:nvSpPr>
          <p:cNvPr id="8" name="四角形: 角を丸くする 7">
            <a:extLst>
              <a:ext uri="{FF2B5EF4-FFF2-40B4-BE49-F238E27FC236}">
                <a16:creationId xmlns:a16="http://schemas.microsoft.com/office/drawing/2014/main" id="{1CD39346-7843-37FC-6B1D-C791CBE24780}"/>
              </a:ext>
            </a:extLst>
          </p:cNvPr>
          <p:cNvSpPr/>
          <p:nvPr/>
        </p:nvSpPr>
        <p:spPr>
          <a:xfrm>
            <a:off x="5448924" y="6356479"/>
            <a:ext cx="2376265" cy="3558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0B8B2B0-1027-1EB9-6A07-8111A422F73A}"/>
              </a:ext>
            </a:extLst>
          </p:cNvPr>
          <p:cNvSpPr/>
          <p:nvPr/>
        </p:nvSpPr>
        <p:spPr>
          <a:xfrm>
            <a:off x="1281386" y="6356479"/>
            <a:ext cx="2393468" cy="3558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1696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AC094DA-43D0-27E2-5848-5838DD33810F}"/>
              </a:ext>
            </a:extLst>
          </p:cNvPr>
          <p:cNvPicPr>
            <a:picLocks noChangeAspect="1"/>
          </p:cNvPicPr>
          <p:nvPr/>
        </p:nvPicPr>
        <p:blipFill>
          <a:blip r:embed="rId4"/>
          <a:stretch>
            <a:fillRect/>
          </a:stretch>
        </p:blipFill>
        <p:spPr>
          <a:xfrm>
            <a:off x="5399642" y="2412070"/>
            <a:ext cx="2450804" cy="4340728"/>
          </a:xfrm>
          <a:prstGeom prst="rect">
            <a:avLst/>
          </a:prstGeom>
        </p:spPr>
      </p:pic>
      <p:pic>
        <p:nvPicPr>
          <p:cNvPr id="16" name="図 15">
            <a:extLst>
              <a:ext uri="{FF2B5EF4-FFF2-40B4-BE49-F238E27FC236}">
                <a16:creationId xmlns:a16="http://schemas.microsoft.com/office/drawing/2014/main" id="{211C7488-3416-6FD6-EEE3-F815D7BBB565}"/>
              </a:ext>
            </a:extLst>
          </p:cNvPr>
          <p:cNvPicPr>
            <a:picLocks noChangeAspect="1"/>
          </p:cNvPicPr>
          <p:nvPr/>
        </p:nvPicPr>
        <p:blipFill>
          <a:blip r:embed="rId5"/>
          <a:stretch>
            <a:fillRect/>
          </a:stretch>
        </p:blipFill>
        <p:spPr>
          <a:xfrm>
            <a:off x="1246068" y="2412070"/>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04100"/>
            <a:ext cx="2354653"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r>
              <a:rPr lang="ja-JP" altLang="en-US" sz="1800" dirty="0">
                <a:solidFill>
                  <a:schemeClr val="accent1"/>
                </a:solidFill>
                <a:latin typeface="BIZ UDPゴシック" panose="020B0400000000000000" pitchFamily="50" charset="-128"/>
                <a:ea typeface="BIZ UDPゴシック" panose="020B0400000000000000" pitchFamily="50" charset="-128"/>
              </a:rPr>
              <a:t>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薬局で受け取る場合</a:t>
            </a:r>
          </a:p>
        </p:txBody>
      </p:sp>
      <p:sp>
        <p:nvSpPr>
          <p:cNvPr id="6" name="四角形: 角を丸くする 5">
            <a:extLst>
              <a:ext uri="{FF2B5EF4-FFF2-40B4-BE49-F238E27FC236}">
                <a16:creationId xmlns:a16="http://schemas.microsoft.com/office/drawing/2014/main" id="{B9D9B019-4F29-0F94-BED9-28BAB68A784F}"/>
              </a:ext>
            </a:extLst>
          </p:cNvPr>
          <p:cNvSpPr/>
          <p:nvPr/>
        </p:nvSpPr>
        <p:spPr>
          <a:xfrm>
            <a:off x="5421660" y="6363355"/>
            <a:ext cx="2389241" cy="35507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0">
            <a:extLst>
              <a:ext uri="{FF2B5EF4-FFF2-40B4-BE49-F238E27FC236}">
                <a16:creationId xmlns:a16="http://schemas.microsoft.com/office/drawing/2014/main" id="{73B1DF43-F017-D173-FEFF-4F6D9FE9A70E}"/>
              </a:ext>
            </a:extLst>
          </p:cNvPr>
          <p:cNvSpPr>
            <a:spLocks noGrp="1"/>
          </p:cNvSpPr>
          <p:nvPr>
            <p:ph type="ctrTitle"/>
          </p:nvPr>
        </p:nvSpPr>
        <p:spPr/>
        <p:txBody>
          <a:bodyPr/>
          <a:lstStyle/>
          <a:p>
            <a:r>
              <a:rPr lang="en-US" altLang="ja-JP" dirty="0"/>
              <a:t>【10】</a:t>
            </a:r>
            <a:r>
              <a:rPr lang="ja-JP" altLang="en-US" dirty="0"/>
              <a:t>問診票等の入力</a:t>
            </a:r>
          </a:p>
        </p:txBody>
      </p:sp>
      <p:sp>
        <p:nvSpPr>
          <p:cNvPr id="2" name="四角形: 角を丸くする 1">
            <a:extLst>
              <a:ext uri="{FF2B5EF4-FFF2-40B4-BE49-F238E27FC236}">
                <a16:creationId xmlns:a16="http://schemas.microsoft.com/office/drawing/2014/main" id="{DE063F0A-CF68-3619-CB9A-FD70557B7EB6}"/>
              </a:ext>
            </a:extLst>
          </p:cNvPr>
          <p:cNvSpPr/>
          <p:nvPr/>
        </p:nvSpPr>
        <p:spPr>
          <a:xfrm>
            <a:off x="1278726"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8093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7E15A9B-4D04-8755-837D-DC29FD6E1D2F}"/>
              </a:ext>
            </a:extLst>
          </p:cNvPr>
          <p:cNvPicPr>
            <a:picLocks noChangeAspect="1"/>
          </p:cNvPicPr>
          <p:nvPr/>
        </p:nvPicPr>
        <p:blipFill>
          <a:blip r:embed="rId4"/>
          <a:stretch>
            <a:fillRect/>
          </a:stretch>
        </p:blipFill>
        <p:spPr>
          <a:xfrm>
            <a:off x="3336130" y="2402292"/>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9392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「予約を確定」を押します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47139" y="6330476"/>
            <a:ext cx="2428786" cy="3907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4" name="テキスト ボックス 3">
            <a:extLst>
              <a:ext uri="{FF2B5EF4-FFF2-40B4-BE49-F238E27FC236}">
                <a16:creationId xmlns:a16="http://schemas.microsoft.com/office/drawing/2014/main" id="{B8EB4211-F9BA-E206-1916-90B5E3286514}"/>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薬局で受け取る場合</a:t>
            </a:r>
          </a:p>
        </p:txBody>
      </p:sp>
      <p:sp>
        <p:nvSpPr>
          <p:cNvPr id="10" name="タイトル 9">
            <a:extLst>
              <a:ext uri="{FF2B5EF4-FFF2-40B4-BE49-F238E27FC236}">
                <a16:creationId xmlns:a16="http://schemas.microsoft.com/office/drawing/2014/main" id="{3DA7C193-3CB3-BAD2-7048-9B97194FC3CC}"/>
              </a:ext>
            </a:extLst>
          </p:cNvPr>
          <p:cNvSpPr>
            <a:spLocks noGrp="1"/>
          </p:cNvSpPr>
          <p:nvPr>
            <p:ph type="ctrTitle"/>
          </p:nvPr>
        </p:nvSpPr>
        <p:spPr/>
        <p:txBody>
          <a:bodyPr/>
          <a:lstStyle/>
          <a:p>
            <a:r>
              <a:rPr lang="en-US" altLang="ja-JP" dirty="0"/>
              <a:t>【10】</a:t>
            </a:r>
            <a:r>
              <a:rPr lang="ja-JP" altLang="en-US" dirty="0"/>
              <a:t>問診票等の入力</a:t>
            </a:r>
          </a:p>
        </p:txBody>
      </p:sp>
    </p:spTree>
    <p:extLst>
      <p:ext uri="{BB962C8B-B14F-4D97-AF65-F5344CB8AC3E}">
        <p14:creationId xmlns:p14="http://schemas.microsoft.com/office/powerpoint/2010/main" val="715705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E059750-F645-7486-4488-387D8D87D213}"/>
              </a:ext>
            </a:extLst>
          </p:cNvPr>
          <p:cNvPicPr>
            <a:picLocks noChangeAspect="1"/>
          </p:cNvPicPr>
          <p:nvPr/>
        </p:nvPicPr>
        <p:blipFill>
          <a:blip r:embed="rId4"/>
          <a:stretch>
            <a:fillRect/>
          </a:stretch>
        </p:blipFill>
        <p:spPr>
          <a:xfrm>
            <a:off x="5406760" y="2369223"/>
            <a:ext cx="2450804" cy="4346825"/>
          </a:xfrm>
          <a:prstGeom prst="rect">
            <a:avLst/>
          </a:prstGeom>
        </p:spPr>
      </p:pic>
      <p:pic>
        <p:nvPicPr>
          <p:cNvPr id="5" name="Picture 3">
            <a:extLst>
              <a:ext uri="{FF2B5EF4-FFF2-40B4-BE49-F238E27FC236}">
                <a16:creationId xmlns:a16="http://schemas.microsoft.com/office/drawing/2014/main" id="{DEA3425F-F18A-3833-3DEF-B2BF78E78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004" y="238263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3320716" y="2511191"/>
            <a:ext cx="312821" cy="30901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865232"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「ビデオ通話の事前テスト」を押します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F3E1E7AD-D07B-8768-C49D-1EB3C5492AFF}"/>
              </a:ext>
            </a:extLst>
          </p:cNvPr>
          <p:cNvSpPr>
            <a:spLocks noGrp="1"/>
          </p:cNvSpPr>
          <p:nvPr>
            <p:ph type="ctrTitle"/>
          </p:nvPr>
        </p:nvSpPr>
        <p:spPr/>
        <p:txBody>
          <a:bodyPr/>
          <a:lstStyle/>
          <a:p>
            <a:r>
              <a:rPr lang="en-US" altLang="ja-JP" dirty="0"/>
              <a:t>【11】</a:t>
            </a:r>
            <a:r>
              <a:rPr lang="ja-JP" altLang="en-US" dirty="0"/>
              <a:t>診療前の事前準備</a:t>
            </a:r>
          </a:p>
        </p:txBody>
      </p:sp>
      <p:sp>
        <p:nvSpPr>
          <p:cNvPr id="10" name="四角形: 角を丸くする 9">
            <a:extLst>
              <a:ext uri="{FF2B5EF4-FFF2-40B4-BE49-F238E27FC236}">
                <a16:creationId xmlns:a16="http://schemas.microsoft.com/office/drawing/2014/main" id="{DE3E94C5-BF88-A5E1-3C90-64AD08993646}"/>
              </a:ext>
            </a:extLst>
          </p:cNvPr>
          <p:cNvSpPr/>
          <p:nvPr/>
        </p:nvSpPr>
        <p:spPr>
          <a:xfrm>
            <a:off x="5532437" y="4830488"/>
            <a:ext cx="2213069" cy="30901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9348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5FE8C9B-0969-E98D-8E7A-1865D8BA1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167"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5D4E8EE-3C0A-FAF7-FD80-093685001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564" y="2366591"/>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「くりにくす」と入力します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6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id="{45575D82-0A82-07A5-D428-E5F4CCB38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220" y="2345119"/>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3CB1EFD6-BB5B-2BC6-529D-F0093F756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934" y="2348309"/>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3915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カメラへのアクセスを許可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マイクへのアクセスを許可</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755972" y="5345002"/>
            <a:ext cx="135946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991095" y="5345002"/>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66</a:t>
            </a:r>
          </a:p>
        </p:txBody>
      </p:sp>
      <p:sp>
        <p:nvSpPr>
          <p:cNvPr id="19" name="タイトル 1">
            <a:extLst>
              <a:ext uri="{FF2B5EF4-FFF2-40B4-BE49-F238E27FC236}">
                <a16:creationId xmlns:a16="http://schemas.microsoft.com/office/drawing/2014/main" id="{7C46227D-613D-2071-C816-9F3DB0D625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20" name="サブタイトル 2">
            <a:extLst>
              <a:ext uri="{FF2B5EF4-FFF2-40B4-BE49-F238E27FC236}">
                <a16:creationId xmlns:a16="http://schemas.microsoft.com/office/drawing/2014/main" id="{6A4B4709-3B24-10B9-E1CA-C36BC34BE6C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9160B0C8-7E87-6427-20E6-9FC69BCFFAC4}"/>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56C9A7C3-E12F-3F21-5023-CE2D37EF96A9}"/>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648411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a:extLst>
              <a:ext uri="{FF2B5EF4-FFF2-40B4-BE49-F238E27FC236}">
                <a16:creationId xmlns:a16="http://schemas.microsoft.com/office/drawing/2014/main" id="{70FE42C3-1A44-592E-A6D7-331CE1AD1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699"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E76ACDCD-F4E5-BF8C-75BF-63D42BB80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664840" y="4750327"/>
            <a:ext cx="860753" cy="28292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E32656C0-9017-CA19-CFF2-5EFDC285C3E3}"/>
              </a:ext>
            </a:extLst>
          </p:cNvPr>
          <p:cNvSpPr/>
          <p:nvPr/>
        </p:nvSpPr>
        <p:spPr>
          <a:xfrm>
            <a:off x="2456917" y="4811842"/>
            <a:ext cx="825929" cy="2923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67</a:t>
            </a:r>
          </a:p>
        </p:txBody>
      </p:sp>
      <p:sp>
        <p:nvSpPr>
          <p:cNvPr id="5" name="テキスト ボックス 4">
            <a:extLst>
              <a:ext uri="{FF2B5EF4-FFF2-40B4-BE49-F238E27FC236}">
                <a16:creationId xmlns:a16="http://schemas.microsoft.com/office/drawing/2014/main" id="{40832486-DF43-25B7-2FF6-40D85330DFA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B2BFC6D9-D644-A157-6504-47AE35B72983}"/>
              </a:ext>
            </a:extLst>
          </p:cNvPr>
          <p:cNvSpPr txBox="1"/>
          <p:nvPr/>
        </p:nvSpPr>
        <p:spPr>
          <a:xfrm>
            <a:off x="1427934" y="1512998"/>
            <a:ext cx="23915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カメラへのアクセスを許可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BEB8A7B4-DED5-02FC-743C-4C6EF6F98D08}"/>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AEEE2CD6-0E5C-B24D-1F4D-5D08775E1649}"/>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マイクへのアクセスを許可</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90D60A70-8B0C-6A22-84B9-5EA2B41A756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23" name="サブタイトル 2">
            <a:extLst>
              <a:ext uri="{FF2B5EF4-FFF2-40B4-BE49-F238E27FC236}">
                <a16:creationId xmlns:a16="http://schemas.microsoft.com/office/drawing/2014/main" id="{730E8744-2E18-7D5C-492C-2A550F1BCD0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12017866-F241-D9B7-EEE4-3A83652A4677}"/>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8DBE55C3-D3A1-95A0-08F7-DE3D045EBE80}"/>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1153478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81438A-89AC-DA29-3E1E-2866CF6C5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734"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E8EE4A78-A8E1-6106-C27E-5CD8F1EAC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014035" y="3345993"/>
            <a:ext cx="1244521" cy="96706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0509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スマホに向かって話しかけます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3057899"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マイクのマークが青くなるか確認します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タイトル 5">
            <a:extLst>
              <a:ext uri="{FF2B5EF4-FFF2-40B4-BE49-F238E27FC236}">
                <a16:creationId xmlns:a16="http://schemas.microsoft.com/office/drawing/2014/main" id="{BDAD1066-8AA1-46C5-A2DF-D9185E198C69}"/>
              </a:ext>
            </a:extLst>
          </p:cNvPr>
          <p:cNvSpPr>
            <a:spLocks noGrp="1"/>
          </p:cNvSpPr>
          <p:nvPr>
            <p:ph type="ctrTitle"/>
          </p:nvPr>
        </p:nvSpPr>
        <p:spPr/>
        <p:txBody>
          <a:bodyPr/>
          <a:lstStyle/>
          <a:p>
            <a:r>
              <a:rPr lang="en-US" altLang="ja-JP" dirty="0"/>
              <a:t>【11】</a:t>
            </a:r>
            <a:r>
              <a:rPr lang="ja-JP" altLang="en-US" dirty="0"/>
              <a:t>診療前の事前準備</a:t>
            </a:r>
          </a:p>
        </p:txBody>
      </p:sp>
    </p:spTree>
    <p:extLst>
      <p:ext uri="{BB962C8B-B14F-4D97-AF65-F5344CB8AC3E}">
        <p14:creationId xmlns:p14="http://schemas.microsoft.com/office/powerpoint/2010/main" val="3661242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26C078-CF78-EF69-13A2-09E25F17A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90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8C129DB-1761-A22D-D9CF-4FABC80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E8EE4A78-A8E1-6106-C27E-5CD8F1EAC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803642" y="4753332"/>
            <a:ext cx="1665307" cy="36892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81993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「スピーカーをテストする」を押します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332839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音が鳴っていることを確認し、「音を止めて閉じる」を押します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四角形: 角を丸くする 5">
            <a:extLst>
              <a:ext uri="{FF2B5EF4-FFF2-40B4-BE49-F238E27FC236}">
                <a16:creationId xmlns:a16="http://schemas.microsoft.com/office/drawing/2014/main" id="{7B09A3D5-E2E0-D299-17E8-A026F3134A97}"/>
              </a:ext>
            </a:extLst>
          </p:cNvPr>
          <p:cNvSpPr/>
          <p:nvPr/>
        </p:nvSpPr>
        <p:spPr>
          <a:xfrm>
            <a:off x="1354280" y="5035879"/>
            <a:ext cx="2181939" cy="40196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タイトル 9">
            <a:extLst>
              <a:ext uri="{FF2B5EF4-FFF2-40B4-BE49-F238E27FC236}">
                <a16:creationId xmlns:a16="http://schemas.microsoft.com/office/drawing/2014/main" id="{47830EB4-AAA4-FA89-D4E2-7B40F240883C}"/>
              </a:ext>
            </a:extLst>
          </p:cNvPr>
          <p:cNvSpPr>
            <a:spLocks noGrp="1"/>
          </p:cNvSpPr>
          <p:nvPr>
            <p:ph type="ctrTitle"/>
          </p:nvPr>
        </p:nvSpPr>
        <p:spPr/>
        <p:txBody>
          <a:bodyPr/>
          <a:lstStyle/>
          <a:p>
            <a:r>
              <a:rPr lang="en-US" altLang="ja-JP" dirty="0"/>
              <a:t>【11】</a:t>
            </a:r>
            <a:r>
              <a:rPr lang="ja-JP" altLang="en-US" dirty="0"/>
              <a:t>診療前の事前準備</a:t>
            </a:r>
          </a:p>
        </p:txBody>
      </p:sp>
    </p:spTree>
    <p:extLst>
      <p:ext uri="{BB962C8B-B14F-4D97-AF65-F5344CB8AC3E}">
        <p14:creationId xmlns:p14="http://schemas.microsoft.com/office/powerpoint/2010/main" val="311801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C1586C4-1323-2165-B1F1-33A029EC00BE}"/>
              </a:ext>
            </a:extLst>
          </p:cNvPr>
          <p:cNvPicPr>
            <a:picLocks noChangeAspect="1"/>
          </p:cNvPicPr>
          <p:nvPr/>
        </p:nvPicPr>
        <p:blipFill>
          <a:blip r:embed="rId4"/>
          <a:stretch>
            <a:fillRect/>
          </a:stretch>
        </p:blipFill>
        <p:spPr>
          <a:xfrm>
            <a:off x="5404835" y="2396228"/>
            <a:ext cx="2456901" cy="4340728"/>
          </a:xfrm>
          <a:prstGeom prst="rect">
            <a:avLst/>
          </a:prstGeom>
        </p:spPr>
      </p:pic>
      <p:pic>
        <p:nvPicPr>
          <p:cNvPr id="4" name="Picture 3">
            <a:extLst>
              <a:ext uri="{FF2B5EF4-FFF2-40B4-BE49-F238E27FC236}">
                <a16:creationId xmlns:a16="http://schemas.microsoft.com/office/drawing/2014/main" id="{F16A06BF-0CFA-FE6E-B218-92BEE0406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870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8C129DB-1761-A22D-D9CF-4FABC80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925023" y="3376861"/>
            <a:ext cx="1430637" cy="13407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四角形: 角を丸くする 5">
            <a:extLst>
              <a:ext uri="{FF2B5EF4-FFF2-40B4-BE49-F238E27FC236}">
                <a16:creationId xmlns:a16="http://schemas.microsoft.com/office/drawing/2014/main" id="{7B09A3D5-E2E0-D299-17E8-A026F3134A97}"/>
              </a:ext>
            </a:extLst>
          </p:cNvPr>
          <p:cNvSpPr/>
          <p:nvPr/>
        </p:nvSpPr>
        <p:spPr>
          <a:xfrm>
            <a:off x="2456919" y="2795444"/>
            <a:ext cx="1214393" cy="40196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BBA395-2970-CDF9-F2F9-7AA50FD997D6}"/>
              </a:ext>
            </a:extLst>
          </p:cNvPr>
          <p:cNvSpPr txBox="1"/>
          <p:nvPr/>
        </p:nvSpPr>
        <p:spPr>
          <a:xfrm>
            <a:off x="7769927" y="4031374"/>
            <a:ext cx="1491489" cy="1475917"/>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カメラにご自身の顔が映れば</a:t>
            </a:r>
            <a:r>
              <a:rPr lang="en-US" altLang="ja-JP" sz="1800" dirty="0">
                <a:solidFill>
                  <a:schemeClr val="accent1"/>
                </a:solidFill>
                <a:latin typeface="BIZ UDPゴシック" panose="020B0400000000000000" pitchFamily="50" charset="-128"/>
                <a:ea typeface="BIZ UDPゴシック" panose="020B0400000000000000" pitchFamily="50" charset="-128"/>
              </a:rPr>
              <a:t>OK</a:t>
            </a:r>
            <a:r>
              <a:rPr lang="ja-JP" altLang="en-US" sz="1800" dirty="0">
                <a:solidFill>
                  <a:schemeClr val="accent1"/>
                </a:solidFill>
                <a:latin typeface="BIZ UDPゴシック" panose="020B0400000000000000" pitchFamily="50" charset="-128"/>
                <a:ea typeface="BIZ UDPゴシック" panose="020B0400000000000000" pitchFamily="50" charset="-128"/>
              </a:rPr>
              <a:t>です</a:t>
            </a:r>
          </a:p>
        </p:txBody>
      </p:sp>
      <p:sp>
        <p:nvSpPr>
          <p:cNvPr id="7" name="タイトル 6">
            <a:extLst>
              <a:ext uri="{FF2B5EF4-FFF2-40B4-BE49-F238E27FC236}">
                <a16:creationId xmlns:a16="http://schemas.microsoft.com/office/drawing/2014/main" id="{65E3F992-C982-7A24-B458-601F9EB53C0D}"/>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F92DBA9B-10CD-77E4-759D-5E8BDC1F85ED}"/>
              </a:ext>
            </a:extLst>
          </p:cNvPr>
          <p:cNvSpPr txBox="1"/>
          <p:nvPr/>
        </p:nvSpPr>
        <p:spPr>
          <a:xfrm>
            <a:off x="1412436" y="1512998"/>
            <a:ext cx="2819930"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「動画」を押します</a:t>
            </a:r>
          </a:p>
        </p:txBody>
      </p:sp>
      <p:sp>
        <p:nvSpPr>
          <p:cNvPr id="10" name="テキスト ボックス 9">
            <a:extLst>
              <a:ext uri="{FF2B5EF4-FFF2-40B4-BE49-F238E27FC236}">
                <a16:creationId xmlns:a16="http://schemas.microsoft.com/office/drawing/2014/main" id="{8CA3DB57-1A0C-DA7F-FDC1-7A28DED82BD0}"/>
              </a:ext>
            </a:extLst>
          </p:cNvPr>
          <p:cNvSpPr txBox="1"/>
          <p:nvPr/>
        </p:nvSpPr>
        <p:spPr>
          <a:xfrm>
            <a:off x="5641009" y="1512998"/>
            <a:ext cx="332839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カメラが映ることを確認します</a:t>
            </a:r>
          </a:p>
        </p:txBody>
      </p:sp>
    </p:spTree>
    <p:extLst>
      <p:ext uri="{BB962C8B-B14F-4D97-AF65-F5344CB8AC3E}">
        <p14:creationId xmlns:p14="http://schemas.microsoft.com/office/powerpoint/2010/main" val="3834110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C1385C-352C-DBD1-67B3-E88B279E7ADB}"/>
              </a:ext>
            </a:extLst>
          </p:cNvPr>
          <p:cNvPicPr>
            <a:picLocks noChangeAspect="1"/>
          </p:cNvPicPr>
          <p:nvPr/>
        </p:nvPicPr>
        <p:blipFill>
          <a:blip r:embed="rId4"/>
          <a:stretch>
            <a:fillRect/>
          </a:stretch>
        </p:blipFill>
        <p:spPr>
          <a:xfrm>
            <a:off x="5547319" y="2385245"/>
            <a:ext cx="2186043" cy="4314221"/>
          </a:xfrm>
          <a:prstGeom prst="rect">
            <a:avLst/>
          </a:prstGeom>
        </p:spPr>
      </p:pic>
      <p:pic>
        <p:nvPicPr>
          <p:cNvPr id="7" name="図 6">
            <a:extLst>
              <a:ext uri="{FF2B5EF4-FFF2-40B4-BE49-F238E27FC236}">
                <a16:creationId xmlns:a16="http://schemas.microsoft.com/office/drawing/2014/main" id="{9BAF0357-6849-5890-C458-F08B6E3AD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897" y="2385245"/>
            <a:ext cx="2186043" cy="4317887"/>
          </a:xfrm>
          <a:prstGeom prst="rect">
            <a:avLst/>
          </a:prstGeom>
          <a:ln w="9525">
            <a:solidFill>
              <a:schemeClr val="tx1">
                <a:lumMod val="50000"/>
                <a:lumOff val="50000"/>
              </a:schemeClr>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2410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医師からの呼び出し通知に応答</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し、「はい」を押します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242878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診療が始まります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875487"/>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予約時間内に医師から通知が届きます</a:t>
            </a:r>
            <a:endParaRPr lang="ja-JP" altLang="en-US" sz="18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BBA395-2970-CDF9-F2F9-7AA50FD997D6}"/>
              </a:ext>
            </a:extLst>
          </p:cNvPr>
          <p:cNvSpPr txBox="1"/>
          <p:nvPr/>
        </p:nvSpPr>
        <p:spPr>
          <a:xfrm>
            <a:off x="3578234" y="4416044"/>
            <a:ext cx="1955101" cy="2556213"/>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医師が診察開始の呼び出しをおこなうと画面に診察の呼び出し通知が表示されます</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11C87D3-D4A3-6050-9EEB-16E17E38E7DB}"/>
              </a:ext>
            </a:extLst>
          </p:cNvPr>
          <p:cNvSpPr txBox="1"/>
          <p:nvPr/>
        </p:nvSpPr>
        <p:spPr>
          <a:xfrm>
            <a:off x="284326" y="1163849"/>
            <a:ext cx="8640692" cy="395621"/>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電波状況の良いプライバシーが確保出来る場所で、診察準備をしてお待ち下さい</a:t>
            </a:r>
          </a:p>
        </p:txBody>
      </p:sp>
      <p:sp>
        <p:nvSpPr>
          <p:cNvPr id="6" name="四角形: 角を丸くする 5">
            <a:extLst>
              <a:ext uri="{FF2B5EF4-FFF2-40B4-BE49-F238E27FC236}">
                <a16:creationId xmlns:a16="http://schemas.microsoft.com/office/drawing/2014/main" id="{E0531AC0-02CE-7F2C-1EED-8A8BF3AB957A}"/>
              </a:ext>
            </a:extLst>
          </p:cNvPr>
          <p:cNvSpPr/>
          <p:nvPr/>
        </p:nvSpPr>
        <p:spPr>
          <a:xfrm>
            <a:off x="2456919" y="4641718"/>
            <a:ext cx="690884" cy="27014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タイトル 23">
            <a:extLst>
              <a:ext uri="{FF2B5EF4-FFF2-40B4-BE49-F238E27FC236}">
                <a16:creationId xmlns:a16="http://schemas.microsoft.com/office/drawing/2014/main" id="{E9C65039-4F8A-9D0D-4FC0-6E5F04DB9D7E}"/>
              </a:ext>
            </a:extLst>
          </p:cNvPr>
          <p:cNvSpPr>
            <a:spLocks noGrp="1"/>
          </p:cNvSpPr>
          <p:nvPr>
            <p:ph type="ctrTitle"/>
          </p:nvPr>
        </p:nvSpPr>
        <p:spPr/>
        <p:txBody>
          <a:bodyPr/>
          <a:lstStyle/>
          <a:p>
            <a:r>
              <a:rPr lang="en-US" altLang="ja-JP" dirty="0"/>
              <a:t>【12】</a:t>
            </a:r>
            <a:r>
              <a:rPr lang="ja-JP" altLang="en-US" dirty="0"/>
              <a:t>ビデオ通話で診察</a:t>
            </a:r>
          </a:p>
        </p:txBody>
      </p:sp>
    </p:spTree>
    <p:extLst>
      <p:ext uri="{BB962C8B-B14F-4D97-AF65-F5344CB8AC3E}">
        <p14:creationId xmlns:p14="http://schemas.microsoft.com/office/powerpoint/2010/main" val="3165958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72</a:t>
            </a:r>
          </a:p>
        </p:txBody>
      </p:sp>
      <p:pic>
        <p:nvPicPr>
          <p:cNvPr id="10" name="図 9" descr="患者様ヘルプページのQRコード">
            <a:extLst>
              <a:ext uri="{FF2B5EF4-FFF2-40B4-BE49-F238E27FC236}">
                <a16:creationId xmlns:a16="http://schemas.microsoft.com/office/drawing/2014/main" id="{CF7837F9-8B4B-1352-3937-793AAC41D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299575"/>
            <a:ext cx="1404000" cy="1404000"/>
          </a:xfrm>
          <a:prstGeom prst="rect">
            <a:avLst/>
          </a:prstGeom>
        </p:spPr>
      </p:pic>
      <p:sp>
        <p:nvSpPr>
          <p:cNvPr id="11" name="object 18">
            <a:extLst>
              <a:ext uri="{FF2B5EF4-FFF2-40B4-BE49-F238E27FC236}">
                <a16:creationId xmlns:a16="http://schemas.microsoft.com/office/drawing/2014/main" id="{4D3F18A5-4B6B-C287-8C3B-E9AB5408167A}"/>
              </a:ext>
            </a:extLst>
          </p:cNvPr>
          <p:cNvSpPr txBox="1"/>
          <p:nvPr/>
        </p:nvSpPr>
        <p:spPr>
          <a:xfrm>
            <a:off x="1852199" y="1377758"/>
            <a:ext cx="7178729" cy="4698850"/>
          </a:xfrm>
          <a:prstGeom prst="rect">
            <a:avLst/>
          </a:prstGeom>
        </p:spPr>
        <p:txBody>
          <a:bodyPr vert="horz" wrap="square" lIns="0" tIns="12065" rIns="0" bIns="0" rtlCol="0">
            <a:spAutoFit/>
          </a:bodyPr>
          <a:lstStyle/>
          <a:p>
            <a:pPr marL="12700">
              <a:lnSpc>
                <a:spcPct val="125000"/>
              </a:lnSpc>
              <a:spcBef>
                <a:spcPts val="95"/>
              </a:spcBef>
              <a:tabLst>
                <a:tab pos="352425" algn="l"/>
              </a:tabLst>
            </a:pP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患者様ヘルプページ</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ご利用に際してお困りのときは、</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左の</a:t>
            </a:r>
            <a:r>
              <a:rPr lang="en-US" altLang="ja-JP" sz="1800" dirty="0">
                <a:latin typeface="BIZ UDPゴシック" panose="020B0400000000000000" pitchFamily="50" charset="-128"/>
                <a:ea typeface="BIZ UDPゴシック" panose="020B0400000000000000" pitchFamily="50" charset="-128"/>
                <a:cs typeface="Meiryo" charset="-128"/>
              </a:rPr>
              <a:t>QR</a:t>
            </a:r>
            <a:r>
              <a:rPr lang="ja-JP" altLang="en-US" sz="1800" dirty="0">
                <a:latin typeface="BIZ UDPゴシック" panose="020B0400000000000000" pitchFamily="50" charset="-128"/>
                <a:ea typeface="BIZ UDPゴシック" panose="020B0400000000000000" pitchFamily="50" charset="-128"/>
                <a:cs typeface="Meiryo" charset="-128"/>
              </a:rPr>
              <a:t>コードから患者様ヘルプページをご覧いただけます</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お問い合わせフォーム</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下記のお問い合わせフォームもご活用ください</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左の</a:t>
            </a:r>
            <a:r>
              <a:rPr lang="en-US" altLang="ja-JP" sz="1800" dirty="0">
                <a:latin typeface="BIZ UDPゴシック" panose="020B0400000000000000" pitchFamily="50" charset="-128"/>
                <a:ea typeface="BIZ UDPゴシック" panose="020B0400000000000000" pitchFamily="50" charset="-128"/>
                <a:cs typeface="Meiryo" charset="-128"/>
              </a:rPr>
              <a:t>QR</a:t>
            </a:r>
            <a:r>
              <a:rPr lang="ja-JP" altLang="en-US" sz="1800" dirty="0">
                <a:latin typeface="BIZ UDPゴシック" panose="020B0400000000000000" pitchFamily="50" charset="-128"/>
                <a:ea typeface="BIZ UDPゴシック" panose="020B0400000000000000" pitchFamily="50" charset="-128"/>
                <a:cs typeface="Meiryo" charset="-128"/>
              </a:rPr>
              <a:t>コードからもご覧いただけます</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en-US" altLang="ja-JP" sz="1800" dirty="0">
                <a:effectLst/>
                <a:latin typeface="BIZ UDPゴシック" panose="020B0400000000000000" pitchFamily="50" charset="-128"/>
                <a:ea typeface="BIZ UDPゴシック" panose="020B0400000000000000" pitchFamily="50" charset="-128"/>
                <a:cs typeface="Meiryo" charset="-128"/>
              </a:rPr>
              <a:t>https://clinics-support.medley.life/hc/ja/requests/new</a:t>
            </a:r>
          </a:p>
          <a:p>
            <a:pPr marL="12700">
              <a:lnSpc>
                <a:spcPct val="125000"/>
              </a:lnSpc>
              <a:spcBef>
                <a:spcPts val="95"/>
              </a:spcBef>
              <a:tabLst>
                <a:tab pos="352425" algn="l"/>
              </a:tabLst>
            </a:pPr>
            <a:endParaRPr lang="en-US" altLang="ja-JP" sz="1800" dirty="0">
              <a:solidFill>
                <a:srgbClr val="4472C4"/>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rPr>
              <a:t>CLINICS</a:t>
            </a: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患者相談窓口</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患者様ヘルプページをご覧いただいても解決できなかった場合は、</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下記相談窓口までお気軽にご連絡ください</a:t>
            </a:r>
            <a:endParaRPr lang="en-US" altLang="ja-JP" sz="1800" dirty="0">
              <a:latin typeface="BIZ UDPゴシック" panose="020B0400000000000000" pitchFamily="50" charset="-128"/>
              <a:ea typeface="BIZ UDPゴシック" panose="020B0400000000000000" pitchFamily="50" charset="-128"/>
              <a:cs typeface="Meiryo" charset="-128"/>
            </a:endParaRPr>
          </a:p>
          <a:p>
            <a:pPr>
              <a:lnSpc>
                <a:spcPct val="125000"/>
              </a:lnSpc>
            </a:pPr>
            <a:r>
              <a:rPr lang="ja-JP" altLang="ja-JP" sz="1800" dirty="0">
                <a:latin typeface="BIZ UDPゴシック" panose="020B0400000000000000" pitchFamily="50" charset="-128"/>
                <a:ea typeface="BIZ UDPゴシック" panose="020B0400000000000000" pitchFamily="50" charset="-128"/>
                <a:cs typeface="Meiryo" charset="-128"/>
              </a:rPr>
              <a:t>電話：</a:t>
            </a:r>
            <a:r>
              <a:rPr lang="en-US" altLang="ja-JP" sz="2400" dirty="0">
                <a:latin typeface="BIZ UDPゴシック" panose="020B0400000000000000" pitchFamily="50" charset="-128"/>
                <a:ea typeface="BIZ UDPゴシック" panose="020B0400000000000000" pitchFamily="50" charset="-128"/>
                <a:cs typeface="Meiryo" charset="-128"/>
              </a:rPr>
              <a:t>0120-13-1540</a:t>
            </a:r>
            <a:r>
              <a:rPr lang="ja-JP" altLang="ja-JP" sz="1800" dirty="0">
                <a:latin typeface="BIZ UDPゴシック" panose="020B0400000000000000" pitchFamily="50" charset="-128"/>
                <a:ea typeface="BIZ UDPゴシック" panose="020B0400000000000000" pitchFamily="50" charset="-128"/>
                <a:cs typeface="Meiryo" charset="-128"/>
              </a:rPr>
              <a:t>（平日</a:t>
            </a:r>
            <a:r>
              <a:rPr lang="en-US" altLang="ja-JP" sz="1800" dirty="0">
                <a:latin typeface="BIZ UDPゴシック" panose="020B0400000000000000" pitchFamily="50" charset="-128"/>
                <a:ea typeface="BIZ UDPゴシック" panose="020B0400000000000000" pitchFamily="50" charset="-128"/>
                <a:cs typeface="Meiryo" charset="-128"/>
              </a:rPr>
              <a:t>9</a:t>
            </a:r>
            <a:r>
              <a:rPr lang="ja-JP" altLang="ja-JP" sz="1800" dirty="0">
                <a:latin typeface="BIZ UDPゴシック" panose="020B0400000000000000" pitchFamily="50" charset="-128"/>
                <a:ea typeface="BIZ UDPゴシック" panose="020B0400000000000000" pitchFamily="50" charset="-128"/>
                <a:cs typeface="Meiryo" charset="-128"/>
              </a:rPr>
              <a:t>～</a:t>
            </a:r>
            <a:r>
              <a:rPr lang="en-US" altLang="ja-JP" sz="1800" dirty="0">
                <a:latin typeface="BIZ UDPゴシック" panose="020B0400000000000000" pitchFamily="50" charset="-128"/>
                <a:ea typeface="BIZ UDPゴシック" panose="020B0400000000000000" pitchFamily="50" charset="-128"/>
                <a:cs typeface="Meiryo" charset="-128"/>
              </a:rPr>
              <a:t>19</a:t>
            </a:r>
            <a:r>
              <a:rPr lang="ja-JP" altLang="ja-JP" sz="1800" dirty="0">
                <a:latin typeface="BIZ UDPゴシック" panose="020B0400000000000000" pitchFamily="50" charset="-128"/>
                <a:ea typeface="BIZ UDPゴシック" panose="020B0400000000000000" pitchFamily="50" charset="-128"/>
                <a:cs typeface="Meiryo" charset="-128"/>
              </a:rPr>
              <a:t>時）</a:t>
            </a:r>
            <a:endParaRPr lang="en-US" altLang="ja-JP" sz="1800" dirty="0">
              <a:latin typeface="BIZ UDPゴシック" panose="020B0400000000000000" pitchFamily="50" charset="-128"/>
              <a:ea typeface="BIZ UDPゴシック" panose="020B0400000000000000" pitchFamily="50" charset="-128"/>
              <a:cs typeface="Meiryo" charset="-128"/>
            </a:endParaRPr>
          </a:p>
        </p:txBody>
      </p:sp>
      <p:pic>
        <p:nvPicPr>
          <p:cNvPr id="12" name="Object" descr="お問い合わせフォームのQRコード">
            <a:extLst>
              <a:ext uri="{FF2B5EF4-FFF2-40B4-BE49-F238E27FC236}">
                <a16:creationId xmlns:a16="http://schemas.microsoft.com/office/drawing/2014/main" id="{26F2841F-A3D5-5ECF-847E-7E4CC6E9DC71}"/>
              </a:ext>
            </a:extLst>
          </p:cNvPr>
          <p:cNvPicPr preferRelativeResize="0">
            <a:picLocks noChangeArrowheads="1" noChangeShapeType="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600" y="2692400"/>
            <a:ext cx="1333500" cy="1524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
        <p:nvSpPr>
          <p:cNvPr id="3" name="タイトル 23">
            <a:extLst>
              <a:ext uri="{FF2B5EF4-FFF2-40B4-BE49-F238E27FC236}">
                <a16:creationId xmlns:a16="http://schemas.microsoft.com/office/drawing/2014/main" id="{D5074C6F-DCDC-C7B6-7C88-BC5A7273B89F}"/>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【13】</a:t>
            </a:r>
            <a:r>
              <a:rPr lang="ja-JP" altLang="en-US" sz="2799" dirty="0">
                <a:solidFill>
                  <a:srgbClr val="4472C4"/>
                </a:solidFill>
              </a:rPr>
              <a:t>操作に困ったときのご案内</a:t>
            </a:r>
          </a:p>
        </p:txBody>
      </p:sp>
    </p:spTree>
    <p:extLst>
      <p:ext uri="{BB962C8B-B14F-4D97-AF65-F5344CB8AC3E}">
        <p14:creationId xmlns:p14="http://schemas.microsoft.com/office/powerpoint/2010/main" val="1776187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EA60BBA-FA4A-DFEE-BA55-D5F5C34B1875}"/>
              </a:ext>
            </a:extLst>
          </p:cNvPr>
          <p:cNvPicPr>
            <a:picLocks noChangeAspect="1"/>
          </p:cNvPicPr>
          <p:nvPr/>
        </p:nvPicPr>
        <p:blipFill>
          <a:blip r:embed="rId4"/>
          <a:stretch>
            <a:fillRect/>
          </a:stretch>
        </p:blipFill>
        <p:spPr>
          <a:xfrm>
            <a:off x="1411569" y="2333581"/>
            <a:ext cx="2017951" cy="4340728"/>
          </a:xfrm>
          <a:prstGeom prst="rect">
            <a:avLst/>
          </a:prstGeom>
        </p:spPr>
      </p:pic>
      <p:pic>
        <p:nvPicPr>
          <p:cNvPr id="7" name="Picture 3">
            <a:extLst>
              <a:ext uri="{FF2B5EF4-FFF2-40B4-BE49-F238E27FC236}">
                <a16:creationId xmlns:a16="http://schemas.microsoft.com/office/drawing/2014/main" id="{AA7CD3AF-455B-5211-CAE6-373FE5500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686" y="2333581"/>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CLINICS</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41496"/>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519713" y="4542359"/>
            <a:ext cx="2324876" cy="33483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48E4254-814F-5F0A-4A4D-022C3A927E6D}"/>
              </a:ext>
            </a:extLst>
          </p:cNvPr>
          <p:cNvPicPr>
            <a:picLocks noChangeAspect="1"/>
          </p:cNvPicPr>
          <p:nvPr/>
        </p:nvPicPr>
        <p:blipFill>
          <a:blip r:embed="rId4"/>
          <a:stretch>
            <a:fillRect/>
          </a:stretch>
        </p:blipFill>
        <p:spPr>
          <a:xfrm>
            <a:off x="5500387" y="2253634"/>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56075"/>
            <a:ext cx="2476800" cy="44054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タイトル 1">
            <a:extLst>
              <a:ext uri="{FF2B5EF4-FFF2-40B4-BE49-F238E27FC236}">
                <a16:creationId xmlns:a16="http://schemas.microsoft.com/office/drawing/2014/main" id="{094291AA-7412-1CA1-74E9-871C6D7CCED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38944"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529290" y="6304359"/>
            <a:ext cx="344947"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26F918BE-4819-896A-A5C9-3761BFB7FD8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10" name="タイトル 1">
            <a:extLst>
              <a:ext uri="{FF2B5EF4-FFF2-40B4-BE49-F238E27FC236}">
                <a16:creationId xmlns:a16="http://schemas.microsoft.com/office/drawing/2014/main" id="{778E4D2F-640B-17DF-C8C2-78EA8D75FCCF}"/>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913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B24B7A-901C-3B32-5ED6-FFD17DB70D38}"/>
              </a:ext>
            </a:extLst>
          </p:cNvPr>
          <p:cNvPicPr>
            <a:picLocks noChangeAspect="1"/>
          </p:cNvPicPr>
          <p:nvPr/>
        </p:nvPicPr>
        <p:blipFill>
          <a:blip r:embed="rId4"/>
          <a:stretch>
            <a:fillRect/>
          </a:stretch>
        </p:blipFill>
        <p:spPr>
          <a:xfrm>
            <a:off x="1149833" y="2255583"/>
            <a:ext cx="2475191" cy="4377307"/>
          </a:xfrm>
          <a:prstGeom prst="rect">
            <a:avLst/>
          </a:prstGeom>
        </p:spPr>
      </p:pic>
      <p:pic>
        <p:nvPicPr>
          <p:cNvPr id="6" name="Picture 2">
            <a:extLst>
              <a:ext uri="{FF2B5EF4-FFF2-40B4-BE49-F238E27FC236}">
                <a16:creationId xmlns:a16="http://schemas.microsoft.com/office/drawing/2014/main" id="{C717FE61-D6B7-8BBC-CCD5-66F1FB4C8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547" y="2255583"/>
            <a:ext cx="2449025"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タイトル 1">
            <a:extLst>
              <a:ext uri="{FF2B5EF4-FFF2-40B4-BE49-F238E27FC236}">
                <a16:creationId xmlns:a16="http://schemas.microsoft.com/office/drawing/2014/main" id="{65BC1D5F-33C1-30F8-4AEA-C0D69E8EF06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a:t>
            </a:r>
            <a:r>
              <a:rPr lang="ja-JP" altLang="en-US">
                <a:latin typeface="BIZ UDPゴシック" panose="020B0400000000000000" pitchFamily="50" charset="-128"/>
                <a:ea typeface="BIZ UDPゴシック" panose="020B0400000000000000" pitchFamily="50" charset="-128"/>
              </a:rPr>
              <a:t>に「くりにくす」</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5BEC5477-50BB-A7B1-BE78-92E36C9E27D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9" name="タイトル 1">
            <a:extLst>
              <a:ext uri="{FF2B5EF4-FFF2-40B4-BE49-F238E27FC236}">
                <a16:creationId xmlns:a16="http://schemas.microsoft.com/office/drawing/2014/main" id="{1DEE4AD4-2B56-FF69-7615-6368216E6548}"/>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テキスト ボックス 3">
            <a:extLst>
              <a:ext uri="{FF2B5EF4-FFF2-40B4-BE49-F238E27FC236}">
                <a16:creationId xmlns:a16="http://schemas.microsoft.com/office/drawing/2014/main" id="{90D74FF1-696E-004A-FD37-22803CB809D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Tree>
    <p:extLst>
      <p:ext uri="{BB962C8B-B14F-4D97-AF65-F5344CB8AC3E}">
        <p14:creationId xmlns:p14="http://schemas.microsoft.com/office/powerpoint/2010/main" val="368067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DB847B8-7AAB-1103-D6A2-AE20B8104E65}"/>
              </a:ext>
            </a:extLst>
          </p:cNvPr>
          <p:cNvPicPr>
            <a:picLocks noChangeAspect="1"/>
          </p:cNvPicPr>
          <p:nvPr/>
        </p:nvPicPr>
        <p:blipFill>
          <a:blip r:embed="rId4"/>
          <a:stretch>
            <a:fillRect/>
          </a:stretch>
        </p:blipFill>
        <p:spPr>
          <a:xfrm>
            <a:off x="5462027" y="2241039"/>
            <a:ext cx="2475191" cy="4383404"/>
          </a:xfrm>
          <a:prstGeom prst="rect">
            <a:avLst/>
          </a:prstGeom>
        </p:spPr>
      </p:pic>
      <p:pic>
        <p:nvPicPr>
          <p:cNvPr id="20" name="図 19">
            <a:extLst>
              <a:ext uri="{FF2B5EF4-FFF2-40B4-BE49-F238E27FC236}">
                <a16:creationId xmlns:a16="http://schemas.microsoft.com/office/drawing/2014/main" id="{D64CAD18-633F-AC08-042A-E710CBF59EA4}"/>
              </a:ext>
            </a:extLst>
          </p:cNvPr>
          <p:cNvPicPr>
            <a:picLocks noChangeAspect="1"/>
          </p:cNvPicPr>
          <p:nvPr/>
        </p:nvPicPr>
        <p:blipFill>
          <a:blip r:embed="rId5"/>
          <a:stretch>
            <a:fillRect/>
          </a:stretch>
        </p:blipFill>
        <p:spPr>
          <a:xfrm>
            <a:off x="1178761" y="2241039"/>
            <a:ext cx="2459716" cy="4355999"/>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タイトル 1">
            <a:extLst>
              <a:ext uri="{FF2B5EF4-FFF2-40B4-BE49-F238E27FC236}">
                <a16:creationId xmlns:a16="http://schemas.microsoft.com/office/drawing/2014/main" id="{2ABA9C09-2B72-2FCC-E0EE-A9C783A7275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67171" y="2919627"/>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9543519E-5121-1846-5C2B-0A8B730A8DCC}"/>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サブタイトル 2">
            <a:extLst>
              <a:ext uri="{FF2B5EF4-FFF2-40B4-BE49-F238E27FC236}">
                <a16:creationId xmlns:a16="http://schemas.microsoft.com/office/drawing/2014/main" id="{A0D9AD05-9A13-4BE3-2B31-E20B07FF5F4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13" name="テキスト ボックス 12">
            <a:extLst>
              <a:ext uri="{FF2B5EF4-FFF2-40B4-BE49-F238E27FC236}">
                <a16:creationId xmlns:a16="http://schemas.microsoft.com/office/drawing/2014/main" id="{4889A0F8-F4DD-9801-5E1D-0187CB7AC835}"/>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2959735" y="2921484"/>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Tree>
    <p:extLst>
      <p:ext uri="{BB962C8B-B14F-4D97-AF65-F5344CB8AC3E}">
        <p14:creationId xmlns:p14="http://schemas.microsoft.com/office/powerpoint/2010/main" val="225292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AE55058-618A-D437-5190-8071315F9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769" y="24143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B413224-D0A6-8F15-75CD-00F97735E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467" y="24143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CLINICS</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「許可しない」または「許可」を押します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38697" y="256700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8" name="四角形: 角を丸くする 27">
            <a:extLst>
              <a:ext uri="{FF2B5EF4-FFF2-40B4-BE49-F238E27FC236}">
                <a16:creationId xmlns:a16="http://schemas.microsoft.com/office/drawing/2014/main" id="{8581C187-B173-2D6C-346A-02CD65AD420D}"/>
              </a:ext>
            </a:extLst>
          </p:cNvPr>
          <p:cNvSpPr/>
          <p:nvPr/>
        </p:nvSpPr>
        <p:spPr>
          <a:xfrm>
            <a:off x="6665599" y="4816243"/>
            <a:ext cx="78945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94A42903-CF04-818A-AEF8-19D48FD95055}"/>
              </a:ext>
            </a:extLst>
          </p:cNvPr>
          <p:cNvSpPr/>
          <p:nvPr/>
        </p:nvSpPr>
        <p:spPr>
          <a:xfrm>
            <a:off x="5802287" y="4816243"/>
            <a:ext cx="78945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A1E14158-7308-CDE9-68A1-78EF0055348C}"/>
              </a:ext>
            </a:extLst>
          </p:cNvPr>
          <p:cNvPicPr>
            <a:picLocks noChangeAspect="1"/>
          </p:cNvPicPr>
          <p:nvPr/>
        </p:nvPicPr>
        <p:blipFill>
          <a:blip r:embed="rId8"/>
          <a:srcRect l="14566" t="13980" r="13726" b="14311"/>
          <a:stretch>
            <a:fillRect/>
          </a:stretch>
        </p:blipFill>
        <p:spPr>
          <a:xfrm>
            <a:off x="2631514" y="1569130"/>
            <a:ext cx="324000" cy="324000"/>
          </a:xfrm>
          <a:custGeom>
            <a:avLst/>
            <a:gdLst>
              <a:gd name="connsiteX0" fmla="*/ 66001 w 396000"/>
              <a:gd name="connsiteY0" fmla="*/ 0 h 396000"/>
              <a:gd name="connsiteX1" fmla="*/ 329999 w 396000"/>
              <a:gd name="connsiteY1" fmla="*/ 0 h 396000"/>
              <a:gd name="connsiteX2" fmla="*/ 396000 w 396000"/>
              <a:gd name="connsiteY2" fmla="*/ 66001 h 396000"/>
              <a:gd name="connsiteX3" fmla="*/ 396000 w 396000"/>
              <a:gd name="connsiteY3" fmla="*/ 329999 h 396000"/>
              <a:gd name="connsiteX4" fmla="*/ 329999 w 396000"/>
              <a:gd name="connsiteY4" fmla="*/ 396000 h 396000"/>
              <a:gd name="connsiteX5" fmla="*/ 66001 w 396000"/>
              <a:gd name="connsiteY5" fmla="*/ 396000 h 396000"/>
              <a:gd name="connsiteX6" fmla="*/ 0 w 396000"/>
              <a:gd name="connsiteY6" fmla="*/ 329999 h 396000"/>
              <a:gd name="connsiteX7" fmla="*/ 0 w 396000"/>
              <a:gd name="connsiteY7" fmla="*/ 66001 h 396000"/>
              <a:gd name="connsiteX8" fmla="*/ 66001 w 396000"/>
              <a:gd name="connsiteY8"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00" h="396000">
                <a:moveTo>
                  <a:pt x="66001" y="0"/>
                </a:moveTo>
                <a:lnTo>
                  <a:pt x="329999" y="0"/>
                </a:lnTo>
                <a:cubicBezTo>
                  <a:pt x="366450" y="0"/>
                  <a:pt x="396000" y="29550"/>
                  <a:pt x="396000" y="66001"/>
                </a:cubicBezTo>
                <a:lnTo>
                  <a:pt x="396000" y="329999"/>
                </a:lnTo>
                <a:cubicBezTo>
                  <a:pt x="396000" y="366450"/>
                  <a:pt x="366450" y="396000"/>
                  <a:pt x="329999" y="396000"/>
                </a:cubicBezTo>
                <a:lnTo>
                  <a:pt x="66001" y="396000"/>
                </a:lnTo>
                <a:cubicBezTo>
                  <a:pt x="29550" y="396000"/>
                  <a:pt x="0" y="366450"/>
                  <a:pt x="0" y="329999"/>
                </a:cubicBezTo>
                <a:lnTo>
                  <a:pt x="0" y="66001"/>
                </a:lnTo>
                <a:cubicBezTo>
                  <a:pt x="0" y="29550"/>
                  <a:pt x="29550" y="0"/>
                  <a:pt x="66001" y="0"/>
                </a:cubicBezTo>
                <a:close/>
              </a:path>
            </a:pathLst>
          </a:custGeom>
        </p:spPr>
      </p:pic>
    </p:spTree>
    <p:extLst>
      <p:ext uri="{BB962C8B-B14F-4D97-AF65-F5344CB8AC3E}">
        <p14:creationId xmlns:p14="http://schemas.microsoft.com/office/powerpoint/2010/main" val="2514296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schemas.microsoft.com/office/2006/documentManagement/types"/>
    <ds:schemaRef ds:uri="http://purl.org/dc/terms/"/>
    <ds:schemaRef ds:uri="079a4871-f4a2-4665-9954-203da50962a5"/>
    <ds:schemaRef ds:uri="http://purl.org/dc/dcmitype/"/>
    <ds:schemaRef ds:uri="http://schemas.openxmlformats.org/package/2006/metadata/core-properties"/>
    <ds:schemaRef ds:uri="http://purl.org/dc/elements/1.1/"/>
    <ds:schemaRef ds:uri="http://schemas.microsoft.com/office/infopath/2007/PartnerControls"/>
    <ds:schemaRef ds:uri="2c894bec-798d-4cf3-95d8-8ea6401a7b8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621EE93-044E-4F4B-86A7-8C938DB44E9C}"/>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2312</Words>
  <Application>Microsoft Office PowerPoint</Application>
  <PresentationFormat>画面に合わせる (4:3)</PresentationFormat>
  <Paragraphs>541</Paragraphs>
  <Slides>47</Slides>
  <Notes>47</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2" baseType="lpstr">
      <vt:lpstr>BIZ UDPゴシック</vt:lpstr>
      <vt:lpstr>Abadi</vt:lpstr>
      <vt:lpstr>Arial</vt:lpstr>
      <vt:lpstr>ホワイト</vt:lpstr>
      <vt:lpstr>think-cell スライド</vt:lpstr>
      <vt:lpstr>PowerPoint プレゼンテーション</vt:lpstr>
      <vt:lpstr>3-A</vt:lpstr>
      <vt:lpstr>【2】CLINICSのインストール</vt:lpstr>
      <vt:lpstr>【2】CLINICSのインストール</vt:lpstr>
      <vt:lpstr>【2】CLINICSのインストール</vt:lpstr>
      <vt:lpstr>3-A</vt:lpstr>
      <vt:lpstr>3-A</vt:lpstr>
      <vt:lpstr>3-A</vt:lpstr>
      <vt:lpstr>【3】アカウントの登録</vt:lpstr>
      <vt:lpstr>【3】アカウントの登録</vt:lpstr>
      <vt:lpstr>【3】アカウントの登録</vt:lpstr>
      <vt:lpstr>【3】アカウントの登録</vt:lpstr>
      <vt:lpstr>【3】アカウントの登録</vt:lpstr>
      <vt:lpstr>【4】健康保険資格情報を確認できる書類の登録</vt:lpstr>
      <vt:lpstr>【4】健康保険資格情報を確認できる書類の登録</vt:lpstr>
      <vt:lpstr>【4】健康保険資格情報を確認できる書類の登録</vt:lpstr>
      <vt:lpstr>【4】健康保険資格情報を確認できる書類の登録</vt:lpstr>
      <vt:lpstr>【4】健康保険資格情報を確認できる書類の登録</vt:lpstr>
      <vt:lpstr>【5】クレジットカードの登録</vt:lpstr>
      <vt:lpstr>【5】クレジットカードの登録</vt:lpstr>
      <vt:lpstr>【5】クレジットカードの登録</vt:lpstr>
      <vt:lpstr>【5】クレジットカードの登録</vt:lpstr>
      <vt:lpstr>【6】CLINICSで病院・診療所を探そう</vt:lpstr>
      <vt:lpstr>【6】CLINICSで病院・診療所を探そう</vt:lpstr>
      <vt:lpstr>PowerPoint プレゼンテーション</vt:lpstr>
      <vt:lpstr>PowerPoint プレゼンテーション</vt:lpstr>
      <vt:lpstr>PowerPoint プレゼンテーション</vt:lpstr>
      <vt:lpstr>【8】診療日の予約</vt:lpstr>
      <vt:lpstr>【9】服薬指導方法・同意書の確認</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【11】診療前の事前準備</vt:lpstr>
      <vt:lpstr>【11】診療前の事前準備</vt:lpstr>
      <vt:lpstr>【11】診療前の事前準備</vt:lpstr>
      <vt:lpstr>【11】診療前の事前準備</vt:lpstr>
      <vt:lpstr>【11】診療前の事前準備</vt:lpstr>
      <vt:lpstr>【11】診療前の事前準備</vt:lpstr>
      <vt:lpstr>【12】ビデオ通話で診察</vt:lpstr>
      <vt:lpstr>3-A</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2025-10-03T01:45:37Z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