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tags/tag34.xml" ContentType="application/vnd.openxmlformats-officedocument.presentationml.tags+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tags/tag36.xml" ContentType="application/vnd.openxmlformats-officedocument.presentationml.tags+xml"/>
  <Override PartName="/ppt/notesSlides/notesSlide41.xml" ContentType="application/vnd.openxmlformats-officedocument.presentationml.notesSlide+xml"/>
  <Override PartName="/ppt/tags/tag37.xml" ContentType="application/vnd.openxmlformats-officedocument.presentationml.tags+xml"/>
  <Override PartName="/ppt/notesSlides/notesSlide42.xml" ContentType="application/vnd.openxmlformats-officedocument.presentationml.notesSlide+xml"/>
  <Override PartName="/ppt/tags/tag38.xml" ContentType="application/vnd.openxmlformats-officedocument.presentationml.tags+xml"/>
  <Override PartName="/ppt/notesSlides/notesSlide43.xml" ContentType="application/vnd.openxmlformats-officedocument.presentationml.notesSlide+xml"/>
  <Override PartName="/ppt/tags/tag39.xml" ContentType="application/vnd.openxmlformats-officedocument.presentationml.tags+xml"/>
  <Override PartName="/ppt/notesSlides/notesSlide44.xml" ContentType="application/vnd.openxmlformats-officedocument.presentationml.notesSlide+xml"/>
  <Override PartName="/ppt/tags/tag40.xml" ContentType="application/vnd.openxmlformats-officedocument.presentationml.tags+xml"/>
  <Override PartName="/ppt/notesSlides/notesSlide45.xml" ContentType="application/vnd.openxmlformats-officedocument.presentationml.notesSlide+xml"/>
  <Override PartName="/ppt/tags/tag41.xml" ContentType="application/vnd.openxmlformats-officedocument.presentationml.tags+xml"/>
  <Override PartName="/ppt/notesSlides/notesSlide46.xml" ContentType="application/vnd.openxmlformats-officedocument.presentationml.notesSlide+xml"/>
  <Override PartName="/ppt/tags/tag42.xml" ContentType="application/vnd.openxmlformats-officedocument.presentationml.tags+xml"/>
  <Override PartName="/ppt/notesSlides/notesSlide47.xml" ContentType="application/vnd.openxmlformats-officedocument.presentationml.notesSlide+xml"/>
  <Override PartName="/ppt/tags/tag43.xml" ContentType="application/vnd.openxmlformats-officedocument.presentationml.tags+xml"/>
  <Override PartName="/ppt/notesSlides/notesSlide48.xml" ContentType="application/vnd.openxmlformats-officedocument.presentationml.notesSlide+xml"/>
  <Override PartName="/ppt/tags/tag44.xml" ContentType="application/vnd.openxmlformats-officedocument.presentationml.tags+xml"/>
  <Override PartName="/ppt/notesSlides/notesSlide49.xml" ContentType="application/vnd.openxmlformats-officedocument.presentationml.notesSlide+xml"/>
  <Override PartName="/ppt/tags/tag45.xml" ContentType="application/vnd.openxmlformats-officedocument.presentationml.tags+xml"/>
  <Override PartName="/ppt/notesSlides/notesSlide50.xml" ContentType="application/vnd.openxmlformats-officedocument.presentationml.notesSlide+xml"/>
  <Override PartName="/ppt/tags/tag46.xml" ContentType="application/vnd.openxmlformats-officedocument.presentationml.tags+xml"/>
  <Override PartName="/ppt/notesSlides/notesSlide51.xml" ContentType="application/vnd.openxmlformats-officedocument.presentationml.notesSlide+xml"/>
  <Override PartName="/ppt/tags/tag47.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8.xml" ContentType="application/vnd.openxmlformats-officedocument.presentationml.tags+xml"/>
  <Override PartName="/ppt/notesSlides/notesSlide54.xml" ContentType="application/vnd.openxmlformats-officedocument.presentationml.notesSlide+xml"/>
  <Override PartName="/ppt/tags/tag49.xml" ContentType="application/vnd.openxmlformats-officedocument.presentationml.tags+xml"/>
  <Override PartName="/ppt/notesSlides/notesSlide55.xml" ContentType="application/vnd.openxmlformats-officedocument.presentationml.notesSlide+xml"/>
  <Override PartName="/ppt/tags/tag50.xml" ContentType="application/vnd.openxmlformats-officedocument.presentationml.tags+xml"/>
  <Override PartName="/ppt/notesSlides/notesSlide56.xml" ContentType="application/vnd.openxmlformats-officedocument.presentationml.notesSlide+xml"/>
  <Override PartName="/ppt/tags/tag51.xml" ContentType="application/vnd.openxmlformats-officedocument.presentationml.tags+xml"/>
  <Override PartName="/ppt/notesSlides/notesSlide57.xml" ContentType="application/vnd.openxmlformats-officedocument.presentationml.notesSlide+xml"/>
  <Override PartName="/ppt/tags/tag52.xml" ContentType="application/vnd.openxmlformats-officedocument.presentationml.tags+xml"/>
  <Override PartName="/ppt/notesSlides/notesSlide58.xml" ContentType="application/vnd.openxmlformats-officedocument.presentationml.notesSlide+xml"/>
  <Override PartName="/ppt/tags/tag53.xml" ContentType="application/vnd.openxmlformats-officedocument.presentationml.tags+xml"/>
  <Override PartName="/ppt/notesSlides/notesSlide59.xml" ContentType="application/vnd.openxmlformats-officedocument.presentationml.notesSlide+xml"/>
  <Override PartName="/ppt/tags/tag54.xml" ContentType="application/vnd.openxmlformats-officedocument.presentationml.tags+xml"/>
  <Override PartName="/ppt/notesSlides/notesSlide60.xml" ContentType="application/vnd.openxmlformats-officedocument.presentationml.notesSlide+xml"/>
  <Override PartName="/ppt/tags/tag55.xml" ContentType="application/vnd.openxmlformats-officedocument.presentationml.tags+xml"/>
  <Override PartName="/ppt/notesSlides/notesSlide61.xml" ContentType="application/vnd.openxmlformats-officedocument.presentationml.notesSlide+xml"/>
  <Override PartName="/ppt/tags/tag56.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57.xml" ContentType="application/vnd.openxmlformats-officedocument.presentationml.tags+xml"/>
  <Override PartName="/ppt/notesSlides/notesSlide64.xml" ContentType="application/vnd.openxmlformats-officedocument.presentationml.notesSlide+xml"/>
  <Override PartName="/ppt/tags/tag58.xml" ContentType="application/vnd.openxmlformats-officedocument.presentationml.tags+xml"/>
  <Override PartName="/ppt/notesSlides/notesSlide65.xml" ContentType="application/vnd.openxmlformats-officedocument.presentationml.notesSlide+xml"/>
  <Override PartName="/ppt/tags/tag59.xml" ContentType="application/vnd.openxmlformats-officedocument.presentationml.tags+xml"/>
  <Override PartName="/ppt/notesSlides/notesSlide66.xml" ContentType="application/vnd.openxmlformats-officedocument.presentationml.notesSlide+xml"/>
  <Override PartName="/ppt/tags/tag60.xml" ContentType="application/vnd.openxmlformats-officedocument.presentationml.tags+xml"/>
  <Override PartName="/ppt/notesSlides/notesSlide6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5" r:id="rId5"/>
    <p:sldMasterId id="2147483673" r:id="rId6"/>
  </p:sldMasterIdLst>
  <p:notesMasterIdLst>
    <p:notesMasterId r:id="rId74"/>
  </p:notesMasterIdLst>
  <p:handoutMasterIdLst>
    <p:handoutMasterId r:id="rId75"/>
  </p:handoutMasterIdLst>
  <p:sldIdLst>
    <p:sldId id="327" r:id="rId7"/>
    <p:sldId id="677" r:id="rId8"/>
    <p:sldId id="1121" r:id="rId9"/>
    <p:sldId id="1116" r:id="rId10"/>
    <p:sldId id="1117" r:id="rId11"/>
    <p:sldId id="495" r:id="rId12"/>
    <p:sldId id="678" r:id="rId13"/>
    <p:sldId id="679" r:id="rId14"/>
    <p:sldId id="1119" r:id="rId15"/>
    <p:sldId id="1025" r:id="rId16"/>
    <p:sldId id="1078" r:id="rId17"/>
    <p:sldId id="673" r:id="rId18"/>
    <p:sldId id="1027" r:id="rId19"/>
    <p:sldId id="1034" r:id="rId20"/>
    <p:sldId id="1035" r:id="rId21"/>
    <p:sldId id="1066" r:id="rId22"/>
    <p:sldId id="262" r:id="rId23"/>
    <p:sldId id="1030" r:id="rId24"/>
    <p:sldId id="688" r:id="rId25"/>
    <p:sldId id="689" r:id="rId26"/>
    <p:sldId id="690" r:id="rId27"/>
    <p:sldId id="674" r:id="rId28"/>
    <p:sldId id="691" r:id="rId29"/>
    <p:sldId id="692" r:id="rId30"/>
    <p:sldId id="693" r:id="rId31"/>
    <p:sldId id="694" r:id="rId32"/>
    <p:sldId id="682" r:id="rId33"/>
    <p:sldId id="684" r:id="rId34"/>
    <p:sldId id="1073" r:id="rId35"/>
    <p:sldId id="683" r:id="rId36"/>
    <p:sldId id="1122" r:id="rId37"/>
    <p:sldId id="1123" r:id="rId38"/>
    <p:sldId id="1124" r:id="rId39"/>
    <p:sldId id="1067" r:id="rId40"/>
    <p:sldId id="1068" r:id="rId41"/>
    <p:sldId id="1069" r:id="rId42"/>
    <p:sldId id="1125" r:id="rId43"/>
    <p:sldId id="1108" r:id="rId44"/>
    <p:sldId id="1126" r:id="rId45"/>
    <p:sldId id="1127" r:id="rId46"/>
    <p:sldId id="1109" r:id="rId47"/>
    <p:sldId id="1110" r:id="rId48"/>
    <p:sldId id="1111" r:id="rId49"/>
    <p:sldId id="1128" r:id="rId50"/>
    <p:sldId id="1113" r:id="rId51"/>
    <p:sldId id="1129" r:id="rId52"/>
    <p:sldId id="1130" r:id="rId53"/>
    <p:sldId id="1131" r:id="rId54"/>
    <p:sldId id="1141" r:id="rId55"/>
    <p:sldId id="1135" r:id="rId56"/>
    <p:sldId id="1136" r:id="rId57"/>
    <p:sldId id="1137" r:id="rId58"/>
    <p:sldId id="1079" r:id="rId59"/>
    <p:sldId id="1139" r:id="rId60"/>
    <p:sldId id="1140" r:id="rId61"/>
    <p:sldId id="695" r:id="rId62"/>
    <p:sldId id="1070" r:id="rId63"/>
    <p:sldId id="696" r:id="rId64"/>
    <p:sldId id="697" r:id="rId65"/>
    <p:sldId id="698" r:id="rId66"/>
    <p:sldId id="699" r:id="rId67"/>
    <p:sldId id="700" r:id="rId68"/>
    <p:sldId id="1138" r:id="rId69"/>
    <p:sldId id="1033" r:id="rId70"/>
    <p:sldId id="1118" r:id="rId71"/>
    <p:sldId id="1133" r:id="rId72"/>
    <p:sldId id="1134" r:id="rId73"/>
  </p:sldIdLst>
  <p:sldSz cx="9144000" cy="6858000" type="screen4x3"/>
  <p:notesSz cx="6807200" cy="9939338"/>
  <p:custDataLst>
    <p:tags r:id="rId7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目次" id="{ACB4FE02-D603-42D4-B575-4B059CA737CC}">
          <p14:sldIdLst>
            <p14:sldId id="327"/>
            <p14:sldId id="677"/>
            <p14:sldId id="1121"/>
          </p14:sldIdLst>
        </p14:section>
        <p14:section name="１－Ａマイナンバーカードのスマートフォン搭載の概要" id="{AC8344DE-73C6-4A47-80B9-182877C4BACC}">
          <p14:sldIdLst>
            <p14:sldId id="1116"/>
            <p14:sldId id="1117"/>
            <p14:sldId id="495"/>
          </p14:sldIdLst>
        </p14:section>
        <p14:section name="１－Ｂスマートフォンのマイナンバーカードでできること" id="{4F7049FC-A954-41E5-B076-F774D4D26381}">
          <p14:sldIdLst>
            <p14:sldId id="678"/>
            <p14:sldId id="679"/>
          </p14:sldIdLst>
        </p14:section>
        <p14:section name="１－Ｃスマートフォンのマイナンバーカードのメリットと活用方法" id="{64DF0CB5-91A8-4CD2-8239-96C85A62AC07}">
          <p14:sldIdLst>
            <p14:sldId id="1119"/>
          </p14:sldIdLst>
        </p14:section>
        <p14:section name="１－Ｄ問い合わせ先" id="{C4AA6D02-F90D-4753-A26D-3154BB1B6D2E}">
          <p14:sldIdLst>
            <p14:sldId id="1025"/>
          </p14:sldIdLst>
        </p14:section>
        <p14:section name="２－Ａ[Android]申請開始前の確認事項" id="{C2B46715-1532-4584-A000-D83C46F7EE7B}">
          <p14:sldIdLst>
            <p14:sldId id="1078"/>
            <p14:sldId id="673"/>
            <p14:sldId id="1027"/>
          </p14:sldIdLst>
        </p14:section>
        <p14:section name="２－Ｂ[Android]マイナポータルアプリのインストール" id="{B5B8E9C9-236A-4D25-90CD-3AE19A465684}">
          <p14:sldIdLst>
            <p14:sldId id="1034"/>
            <p14:sldId id="1035"/>
            <p14:sldId id="1066"/>
          </p14:sldIdLst>
        </p14:section>
        <p14:section name="２－Ｃ[Android]スマホ用電子証明書を申請する" id="{3A96E6B6-0590-404D-9E5A-B281F6C23FEC}">
          <p14:sldIdLst>
            <p14:sldId id="262"/>
            <p14:sldId id="1030"/>
            <p14:sldId id="688"/>
            <p14:sldId id="689"/>
            <p14:sldId id="690"/>
            <p14:sldId id="674"/>
          </p14:sldIdLst>
        </p14:section>
        <p14:section name="２－Ｄ[Android]スマホ用署名用電子証明書のパスワードの設定" id="{6EF10F6D-0293-4B61-8A5C-BE51FD263EB1}">
          <p14:sldIdLst>
            <p14:sldId id="691"/>
            <p14:sldId id="692"/>
          </p14:sldIdLst>
        </p14:section>
        <p14:section name="２－Ｅ[Android]スマホ用電子証明書の登録" id="{38F358CB-BAB7-4C7F-BEC2-C8793BD7AF8A}">
          <p14:sldIdLst>
            <p14:sldId id="693"/>
            <p14:sldId id="694"/>
          </p14:sldIdLst>
        </p14:section>
        <p14:section name="２－Ｆ[Android]スマホ用電子証明書の利用をやめる手続き" id="{5C9EE194-DA15-4175-B1EF-8C21DB1FBEED}">
          <p14:sldIdLst>
            <p14:sldId id="682"/>
            <p14:sldId id="684"/>
            <p14:sldId id="1073"/>
            <p14:sldId id="683"/>
          </p14:sldIdLst>
        </p14:section>
        <p14:section name="３－Ａ[iPhone]申請開始前の確認事項" id="{C8A81E14-D848-4C74-B1AE-AB0969DCF10B}">
          <p14:sldIdLst>
            <p14:sldId id="1122"/>
            <p14:sldId id="1123"/>
            <p14:sldId id="1124"/>
          </p14:sldIdLst>
        </p14:section>
        <p14:section name="３ーＢ[iPhone]マイナポータルアプリのインストール" id="{719C80B4-EF9D-47A3-A11E-17CC0C56A3EF}">
          <p14:sldIdLst>
            <p14:sldId id="1067"/>
            <p14:sldId id="1068"/>
            <p14:sldId id="1069"/>
          </p14:sldIdLst>
        </p14:section>
        <p14:section name="３－ＣiPhoneのマイナンバーカードを申請する" id="{109D2BA0-682E-44D5-98B5-4EECCE25774B}">
          <p14:sldIdLst>
            <p14:sldId id="1125"/>
            <p14:sldId id="1108"/>
            <p14:sldId id="1126"/>
            <p14:sldId id="1127"/>
          </p14:sldIdLst>
        </p14:section>
        <p14:section name="３－Ｄ[iPhone]iPhoneのマイナンバーカードを追加する" id="{0682CBC0-808C-42D3-9A6E-D9A64520D759}">
          <p14:sldIdLst>
            <p14:sldId id="1109"/>
            <p14:sldId id="1110"/>
            <p14:sldId id="1111"/>
            <p14:sldId id="1128"/>
          </p14:sldIdLst>
        </p14:section>
        <p14:section name="３－Ｅ[iPhone]iPhoneのマイナンバーカードの利用をやめる手続き" id="{F8FD61E2-8779-460C-A82A-926E1E11C29A}">
          <p14:sldIdLst>
            <p14:sldId id="1113"/>
            <p14:sldId id="1129"/>
            <p14:sldId id="1130"/>
            <p14:sldId id="1131"/>
            <p14:sldId id="1141"/>
          </p14:sldIdLst>
        </p14:section>
        <p14:section name="３－Ｆ別のiPhoneのマイナンバーカードを削除する" id="{B2A3D2F2-D017-4FDA-B327-D58F9EAF5CE7}">
          <p14:sldIdLst>
            <p14:sldId id="1135"/>
            <p14:sldId id="1136"/>
            <p14:sldId id="1137"/>
          </p14:sldIdLst>
        </p14:section>
        <p14:section name="4-A 機種変更する時の手続き" id="{989C6329-2547-465E-8DEE-D851567C0E0F}">
          <p14:sldIdLst>
            <p14:sldId id="1079"/>
            <p14:sldId id="1139"/>
            <p14:sldId id="1140"/>
          </p14:sldIdLst>
        </p14:section>
        <p14:section name="４－ＢAndroidスマホ用電子証明書を機種変更する" id="{386CDF0D-2640-45C9-AA1B-3DA67D4731F1}">
          <p14:sldIdLst>
            <p14:sldId id="695"/>
            <p14:sldId id="1070"/>
            <p14:sldId id="696"/>
            <p14:sldId id="697"/>
            <p14:sldId id="698"/>
            <p14:sldId id="699"/>
            <p14:sldId id="700"/>
          </p14:sldIdLst>
        </p14:section>
        <p14:section name="５ーA よくあるご質問" id="{16C57F69-8EF3-4E3E-BFC7-14C97439C05C}">
          <p14:sldIdLst>
            <p14:sldId id="1138"/>
            <p14:sldId id="1033"/>
            <p14:sldId id="1118"/>
          </p14:sldIdLst>
        </p14:section>
        <p14:section name="５－B 紛失時の対応" id="{C48FB3A2-626D-4AB1-B29E-F72D0B0B09F7}">
          <p14:sldIdLst>
            <p14:sldId id="1133"/>
            <p14:sldId id="11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777BB018-2EEB-699B-DDE8-71552911F823}" name="望月 桃華" initials="桃望" userId="S::Mochizuki-M8@mail.dnp.co.jp::bdf8ffba-9f54-4fbd-9bf5-11cfa7c5f555" providerId="AD"/>
  <p188:author id="{00222967-A2C0-35B7-9B33-7F5F079266BC}" name="武本 悠花(TAKEMOTO Yuka)" initials="悠武" userId="S::y3.takemoto@soumu.go.jp::e348e4fd-9694-4d6f-b7fa-664125e8ba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D9D9"/>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BD97D-95CF-48AD-A5FD-CDD1A4557F19}" v="1" dt="2025-10-31T09:57:07.19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60632" autoAdjust="0"/>
  </p:normalViewPr>
  <p:slideViewPr>
    <p:cSldViewPr snapToGrid="0">
      <p:cViewPr varScale="1">
        <p:scale>
          <a:sx n="67" d="100"/>
          <a:sy n="67" d="100"/>
        </p:scale>
        <p:origin x="2610"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gs" Target="tags/tag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98B7058-2DCA-2F6D-D87E-38C06045A270}"/>
              </a:ext>
            </a:extLst>
          </p:cNvPr>
          <p:cNvSpPr>
            <a:spLocks noGrp="1"/>
          </p:cNvSpPr>
          <p:nvPr>
            <p:ph type="hdr" sz="quarter"/>
          </p:nvPr>
        </p:nvSpPr>
        <p:spPr>
          <a:xfrm>
            <a:off x="1" y="2"/>
            <a:ext cx="2950529" cy="497523"/>
          </a:xfrm>
          <a:prstGeom prst="rect">
            <a:avLst/>
          </a:prstGeom>
        </p:spPr>
        <p:txBody>
          <a:bodyPr vert="horz" lIns="91548" tIns="45772" rIns="91548" bIns="4577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71E37D1-7221-3C53-ADD2-00A2C26EB633}"/>
              </a:ext>
            </a:extLst>
          </p:cNvPr>
          <p:cNvSpPr>
            <a:spLocks noGrp="1"/>
          </p:cNvSpPr>
          <p:nvPr>
            <p:ph type="dt" sz="quarter" idx="1"/>
          </p:nvPr>
        </p:nvSpPr>
        <p:spPr>
          <a:xfrm>
            <a:off x="3855083" y="2"/>
            <a:ext cx="2950529" cy="497523"/>
          </a:xfrm>
          <a:prstGeom prst="rect">
            <a:avLst/>
          </a:prstGeom>
        </p:spPr>
        <p:txBody>
          <a:bodyPr vert="horz" lIns="91548" tIns="45772" rIns="91548" bIns="45772" rtlCol="0"/>
          <a:lstStyle>
            <a:lvl1pPr algn="r">
              <a:defRPr sz="1200"/>
            </a:lvl1pPr>
          </a:lstStyle>
          <a:p>
            <a:fld id="{928A5568-E2C8-497E-A147-68F7FC988B7C}" type="datetimeFigureOut">
              <a:rPr kumimoji="1" lang="ja-JP" altLang="en-US" smtClean="0"/>
              <a:t>2025/11/6</a:t>
            </a:fld>
            <a:endParaRPr kumimoji="1" lang="ja-JP" altLang="en-US"/>
          </a:p>
        </p:txBody>
      </p:sp>
      <p:sp>
        <p:nvSpPr>
          <p:cNvPr id="4" name="フッター プレースホルダー 3">
            <a:extLst>
              <a:ext uri="{FF2B5EF4-FFF2-40B4-BE49-F238E27FC236}">
                <a16:creationId xmlns:a16="http://schemas.microsoft.com/office/drawing/2014/main" id="{83B8EA0C-EBE6-C383-C6EE-B72E4A3C9536}"/>
              </a:ext>
            </a:extLst>
          </p:cNvPr>
          <p:cNvSpPr>
            <a:spLocks noGrp="1"/>
          </p:cNvSpPr>
          <p:nvPr>
            <p:ph type="ftr" sz="quarter" idx="2"/>
          </p:nvPr>
        </p:nvSpPr>
        <p:spPr>
          <a:xfrm>
            <a:off x="1" y="9441816"/>
            <a:ext cx="2950529" cy="497523"/>
          </a:xfrm>
          <a:prstGeom prst="rect">
            <a:avLst/>
          </a:prstGeom>
        </p:spPr>
        <p:txBody>
          <a:bodyPr vert="horz" lIns="91548" tIns="45772" rIns="91548" bIns="4577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B3B40D7-13A6-31FC-2D89-3D219C6BB745}"/>
              </a:ext>
            </a:extLst>
          </p:cNvPr>
          <p:cNvSpPr>
            <a:spLocks noGrp="1"/>
          </p:cNvSpPr>
          <p:nvPr>
            <p:ph type="sldNum" sz="quarter" idx="3"/>
          </p:nvPr>
        </p:nvSpPr>
        <p:spPr>
          <a:xfrm>
            <a:off x="3855083" y="9441816"/>
            <a:ext cx="2950529" cy="497523"/>
          </a:xfrm>
          <a:prstGeom prst="rect">
            <a:avLst/>
          </a:prstGeom>
        </p:spPr>
        <p:txBody>
          <a:bodyPr vert="horz" lIns="91548" tIns="45772" rIns="91548" bIns="45772" rtlCol="0" anchor="b"/>
          <a:lstStyle>
            <a:lvl1pPr algn="r">
              <a:defRPr sz="1200"/>
            </a:lvl1pPr>
          </a:lstStyle>
          <a:p>
            <a:fld id="{00561EF7-0F4A-4C68-B675-3C7DD5FD4EEA}" type="slidenum">
              <a:rPr kumimoji="1" lang="ja-JP" altLang="en-US" smtClean="0"/>
              <a:t>‹#›</a:t>
            </a:fld>
            <a:endParaRPr kumimoji="1" lang="ja-JP" altLang="en-US"/>
          </a:p>
        </p:txBody>
      </p:sp>
    </p:spTree>
    <p:extLst>
      <p:ext uri="{BB962C8B-B14F-4D97-AF65-F5344CB8AC3E}">
        <p14:creationId xmlns:p14="http://schemas.microsoft.com/office/powerpoint/2010/main" val="20962267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787" cy="498694"/>
          </a:xfrm>
          <a:prstGeom prst="rect">
            <a:avLst/>
          </a:prstGeom>
        </p:spPr>
        <p:txBody>
          <a:bodyPr vert="horz" lIns="92209" tIns="46106" rIns="92209" bIns="461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4"/>
          </a:xfrm>
          <a:prstGeom prst="rect">
            <a:avLst/>
          </a:prstGeom>
        </p:spPr>
        <p:txBody>
          <a:bodyPr vert="horz" lIns="92209" tIns="46106" rIns="92209" bIns="46106" rtlCol="0"/>
          <a:lstStyle>
            <a:lvl1pPr algn="r">
              <a:defRPr sz="1200"/>
            </a:lvl1pPr>
          </a:lstStyle>
          <a:p>
            <a:fld id="{BA50B120-CD90-CA4A-A384-DB7B908530F3}" type="datetimeFigureOut">
              <a:rPr kumimoji="1" lang="ja-JP" altLang="en-US" smtClean="0"/>
              <a:t>2025/11/6</a:t>
            </a:fld>
            <a:endParaRPr kumimoji="1" lang="ja-JP" altLang="en-US"/>
          </a:p>
        </p:txBody>
      </p:sp>
      <p:sp>
        <p:nvSpPr>
          <p:cNvPr id="6" name="フッター プレースホルダー 5"/>
          <p:cNvSpPr>
            <a:spLocks noGrp="1"/>
          </p:cNvSpPr>
          <p:nvPr>
            <p:ph type="ftr" sz="quarter" idx="4"/>
          </p:nvPr>
        </p:nvSpPr>
        <p:spPr>
          <a:xfrm>
            <a:off x="3" y="9440647"/>
            <a:ext cx="2949787" cy="498693"/>
          </a:xfrm>
          <a:prstGeom prst="rect">
            <a:avLst/>
          </a:prstGeom>
        </p:spPr>
        <p:txBody>
          <a:bodyPr vert="horz" lIns="92209" tIns="46106" rIns="92209" bIns="461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3"/>
          </a:xfrm>
          <a:prstGeom prst="rect">
            <a:avLst/>
          </a:prstGeom>
        </p:spPr>
        <p:txBody>
          <a:bodyPr vert="horz" lIns="92209" tIns="46106" rIns="92209" bIns="46106" rtlCol="0" anchor="b"/>
          <a:lstStyle>
            <a:lvl1pPr algn="r">
              <a:defRPr sz="1200"/>
            </a:lvl1pPr>
          </a:lstStyle>
          <a:p>
            <a:fld id="{2B53D04A-B60E-1241-96E3-BBB7CC6C31A8}" type="slidenum">
              <a:rPr kumimoji="1" lang="ja-JP" altLang="en-US" smtClean="0"/>
              <a:t>‹#›</a:t>
            </a:fld>
            <a:endParaRPr kumimoji="1" lang="ja-JP" altLang="en-US"/>
          </a:p>
        </p:txBody>
      </p:sp>
      <p:sp>
        <p:nvSpPr>
          <p:cNvPr id="10" name="スライド イメージ プレースホルダー 3">
            <a:extLst>
              <a:ext uri="{FF2B5EF4-FFF2-40B4-BE49-F238E27FC236}">
                <a16:creationId xmlns:a16="http://schemas.microsoft.com/office/drawing/2014/main" id="{E1EF1DED-512E-6C44-20B1-4F5B651DBA9D}"/>
              </a:ext>
            </a:extLst>
          </p:cNvPr>
          <p:cNvSpPr>
            <a:spLocks noGrp="1" noRot="1" noChangeAspect="1"/>
          </p:cNvSpPr>
          <p:nvPr>
            <p:ph type="sldImg" idx="2"/>
          </p:nvPr>
        </p:nvSpPr>
        <p:spPr>
          <a:xfrm>
            <a:off x="706438" y="581025"/>
            <a:ext cx="5292725" cy="3968750"/>
          </a:xfrm>
          <a:prstGeom prst="rect">
            <a:avLst/>
          </a:prstGeom>
          <a:noFill/>
          <a:ln w="12700">
            <a:solidFill>
              <a:prstClr val="black"/>
            </a:solidFill>
          </a:ln>
        </p:spPr>
        <p:txBody>
          <a:bodyPr vert="horz" lIns="89978" tIns="44989" rIns="89978" bIns="44989" rtlCol="0" anchor="ctr"/>
          <a:lstStyle/>
          <a:p>
            <a:endParaRPr lang="ja-JP" altLang="en-US"/>
          </a:p>
        </p:txBody>
      </p:sp>
      <p:sp>
        <p:nvSpPr>
          <p:cNvPr id="11" name="ノート プレースホルダー 4">
            <a:extLst>
              <a:ext uri="{FF2B5EF4-FFF2-40B4-BE49-F238E27FC236}">
                <a16:creationId xmlns:a16="http://schemas.microsoft.com/office/drawing/2014/main" id="{2EB19552-FDFA-09F1-9125-BAF02081AFF5}"/>
              </a:ext>
            </a:extLst>
          </p:cNvPr>
          <p:cNvSpPr>
            <a:spLocks noGrp="1"/>
          </p:cNvSpPr>
          <p:nvPr>
            <p:ph type="body" sz="quarter" idx="3"/>
          </p:nvPr>
        </p:nvSpPr>
        <p:spPr>
          <a:xfrm>
            <a:off x="382507" y="4599030"/>
            <a:ext cx="5939530" cy="4744432"/>
          </a:xfrm>
          <a:prstGeom prst="rect">
            <a:avLst/>
          </a:prstGeom>
        </p:spPr>
        <p:txBody>
          <a:bodyPr vert="horz" lIns="89978" tIns="44989" rIns="89978" bIns="449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a:p>
        </p:txBody>
      </p:sp>
      <p:sp>
        <p:nvSpPr>
          <p:cNvPr id="6" name="スライド イメージ プレースホルダー 5">
            <a:extLst>
              <a:ext uri="{FF2B5EF4-FFF2-40B4-BE49-F238E27FC236}">
                <a16:creationId xmlns:a16="http://schemas.microsoft.com/office/drawing/2014/main" id="{01F7E5A0-E7B5-4D33-AEB7-BB82EA6F6E3A}"/>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a:p>
        </p:txBody>
      </p:sp>
      <p:sp>
        <p:nvSpPr>
          <p:cNvPr id="5" name="スライド イメージ プレースホルダー 4">
            <a:extLst>
              <a:ext uri="{FF2B5EF4-FFF2-40B4-BE49-F238E27FC236}">
                <a16:creationId xmlns:a16="http://schemas.microsoft.com/office/drawing/2014/main" id="{88611237-09F3-CA6F-36BF-1F1B6853130C}"/>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11</a:t>
            </a:fld>
            <a:endParaRPr lang="ja-JP" altLang="en-US"/>
          </a:p>
        </p:txBody>
      </p:sp>
      <p:sp>
        <p:nvSpPr>
          <p:cNvPr id="6" name="スライド イメージ プレースホルダー 5">
            <a:extLst>
              <a:ext uri="{FF2B5EF4-FFF2-40B4-BE49-F238E27FC236}">
                <a16:creationId xmlns:a16="http://schemas.microsoft.com/office/drawing/2014/main" id="{4EBEAC29-5815-D558-2927-6EF0E10E7E01}"/>
              </a:ext>
            </a:extLst>
          </p:cNvPr>
          <p:cNvSpPr>
            <a:spLocks noGrp="1" noRot="1" noChangeAspect="1"/>
          </p:cNvSpPr>
          <p:nvPr>
            <p:ph type="sldImg"/>
          </p:nvPr>
        </p:nvSpPr>
        <p:spPr/>
      </p:sp>
    </p:spTree>
    <p:extLst>
      <p:ext uri="{BB962C8B-B14F-4D97-AF65-F5344CB8AC3E}">
        <p14:creationId xmlns:p14="http://schemas.microsoft.com/office/powerpoint/2010/main" val="52041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6" name="スライド イメージ プレースホルダー 5">
            <a:extLst>
              <a:ext uri="{FF2B5EF4-FFF2-40B4-BE49-F238E27FC236}">
                <a16:creationId xmlns:a16="http://schemas.microsoft.com/office/drawing/2014/main" id="{FFD15FCC-EFF2-D548-0C1D-5DF6CE7AC09C}"/>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6" name="スライド イメージ プレースホルダー 5">
            <a:extLst>
              <a:ext uri="{FF2B5EF4-FFF2-40B4-BE49-F238E27FC236}">
                <a16:creationId xmlns:a16="http://schemas.microsoft.com/office/drawing/2014/main" id="{288E0306-9FDC-DF90-D10C-658BDB69B32E}"/>
              </a:ext>
            </a:extLst>
          </p:cNvPr>
          <p:cNvSpPr>
            <a:spLocks noGrp="1" noRot="1" noChangeAspect="1"/>
          </p:cNvSpPr>
          <p:nvPr>
            <p:ph type="sldImg"/>
          </p:nvPr>
        </p:nvSpPr>
        <p:spPr/>
      </p:sp>
    </p:spTree>
    <p:extLst>
      <p:ext uri="{BB962C8B-B14F-4D97-AF65-F5344CB8AC3E}">
        <p14:creationId xmlns:p14="http://schemas.microsoft.com/office/powerpoint/2010/main" val="13751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04C6C257-61BB-D246-3503-D91E3DF32642}"/>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6" name="スライド イメージ プレースホルダー 5">
            <a:extLst>
              <a:ext uri="{FF2B5EF4-FFF2-40B4-BE49-F238E27FC236}">
                <a16:creationId xmlns:a16="http://schemas.microsoft.com/office/drawing/2014/main" id="{19E11179-1A67-7059-F804-0455A7D2D9AC}"/>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6" name="スライド イメージ プレースホルダー 5">
            <a:extLst>
              <a:ext uri="{FF2B5EF4-FFF2-40B4-BE49-F238E27FC236}">
                <a16:creationId xmlns:a16="http://schemas.microsoft.com/office/drawing/2014/main" id="{EFDED76A-30C2-4DE9-8768-AC9C475B47C3}"/>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17</a:t>
            </a:fld>
            <a:endParaRPr lang="ja-JP" altLang="en-US"/>
          </a:p>
        </p:txBody>
      </p:sp>
      <p:sp>
        <p:nvSpPr>
          <p:cNvPr id="6" name="ノート プレースホルダー 5">
            <a:extLst>
              <a:ext uri="{FF2B5EF4-FFF2-40B4-BE49-F238E27FC236}">
                <a16:creationId xmlns:a16="http://schemas.microsoft.com/office/drawing/2014/main" id="{70F82B3D-AC9E-4F16-A545-DBB11CF485B4}"/>
              </a:ext>
            </a:extLst>
          </p:cNvPr>
          <p:cNvSpPr>
            <a:spLocks noGrp="1"/>
          </p:cNvSpPr>
          <p:nvPr>
            <p:ph type="body" sz="quarter" idx="3"/>
          </p:nvPr>
        </p:nvSpPr>
        <p:spPr/>
        <p:txBody>
          <a:bodyPr/>
          <a:lstStyle/>
          <a:p>
            <a:endParaRPr lang="ja-JP" altLang="en-US"/>
          </a:p>
        </p:txBody>
      </p:sp>
      <p:sp>
        <p:nvSpPr>
          <p:cNvPr id="5" name="スライド イメージ プレースホルダー 4">
            <a:extLst>
              <a:ext uri="{FF2B5EF4-FFF2-40B4-BE49-F238E27FC236}">
                <a16:creationId xmlns:a16="http://schemas.microsoft.com/office/drawing/2014/main" id="{00F1D5BE-E0F4-7D4F-3230-205EE947ACC6}"/>
              </a:ext>
            </a:extLst>
          </p:cNvPr>
          <p:cNvSpPr>
            <a:spLocks noGrp="1" noRot="1" noChangeAspect="1"/>
          </p:cNvSpPr>
          <p:nvPr>
            <p:ph type="sldImg"/>
          </p:nvPr>
        </p:nvSpPr>
        <p:spPr/>
      </p:sp>
    </p:spTree>
    <p:extLst>
      <p:ext uri="{BB962C8B-B14F-4D97-AF65-F5344CB8AC3E}">
        <p14:creationId xmlns:p14="http://schemas.microsoft.com/office/powerpoint/2010/main" val="1916593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6" name="スライド イメージ プレースホルダー 5">
            <a:extLst>
              <a:ext uri="{FF2B5EF4-FFF2-40B4-BE49-F238E27FC236}">
                <a16:creationId xmlns:a16="http://schemas.microsoft.com/office/drawing/2014/main" id="{603DF403-B09D-C2B5-A36D-A6B150B354F9}"/>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a:p>
        </p:txBody>
      </p:sp>
      <p:sp>
        <p:nvSpPr>
          <p:cNvPr id="6" name="スライド イメージ プレースホルダー 5">
            <a:extLst>
              <a:ext uri="{FF2B5EF4-FFF2-40B4-BE49-F238E27FC236}">
                <a16:creationId xmlns:a16="http://schemas.microsoft.com/office/drawing/2014/main" id="{532493B6-2766-34DF-A88D-2CE540FB185C}"/>
              </a:ext>
            </a:extLst>
          </p:cNvPr>
          <p:cNvSpPr>
            <a:spLocks noGrp="1" noRot="1" noChangeAspect="1"/>
          </p:cNvSpPr>
          <p:nvPr>
            <p:ph type="sldImg"/>
          </p:nvPr>
        </p:nvSpPr>
        <p:spPr/>
      </p:sp>
    </p:spTree>
    <p:extLst>
      <p:ext uri="{BB962C8B-B14F-4D97-AF65-F5344CB8AC3E}">
        <p14:creationId xmlns:p14="http://schemas.microsoft.com/office/powerpoint/2010/main" val="82459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35638D9F-D902-5D0D-75B4-D440B6C61BAA}"/>
              </a:ext>
            </a:extLst>
          </p:cNvPr>
          <p:cNvSpPr>
            <a:spLocks noGrp="1" noRot="1" noChangeAspect="1"/>
          </p:cNvSpPr>
          <p:nvPr>
            <p:ph type="sldImg"/>
          </p:nvPr>
        </p:nvSpPr>
        <p:spPr/>
      </p:sp>
    </p:spTree>
    <p:extLst>
      <p:ext uri="{BB962C8B-B14F-4D97-AF65-F5344CB8AC3E}">
        <p14:creationId xmlns:p14="http://schemas.microsoft.com/office/powerpoint/2010/main" val="134415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6" name="スライド イメージ プレースホルダー 5">
            <a:extLst>
              <a:ext uri="{FF2B5EF4-FFF2-40B4-BE49-F238E27FC236}">
                <a16:creationId xmlns:a16="http://schemas.microsoft.com/office/drawing/2014/main" id="{699C9B8C-87BA-8722-E79A-BC18B3D3F75C}"/>
              </a:ext>
            </a:extLst>
          </p:cNvPr>
          <p:cNvSpPr>
            <a:spLocks noGrp="1" noRot="1" noChangeAspect="1"/>
          </p:cNvSpPr>
          <p:nvPr>
            <p:ph type="sldImg"/>
          </p:nvPr>
        </p:nvSpPr>
        <p:spPr/>
      </p:sp>
    </p:spTree>
    <p:extLst>
      <p:ext uri="{BB962C8B-B14F-4D97-AF65-F5344CB8AC3E}">
        <p14:creationId xmlns:p14="http://schemas.microsoft.com/office/powerpoint/2010/main" val="174167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6" name="スライド イメージ プレースホルダー 5">
            <a:extLst>
              <a:ext uri="{FF2B5EF4-FFF2-40B4-BE49-F238E27FC236}">
                <a16:creationId xmlns:a16="http://schemas.microsoft.com/office/drawing/2014/main" id="{8E15E24E-C795-D6FF-1C92-29B3250B3802}"/>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6" name="スライド イメージ プレースホルダー 5">
            <a:extLst>
              <a:ext uri="{FF2B5EF4-FFF2-40B4-BE49-F238E27FC236}">
                <a16:creationId xmlns:a16="http://schemas.microsoft.com/office/drawing/2014/main" id="{4D9020E4-F1B4-B263-02BB-63D33EA03FB0}"/>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a:p>
        </p:txBody>
      </p:sp>
      <p:sp>
        <p:nvSpPr>
          <p:cNvPr id="6" name="スライド イメージ プレースホルダー 5">
            <a:extLst>
              <a:ext uri="{FF2B5EF4-FFF2-40B4-BE49-F238E27FC236}">
                <a16:creationId xmlns:a16="http://schemas.microsoft.com/office/drawing/2014/main" id="{EB5FF13C-F6D6-DE71-EA8C-99776A827808}"/>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a:p>
        </p:txBody>
      </p:sp>
      <p:sp>
        <p:nvSpPr>
          <p:cNvPr id="6" name="スライド イメージ プレースホルダー 5">
            <a:extLst>
              <a:ext uri="{FF2B5EF4-FFF2-40B4-BE49-F238E27FC236}">
                <a16:creationId xmlns:a16="http://schemas.microsoft.com/office/drawing/2014/main" id="{B4F34EB7-3186-5B63-D2B5-C130EBD05978}"/>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a:p>
        </p:txBody>
      </p:sp>
      <p:sp>
        <p:nvSpPr>
          <p:cNvPr id="6" name="スライド イメージ プレースホルダー 5">
            <a:extLst>
              <a:ext uri="{FF2B5EF4-FFF2-40B4-BE49-F238E27FC236}">
                <a16:creationId xmlns:a16="http://schemas.microsoft.com/office/drawing/2014/main" id="{CEA752B9-0C1C-0476-8914-2257096356F8}"/>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a:p>
        </p:txBody>
      </p:sp>
      <p:sp>
        <p:nvSpPr>
          <p:cNvPr id="6" name="スライド イメージ プレースホルダー 5">
            <a:extLst>
              <a:ext uri="{FF2B5EF4-FFF2-40B4-BE49-F238E27FC236}">
                <a16:creationId xmlns:a16="http://schemas.microsoft.com/office/drawing/2014/main" id="{FE5E07EB-701F-FEC4-EB65-96D3A6E69647}"/>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a:p>
        </p:txBody>
      </p:sp>
      <p:sp>
        <p:nvSpPr>
          <p:cNvPr id="6" name="スライド イメージ プレースホルダー 5">
            <a:extLst>
              <a:ext uri="{FF2B5EF4-FFF2-40B4-BE49-F238E27FC236}">
                <a16:creationId xmlns:a16="http://schemas.microsoft.com/office/drawing/2014/main" id="{33173707-BD0E-79BC-E8B2-00E21D284175}"/>
              </a:ext>
            </a:extLst>
          </p:cNvPr>
          <p:cNvSpPr>
            <a:spLocks noGrp="1" noRot="1" noChangeAspect="1"/>
          </p:cNvSpPr>
          <p:nvPr>
            <p:ph type="sldImg"/>
          </p:nvPr>
        </p:nvSpPr>
        <p:spPr/>
      </p:sp>
    </p:spTree>
    <p:extLst>
      <p:ext uri="{BB962C8B-B14F-4D97-AF65-F5344CB8AC3E}">
        <p14:creationId xmlns:p14="http://schemas.microsoft.com/office/powerpoint/2010/main" val="2785288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a:p>
        </p:txBody>
      </p:sp>
      <p:sp>
        <p:nvSpPr>
          <p:cNvPr id="6" name="スライド イメージ プレースホルダー 5">
            <a:extLst>
              <a:ext uri="{FF2B5EF4-FFF2-40B4-BE49-F238E27FC236}">
                <a16:creationId xmlns:a16="http://schemas.microsoft.com/office/drawing/2014/main" id="{E2B6BBDE-F846-CF5A-D657-33A831B25679}"/>
              </a:ext>
            </a:extLst>
          </p:cNvPr>
          <p:cNvSpPr>
            <a:spLocks noGrp="1" noRot="1" noChangeAspect="1"/>
          </p:cNvSpPr>
          <p:nvPr>
            <p:ph type="sldImg"/>
          </p:nvPr>
        </p:nvSpPr>
        <p:spPr/>
      </p:sp>
    </p:spTree>
    <p:extLst>
      <p:ext uri="{BB962C8B-B14F-4D97-AF65-F5344CB8AC3E}">
        <p14:creationId xmlns:p14="http://schemas.microsoft.com/office/powerpoint/2010/main" val="3502011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a:p>
        </p:txBody>
      </p:sp>
      <p:sp>
        <p:nvSpPr>
          <p:cNvPr id="6" name="スライド イメージ プレースホルダー 5">
            <a:extLst>
              <a:ext uri="{FF2B5EF4-FFF2-40B4-BE49-F238E27FC236}">
                <a16:creationId xmlns:a16="http://schemas.microsoft.com/office/drawing/2014/main" id="{8A51B365-9F1F-DD5F-9501-506CC554E608}"/>
              </a:ext>
            </a:extLst>
          </p:cNvPr>
          <p:cNvSpPr>
            <a:spLocks noGrp="1" noRot="1" noChangeAspect="1"/>
          </p:cNvSpPr>
          <p:nvPr>
            <p:ph type="sldImg"/>
          </p:nvPr>
        </p:nvSpPr>
        <p:spPr/>
      </p:sp>
    </p:spTree>
    <p:extLst>
      <p:ext uri="{BB962C8B-B14F-4D97-AF65-F5344CB8AC3E}">
        <p14:creationId xmlns:p14="http://schemas.microsoft.com/office/powerpoint/2010/main" val="185143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0B9D8-9F3F-636E-0330-C7B1DE776F6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247E0F2A-E797-9BFF-A100-9C2BC4736DA9}"/>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07D2D64B-D98C-3927-E643-656517266EAF}"/>
              </a:ext>
            </a:extLst>
          </p:cNvPr>
          <p:cNvSpPr>
            <a:spLocks noGrp="1"/>
          </p:cNvSpPr>
          <p:nvPr>
            <p:ph type="sldNum" sz="quarter" idx="5"/>
          </p:nvPr>
        </p:nvSpPr>
        <p:spPr/>
        <p:txBody>
          <a:bodyPr/>
          <a:lstStyle/>
          <a:p>
            <a:fld id="{2B53D04A-B60E-1241-96E3-BBB7CC6C31A8}"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47FA7D0A-8674-BC79-9D64-7925A9EFAC01}"/>
              </a:ext>
            </a:extLst>
          </p:cNvPr>
          <p:cNvSpPr>
            <a:spLocks noGrp="1" noRot="1" noChangeAspect="1"/>
          </p:cNvSpPr>
          <p:nvPr>
            <p:ph type="sldImg"/>
          </p:nvPr>
        </p:nvSpPr>
        <p:spPr/>
      </p:sp>
    </p:spTree>
    <p:extLst>
      <p:ext uri="{BB962C8B-B14F-4D97-AF65-F5344CB8AC3E}">
        <p14:creationId xmlns:p14="http://schemas.microsoft.com/office/powerpoint/2010/main" val="471109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a:p>
        </p:txBody>
      </p:sp>
      <p:sp>
        <p:nvSpPr>
          <p:cNvPr id="6" name="スライド イメージ プレースホルダー 5">
            <a:extLst>
              <a:ext uri="{FF2B5EF4-FFF2-40B4-BE49-F238E27FC236}">
                <a16:creationId xmlns:a16="http://schemas.microsoft.com/office/drawing/2014/main" id="{B151F6C3-6774-A49B-16F2-FE933F29FA98}"/>
              </a:ext>
            </a:extLst>
          </p:cNvPr>
          <p:cNvSpPr>
            <a:spLocks noGrp="1" noRot="1" noChangeAspect="1"/>
          </p:cNvSpPr>
          <p:nvPr>
            <p:ph type="sldImg"/>
          </p:nvPr>
        </p:nvSpPr>
        <p:spPr/>
      </p:sp>
    </p:spTree>
    <p:extLst>
      <p:ext uri="{BB962C8B-B14F-4D97-AF65-F5344CB8AC3E}">
        <p14:creationId xmlns:p14="http://schemas.microsoft.com/office/powerpoint/2010/main" val="3375274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31</a:t>
            </a:fld>
            <a:endParaRPr lang="ja-JP" altLang="en-US"/>
          </a:p>
        </p:txBody>
      </p:sp>
      <p:sp>
        <p:nvSpPr>
          <p:cNvPr id="6" name="スライド イメージ プレースホルダー 5">
            <a:extLst>
              <a:ext uri="{FF2B5EF4-FFF2-40B4-BE49-F238E27FC236}">
                <a16:creationId xmlns:a16="http://schemas.microsoft.com/office/drawing/2014/main" id="{03A55D5D-38B3-E09C-EDD3-722EA3A6E4A9}"/>
              </a:ext>
            </a:extLst>
          </p:cNvPr>
          <p:cNvSpPr>
            <a:spLocks noGrp="1" noRot="1" noChangeAspect="1"/>
          </p:cNvSpPr>
          <p:nvPr>
            <p:ph type="sldImg"/>
          </p:nvPr>
        </p:nvSpPr>
        <p:spPr/>
      </p:sp>
    </p:spTree>
    <p:extLst>
      <p:ext uri="{BB962C8B-B14F-4D97-AF65-F5344CB8AC3E}">
        <p14:creationId xmlns:p14="http://schemas.microsoft.com/office/powerpoint/2010/main" val="520414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a:p>
        </p:txBody>
      </p:sp>
      <p:sp>
        <p:nvSpPr>
          <p:cNvPr id="13" name="スライド イメージ プレースホルダー 12">
            <a:extLst>
              <a:ext uri="{FF2B5EF4-FFF2-40B4-BE49-F238E27FC236}">
                <a16:creationId xmlns:a16="http://schemas.microsoft.com/office/drawing/2014/main" id="{6DB51409-30C0-1486-6A1E-42735655E6BC}"/>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a:p>
        </p:txBody>
      </p:sp>
      <p:sp>
        <p:nvSpPr>
          <p:cNvPr id="6" name="スライド イメージ プレースホルダー 5">
            <a:extLst>
              <a:ext uri="{FF2B5EF4-FFF2-40B4-BE49-F238E27FC236}">
                <a16:creationId xmlns:a16="http://schemas.microsoft.com/office/drawing/2014/main" id="{BF1B520E-30BC-D4E7-EFB6-11BA52D1A59E}"/>
              </a:ext>
            </a:extLst>
          </p:cNvPr>
          <p:cNvSpPr>
            <a:spLocks noGrp="1" noRot="1" noChangeAspect="1"/>
          </p:cNvSpPr>
          <p:nvPr>
            <p:ph type="sldImg"/>
          </p:nvPr>
        </p:nvSpPr>
        <p:spPr/>
      </p:sp>
    </p:spTree>
    <p:extLst>
      <p:ext uri="{BB962C8B-B14F-4D97-AF65-F5344CB8AC3E}">
        <p14:creationId xmlns:p14="http://schemas.microsoft.com/office/powerpoint/2010/main" val="137515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a:p>
        </p:txBody>
      </p:sp>
      <p:sp>
        <p:nvSpPr>
          <p:cNvPr id="6" name="スライド イメージ プレースホルダー 5">
            <a:extLst>
              <a:ext uri="{FF2B5EF4-FFF2-40B4-BE49-F238E27FC236}">
                <a16:creationId xmlns:a16="http://schemas.microsoft.com/office/drawing/2014/main" id="{ED4B8B70-BD91-7D54-8EDA-4EAD33D55B71}"/>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a:p>
        </p:txBody>
      </p:sp>
      <p:sp>
        <p:nvSpPr>
          <p:cNvPr id="6" name="スライド イメージ プレースホルダー 5">
            <a:extLst>
              <a:ext uri="{FF2B5EF4-FFF2-40B4-BE49-F238E27FC236}">
                <a16:creationId xmlns:a16="http://schemas.microsoft.com/office/drawing/2014/main" id="{FCB6B05B-E67C-183D-81AC-36C4343404A9}"/>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a:p>
        </p:txBody>
      </p:sp>
      <p:sp>
        <p:nvSpPr>
          <p:cNvPr id="6" name="スライド イメージ プレースホルダー 5">
            <a:extLst>
              <a:ext uri="{FF2B5EF4-FFF2-40B4-BE49-F238E27FC236}">
                <a16:creationId xmlns:a16="http://schemas.microsoft.com/office/drawing/2014/main" id="{3A03EF08-D902-8784-D5EC-EC196FF31BC8}"/>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a:p>
        </p:txBody>
      </p:sp>
      <p:sp>
        <p:nvSpPr>
          <p:cNvPr id="6" name="スライド イメージ プレースホルダー 5">
            <a:extLst>
              <a:ext uri="{FF2B5EF4-FFF2-40B4-BE49-F238E27FC236}">
                <a16:creationId xmlns:a16="http://schemas.microsoft.com/office/drawing/2014/main" id="{83CF2B24-93FE-8648-6F1D-C83038FFEA6B}"/>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75894-3CD6-750C-9C0B-08C1F1C9689C}"/>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0379049-D297-72D7-3EA2-5A6A46CAF8D7}"/>
              </a:ext>
            </a:extLst>
          </p:cNvPr>
          <p:cNvSpPr>
            <a:spLocks noGrp="1"/>
          </p:cNvSpPr>
          <p:nvPr>
            <p:ph type="body" idx="1"/>
          </p:nvPr>
        </p:nvSpPr>
        <p:spPr/>
        <p:txBody>
          <a:bodyPr/>
          <a:lstStyle/>
          <a:p>
            <a:pPr lvl="0"/>
            <a:endParaRPr lang="en-US" altLang="ja-JP"/>
          </a:p>
        </p:txBody>
      </p:sp>
      <p:sp>
        <p:nvSpPr>
          <p:cNvPr id="4" name="スライド番号プレースホルダー 3">
            <a:extLst>
              <a:ext uri="{FF2B5EF4-FFF2-40B4-BE49-F238E27FC236}">
                <a16:creationId xmlns:a16="http://schemas.microsoft.com/office/drawing/2014/main" id="{36C77BDE-61EC-F69A-0BE0-817A442CBB0E}"/>
              </a:ext>
            </a:extLst>
          </p:cNvPr>
          <p:cNvSpPr>
            <a:spLocks noGrp="1"/>
          </p:cNvSpPr>
          <p:nvPr>
            <p:ph type="sldNum" sz="quarter" idx="10"/>
          </p:nvPr>
        </p:nvSpPr>
        <p:spPr/>
        <p:txBody>
          <a:bodyPr/>
          <a:lstStyle/>
          <a:p>
            <a:fld id="{2E1C7AFC-CFB2-404C-A69D-ECFBCE546BF5}" type="slidenum">
              <a:rPr lang="ja-JP" altLang="en-US" smtClean="0"/>
              <a:pPr/>
              <a:t>38</a:t>
            </a:fld>
            <a:endParaRPr lang="ja-JP" altLang="en-US"/>
          </a:p>
        </p:txBody>
      </p:sp>
      <p:sp>
        <p:nvSpPr>
          <p:cNvPr id="6" name="スライド イメージ プレースホルダー 5">
            <a:extLst>
              <a:ext uri="{FF2B5EF4-FFF2-40B4-BE49-F238E27FC236}">
                <a16:creationId xmlns:a16="http://schemas.microsoft.com/office/drawing/2014/main" id="{DDD550A3-C38B-CF46-1768-A93014B15798}"/>
              </a:ext>
            </a:extLst>
          </p:cNvPr>
          <p:cNvSpPr>
            <a:spLocks noGrp="1" noRot="1" noChangeAspect="1"/>
          </p:cNvSpPr>
          <p:nvPr>
            <p:ph type="sldImg"/>
          </p:nvPr>
        </p:nvSpPr>
        <p:spPr/>
      </p:sp>
    </p:spTree>
    <p:extLst>
      <p:ext uri="{BB962C8B-B14F-4D97-AF65-F5344CB8AC3E}">
        <p14:creationId xmlns:p14="http://schemas.microsoft.com/office/powerpoint/2010/main" val="1610902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a:p>
        </p:txBody>
      </p:sp>
      <p:sp>
        <p:nvSpPr>
          <p:cNvPr id="6" name="スライド イメージ プレースホルダー 5">
            <a:extLst>
              <a:ext uri="{FF2B5EF4-FFF2-40B4-BE49-F238E27FC236}">
                <a16:creationId xmlns:a16="http://schemas.microsoft.com/office/drawing/2014/main" id="{9AC2436D-5835-CAFE-AE3C-73D4B3876FC8}"/>
              </a:ext>
            </a:extLst>
          </p:cNvPr>
          <p:cNvSpPr>
            <a:spLocks noGrp="1" noRot="1" noChangeAspect="1"/>
          </p:cNvSpPr>
          <p:nvPr>
            <p:ph type="sldImg"/>
          </p:nvPr>
        </p:nvSpPr>
        <p:spPr/>
      </p:sp>
    </p:spTree>
    <p:extLst>
      <p:ext uri="{BB962C8B-B14F-4D97-AF65-F5344CB8AC3E}">
        <p14:creationId xmlns:p14="http://schemas.microsoft.com/office/powerpoint/2010/main" val="174167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8D053-787C-F65A-6A91-78BF2538EFD8}"/>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BAC8815F-09D9-9719-C54C-E6A60D6BD46D}"/>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96800170-C2A1-7266-B480-15E788902C6C}"/>
              </a:ext>
            </a:extLst>
          </p:cNvPr>
          <p:cNvSpPr>
            <a:spLocks noGrp="1"/>
          </p:cNvSpPr>
          <p:nvPr>
            <p:ph type="sldNum" sz="quarter" idx="5"/>
          </p:nvPr>
        </p:nvSpPr>
        <p:spPr/>
        <p:txBody>
          <a:bodyPr/>
          <a:lstStyle/>
          <a:p>
            <a:fld id="{2B53D04A-B60E-1241-96E3-BBB7CC6C31A8}" type="slidenum">
              <a:rPr lang="ja-JP" altLang="en-US" smtClean="0"/>
              <a:pPr/>
              <a:t>4</a:t>
            </a:fld>
            <a:endParaRPr lang="ja-JP" altLang="en-US"/>
          </a:p>
        </p:txBody>
      </p:sp>
      <p:sp>
        <p:nvSpPr>
          <p:cNvPr id="6" name="スライド イメージ プレースホルダー 5">
            <a:extLst>
              <a:ext uri="{FF2B5EF4-FFF2-40B4-BE49-F238E27FC236}">
                <a16:creationId xmlns:a16="http://schemas.microsoft.com/office/drawing/2014/main" id="{446886DC-A7F6-C472-DDDB-E7F29F0D83BE}"/>
              </a:ext>
            </a:extLst>
          </p:cNvPr>
          <p:cNvSpPr>
            <a:spLocks noGrp="1" noRot="1" noChangeAspect="1"/>
          </p:cNvSpPr>
          <p:nvPr>
            <p:ph type="sldImg"/>
          </p:nvPr>
        </p:nvSpPr>
        <p:spPr/>
      </p:sp>
    </p:spTree>
    <p:extLst>
      <p:ext uri="{BB962C8B-B14F-4D97-AF65-F5344CB8AC3E}">
        <p14:creationId xmlns:p14="http://schemas.microsoft.com/office/powerpoint/2010/main" val="632983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a:p>
        </p:txBody>
      </p:sp>
      <p:sp>
        <p:nvSpPr>
          <p:cNvPr id="6" name="スライド イメージ プレースホルダー 5">
            <a:extLst>
              <a:ext uri="{FF2B5EF4-FFF2-40B4-BE49-F238E27FC236}">
                <a16:creationId xmlns:a16="http://schemas.microsoft.com/office/drawing/2014/main" id="{F4050CEB-1871-3D61-DA95-DCF7598F9DD1}"/>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4943-DF77-3532-428A-A38CB569C2D6}"/>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3DD3BE04-23F0-5488-88D3-F236D454501E}"/>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F4C68934-3F0E-4445-E66C-30E87A16F691}"/>
              </a:ext>
            </a:extLst>
          </p:cNvPr>
          <p:cNvSpPr>
            <a:spLocks noGrp="1"/>
          </p:cNvSpPr>
          <p:nvPr>
            <p:ph type="sldNum" sz="quarter" idx="10"/>
          </p:nvPr>
        </p:nvSpPr>
        <p:spPr/>
        <p:txBody>
          <a:bodyPr/>
          <a:lstStyle/>
          <a:p>
            <a:fld id="{2E1C7AFC-CFB2-404C-A69D-ECFBCE546BF5}" type="slidenum">
              <a:rPr lang="ja-JP" altLang="en-US" smtClean="0"/>
              <a:pPr/>
              <a:t>41</a:t>
            </a:fld>
            <a:endParaRPr lang="ja-JP" altLang="en-US"/>
          </a:p>
        </p:txBody>
      </p:sp>
      <p:sp>
        <p:nvSpPr>
          <p:cNvPr id="6" name="スライド イメージ プレースホルダー 5">
            <a:extLst>
              <a:ext uri="{FF2B5EF4-FFF2-40B4-BE49-F238E27FC236}">
                <a16:creationId xmlns:a16="http://schemas.microsoft.com/office/drawing/2014/main" id="{6D79A71F-3E60-4A7F-9D68-2F6F7D117B33}"/>
              </a:ext>
            </a:extLst>
          </p:cNvPr>
          <p:cNvSpPr>
            <a:spLocks noGrp="1" noRot="1" noChangeAspect="1"/>
          </p:cNvSpPr>
          <p:nvPr>
            <p:ph type="sldImg"/>
          </p:nvPr>
        </p:nvSpPr>
        <p:spPr/>
      </p:sp>
    </p:spTree>
    <p:extLst>
      <p:ext uri="{BB962C8B-B14F-4D97-AF65-F5344CB8AC3E}">
        <p14:creationId xmlns:p14="http://schemas.microsoft.com/office/powerpoint/2010/main" val="687576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1444-B316-BAC7-6BF7-1DBA0A268BE4}"/>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48FFB42D-F938-F801-CADF-1D09B0889095}"/>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D6AA8B24-D443-E7AA-7D0D-C11412391672}"/>
              </a:ext>
            </a:extLst>
          </p:cNvPr>
          <p:cNvSpPr>
            <a:spLocks noGrp="1"/>
          </p:cNvSpPr>
          <p:nvPr>
            <p:ph type="sldNum" sz="quarter" idx="10"/>
          </p:nvPr>
        </p:nvSpPr>
        <p:spPr/>
        <p:txBody>
          <a:bodyPr/>
          <a:lstStyle/>
          <a:p>
            <a:fld id="{2E1C7AFC-CFB2-404C-A69D-ECFBCE546BF5}" type="slidenum">
              <a:rPr lang="ja-JP" altLang="en-US" smtClean="0"/>
              <a:pPr/>
              <a:t>42</a:t>
            </a:fld>
            <a:endParaRPr lang="ja-JP" altLang="en-US"/>
          </a:p>
        </p:txBody>
      </p:sp>
      <p:sp>
        <p:nvSpPr>
          <p:cNvPr id="6" name="スライド イメージ プレースホルダー 5">
            <a:extLst>
              <a:ext uri="{FF2B5EF4-FFF2-40B4-BE49-F238E27FC236}">
                <a16:creationId xmlns:a16="http://schemas.microsoft.com/office/drawing/2014/main" id="{AC8439F8-C600-C7B3-824C-85265ED864C7}"/>
              </a:ext>
            </a:extLst>
          </p:cNvPr>
          <p:cNvSpPr>
            <a:spLocks noGrp="1" noRot="1" noChangeAspect="1"/>
          </p:cNvSpPr>
          <p:nvPr>
            <p:ph type="sldImg"/>
          </p:nvPr>
        </p:nvSpPr>
        <p:spPr/>
      </p:sp>
    </p:spTree>
    <p:extLst>
      <p:ext uri="{BB962C8B-B14F-4D97-AF65-F5344CB8AC3E}">
        <p14:creationId xmlns:p14="http://schemas.microsoft.com/office/powerpoint/2010/main" val="3929559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22C56-AC0E-D7CB-923E-5AFDE84AE1C0}"/>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1E3C84B5-1727-DBF3-7048-D8157AECE7A9}"/>
              </a:ext>
            </a:extLst>
          </p:cNvPr>
          <p:cNvSpPr>
            <a:spLocks noGrp="1"/>
          </p:cNvSpPr>
          <p:nvPr>
            <p:ph type="body" idx="1"/>
          </p:nvPr>
        </p:nvSpPr>
        <p:spPr/>
        <p:txBody>
          <a:bodyPr/>
          <a:lstStyle/>
          <a:p>
            <a:pPr lvl="0"/>
            <a:endParaRPr lang="ja-JP" altLang="en-US"/>
          </a:p>
        </p:txBody>
      </p:sp>
      <p:sp>
        <p:nvSpPr>
          <p:cNvPr id="4" name="スライド番号プレースホルダー 3">
            <a:extLst>
              <a:ext uri="{FF2B5EF4-FFF2-40B4-BE49-F238E27FC236}">
                <a16:creationId xmlns:a16="http://schemas.microsoft.com/office/drawing/2014/main" id="{96AFF411-D352-32E5-B0C9-B84977188C6C}"/>
              </a:ext>
            </a:extLst>
          </p:cNvPr>
          <p:cNvSpPr>
            <a:spLocks noGrp="1"/>
          </p:cNvSpPr>
          <p:nvPr>
            <p:ph type="sldNum" sz="quarter" idx="10"/>
          </p:nvPr>
        </p:nvSpPr>
        <p:spPr/>
        <p:txBody>
          <a:bodyPr/>
          <a:lstStyle/>
          <a:p>
            <a:fld id="{2E1C7AFC-CFB2-404C-A69D-ECFBCE546BF5}" type="slidenum">
              <a:rPr lang="ja-JP" altLang="en-US" smtClean="0"/>
              <a:pPr/>
              <a:t>43</a:t>
            </a:fld>
            <a:endParaRPr lang="ja-JP" altLang="en-US"/>
          </a:p>
        </p:txBody>
      </p:sp>
      <p:sp>
        <p:nvSpPr>
          <p:cNvPr id="6" name="スライド イメージ プレースホルダー 5">
            <a:extLst>
              <a:ext uri="{FF2B5EF4-FFF2-40B4-BE49-F238E27FC236}">
                <a16:creationId xmlns:a16="http://schemas.microsoft.com/office/drawing/2014/main" id="{BF24591C-8EE0-5E1F-5A69-C179379969E6}"/>
              </a:ext>
            </a:extLst>
          </p:cNvPr>
          <p:cNvSpPr>
            <a:spLocks noGrp="1" noRot="1" noChangeAspect="1"/>
          </p:cNvSpPr>
          <p:nvPr>
            <p:ph type="sldImg"/>
          </p:nvPr>
        </p:nvSpPr>
        <p:spPr/>
      </p:sp>
    </p:spTree>
    <p:extLst>
      <p:ext uri="{BB962C8B-B14F-4D97-AF65-F5344CB8AC3E}">
        <p14:creationId xmlns:p14="http://schemas.microsoft.com/office/powerpoint/2010/main" val="445898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a:p>
        </p:txBody>
      </p:sp>
      <p:sp>
        <p:nvSpPr>
          <p:cNvPr id="6" name="スライド イメージ プレースホルダー 5">
            <a:extLst>
              <a:ext uri="{FF2B5EF4-FFF2-40B4-BE49-F238E27FC236}">
                <a16:creationId xmlns:a16="http://schemas.microsoft.com/office/drawing/2014/main" id="{EF2A4B57-81CC-7A93-6F6E-D3AB835C85D3}"/>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D106A-E358-8CB1-6FE1-CF4603C6A9F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51E7C9AD-8AA6-112B-60AC-B247C6E80A09}"/>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4B4E7D2B-5B18-0B69-5D15-7072F470A5CA}"/>
              </a:ext>
            </a:extLst>
          </p:cNvPr>
          <p:cNvSpPr>
            <a:spLocks noGrp="1"/>
          </p:cNvSpPr>
          <p:nvPr>
            <p:ph type="sldNum" sz="quarter" idx="10"/>
          </p:nvPr>
        </p:nvSpPr>
        <p:spPr/>
        <p:txBody>
          <a:bodyPr/>
          <a:lstStyle/>
          <a:p>
            <a:fld id="{2E1C7AFC-CFB2-404C-A69D-ECFBCE546BF5}" type="slidenum">
              <a:rPr lang="ja-JP" altLang="en-US" smtClean="0"/>
              <a:pPr/>
              <a:t>45</a:t>
            </a:fld>
            <a:endParaRPr lang="ja-JP" altLang="en-US"/>
          </a:p>
        </p:txBody>
      </p:sp>
      <p:sp>
        <p:nvSpPr>
          <p:cNvPr id="7" name="スライド イメージ プレースホルダー 6">
            <a:extLst>
              <a:ext uri="{FF2B5EF4-FFF2-40B4-BE49-F238E27FC236}">
                <a16:creationId xmlns:a16="http://schemas.microsoft.com/office/drawing/2014/main" id="{F0AB5758-4F1D-8977-C948-D314A25808CA}"/>
              </a:ext>
            </a:extLst>
          </p:cNvPr>
          <p:cNvSpPr>
            <a:spLocks noGrp="1" noRot="1" noChangeAspect="1"/>
          </p:cNvSpPr>
          <p:nvPr>
            <p:ph type="sldImg"/>
          </p:nvPr>
        </p:nvSpPr>
        <p:spPr/>
      </p:sp>
    </p:spTree>
    <p:extLst>
      <p:ext uri="{BB962C8B-B14F-4D97-AF65-F5344CB8AC3E}">
        <p14:creationId xmlns:p14="http://schemas.microsoft.com/office/powerpoint/2010/main" val="2770225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a:p>
        </p:txBody>
      </p:sp>
      <p:sp>
        <p:nvSpPr>
          <p:cNvPr id="6" name="スライド イメージ プレースホルダー 5">
            <a:extLst>
              <a:ext uri="{FF2B5EF4-FFF2-40B4-BE49-F238E27FC236}">
                <a16:creationId xmlns:a16="http://schemas.microsoft.com/office/drawing/2014/main" id="{D7FD3AB1-239B-D59A-21B3-2EECBAC793A0}"/>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a:p>
        </p:txBody>
      </p:sp>
      <p:sp>
        <p:nvSpPr>
          <p:cNvPr id="6" name="スライド イメージ プレースホルダー 5">
            <a:extLst>
              <a:ext uri="{FF2B5EF4-FFF2-40B4-BE49-F238E27FC236}">
                <a16:creationId xmlns:a16="http://schemas.microsoft.com/office/drawing/2014/main" id="{33933E98-30E4-2017-D6EC-2D677050EA52}"/>
              </a:ext>
            </a:extLst>
          </p:cNvPr>
          <p:cNvSpPr>
            <a:spLocks noGrp="1" noRot="1" noChangeAspect="1"/>
          </p:cNvSpPr>
          <p:nvPr>
            <p:ph type="sldImg"/>
          </p:nvPr>
        </p:nvSpPr>
        <p:spPr/>
      </p:sp>
    </p:spTree>
    <p:extLst>
      <p:ext uri="{BB962C8B-B14F-4D97-AF65-F5344CB8AC3E}">
        <p14:creationId xmlns:p14="http://schemas.microsoft.com/office/powerpoint/2010/main" val="845245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a:p>
        </p:txBody>
      </p:sp>
      <p:sp>
        <p:nvSpPr>
          <p:cNvPr id="7" name="スライド イメージ プレースホルダー 6">
            <a:extLst>
              <a:ext uri="{FF2B5EF4-FFF2-40B4-BE49-F238E27FC236}">
                <a16:creationId xmlns:a16="http://schemas.microsoft.com/office/drawing/2014/main" id="{2249ACA7-31F5-AF65-03D2-530D52B1486E}"/>
              </a:ext>
            </a:extLst>
          </p:cNvPr>
          <p:cNvSpPr>
            <a:spLocks noGrp="1" noRot="1" noChangeAspect="1"/>
          </p:cNvSpPr>
          <p:nvPr>
            <p:ph type="sldImg"/>
          </p:nvPr>
        </p:nvSpPr>
        <p:spPr/>
      </p:sp>
    </p:spTree>
    <p:extLst>
      <p:ext uri="{BB962C8B-B14F-4D97-AF65-F5344CB8AC3E}">
        <p14:creationId xmlns:p14="http://schemas.microsoft.com/office/powerpoint/2010/main" val="3959903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3C92-3855-F44A-E8FE-540D35B44CA4}"/>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55F3F32C-101A-C180-B421-59F588F3D520}"/>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C4C01787-0795-6509-1F84-5295D10ED1C1}"/>
              </a:ext>
            </a:extLst>
          </p:cNvPr>
          <p:cNvSpPr>
            <a:spLocks noGrp="1"/>
          </p:cNvSpPr>
          <p:nvPr>
            <p:ph type="sldNum" sz="quarter" idx="10"/>
          </p:nvPr>
        </p:nvSpPr>
        <p:spPr/>
        <p:txBody>
          <a:bodyPr/>
          <a:lstStyle/>
          <a:p>
            <a:fld id="{2E1C7AFC-CFB2-404C-A69D-ECFBCE546BF5}" type="slidenum">
              <a:rPr lang="ja-JP" altLang="en-US" smtClean="0"/>
              <a:pPr/>
              <a:t>49</a:t>
            </a:fld>
            <a:endParaRPr lang="ja-JP" altLang="en-US"/>
          </a:p>
        </p:txBody>
      </p:sp>
      <p:sp>
        <p:nvSpPr>
          <p:cNvPr id="6" name="スライド イメージ プレースホルダー 5">
            <a:extLst>
              <a:ext uri="{FF2B5EF4-FFF2-40B4-BE49-F238E27FC236}">
                <a16:creationId xmlns:a16="http://schemas.microsoft.com/office/drawing/2014/main" id="{52CB75E5-F65C-9FAD-90A8-E6EDEAED0756}"/>
              </a:ext>
            </a:extLst>
          </p:cNvPr>
          <p:cNvSpPr>
            <a:spLocks noGrp="1" noRot="1" noChangeAspect="1"/>
          </p:cNvSpPr>
          <p:nvPr>
            <p:ph type="sldImg"/>
          </p:nvPr>
        </p:nvSpPr>
        <p:spPr/>
      </p:sp>
    </p:spTree>
    <p:extLst>
      <p:ext uri="{BB962C8B-B14F-4D97-AF65-F5344CB8AC3E}">
        <p14:creationId xmlns:p14="http://schemas.microsoft.com/office/powerpoint/2010/main" val="77786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F1DC5-E790-E5BD-29EF-2BB1D067E9A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AD28FF3-6C47-8CF1-4771-2F12173C5E2F}"/>
              </a:ext>
            </a:extLst>
          </p:cNvPr>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AA21760A-C7D1-C020-4A72-A10C79F75BFD}"/>
              </a:ext>
            </a:extLst>
          </p:cNvPr>
          <p:cNvSpPr>
            <a:spLocks noGrp="1"/>
          </p:cNvSpPr>
          <p:nvPr>
            <p:ph type="body" sz="quarter" idx="3"/>
          </p:nvPr>
        </p:nvSpPr>
        <p:spPr/>
        <p:txBody>
          <a:bodyPr/>
          <a:lstStyle/>
          <a:p>
            <a:endParaRPr lang="en-US" altLang="ja-JP"/>
          </a:p>
        </p:txBody>
      </p:sp>
      <p:sp>
        <p:nvSpPr>
          <p:cNvPr id="5" name="スライド イメージ プレースホルダー 4">
            <a:extLst>
              <a:ext uri="{FF2B5EF4-FFF2-40B4-BE49-F238E27FC236}">
                <a16:creationId xmlns:a16="http://schemas.microsoft.com/office/drawing/2014/main" id="{A6DF61AA-F724-1D1D-FE60-A10DAFE90C1B}"/>
              </a:ext>
            </a:extLst>
          </p:cNvPr>
          <p:cNvSpPr>
            <a:spLocks noGrp="1" noRot="1" noChangeAspect="1"/>
          </p:cNvSpPr>
          <p:nvPr>
            <p:ph type="sldImg"/>
          </p:nvPr>
        </p:nvSpPr>
        <p:spPr/>
      </p:sp>
    </p:spTree>
    <p:extLst>
      <p:ext uri="{BB962C8B-B14F-4D97-AF65-F5344CB8AC3E}">
        <p14:creationId xmlns:p14="http://schemas.microsoft.com/office/powerpoint/2010/main" val="145476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a:p>
        </p:txBody>
      </p:sp>
      <p:sp>
        <p:nvSpPr>
          <p:cNvPr id="6" name="スライド イメージ プレースホルダー 5">
            <a:extLst>
              <a:ext uri="{FF2B5EF4-FFF2-40B4-BE49-F238E27FC236}">
                <a16:creationId xmlns:a16="http://schemas.microsoft.com/office/drawing/2014/main" id="{CDD622AF-8B74-9739-9D6F-2DD2E3256CF9}"/>
              </a:ext>
            </a:extLst>
          </p:cNvPr>
          <p:cNvSpPr>
            <a:spLocks noGrp="1" noRot="1" noChangeAspect="1"/>
          </p:cNvSpPr>
          <p:nvPr>
            <p:ph type="sldImg"/>
          </p:nvPr>
        </p:nvSpPr>
        <p:spPr/>
      </p:sp>
    </p:spTree>
    <p:extLst>
      <p:ext uri="{BB962C8B-B14F-4D97-AF65-F5344CB8AC3E}">
        <p14:creationId xmlns:p14="http://schemas.microsoft.com/office/powerpoint/2010/main" val="2785288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a:p>
        </p:txBody>
      </p:sp>
      <p:sp>
        <p:nvSpPr>
          <p:cNvPr id="6" name="スライド イメージ プレースホルダー 5">
            <a:extLst>
              <a:ext uri="{FF2B5EF4-FFF2-40B4-BE49-F238E27FC236}">
                <a16:creationId xmlns:a16="http://schemas.microsoft.com/office/drawing/2014/main" id="{CE0F9EC3-03DB-D24A-CF09-CE1495859054}"/>
              </a:ext>
            </a:extLst>
          </p:cNvPr>
          <p:cNvSpPr>
            <a:spLocks noGrp="1" noRot="1" noChangeAspect="1"/>
          </p:cNvSpPr>
          <p:nvPr>
            <p:ph type="sldImg"/>
          </p:nvPr>
        </p:nvSpPr>
        <p:spPr/>
      </p:sp>
    </p:spTree>
    <p:extLst>
      <p:ext uri="{BB962C8B-B14F-4D97-AF65-F5344CB8AC3E}">
        <p14:creationId xmlns:p14="http://schemas.microsoft.com/office/powerpoint/2010/main" val="3502011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a:p>
        </p:txBody>
      </p:sp>
      <p:sp>
        <p:nvSpPr>
          <p:cNvPr id="6" name="スライド イメージ プレースホルダー 5">
            <a:extLst>
              <a:ext uri="{FF2B5EF4-FFF2-40B4-BE49-F238E27FC236}">
                <a16:creationId xmlns:a16="http://schemas.microsoft.com/office/drawing/2014/main" id="{2A7066CA-7B5A-C78D-C9E6-20A4C740443F}"/>
              </a:ext>
            </a:extLst>
          </p:cNvPr>
          <p:cNvSpPr>
            <a:spLocks noGrp="1" noRot="1" noChangeAspect="1"/>
          </p:cNvSpPr>
          <p:nvPr>
            <p:ph type="sldImg"/>
          </p:nvPr>
        </p:nvSpPr>
        <p:spPr/>
      </p:sp>
    </p:spTree>
    <p:extLst>
      <p:ext uri="{BB962C8B-B14F-4D97-AF65-F5344CB8AC3E}">
        <p14:creationId xmlns:p14="http://schemas.microsoft.com/office/powerpoint/2010/main" val="1851438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53</a:t>
            </a:fld>
            <a:endParaRPr lang="ja-JP" altLang="en-US"/>
          </a:p>
        </p:txBody>
      </p:sp>
      <p:sp>
        <p:nvSpPr>
          <p:cNvPr id="6" name="スライド イメージ プレースホルダー 5">
            <a:extLst>
              <a:ext uri="{FF2B5EF4-FFF2-40B4-BE49-F238E27FC236}">
                <a16:creationId xmlns:a16="http://schemas.microsoft.com/office/drawing/2014/main" id="{E2A8D14F-668B-B6B0-7D1C-CADBB0B83406}"/>
              </a:ext>
            </a:extLst>
          </p:cNvPr>
          <p:cNvSpPr>
            <a:spLocks noGrp="1" noRot="1" noChangeAspect="1"/>
          </p:cNvSpPr>
          <p:nvPr>
            <p:ph type="sldImg"/>
          </p:nvPr>
        </p:nvSpPr>
        <p:spPr/>
      </p:sp>
    </p:spTree>
    <p:extLst>
      <p:ext uri="{BB962C8B-B14F-4D97-AF65-F5344CB8AC3E}">
        <p14:creationId xmlns:p14="http://schemas.microsoft.com/office/powerpoint/2010/main" val="4182217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82AB1-4235-4438-D5F7-EDCDC7427F43}"/>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1EFAD97-E1FE-5A1A-34B5-37B690343FC2}"/>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3B00B3AB-B4A8-3C57-110D-E1D6861BD875}"/>
              </a:ext>
            </a:extLst>
          </p:cNvPr>
          <p:cNvSpPr>
            <a:spLocks noGrp="1"/>
          </p:cNvSpPr>
          <p:nvPr>
            <p:ph type="sldNum" sz="quarter" idx="10"/>
          </p:nvPr>
        </p:nvSpPr>
        <p:spPr/>
        <p:txBody>
          <a:bodyPr/>
          <a:lstStyle/>
          <a:p>
            <a:fld id="{2E1C7AFC-CFB2-404C-A69D-ECFBCE546BF5}" type="slidenum">
              <a:rPr lang="ja-JP" altLang="en-US" smtClean="0"/>
              <a:pPr/>
              <a:t>54</a:t>
            </a:fld>
            <a:endParaRPr lang="ja-JP" altLang="en-US"/>
          </a:p>
        </p:txBody>
      </p:sp>
      <p:sp>
        <p:nvSpPr>
          <p:cNvPr id="7" name="スライド イメージ プレースホルダー 6">
            <a:extLst>
              <a:ext uri="{FF2B5EF4-FFF2-40B4-BE49-F238E27FC236}">
                <a16:creationId xmlns:a16="http://schemas.microsoft.com/office/drawing/2014/main" id="{06F73A47-BFD7-4B4A-9B2E-F0D69065B564}"/>
              </a:ext>
            </a:extLst>
          </p:cNvPr>
          <p:cNvSpPr>
            <a:spLocks noGrp="1" noRot="1" noChangeAspect="1"/>
          </p:cNvSpPr>
          <p:nvPr>
            <p:ph type="sldImg"/>
          </p:nvPr>
        </p:nvSpPr>
        <p:spPr/>
      </p:sp>
    </p:spTree>
    <p:extLst>
      <p:ext uri="{BB962C8B-B14F-4D97-AF65-F5344CB8AC3E}">
        <p14:creationId xmlns:p14="http://schemas.microsoft.com/office/powerpoint/2010/main" val="2485847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717A5-B093-8241-0B7E-1AFD72A0B17E}"/>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D22CC357-B1E9-6EAD-1544-856CE7A646DE}"/>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95E468EA-83EE-5412-D4AA-CD81A7E02AAB}"/>
              </a:ext>
            </a:extLst>
          </p:cNvPr>
          <p:cNvSpPr>
            <a:spLocks noGrp="1"/>
          </p:cNvSpPr>
          <p:nvPr>
            <p:ph type="sldNum" sz="quarter" idx="10"/>
          </p:nvPr>
        </p:nvSpPr>
        <p:spPr/>
        <p:txBody>
          <a:bodyPr/>
          <a:lstStyle/>
          <a:p>
            <a:fld id="{2E1C7AFC-CFB2-404C-A69D-ECFBCE546BF5}" type="slidenum">
              <a:rPr lang="ja-JP" altLang="en-US" smtClean="0"/>
              <a:pPr/>
              <a:t>55</a:t>
            </a:fld>
            <a:endParaRPr lang="ja-JP" altLang="en-US"/>
          </a:p>
        </p:txBody>
      </p:sp>
      <p:sp>
        <p:nvSpPr>
          <p:cNvPr id="6" name="スライド イメージ プレースホルダー 5">
            <a:extLst>
              <a:ext uri="{FF2B5EF4-FFF2-40B4-BE49-F238E27FC236}">
                <a16:creationId xmlns:a16="http://schemas.microsoft.com/office/drawing/2014/main" id="{0062F8A2-4EC9-11E5-8A64-6534B63518E8}"/>
              </a:ext>
            </a:extLst>
          </p:cNvPr>
          <p:cNvSpPr>
            <a:spLocks noGrp="1" noRot="1" noChangeAspect="1"/>
          </p:cNvSpPr>
          <p:nvPr>
            <p:ph type="sldImg"/>
          </p:nvPr>
        </p:nvSpPr>
        <p:spPr/>
      </p:sp>
    </p:spTree>
    <p:extLst>
      <p:ext uri="{BB962C8B-B14F-4D97-AF65-F5344CB8AC3E}">
        <p14:creationId xmlns:p14="http://schemas.microsoft.com/office/powerpoint/2010/main" val="2865165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a:p>
        </p:txBody>
      </p:sp>
      <p:sp>
        <p:nvSpPr>
          <p:cNvPr id="6" name="スライド イメージ プレースホルダー 5">
            <a:extLst>
              <a:ext uri="{FF2B5EF4-FFF2-40B4-BE49-F238E27FC236}">
                <a16:creationId xmlns:a16="http://schemas.microsoft.com/office/drawing/2014/main" id="{FEF48697-F51E-1937-F4B7-9EE8788E7D78}"/>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a:p>
        </p:txBody>
      </p:sp>
      <p:sp>
        <p:nvSpPr>
          <p:cNvPr id="6" name="スライド イメージ プレースホルダー 5">
            <a:extLst>
              <a:ext uri="{FF2B5EF4-FFF2-40B4-BE49-F238E27FC236}">
                <a16:creationId xmlns:a16="http://schemas.microsoft.com/office/drawing/2014/main" id="{8AFC2224-9A59-074C-A12E-F47F0B2293C5}"/>
              </a:ext>
            </a:extLst>
          </p:cNvPr>
          <p:cNvSpPr>
            <a:spLocks noGrp="1" noRot="1" noChangeAspect="1"/>
          </p:cNvSpPr>
          <p:nvPr>
            <p:ph type="sldImg"/>
          </p:nvPr>
        </p:nvSpPr>
        <p:spPr/>
      </p:sp>
    </p:spTree>
    <p:extLst>
      <p:ext uri="{BB962C8B-B14F-4D97-AF65-F5344CB8AC3E}">
        <p14:creationId xmlns:p14="http://schemas.microsoft.com/office/powerpoint/2010/main" val="845245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a:p>
        </p:txBody>
      </p:sp>
      <p:sp>
        <p:nvSpPr>
          <p:cNvPr id="6" name="スライド イメージ プレースホルダー 5">
            <a:extLst>
              <a:ext uri="{FF2B5EF4-FFF2-40B4-BE49-F238E27FC236}">
                <a16:creationId xmlns:a16="http://schemas.microsoft.com/office/drawing/2014/main" id="{72A1CC65-3493-8C92-F1A6-C0C5912CAA6A}"/>
              </a:ext>
            </a:extLst>
          </p:cNvPr>
          <p:cNvSpPr>
            <a:spLocks noGrp="1" noRot="1" noChangeAspect="1"/>
          </p:cNvSpPr>
          <p:nvPr>
            <p:ph type="sldImg"/>
          </p:nvPr>
        </p:nvSpPr>
        <p:spPr/>
      </p:sp>
    </p:spTree>
    <p:extLst>
      <p:ext uri="{BB962C8B-B14F-4D97-AF65-F5344CB8AC3E}">
        <p14:creationId xmlns:p14="http://schemas.microsoft.com/office/powerpoint/2010/main" val="39599036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a:p>
        </p:txBody>
      </p:sp>
      <p:sp>
        <p:nvSpPr>
          <p:cNvPr id="6" name="スライド イメージ プレースホルダー 5">
            <a:extLst>
              <a:ext uri="{FF2B5EF4-FFF2-40B4-BE49-F238E27FC236}">
                <a16:creationId xmlns:a16="http://schemas.microsoft.com/office/drawing/2014/main" id="{4F024304-FCAA-4BA0-5309-4AB36D4B16D1}"/>
              </a:ext>
            </a:extLst>
          </p:cNvPr>
          <p:cNvSpPr>
            <a:spLocks noGrp="1" noRot="1" noChangeAspect="1"/>
          </p:cNvSpPr>
          <p:nvPr>
            <p:ph type="sldImg"/>
          </p:nvPr>
        </p:nvSpPr>
        <p:spPr/>
      </p:sp>
    </p:spTree>
    <p:extLst>
      <p:ext uri="{BB962C8B-B14F-4D97-AF65-F5344CB8AC3E}">
        <p14:creationId xmlns:p14="http://schemas.microsoft.com/office/powerpoint/2010/main" val="87823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a:p>
        </p:txBody>
      </p:sp>
      <p:sp>
        <p:nvSpPr>
          <p:cNvPr id="5" name="スライド イメージ プレースホルダー 4">
            <a:extLst>
              <a:ext uri="{FF2B5EF4-FFF2-40B4-BE49-F238E27FC236}">
                <a16:creationId xmlns:a16="http://schemas.microsoft.com/office/drawing/2014/main" id="{959A4F33-A23B-9055-2788-5500BEE072B2}"/>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a:p>
        </p:txBody>
      </p:sp>
      <p:sp>
        <p:nvSpPr>
          <p:cNvPr id="6" name="スライド イメージ プレースホルダー 5">
            <a:extLst>
              <a:ext uri="{FF2B5EF4-FFF2-40B4-BE49-F238E27FC236}">
                <a16:creationId xmlns:a16="http://schemas.microsoft.com/office/drawing/2014/main" id="{7E1D4008-78E6-D9E6-60FB-958DA2AD8F69}"/>
              </a:ext>
            </a:extLst>
          </p:cNvPr>
          <p:cNvSpPr>
            <a:spLocks noGrp="1" noRot="1" noChangeAspect="1"/>
          </p:cNvSpPr>
          <p:nvPr>
            <p:ph type="sldImg"/>
          </p:nvPr>
        </p:nvSpPr>
        <p:spPr/>
      </p:sp>
    </p:spTree>
    <p:extLst>
      <p:ext uri="{BB962C8B-B14F-4D97-AF65-F5344CB8AC3E}">
        <p14:creationId xmlns:p14="http://schemas.microsoft.com/office/powerpoint/2010/main" val="28169230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a:p>
        </p:txBody>
      </p:sp>
      <p:sp>
        <p:nvSpPr>
          <p:cNvPr id="6" name="スライド イメージ プレースホルダー 5">
            <a:extLst>
              <a:ext uri="{FF2B5EF4-FFF2-40B4-BE49-F238E27FC236}">
                <a16:creationId xmlns:a16="http://schemas.microsoft.com/office/drawing/2014/main" id="{FF74E54E-467B-BC0B-08CC-B324A84B6DFC}"/>
              </a:ext>
            </a:extLst>
          </p:cNvPr>
          <p:cNvSpPr>
            <a:spLocks noGrp="1" noRot="1" noChangeAspect="1"/>
          </p:cNvSpPr>
          <p:nvPr>
            <p:ph type="sldImg"/>
          </p:nvPr>
        </p:nvSpPr>
        <p:spPr/>
      </p:sp>
    </p:spTree>
    <p:extLst>
      <p:ext uri="{BB962C8B-B14F-4D97-AF65-F5344CB8AC3E}">
        <p14:creationId xmlns:p14="http://schemas.microsoft.com/office/powerpoint/2010/main" val="42502356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a:p>
        </p:txBody>
      </p:sp>
      <p:sp>
        <p:nvSpPr>
          <p:cNvPr id="7" name="スライド イメージ プレースホルダー 6">
            <a:extLst>
              <a:ext uri="{FF2B5EF4-FFF2-40B4-BE49-F238E27FC236}">
                <a16:creationId xmlns:a16="http://schemas.microsoft.com/office/drawing/2014/main" id="{90B4F95C-8A7D-DFDC-4590-6B5D111C55DD}"/>
              </a:ext>
            </a:extLst>
          </p:cNvPr>
          <p:cNvSpPr>
            <a:spLocks noGrp="1" noRot="1" noChangeAspect="1"/>
          </p:cNvSpPr>
          <p:nvPr>
            <p:ph type="sldImg"/>
          </p:nvPr>
        </p:nvSpPr>
        <p:spPr/>
      </p:sp>
    </p:spTree>
    <p:extLst>
      <p:ext uri="{BB962C8B-B14F-4D97-AF65-F5344CB8AC3E}">
        <p14:creationId xmlns:p14="http://schemas.microsoft.com/office/powerpoint/2010/main" val="2664606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8089D-DE02-890B-1F97-5AAF3D8DC3F8}"/>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876C709C-BBAA-11B5-6A08-95722B89AAEF}"/>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323AA2C1-5F27-67AA-788A-0F719386F7EA}"/>
              </a:ext>
            </a:extLst>
          </p:cNvPr>
          <p:cNvSpPr>
            <a:spLocks noGrp="1"/>
          </p:cNvSpPr>
          <p:nvPr>
            <p:ph type="sldNum" sz="quarter" idx="5"/>
          </p:nvPr>
        </p:nvSpPr>
        <p:spPr/>
        <p:txBody>
          <a:bodyPr/>
          <a:lstStyle/>
          <a:p>
            <a:fld id="{2B53D04A-B60E-1241-96E3-BBB7CC6C31A8}" type="slidenum">
              <a:rPr lang="ja-JP" altLang="en-US" smtClean="0"/>
              <a:pPr/>
              <a:t>63</a:t>
            </a:fld>
            <a:endParaRPr lang="ja-JP" altLang="en-US"/>
          </a:p>
        </p:txBody>
      </p:sp>
      <p:sp>
        <p:nvSpPr>
          <p:cNvPr id="6" name="スライド イメージ プレースホルダー 5">
            <a:extLst>
              <a:ext uri="{FF2B5EF4-FFF2-40B4-BE49-F238E27FC236}">
                <a16:creationId xmlns:a16="http://schemas.microsoft.com/office/drawing/2014/main" id="{AA48675A-6073-73BD-AA4D-AF6141766568}"/>
              </a:ext>
            </a:extLst>
          </p:cNvPr>
          <p:cNvSpPr>
            <a:spLocks noGrp="1" noRot="1" noChangeAspect="1"/>
          </p:cNvSpPr>
          <p:nvPr>
            <p:ph type="sldImg"/>
          </p:nvPr>
        </p:nvSpPr>
        <p:spPr/>
      </p:sp>
    </p:spTree>
    <p:extLst>
      <p:ext uri="{BB962C8B-B14F-4D97-AF65-F5344CB8AC3E}">
        <p14:creationId xmlns:p14="http://schemas.microsoft.com/office/powerpoint/2010/main" val="211908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a:p>
        </p:txBody>
      </p:sp>
      <p:sp>
        <p:nvSpPr>
          <p:cNvPr id="7" name="スライド イメージ プレースホルダー 6">
            <a:extLst>
              <a:ext uri="{FF2B5EF4-FFF2-40B4-BE49-F238E27FC236}">
                <a16:creationId xmlns:a16="http://schemas.microsoft.com/office/drawing/2014/main" id="{6926A1FA-31D7-20FF-C56E-13D1C473104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a:p>
        </p:txBody>
      </p:sp>
      <p:sp>
        <p:nvSpPr>
          <p:cNvPr id="5" name="スライド イメージ プレースホルダー 4">
            <a:extLst>
              <a:ext uri="{FF2B5EF4-FFF2-40B4-BE49-F238E27FC236}">
                <a16:creationId xmlns:a16="http://schemas.microsoft.com/office/drawing/2014/main" id="{998493DA-F51A-0492-7701-F197B737205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612E65E-ADB2-EB79-5A4E-5799CEB8A1C8}"/>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a:p>
        </p:txBody>
      </p:sp>
      <p:sp>
        <p:nvSpPr>
          <p:cNvPr id="5" name="スライド イメージ プレースホルダー 4">
            <a:extLst>
              <a:ext uri="{FF2B5EF4-FFF2-40B4-BE49-F238E27FC236}">
                <a16:creationId xmlns:a16="http://schemas.microsoft.com/office/drawing/2014/main" id="{C6151958-B379-539A-F3E8-CC1CD40E8CF3}"/>
              </a:ext>
            </a:extLst>
          </p:cNvPr>
          <p:cNvSpPr>
            <a:spLocks noGrp="1" noRot="1" noChangeAspect="1"/>
          </p:cNvSpPr>
          <p:nvPr>
            <p:ph type="sldImg"/>
          </p:nvPr>
        </p:nvSpPr>
        <p:spPr/>
      </p:sp>
    </p:spTree>
    <p:extLst>
      <p:ext uri="{BB962C8B-B14F-4D97-AF65-F5344CB8AC3E}">
        <p14:creationId xmlns:p14="http://schemas.microsoft.com/office/powerpoint/2010/main" val="357480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FD433B18-ED53-2FB0-8BF4-FF220286451C}"/>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a:p>
        </p:txBody>
      </p:sp>
      <p:sp>
        <p:nvSpPr>
          <p:cNvPr id="5" name="スライド イメージ プレースホルダー 4">
            <a:extLst>
              <a:ext uri="{FF2B5EF4-FFF2-40B4-BE49-F238E27FC236}">
                <a16:creationId xmlns:a16="http://schemas.microsoft.com/office/drawing/2014/main" id="{A361AAB1-E61A-40B1-DD2F-2F2040159DE2}"/>
              </a:ext>
            </a:extLst>
          </p:cNvPr>
          <p:cNvSpPr>
            <a:spLocks noGrp="1" noRot="1" noChangeAspect="1"/>
          </p:cNvSpPr>
          <p:nvPr>
            <p:ph type="sldImg"/>
          </p:nvPr>
        </p:nvSpPr>
        <p:spPr/>
      </p:sp>
    </p:spTree>
    <p:extLst>
      <p:ext uri="{BB962C8B-B14F-4D97-AF65-F5344CB8AC3E}">
        <p14:creationId xmlns:p14="http://schemas.microsoft.com/office/powerpoint/2010/main" val="233337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a:p>
        </p:txBody>
      </p:sp>
      <p:sp>
        <p:nvSpPr>
          <p:cNvPr id="5" name="スライド イメージ プレースホルダー 4">
            <a:extLst>
              <a:ext uri="{FF2B5EF4-FFF2-40B4-BE49-F238E27FC236}">
                <a16:creationId xmlns:a16="http://schemas.microsoft.com/office/drawing/2014/main" id="{528F1317-4366-65F5-9722-F7F30DD5409D}"/>
              </a:ext>
            </a:extLst>
          </p:cNvPr>
          <p:cNvSpPr>
            <a:spLocks noGrp="1" noRot="1" noChangeAspect="1"/>
          </p:cNvSpPr>
          <p:nvPr>
            <p:ph type="sldImg"/>
          </p:nvPr>
        </p:nvSpPr>
        <p:spPr/>
      </p:sp>
    </p:spTree>
    <p:extLst>
      <p:ext uri="{BB962C8B-B14F-4D97-AF65-F5344CB8AC3E}">
        <p14:creationId xmlns:p14="http://schemas.microsoft.com/office/powerpoint/2010/main" val="3973965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pic>
        <p:nvPicPr>
          <p:cNvPr id="5" name="図 4" descr="「デジタル活用支援推進事業」を表すロゴマーク">
            <a:extLst>
              <a:ext uri="{FF2B5EF4-FFF2-40B4-BE49-F238E27FC236}">
                <a16:creationId xmlns:a16="http://schemas.microsoft.com/office/drawing/2014/main" id="{75DB5FD8-98D2-9A1D-0BE0-CBE9F86CF1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Tree>
    <p:extLst>
      <p:ext uri="{BB962C8B-B14F-4D97-AF65-F5344CB8AC3E}">
        <p14:creationId xmlns:p14="http://schemas.microsoft.com/office/powerpoint/2010/main" val="3453760570"/>
      </p:ext>
    </p:extLst>
  </p:cSld>
  <p:clrMapOvr>
    <a:masterClrMapping/>
  </p:clrMapOvr>
  <p:extLst>
    <p:ext uri="{DCECCB84-F9BA-43D5-87BE-67443E8EF086}">
      <p15:sldGuideLst xmlns:p15="http://schemas.microsoft.com/office/powerpoint/2012/main">
        <p15:guide id="5" orient="horz" pos="1207">
          <p15:clr>
            <a:srgbClr val="FBAE40"/>
          </p15:clr>
        </p15:guide>
        <p15:guide id="6" orient="horz" pos="2931">
          <p15:clr>
            <a:srgbClr val="FBAE40"/>
          </p15:clr>
        </p15:guide>
        <p15:guide id="12" pos="38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3142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4C3B4-0157-7211-8C44-7AAD4E35C3C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053216-0404-2E18-95D0-D1DB6D524B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2E3D2D3-36A3-03B1-2C3E-2A42552DA5DE}"/>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520B91EF-1092-A684-8BB9-B440BC71AB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545892-1FCB-505B-FC99-CC093592DF6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2659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AC2903-873D-91B7-3CA6-DF39A576CA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83CCBD-1979-57A9-0F0A-B631981194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6CF36C-6ED9-FF72-CCD3-6CABAB489BF0}"/>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F1148AE9-0294-7ACD-29ED-D1BE682BB8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407097-C203-3C6B-B720-1AE53C2A888A}"/>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69780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965F9-1DE6-18F9-8D5F-39F76CAD5A7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FBCA14-F866-F6AA-533A-355AFFB9415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2FCB16-FD7D-C019-532D-71FD99AC7E15}"/>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2D5481BD-337C-A558-55A7-22ED5319D0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3515C-A05A-49B8-C0C6-0207E8C36D3C}"/>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823721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C2326A-E288-7C97-3EC6-0BF6B4E048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6005CC-6369-1F32-F4A2-48E7BB3D0FC3}"/>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59CFD6-32CC-40BA-3857-41735B7C4D14}"/>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835168-572E-B8C4-F3E1-025EDFA9F85E}"/>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58C25B8C-7CFD-2FAE-1B51-AE3CB1E019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14B6E-902E-2780-35E6-A03196813266}"/>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0193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88155-334A-5F81-14E4-A2CC3D457B7E}"/>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6FFD92-9A3E-076D-8D0F-14B7975A133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0F2F770-22B7-5966-D43B-8605B09259D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9D4C9D2-0A46-C00E-2DBB-22B4F8DD38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4B07861-1484-AC7A-C135-1B0A5206EF24}"/>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79A1A9D-3FB2-3B04-9F1C-498F286E183D}"/>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8" name="フッター プレースホルダー 7">
            <a:extLst>
              <a:ext uri="{FF2B5EF4-FFF2-40B4-BE49-F238E27FC236}">
                <a16:creationId xmlns:a16="http://schemas.microsoft.com/office/drawing/2014/main" id="{2190DB6A-0500-8D01-7A9C-14454753369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F9CBD4-F916-7D84-C2F0-CAD2947ED48B}"/>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037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B94238-A1BE-A8BF-65D5-67D78781A8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880188-73B0-2EB7-6037-1F383CB52EF8}"/>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4" name="フッター プレースホルダー 3">
            <a:extLst>
              <a:ext uri="{FF2B5EF4-FFF2-40B4-BE49-F238E27FC236}">
                <a16:creationId xmlns:a16="http://schemas.microsoft.com/office/drawing/2014/main" id="{3025BB4F-E10E-4A70-0A4D-A2A56E99848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63CB1E-D4CC-905C-9AA5-088DB26A1833}"/>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11486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383016-8F0D-8140-5A7E-E44CB1A4165C}"/>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3" name="フッター プレースホルダー 2">
            <a:extLst>
              <a:ext uri="{FF2B5EF4-FFF2-40B4-BE49-F238E27FC236}">
                <a16:creationId xmlns:a16="http://schemas.microsoft.com/office/drawing/2014/main" id="{E314281A-62F8-73FF-2C4D-0BC32326C69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A9778E-8755-9D20-B10F-4D3CBF3F075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815969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0DB702-B028-EF90-D31A-3B5339C2CAF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053567-B249-C3A7-DDB2-5770F867FD3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E7E54D-DABC-FAFE-3AB9-1EB05D3DE3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794A9B-BA24-8ADD-1333-0F5CB5F2827A}"/>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1C4BE103-9FDE-D25D-AE44-9C37B44A4E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79BF2B-F9E0-5D4A-14E4-39C47D01FE60}"/>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6810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7540145"/>
      </p:ext>
    </p:extLst>
  </p:cSld>
  <p:clrMapOvr>
    <a:masterClrMapping/>
  </p:clrMapOvr>
  <p:extLst>
    <p:ext uri="{DCECCB84-F9BA-43D5-87BE-67443E8EF086}">
      <p15:sldGuideLst xmlns:p15="http://schemas.microsoft.com/office/powerpoint/2012/main">
        <p15:guide id="4" pos="385">
          <p15:clr>
            <a:srgbClr val="FBAE40"/>
          </p15:clr>
        </p15:guide>
        <p15:guide id="6" orient="horz" pos="1207">
          <p15:clr>
            <a:srgbClr val="FBAE40"/>
          </p15:clr>
        </p15:guide>
        <p15:guide id="7" orient="horz" pos="293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1E0138-66D0-B288-D05A-0F642A480CC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33972E-9FDB-2E07-C950-79EA1331762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4FD336D-E01B-3D0F-268C-A6F79731D4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C47918-76DB-0BCE-8E01-0D7D149E2644}"/>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78FCFB6F-5DB4-5365-8767-9CC81D0019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9EEFCF-31EA-3676-DA6A-C54D0A7201D2}"/>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65169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3432C-8FB2-EA37-7220-64473B7A3B8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6C7239-3BAC-F458-7280-C6E986EC6AA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92F30-5D85-3976-4581-167EB8E013E9}"/>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EE7173FC-02BA-D816-65E7-46262081A1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D8488E-FB9E-7F9A-80CD-D8A6BD3AEBCE}"/>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7954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F77073-5D22-657D-665E-7C771427DF3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AC40D2-4F40-927C-6B3C-66B27DAF2C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795B71-35C7-CAD5-FB31-6069A8A10EE5}"/>
              </a:ext>
            </a:extLst>
          </p:cNvPr>
          <p:cNvSpPr>
            <a:spLocks noGrp="1"/>
          </p:cNvSpPr>
          <p:nvPr>
            <p:ph type="dt" sz="half" idx="10"/>
          </p:nvPr>
        </p:nvSpPr>
        <p:spPr/>
        <p:txBody>
          <a:bodyPr/>
          <a:lstStyle/>
          <a:p>
            <a:fld id="{AF8E972D-CDC9-4B70-ACC3-B307C71011D2}"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95FECABA-6863-3052-7DDA-F4BE133047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A4E248-A0FF-5C42-37D5-4FBE63CC03E7}"/>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185169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6BFAC-5D83-A939-257D-7B70FE40D58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DBB17E-659C-134E-B417-3EEBADAB75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7803FA-E844-0505-3B7F-D023E2DD0B1D}"/>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67AD8833-6A57-EB09-798E-F788F2637E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2BDF51-6051-1754-63C1-00F93617D76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552847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13F6B4-E08E-AE3E-6E3B-43B7590EBF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FF82C1-9438-E906-6121-F36544CCC07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8C22BF-7F13-63DB-D410-EF4DBCC0AD4D}"/>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10F0D0B5-7165-3D50-3573-1BB5CFDCAC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7CD936-11C8-C005-D841-0440A06FE7E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906388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76EF6-4680-FA8B-DBF8-6D87B809202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9C2934-5D35-629E-E3D7-89477D2CCD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67B84E-BD97-EE9D-50E2-FF043B2322EA}"/>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3A11B669-4FE1-0CFE-D999-E21E1FCCEC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E3B8A9-D4AE-27DE-F04F-4DBBF98335FA}"/>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18559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0F907-9285-C78A-DE63-338449A4BD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932A25-00E7-5399-5BE9-4D8546684AFE}"/>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6A5CCC3-0CFC-8534-0A39-C788447B5C2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BF0E3BC-727B-63CE-AEBC-20CF4EE1E3FA}"/>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D62D1FC8-2677-7446-3F7C-3DA0BA3DFB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43FEF7-11A8-C36A-F9CD-73C786440E1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773524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B841F1-FED4-04DF-E9CF-D65AF8EA13A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ED6F83-0DC6-6D02-8B01-79FA7BE499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DCFAD2F-6FB2-A2DD-D02B-C2DFD0FCFFE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527F22-0CE6-3D25-4D5C-49F89FC294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AABCA2E-5937-D033-38D2-986D25F3911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8189A01-CB1A-9BA2-3596-F7D31FA5B95B}"/>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8" name="フッター プレースホルダー 7">
            <a:extLst>
              <a:ext uri="{FF2B5EF4-FFF2-40B4-BE49-F238E27FC236}">
                <a16:creationId xmlns:a16="http://schemas.microsoft.com/office/drawing/2014/main" id="{B27CD225-7067-FAFE-DBE6-F05D4DA4C8B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D9EDDF5-7A26-3026-3715-7ED081E24B7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36358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5450EC-4643-4B5B-F11A-B7A40F3DDD3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1B79D6-3E1C-8816-3B6D-10F4AC2E8FEF}"/>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4" name="フッター プレースホルダー 3">
            <a:extLst>
              <a:ext uri="{FF2B5EF4-FFF2-40B4-BE49-F238E27FC236}">
                <a16:creationId xmlns:a16="http://schemas.microsoft.com/office/drawing/2014/main" id="{E289FEC5-2F8E-B0C4-51EC-A8999611DFC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9E0885-5464-4238-B1E9-03E5B89D4C3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84792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D92145-7BD6-9DD9-0625-B80F1F4C05EB}"/>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3" name="フッター プレースホルダー 2">
            <a:extLst>
              <a:ext uri="{FF2B5EF4-FFF2-40B4-BE49-F238E27FC236}">
                <a16:creationId xmlns:a16="http://schemas.microsoft.com/office/drawing/2014/main" id="{6F63F11E-6155-127C-F67F-5F3B6296BBA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67ABA2E-DD16-8609-BB40-78E12D79075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1176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3841836"/>
      </p:ext>
    </p:extLst>
  </p:cSld>
  <p:clrMapOvr>
    <a:masterClrMapping/>
  </p:clrMapOvr>
  <p:extLst>
    <p:ext uri="{DCECCB84-F9BA-43D5-87BE-67443E8EF086}">
      <p15:sldGuideLst xmlns:p15="http://schemas.microsoft.com/office/powerpoint/2012/main">
        <p15:guide id="8" pos="106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17E6A-15B6-AA17-7A0C-758EB7ED8BB3}"/>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7D25A2-529D-5266-AE00-45B51AF0E8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2D4D28-4015-C0C0-47F4-84794B9769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BA08ED-484A-298B-6CC0-50E5C082264F}"/>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32FED2C9-C20D-61AB-DCAD-D843DF3A5F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1C92CB-3D39-D6E4-1A8F-E360B191793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7628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394EA-87AC-63F1-DA76-A476BB4385C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C04A8CE-E452-DD6A-22B8-97002749AD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3C45A0-E3F3-F749-43BD-84A6760318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6D4512-2077-82CF-BE6B-F09978E758B6}"/>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EEC84C04-F85C-7FC5-1165-72B4BFCB54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B55868-BD18-F76C-CEF0-1D644EF4F52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614561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E2F95-0762-AC21-97E2-267313D5A3E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E95B34-F92C-EEB7-FA70-89A121E68CD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4876A3-6746-5C6E-D5A3-51ED5785A5D0}"/>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79FB949E-EFCE-B57B-796C-CB979C14D8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5665C5-31DA-44EB-6021-350CF8B23EF1}"/>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24156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D30254D-98AF-68E3-3978-4A0DD0D50FC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D858DF-3570-FEC6-29C0-8FD32A9054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156E1F-4E73-2839-33E4-7C0A917FBB8D}"/>
              </a:ext>
            </a:extLst>
          </p:cNvPr>
          <p:cNvSpPr>
            <a:spLocks noGrp="1"/>
          </p:cNvSpPr>
          <p:nvPr>
            <p:ph type="dt" sz="half" idx="10"/>
          </p:nvPr>
        </p:nvSpPr>
        <p:spPr/>
        <p:txBody>
          <a:bodyPr/>
          <a:lstStyle/>
          <a:p>
            <a:fld id="{AA61EBA9-4303-4A4F-865D-B231DACA153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C777D99C-E0A6-2D87-DF26-3687EAD2C2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EAAFA9-F61A-BD7C-A3C1-39A103E8D1A9}"/>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960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_キャプチャ">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DF9D54B3-CA5A-60C6-4908-8AC84C55D8EE}"/>
              </a:ext>
            </a:extLst>
          </p:cNvPr>
          <p:cNvSpPr>
            <a:spLocks noGrp="1"/>
          </p:cNvSpPr>
          <p:nvPr>
            <p:ph idx="1"/>
          </p:nvPr>
        </p:nvSpPr>
        <p:spPr>
          <a:xfrm>
            <a:off x="1059441" y="1634605"/>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p:txBody>
      </p:sp>
      <p:sp>
        <p:nvSpPr>
          <p:cNvPr id="10" name="Content Placeholder 2">
            <a:extLst>
              <a:ext uri="{FF2B5EF4-FFF2-40B4-BE49-F238E27FC236}">
                <a16:creationId xmlns:a16="http://schemas.microsoft.com/office/drawing/2014/main" id="{C0231835-3261-1E13-7AD7-59248F94FB08}"/>
              </a:ext>
            </a:extLst>
          </p:cNvPr>
          <p:cNvSpPr>
            <a:spLocks noGrp="1"/>
          </p:cNvSpPr>
          <p:nvPr>
            <p:ph idx="11" hasCustomPrompt="1"/>
          </p:nvPr>
        </p:nvSpPr>
        <p:spPr>
          <a:xfrm>
            <a:off x="629733"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❶</a:t>
            </a:r>
          </a:p>
        </p:txBody>
      </p:sp>
      <p:sp>
        <p:nvSpPr>
          <p:cNvPr id="15" name="Content Placeholder 2">
            <a:extLst>
              <a:ext uri="{FF2B5EF4-FFF2-40B4-BE49-F238E27FC236}">
                <a16:creationId xmlns:a16="http://schemas.microsoft.com/office/drawing/2014/main" id="{EBFE0BCA-884A-563C-17C0-6C635712000B}"/>
              </a:ext>
            </a:extLst>
          </p:cNvPr>
          <p:cNvSpPr>
            <a:spLocks noGrp="1"/>
          </p:cNvSpPr>
          <p:nvPr>
            <p:ph idx="12" hasCustomPrompt="1"/>
          </p:nvPr>
        </p:nvSpPr>
        <p:spPr>
          <a:xfrm>
            <a:off x="5311270"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❶</a:t>
            </a:r>
          </a:p>
        </p:txBody>
      </p:sp>
      <p:sp>
        <p:nvSpPr>
          <p:cNvPr id="16" name="Content Placeholder 2">
            <a:extLst>
              <a:ext uri="{FF2B5EF4-FFF2-40B4-BE49-F238E27FC236}">
                <a16:creationId xmlns:a16="http://schemas.microsoft.com/office/drawing/2014/main" id="{CED31998-80E2-94CC-E425-F75B3DECDE95}"/>
              </a:ext>
            </a:extLst>
          </p:cNvPr>
          <p:cNvSpPr>
            <a:spLocks noGrp="1"/>
          </p:cNvSpPr>
          <p:nvPr>
            <p:ph idx="13"/>
          </p:nvPr>
        </p:nvSpPr>
        <p:spPr>
          <a:xfrm>
            <a:off x="5749370" y="1641500"/>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p:txBody>
      </p:sp>
    </p:spTree>
    <p:extLst>
      <p:ext uri="{BB962C8B-B14F-4D97-AF65-F5344CB8AC3E}">
        <p14:creationId xmlns:p14="http://schemas.microsoft.com/office/powerpoint/2010/main" val="2465775246"/>
      </p:ext>
    </p:extLst>
  </p:cSld>
  <p:clrMapOvr>
    <a:masterClrMapping/>
  </p:clrMapOvr>
  <p:extLst>
    <p:ext uri="{DCECCB84-F9BA-43D5-87BE-67443E8EF086}">
      <p15:sldGuideLst xmlns:p15="http://schemas.microsoft.com/office/powerpoint/2012/main">
        <p15:guide id="1" orient="horz" pos="1570" userDrawn="1">
          <p15:clr>
            <a:srgbClr val="9FCC3B"/>
          </p15:clr>
        </p15:guide>
        <p15:guide id="2" orient="horz" pos="4247" userDrawn="1">
          <p15:clr>
            <a:srgbClr val="9FCC3B"/>
          </p15:clr>
        </p15:guide>
        <p15:guide id="4" orient="horz" pos="1026" userDrawn="1">
          <p15:clr>
            <a:srgbClr val="9FCC3B"/>
          </p15:clr>
        </p15:guide>
        <p15:guide id="5" pos="657" userDrawn="1">
          <p15:clr>
            <a:srgbClr val="9FCC3B"/>
          </p15:clr>
        </p15:guide>
        <p15:guide id="6" pos="3606" userDrawn="1">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600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3"/>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2025/11/6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65" r:id="rId6"/>
    <p:sldLayoutId id="2147483664" r:id="rId7"/>
    <p:sldLayoutId id="2147483661" r:id="rId8"/>
    <p:sldLayoutId id="2147483663" r:id="rId9"/>
    <p:sldLayoutId id="2147483662"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4D7EC0-3765-2053-64C3-21E87DC1F13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F459CA-DE78-FF25-2CB8-F879AC4137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9D5589-AA7E-3FF2-1B78-C39277BA4E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972D-CDC9-4B70-ACC3-B307C71011D2}"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488C4EED-EBDB-6798-0BFB-E0C2A64B9E8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7423D36-296F-AF57-0D9D-64CBEB70DB2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32970397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8F07E77-CAFD-799A-963E-0B55FDF253A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DCD1AB-4466-9DE1-319E-0E3943E9539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4A51C3-6D08-E330-CBC8-2520B46FA76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1EBA9-4303-4A4F-865D-B231DACA153C}" type="datetimeFigureOut">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F3083D7D-DC34-4AEC-8346-A0CCFE4412E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DCD9CD-5F0E-3B9B-4821-E1BC5F199AF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4070087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jpeg"/><Relationship Id="rId2" Type="http://schemas.openxmlformats.org/officeDocument/2006/relationships/slideLayout" Target="../slideLayouts/slideLayout11.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4.xml"/><Relationship Id="rId7" Type="http://schemas.openxmlformats.org/officeDocument/2006/relationships/image" Target="../media/image17.jpeg"/><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oleObject" Target="../embeddings/oleObject3.bin"/><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oleObject" Target="../embeddings/oleObject3.bin"/><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oleObject" Target="../embeddings/oleObject3.bin"/><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oleObject" Target="../embeddings/oleObject3.bin"/><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7.xml"/><Relationship Id="rId6" Type="http://schemas.openxmlformats.org/officeDocument/2006/relationships/oleObject" Target="../embeddings/oleObject3.bin"/><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9.xml"/><Relationship Id="rId6" Type="http://schemas.openxmlformats.org/officeDocument/2006/relationships/oleObject" Target="../embeddings/oleObject3.bin"/><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1.xml"/><Relationship Id="rId6" Type="http://schemas.openxmlformats.org/officeDocument/2006/relationships/oleObject" Target="../embeddings/oleObject3.bin"/><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3.xml"/><Relationship Id="rId6" Type="http://schemas.openxmlformats.org/officeDocument/2006/relationships/oleObject" Target="../embeddings/oleObject3.bin"/><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6.xml"/><Relationship Id="rId6" Type="http://schemas.openxmlformats.org/officeDocument/2006/relationships/oleObject" Target="../embeddings/oleObject3.bin"/><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2.jpeg"/><Relationship Id="rId2" Type="http://schemas.openxmlformats.org/officeDocument/2006/relationships/slideLayout" Target="../slideLayouts/slideLayout11.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33.xml"/><Relationship Id="rId7" Type="http://schemas.openxmlformats.org/officeDocument/2006/relationships/image" Target="../media/image46.png"/><Relationship Id="rId2" Type="http://schemas.openxmlformats.org/officeDocument/2006/relationships/slideLayout" Target="../slideLayouts/slideLayout11.xml"/><Relationship Id="rId1" Type="http://schemas.openxmlformats.org/officeDocument/2006/relationships/tags" Target="../tags/tag28.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34.xml"/><Relationship Id="rId7" Type="http://schemas.openxmlformats.org/officeDocument/2006/relationships/image" Target="../media/image49.jpeg"/><Relationship Id="rId2" Type="http://schemas.openxmlformats.org/officeDocument/2006/relationships/slideLayout" Target="../slideLayouts/slideLayout11.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1.xml"/><Relationship Id="rId6" Type="http://schemas.openxmlformats.org/officeDocument/2006/relationships/oleObject" Target="../embeddings/oleObject3.bin"/><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2.xml"/><Relationship Id="rId6" Type="http://schemas.openxmlformats.org/officeDocument/2006/relationships/oleObject" Target="../embeddings/oleObject3.bin"/><Relationship Id="rId5" Type="http://schemas.openxmlformats.org/officeDocument/2006/relationships/image" Target="../media/image56.jpe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3.xml"/><Relationship Id="rId6" Type="http://schemas.openxmlformats.org/officeDocument/2006/relationships/oleObject" Target="../embeddings/oleObject3.bin"/><Relationship Id="rId5" Type="http://schemas.openxmlformats.org/officeDocument/2006/relationships/image" Target="../media/image58.jpe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image" Target="../media/image60.jpeg"/><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oleObject" Target="../embeddings/oleObject3.bin"/><Relationship Id="rId5" Type="http://schemas.openxmlformats.org/officeDocument/2006/relationships/image" Target="../media/image62.jpeg"/><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6.xml"/><Relationship Id="rId6" Type="http://schemas.openxmlformats.org/officeDocument/2006/relationships/oleObject" Target="../embeddings/oleObject3.bin"/><Relationship Id="rId5" Type="http://schemas.openxmlformats.org/officeDocument/2006/relationships/image" Target="../media/image64.jpeg"/><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7.xml"/><Relationship Id="rId6" Type="http://schemas.openxmlformats.org/officeDocument/2006/relationships/oleObject" Target="../embeddings/oleObject3.bin"/><Relationship Id="rId5" Type="http://schemas.openxmlformats.org/officeDocument/2006/relationships/image" Target="../media/image66.jpeg"/><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43.xml"/><Relationship Id="rId7"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tags" Target="../tags/tag38.xml"/><Relationship Id="rId6" Type="http://schemas.openxmlformats.org/officeDocument/2006/relationships/image" Target="../media/image68.jpeg"/><Relationship Id="rId5" Type="http://schemas.openxmlformats.org/officeDocument/2006/relationships/image" Target="../media/image65.jpeg"/><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69.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notesSlide" Target="../notesSlides/notesSlide46.xml"/><Relationship Id="rId7" Type="http://schemas.openxmlformats.org/officeDocument/2006/relationships/image" Target="../media/image25.jpeg"/><Relationship Id="rId2" Type="http://schemas.openxmlformats.org/officeDocument/2006/relationships/slideLayout" Target="../slideLayouts/slideLayout11.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43.xml"/><Relationship Id="rId6" Type="http://schemas.openxmlformats.org/officeDocument/2006/relationships/oleObject" Target="../embeddings/oleObject3.bin"/><Relationship Id="rId5" Type="http://schemas.openxmlformats.org/officeDocument/2006/relationships/image" Target="../media/image74.jpeg"/><Relationship Id="rId4" Type="http://schemas.openxmlformats.org/officeDocument/2006/relationships/image" Target="../media/image73.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tags" Target="../tags/tag44.xml"/><Relationship Id="rId6" Type="http://schemas.openxmlformats.org/officeDocument/2006/relationships/image" Target="../media/image75.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45.xml"/><Relationship Id="rId6" Type="http://schemas.openxmlformats.org/officeDocument/2006/relationships/oleObject" Target="../embeddings/oleObject3.bin"/><Relationship Id="rId5" Type="http://schemas.openxmlformats.org/officeDocument/2006/relationships/image" Target="../media/image70.png"/><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46.xml"/><Relationship Id="rId6" Type="http://schemas.openxmlformats.org/officeDocument/2006/relationships/oleObject" Target="../embeddings/oleObject3.bin"/><Relationship Id="rId5" Type="http://schemas.openxmlformats.org/officeDocument/2006/relationships/image" Target="../media/image78.jpeg"/><Relationship Id="rId4" Type="http://schemas.openxmlformats.org/officeDocument/2006/relationships/image" Target="../media/image77.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4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9.jpeg"/></Relationships>
</file>

<file path=ppt/slides/_rels/slide5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1.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tags" Target="../tags/tag49.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5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0.xml"/><Relationship Id="rId6" Type="http://schemas.openxmlformats.org/officeDocument/2006/relationships/oleObject" Target="../embeddings/oleObject3.bin"/><Relationship Id="rId5" Type="http://schemas.openxmlformats.org/officeDocument/2006/relationships/image" Target="../media/image24.jpeg"/><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1.xml"/><Relationship Id="rId6" Type="http://schemas.openxmlformats.org/officeDocument/2006/relationships/oleObject" Target="../embeddings/oleObject3.bin"/><Relationship Id="rId5" Type="http://schemas.openxmlformats.org/officeDocument/2006/relationships/image" Target="../media/image82.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1.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3.xml"/><Relationship Id="rId6" Type="http://schemas.openxmlformats.org/officeDocument/2006/relationships/oleObject" Target="../embeddings/oleObject3.bin"/><Relationship Id="rId5" Type="http://schemas.openxmlformats.org/officeDocument/2006/relationships/image" Target="../media/image85.png"/><Relationship Id="rId4" Type="http://schemas.openxmlformats.org/officeDocument/2006/relationships/image" Target="../media/image8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4.xml"/><Relationship Id="rId6" Type="http://schemas.openxmlformats.org/officeDocument/2006/relationships/oleObject" Target="../embeddings/oleObject3.bin"/><Relationship Id="rId5" Type="http://schemas.openxmlformats.org/officeDocument/2006/relationships/image" Target="../media/image87.png"/><Relationship Id="rId4" Type="http://schemas.openxmlformats.org/officeDocument/2006/relationships/image" Target="../media/image8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5.xml"/><Relationship Id="rId6" Type="http://schemas.openxmlformats.org/officeDocument/2006/relationships/oleObject" Target="../embeddings/oleObject3.bin"/><Relationship Id="rId5" Type="http://schemas.openxmlformats.org/officeDocument/2006/relationships/image" Target="../media/image89.png"/><Relationship Id="rId4" Type="http://schemas.openxmlformats.org/officeDocument/2006/relationships/image" Target="../media/image8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6.xml"/><Relationship Id="rId6" Type="http://schemas.openxmlformats.org/officeDocument/2006/relationships/oleObject" Target="../embeddings/oleObject3.bin"/><Relationship Id="rId5" Type="http://schemas.openxmlformats.org/officeDocument/2006/relationships/image" Target="../media/image91.png"/><Relationship Id="rId4" Type="http://schemas.openxmlformats.org/officeDocument/2006/relationships/image" Target="../media/image90.png"/></Relationships>
</file>

<file path=ppt/slides/_rels/slide6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1.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1.xml"/><Relationship Id="rId1" Type="http://schemas.openxmlformats.org/officeDocument/2006/relationships/tags" Target="../tags/tag59.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117935" cy="276999"/>
          </a:xfrm>
          <a:prstGeom prst="rect">
            <a:avLst/>
          </a:prstGeom>
          <a:noFill/>
        </p:spPr>
        <p:txBody>
          <a:bodyPr wrap="none" rtlCol="0">
            <a:spAutoFit/>
          </a:bodyPr>
          <a:lstStyle/>
          <a:p>
            <a:pPr marL="7938"/>
            <a:r>
              <a:rPr kumimoji="1" lang="ja-JP" altLang="en-US" sz="1200" b="1">
                <a:latin typeface="BIZ UDPゴシック" panose="020B0400000000000000" pitchFamily="50" charset="-128"/>
                <a:ea typeface="BIZ UDPゴシック" panose="020B0400000000000000" pitchFamily="50" charset="-128"/>
                <a:cs typeface="Meiryo" charset="-128"/>
              </a:rPr>
              <a:t>令和</a:t>
            </a:r>
            <a:r>
              <a:rPr kumimoji="1" lang="en-US" altLang="ja-JP" sz="1200" b="1">
                <a:latin typeface="BIZ UDPゴシック" panose="020B0400000000000000" pitchFamily="50" charset="-128"/>
                <a:ea typeface="BIZ UDPゴシック" panose="020B0400000000000000" pitchFamily="50" charset="-128"/>
                <a:cs typeface="Meiryo" charset="-128"/>
              </a:rPr>
              <a:t>7</a:t>
            </a:r>
            <a:r>
              <a:rPr kumimoji="1" lang="ja-JP" altLang="en-US" sz="1200" b="1">
                <a:latin typeface="BIZ UDPゴシック" panose="020B0400000000000000" pitchFamily="50" charset="-128"/>
                <a:ea typeface="BIZ UDPゴシック" panose="020B0400000000000000" pitchFamily="50" charset="-128"/>
                <a:cs typeface="Meiryo" charset="-128"/>
              </a:rPr>
              <a:t>年</a:t>
            </a:r>
            <a:r>
              <a:rPr kumimoji="1" lang="en-US" altLang="ja-JP" sz="1200" b="1">
                <a:latin typeface="BIZ UDPゴシック" panose="020B0400000000000000" pitchFamily="50" charset="-128"/>
                <a:ea typeface="BIZ UDPゴシック" panose="020B0400000000000000" pitchFamily="50" charset="-128"/>
                <a:cs typeface="Meiryo" charset="-128"/>
              </a:rPr>
              <a:t>11</a:t>
            </a:r>
            <a:r>
              <a:rPr kumimoji="1" lang="ja-JP" altLang="en-US" sz="1200" b="1">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400">
                <a:solidFill>
                  <a:schemeClr val="accent1"/>
                </a:solidFill>
                <a:latin typeface="BIZ UDPゴシック" panose="020B0400000000000000" pitchFamily="50" charset="-128"/>
                <a:ea typeface="BIZ UDPゴシック" panose="020B0400000000000000" pitchFamily="50" charset="-128"/>
              </a:rPr>
              <a:t>マイナンバーカードの機能を</a:t>
            </a:r>
          </a:p>
          <a:p>
            <a:pPr algn="ctr" defTabSz="914305">
              <a:lnSpc>
                <a:spcPct val="120000"/>
              </a:lnSpc>
            </a:pPr>
            <a:r>
              <a:rPr lang="ja-JP" altLang="en-US" sz="4400">
                <a:solidFill>
                  <a:schemeClr val="accent1"/>
                </a:solidFill>
                <a:latin typeface="BIZ UDPゴシック" panose="020B0400000000000000" pitchFamily="50" charset="-128"/>
                <a:ea typeface="BIZ UDPゴシック" panose="020B0400000000000000" pitchFamily="50" charset="-128"/>
              </a:rPr>
              <a:t>スマートフォンに搭載しよう</a:t>
            </a:r>
          </a:p>
        </p:txBody>
      </p:sp>
      <p:pic>
        <p:nvPicPr>
          <p:cNvPr id="3" name="図 2" descr="アイコン&#10;&#10;自動的に生成された説明">
            <a:extLst>
              <a:ext uri="{FF2B5EF4-FFF2-40B4-BE49-F238E27FC236}">
                <a16:creationId xmlns:a16="http://schemas.microsoft.com/office/drawing/2014/main" id="{F5D670E3-8AB3-18D5-3232-1024D9DE8900}"/>
              </a:ext>
            </a:extLst>
          </p:cNvPr>
          <p:cNvPicPr>
            <a:picLocks noChangeAspect="1"/>
          </p:cNvPicPr>
          <p:nvPr/>
        </p:nvPicPr>
        <p:blipFill>
          <a:blip r:embed="rId3"/>
          <a:stretch>
            <a:fillRect/>
          </a:stretch>
        </p:blipFill>
        <p:spPr>
          <a:xfrm>
            <a:off x="620029" y="4731115"/>
            <a:ext cx="1165766" cy="1929991"/>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問い合わせ先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７</a:t>
            </a:r>
          </a:p>
        </p:txBody>
      </p:sp>
      <p:sp>
        <p:nvSpPr>
          <p:cNvPr id="8" name="正方形/長方形 7">
            <a:extLst>
              <a:ext uri="{FF2B5EF4-FFF2-40B4-BE49-F238E27FC236}">
                <a16:creationId xmlns:a16="http://schemas.microsoft.com/office/drawing/2014/main" id="{582E5D5E-35F9-8E16-3925-66A8F29E5103}"/>
              </a:ext>
            </a:extLst>
          </p:cNvPr>
          <p:cNvSpPr/>
          <p:nvPr/>
        </p:nvSpPr>
        <p:spPr>
          <a:xfrm>
            <a:off x="416827" y="1162541"/>
            <a:ext cx="8310345" cy="5510739"/>
          </a:xfrm>
          <a:prstGeom prst="rect">
            <a:avLst/>
          </a:prstGeom>
        </p:spPr>
        <p:txBody>
          <a:bodyPr wrap="square">
            <a:spAutoFit/>
          </a:bodyPr>
          <a:lstStyle/>
          <a:p>
            <a:pPr>
              <a:lnSpc>
                <a:spcPct val="130000"/>
              </a:lnSpc>
            </a:pPr>
            <a:r>
              <a:rPr lang="ja-JP" altLang="en-US" sz="2200">
                <a:latin typeface="BIZ UDPゴシック" panose="020B0400000000000000" pitchFamily="50" charset="-128"/>
                <a:ea typeface="BIZ UDPゴシック" panose="020B0400000000000000" pitchFamily="50" charset="-128"/>
                <a:cs typeface="Meiryo" charset="-128"/>
              </a:rPr>
              <a:t>スマートフォンに搭載したマイナンバーカード機能のお問い合わせ</a:t>
            </a: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マイナンバーカード</a:t>
            </a:r>
            <a:r>
              <a:rPr lang="en-US" altLang="ja-JP" sz="2000">
                <a:latin typeface="BIZ UDPゴシック" panose="020B0400000000000000" pitchFamily="50" charset="-128"/>
                <a:ea typeface="BIZ UDPゴシック" panose="020B0400000000000000" pitchFamily="50" charset="-128"/>
                <a:cs typeface="Meiryo" charset="-128"/>
              </a:rPr>
              <a:t> </a:t>
            </a:r>
            <a:r>
              <a:rPr lang="ja-JP" altLang="en-US" sz="2000">
                <a:latin typeface="BIZ UDPゴシック" panose="020B0400000000000000" pitchFamily="50" charset="-128"/>
                <a:ea typeface="BIZ UDPゴシック" panose="020B0400000000000000" pitchFamily="50" charset="-128"/>
                <a:cs typeface="Meiryo" charset="-128"/>
              </a:rPr>
              <a:t>総合フリーダイヤル</a:t>
            </a:r>
          </a:p>
          <a:p>
            <a:pPr>
              <a:lnSpc>
                <a:spcPct val="130000"/>
              </a:lnSpc>
            </a:pPr>
            <a:r>
              <a:rPr lang="en-US" altLang="ja-JP" sz="2000">
                <a:latin typeface="BIZ UDPゴシック" panose="020B0400000000000000" pitchFamily="50" charset="-128"/>
                <a:ea typeface="BIZ UDPゴシック" panose="020B0400000000000000" pitchFamily="50" charset="-128"/>
                <a:cs typeface="Meiryo" charset="-128"/>
              </a:rPr>
              <a:t>0120-95-017</a:t>
            </a:r>
            <a:r>
              <a:rPr lang="en-US" altLang="ja-JP" sz="2000" spc="-1000">
                <a:latin typeface="BIZ UDPゴシック" panose="020B0400000000000000" pitchFamily="50" charset="-128"/>
                <a:ea typeface="BIZ UDPゴシック" panose="020B0400000000000000" pitchFamily="50" charset="-128"/>
                <a:cs typeface="Meiryo" charset="-128"/>
              </a:rPr>
              <a:t>8</a:t>
            </a:r>
            <a:r>
              <a:rPr lang="ja-JP" altLang="en-US" sz="2000" spc="-1000">
                <a:latin typeface="BIZ UDPゴシック" panose="020B0400000000000000" pitchFamily="50" charset="-128"/>
                <a:ea typeface="BIZ UDPゴシック" panose="020B0400000000000000" pitchFamily="50" charset="-128"/>
                <a:cs typeface="Meiryo" charset="-128"/>
              </a:rPr>
              <a:t>　   　　　　　　　</a:t>
            </a:r>
            <a:r>
              <a:rPr lang="ja-JP" altLang="en-US" sz="2000">
                <a:latin typeface="BIZ UDPゴシック" panose="020B0400000000000000" pitchFamily="50" charset="-128"/>
                <a:ea typeface="BIZ UDPゴシック" panose="020B0400000000000000" pitchFamily="50" charset="-128"/>
                <a:cs typeface="Meiryo" charset="-128"/>
              </a:rPr>
              <a:t>（無料）</a:t>
            </a:r>
            <a:r>
              <a:rPr lang="ja-JP" altLang="en-US" sz="2000" b="0" i="0" u="none" strike="noStrike">
                <a:solidFill>
                  <a:srgbClr val="000000"/>
                </a:solidFill>
                <a:effectLst/>
                <a:latin typeface="BIZ UDPゴシック" panose="020B0400000000000000" pitchFamily="50" charset="-128"/>
                <a:ea typeface="BIZ UDPゴシック" panose="020B0400000000000000" pitchFamily="50" charset="-128"/>
              </a:rPr>
              <a:t>（音声ガイダンス</a:t>
            </a:r>
            <a:r>
              <a:rPr lang="en-US" altLang="ja-JP" sz="2000">
                <a:solidFill>
                  <a:srgbClr val="000000"/>
                </a:solidFill>
                <a:latin typeface="BIZ UDPゴシック" panose="020B0400000000000000" pitchFamily="50" charset="-128"/>
                <a:ea typeface="BIZ UDPゴシック" panose="020B0400000000000000" pitchFamily="50" charset="-128"/>
              </a:rPr>
              <a:t>4</a:t>
            </a:r>
            <a:r>
              <a:rPr lang="ja-JP" altLang="en-US" sz="2000" b="0" i="0" u="none" strike="noStrike">
                <a:solidFill>
                  <a:srgbClr val="000000"/>
                </a:solidFill>
                <a:effectLst/>
                <a:latin typeface="BIZ UDPゴシック" panose="020B0400000000000000" pitchFamily="50" charset="-128"/>
                <a:ea typeface="BIZ UDPゴシック" panose="020B0400000000000000" pitchFamily="50" charset="-128"/>
              </a:rPr>
              <a:t>番をダブルタップしてください）</a:t>
            </a:r>
            <a:endParaRPr lang="en-US" altLang="ja-JP" sz="2000" b="1" i="0" u="none" strike="noStrike">
              <a:solidFill>
                <a:srgbClr val="000000"/>
              </a:solidFill>
              <a:effectLst/>
              <a:latin typeface="BIZ UDPゴシック" panose="020B0400000000000000" pitchFamily="50" charset="-128"/>
              <a:ea typeface="BIZ UDPゴシック" panose="020B0400000000000000" pitchFamily="50" charset="-128"/>
            </a:endParaRPr>
          </a:p>
          <a:p>
            <a:pPr>
              <a:lnSpc>
                <a:spcPct val="130000"/>
              </a:lnSpc>
            </a:pP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平日</a:t>
            </a:r>
            <a:r>
              <a:rPr lang="en-US" altLang="ja-JP" sz="2000">
                <a:latin typeface="BIZ UDPゴシック" panose="020B0400000000000000" pitchFamily="50" charset="-128"/>
                <a:ea typeface="BIZ UDPゴシック" panose="020B0400000000000000" pitchFamily="50" charset="-128"/>
                <a:cs typeface="Meiryo" charset="-128"/>
              </a:rPr>
              <a:t> 9:30</a:t>
            </a:r>
            <a:r>
              <a:rPr lang="ja-JP" altLang="en-US" sz="2000">
                <a:latin typeface="BIZ UDPゴシック" panose="020B0400000000000000" pitchFamily="50" charset="-128"/>
                <a:ea typeface="BIZ UDPゴシック" panose="020B0400000000000000" pitchFamily="50" charset="-128"/>
                <a:cs typeface="Meiryo" charset="-128"/>
              </a:rPr>
              <a:t>～</a:t>
            </a:r>
            <a:r>
              <a:rPr lang="en-US" altLang="ja-JP" sz="2000">
                <a:latin typeface="BIZ UDPゴシック" panose="020B0400000000000000" pitchFamily="50" charset="-128"/>
                <a:ea typeface="BIZ UDPゴシック" panose="020B0400000000000000" pitchFamily="50" charset="-128"/>
                <a:cs typeface="Meiryo" charset="-128"/>
              </a:rPr>
              <a:t>20:00</a:t>
            </a:r>
            <a:r>
              <a:rPr lang="ja-JP" altLang="en-US" sz="2000">
                <a:latin typeface="BIZ UDPゴシック" panose="020B0400000000000000" pitchFamily="50" charset="-128"/>
                <a:ea typeface="BIZ UDPゴシック" panose="020B0400000000000000" pitchFamily="50" charset="-128"/>
                <a:cs typeface="Meiryo" charset="-128"/>
              </a:rPr>
              <a:t>、土日祝</a:t>
            </a:r>
            <a:r>
              <a:rPr lang="en-US" altLang="ja-JP" sz="2000">
                <a:latin typeface="BIZ UDPゴシック" panose="020B0400000000000000" pitchFamily="50" charset="-128"/>
                <a:ea typeface="BIZ UDPゴシック" panose="020B0400000000000000" pitchFamily="50" charset="-128"/>
                <a:cs typeface="Meiryo" charset="-128"/>
              </a:rPr>
              <a:t> 9:30</a:t>
            </a:r>
            <a:r>
              <a:rPr lang="ja-JP" altLang="en-US" sz="2000">
                <a:latin typeface="BIZ UDPゴシック" panose="020B0400000000000000" pitchFamily="50" charset="-128"/>
                <a:ea typeface="BIZ UDPゴシック" panose="020B0400000000000000" pitchFamily="50" charset="-128"/>
                <a:cs typeface="Meiryo" charset="-128"/>
              </a:rPr>
              <a:t>～</a:t>
            </a:r>
            <a:r>
              <a:rPr lang="en-US" altLang="ja-JP" sz="2000">
                <a:latin typeface="BIZ UDPゴシック" panose="020B0400000000000000" pitchFamily="50" charset="-128"/>
                <a:ea typeface="BIZ UDPゴシック" panose="020B0400000000000000" pitchFamily="50" charset="-128"/>
                <a:cs typeface="Meiryo" charset="-128"/>
              </a:rPr>
              <a:t>17:30</a:t>
            </a:r>
          </a:p>
          <a:p>
            <a:pPr>
              <a:lnSpc>
                <a:spcPct val="130000"/>
              </a:lnSpc>
            </a:pP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000">
                <a:solidFill>
                  <a:schemeClr val="accent1"/>
                </a:solidFill>
                <a:latin typeface="BIZ UDPゴシック" panose="020B0400000000000000" pitchFamily="50" charset="-128"/>
                <a:ea typeface="BIZ UDPゴシック" panose="020B0400000000000000" pitchFamily="50" charset="-128"/>
                <a:cs typeface="Meiryo" charset="-128"/>
              </a:rPr>
              <a:t>マイナンバーカードを搭載したスマホの紛失・盗難による一時利用停止については、</a:t>
            </a: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24</a:t>
            </a:r>
            <a:r>
              <a:rPr lang="ja-JP" altLang="en-US" sz="2000">
                <a:solidFill>
                  <a:schemeClr val="accent1"/>
                </a:solidFill>
                <a:latin typeface="BIZ UDPゴシック" panose="020B0400000000000000" pitchFamily="50" charset="-128"/>
                <a:ea typeface="BIZ UDPゴシック" panose="020B0400000000000000" pitchFamily="50" charset="-128"/>
                <a:cs typeface="Meiryo" charset="-128"/>
              </a:rPr>
              <a:t>時間</a:t>
            </a: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365</a:t>
            </a:r>
            <a:r>
              <a:rPr lang="ja-JP" altLang="en-US" sz="2000">
                <a:solidFill>
                  <a:schemeClr val="accent1"/>
                </a:solidFill>
                <a:latin typeface="BIZ UDPゴシック" panose="020B0400000000000000" pitchFamily="50" charset="-128"/>
                <a:ea typeface="BIZ UDPゴシック" panose="020B0400000000000000" pitchFamily="50" charset="-128"/>
                <a:cs typeface="Meiryo" charset="-128"/>
              </a:rPr>
              <a:t>日対応します</a:t>
            </a:r>
            <a:endParaRPr lang="en-US" altLang="ja-JP" sz="20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endParaRPr lang="en-US" altLang="ja-JP" sz="16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聴覚障がい者専用お問い合わせ</a:t>
            </a:r>
            <a:r>
              <a:rPr lang="en-US" altLang="ja-JP" sz="2000">
                <a:latin typeface="BIZ UDPゴシック" panose="020B0400000000000000" pitchFamily="50" charset="-128"/>
                <a:ea typeface="BIZ UDPゴシック" panose="020B0400000000000000" pitchFamily="50" charset="-128"/>
                <a:cs typeface="Meiryo" charset="-128"/>
              </a:rPr>
              <a:t>FAX</a:t>
            </a:r>
            <a:r>
              <a:rPr lang="ja-JP" altLang="en-US" sz="2000">
                <a:latin typeface="BIZ UDPゴシック" panose="020B0400000000000000" pitchFamily="50" charset="-128"/>
                <a:ea typeface="BIZ UDPゴシック" panose="020B0400000000000000" pitchFamily="50" charset="-128"/>
                <a:cs typeface="Meiryo" charset="-128"/>
              </a:rPr>
              <a:t>番号</a:t>
            </a: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0120-601-785</a:t>
            </a:r>
          </a:p>
          <a:p>
            <a:pPr>
              <a:lnSpc>
                <a:spcPct val="130000"/>
              </a:lnSpc>
            </a:pPr>
            <a:endParaRPr lang="en-US" altLang="ja-JP" sz="1600" b="1">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お問い合わせフォーム</a:t>
            </a:r>
          </a:p>
          <a:p>
            <a:pPr>
              <a:lnSpc>
                <a:spcPct val="130000"/>
              </a:lnSpc>
            </a:pP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https://www.kojinbango-card.go.jp/otoiawase/</a:t>
            </a:r>
            <a:endParaRPr lang="ja-JP" altLang="en-US" sz="20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9147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223C370F-7E22-7E8C-AA7F-EE12138B47B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a:solidFill>
                  <a:schemeClr val="accent1"/>
                </a:solidFill>
                <a:latin typeface="BIZ UDPゴシック" panose="020B0400000000000000" pitchFamily="50" charset="-128"/>
                <a:ea typeface="BIZ UDPゴシック" panose="020B0400000000000000" pitchFamily="50" charset="-128"/>
              </a:rPr>
              <a:t>Android</a:t>
            </a:r>
            <a:r>
              <a:rPr lang="ja-JP" altLang="en-US" sz="4799">
                <a:solidFill>
                  <a:schemeClr val="accent1"/>
                </a:solidFill>
                <a:latin typeface="BIZ UDPゴシック" panose="020B0400000000000000" pitchFamily="50" charset="-128"/>
                <a:ea typeface="BIZ UDPゴシック" panose="020B0400000000000000" pitchFamily="50" charset="-128"/>
              </a:rPr>
              <a:t>スマホ用電子証明書の利用方法</a:t>
            </a:r>
          </a:p>
        </p:txBody>
      </p:sp>
      <p:sp>
        <p:nvSpPr>
          <p:cNvPr id="6" name="テキスト ボックス 5">
            <a:extLst>
              <a:ext uri="{FF2B5EF4-FFF2-40B4-BE49-F238E27FC236}">
                <a16:creationId xmlns:a16="http://schemas.microsoft.com/office/drawing/2014/main" id="{467CD406-CDAB-1821-64B1-1252007A0F00}"/>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2</a:t>
            </a:r>
          </a:p>
        </p:txBody>
      </p:sp>
      <p:pic>
        <p:nvPicPr>
          <p:cNvPr id="7" name="図 6" descr="スマートフォンを使っているマイナちゃんのイラスト">
            <a:extLst>
              <a:ext uri="{FF2B5EF4-FFF2-40B4-BE49-F238E27FC236}">
                <a16:creationId xmlns:a16="http://schemas.microsoft.com/office/drawing/2014/main" id="{17167212-DA99-0B08-3B69-D5AD6D5535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814371"/>
            <a:ext cx="936353" cy="1670748"/>
          </a:xfrm>
          <a:prstGeom prst="rect">
            <a:avLst/>
          </a:prstGeom>
        </p:spPr>
      </p:pic>
      <p:sp>
        <p:nvSpPr>
          <p:cNvPr id="8" name="Slide Number Placeholder 5">
            <a:extLst>
              <a:ext uri="{FF2B5EF4-FFF2-40B4-BE49-F238E27FC236}">
                <a16:creationId xmlns:a16="http://schemas.microsoft.com/office/drawing/2014/main" id="{EA3D5703-671D-A14A-3B10-C523F996364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８</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344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3">
            <a:extLst>
              <a:ext uri="{FF2B5EF4-FFF2-40B4-BE49-F238E27FC236}">
                <a16:creationId xmlns:a16="http://schemas.microsoft.com/office/drawing/2014/main" id="{8B778B20-5302-7F63-B9AC-19111353A343}"/>
              </a:ext>
            </a:extLst>
          </p:cNvPr>
          <p:cNvGrpSpPr>
            <a:grpSpLocks noChangeAspect="1"/>
          </p:cNvGrpSpPr>
          <p:nvPr/>
        </p:nvGrpSpPr>
        <p:grpSpPr>
          <a:xfrm>
            <a:off x="861526" y="2858116"/>
            <a:ext cx="2396855" cy="1505955"/>
            <a:chOff x="1983529" y="1897431"/>
            <a:chExt cx="2544843" cy="1598936"/>
          </a:xfrm>
        </p:grpSpPr>
        <p:pic>
          <p:nvPicPr>
            <p:cNvPr id="4" name="図 3">
              <a:extLst>
                <a:ext uri="{FF2B5EF4-FFF2-40B4-BE49-F238E27FC236}">
                  <a16:creationId xmlns:a16="http://schemas.microsoft.com/office/drawing/2014/main" id="{D32DB6FE-FD1A-1B52-8BDB-528A846AB1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3531" y="1897431"/>
              <a:ext cx="2544841" cy="1598936"/>
            </a:xfrm>
            <a:prstGeom prst="rect">
              <a:avLst/>
            </a:prstGeom>
          </p:spPr>
        </p:pic>
        <p:sp>
          <p:nvSpPr>
            <p:cNvPr id="5" name="角丸四角形 4">
              <a:extLst>
                <a:ext uri="{FF2B5EF4-FFF2-40B4-BE49-F238E27FC236}">
                  <a16:creationId xmlns:a16="http://schemas.microsoft.com/office/drawing/2014/main" id="{3E9B55BE-BC64-C42A-89D8-ED987A448BDC}"/>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707053A6-9F33-8244-1854-7889CF462C28}"/>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6" name="グループ化 15">
            <a:extLst>
              <a:ext uri="{FF2B5EF4-FFF2-40B4-BE49-F238E27FC236}">
                <a16:creationId xmlns:a16="http://schemas.microsoft.com/office/drawing/2014/main" id="{7F322534-7F31-6F5B-3941-79C547FE6F39}"/>
              </a:ext>
            </a:extLst>
          </p:cNvPr>
          <p:cNvGrpSpPr/>
          <p:nvPr/>
        </p:nvGrpSpPr>
        <p:grpSpPr>
          <a:xfrm>
            <a:off x="658929" y="1714615"/>
            <a:ext cx="3565558" cy="584775"/>
            <a:chOff x="889484" y="1512998"/>
            <a:chExt cx="3565558" cy="584775"/>
          </a:xfrm>
        </p:grpSpPr>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p>
          </p:txBody>
        </p:sp>
      </p:grpSp>
      <p:grpSp>
        <p:nvGrpSpPr>
          <p:cNvPr id="13" name="グループ化 12">
            <a:extLst>
              <a:ext uri="{FF2B5EF4-FFF2-40B4-BE49-F238E27FC236}">
                <a16:creationId xmlns:a16="http://schemas.microsoft.com/office/drawing/2014/main" id="{608FB997-6BEE-077E-9D06-BEBE688E283E}"/>
              </a:ext>
            </a:extLst>
          </p:cNvPr>
          <p:cNvGrpSpPr/>
          <p:nvPr/>
        </p:nvGrpSpPr>
        <p:grpSpPr>
          <a:xfrm>
            <a:off x="4340711" y="1714615"/>
            <a:ext cx="3943317" cy="584775"/>
            <a:chOff x="5093178" y="1512998"/>
            <a:chExt cx="3943317" cy="584775"/>
          </a:xfrm>
        </p:grpSpPr>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29367" cy="395621"/>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署名用電子証明書のパスワード</a:t>
              </a:r>
            </a:p>
          </p:txBody>
        </p:sp>
      </p:gr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９</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grpSp>
        <p:nvGrpSpPr>
          <p:cNvPr id="3" name="グループ化 2">
            <a:extLst>
              <a:ext uri="{FF2B5EF4-FFF2-40B4-BE49-F238E27FC236}">
                <a16:creationId xmlns:a16="http://schemas.microsoft.com/office/drawing/2014/main" id="{553A9AB3-D3EA-4CEB-4CF2-4426491DB60C}"/>
              </a:ext>
            </a:extLst>
          </p:cNvPr>
          <p:cNvGrpSpPr>
            <a:grpSpLocks noChangeAspect="1"/>
          </p:cNvGrpSpPr>
          <p:nvPr/>
        </p:nvGrpSpPr>
        <p:grpSpPr>
          <a:xfrm>
            <a:off x="4280762" y="2780928"/>
            <a:ext cx="4307637" cy="1583143"/>
            <a:chOff x="5340680" y="2780928"/>
            <a:chExt cx="3340109" cy="1227557"/>
          </a:xfrm>
        </p:grpSpPr>
        <p:pic>
          <p:nvPicPr>
            <p:cNvPr id="7" name="Picture 4" descr="暗証番号記載表">
              <a:extLst>
                <a:ext uri="{FF2B5EF4-FFF2-40B4-BE49-F238E27FC236}">
                  <a16:creationId xmlns:a16="http://schemas.microsoft.com/office/drawing/2014/main" id="{241C5A9D-A24A-FFDC-ED3F-368BAF4E077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86783" y="2858116"/>
              <a:ext cx="3294006" cy="1150369"/>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1478EBAD-454E-152F-31AD-BB8B45B4E3CC}"/>
                </a:ext>
              </a:extLst>
            </p:cNvPr>
            <p:cNvSpPr/>
            <p:nvPr/>
          </p:nvSpPr>
          <p:spPr>
            <a:xfrm>
              <a:off x="5340680" y="2780928"/>
              <a:ext cx="3340109"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2CCFD93D-DB66-E10D-DC41-65B654C4B1F3}"/>
              </a:ext>
            </a:extLst>
          </p:cNvPr>
          <p:cNvSpPr txBox="1"/>
          <p:nvPr/>
        </p:nvSpPr>
        <p:spPr>
          <a:xfrm>
            <a:off x="4340220" y="4463618"/>
            <a:ext cx="4344747" cy="1115818"/>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あらかじめ市区町村窓口で設定した</a:t>
            </a:r>
            <a:endParaRPr kumimoji="1" lang="en-US" altLang="ja-JP">
              <a:latin typeface="BIZ UDPゴシック" panose="020B0400000000000000" pitchFamily="50" charset="-128"/>
              <a:ea typeface="BIZ UDPゴシック" panose="020B0400000000000000" pitchFamily="50" charset="-128"/>
            </a:endParaRPr>
          </a:p>
          <a:p>
            <a:pPr>
              <a:lnSpc>
                <a:spcPct val="130000"/>
              </a:lnSpc>
            </a:pPr>
            <a:r>
              <a:rPr kumimoji="1" lang="ja-JP" altLang="en-US">
                <a:latin typeface="BIZ UDPゴシック" panose="020B0400000000000000" pitchFamily="50" charset="-128"/>
                <a:ea typeface="BIZ UDPゴシック" panose="020B0400000000000000" pitchFamily="50" charset="-128"/>
              </a:rPr>
              <a:t>半角の英大文字と数字を含む</a:t>
            </a:r>
            <a:r>
              <a:rPr kumimoji="1" lang="en-US" altLang="ja-JP">
                <a:latin typeface="BIZ UDPゴシック" panose="020B0400000000000000" pitchFamily="50" charset="-128"/>
                <a:ea typeface="BIZ UDPゴシック" panose="020B0400000000000000" pitchFamily="50" charset="-128"/>
              </a:rPr>
              <a:t>6</a:t>
            </a:r>
            <a:r>
              <a:rPr kumimoji="1" lang="ja-JP" altLang="en-US">
                <a:latin typeface="BIZ UDPゴシック" panose="020B0400000000000000" pitchFamily="50" charset="-128"/>
                <a:ea typeface="BIZ UDPゴシック" panose="020B0400000000000000" pitchFamily="50" charset="-128"/>
              </a:rPr>
              <a:t>文字から</a:t>
            </a:r>
            <a:r>
              <a:rPr kumimoji="1" lang="en-US" altLang="ja-JP">
                <a:latin typeface="BIZ UDPゴシック" panose="020B0400000000000000" pitchFamily="50" charset="-128"/>
                <a:ea typeface="BIZ UDPゴシック" panose="020B0400000000000000" pitchFamily="50" charset="-128"/>
              </a:rPr>
              <a:t>16</a:t>
            </a:r>
            <a:r>
              <a:rPr kumimoji="1" lang="ja-JP" altLang="en-US">
                <a:latin typeface="BIZ UDPゴシック" panose="020B0400000000000000" pitchFamily="50" charset="-128"/>
                <a:ea typeface="BIZ UDPゴシック" panose="020B0400000000000000" pitchFamily="50" charset="-128"/>
              </a:rPr>
              <a:t>文字</a:t>
            </a:r>
            <a:r>
              <a:rPr lang="ja-JP" altLang="en-US">
                <a:latin typeface="BIZ UDPゴシック" panose="020B0400000000000000" pitchFamily="50" charset="-128"/>
                <a:ea typeface="BIZ UDPゴシック" panose="020B0400000000000000" pitchFamily="50" charset="-128"/>
              </a:rPr>
              <a:t>の</a:t>
            </a:r>
            <a:r>
              <a:rPr kumimoji="1" lang="ja-JP" altLang="en-US">
                <a:latin typeface="BIZ UDPゴシック" panose="020B0400000000000000" pitchFamily="50" charset="-128"/>
                <a:ea typeface="BIZ UDPゴシック" panose="020B0400000000000000" pitchFamily="50" charset="-128"/>
              </a:rPr>
              <a:t>署名用電子証明書のパスワード</a:t>
            </a:r>
          </a:p>
        </p:txBody>
      </p:sp>
      <p:sp>
        <p:nvSpPr>
          <p:cNvPr id="22" name="テキスト ボックス 21">
            <a:extLst>
              <a:ext uri="{FF2B5EF4-FFF2-40B4-BE49-F238E27FC236}">
                <a16:creationId xmlns:a16="http://schemas.microsoft.com/office/drawing/2014/main" id="{B9B0BDA9-FAD8-EE88-D153-FBE65AB0FB85}"/>
              </a:ext>
            </a:extLst>
          </p:cNvPr>
          <p:cNvSpPr txBox="1"/>
          <p:nvPr/>
        </p:nvSpPr>
        <p:spPr>
          <a:xfrm>
            <a:off x="658929" y="4663092"/>
            <a:ext cx="2802046"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署名用電子証明書が登録されたマイナンバーカード</a:t>
            </a:r>
          </a:p>
        </p:txBody>
      </p:sp>
    </p:spTree>
    <p:extLst>
      <p:ext uri="{BB962C8B-B14F-4D97-AF65-F5344CB8AC3E}">
        <p14:creationId xmlns:p14="http://schemas.microsoft.com/office/powerpoint/2010/main" val="197512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5C33AA7-5727-7371-3DB9-E959E250B240}"/>
              </a:ext>
            </a:extLst>
          </p:cNvPr>
          <p:cNvPicPr>
            <a:picLocks noChangeAspect="1"/>
          </p:cNvPicPr>
          <p:nvPr/>
        </p:nvPicPr>
        <p:blipFill>
          <a:blip r:embed="rId4"/>
          <a:stretch>
            <a:fillRect/>
          </a:stretch>
        </p:blipFill>
        <p:spPr>
          <a:xfrm>
            <a:off x="1412435" y="2071386"/>
            <a:ext cx="1828959" cy="3395766"/>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マイナポータルアプリ</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sp>
        <p:nvSpPr>
          <p:cNvPr id="5" name="テキスト ボックス 4">
            <a:extLst>
              <a:ext uri="{FF2B5EF4-FFF2-40B4-BE49-F238E27FC236}">
                <a16:creationId xmlns:a16="http://schemas.microsoft.com/office/drawing/2014/main" id="{308DA1EF-F27B-07A7-C01D-FF3CBEEDE2F6}"/>
              </a:ext>
            </a:extLst>
          </p:cNvPr>
          <p:cNvSpPr txBox="1"/>
          <p:nvPr/>
        </p:nvSpPr>
        <p:spPr>
          <a:xfrm>
            <a:off x="998009" y="5467152"/>
            <a:ext cx="2916810"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スマホ用電子証明書対応の</a:t>
            </a:r>
            <a:endParaRPr kumimoji="1"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スマートフォン</a:t>
            </a:r>
            <a:endParaRPr kumimoji="1" lang="en-US" altLang="ja-JP">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252FB6C-1FB7-10BB-B71E-CF4B1771D8F3}"/>
              </a:ext>
            </a:extLst>
          </p:cNvPr>
          <p:cNvSpPr txBox="1"/>
          <p:nvPr/>
        </p:nvSpPr>
        <p:spPr>
          <a:xfrm>
            <a:off x="4711700" y="4914380"/>
            <a:ext cx="3984879"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既にインストールされている方は、</a:t>
            </a:r>
            <a:endParaRPr kumimoji="1"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最新のバージョンに</a:t>
            </a:r>
            <a:r>
              <a:rPr lang="ja-JP" altLang="en-US">
                <a:latin typeface="BIZ UDPゴシック" panose="020B0400000000000000" pitchFamily="50" charset="-128"/>
                <a:ea typeface="BIZ UDPゴシック" panose="020B0400000000000000" pitchFamily="50" charset="-128"/>
                <a:cs typeface="Meiryo" charset="-128"/>
              </a:rPr>
              <a:t>更新</a:t>
            </a:r>
            <a:r>
              <a:rPr kumimoji="1" lang="ja-JP" altLang="en-US">
                <a:latin typeface="BIZ UDPゴシック" panose="020B0400000000000000" pitchFamily="50" charset="-128"/>
                <a:ea typeface="BIZ UDPゴシック" panose="020B0400000000000000" pitchFamily="50" charset="-128"/>
                <a:cs typeface="Meiryo" charset="-128"/>
              </a:rPr>
              <a:t>してください</a:t>
            </a:r>
          </a:p>
        </p:txBody>
      </p:sp>
      <p:sp>
        <p:nvSpPr>
          <p:cNvPr id="7" name="テキスト ボックス 6">
            <a:extLst>
              <a:ext uri="{FF2B5EF4-FFF2-40B4-BE49-F238E27FC236}">
                <a16:creationId xmlns:a16="http://schemas.microsoft.com/office/drawing/2014/main" id="{1A80C30F-4569-89DD-86E1-9DFE6CF2583E}"/>
              </a:ext>
            </a:extLst>
          </p:cNvPr>
          <p:cNvSpPr txBox="1"/>
          <p:nvPr/>
        </p:nvSpPr>
        <p:spPr>
          <a:xfrm>
            <a:off x="889484" y="6300453"/>
            <a:ext cx="7269547" cy="369332"/>
          </a:xfrm>
          <a:prstGeom prst="rect">
            <a:avLst/>
          </a:prstGeom>
          <a:noFill/>
        </p:spPr>
        <p:txBody>
          <a:bodyPr wrap="square">
            <a:spAutoFit/>
          </a:bodyPr>
          <a:lstStyle/>
          <a:p>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対応している機種一覧はこちらから確認できます</a:t>
            </a:r>
            <a:endPar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0" name="Picture 2">
            <a:extLst>
              <a:ext uri="{FF2B5EF4-FFF2-40B4-BE49-F238E27FC236}">
                <a16:creationId xmlns:a16="http://schemas.microsoft.com/office/drawing/2014/main" id="{DDDDCD45-FB9B-57E2-D24C-481B02717C3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28046" y="6171672"/>
            <a:ext cx="626893" cy="626893"/>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2592E955-FE35-5B4C-7516-D14B4177539C}"/>
              </a:ext>
            </a:extLst>
          </p:cNvPr>
          <p:cNvPicPr>
            <a:picLocks noChangeAspect="1"/>
          </p:cNvPicPr>
          <p:nvPr/>
        </p:nvPicPr>
        <p:blipFill>
          <a:blip r:embed="rId8"/>
          <a:stretch>
            <a:fillRect/>
          </a:stretch>
        </p:blipFill>
        <p:spPr>
          <a:xfrm>
            <a:off x="5449699" y="2642748"/>
            <a:ext cx="2396855" cy="2178223"/>
          </a:xfrm>
          <a:prstGeom prst="rect">
            <a:avLst/>
          </a:prstGeom>
          <a:effectLst/>
        </p:spPr>
      </p:pic>
    </p:spTree>
    <p:extLst>
      <p:ext uri="{BB962C8B-B14F-4D97-AF65-F5344CB8AC3E}">
        <p14:creationId xmlns:p14="http://schemas.microsoft.com/office/powerpoint/2010/main" val="351651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653BA81-C9DD-AB5D-60A3-105279A7AE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9792" y="2330028"/>
            <a:ext cx="1993847"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469085"/>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11</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2" name="テキスト ボックス 21">
            <a:extLst>
              <a:ext uri="{FF2B5EF4-FFF2-40B4-BE49-F238E27FC236}">
                <a16:creationId xmlns:a16="http://schemas.microsoft.com/office/drawing/2014/main" id="{0D5CFF21-9547-01E9-48DC-5D8CA48D949F}"/>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をダブルタップします</a:t>
            </a:r>
          </a:p>
        </p:txBody>
      </p:sp>
      <p:sp>
        <p:nvSpPr>
          <p:cNvPr id="23" name="テキスト ボックス 22">
            <a:extLst>
              <a:ext uri="{FF2B5EF4-FFF2-40B4-BE49-F238E27FC236}">
                <a16:creationId xmlns:a16="http://schemas.microsoft.com/office/drawing/2014/main" id="{2E5DD819-5F91-9F94-8FB8-72623C58840E}"/>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ダブルタップします</a:t>
            </a:r>
          </a:p>
        </p:txBody>
      </p:sp>
      <p:pic>
        <p:nvPicPr>
          <p:cNvPr id="24" name="図 23" descr="グラフィカル ユーザー インターフェイス, アプリケーション&#10;&#10;説明は自動で生成されたものです">
            <a:extLst>
              <a:ext uri="{FF2B5EF4-FFF2-40B4-BE49-F238E27FC236}">
                <a16:creationId xmlns:a16="http://schemas.microsoft.com/office/drawing/2014/main" id="{D034EEBF-23F3-A546-2595-343BFC5EE8A0}"/>
              </a:ext>
            </a:extLst>
          </p:cNvPr>
          <p:cNvPicPr>
            <a:picLocks noChangeAspect="1"/>
          </p:cNvPicPr>
          <p:nvPr/>
        </p:nvPicPr>
        <p:blipFill>
          <a:blip r:embed="rId8"/>
          <a:srcRect l="31523" t="60375" r="55899" b="33602"/>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2" name="タイトル 1">
            <a:extLst>
              <a:ext uri="{FF2B5EF4-FFF2-40B4-BE49-F238E27FC236}">
                <a16:creationId xmlns:a16="http://schemas.microsoft.com/office/drawing/2014/main" id="{7A7EF169-D77B-BED8-0316-733CD208FADC}"/>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5" name="タイトル 1">
            <a:extLst>
              <a:ext uri="{FF2B5EF4-FFF2-40B4-BE49-F238E27FC236}">
                <a16:creationId xmlns:a16="http://schemas.microsoft.com/office/drawing/2014/main" id="{06F638B8-C68B-0E33-4FF6-C9FE3C78C65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Tree>
    <p:extLst>
      <p:ext uri="{BB962C8B-B14F-4D97-AF65-F5344CB8AC3E}">
        <p14:creationId xmlns:p14="http://schemas.microsoft.com/office/powerpoint/2010/main" val="354112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161E3BCF-B886-401F-065C-1E364CB8E08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8979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B20FD5-139F-1328-17C0-96280F2C494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3062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まいなぽーたる</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12</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虫眼鏡の形をした右下のマークをダブルタップします</a:t>
            </a:r>
          </a:p>
        </p:txBody>
      </p:sp>
      <p:sp>
        <p:nvSpPr>
          <p:cNvPr id="27" name="四角形: 角を丸くする 26">
            <a:extLst>
              <a:ext uri="{FF2B5EF4-FFF2-40B4-BE49-F238E27FC236}">
                <a16:creationId xmlns:a16="http://schemas.microsoft.com/office/drawing/2014/main" id="{38B5C4E7-B46D-350A-D6BD-BA06AAF4DB52}"/>
              </a:ext>
            </a:extLst>
          </p:cNvPr>
          <p:cNvSpPr/>
          <p:nvPr/>
        </p:nvSpPr>
        <p:spPr>
          <a:xfrm>
            <a:off x="7216436" y="5894527"/>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6BE440ED-8C11-1114-85D2-115F3AA95B50}"/>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3" name="タイトル 1">
            <a:extLst>
              <a:ext uri="{FF2B5EF4-FFF2-40B4-BE49-F238E27FC236}">
                <a16:creationId xmlns:a16="http://schemas.microsoft.com/office/drawing/2014/main" id="{11ACE344-9F7F-E1B6-15E6-970CF5A64ED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Tree>
    <p:extLst>
      <p:ext uri="{BB962C8B-B14F-4D97-AF65-F5344CB8AC3E}">
        <p14:creationId xmlns:p14="http://schemas.microsoft.com/office/powerpoint/2010/main" val="422032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E33C136-209C-337A-8A67-CD33C1EA75B3}"/>
              </a:ext>
            </a:extLst>
          </p:cNvPr>
          <p:cNvPicPr>
            <a:picLocks noChangeAspect="1"/>
          </p:cNvPicPr>
          <p:nvPr/>
        </p:nvPicPr>
        <p:blipFill>
          <a:blip r:embed="rId4"/>
          <a:stretch>
            <a:fillRect/>
          </a:stretch>
        </p:blipFill>
        <p:spPr>
          <a:xfrm>
            <a:off x="1419118" y="2325351"/>
            <a:ext cx="2017951" cy="4346825"/>
          </a:xfrm>
          <a:prstGeom prst="rect">
            <a:avLst/>
          </a:prstGeom>
        </p:spPr>
      </p:pic>
      <p:pic>
        <p:nvPicPr>
          <p:cNvPr id="2050" name="Picture 2">
            <a:extLst>
              <a:ext uri="{FF2B5EF4-FFF2-40B4-BE49-F238E27FC236}">
                <a16:creationId xmlns:a16="http://schemas.microsoft.com/office/drawing/2014/main" id="{EFF800DA-902A-B7AB-36C6-8FC08AC0BA6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3470" y="2334682"/>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711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13</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「インストール」をダブルタップ</a:t>
            </a:r>
            <a:endParaRPr lang="en-US" altLang="ja-JP" spc="-80">
              <a:latin typeface="BIZ UDPゴシック" panose="020B0400000000000000" pitchFamily="50" charset="-128"/>
              <a:ea typeface="BIZ UDPゴシック" panose="020B0400000000000000" pitchFamily="50" charset="-128"/>
              <a:cs typeface="IPAexGothic"/>
            </a:endParaRPr>
          </a:p>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します</a:t>
            </a:r>
          </a:p>
        </p:txBody>
      </p:sp>
      <p:sp>
        <p:nvSpPr>
          <p:cNvPr id="27" name="四角形: 角を丸くする 26">
            <a:extLst>
              <a:ext uri="{FF2B5EF4-FFF2-40B4-BE49-F238E27FC236}">
                <a16:creationId xmlns:a16="http://schemas.microsoft.com/office/drawing/2014/main" id="{38B5C4E7-B46D-350A-D6BD-BA06AAF4DB52}"/>
              </a:ext>
            </a:extLst>
          </p:cNvPr>
          <p:cNvSpPr/>
          <p:nvPr/>
        </p:nvSpPr>
        <p:spPr>
          <a:xfrm>
            <a:off x="5554876" y="3768167"/>
            <a:ext cx="2328259" cy="46420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382419" y="2732469"/>
            <a:ext cx="2068506" cy="8831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263C682-280C-F10C-04B5-5D902E215EA3}"/>
              </a:ext>
            </a:extLst>
          </p:cNvPr>
          <p:cNvSpPr txBox="1"/>
          <p:nvPr/>
        </p:nvSpPr>
        <p:spPr>
          <a:xfrm>
            <a:off x="3470466" y="2853048"/>
            <a:ext cx="2236467" cy="888385"/>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※WEB</a:t>
            </a:r>
            <a:r>
              <a:rPr lang="ja-JP" altLang="en-US" sz="1400">
                <a:solidFill>
                  <a:schemeClr val="accent1"/>
                </a:solidFill>
                <a:latin typeface="BIZ UDPゴシック" panose="020B0400000000000000" pitchFamily="50" charset="-128"/>
                <a:ea typeface="BIZ UDPゴシック" panose="020B0400000000000000" pitchFamily="50" charset="-128"/>
              </a:rPr>
              <a:t>サイトへ接続するため別途通信料がかかることがあります</a:t>
            </a:r>
          </a:p>
        </p:txBody>
      </p:sp>
      <p:sp>
        <p:nvSpPr>
          <p:cNvPr id="5" name="タイトル 1">
            <a:extLst>
              <a:ext uri="{FF2B5EF4-FFF2-40B4-BE49-F238E27FC236}">
                <a16:creationId xmlns:a16="http://schemas.microsoft.com/office/drawing/2014/main" id="{494996FF-1FF8-C2FA-D977-A65F3A0AA45A}"/>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7" name="タイトル 1">
            <a:extLst>
              <a:ext uri="{FF2B5EF4-FFF2-40B4-BE49-F238E27FC236}">
                <a16:creationId xmlns:a16="http://schemas.microsoft.com/office/drawing/2014/main" id="{E359D8F1-5201-3E4E-4471-99C9A3FBB09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0" name="テキスト ボックス 9">
            <a:extLst>
              <a:ext uri="{FF2B5EF4-FFF2-40B4-BE49-F238E27FC236}">
                <a16:creationId xmlns:a16="http://schemas.microsoft.com/office/drawing/2014/main" id="{5FC3E3B8-79F6-100D-F4E2-9FF382589A95}"/>
              </a:ext>
            </a:extLst>
          </p:cNvPr>
          <p:cNvSpPr txBox="1"/>
          <p:nvPr/>
        </p:nvSpPr>
        <p:spPr>
          <a:xfrm>
            <a:off x="3470466" y="4158863"/>
            <a:ext cx="2236467" cy="2288768"/>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マイナポータルアプリが見つからない場合は</a:t>
            </a: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Android6.0</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以上、</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ブラウザ</a:t>
            </a: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Chrome69</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以上の条件を満たしていない</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可能性があります</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アップデート後、再度</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インストールしてください</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46492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マートフォンを使っているマイナちゃんのイラスト"/>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21623" y="5672803"/>
            <a:ext cx="611189" cy="1090553"/>
          </a:xfrm>
          <a:prstGeom prst="rect">
            <a:avLst/>
          </a:prstGeom>
        </p:spPr>
      </p:pic>
      <p:cxnSp>
        <p:nvCxnSpPr>
          <p:cNvPr id="13" name="直線コネクタ 12"/>
          <p:cNvCxnSpPr/>
          <p:nvPr/>
        </p:nvCxnSpPr>
        <p:spPr>
          <a:xfrm>
            <a:off x="3320760"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849854"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07031"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サブタイトル 2">
            <a:extLst>
              <a:ext uri="{FF2B5EF4-FFF2-40B4-BE49-F238E27FC236}">
                <a16:creationId xmlns:a16="http://schemas.microsoft.com/office/drawing/2014/main" id="{6D84A226-C65A-EF9A-D35C-F363CBC53117}"/>
              </a:ext>
            </a:extLst>
          </p:cNvPr>
          <p:cNvSpPr txBox="1">
            <a:spLocks/>
          </p:cNvSpPr>
          <p:nvPr/>
        </p:nvSpPr>
        <p:spPr>
          <a:xfrm>
            <a:off x="278127" y="1180692"/>
            <a:ext cx="8587745" cy="51090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マイナンバーカードには、</a:t>
            </a:r>
            <a:r>
              <a:rPr lang="en-US" altLang="ja-JP" sz="2200">
                <a:latin typeface="BIZ UDPゴシック" panose="020B0400000000000000" pitchFamily="50" charset="-128"/>
                <a:ea typeface="BIZ UDPゴシック" panose="020B0400000000000000" pitchFamily="50" charset="-128"/>
              </a:rPr>
              <a:t>2</a:t>
            </a:r>
            <a:r>
              <a:rPr lang="ja-JP" altLang="en-US" sz="2200">
                <a:latin typeface="BIZ UDPゴシック" panose="020B0400000000000000" pitchFamily="50" charset="-128"/>
                <a:ea typeface="BIZ UDPゴシック" panose="020B0400000000000000" pitchFamily="50" charset="-128"/>
              </a:rPr>
              <a:t>種類の電子証明書が搭載されており、</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これらをスマートフォンに搭載することが可能です。</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en-US" altLang="ja-JP" sz="1800">
              <a:solidFill>
                <a:srgbClr val="4472C4"/>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solidFill>
                  <a:schemeClr val="accent1"/>
                </a:solidFill>
                <a:latin typeface="BIZ UDPゴシック" panose="020B0400000000000000" pitchFamily="50" charset="-128"/>
                <a:ea typeface="BIZ UDPゴシック" panose="020B0400000000000000" pitchFamily="50" charset="-128"/>
              </a:rPr>
              <a:t>〇署名用電子証明書とは</a:t>
            </a:r>
            <a:br>
              <a:rPr lang="ja-JP" altLang="en-US" sz="2200">
                <a:latin typeface="BIZ UDPゴシック" panose="020B0400000000000000" pitchFamily="50" charset="-128"/>
                <a:ea typeface="BIZ UDPゴシック" panose="020B0400000000000000" pitchFamily="50" charset="-128"/>
              </a:rPr>
            </a:br>
            <a:r>
              <a:rPr lang="ja-JP" altLang="en-US" sz="2000">
                <a:latin typeface="BIZ UDPゴシック" panose="020B0400000000000000" pitchFamily="50" charset="-128"/>
                <a:ea typeface="BIZ UDPゴシック" panose="020B0400000000000000" pitchFamily="50" charset="-128"/>
              </a:rPr>
              <a:t>署名用電子証明書は、インターネット等で電子文書を作成・送信する際に利用し、「作成・送信した電子文書が、利用者が作成した真正なものであり、利用者本人が送信したものであること」を証明することができます。</a:t>
            </a:r>
            <a:endParaRPr lang="en-US" altLang="ja-JP" sz="20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solidFill>
                  <a:schemeClr val="accent1"/>
                </a:solidFill>
                <a:latin typeface="BIZ UDPゴシック" panose="020B0400000000000000" pitchFamily="50" charset="-128"/>
                <a:ea typeface="BIZ UDPゴシック" panose="020B0400000000000000" pitchFamily="50" charset="-128"/>
              </a:rPr>
              <a:t>〇利用者証明用電子証明書とは</a:t>
            </a:r>
            <a:br>
              <a:rPr lang="ja-JP" altLang="en-US" sz="2200">
                <a:latin typeface="BIZ UDPゴシック" panose="020B0400000000000000" pitchFamily="50" charset="-128"/>
                <a:ea typeface="BIZ UDPゴシック" panose="020B0400000000000000" pitchFamily="50" charset="-128"/>
              </a:rPr>
            </a:br>
            <a:r>
              <a:rPr lang="ja-JP" altLang="en-US" sz="2000">
                <a:latin typeface="BIZ UDPゴシック" panose="020B0400000000000000" pitchFamily="50" charset="-128"/>
                <a:ea typeface="BIZ UDPゴシック" panose="020B0400000000000000" pitchFamily="50" charset="-128"/>
              </a:rPr>
              <a:t>利用者証明用電子証明書は、マイナポータル等インターネットのウェブサイト等へのログイン時に利用し、「ログインした者が、利用者本人であること」を証明することができます。</a:t>
            </a:r>
            <a:endParaRPr lang="ja-JP" altLang="en-US" sz="2200">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5C45FCEB-1640-394D-3656-7B93C16F7263}"/>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14</a:t>
            </a:r>
          </a:p>
        </p:txBody>
      </p:sp>
      <p:sp>
        <p:nvSpPr>
          <p:cNvPr id="6" name="タイトル 1">
            <a:extLst>
              <a:ext uri="{FF2B5EF4-FFF2-40B4-BE49-F238E27FC236}">
                <a16:creationId xmlns:a16="http://schemas.microsoft.com/office/drawing/2014/main" id="{5CA7F444-C6F2-81B2-D611-4B782659697C}"/>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7" name="タイトル 1">
            <a:extLst>
              <a:ext uri="{FF2B5EF4-FFF2-40B4-BE49-F238E27FC236}">
                <a16:creationId xmlns:a16="http://schemas.microsoft.com/office/drawing/2014/main" id="{6EF440E3-A322-78CE-F648-967FCCDEB41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Tree>
    <p:extLst>
      <p:ext uri="{BB962C8B-B14F-4D97-AF65-F5344CB8AC3E}">
        <p14:creationId xmlns:p14="http://schemas.microsoft.com/office/powerpoint/2010/main" val="51695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421C3072-9F16-D537-8C33-56528E1E177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61318" y="2397593"/>
            <a:ext cx="2002154" cy="433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76E1738-8B83-C528-FE35-32A6DA5E31D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0529" y="2411201"/>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7133963" y="60797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 をダブルタップ</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マイナンバーカード用署名用電子証明書のパスワードを入力します</a:t>
            </a:r>
          </a:p>
        </p:txBody>
      </p:sp>
      <p:sp>
        <p:nvSpPr>
          <p:cNvPr id="6" name="テキスト ボックス 5">
            <a:extLst>
              <a:ext uri="{FF2B5EF4-FFF2-40B4-BE49-F238E27FC236}">
                <a16:creationId xmlns:a16="http://schemas.microsoft.com/office/drawing/2014/main" id="{296381E6-82FE-53DC-8FF1-2790AD45C1E7}"/>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7" name="四角形: 角を丸くする 6">
            <a:extLst>
              <a:ext uri="{FF2B5EF4-FFF2-40B4-BE49-F238E27FC236}">
                <a16:creationId xmlns:a16="http://schemas.microsoft.com/office/drawing/2014/main" id="{FA9EE551-FA58-60E3-8E10-178687AD0619}"/>
              </a:ext>
            </a:extLst>
          </p:cNvPr>
          <p:cNvSpPr/>
          <p:nvPr/>
        </p:nvSpPr>
        <p:spPr>
          <a:xfrm>
            <a:off x="2939371" y="476075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EF231273-981B-6272-85EE-09F7BE2A185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7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52AC2DB5-E3EF-E5B2-DD76-361A5E0E88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 b="-845"/>
          <a:stretch/>
        </p:blipFill>
        <p:spPr>
          <a:xfrm>
            <a:off x="5645987" y="2410581"/>
            <a:ext cx="2070586" cy="4338617"/>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0391E3AD-F220-7E9F-3FB3-D92E8C7EA3E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77478" y="2410582"/>
            <a:ext cx="2088106" cy="433861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1455555" y="3017898"/>
            <a:ext cx="1957089"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680742"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「スマホ用電子証明書を申請する」をダブルタップします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5696426" y="3728665"/>
            <a:ext cx="1944089"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マイナンバーカード用署名用電子証明書のパスワードを入力します</a:t>
            </a:r>
          </a:p>
        </p:txBody>
      </p:sp>
      <p:sp>
        <p:nvSpPr>
          <p:cNvPr id="7" name="テキスト ボックス 6">
            <a:extLst>
              <a:ext uri="{FF2B5EF4-FFF2-40B4-BE49-F238E27FC236}">
                <a16:creationId xmlns:a16="http://schemas.microsoft.com/office/drawing/2014/main" id="{C3FBE04D-EE55-5D3C-AAB5-25E4F48D98F1}"/>
              </a:ext>
            </a:extLst>
          </p:cNvPr>
          <p:cNvSpPr txBox="1"/>
          <p:nvPr/>
        </p:nvSpPr>
        <p:spPr>
          <a:xfrm>
            <a:off x="7640515" y="2897120"/>
            <a:ext cx="1503485" cy="1836015"/>
          </a:xfrm>
          <a:prstGeom prst="rect">
            <a:avLst/>
          </a:prstGeom>
          <a:noFill/>
        </p:spPr>
        <p:txBody>
          <a:bodyPr wrap="square" rIns="72000" rtlCol="0" anchor="t" anchorCtr="0">
            <a:spAutoFit/>
          </a:bodyPr>
          <a:lstStyle/>
          <a:p>
            <a:pPr>
              <a:lnSpc>
                <a:spcPct val="130000"/>
              </a:lnSpc>
            </a:pPr>
            <a:r>
              <a:rPr lang="en-US" altLang="ja-JP" sz="1800">
                <a:solidFill>
                  <a:schemeClr val="accent1"/>
                </a:solidFill>
                <a:latin typeface="BIZ UDPゴシック" panose="020B0400000000000000" pitchFamily="50" charset="-128"/>
                <a:ea typeface="BIZ UDPゴシック" panose="020B0400000000000000" pitchFamily="50" charset="-128"/>
              </a:rPr>
              <a:t>※</a:t>
            </a:r>
            <a:r>
              <a:rPr lang="ja-JP" altLang="en-US" sz="1800">
                <a:solidFill>
                  <a:schemeClr val="accent1"/>
                </a:solidFill>
                <a:latin typeface="BIZ UDPゴシック" panose="020B0400000000000000" pitchFamily="50" charset="-128"/>
                <a:ea typeface="BIZ UDPゴシック" panose="020B0400000000000000" pitchFamily="50" charset="-128"/>
              </a:rPr>
              <a:t>あらかじめ設定している署名用電子証明書パスワードです</a:t>
            </a:r>
          </a:p>
        </p:txBody>
      </p:sp>
    </p:spTree>
    <p:extLst>
      <p:ext uri="{BB962C8B-B14F-4D97-AF65-F5344CB8AC3E}">
        <p14:creationId xmlns:p14="http://schemas.microsoft.com/office/powerpoint/2010/main" val="164114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B4AD32B7-2551-2696-389B-A2204B064581}"/>
              </a:ext>
            </a:extLst>
          </p:cNvPr>
          <p:cNvGrpSpPr/>
          <p:nvPr/>
        </p:nvGrpSpPr>
        <p:grpSpPr>
          <a:xfrm>
            <a:off x="1851492" y="920602"/>
            <a:ext cx="7038715" cy="1950327"/>
            <a:chOff x="1818414" y="575703"/>
            <a:chExt cx="7038715" cy="1950327"/>
          </a:xfrm>
        </p:grpSpPr>
        <p:sp>
          <p:nvSpPr>
            <p:cNvPr id="11" name="正方形/長方形 10">
              <a:extLst>
                <a:ext uri="{FF2B5EF4-FFF2-40B4-BE49-F238E27FC236}">
                  <a16:creationId xmlns:a16="http://schemas.microsoft.com/office/drawing/2014/main" id="{CCE8FBC1-B172-8003-3657-AFE5BEEEC46F}"/>
                </a:ext>
              </a:extLst>
            </p:cNvPr>
            <p:cNvSpPr/>
            <p:nvPr/>
          </p:nvSpPr>
          <p:spPr>
            <a:xfrm>
              <a:off x="2544226" y="975803"/>
              <a:ext cx="6229226" cy="155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a:rPr>
                <a:t>マイナンバーカード機能のスマートフォン搭載の概要</a:t>
              </a:r>
              <a:r>
                <a:rPr lang="en-US" altLang="ja-JP" sz="1600">
                  <a:ln w="0"/>
                  <a:solidFill>
                    <a:schemeClr val="tx1"/>
                  </a:solidFill>
                  <a:latin typeface="BIZ UDPゴシック" panose="020B0400000000000000" pitchFamily="50" charset="-128"/>
                  <a:ea typeface="BIZ UDPゴシック"/>
                </a:rPr>
                <a:t>…………P2</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ja-JP" altLang="en-US" sz="1600">
                  <a:ln w="0"/>
                  <a:solidFill>
                    <a:schemeClr val="tx1"/>
                  </a:solidFill>
                  <a:latin typeface="BIZ UDPゴシック" panose="020B0400000000000000" pitchFamily="50" charset="-128"/>
                  <a:ea typeface="BIZ UDPゴシック" panose="020B0400000000000000" pitchFamily="50" charset="-128"/>
                </a:rPr>
                <a:t>スマートフォンのマイナンバーカードでできること</a:t>
              </a:r>
              <a:r>
                <a:rPr lang="en-US" altLang="ja-JP" sz="1600">
                  <a:ln w="0"/>
                  <a:solidFill>
                    <a:schemeClr val="tx1"/>
                  </a:solidFill>
                  <a:latin typeface="BIZ UDPゴシック" panose="020B0400000000000000" pitchFamily="50" charset="-128"/>
                  <a:ea typeface="BIZ UDPゴシック"/>
                </a:rPr>
                <a:t>……………P4</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ja-JP" altLang="en-US" sz="1600">
                  <a:ln w="0"/>
                  <a:solidFill>
                    <a:schemeClr val="tx1"/>
                  </a:solidFill>
                  <a:latin typeface="BIZ UDPゴシック" panose="020B0400000000000000" pitchFamily="50" charset="-128"/>
                  <a:ea typeface="BIZ UDPゴシック" panose="020B0400000000000000" pitchFamily="50" charset="-128"/>
                </a:rPr>
                <a:t>スマートフォンのマイナンバーカードの</a:t>
              </a:r>
              <a:r>
                <a:rPr lang="ja-JP" altLang="en-US" sz="1600">
                  <a:ln w="0"/>
                  <a:solidFill>
                    <a:schemeClr val="tx1"/>
                  </a:solidFill>
                  <a:latin typeface="BIZ UDPゴシック" panose="020B0400000000000000" pitchFamily="50" charset="-128"/>
                  <a:ea typeface="BIZ UDPゴシック"/>
                </a:rPr>
                <a:t>メリットと活用方法</a:t>
              </a:r>
              <a:r>
                <a:rPr lang="en-US" altLang="ja-JP" sz="1600">
                  <a:ln w="0"/>
                  <a:solidFill>
                    <a:schemeClr val="tx1"/>
                  </a:solidFill>
                  <a:latin typeface="BIZ UDPゴシック" panose="020B0400000000000000" pitchFamily="50" charset="-128"/>
                  <a:ea typeface="BIZ UDPゴシック"/>
                </a:rPr>
                <a:t>……P6</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問い合わせ先</a:t>
              </a:r>
              <a:r>
                <a:rPr lang="en-US" altLang="ja-JP" sz="1600">
                  <a:ln w="0"/>
                  <a:solidFill>
                    <a:schemeClr val="tx1"/>
                  </a:solidFill>
                  <a:latin typeface="BIZ UDPゴシック" panose="020B0400000000000000" pitchFamily="50" charset="-128"/>
                  <a:ea typeface="BIZ UDPゴシック" panose="020B0400000000000000" pitchFamily="50" charset="-128"/>
                </a:rPr>
                <a:t>…………………………………………………………P7</a:t>
              </a:r>
            </a:p>
          </p:txBody>
        </p:sp>
        <p:sp>
          <p:nvSpPr>
            <p:cNvPr id="12" name="正方形/長方形 11">
              <a:extLst>
                <a:ext uri="{FF2B5EF4-FFF2-40B4-BE49-F238E27FC236}">
                  <a16:creationId xmlns:a16="http://schemas.microsoft.com/office/drawing/2014/main" id="{B9D5DEA9-47C2-C173-735A-3ACD02859570}"/>
                </a:ext>
              </a:extLst>
            </p:cNvPr>
            <p:cNvSpPr/>
            <p:nvPr/>
          </p:nvSpPr>
          <p:spPr>
            <a:xfrm>
              <a:off x="1871664" y="975803"/>
              <a:ext cx="675592" cy="155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1-D</a:t>
              </a:r>
            </a:p>
          </p:txBody>
        </p:sp>
        <p:sp>
          <p:nvSpPr>
            <p:cNvPr id="13" name="テキスト ボックス 12">
              <a:extLst>
                <a:ext uri="{FF2B5EF4-FFF2-40B4-BE49-F238E27FC236}">
                  <a16:creationId xmlns:a16="http://schemas.microsoft.com/office/drawing/2014/main" id="{BD3FBF69-B3DA-B535-8FA0-16C189EDA3DF}"/>
                </a:ext>
              </a:extLst>
            </p:cNvPr>
            <p:cNvSpPr txBox="1"/>
            <p:nvPr/>
          </p:nvSpPr>
          <p:spPr>
            <a:xfrm>
              <a:off x="1818414" y="575703"/>
              <a:ext cx="7038715" cy="400099"/>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１．マイナンバーカード機能のスマートフォン搭載について </a:t>
              </a:r>
            </a:p>
          </p:txBody>
        </p:sp>
      </p:grpSp>
      <p:grpSp>
        <p:nvGrpSpPr>
          <p:cNvPr id="4" name="グループ化 3">
            <a:extLst>
              <a:ext uri="{FF2B5EF4-FFF2-40B4-BE49-F238E27FC236}">
                <a16:creationId xmlns:a16="http://schemas.microsoft.com/office/drawing/2014/main" id="{59EDF263-BE8A-01F8-C44B-2B359088DCEE}"/>
              </a:ext>
            </a:extLst>
          </p:cNvPr>
          <p:cNvGrpSpPr/>
          <p:nvPr/>
        </p:nvGrpSpPr>
        <p:grpSpPr>
          <a:xfrm>
            <a:off x="1851492" y="3387895"/>
            <a:ext cx="6955038" cy="2735259"/>
            <a:chOff x="1818414" y="3202749"/>
            <a:chExt cx="6955038" cy="2735259"/>
          </a:xfrm>
        </p:grpSpPr>
        <p:sp>
          <p:nvSpPr>
            <p:cNvPr id="7" name="正方形/長方形 6">
              <a:extLst>
                <a:ext uri="{FF2B5EF4-FFF2-40B4-BE49-F238E27FC236}">
                  <a16:creationId xmlns:a16="http://schemas.microsoft.com/office/drawing/2014/main" id="{EDF62FCF-4FAC-88F4-809F-BF86BB7130EA}"/>
                </a:ext>
              </a:extLst>
            </p:cNvPr>
            <p:cNvSpPr/>
            <p:nvPr/>
          </p:nvSpPr>
          <p:spPr>
            <a:xfrm>
              <a:off x="2544226" y="3565252"/>
              <a:ext cx="6229226" cy="2372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申請開始前の確認事項</a:t>
              </a:r>
              <a:r>
                <a:rPr lang="en-US" altLang="ja-JP" sz="1600">
                  <a:ln w="0"/>
                  <a:solidFill>
                    <a:prstClr val="black"/>
                  </a:solidFill>
                  <a:latin typeface="BIZ UDPゴシック" panose="020B0400000000000000" pitchFamily="50" charset="-128"/>
                  <a:ea typeface="BIZ UDPゴシック" panose="020B0400000000000000" pitchFamily="50" charset="-128"/>
                </a:rPr>
                <a:t>…………………………………………P9</a:t>
              </a:r>
              <a:br>
                <a:rPr lang="en-US" altLang="ja-JP" sz="1600">
                  <a:ln w="0"/>
                  <a:solidFill>
                    <a:prstClr val="black"/>
                  </a:solidFill>
                  <a:latin typeface="BIZ UDPゴシック" panose="020B0400000000000000" pitchFamily="50" charset="-128"/>
                  <a:ea typeface="BIZ UDPゴシック" panose="020B0400000000000000" pitchFamily="50" charset="-128"/>
                </a:rPr>
              </a:br>
              <a:r>
                <a:rPr lang="ja-JP" altLang="en-US" sz="1600">
                  <a:ln w="0"/>
                  <a:solidFill>
                    <a:prstClr val="black"/>
                  </a:solidFill>
                  <a:latin typeface="BIZ UDPゴシック" panose="020B0400000000000000" pitchFamily="50" charset="-128"/>
                  <a:ea typeface="BIZ UDPゴシック" panose="020B0400000000000000" pitchFamily="50" charset="-128"/>
                </a:rPr>
                <a:t>マイナポータルアプリのインストール</a:t>
              </a:r>
              <a:r>
                <a:rPr lang="en-US" altLang="ja-JP" sz="1600">
                  <a:ln w="0"/>
                  <a:solidFill>
                    <a:prstClr val="black"/>
                  </a:solidFill>
                  <a:latin typeface="BIZ UDPゴシック" panose="020B0400000000000000" pitchFamily="50" charset="-128"/>
                  <a:ea typeface="BIZ UDPゴシック" panose="020B0400000000000000" pitchFamily="50" charset="-128"/>
                </a:rPr>
                <a:t>…………………………P11</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スマホ用電子証明書を申請する</a:t>
              </a:r>
              <a:r>
                <a:rPr lang="en-US" altLang="ja-JP" sz="1600">
                  <a:ln w="0"/>
                  <a:solidFill>
                    <a:prstClr val="black"/>
                  </a:solidFill>
                  <a:latin typeface="BIZ UDPゴシック" panose="020B0400000000000000" pitchFamily="50" charset="-128"/>
                  <a:ea typeface="BIZ UDPゴシック" panose="020B0400000000000000" pitchFamily="50" charset="-128"/>
                </a:rPr>
                <a:t>………………………………P14</a:t>
              </a:r>
              <a:br>
                <a:rPr lang="en-US" altLang="ja-JP" sz="1600">
                  <a:ln w="0"/>
                  <a:solidFill>
                    <a:prstClr val="black"/>
                  </a:solidFill>
                  <a:latin typeface="BIZ UDPゴシック" panose="020B0400000000000000" pitchFamily="50" charset="-128"/>
                  <a:ea typeface="BIZ UDPゴシック" panose="020B0400000000000000" pitchFamily="50" charset="-128"/>
                </a:rPr>
              </a:br>
              <a:r>
                <a:rPr lang="ja-JP" altLang="en-US" sz="1600">
                  <a:ln w="0"/>
                  <a:solidFill>
                    <a:prstClr val="black"/>
                  </a:solidFill>
                  <a:latin typeface="BIZ UDPゴシック" panose="020B0400000000000000" pitchFamily="50" charset="-128"/>
                  <a:ea typeface="BIZ UDPゴシック" panose="020B0400000000000000" pitchFamily="50" charset="-128"/>
                </a:rPr>
                <a:t>スマホ用署名用電子証明書のパスワードの設定</a:t>
              </a:r>
              <a:r>
                <a:rPr lang="en-US" altLang="ja-JP" sz="1600">
                  <a:ln w="0"/>
                  <a:solidFill>
                    <a:prstClr val="black"/>
                  </a:solidFill>
                  <a:latin typeface="BIZ UDPゴシック" panose="020B0400000000000000" pitchFamily="50" charset="-128"/>
                  <a:ea typeface="BIZ UDPゴシック" panose="020B0400000000000000" pitchFamily="50" charset="-128"/>
                </a:rPr>
                <a:t>…………………P20</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スマホ用電子証明書の登録</a:t>
              </a:r>
              <a:r>
                <a:rPr lang="en-US" altLang="ja-JP" sz="1600">
                  <a:ln w="0"/>
                  <a:solidFill>
                    <a:prstClr val="black"/>
                  </a:solidFill>
                  <a:latin typeface="BIZ UDPゴシック" panose="020B0400000000000000" pitchFamily="50" charset="-128"/>
                  <a:ea typeface="BIZ UDPゴシック" panose="020B0400000000000000" pitchFamily="50" charset="-128"/>
                </a:rPr>
                <a:t>………………………………………P22</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スマホ用電子証明書の利用をやめる手続き</a:t>
              </a:r>
              <a:r>
                <a:rPr lang="en-US" altLang="ja-JP" sz="1600">
                  <a:ln w="0"/>
                  <a:solidFill>
                    <a:prstClr val="black"/>
                  </a:solidFill>
                  <a:latin typeface="BIZ UDPゴシック" panose="020B0400000000000000" pitchFamily="50" charset="-128"/>
                  <a:ea typeface="BIZ UDPゴシック" panose="020B0400000000000000" pitchFamily="50" charset="-128"/>
                </a:rPr>
                <a:t>……………………P24</a:t>
              </a:r>
            </a:p>
          </p:txBody>
        </p:sp>
        <p:sp>
          <p:nvSpPr>
            <p:cNvPr id="8" name="正方形/長方形 7">
              <a:extLst>
                <a:ext uri="{FF2B5EF4-FFF2-40B4-BE49-F238E27FC236}">
                  <a16:creationId xmlns:a16="http://schemas.microsoft.com/office/drawing/2014/main" id="{DB28965B-D872-E8BF-3890-27FAF667ACF3}"/>
                </a:ext>
              </a:extLst>
            </p:cNvPr>
            <p:cNvSpPr/>
            <p:nvPr/>
          </p:nvSpPr>
          <p:spPr>
            <a:xfrm>
              <a:off x="1871664" y="3565251"/>
              <a:ext cx="675592" cy="222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-D</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-E</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2-F</a:t>
              </a:r>
            </a:p>
          </p:txBody>
        </p:sp>
        <p:sp>
          <p:nvSpPr>
            <p:cNvPr id="9" name="テキスト ボックス 8">
              <a:extLst>
                <a:ext uri="{FF2B5EF4-FFF2-40B4-BE49-F238E27FC236}">
                  <a16:creationId xmlns:a16="http://schemas.microsoft.com/office/drawing/2014/main" id="{FB17C811-A981-5DA5-5C1B-A1DC09B5BD2E}"/>
                </a:ext>
              </a:extLst>
            </p:cNvPr>
            <p:cNvSpPr txBox="1"/>
            <p:nvPr/>
          </p:nvSpPr>
          <p:spPr>
            <a:xfrm>
              <a:off x="1818414" y="3202749"/>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２．</a:t>
              </a: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Android</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スマホ用電子証明書の利用方法 </a:t>
              </a:r>
            </a:p>
          </p:txBody>
        </p:sp>
      </p:grpSp>
    </p:spTree>
    <p:extLst>
      <p:ext uri="{BB962C8B-B14F-4D97-AF65-F5344CB8AC3E}">
        <p14:creationId xmlns:p14="http://schemas.microsoft.com/office/powerpoint/2010/main" val="410579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文字の書かれた紙&#10;&#10;自動的に生成された説明">
            <a:extLst>
              <a:ext uri="{FF2B5EF4-FFF2-40B4-BE49-F238E27FC236}">
                <a16:creationId xmlns:a16="http://schemas.microsoft.com/office/drawing/2014/main" id="{66B751CF-C196-29C8-A1F4-BB2DF68D94C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 b="4785"/>
          <a:stretch/>
        </p:blipFill>
        <p:spPr>
          <a:xfrm>
            <a:off x="1325728" y="2417790"/>
            <a:ext cx="2192731" cy="4338000"/>
          </a:xfrm>
          <a:prstGeom prst="rect">
            <a:avLst/>
          </a:prstGeom>
          <a:ln>
            <a:solidFill>
              <a:schemeClr val="tx1"/>
            </a:solidFill>
          </a:ln>
        </p:spPr>
      </p:pic>
      <p:pic>
        <p:nvPicPr>
          <p:cNvPr id="5" name="図 4" descr="テキスト, 手紙&#10;&#10;自動的に生成された説明">
            <a:extLst>
              <a:ext uri="{FF2B5EF4-FFF2-40B4-BE49-F238E27FC236}">
                <a16:creationId xmlns:a16="http://schemas.microsoft.com/office/drawing/2014/main" id="{A41C5735-F255-5109-1742-F647875ACFD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5" b="-771"/>
          <a:stretch/>
        </p:blipFill>
        <p:spPr>
          <a:xfrm>
            <a:off x="5632262" y="2417790"/>
            <a:ext cx="2203387" cy="4338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79"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利用するスマホ用電子証明書をチェックします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「確認しました」をチェックし</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「申請する」をダブルタップします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5341144" y="5670284"/>
            <a:ext cx="2789304" cy="6412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利用申請するスマホ用電子証明書を選択します</a:t>
            </a:r>
          </a:p>
        </p:txBody>
      </p:sp>
      <p:sp>
        <p:nvSpPr>
          <p:cNvPr id="7" name="テキスト ボックス 6">
            <a:extLst>
              <a:ext uri="{FF2B5EF4-FFF2-40B4-BE49-F238E27FC236}">
                <a16:creationId xmlns:a16="http://schemas.microsoft.com/office/drawing/2014/main" id="{C3FBE04D-EE55-5D3C-AAB5-25E4F48D98F1}"/>
              </a:ext>
            </a:extLst>
          </p:cNvPr>
          <p:cNvSpPr txBox="1"/>
          <p:nvPr/>
        </p:nvSpPr>
        <p:spPr>
          <a:xfrm>
            <a:off x="12888" y="2348880"/>
            <a:ext cx="1295463" cy="3636508"/>
          </a:xfrm>
          <a:prstGeom prst="rect">
            <a:avLst/>
          </a:prstGeom>
          <a:noFill/>
        </p:spPr>
        <p:txBody>
          <a:bodyPr wrap="square" rtlCol="0" anchor="t" anchorCtr="0">
            <a:spAutoFit/>
          </a:bodyPr>
          <a:lstStyle/>
          <a:p>
            <a:pPr>
              <a:lnSpc>
                <a:spcPct val="130000"/>
              </a:lnSpc>
            </a:pPr>
            <a:r>
              <a:rPr lang="en-US" altLang="ja-JP">
                <a:solidFill>
                  <a:schemeClr val="accent1"/>
                </a:solidFill>
                <a:latin typeface="BIZ UDPゴシック" panose="020B0400000000000000" pitchFamily="50" charset="-128"/>
                <a:ea typeface="BIZ UDPゴシック" panose="020B0400000000000000" pitchFamily="50" charset="-128"/>
              </a:rPr>
              <a:t>※</a:t>
            </a:r>
            <a:r>
              <a:rPr lang="ja-JP" altLang="en-US">
                <a:solidFill>
                  <a:schemeClr val="accent1"/>
                </a:solidFill>
                <a:latin typeface="BIZ UDPゴシック" panose="020B0400000000000000" pitchFamily="50" charset="-128"/>
                <a:ea typeface="BIZ UDPゴシック" panose="020B0400000000000000" pitchFamily="50" charset="-128"/>
              </a:rPr>
              <a:t>利用しないスマホ用電子証明書がある場合は、</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そのスマホ用電子証明書チェックを外してください</a:t>
            </a:r>
          </a:p>
        </p:txBody>
      </p:sp>
      <p:sp>
        <p:nvSpPr>
          <p:cNvPr id="24" name="四角形: 角を丸くする 23">
            <a:extLst>
              <a:ext uri="{FF2B5EF4-FFF2-40B4-BE49-F238E27FC236}">
                <a16:creationId xmlns:a16="http://schemas.microsoft.com/office/drawing/2014/main" id="{692DD874-265D-950F-10EB-1A8156100021}"/>
              </a:ext>
            </a:extLst>
          </p:cNvPr>
          <p:cNvSpPr/>
          <p:nvPr/>
        </p:nvSpPr>
        <p:spPr>
          <a:xfrm flipH="1">
            <a:off x="1224456" y="3338111"/>
            <a:ext cx="542898" cy="71578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9A120FBB-7DBC-F09D-AA9D-AEB6CFE8536C}"/>
              </a:ext>
            </a:extLst>
          </p:cNvPr>
          <p:cNvSpPr/>
          <p:nvPr/>
        </p:nvSpPr>
        <p:spPr>
          <a:xfrm flipH="1">
            <a:off x="5530215" y="5345002"/>
            <a:ext cx="542898" cy="2389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023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A0FD506D-6B33-9256-32A2-79A717F3B2F7}"/>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4180"/>
          <a:stretch/>
        </p:blipFill>
        <p:spPr bwMode="auto">
          <a:xfrm>
            <a:off x="5484935" y="2371075"/>
            <a:ext cx="2440800" cy="4319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58B0EFE8-47D8-1E10-28D1-7B4F7082350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84897" y="2371074"/>
            <a:ext cx="2441739"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706471"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カード読み取り成功の</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メッセージが表示されます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マイナンバーカードをスマホで読み取ります</a:t>
            </a:r>
          </a:p>
        </p:txBody>
      </p:sp>
      <p:sp>
        <p:nvSpPr>
          <p:cNvPr id="5" name="テキスト ボックス 4">
            <a:extLst>
              <a:ext uri="{FF2B5EF4-FFF2-40B4-BE49-F238E27FC236}">
                <a16:creationId xmlns:a16="http://schemas.microsoft.com/office/drawing/2014/main" id="{702A8B48-4954-25C5-7336-E7A33E79DC8D}"/>
              </a:ext>
            </a:extLst>
          </p:cNvPr>
          <p:cNvSpPr txBox="1"/>
          <p:nvPr/>
        </p:nvSpPr>
        <p:spPr>
          <a:xfrm>
            <a:off x="3626635" y="4237217"/>
            <a:ext cx="1858300" cy="2556213"/>
          </a:xfrm>
          <a:prstGeom prst="rect">
            <a:avLst/>
          </a:prstGeom>
          <a:noFill/>
        </p:spPr>
        <p:txBody>
          <a:bodyPr wrap="square" lIns="72000" tIns="45720" rIns="72000" bIns="45720" rtlCol="0" anchor="t">
            <a:spAutoFit/>
          </a:bodyPr>
          <a:lstStyle/>
          <a:p>
            <a:pPr>
              <a:lnSpc>
                <a:spcPct val="130000"/>
              </a:lnSpc>
            </a:pPr>
            <a:r>
              <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モバイル非接触</a:t>
            </a:r>
            <a:r>
              <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IC</a:t>
            </a: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通信マーク      　　</a:t>
            </a:r>
            <a:endPar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にマイナンバーカードの</a:t>
            </a:r>
            <a:endPar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中心をピッタリと当ててしばらく待ちます</a:t>
            </a:r>
          </a:p>
        </p:txBody>
      </p:sp>
      <p:pic>
        <p:nvPicPr>
          <p:cNvPr id="6" name="Picture 2">
            <a:extLst>
              <a:ext uri="{FF2B5EF4-FFF2-40B4-BE49-F238E27FC236}">
                <a16:creationId xmlns:a16="http://schemas.microsoft.com/office/drawing/2014/main" id="{99F34897-D8FD-D196-B7C1-EE604086D99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718575" y="5001105"/>
            <a:ext cx="354007" cy="31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14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4C3334B-E6BB-219A-9E62-F436567B29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918" b="11335"/>
          <a:stretch/>
        </p:blipFill>
        <p:spPr>
          <a:xfrm>
            <a:off x="3357606" y="2386840"/>
            <a:ext cx="2428785" cy="419291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❾</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485787" y="5949280"/>
            <a:ext cx="2166333" cy="535839"/>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マイナンバーカードをスマホで読み取ります</a:t>
            </a:r>
          </a:p>
        </p:txBody>
      </p:sp>
    </p:spTree>
    <p:extLst>
      <p:ext uri="{BB962C8B-B14F-4D97-AF65-F5344CB8AC3E}">
        <p14:creationId xmlns:p14="http://schemas.microsoft.com/office/powerpoint/2010/main" val="373611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D07189F6-5126-83C1-C190-2F942DBFDFE5}"/>
              </a:ext>
            </a:extLst>
          </p:cNvPr>
          <p:cNvGrpSpPr/>
          <p:nvPr/>
        </p:nvGrpSpPr>
        <p:grpSpPr>
          <a:xfrm>
            <a:off x="5650301" y="2393647"/>
            <a:ext cx="2085200" cy="4347721"/>
            <a:chOff x="-2628799" y="1412776"/>
            <a:chExt cx="2175109" cy="5164298"/>
          </a:xfrm>
        </p:grpSpPr>
        <p:pic>
          <p:nvPicPr>
            <p:cNvPr id="30" name="図 29">
              <a:extLst>
                <a:ext uri="{FF2B5EF4-FFF2-40B4-BE49-F238E27FC236}">
                  <a16:creationId xmlns:a16="http://schemas.microsoft.com/office/drawing/2014/main" id="{CB868D6C-87B7-7E84-008B-BAF99879F4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236" t="20220" r="3432" b="5230"/>
            <a:stretch/>
          </p:blipFill>
          <p:spPr>
            <a:xfrm>
              <a:off x="-2618920" y="1459892"/>
              <a:ext cx="2165230" cy="5112568"/>
            </a:xfrm>
            <a:prstGeom prst="rect">
              <a:avLst/>
            </a:prstGeom>
          </p:spPr>
        </p:pic>
        <p:sp>
          <p:nvSpPr>
            <p:cNvPr id="32" name="正方形/長方形 31">
              <a:extLst>
                <a:ext uri="{FF2B5EF4-FFF2-40B4-BE49-F238E27FC236}">
                  <a16:creationId xmlns:a16="http://schemas.microsoft.com/office/drawing/2014/main" id="{62635120-19D6-B261-7F3B-5309CA222BDB}"/>
                </a:ext>
              </a:extLst>
            </p:cNvPr>
            <p:cNvSpPr/>
            <p:nvPr/>
          </p:nvSpPr>
          <p:spPr>
            <a:xfrm>
              <a:off x="-2628799" y="1412776"/>
              <a:ext cx="2157889" cy="5164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56D60908-00BA-F353-8FF7-C89541CE80CA}"/>
              </a:ext>
            </a:extLst>
          </p:cNvPr>
          <p:cNvGrpSpPr/>
          <p:nvPr/>
        </p:nvGrpSpPr>
        <p:grpSpPr>
          <a:xfrm>
            <a:off x="1441625" y="2378011"/>
            <a:ext cx="2082204" cy="4348581"/>
            <a:chOff x="-2700808" y="1700808"/>
            <a:chExt cx="2489053" cy="4976686"/>
          </a:xfrm>
        </p:grpSpPr>
        <p:pic>
          <p:nvPicPr>
            <p:cNvPr id="11" name="図 10">
              <a:extLst>
                <a:ext uri="{FF2B5EF4-FFF2-40B4-BE49-F238E27FC236}">
                  <a16:creationId xmlns:a16="http://schemas.microsoft.com/office/drawing/2014/main" id="{48E94CC7-3E3B-7861-A3C8-29E3B11F604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841" t="24754" r="4072" b="2798"/>
            <a:stretch/>
          </p:blipFill>
          <p:spPr>
            <a:xfrm>
              <a:off x="-2700808" y="1708942"/>
              <a:ext cx="2489053" cy="4968552"/>
            </a:xfrm>
            <a:prstGeom prst="rect">
              <a:avLst/>
            </a:prstGeom>
          </p:spPr>
        </p:pic>
        <p:sp>
          <p:nvSpPr>
            <p:cNvPr id="22" name="正方形/長方形 21">
              <a:extLst>
                <a:ext uri="{FF2B5EF4-FFF2-40B4-BE49-F238E27FC236}">
                  <a16:creationId xmlns:a16="http://schemas.microsoft.com/office/drawing/2014/main" id="{9346AF99-B7BA-F9A3-7AA2-B9215C39F1F6}"/>
                </a:ext>
              </a:extLst>
            </p:cNvPr>
            <p:cNvSpPr/>
            <p:nvPr/>
          </p:nvSpPr>
          <p:spPr>
            <a:xfrm>
              <a:off x="-2700808" y="1700808"/>
              <a:ext cx="2489053" cy="4968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署名用電子証明書パスワードを入力して「次へ」をダブルタップします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新しいパスワードを数字</a:t>
            </a:r>
            <a:r>
              <a:rPr lang="en-US" altLang="ja-JP">
                <a:solidFill>
                  <a:prstClr val="black"/>
                </a:solidFill>
                <a:latin typeface="BIZ UDPゴシック" panose="020B0400000000000000" pitchFamily="50" charset="-128"/>
                <a:ea typeface="BIZ UDPゴシック" panose="020B0400000000000000" pitchFamily="50" charset="-128"/>
              </a:rPr>
              <a:t>4</a:t>
            </a:r>
            <a:r>
              <a:rPr lang="ja-JP" altLang="en-US">
                <a:solidFill>
                  <a:prstClr val="black"/>
                </a:solidFill>
                <a:latin typeface="BIZ UDPゴシック" panose="020B0400000000000000" pitchFamily="50" charset="-128"/>
                <a:ea typeface="BIZ UDPゴシック" panose="020B0400000000000000" pitchFamily="50" charset="-128"/>
              </a:rPr>
              <a:t>桁で入力し「次へ」をダブルタップします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333043" y="4221088"/>
            <a:ext cx="2317084" cy="2558926"/>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スマホ用署名用電子証明書のパスワードの設定</a:t>
            </a:r>
            <a:endParaRPr lang="en-US" altLang="ja-JP"/>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スマホ用署名用電子証明書を利用申請している場合の項目です</a:t>
            </a:r>
          </a:p>
        </p:txBody>
      </p:sp>
      <p:sp>
        <p:nvSpPr>
          <p:cNvPr id="33" name="四角形: 角を丸くする 32">
            <a:extLst>
              <a:ext uri="{FF2B5EF4-FFF2-40B4-BE49-F238E27FC236}">
                <a16:creationId xmlns:a16="http://schemas.microsoft.com/office/drawing/2014/main" id="{1BC69D69-338B-494C-B919-A3B7CA4F810B}"/>
              </a:ext>
            </a:extLst>
          </p:cNvPr>
          <p:cNvSpPr/>
          <p:nvPr/>
        </p:nvSpPr>
        <p:spPr>
          <a:xfrm>
            <a:off x="5549567" y="4032176"/>
            <a:ext cx="2317084" cy="2747838"/>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1512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199CA9E-5C76-55CD-E723-74C4BD5D5268}"/>
              </a:ext>
            </a:extLst>
          </p:cNvPr>
          <p:cNvGrpSpPr>
            <a:grpSpLocks noChangeAspect="1"/>
          </p:cNvGrpSpPr>
          <p:nvPr/>
        </p:nvGrpSpPr>
        <p:grpSpPr>
          <a:xfrm>
            <a:off x="3491880" y="2411992"/>
            <a:ext cx="2153077" cy="4320000"/>
            <a:chOff x="-3155136" y="815975"/>
            <a:chExt cx="2766350" cy="5567141"/>
          </a:xfrm>
        </p:grpSpPr>
        <p:sp>
          <p:nvSpPr>
            <p:cNvPr id="6" name="正方形/長方形 5">
              <a:extLst>
                <a:ext uri="{FF2B5EF4-FFF2-40B4-BE49-F238E27FC236}">
                  <a16:creationId xmlns:a16="http://schemas.microsoft.com/office/drawing/2014/main" id="{05FF0D65-FD4E-0CB4-91DF-70DFCAFFB7AC}"/>
                </a:ext>
              </a:extLst>
            </p:cNvPr>
            <p:cNvSpPr/>
            <p:nvPr/>
          </p:nvSpPr>
          <p:spPr>
            <a:xfrm>
              <a:off x="-3155136" y="815975"/>
              <a:ext cx="2766349" cy="5565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4A85081-1212-4F6C-DD80-7EB6790527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455" t="12200" r="5240" b="6951"/>
            <a:stretch/>
          </p:blipFill>
          <p:spPr>
            <a:xfrm>
              <a:off x="-3132856" y="838500"/>
              <a:ext cx="2744070" cy="5544616"/>
            </a:xfrm>
            <a:prstGeom prst="rect">
              <a:avLst/>
            </a:prstGeom>
          </p:spPr>
        </p:pic>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申請完了</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画面が表示されます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スマホ用署名用電子証明書のパスワードの設定</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2-D</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スマホ用署名用電子証明書を利用申請している場合の項目です</a:t>
            </a:r>
          </a:p>
        </p:txBody>
      </p:sp>
      <p:sp>
        <p:nvSpPr>
          <p:cNvPr id="4" name="テキスト ボックス 3">
            <a:extLst>
              <a:ext uri="{FF2B5EF4-FFF2-40B4-BE49-F238E27FC236}">
                <a16:creationId xmlns:a16="http://schemas.microsoft.com/office/drawing/2014/main" id="{02DEA0BE-C948-1E60-CCCF-4991AC6DA54C}"/>
              </a:ext>
            </a:extLst>
          </p:cNvPr>
          <p:cNvSpPr txBox="1"/>
          <p:nvPr/>
        </p:nvSpPr>
        <p:spPr>
          <a:xfrm>
            <a:off x="5739788" y="3869086"/>
            <a:ext cx="3229611" cy="755720"/>
          </a:xfrm>
          <a:prstGeom prst="rect">
            <a:avLst/>
          </a:prstGeom>
          <a:noFill/>
        </p:spPr>
        <p:txBody>
          <a:bodyPr wrap="square" lIns="91440" tIns="45720" rIns="91440" bIns="45720" rtlCol="0" anchor="t">
            <a:spAutoFit/>
          </a:bodyPr>
          <a:lstStyle/>
          <a:p>
            <a:pPr>
              <a:lnSpc>
                <a:spcPct val="130000"/>
              </a:lnSpc>
            </a:pPr>
            <a:r>
              <a:rPr lang="en-US" altLang="ja-JP"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数分後にプッシュ通知が</a:t>
            </a:r>
            <a:endParaRPr lang="en-US" altLang="ja-JP"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届きます</a:t>
            </a:r>
          </a:p>
        </p:txBody>
      </p:sp>
    </p:spTree>
    <p:extLst>
      <p:ext uri="{BB962C8B-B14F-4D97-AF65-F5344CB8AC3E}">
        <p14:creationId xmlns:p14="http://schemas.microsoft.com/office/powerpoint/2010/main" val="326764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4BF210-E523-CFEE-BD99-784EED3E2B0C}"/>
              </a:ext>
            </a:extLst>
          </p:cNvPr>
          <p:cNvPicPr>
            <a:picLocks noChangeAspect="1"/>
          </p:cNvPicPr>
          <p:nvPr/>
        </p:nvPicPr>
        <p:blipFill>
          <a:blip r:embed="rId4"/>
          <a:stretch>
            <a:fillRect/>
          </a:stretch>
        </p:blipFill>
        <p:spPr>
          <a:xfrm>
            <a:off x="5586580" y="2357678"/>
            <a:ext cx="2148707" cy="4474933"/>
          </a:xfrm>
          <a:prstGeom prst="rect">
            <a:avLst/>
          </a:prstGeom>
        </p:spPr>
      </p:pic>
      <p:grpSp>
        <p:nvGrpSpPr>
          <p:cNvPr id="6" name="グループ化 5">
            <a:extLst>
              <a:ext uri="{FF2B5EF4-FFF2-40B4-BE49-F238E27FC236}">
                <a16:creationId xmlns:a16="http://schemas.microsoft.com/office/drawing/2014/main" id="{70E1C181-3CA3-B66B-3C26-60BB02B1B24B}"/>
              </a:ext>
            </a:extLst>
          </p:cNvPr>
          <p:cNvGrpSpPr/>
          <p:nvPr/>
        </p:nvGrpSpPr>
        <p:grpSpPr>
          <a:xfrm>
            <a:off x="1352725" y="2354890"/>
            <a:ext cx="2194195" cy="4433685"/>
            <a:chOff x="909030" y="2636912"/>
            <a:chExt cx="1660314" cy="3557779"/>
          </a:xfrm>
        </p:grpSpPr>
        <p:pic>
          <p:nvPicPr>
            <p:cNvPr id="10" name="図 9">
              <a:extLst>
                <a:ext uri="{FF2B5EF4-FFF2-40B4-BE49-F238E27FC236}">
                  <a16:creationId xmlns:a16="http://schemas.microsoft.com/office/drawing/2014/main" id="{50A51813-B5C7-A87F-C6F8-2AC4F9E8763F}"/>
                </a:ext>
              </a:extLst>
            </p:cNvPr>
            <p:cNvPicPr>
              <a:picLocks noChangeAspect="1"/>
            </p:cNvPicPr>
            <p:nvPr/>
          </p:nvPicPr>
          <p:blipFill rotWithShape="1">
            <a:blip r:embed="rId5"/>
            <a:srcRect t="3950"/>
            <a:stretch/>
          </p:blipFill>
          <p:spPr>
            <a:xfrm>
              <a:off x="909030" y="2666638"/>
              <a:ext cx="1660314" cy="3528053"/>
            </a:xfrm>
            <a:prstGeom prst="rect">
              <a:avLst/>
            </a:prstGeom>
          </p:spPr>
        </p:pic>
        <p:sp>
          <p:nvSpPr>
            <p:cNvPr id="11" name="正方形/長方形 10">
              <a:extLst>
                <a:ext uri="{FF2B5EF4-FFF2-40B4-BE49-F238E27FC236}">
                  <a16:creationId xmlns:a16="http://schemas.microsoft.com/office/drawing/2014/main" id="{D5710851-7DF5-D49E-8CA8-8C22014F81D3}"/>
                </a:ext>
              </a:extLst>
            </p:cNvPr>
            <p:cNvSpPr/>
            <p:nvPr/>
          </p:nvSpPr>
          <p:spPr>
            <a:xfrm>
              <a:off x="930286" y="2636912"/>
              <a:ext cx="1639058" cy="3528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「登録する」をダブルタップ</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処理が行われるので待ちます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452436" y="5085184"/>
            <a:ext cx="1967436" cy="45564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2-E</a:t>
            </a:r>
            <a:endParaRPr kumimoji="0" lang="ja-JP" altLang="en-US" kern="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プッシュ通知が届いた後、スマホ用電子証明書の登録をします</a:t>
            </a:r>
          </a:p>
        </p:txBody>
      </p:sp>
    </p:spTree>
    <p:extLst>
      <p:ext uri="{BB962C8B-B14F-4D97-AF65-F5344CB8AC3E}">
        <p14:creationId xmlns:p14="http://schemas.microsoft.com/office/powerpoint/2010/main" val="608535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04CDC0B-5C19-2579-2D2F-B615194141C9}"/>
              </a:ext>
            </a:extLst>
          </p:cNvPr>
          <p:cNvGrpSpPr>
            <a:grpSpLocks noChangeAspect="1"/>
          </p:cNvGrpSpPr>
          <p:nvPr/>
        </p:nvGrpSpPr>
        <p:grpSpPr>
          <a:xfrm>
            <a:off x="3552986" y="2435386"/>
            <a:ext cx="2099134" cy="4296606"/>
            <a:chOff x="6694468" y="2603312"/>
            <a:chExt cx="1678717" cy="3579829"/>
          </a:xfrm>
        </p:grpSpPr>
        <p:pic>
          <p:nvPicPr>
            <p:cNvPr id="5" name="図 4">
              <a:extLst>
                <a:ext uri="{FF2B5EF4-FFF2-40B4-BE49-F238E27FC236}">
                  <a16:creationId xmlns:a16="http://schemas.microsoft.com/office/drawing/2014/main" id="{E09FAE6D-CAAE-A2D2-B451-9AE56E23D4DE}"/>
                </a:ext>
              </a:extLst>
            </p:cNvPr>
            <p:cNvPicPr>
              <a:picLocks noChangeAspect="1"/>
            </p:cNvPicPr>
            <p:nvPr/>
          </p:nvPicPr>
          <p:blipFill rotWithShape="1">
            <a:blip r:embed="rId4"/>
            <a:srcRect t="2865" b="2831"/>
            <a:stretch/>
          </p:blipFill>
          <p:spPr>
            <a:xfrm>
              <a:off x="6694468" y="2621149"/>
              <a:ext cx="1678717" cy="3561992"/>
            </a:xfrm>
            <a:prstGeom prst="rect">
              <a:avLst/>
            </a:prstGeom>
          </p:spPr>
        </p:pic>
        <p:sp>
          <p:nvSpPr>
            <p:cNvPr id="6" name="正方形/長方形 5">
              <a:extLst>
                <a:ext uri="{FF2B5EF4-FFF2-40B4-BE49-F238E27FC236}">
                  <a16:creationId xmlns:a16="http://schemas.microsoft.com/office/drawing/2014/main" id="{AE71710E-E515-477A-8271-B27311545D62}"/>
                </a:ext>
              </a:extLst>
            </p:cNvPr>
            <p:cNvSpPr/>
            <p:nvPr/>
          </p:nvSpPr>
          <p:spPr>
            <a:xfrm>
              <a:off x="6694468" y="2603312"/>
              <a:ext cx="1632618" cy="3561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223484"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登録完了画面が表示されます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23</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2-E</a:t>
            </a:r>
            <a:endParaRPr kumimoji="0" lang="ja-JP" altLang="en-US" kern="0">
              <a:solidFill>
                <a:sysClr val="windowText" lastClr="000000"/>
              </a:solidFill>
            </a:endParaRP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プッシュ通知が届いた後、スマホ用電子証明書の登録をします</a:t>
            </a:r>
          </a:p>
        </p:txBody>
      </p:sp>
    </p:spTree>
    <p:extLst>
      <p:ext uri="{BB962C8B-B14F-4D97-AF65-F5344CB8AC3E}">
        <p14:creationId xmlns:p14="http://schemas.microsoft.com/office/powerpoint/2010/main" val="298532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Teams&#10;&#10;低い精度で自動的に生成された説明">
            <a:extLst>
              <a:ext uri="{FF2B5EF4-FFF2-40B4-BE49-F238E27FC236}">
                <a16:creationId xmlns:a16="http://schemas.microsoft.com/office/drawing/2014/main" id="{AA0A39A1-F59E-4CA5-1EFF-8F409A1E650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3533" b="4529"/>
          <a:stretch/>
        </p:blipFill>
        <p:spPr>
          <a:xfrm>
            <a:off x="1322844" y="2405815"/>
            <a:ext cx="2261839" cy="4320778"/>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9712C370-7DD9-C0C2-E6D3-4EFE84C9E79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3890" b="4325"/>
          <a:stretch/>
        </p:blipFill>
        <p:spPr>
          <a:xfrm>
            <a:off x="5528319" y="2406205"/>
            <a:ext cx="2265229" cy="431999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「メニュー」をダブルタップ</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スマホ用電子証明書の</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「失効」をダブルタップします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BE6BC854-16DD-04AE-A489-38CFC68A56F3}"/>
              </a:ext>
            </a:extLst>
          </p:cNvPr>
          <p:cNvSpPr/>
          <p:nvPr/>
        </p:nvSpPr>
        <p:spPr>
          <a:xfrm>
            <a:off x="5442334" y="5486401"/>
            <a:ext cx="2411251" cy="46464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453F115-9F44-72A1-3F8D-D26F4AC3FA39}"/>
              </a:ext>
            </a:extLst>
          </p:cNvPr>
          <p:cNvSpPr/>
          <p:nvPr/>
        </p:nvSpPr>
        <p:spPr>
          <a:xfrm>
            <a:off x="2843808" y="6381328"/>
            <a:ext cx="720080"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4412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10;&#10;低い精度で自動的に生成された説明">
            <a:extLst>
              <a:ext uri="{FF2B5EF4-FFF2-40B4-BE49-F238E27FC236}">
                <a16:creationId xmlns:a16="http://schemas.microsoft.com/office/drawing/2014/main" id="{843C856D-A868-A527-72C3-A8D5C8595F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123" b="7582"/>
          <a:stretch/>
        </p:blipFill>
        <p:spPr>
          <a:xfrm>
            <a:off x="5475252" y="2391026"/>
            <a:ext cx="2358802" cy="4327390"/>
          </a:xfrm>
          <a:prstGeom prst="rect">
            <a:avLst/>
          </a:prstGeom>
          <a:ln>
            <a:solidFill>
              <a:schemeClr val="tx1"/>
            </a:solidFill>
          </a:ln>
        </p:spPr>
      </p:pic>
      <p:sp>
        <p:nvSpPr>
          <p:cNvPr id="10" name="四角形: 角を丸くする 9">
            <a:extLst>
              <a:ext uri="{FF2B5EF4-FFF2-40B4-BE49-F238E27FC236}">
                <a16:creationId xmlns:a16="http://schemas.microsoft.com/office/drawing/2014/main" id="{D1D4EA6C-C4D7-1FED-5467-CA870146D988}"/>
              </a:ext>
            </a:extLst>
          </p:cNvPr>
          <p:cNvSpPr/>
          <p:nvPr/>
        </p:nvSpPr>
        <p:spPr>
          <a:xfrm>
            <a:off x="5547031" y="5661248"/>
            <a:ext cx="2214591"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ダイアグラム&#10;&#10;低い精度で自動的に生成された説明">
            <a:extLst>
              <a:ext uri="{FF2B5EF4-FFF2-40B4-BE49-F238E27FC236}">
                <a16:creationId xmlns:a16="http://schemas.microsoft.com/office/drawing/2014/main" id="{4540AD65-CF1E-41F7-56EA-6F7F624F1D5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123" b="7582"/>
          <a:stretch/>
        </p:blipFill>
        <p:spPr>
          <a:xfrm>
            <a:off x="1277517" y="2391026"/>
            <a:ext cx="2358802" cy="432739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スマホ用電子証明書の失効に関するチェックを入れます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「はじめる」をダブルタップ</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します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199001" y="4879049"/>
            <a:ext cx="464797" cy="69548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5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CA8A5053-EB1E-5216-18A3-8B761FA8BF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023" b="4731"/>
          <a:stretch/>
        </p:blipFill>
        <p:spPr>
          <a:xfrm>
            <a:off x="1316868" y="2395575"/>
            <a:ext cx="2278618" cy="4320000"/>
          </a:xfrm>
          <a:prstGeom prst="rect">
            <a:avLst/>
          </a:prstGeom>
          <a:ln>
            <a:solidFill>
              <a:schemeClr val="tx1"/>
            </a:solidFill>
          </a:ln>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FA8C4B76-94A8-00EF-69D9-D280706AE03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023" b="4731"/>
          <a:stretch/>
        </p:blipFill>
        <p:spPr>
          <a:xfrm>
            <a:off x="5501550" y="2395575"/>
            <a:ext cx="2278618"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注意事項を確認します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183233" y="3855116"/>
            <a:ext cx="2459218" cy="98128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6B6E756-A780-E331-4657-44071B6638E6}"/>
              </a:ext>
            </a:extLst>
          </p:cNvPr>
          <p:cNvSpPr/>
          <p:nvPr/>
        </p:nvSpPr>
        <p:spPr>
          <a:xfrm>
            <a:off x="5387250" y="4814811"/>
            <a:ext cx="2500375" cy="58477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279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42C30-F68C-4639-4FE9-1C072BCCB990}"/>
            </a:ext>
          </a:extLst>
        </p:cNvPr>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5957D03C-7AF1-593C-17F8-6C672D911CBF}"/>
              </a:ext>
            </a:extLst>
          </p:cNvPr>
          <p:cNvGrpSpPr/>
          <p:nvPr/>
        </p:nvGrpSpPr>
        <p:grpSpPr>
          <a:xfrm>
            <a:off x="1818414" y="830323"/>
            <a:ext cx="6955038" cy="2665416"/>
            <a:chOff x="1818414" y="468811"/>
            <a:chExt cx="6955038" cy="2665416"/>
          </a:xfrm>
        </p:grpSpPr>
        <p:sp>
          <p:nvSpPr>
            <p:cNvPr id="13" name="テキスト ボックス 12">
              <a:extLst>
                <a:ext uri="{FF2B5EF4-FFF2-40B4-BE49-F238E27FC236}">
                  <a16:creationId xmlns:a16="http://schemas.microsoft.com/office/drawing/2014/main" id="{AC2D9A4B-0354-064B-459A-EA3EEF4A5305}"/>
                </a:ext>
              </a:extLst>
            </p:cNvPr>
            <p:cNvSpPr txBox="1"/>
            <p:nvPr/>
          </p:nvSpPr>
          <p:spPr>
            <a:xfrm>
              <a:off x="1818414" y="468811"/>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a:t>
              </a: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 iPhone</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のマイナンバーカードの利用方法 </a:t>
              </a:r>
            </a:p>
          </p:txBody>
        </p:sp>
        <p:sp>
          <p:nvSpPr>
            <p:cNvPr id="2" name="正方形/長方形 1">
              <a:extLst>
                <a:ext uri="{FF2B5EF4-FFF2-40B4-BE49-F238E27FC236}">
                  <a16:creationId xmlns:a16="http://schemas.microsoft.com/office/drawing/2014/main" id="{B4A6AAA2-61B3-CE5A-9A57-0BB837787413}"/>
                </a:ext>
              </a:extLst>
            </p:cNvPr>
            <p:cNvSpPr/>
            <p:nvPr/>
          </p:nvSpPr>
          <p:spPr>
            <a:xfrm>
              <a:off x="2544226" y="866669"/>
              <a:ext cx="6229226" cy="2267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申請開始前の確認事項</a:t>
              </a:r>
              <a:r>
                <a:rPr lang="en-US" altLang="ja-JP" sz="1600">
                  <a:ln w="0"/>
                  <a:solidFill>
                    <a:schemeClr val="tx1"/>
                  </a:solidFill>
                  <a:latin typeface="BIZ UDPゴシック" panose="020B0400000000000000" pitchFamily="50" charset="-128"/>
                  <a:ea typeface="BIZ UDPゴシック" panose="020B0400000000000000" pitchFamily="50" charset="-128"/>
                </a:rPr>
                <a:t>…………………………………………P29</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ja-JP" altLang="en-US" sz="1600">
                  <a:ln w="0"/>
                  <a:solidFill>
                    <a:schemeClr val="tx1"/>
                  </a:solidFill>
                  <a:latin typeface="BIZ UDPゴシック" panose="020B0400000000000000" pitchFamily="50" charset="-128"/>
                  <a:ea typeface="BIZ UDPゴシック" panose="020B0400000000000000" pitchFamily="50" charset="-128"/>
                </a:rPr>
                <a:t>マイナポータルアプリのインストール</a:t>
              </a:r>
              <a:r>
                <a:rPr lang="en-US" altLang="ja-JP" sz="1600">
                  <a:ln w="0"/>
                  <a:solidFill>
                    <a:schemeClr val="tx1"/>
                  </a:solidFill>
                  <a:latin typeface="BIZ UDPゴシック" panose="020B0400000000000000" pitchFamily="50" charset="-128"/>
                  <a:ea typeface="BIZ UDPゴシック" panose="020B0400000000000000" pitchFamily="50" charset="-128"/>
                </a:rPr>
                <a:t>…………………………P31</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のマイナンバーカードを申請する</a:t>
              </a:r>
              <a:r>
                <a:rPr lang="en-US" altLang="ja-JP" sz="1600">
                  <a:ln w="0"/>
                  <a:solidFill>
                    <a:schemeClr val="tx1"/>
                  </a:solidFill>
                  <a:latin typeface="BIZ UDPゴシック" panose="020B0400000000000000" pitchFamily="50" charset="-128"/>
                  <a:ea typeface="BIZ UDPゴシック" panose="020B0400000000000000" pitchFamily="50" charset="-128"/>
                </a:rPr>
                <a:t>………………………P34</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のマイナンバーカードを追加する</a:t>
              </a:r>
              <a:r>
                <a:rPr lang="en-US" altLang="ja-JP" sz="1600">
                  <a:ln w="0"/>
                  <a:solidFill>
                    <a:schemeClr val="tx1"/>
                  </a:solidFill>
                  <a:latin typeface="BIZ UDPゴシック" panose="020B0400000000000000" pitchFamily="50" charset="-128"/>
                  <a:ea typeface="BIZ UDPゴシック" panose="020B0400000000000000" pitchFamily="50" charset="-128"/>
                </a:rPr>
                <a:t>………………………P38</a:t>
              </a:r>
              <a:endParaRPr lang="en-US" altLang="ja-JP" sz="1600" strike="sngStrike">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のマイナンバーカードの利用をやめる手続き</a:t>
              </a:r>
              <a:r>
                <a:rPr lang="en-US" altLang="ja-JP" sz="1600">
                  <a:ln w="0"/>
                  <a:solidFill>
                    <a:schemeClr val="tx1"/>
                  </a:solidFill>
                  <a:latin typeface="BIZ UDPゴシック" panose="020B0400000000000000" pitchFamily="50" charset="-128"/>
                  <a:ea typeface="BIZ UDPゴシック" panose="020B0400000000000000" pitchFamily="50" charset="-128"/>
                </a:rPr>
                <a:t>…………P42</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別の</a:t>
              </a: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のマイナンバーカードを削除する</a:t>
              </a:r>
              <a:r>
                <a:rPr lang="en-US" altLang="ja-JP" sz="1600">
                  <a:ln w="0"/>
                  <a:solidFill>
                    <a:schemeClr val="tx1"/>
                  </a:solidFill>
                  <a:latin typeface="BIZ UDPゴシック" panose="020B0400000000000000" pitchFamily="50" charset="-128"/>
                  <a:ea typeface="BIZ UDPゴシック" panose="020B0400000000000000" pitchFamily="50" charset="-128"/>
                </a:rPr>
                <a:t>…………………P47</a:t>
              </a:r>
            </a:p>
          </p:txBody>
        </p:sp>
        <p:sp>
          <p:nvSpPr>
            <p:cNvPr id="3" name="正方形/長方形 2">
              <a:extLst>
                <a:ext uri="{FF2B5EF4-FFF2-40B4-BE49-F238E27FC236}">
                  <a16:creationId xmlns:a16="http://schemas.microsoft.com/office/drawing/2014/main" id="{1EA96BCC-228F-9433-903F-3116FA218925}"/>
                </a:ext>
              </a:extLst>
            </p:cNvPr>
            <p:cNvSpPr/>
            <p:nvPr/>
          </p:nvSpPr>
          <p:spPr>
            <a:xfrm>
              <a:off x="1871664" y="866669"/>
              <a:ext cx="675592" cy="2267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3-C </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3-D</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3-E</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3-F</a:t>
              </a:r>
            </a:p>
          </p:txBody>
        </p:sp>
      </p:grpSp>
      <p:grpSp>
        <p:nvGrpSpPr>
          <p:cNvPr id="8" name="グループ化 7">
            <a:extLst>
              <a:ext uri="{FF2B5EF4-FFF2-40B4-BE49-F238E27FC236}">
                <a16:creationId xmlns:a16="http://schemas.microsoft.com/office/drawing/2014/main" id="{591CF7AC-68D5-780C-3B9E-27610ED4CA7A}"/>
              </a:ext>
            </a:extLst>
          </p:cNvPr>
          <p:cNvGrpSpPr/>
          <p:nvPr/>
        </p:nvGrpSpPr>
        <p:grpSpPr>
          <a:xfrm>
            <a:off x="1818414" y="4975748"/>
            <a:ext cx="6955038" cy="1176212"/>
            <a:chOff x="1818414" y="4614236"/>
            <a:chExt cx="6955038" cy="1176212"/>
          </a:xfrm>
        </p:grpSpPr>
        <p:sp>
          <p:nvSpPr>
            <p:cNvPr id="4" name="正方形/長方形 3">
              <a:extLst>
                <a:ext uri="{FF2B5EF4-FFF2-40B4-BE49-F238E27FC236}">
                  <a16:creationId xmlns:a16="http://schemas.microsoft.com/office/drawing/2014/main" id="{001A9B06-C252-C957-DC83-F4310A33977D}"/>
                </a:ext>
              </a:extLst>
            </p:cNvPr>
            <p:cNvSpPr/>
            <p:nvPr/>
          </p:nvSpPr>
          <p:spPr>
            <a:xfrm>
              <a:off x="2544226" y="5015657"/>
              <a:ext cx="6229226" cy="774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よくあるご質問</a:t>
              </a:r>
              <a:r>
                <a:rPr lang="en-US" altLang="ja-JP" sz="1600">
                  <a:ln w="0"/>
                  <a:solidFill>
                    <a:prstClr val="black"/>
                  </a:solidFill>
                  <a:latin typeface="BIZ UDPゴシック" panose="020B0400000000000000" pitchFamily="50" charset="-128"/>
                  <a:ea typeface="BIZ UDPゴシック" panose="020B0400000000000000" pitchFamily="50" charset="-128"/>
                </a:rPr>
                <a:t>…………………………………………………P61</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紛失時の対応</a:t>
              </a:r>
              <a:r>
                <a:rPr lang="en-US" altLang="ja-JP" sz="1600">
                  <a:ln w="0"/>
                  <a:solidFill>
                    <a:prstClr val="black"/>
                  </a:solidFill>
                  <a:latin typeface="BIZ UDPゴシック" panose="020B0400000000000000" pitchFamily="50" charset="-128"/>
                  <a:ea typeface="BIZ UDPゴシック" panose="020B0400000000000000" pitchFamily="50" charset="-128"/>
                </a:rPr>
                <a:t>………………………………………………………P63</a:t>
              </a:r>
            </a:p>
          </p:txBody>
        </p:sp>
        <p:sp>
          <p:nvSpPr>
            <p:cNvPr id="5" name="正方形/長方形 4">
              <a:extLst>
                <a:ext uri="{FF2B5EF4-FFF2-40B4-BE49-F238E27FC236}">
                  <a16:creationId xmlns:a16="http://schemas.microsoft.com/office/drawing/2014/main" id="{98CA503C-11F1-BC88-F7B0-E749B4FC4872}"/>
                </a:ext>
              </a:extLst>
            </p:cNvPr>
            <p:cNvSpPr/>
            <p:nvPr/>
          </p:nvSpPr>
          <p:spPr>
            <a:xfrm>
              <a:off x="1875470" y="5013118"/>
              <a:ext cx="675592" cy="777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5-A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5-B</a:t>
              </a:r>
            </a:p>
          </p:txBody>
        </p:sp>
        <p:sp>
          <p:nvSpPr>
            <p:cNvPr id="6" name="テキスト ボックス 5">
              <a:extLst>
                <a:ext uri="{FF2B5EF4-FFF2-40B4-BE49-F238E27FC236}">
                  <a16:creationId xmlns:a16="http://schemas.microsoft.com/office/drawing/2014/main" id="{40C87B47-CF70-2E8D-798B-A0E39873AE1D}"/>
                </a:ext>
              </a:extLst>
            </p:cNvPr>
            <p:cNvSpPr txBox="1"/>
            <p:nvPr/>
          </p:nvSpPr>
          <p:spPr>
            <a:xfrm>
              <a:off x="1818414" y="4614236"/>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5</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．よくあるご質問等 </a:t>
              </a:r>
            </a:p>
          </p:txBody>
        </p:sp>
      </p:grpSp>
      <p:grpSp>
        <p:nvGrpSpPr>
          <p:cNvPr id="9" name="グループ化 8">
            <a:extLst>
              <a:ext uri="{FF2B5EF4-FFF2-40B4-BE49-F238E27FC236}">
                <a16:creationId xmlns:a16="http://schemas.microsoft.com/office/drawing/2014/main" id="{80FD64FF-0C40-FDAE-3149-88FD87796357}"/>
              </a:ext>
            </a:extLst>
          </p:cNvPr>
          <p:cNvGrpSpPr/>
          <p:nvPr/>
        </p:nvGrpSpPr>
        <p:grpSpPr>
          <a:xfrm>
            <a:off x="1818414" y="3591584"/>
            <a:ext cx="6955038" cy="1288319"/>
            <a:chOff x="1818414" y="3325917"/>
            <a:chExt cx="6955038" cy="1288319"/>
          </a:xfrm>
        </p:grpSpPr>
        <p:sp>
          <p:nvSpPr>
            <p:cNvPr id="15" name="正方形/長方形 14">
              <a:extLst>
                <a:ext uri="{FF2B5EF4-FFF2-40B4-BE49-F238E27FC236}">
                  <a16:creationId xmlns:a16="http://schemas.microsoft.com/office/drawing/2014/main" id="{CED2B499-0492-A7C4-3773-D5D6E75D2587}"/>
                </a:ext>
              </a:extLst>
            </p:cNvPr>
            <p:cNvSpPr/>
            <p:nvPr/>
          </p:nvSpPr>
          <p:spPr>
            <a:xfrm>
              <a:off x="2544226" y="3723775"/>
              <a:ext cx="6229226" cy="890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機種変更する時の手続き</a:t>
              </a:r>
              <a:r>
                <a:rPr lang="en-US" altLang="ja-JP" sz="1600">
                  <a:ln w="0"/>
                  <a:solidFill>
                    <a:schemeClr val="tx1"/>
                  </a:solidFill>
                  <a:latin typeface="BIZ UDPゴシック" panose="020B0400000000000000" pitchFamily="50" charset="-128"/>
                  <a:ea typeface="BIZ UDPゴシック" panose="020B0400000000000000" pitchFamily="50" charset="-128"/>
                </a:rPr>
                <a:t>………………………………………P51</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en-US" altLang="ja-JP" sz="1600">
                  <a:ln w="0"/>
                  <a:solidFill>
                    <a:schemeClr val="tx1"/>
                  </a:solidFill>
                  <a:latin typeface="BIZ UDPゴシック" panose="020B0400000000000000" pitchFamily="50" charset="-128"/>
                  <a:ea typeface="BIZ UDPゴシック" panose="020B0400000000000000" pitchFamily="50" charset="-128"/>
                </a:rPr>
                <a:t>Android</a:t>
              </a:r>
              <a:r>
                <a:rPr lang="ja-JP" altLang="en-US" sz="1600">
                  <a:ln w="0"/>
                  <a:solidFill>
                    <a:schemeClr val="tx1"/>
                  </a:solidFill>
                  <a:latin typeface="BIZ UDPゴシック" panose="020B0400000000000000" pitchFamily="50" charset="-128"/>
                  <a:ea typeface="BIZ UDPゴシック" panose="020B0400000000000000" pitchFamily="50" charset="-128"/>
                </a:rPr>
                <a:t>スマホ用電子証明書を機種変更する</a:t>
              </a:r>
              <a:r>
                <a:rPr lang="en-US" altLang="ja-JP" sz="1600">
                  <a:ln w="0"/>
                  <a:solidFill>
                    <a:schemeClr val="tx1"/>
                  </a:solidFill>
                  <a:latin typeface="BIZ UDPゴシック" panose="020B0400000000000000" pitchFamily="50" charset="-128"/>
                  <a:ea typeface="BIZ UDPゴシック" panose="020B0400000000000000" pitchFamily="50" charset="-128"/>
                </a:rPr>
                <a:t>…………………P53</a:t>
              </a:r>
            </a:p>
          </p:txBody>
        </p:sp>
        <p:sp>
          <p:nvSpPr>
            <p:cNvPr id="16" name="正方形/長方形 15">
              <a:extLst>
                <a:ext uri="{FF2B5EF4-FFF2-40B4-BE49-F238E27FC236}">
                  <a16:creationId xmlns:a16="http://schemas.microsoft.com/office/drawing/2014/main" id="{73CBB115-10AD-DE6B-B5CF-9875910002F4}"/>
                </a:ext>
              </a:extLst>
            </p:cNvPr>
            <p:cNvSpPr/>
            <p:nvPr/>
          </p:nvSpPr>
          <p:spPr>
            <a:xfrm>
              <a:off x="1871664" y="3723775"/>
              <a:ext cx="675592" cy="890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4-B</a:t>
              </a:r>
            </a:p>
          </p:txBody>
        </p:sp>
        <p:sp>
          <p:nvSpPr>
            <p:cNvPr id="14" name="テキスト ボックス 13">
              <a:extLst>
                <a:ext uri="{FF2B5EF4-FFF2-40B4-BE49-F238E27FC236}">
                  <a16:creationId xmlns:a16="http://schemas.microsoft.com/office/drawing/2014/main" id="{7C010DB7-91D5-03EE-876C-610419D79392}"/>
                </a:ext>
              </a:extLst>
            </p:cNvPr>
            <p:cNvSpPr txBox="1"/>
            <p:nvPr/>
          </p:nvSpPr>
          <p:spPr>
            <a:xfrm>
              <a:off x="1818414" y="3325917"/>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4</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a:t>
              </a: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 </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機種変更する時の手続き</a:t>
              </a:r>
            </a:p>
          </p:txBody>
        </p:sp>
      </p:grpSp>
    </p:spTree>
    <p:extLst>
      <p:ext uri="{BB962C8B-B14F-4D97-AF65-F5344CB8AC3E}">
        <p14:creationId xmlns:p14="http://schemas.microsoft.com/office/powerpoint/2010/main" val="1140761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C677AC59-D105-1B3A-9784-B698EC0BFA0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5419" b="6032"/>
          <a:stretch/>
        </p:blipFill>
        <p:spPr>
          <a:xfrm>
            <a:off x="5436096" y="2382752"/>
            <a:ext cx="2372234" cy="4364548"/>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C5B6AA4C-5B1F-B9E4-C29D-5C5AAA1B05F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4689" b="4065"/>
          <a:stretch/>
        </p:blipFill>
        <p:spPr>
          <a:xfrm>
            <a:off x="1321883" y="2382752"/>
            <a:ext cx="2302115" cy="436454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486098"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「失効する」をダブルタップします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52545"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失効完了画面が表示されます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4CCFB6A5-53C9-539F-80D6-DABE325C4D01}"/>
              </a:ext>
            </a:extLst>
          </p:cNvPr>
          <p:cNvSpPr/>
          <p:nvPr/>
        </p:nvSpPr>
        <p:spPr>
          <a:xfrm>
            <a:off x="1156772" y="5769437"/>
            <a:ext cx="2588962" cy="44427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096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223C370F-7E22-7E8C-AA7F-EE12138B47B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a:solidFill>
                  <a:schemeClr val="accent1"/>
                </a:solidFill>
                <a:latin typeface="BIZ UDPゴシック" panose="020B0400000000000000" pitchFamily="50" charset="-128"/>
                <a:ea typeface="BIZ UDPゴシック" panose="020B0400000000000000" pitchFamily="50" charset="-128"/>
              </a:rPr>
              <a:t>iPhone</a:t>
            </a:r>
            <a:r>
              <a:rPr lang="ja-JP" altLang="en-US" sz="4799">
                <a:solidFill>
                  <a:schemeClr val="accent1"/>
                </a:solidFill>
                <a:latin typeface="BIZ UDPゴシック" panose="020B0400000000000000" pitchFamily="50" charset="-128"/>
                <a:ea typeface="BIZ UDPゴシック" panose="020B0400000000000000" pitchFamily="50" charset="-128"/>
              </a:rPr>
              <a:t>のマイナンバーカードの利用方法</a:t>
            </a:r>
          </a:p>
        </p:txBody>
      </p:sp>
      <p:sp>
        <p:nvSpPr>
          <p:cNvPr id="6" name="テキスト ボックス 5">
            <a:extLst>
              <a:ext uri="{FF2B5EF4-FFF2-40B4-BE49-F238E27FC236}">
                <a16:creationId xmlns:a16="http://schemas.microsoft.com/office/drawing/2014/main" id="{467CD406-CDAB-1821-64B1-1252007A0F00}"/>
              </a:ext>
            </a:extLst>
          </p:cNvPr>
          <p:cNvSpPr txBox="1"/>
          <p:nvPr/>
        </p:nvSpPr>
        <p:spPr>
          <a:xfrm>
            <a:off x="529389" y="1838448"/>
            <a:ext cx="1552073" cy="1446550"/>
          </a:xfrm>
          <a:prstGeom prst="rect">
            <a:avLst/>
          </a:prstGeom>
          <a:noFill/>
        </p:spPr>
        <p:txBody>
          <a:bodyPr wrap="square" rtlCol="0">
            <a:spAutoFit/>
          </a:bodyPr>
          <a:lstStyle/>
          <a:p>
            <a:pPr algn="ctr"/>
            <a:r>
              <a:rPr lang="ja-JP" altLang="en-US" sz="8800" b="1">
                <a:solidFill>
                  <a:schemeClr val="accent1"/>
                </a:solidFill>
                <a:latin typeface="BIZ UDPゴシック" panose="020B0400000000000000" pitchFamily="50" charset="-128"/>
                <a:ea typeface="BIZ UDPゴシック" panose="020B0400000000000000" pitchFamily="50" charset="-128"/>
              </a:rPr>
              <a:t>３</a:t>
            </a:r>
            <a:endParaRPr kumimoji="1" lang="en-US" altLang="ja-JP" sz="8800" b="1">
              <a:solidFill>
                <a:schemeClr val="accent1"/>
              </a:solidFill>
              <a:latin typeface="BIZ UDPゴシック" panose="020B0400000000000000" pitchFamily="50" charset="-128"/>
              <a:ea typeface="BIZ UDPゴシック" panose="020B0400000000000000" pitchFamily="50" charset="-128"/>
            </a:endParaRPr>
          </a:p>
        </p:txBody>
      </p:sp>
      <p:pic>
        <p:nvPicPr>
          <p:cNvPr id="7" name="図 6" descr="スマートフォンを使っているマイナちゃんのイラスト">
            <a:extLst>
              <a:ext uri="{FF2B5EF4-FFF2-40B4-BE49-F238E27FC236}">
                <a16:creationId xmlns:a16="http://schemas.microsoft.com/office/drawing/2014/main" id="{17167212-DA99-0B08-3B69-D5AD6D5535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814371"/>
            <a:ext cx="936353" cy="1670748"/>
          </a:xfrm>
          <a:prstGeom prst="rect">
            <a:avLst/>
          </a:prstGeom>
        </p:spPr>
      </p:pic>
      <p:sp>
        <p:nvSpPr>
          <p:cNvPr id="8" name="Slide Number Placeholder 5">
            <a:extLst>
              <a:ext uri="{FF2B5EF4-FFF2-40B4-BE49-F238E27FC236}">
                <a16:creationId xmlns:a16="http://schemas.microsoft.com/office/drawing/2014/main" id="{EA3D5703-671D-A14A-3B10-C523F996364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r>
              <a:rPr lang="ja-JP" altLang="en-US" sz="1800">
                <a:solidFill>
                  <a:schemeClr val="accent1"/>
                </a:solidFill>
                <a:latin typeface="BIZ UDPゴシック" panose="020B0400000000000000" pitchFamily="50" charset="-128"/>
                <a:ea typeface="BIZ UDPゴシック" panose="020B0400000000000000" pitchFamily="50" charset="-128"/>
              </a:rPr>
              <a:t>８</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0934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3">
            <a:extLst>
              <a:ext uri="{FF2B5EF4-FFF2-40B4-BE49-F238E27FC236}">
                <a16:creationId xmlns:a16="http://schemas.microsoft.com/office/drawing/2014/main" id="{8B778B20-5302-7F63-B9AC-19111353A343}"/>
              </a:ext>
            </a:extLst>
          </p:cNvPr>
          <p:cNvGrpSpPr>
            <a:grpSpLocks noChangeAspect="1"/>
          </p:cNvGrpSpPr>
          <p:nvPr/>
        </p:nvGrpSpPr>
        <p:grpSpPr>
          <a:xfrm>
            <a:off x="861526" y="2858116"/>
            <a:ext cx="2396855" cy="1505955"/>
            <a:chOff x="1983529" y="1897431"/>
            <a:chExt cx="2544843" cy="1598936"/>
          </a:xfrm>
        </p:grpSpPr>
        <p:pic>
          <p:nvPicPr>
            <p:cNvPr id="4" name="図 3">
              <a:extLst>
                <a:ext uri="{FF2B5EF4-FFF2-40B4-BE49-F238E27FC236}">
                  <a16:creationId xmlns:a16="http://schemas.microsoft.com/office/drawing/2014/main" id="{D32DB6FE-FD1A-1B52-8BDB-528A846AB1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3531" y="1897431"/>
              <a:ext cx="2544841" cy="1598936"/>
            </a:xfrm>
            <a:prstGeom prst="rect">
              <a:avLst/>
            </a:prstGeom>
          </p:spPr>
        </p:pic>
        <p:sp>
          <p:nvSpPr>
            <p:cNvPr id="5" name="角丸四角形 4">
              <a:extLst>
                <a:ext uri="{FF2B5EF4-FFF2-40B4-BE49-F238E27FC236}">
                  <a16:creationId xmlns:a16="http://schemas.microsoft.com/office/drawing/2014/main" id="{3E9B55BE-BC64-C42A-89D8-ED987A448BDC}"/>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707053A6-9F33-8244-1854-7889CF462C28}"/>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6" name="グループ化 15">
            <a:extLst>
              <a:ext uri="{FF2B5EF4-FFF2-40B4-BE49-F238E27FC236}">
                <a16:creationId xmlns:a16="http://schemas.microsoft.com/office/drawing/2014/main" id="{7F322534-7F31-6F5B-3941-79C547FE6F39}"/>
              </a:ext>
            </a:extLst>
          </p:cNvPr>
          <p:cNvGrpSpPr/>
          <p:nvPr/>
        </p:nvGrpSpPr>
        <p:grpSpPr>
          <a:xfrm>
            <a:off x="658929" y="1714615"/>
            <a:ext cx="3565558" cy="584775"/>
            <a:chOff x="889484" y="1512998"/>
            <a:chExt cx="3565558" cy="584775"/>
          </a:xfrm>
        </p:grpSpPr>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p>
          </p:txBody>
        </p:sp>
      </p:grpSp>
      <p:grpSp>
        <p:nvGrpSpPr>
          <p:cNvPr id="13" name="グループ化 12">
            <a:extLst>
              <a:ext uri="{FF2B5EF4-FFF2-40B4-BE49-F238E27FC236}">
                <a16:creationId xmlns:a16="http://schemas.microsoft.com/office/drawing/2014/main" id="{608FB997-6BEE-077E-9D06-BEBE688E283E}"/>
              </a:ext>
            </a:extLst>
          </p:cNvPr>
          <p:cNvGrpSpPr/>
          <p:nvPr/>
        </p:nvGrpSpPr>
        <p:grpSpPr>
          <a:xfrm>
            <a:off x="4340711" y="1534566"/>
            <a:ext cx="3943317" cy="764824"/>
            <a:chOff x="5093178" y="1332949"/>
            <a:chExt cx="3943317" cy="764824"/>
          </a:xfrm>
        </p:grpSpPr>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332949"/>
              <a:ext cx="3429367" cy="755720"/>
            </a:xfrm>
            <a:prstGeom prst="rect">
              <a:avLst/>
            </a:prstGeom>
            <a:noFill/>
          </p:spPr>
          <p:txBody>
            <a:bodyPr wrap="square" rtlCol="0" anchor="ctr">
              <a:spAutoFit/>
            </a:bodyPr>
            <a:lstStyle/>
            <a:p>
              <a:pPr>
                <a:lnSpc>
                  <a:spcPct val="130000"/>
                </a:lnSpc>
              </a:pPr>
              <a:r>
                <a:rPr lang="ja-JP" altLang="en-US" sz="1800">
                  <a:latin typeface="BIZ UDPゴシック" panose="020B0400000000000000" pitchFamily="50" charset="-128"/>
                  <a:ea typeface="BIZ UDPゴシック" panose="020B0400000000000000" pitchFamily="50" charset="-128"/>
                </a:rPr>
                <a:t>署名用電子証明書のパスワード</a:t>
              </a:r>
              <a:r>
                <a:rPr lang="ja-JP" altLang="en-US">
                  <a:latin typeface="BIZ UDPゴシック" panose="020B0400000000000000" pitchFamily="50" charset="-128"/>
                  <a:ea typeface="BIZ UDPゴシック" panose="020B0400000000000000" pitchFamily="50" charset="-128"/>
                </a:rPr>
                <a:t>、券面入力用暗証番号</a:t>
              </a:r>
              <a:endParaRPr lang="en-US" altLang="ja-JP" sz="1800">
                <a:latin typeface="BIZ UDPゴシック" panose="020B0400000000000000" pitchFamily="50" charset="-128"/>
                <a:ea typeface="BIZ UDPゴシック" panose="020B0400000000000000" pitchFamily="50" charset="-128"/>
              </a:endParaRPr>
            </a:p>
          </p:txBody>
        </p:sp>
      </p:gr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r>
              <a:rPr lang="ja-JP" altLang="en-US" sz="1800">
                <a:solidFill>
                  <a:schemeClr val="accent1"/>
                </a:solidFill>
                <a:latin typeface="BIZ UDPゴシック" panose="020B0400000000000000" pitchFamily="50" charset="-128"/>
                <a:ea typeface="BIZ UDPゴシック" panose="020B0400000000000000" pitchFamily="50" charset="-128"/>
              </a:rPr>
              <a:t>９</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grpSp>
        <p:nvGrpSpPr>
          <p:cNvPr id="3" name="グループ化 2">
            <a:extLst>
              <a:ext uri="{FF2B5EF4-FFF2-40B4-BE49-F238E27FC236}">
                <a16:creationId xmlns:a16="http://schemas.microsoft.com/office/drawing/2014/main" id="{553A9AB3-D3EA-4CEB-4CF2-4426491DB60C}"/>
              </a:ext>
            </a:extLst>
          </p:cNvPr>
          <p:cNvGrpSpPr>
            <a:grpSpLocks noChangeAspect="1"/>
          </p:cNvGrpSpPr>
          <p:nvPr/>
        </p:nvGrpSpPr>
        <p:grpSpPr>
          <a:xfrm>
            <a:off x="4280762" y="2780928"/>
            <a:ext cx="4307637" cy="1583143"/>
            <a:chOff x="5340680" y="2780928"/>
            <a:chExt cx="3340109" cy="1227557"/>
          </a:xfrm>
        </p:grpSpPr>
        <p:pic>
          <p:nvPicPr>
            <p:cNvPr id="7" name="Picture 4" descr="暗証番号記載表">
              <a:extLst>
                <a:ext uri="{FF2B5EF4-FFF2-40B4-BE49-F238E27FC236}">
                  <a16:creationId xmlns:a16="http://schemas.microsoft.com/office/drawing/2014/main" id="{241C5A9D-A24A-FFDC-ED3F-368BAF4E077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86783" y="2858116"/>
              <a:ext cx="3294006" cy="1150369"/>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1478EBAD-454E-152F-31AD-BB8B45B4E3CC}"/>
                </a:ext>
              </a:extLst>
            </p:cNvPr>
            <p:cNvSpPr/>
            <p:nvPr/>
          </p:nvSpPr>
          <p:spPr>
            <a:xfrm>
              <a:off x="5340680" y="2780928"/>
              <a:ext cx="3340109"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F1B81985-D2DE-718C-C844-930F68A6AD99}"/>
                </a:ext>
              </a:extLst>
            </p:cNvPr>
            <p:cNvSpPr/>
            <p:nvPr/>
          </p:nvSpPr>
          <p:spPr>
            <a:xfrm>
              <a:off x="5340681" y="3693093"/>
              <a:ext cx="1801421" cy="28567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2CCFD93D-DB66-E10D-DC41-65B654C4B1F3}"/>
              </a:ext>
            </a:extLst>
          </p:cNvPr>
          <p:cNvSpPr txBox="1"/>
          <p:nvPr/>
        </p:nvSpPr>
        <p:spPr>
          <a:xfrm>
            <a:off x="4340220" y="4463618"/>
            <a:ext cx="4344747" cy="1836015"/>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あらかじめ市区町村窓口で設定した、</a:t>
            </a:r>
            <a:endParaRPr kumimoji="1" lang="en-US" altLang="ja-JP">
              <a:latin typeface="BIZ UDPゴシック" panose="020B0400000000000000" pitchFamily="50" charset="-128"/>
              <a:ea typeface="BIZ UDPゴシック" panose="020B0400000000000000" pitchFamily="50" charset="-128"/>
            </a:endParaRPr>
          </a:p>
          <a:p>
            <a:pPr marL="342900" indent="-342900">
              <a:lnSpc>
                <a:spcPct val="130000"/>
              </a:lnSpc>
              <a:buAutoNum type="alphaUcParenBoth"/>
            </a:pPr>
            <a:r>
              <a:rPr kumimoji="1" lang="ja-JP" altLang="en-US">
                <a:latin typeface="BIZ UDPゴシック" panose="020B0400000000000000" pitchFamily="50" charset="-128"/>
                <a:ea typeface="BIZ UDPゴシック" panose="020B0400000000000000" pitchFamily="50" charset="-128"/>
              </a:rPr>
              <a:t>半角の英大文字と数字を含む</a:t>
            </a:r>
            <a:r>
              <a:rPr kumimoji="1" lang="en-US" altLang="ja-JP">
                <a:latin typeface="BIZ UDPゴシック" panose="020B0400000000000000" pitchFamily="50" charset="-128"/>
                <a:ea typeface="BIZ UDPゴシック" panose="020B0400000000000000" pitchFamily="50" charset="-128"/>
              </a:rPr>
              <a:t>6</a:t>
            </a:r>
            <a:r>
              <a:rPr kumimoji="1" lang="ja-JP" altLang="en-US">
                <a:latin typeface="BIZ UDPゴシック" panose="020B0400000000000000" pitchFamily="50" charset="-128"/>
                <a:ea typeface="BIZ UDPゴシック" panose="020B0400000000000000" pitchFamily="50" charset="-128"/>
              </a:rPr>
              <a:t>文字から</a:t>
            </a:r>
            <a:r>
              <a:rPr kumimoji="1" lang="en-US" altLang="ja-JP">
                <a:latin typeface="BIZ UDPゴシック" panose="020B0400000000000000" pitchFamily="50" charset="-128"/>
                <a:ea typeface="BIZ UDPゴシック" panose="020B0400000000000000" pitchFamily="50" charset="-128"/>
              </a:rPr>
              <a:t>16</a:t>
            </a:r>
            <a:r>
              <a:rPr kumimoji="1" lang="ja-JP" altLang="en-US">
                <a:latin typeface="BIZ UDPゴシック" panose="020B0400000000000000" pitchFamily="50" charset="-128"/>
                <a:ea typeface="BIZ UDPゴシック" panose="020B0400000000000000" pitchFamily="50" charset="-128"/>
              </a:rPr>
              <a:t>文字</a:t>
            </a:r>
            <a:r>
              <a:rPr lang="ja-JP" altLang="en-US">
                <a:latin typeface="BIZ UDPゴシック" panose="020B0400000000000000" pitchFamily="50" charset="-128"/>
                <a:ea typeface="BIZ UDPゴシック" panose="020B0400000000000000" pitchFamily="50" charset="-128"/>
              </a:rPr>
              <a:t>の</a:t>
            </a:r>
            <a:r>
              <a:rPr kumimoji="1" lang="ja-JP" altLang="en-US">
                <a:latin typeface="BIZ UDPゴシック" panose="020B0400000000000000" pitchFamily="50" charset="-128"/>
                <a:ea typeface="BIZ UDPゴシック" panose="020B0400000000000000" pitchFamily="50" charset="-128"/>
              </a:rPr>
              <a:t>署名用電子証明書の</a:t>
            </a:r>
            <a:br>
              <a:rPr kumimoji="1" lang="en-US" altLang="ja-JP">
                <a:latin typeface="BIZ UDPゴシック" panose="020B0400000000000000" pitchFamily="50" charset="-128"/>
                <a:ea typeface="BIZ UDPゴシック" panose="020B0400000000000000" pitchFamily="50" charset="-128"/>
              </a:rPr>
            </a:br>
            <a:r>
              <a:rPr kumimoji="1" lang="ja-JP" altLang="en-US">
                <a:latin typeface="BIZ UDPゴシック" panose="020B0400000000000000" pitchFamily="50" charset="-128"/>
                <a:ea typeface="BIZ UDPゴシック" panose="020B0400000000000000" pitchFamily="50" charset="-128"/>
              </a:rPr>
              <a:t>パスワード</a:t>
            </a:r>
            <a:endParaRPr kumimoji="1" lang="en-US" altLang="ja-JP">
              <a:latin typeface="BIZ UDPゴシック" panose="020B0400000000000000" pitchFamily="50" charset="-128"/>
              <a:ea typeface="BIZ UDPゴシック" panose="020B0400000000000000" pitchFamily="50" charset="-128"/>
            </a:endParaRPr>
          </a:p>
          <a:p>
            <a:pPr marL="342900" indent="-342900">
              <a:lnSpc>
                <a:spcPct val="130000"/>
              </a:lnSpc>
              <a:buAutoNum type="alphaUcParenBoth"/>
            </a:pPr>
            <a:r>
              <a:rPr kumimoji="1" lang="ja-JP" altLang="en-US">
                <a:latin typeface="BIZ UDPゴシック" panose="020B0400000000000000" pitchFamily="50" charset="-128"/>
                <a:ea typeface="BIZ UDPゴシック" panose="020B0400000000000000" pitchFamily="50" charset="-128"/>
              </a:rPr>
              <a:t>数字</a:t>
            </a:r>
            <a:r>
              <a:rPr kumimoji="1" lang="en-US" altLang="ja-JP">
                <a:latin typeface="BIZ UDPゴシック" panose="020B0400000000000000" pitchFamily="50" charset="-128"/>
                <a:ea typeface="BIZ UDPゴシック" panose="020B0400000000000000" pitchFamily="50" charset="-128"/>
              </a:rPr>
              <a:t>4</a:t>
            </a:r>
            <a:r>
              <a:rPr kumimoji="1" lang="ja-JP" altLang="en-US">
                <a:latin typeface="BIZ UDPゴシック" panose="020B0400000000000000" pitchFamily="50" charset="-128"/>
                <a:ea typeface="BIZ UDPゴシック" panose="020B0400000000000000" pitchFamily="50" charset="-128"/>
              </a:rPr>
              <a:t>桁の券面入力用暗証番号</a:t>
            </a:r>
          </a:p>
        </p:txBody>
      </p:sp>
      <p:sp>
        <p:nvSpPr>
          <p:cNvPr id="22" name="テキスト ボックス 21">
            <a:extLst>
              <a:ext uri="{FF2B5EF4-FFF2-40B4-BE49-F238E27FC236}">
                <a16:creationId xmlns:a16="http://schemas.microsoft.com/office/drawing/2014/main" id="{B9B0BDA9-FAD8-EE88-D153-FBE65AB0FB85}"/>
              </a:ext>
            </a:extLst>
          </p:cNvPr>
          <p:cNvSpPr txBox="1"/>
          <p:nvPr/>
        </p:nvSpPr>
        <p:spPr>
          <a:xfrm>
            <a:off x="658929" y="4663092"/>
            <a:ext cx="2802046"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署名用電子証明書が登録されたマイナンバーカード</a:t>
            </a:r>
          </a:p>
        </p:txBody>
      </p:sp>
    </p:spTree>
    <p:extLst>
      <p:ext uri="{BB962C8B-B14F-4D97-AF65-F5344CB8AC3E}">
        <p14:creationId xmlns:p14="http://schemas.microsoft.com/office/powerpoint/2010/main" val="86332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1077218"/>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a:p>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マイナポータルアプリ</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sp>
        <p:nvSpPr>
          <p:cNvPr id="5" name="テキスト ボックス 4">
            <a:extLst>
              <a:ext uri="{FF2B5EF4-FFF2-40B4-BE49-F238E27FC236}">
                <a16:creationId xmlns:a16="http://schemas.microsoft.com/office/drawing/2014/main" id="{308DA1EF-F27B-07A7-C01D-FF3CBEEDE2F6}"/>
              </a:ext>
            </a:extLst>
          </p:cNvPr>
          <p:cNvSpPr txBox="1"/>
          <p:nvPr/>
        </p:nvSpPr>
        <p:spPr>
          <a:xfrm>
            <a:off x="998009" y="5467152"/>
            <a:ext cx="2916810" cy="755720"/>
          </a:xfrm>
          <a:prstGeom prst="rect">
            <a:avLst/>
          </a:prstGeom>
          <a:noFill/>
        </p:spPr>
        <p:txBody>
          <a:bodyPr wrap="square" rtlCol="0">
            <a:spAutoFit/>
          </a:bodyPr>
          <a:lstStyle/>
          <a:p>
            <a:pPr>
              <a:lnSpc>
                <a:spcPct val="130000"/>
              </a:lnSpc>
            </a:pPr>
            <a:r>
              <a:rPr kumimoji="1" lang="en-US" altLang="ja-JP">
                <a:latin typeface="BIZ UDPゴシック" panose="020B0400000000000000" pitchFamily="50" charset="-128"/>
                <a:ea typeface="BIZ UDPゴシック" panose="020B0400000000000000" pitchFamily="50" charset="-128"/>
                <a:cs typeface="Meiryo" charset="-128"/>
              </a:rPr>
              <a:t>iOS 18.5</a:t>
            </a:r>
            <a:r>
              <a:rPr kumimoji="1" lang="ja-JP" altLang="en-US">
                <a:latin typeface="BIZ UDPゴシック" panose="020B0400000000000000" pitchFamily="50" charset="-128"/>
                <a:ea typeface="BIZ UDPゴシック" panose="020B0400000000000000" pitchFamily="50" charset="-128"/>
                <a:cs typeface="Meiryo" charset="-128"/>
              </a:rPr>
              <a:t>以上を搭載した</a:t>
            </a:r>
            <a:r>
              <a:rPr lang="en-US" altLang="ja-JP">
                <a:latin typeface="BIZ UDPゴシック" panose="020B0400000000000000" pitchFamily="50" charset="-128"/>
                <a:ea typeface="BIZ UDPゴシック" panose="020B0400000000000000" pitchFamily="50" charset="-128"/>
                <a:cs typeface="Meiryo" charset="-128"/>
              </a:rPr>
              <a:t>iPhone</a:t>
            </a:r>
            <a:endParaRPr kumimoji="1" lang="en-US" altLang="ja-JP">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252FB6C-1FB7-10BB-B71E-CF4B1771D8F3}"/>
              </a:ext>
            </a:extLst>
          </p:cNvPr>
          <p:cNvSpPr txBox="1"/>
          <p:nvPr/>
        </p:nvSpPr>
        <p:spPr>
          <a:xfrm>
            <a:off x="4711700" y="4914380"/>
            <a:ext cx="3984879"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既にインストールされている方は、</a:t>
            </a:r>
            <a:endParaRPr kumimoji="1"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最新のバージョンに</a:t>
            </a:r>
            <a:r>
              <a:rPr lang="ja-JP" altLang="en-US">
                <a:latin typeface="BIZ UDPゴシック" panose="020B0400000000000000" pitchFamily="50" charset="-128"/>
                <a:ea typeface="BIZ UDPゴシック" panose="020B0400000000000000" pitchFamily="50" charset="-128"/>
                <a:cs typeface="Meiryo" charset="-128"/>
              </a:rPr>
              <a:t>更新</a:t>
            </a:r>
            <a:r>
              <a:rPr kumimoji="1" lang="ja-JP" altLang="en-US">
                <a:latin typeface="BIZ UDPゴシック" panose="020B0400000000000000" pitchFamily="50" charset="-128"/>
                <a:ea typeface="BIZ UDPゴシック" panose="020B0400000000000000" pitchFamily="50" charset="-128"/>
                <a:cs typeface="Meiryo" charset="-128"/>
              </a:rPr>
              <a:t>してください</a:t>
            </a:r>
          </a:p>
        </p:txBody>
      </p:sp>
      <p:pic>
        <p:nvPicPr>
          <p:cNvPr id="11" name="図 10">
            <a:extLst>
              <a:ext uri="{FF2B5EF4-FFF2-40B4-BE49-F238E27FC236}">
                <a16:creationId xmlns:a16="http://schemas.microsoft.com/office/drawing/2014/main" id="{2592E955-FE35-5B4C-7516-D14B4177539C}"/>
              </a:ext>
            </a:extLst>
          </p:cNvPr>
          <p:cNvPicPr>
            <a:picLocks noChangeAspect="1"/>
          </p:cNvPicPr>
          <p:nvPr/>
        </p:nvPicPr>
        <p:blipFill>
          <a:blip r:embed="rId6"/>
          <a:stretch>
            <a:fillRect/>
          </a:stretch>
        </p:blipFill>
        <p:spPr>
          <a:xfrm>
            <a:off x="5449699" y="2642748"/>
            <a:ext cx="2396855" cy="2178223"/>
          </a:xfrm>
          <a:prstGeom prst="rect">
            <a:avLst/>
          </a:prstGeom>
          <a:effectLst/>
        </p:spPr>
      </p:pic>
      <p:sp>
        <p:nvSpPr>
          <p:cNvPr id="2" name="テキスト ボックス 1">
            <a:extLst>
              <a:ext uri="{FF2B5EF4-FFF2-40B4-BE49-F238E27FC236}">
                <a16:creationId xmlns:a16="http://schemas.microsoft.com/office/drawing/2014/main" id="{FAF6FA7A-4316-BE5C-2BC9-D1FC0422747B}"/>
              </a:ext>
            </a:extLst>
          </p:cNvPr>
          <p:cNvSpPr txBox="1"/>
          <p:nvPr/>
        </p:nvSpPr>
        <p:spPr>
          <a:xfrm>
            <a:off x="889484" y="6300453"/>
            <a:ext cx="7269547" cy="369332"/>
          </a:xfrm>
          <a:prstGeom prst="rect">
            <a:avLst/>
          </a:prstGeom>
          <a:noFill/>
        </p:spPr>
        <p:txBody>
          <a:bodyPr wrap="square">
            <a:spAutoFit/>
          </a:bodyPr>
          <a:lstStyle/>
          <a:p>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対応している機種一覧はこちらから確認できます</a:t>
            </a:r>
            <a:endPar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D6DADABB-2325-D45C-6859-464B9C6264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48787" y="6171671"/>
            <a:ext cx="626894" cy="626894"/>
          </a:xfrm>
          <a:prstGeom prst="rect">
            <a:avLst/>
          </a:prstGeom>
        </p:spPr>
      </p:pic>
      <p:pic>
        <p:nvPicPr>
          <p:cNvPr id="19" name="図 18" descr="電源が入っているスマートフォンの画面の画像">
            <a:extLst>
              <a:ext uri="{FF2B5EF4-FFF2-40B4-BE49-F238E27FC236}">
                <a16:creationId xmlns:a16="http://schemas.microsoft.com/office/drawing/2014/main" id="{EE60EC98-423B-1474-7AEC-973E3D99ECE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24191" y="2118765"/>
            <a:ext cx="1810825" cy="3420869"/>
          </a:xfrm>
          <a:prstGeom prst="rect">
            <a:avLst/>
          </a:prstGeom>
        </p:spPr>
      </p:pic>
    </p:spTree>
    <p:extLst>
      <p:ext uri="{BB962C8B-B14F-4D97-AF65-F5344CB8AC3E}">
        <p14:creationId xmlns:p14="http://schemas.microsoft.com/office/powerpoint/2010/main" val="2363401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9304B7-52A8-94B3-8F6A-E08A96E8ABC9}"/>
              </a:ext>
            </a:extLst>
          </p:cNvPr>
          <p:cNvPicPr>
            <a:picLocks noChangeAspect="1"/>
          </p:cNvPicPr>
          <p:nvPr/>
        </p:nvPicPr>
        <p:blipFill>
          <a:blip r:embed="rId4"/>
          <a:stretch>
            <a:fillRect/>
          </a:stretch>
        </p:blipFill>
        <p:spPr>
          <a:xfrm>
            <a:off x="5478081" y="2256076"/>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31</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検索</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をダブルタップします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App Store</a:t>
            </a:r>
            <a:r>
              <a:rPr lang="ja-JP" altLang="en-US">
                <a:latin typeface="BIZ UDPゴシック" panose="020B0400000000000000" pitchFamily="50" charset="-128"/>
                <a:ea typeface="BIZ UDPゴシック" panose="020B0400000000000000" pitchFamily="50" charset="-128"/>
              </a:rPr>
              <a:t>　 　 　を</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ダブルタップします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8BED06C-8C5F-AF48-99D1-3D2A638E2F38}"/>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4" name="タイトル 1">
            <a:extLst>
              <a:ext uri="{FF2B5EF4-FFF2-40B4-BE49-F238E27FC236}">
                <a16:creationId xmlns:a16="http://schemas.microsoft.com/office/drawing/2014/main" id="{C10514A4-BC9E-BA88-64E4-829066DBCE5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Tree>
    <p:extLst>
      <p:ext uri="{BB962C8B-B14F-4D97-AF65-F5344CB8AC3E}">
        <p14:creationId xmlns:p14="http://schemas.microsoft.com/office/powerpoint/2010/main" val="896738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270CEE6-3352-0929-5D85-ABF94A7A3768}"/>
              </a:ext>
            </a:extLst>
          </p:cNvPr>
          <p:cNvPicPr>
            <a:picLocks noChangeAspect="1"/>
          </p:cNvPicPr>
          <p:nvPr/>
        </p:nvPicPr>
        <p:blipFill>
          <a:blip r:embed="rId4"/>
          <a:stretch>
            <a:fillRect/>
          </a:stretch>
        </p:blipFill>
        <p:spPr>
          <a:xfrm>
            <a:off x="1146617" y="2264140"/>
            <a:ext cx="2476500" cy="4381500"/>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32</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右下の検索ボタンを</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ダブルタップし検索します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検索枠に「まいなぽーたる」と</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ED09D208-7CD7-B7D6-53F8-BB6F0357AAB7}"/>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4" name="タイトル 1">
            <a:extLst>
              <a:ext uri="{FF2B5EF4-FFF2-40B4-BE49-F238E27FC236}">
                <a16:creationId xmlns:a16="http://schemas.microsoft.com/office/drawing/2014/main" id="{09E4D9CC-DD34-8CD5-541B-2113D83D63E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
        <p:nvSpPr>
          <p:cNvPr id="2" name="テキスト ボックス 1">
            <a:extLst>
              <a:ext uri="{FF2B5EF4-FFF2-40B4-BE49-F238E27FC236}">
                <a16:creationId xmlns:a16="http://schemas.microsoft.com/office/drawing/2014/main" id="{64460A01-DF6C-4AA7-C5D5-8CF196508CFF}"/>
              </a:ext>
            </a:extLst>
          </p:cNvPr>
          <p:cNvSpPr txBox="1"/>
          <p:nvPr/>
        </p:nvSpPr>
        <p:spPr>
          <a:xfrm>
            <a:off x="3623117" y="2853048"/>
            <a:ext cx="1897768" cy="888385"/>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※WEB</a:t>
            </a:r>
            <a:r>
              <a:rPr lang="ja-JP" altLang="en-US" sz="1400">
                <a:solidFill>
                  <a:schemeClr val="accent1"/>
                </a:solidFill>
                <a:latin typeface="BIZ UDPゴシック" panose="020B0400000000000000" pitchFamily="50" charset="-128"/>
                <a:ea typeface="BIZ UDPゴシック" panose="020B0400000000000000" pitchFamily="50" charset="-128"/>
              </a:rPr>
              <a:t>サイトへ接続するため別途通信料がかかることがあります</a:t>
            </a:r>
          </a:p>
        </p:txBody>
      </p:sp>
      <p:sp>
        <p:nvSpPr>
          <p:cNvPr id="5" name="テキスト ボックス 4">
            <a:extLst>
              <a:ext uri="{FF2B5EF4-FFF2-40B4-BE49-F238E27FC236}">
                <a16:creationId xmlns:a16="http://schemas.microsoft.com/office/drawing/2014/main" id="{AB04F351-D7C6-3CA8-135A-5775A3B99006}"/>
              </a:ext>
            </a:extLst>
          </p:cNvPr>
          <p:cNvSpPr txBox="1"/>
          <p:nvPr/>
        </p:nvSpPr>
        <p:spPr>
          <a:xfrm>
            <a:off x="3623117" y="4158863"/>
            <a:ext cx="1897768" cy="2008691"/>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マイナポータルアプリが見つからない場合は、</a:t>
            </a: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iOS</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のバージョンが</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古い可能性があります</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最新のバージョンに</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アップデート後、再度インストールしてください</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45344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C65F677A-898F-AB31-EE16-4396DEF51220}"/>
              </a:ext>
            </a:extLst>
          </p:cNvPr>
          <p:cNvPicPr>
            <a:picLocks noChangeAspect="1"/>
          </p:cNvPicPr>
          <p:nvPr/>
        </p:nvPicPr>
        <p:blipFill>
          <a:blip r:embed="rId4"/>
          <a:stretch>
            <a:fillRect/>
          </a:stretch>
        </p:blipFill>
        <p:spPr>
          <a:xfrm>
            <a:off x="5507000" y="2266003"/>
            <a:ext cx="2475191" cy="4377307"/>
          </a:xfrm>
          <a:prstGeom prst="rect">
            <a:avLst/>
          </a:prstGeom>
        </p:spPr>
      </p:pic>
      <p:pic>
        <p:nvPicPr>
          <p:cNvPr id="14" name="図 13">
            <a:extLst>
              <a:ext uri="{FF2B5EF4-FFF2-40B4-BE49-F238E27FC236}">
                <a16:creationId xmlns:a16="http://schemas.microsoft.com/office/drawing/2014/main" id="{91306703-6C76-AD25-FF9D-F66C5C5BA9A3}"/>
              </a:ext>
            </a:extLst>
          </p:cNvPr>
          <p:cNvPicPr>
            <a:picLocks noChangeAspect="1"/>
          </p:cNvPicPr>
          <p:nvPr/>
        </p:nvPicPr>
        <p:blipFill>
          <a:blip r:embed="rId5"/>
          <a:stretch>
            <a:fillRect/>
          </a:stretch>
        </p:blipFill>
        <p:spPr>
          <a:xfrm>
            <a:off x="1144917" y="2266003"/>
            <a:ext cx="2469094"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a:latin typeface="BIZ UDPゴシック" panose="020B0400000000000000" pitchFamily="50" charset="-128"/>
                <a:ea typeface="BIZ UDPゴシック" panose="020B0400000000000000" pitchFamily="50" charset="-128"/>
              </a:rPr>
              <a:t>「入手」をダブルタップします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33</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245812"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08567"/>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2FEF35D2-093D-44E3-ED0D-8660E20EE6F2}"/>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11" name="タイトル 1">
            <a:extLst>
              <a:ext uri="{FF2B5EF4-FFF2-40B4-BE49-F238E27FC236}">
                <a16:creationId xmlns:a16="http://schemas.microsoft.com/office/drawing/2014/main" id="{D3446ECF-85AB-1B91-15F4-8E89C2A6A21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Tree>
    <p:extLst>
      <p:ext uri="{BB962C8B-B14F-4D97-AF65-F5344CB8AC3E}">
        <p14:creationId xmlns:p14="http://schemas.microsoft.com/office/powerpoint/2010/main" val="426513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図形, 四角形&#10;&#10;AI によって生成されたコンテンツは間違っている可能性があります。">
            <a:extLst>
              <a:ext uri="{FF2B5EF4-FFF2-40B4-BE49-F238E27FC236}">
                <a16:creationId xmlns:a16="http://schemas.microsoft.com/office/drawing/2014/main" id="{3B5608D6-A7BA-88DF-DF00-94B5F653EC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4832" y="2415593"/>
            <a:ext cx="1996209" cy="4320000"/>
          </a:xfrm>
          <a:prstGeom prst="rect">
            <a:avLst/>
          </a:prstGeom>
          <a:ln>
            <a:solidFill>
              <a:schemeClr val="tx1"/>
            </a:solidFill>
          </a:ln>
        </p:spPr>
      </p:pic>
      <p:pic>
        <p:nvPicPr>
          <p:cNvPr id="18" name="図 1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1D035AE4-2D1E-EB00-659D-15D0B8C4B8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80530" y="241559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797866" y="4202746"/>
            <a:ext cx="1761535"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「追加をはじめる」 </a:t>
            </a:r>
            <a:br>
              <a:rPr lang="en-US" altLang="ja-JP" sz="1800">
                <a:solidFill>
                  <a:prstClr val="black"/>
                </a:solidFill>
                <a:latin typeface="BIZ UDPゴシック" panose="020B0400000000000000" pitchFamily="50" charset="-128"/>
                <a:ea typeface="BIZ UDPゴシック" panose="020B0400000000000000" pitchFamily="50" charset="-128"/>
              </a:rPr>
            </a:br>
            <a:r>
              <a:rPr lang="ja-JP" altLang="en-US" sz="180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のマイナンバーカードの追加を開始します</a:t>
            </a:r>
          </a:p>
        </p:txBody>
      </p:sp>
      <p:sp>
        <p:nvSpPr>
          <p:cNvPr id="6" name="テキスト ボックス 5">
            <a:extLst>
              <a:ext uri="{FF2B5EF4-FFF2-40B4-BE49-F238E27FC236}">
                <a16:creationId xmlns:a16="http://schemas.microsoft.com/office/drawing/2014/main" id="{296381E6-82FE-53DC-8FF1-2790AD45C1E7}"/>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7" name="四角形: 角を丸くする 6">
            <a:extLst>
              <a:ext uri="{FF2B5EF4-FFF2-40B4-BE49-F238E27FC236}">
                <a16:creationId xmlns:a16="http://schemas.microsoft.com/office/drawing/2014/main" id="{FA9EE551-FA58-60E3-8E10-178687AD0619}"/>
              </a:ext>
            </a:extLst>
          </p:cNvPr>
          <p:cNvSpPr/>
          <p:nvPr/>
        </p:nvSpPr>
        <p:spPr>
          <a:xfrm>
            <a:off x="1980113" y="2693566"/>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EF231273-981B-6272-85EE-09F7BE2A185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72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15175-2FB0-D65C-5A51-7C4F37EE1EE4}"/>
            </a:ext>
          </a:extLst>
        </p:cNvPr>
        <p:cNvGrpSpPr/>
        <p:nvPr/>
      </p:nvGrpSpPr>
      <p:grpSpPr>
        <a:xfrm>
          <a:off x="0" y="0"/>
          <a:ext cx="0" cy="0"/>
          <a:chOff x="0" y="0"/>
          <a:chExt cx="0" cy="0"/>
        </a:xfrm>
      </p:grpSpPr>
      <p:pic>
        <p:nvPicPr>
          <p:cNvPr id="16" name="図 15" descr="テキスト, 手紙&#10;&#10;AI によって生成されたコンテンツは間違っている可能性があります。">
            <a:extLst>
              <a:ext uri="{FF2B5EF4-FFF2-40B4-BE49-F238E27FC236}">
                <a16:creationId xmlns:a16="http://schemas.microsoft.com/office/drawing/2014/main" id="{61B7A70F-142F-56BB-6757-A69E58822B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8936" y="2429283"/>
            <a:ext cx="1996209" cy="4320000"/>
          </a:xfrm>
          <a:prstGeom prst="rect">
            <a:avLst/>
          </a:prstGeom>
          <a:ln>
            <a:solidFill>
              <a:schemeClr val="tx1"/>
            </a:solidFill>
          </a:ln>
        </p:spPr>
      </p:pic>
      <p:pic>
        <p:nvPicPr>
          <p:cNvPr id="11" name="図 10" descr="絵と文字の加工写真&#10;&#10;AI によって生成されたコンテンツは間違っている可能性があります。">
            <a:extLst>
              <a:ext uri="{FF2B5EF4-FFF2-40B4-BE49-F238E27FC236}">
                <a16:creationId xmlns:a16="http://schemas.microsoft.com/office/drawing/2014/main" id="{AB07A8CB-EC42-F9C5-9F96-F614F8C8C5F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6426"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6E63F03A-4B8E-0789-E40C-FACD6BC367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6E63F03A-4B8E-0789-E40C-FACD6BC3673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A3B98C8E-7F9D-62F1-1F85-F2C6767BC47D}"/>
              </a:ext>
            </a:extLst>
          </p:cNvPr>
          <p:cNvSpPr/>
          <p:nvPr/>
        </p:nvSpPr>
        <p:spPr>
          <a:xfrm>
            <a:off x="1498107" y="5793102"/>
            <a:ext cx="1844026"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3D795DE5-512F-8AD6-DAD8-C760F8D2BDCD}"/>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DD533D8-3D70-1DAA-708E-36B1D9CE9B05}"/>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4F04EC08-B0A6-6488-8998-0918F8E2569A}"/>
              </a:ext>
            </a:extLst>
          </p:cNvPr>
          <p:cNvSpPr txBox="1"/>
          <p:nvPr/>
        </p:nvSpPr>
        <p:spPr>
          <a:xfrm>
            <a:off x="1412436" y="1512998"/>
            <a:ext cx="243718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注意事項等を確認し、利用規約に同意します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5757C43E-549F-1F79-547C-21F518C0BB61}"/>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AC9B214-6D7E-001D-F948-BBAB3B2E7855}"/>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画面の指示に従って、</a:t>
            </a:r>
            <a:br>
              <a:rPr lang="en-US" altLang="ja-JP" sz="1800">
                <a:solidFill>
                  <a:prstClr val="black"/>
                </a:solidFill>
                <a:latin typeface="BIZ UDPゴシック" panose="020B0400000000000000" pitchFamily="50" charset="-128"/>
                <a:ea typeface="BIZ UDPゴシック" panose="020B0400000000000000" pitchFamily="50" charset="-128"/>
              </a:rPr>
            </a:br>
            <a:r>
              <a:rPr lang="ja-JP" altLang="en-US" sz="1800">
                <a:solidFill>
                  <a:prstClr val="black"/>
                </a:solidFill>
                <a:latin typeface="BIZ UDPゴシック" panose="020B0400000000000000" pitchFamily="50" charset="-128"/>
                <a:ea typeface="BIZ UDPゴシック" panose="020B0400000000000000" pitchFamily="50" charset="-128"/>
              </a:rPr>
              <a:t>顔の動きを撮影します</a:t>
            </a:r>
          </a:p>
        </p:txBody>
      </p:sp>
      <p:sp>
        <p:nvSpPr>
          <p:cNvPr id="20" name="Slide Number Placeholder 5">
            <a:extLst>
              <a:ext uri="{FF2B5EF4-FFF2-40B4-BE49-F238E27FC236}">
                <a16:creationId xmlns:a16="http://schemas.microsoft.com/office/drawing/2014/main" id="{ED90EA88-156F-259C-3B88-41D3CBC4F47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618F900F-823F-0EF6-A4B1-A085D9486076}"/>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051A5E83-9733-2537-4C1D-46295C79E06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851950D2-1FF2-EC84-02AB-B67103ED66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必要なものを用意し、本人確認のために、顔の動きを撮影します。</a:t>
            </a:r>
          </a:p>
        </p:txBody>
      </p:sp>
      <p:sp>
        <p:nvSpPr>
          <p:cNvPr id="7" name="テキスト ボックス 6">
            <a:extLst>
              <a:ext uri="{FF2B5EF4-FFF2-40B4-BE49-F238E27FC236}">
                <a16:creationId xmlns:a16="http://schemas.microsoft.com/office/drawing/2014/main" id="{41D1F702-A82F-25F4-726E-C88F4B095578}"/>
              </a:ext>
            </a:extLst>
          </p:cNvPr>
          <p:cNvSpPr txBox="1"/>
          <p:nvPr/>
        </p:nvSpPr>
        <p:spPr>
          <a:xfrm>
            <a:off x="7640515" y="2897120"/>
            <a:ext cx="1503485" cy="1168461"/>
          </a:xfrm>
          <a:prstGeom prst="rect">
            <a:avLst/>
          </a:prstGeom>
          <a:noFill/>
        </p:spPr>
        <p:txBody>
          <a:bodyPr wrap="square" rIns="72000" rtlCol="0" anchor="t" anchorCtr="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a:t>
            </a:r>
            <a:r>
              <a:rPr lang="ja-JP" altLang="en-US" sz="1400">
                <a:solidFill>
                  <a:schemeClr val="accent1"/>
                </a:solidFill>
                <a:latin typeface="BIZ UDPゴシック" panose="020B0400000000000000" pitchFamily="50" charset="-128"/>
                <a:ea typeface="BIZ UDPゴシック" panose="020B0400000000000000" pitchFamily="50" charset="-128"/>
              </a:rPr>
              <a:t>カメラへのアクセスを求められた場合は、許可してください</a:t>
            </a:r>
          </a:p>
        </p:txBody>
      </p:sp>
    </p:spTree>
    <p:extLst>
      <p:ext uri="{BB962C8B-B14F-4D97-AF65-F5344CB8AC3E}">
        <p14:creationId xmlns:p14="http://schemas.microsoft.com/office/powerpoint/2010/main" val="3542044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A9221970-EA07-5610-AD1A-C510BB0A43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6425" y="2429283"/>
            <a:ext cx="1996209" cy="4320000"/>
          </a:xfrm>
          <a:prstGeom prst="rect">
            <a:avLst/>
          </a:prstGeom>
          <a:ln>
            <a:solidFill>
              <a:schemeClr val="tx1"/>
            </a:solidFill>
          </a:ln>
        </p:spPr>
      </p:pic>
      <p:pic>
        <p:nvPicPr>
          <p:cNvPr id="3" name="図 2">
            <a:extLst>
              <a:ext uri="{FF2B5EF4-FFF2-40B4-BE49-F238E27FC236}">
                <a16:creationId xmlns:a16="http://schemas.microsoft.com/office/drawing/2014/main" id="{777D191D-3BD3-4E69-07C0-30B6482C1BB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20483"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券面入力用暗証番号</a:t>
            </a:r>
            <a:b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（数字</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桁）を入力します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96207"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署名用パスワード（英数字６～</a:t>
            </a:r>
            <a:r>
              <a:rPr lang="en-US" altLang="ja-JP" sz="1800">
                <a:solidFill>
                  <a:prstClr val="black"/>
                </a:solidFill>
                <a:latin typeface="BIZ UDPゴシック" panose="020B0400000000000000" pitchFamily="50" charset="-128"/>
                <a:ea typeface="BIZ UDPゴシック" panose="020B0400000000000000" pitchFamily="50" charset="-128"/>
              </a:rPr>
              <a:t>16</a:t>
            </a:r>
            <a:r>
              <a:rPr lang="ja-JP" altLang="en-US" sz="1800">
                <a:solidFill>
                  <a:prstClr val="black"/>
                </a:solidFill>
                <a:latin typeface="BIZ UDPゴシック" panose="020B0400000000000000" pitchFamily="50" charset="-128"/>
                <a:ea typeface="BIZ UDPゴシック" panose="020B0400000000000000" pitchFamily="50" charset="-128"/>
              </a:rPr>
              <a:t>字）を入力します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実物のマイナンバーカードの暗証番号・パスワードを入力します。</a:t>
            </a:r>
          </a:p>
        </p:txBody>
      </p:sp>
      <p:sp>
        <p:nvSpPr>
          <p:cNvPr id="24" name="四角形: 角を丸くする 23">
            <a:extLst>
              <a:ext uri="{FF2B5EF4-FFF2-40B4-BE49-F238E27FC236}">
                <a16:creationId xmlns:a16="http://schemas.microsoft.com/office/drawing/2014/main" id="{692DD874-265D-950F-10EB-1A8156100021}"/>
              </a:ext>
            </a:extLst>
          </p:cNvPr>
          <p:cNvSpPr/>
          <p:nvPr/>
        </p:nvSpPr>
        <p:spPr>
          <a:xfrm flipH="1">
            <a:off x="1490472" y="4219898"/>
            <a:ext cx="1682496"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8C96D9E6-58D9-DC03-82DD-26CD5E9221BE}"/>
              </a:ext>
            </a:extLst>
          </p:cNvPr>
          <p:cNvSpPr/>
          <p:nvPr/>
        </p:nvSpPr>
        <p:spPr>
          <a:xfrm flipH="1">
            <a:off x="1490472" y="623620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2ECB4DCF-F223-F7D3-1CEF-681FA6C68530}"/>
              </a:ext>
            </a:extLst>
          </p:cNvPr>
          <p:cNvSpPr/>
          <p:nvPr/>
        </p:nvSpPr>
        <p:spPr>
          <a:xfrm flipH="1">
            <a:off x="5759501" y="624763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76078A4E-1292-C557-CF99-62FD8891750C}"/>
              </a:ext>
            </a:extLst>
          </p:cNvPr>
          <p:cNvSpPr/>
          <p:nvPr/>
        </p:nvSpPr>
        <p:spPr>
          <a:xfrm flipH="1">
            <a:off x="5755099" y="4213040"/>
            <a:ext cx="1851489"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313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8BDE1-FCEA-19BB-E293-9BC5DABF58C1}"/>
            </a:ext>
          </a:extLst>
        </p:cNvPr>
        <p:cNvGrpSpPr/>
        <p:nvPr/>
      </p:nvGrpSpPr>
      <p:grpSpPr>
        <a:xfrm>
          <a:off x="0" y="0"/>
          <a:ext cx="0" cy="0"/>
          <a:chOff x="0" y="0"/>
          <a:chExt cx="0" cy="0"/>
        </a:xfrm>
      </p:grpSpPr>
      <p:sp>
        <p:nvSpPr>
          <p:cNvPr id="2" name="サブタイトル 2">
            <a:extLst>
              <a:ext uri="{FF2B5EF4-FFF2-40B4-BE49-F238E27FC236}">
                <a16:creationId xmlns:a16="http://schemas.microsoft.com/office/drawing/2014/main" id="{A578DA1C-3E25-5517-26E1-4FEA847BB400}"/>
              </a:ext>
            </a:extLst>
          </p:cNvPr>
          <p:cNvSpPr txBox="1">
            <a:spLocks/>
          </p:cNvSpPr>
          <p:nvPr/>
        </p:nvSpPr>
        <p:spPr>
          <a:xfrm>
            <a:off x="1804325" y="2313608"/>
            <a:ext cx="6326665"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マイナンバーカード　　機能のスマートフォン搭載について</a:t>
            </a:r>
          </a:p>
        </p:txBody>
      </p:sp>
      <p:sp>
        <p:nvSpPr>
          <p:cNvPr id="3" name="テキスト ボックス 2">
            <a:extLst>
              <a:ext uri="{FF2B5EF4-FFF2-40B4-BE49-F238E27FC236}">
                <a16:creationId xmlns:a16="http://schemas.microsoft.com/office/drawing/2014/main" id="{3308E2D4-EF76-EC16-98B4-617520975ED7}"/>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1</a:t>
            </a:r>
            <a:endParaRPr kumimoji="1" lang="ja-JP" altLang="en-US" sz="8800" b="1">
              <a:solidFill>
                <a:schemeClr val="accent1"/>
              </a:solidFill>
              <a:latin typeface="BIZ UDPゴシック" panose="020B0400000000000000" pitchFamily="50" charset="-128"/>
              <a:ea typeface="BIZ UDPゴシック" panose="020B0400000000000000" pitchFamily="50" charset="-128"/>
            </a:endParaRPr>
          </a:p>
        </p:txBody>
      </p:sp>
      <p:sp>
        <p:nvSpPr>
          <p:cNvPr id="4" name="Slide Number Placeholder 5">
            <a:extLst>
              <a:ext uri="{FF2B5EF4-FFF2-40B4-BE49-F238E27FC236}">
                <a16:creationId xmlns:a16="http://schemas.microsoft.com/office/drawing/2014/main" id="{724E1427-A8E6-97A0-E434-3AAD0159CD0B}"/>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628889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アプリケーション&#10;&#10;AI によって生成されたコンテンツは間違っている可能性があります。">
            <a:extLst>
              <a:ext uri="{FF2B5EF4-FFF2-40B4-BE49-F238E27FC236}">
                <a16:creationId xmlns:a16="http://schemas.microsoft.com/office/drawing/2014/main" id="{2B9FC4E2-1474-4719-D1A5-EF352753A3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6424" y="2429283"/>
            <a:ext cx="1996209" cy="4320000"/>
          </a:xfrm>
          <a:prstGeom prst="rect">
            <a:avLst/>
          </a:prstGeom>
          <a:ln>
            <a:solidFill>
              <a:schemeClr val="tx1"/>
            </a:solidFill>
          </a:ln>
        </p:spPr>
      </p:pic>
      <p:pic>
        <p:nvPicPr>
          <p:cNvPr id="3" name="図 2" descr="ダイアグラム&#10;&#10;AI によって生成されたコンテンツは間違っている可能性があります。">
            <a:extLst>
              <a:ext uri="{FF2B5EF4-FFF2-40B4-BE49-F238E27FC236}">
                <a16:creationId xmlns:a16="http://schemas.microsoft.com/office/drawing/2014/main" id="{760FB038-F395-9B4D-CBB2-F7E884CFFB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18937"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706471"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カード読み取り成功の</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メッセージが表示されます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で読み取ります</a:t>
            </a:r>
          </a:p>
        </p:txBody>
      </p:sp>
      <p:sp>
        <p:nvSpPr>
          <p:cNvPr id="5" name="四角形: 角を丸くする 4">
            <a:extLst>
              <a:ext uri="{FF2B5EF4-FFF2-40B4-BE49-F238E27FC236}">
                <a16:creationId xmlns:a16="http://schemas.microsoft.com/office/drawing/2014/main" id="{6F03473D-6415-AF04-44A0-0FE80BF03023}"/>
              </a:ext>
            </a:extLst>
          </p:cNvPr>
          <p:cNvSpPr/>
          <p:nvPr/>
        </p:nvSpPr>
        <p:spPr>
          <a:xfrm flipH="1">
            <a:off x="1481328" y="6220206"/>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14E07F5F-2EDC-054C-EC8C-A5C77469C46A}"/>
              </a:ext>
            </a:extLst>
          </p:cNvPr>
          <p:cNvSpPr/>
          <p:nvPr/>
        </p:nvSpPr>
        <p:spPr>
          <a:xfrm flipH="1">
            <a:off x="5777689" y="623849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24885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15585-CCD4-E580-C367-40EB870DCF80}"/>
            </a:ext>
          </a:extLst>
        </p:cNvPr>
        <p:cNvGrpSpPr/>
        <p:nvPr/>
      </p:nvGrpSpPr>
      <p:grpSpPr>
        <a:xfrm>
          <a:off x="0" y="0"/>
          <a:ext cx="0" cy="0"/>
          <a:chOff x="0" y="0"/>
          <a:chExt cx="0" cy="0"/>
        </a:xfrm>
      </p:grpSpPr>
      <p:pic>
        <p:nvPicPr>
          <p:cNvPr id="5" name="図 4" descr="ダイアグラム&#10;&#10;AI によって生成されたコンテンツは間違っている可能性があります。">
            <a:extLst>
              <a:ext uri="{FF2B5EF4-FFF2-40B4-BE49-F238E27FC236}">
                <a16:creationId xmlns:a16="http://schemas.microsoft.com/office/drawing/2014/main" id="{5ED27407-B4C6-06D4-3C09-82FF77A4BD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8934" y="2439655"/>
            <a:ext cx="1996212" cy="4320000"/>
          </a:xfrm>
          <a:prstGeom prst="rect">
            <a:avLst/>
          </a:prstGeom>
          <a:ln>
            <a:solidFill>
              <a:schemeClr val="tx1"/>
            </a:solidFill>
          </a:ln>
        </p:spPr>
      </p:pic>
      <p:pic>
        <p:nvPicPr>
          <p:cNvPr id="3" name="図 2" descr="ダイアグラム&#10;&#10;AI によって生成されたコンテンツは間違っている可能性があります。">
            <a:extLst>
              <a:ext uri="{FF2B5EF4-FFF2-40B4-BE49-F238E27FC236}">
                <a16:creationId xmlns:a16="http://schemas.microsoft.com/office/drawing/2014/main" id="{270DAAF7-D11E-5FA3-A3AE-27F5B8B3211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6423" y="2439655"/>
            <a:ext cx="1996212"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8C68D906-8D59-2E05-21D4-71E033FC41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8C68D906-8D59-2E05-21D4-71E033FC413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08B10BA-C1F1-ADA4-BECC-0BF0BB99FED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5A05647-6F48-1B3E-0E80-AB9D6C06194E}"/>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p>
        </p:txBody>
      </p:sp>
      <p:sp>
        <p:nvSpPr>
          <p:cNvPr id="21" name="テキスト ボックス 20">
            <a:extLst>
              <a:ext uri="{FF2B5EF4-FFF2-40B4-BE49-F238E27FC236}">
                <a16:creationId xmlns:a16="http://schemas.microsoft.com/office/drawing/2014/main" id="{86615455-68F8-3814-4C86-C23A12E15AF3}"/>
              </a:ext>
            </a:extLst>
          </p:cNvPr>
          <p:cNvSpPr txBox="1"/>
          <p:nvPr/>
        </p:nvSpPr>
        <p:spPr>
          <a:xfrm>
            <a:off x="1412435" y="1512998"/>
            <a:ext cx="274609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暗証番号（数字</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桁）</a:t>
            </a:r>
            <a:b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を設定します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0CD35F7C-7C66-44D4-3C43-885B57D9B854}"/>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31" name="テキスト ボックス 30">
            <a:extLst>
              <a:ext uri="{FF2B5EF4-FFF2-40B4-BE49-F238E27FC236}">
                <a16:creationId xmlns:a16="http://schemas.microsoft.com/office/drawing/2014/main" id="{5E9B661D-7D54-90AE-CE67-2216B0793574}"/>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確認のためにもう一度</a:t>
            </a:r>
            <a:br>
              <a:rPr lang="en-US" altLang="ja-JP">
                <a:solidFill>
                  <a:prstClr val="black"/>
                </a:solidFill>
                <a:latin typeface="BIZ UDPゴシック" panose="020B0400000000000000" pitchFamily="50" charset="-128"/>
                <a:ea typeface="BIZ UDPゴシック" panose="020B0400000000000000" pitchFamily="50" charset="-128"/>
              </a:rPr>
            </a:br>
            <a:r>
              <a:rPr lang="ja-JP" altLang="en-US">
                <a:solidFill>
                  <a:prstClr val="black"/>
                </a:solidFill>
                <a:latin typeface="BIZ UDPゴシック" panose="020B0400000000000000" pitchFamily="50" charset="-128"/>
                <a:ea typeface="BIZ UDPゴシック" panose="020B0400000000000000" pitchFamily="50" charset="-128"/>
              </a:rPr>
              <a:t>暗証番号を入力します</a:t>
            </a:r>
          </a:p>
        </p:txBody>
      </p:sp>
      <p:sp>
        <p:nvSpPr>
          <p:cNvPr id="20" name="Slide Number Placeholder 5">
            <a:extLst>
              <a:ext uri="{FF2B5EF4-FFF2-40B4-BE49-F238E27FC236}">
                <a16:creationId xmlns:a16="http://schemas.microsoft.com/office/drawing/2014/main" id="{9901E024-1AC0-4402-5179-098072F4DDB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57B3075F-1433-9505-0202-A63B1BBEA045}"/>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9" name="タイトル 1">
            <a:extLst>
              <a:ext uri="{FF2B5EF4-FFF2-40B4-BE49-F238E27FC236}">
                <a16:creationId xmlns:a16="http://schemas.microsoft.com/office/drawing/2014/main" id="{404D1A7E-9A2D-554F-852D-28C8E437118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77D8C949-C47D-85E7-99A9-FEB017CDA338}"/>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のマイナンバーカードの利用者証明用暗証番号を設定します</a:t>
            </a:r>
          </a:p>
        </p:txBody>
      </p:sp>
      <p:sp>
        <p:nvSpPr>
          <p:cNvPr id="6" name="四角形: 角を丸くする 5">
            <a:extLst>
              <a:ext uri="{FF2B5EF4-FFF2-40B4-BE49-F238E27FC236}">
                <a16:creationId xmlns:a16="http://schemas.microsoft.com/office/drawing/2014/main" id="{4510B171-17E9-D44C-1039-4348DA061C72}"/>
              </a:ext>
            </a:extLst>
          </p:cNvPr>
          <p:cNvSpPr/>
          <p:nvPr/>
        </p:nvSpPr>
        <p:spPr>
          <a:xfrm flipH="1">
            <a:off x="1490472" y="4130744"/>
            <a:ext cx="1618488"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255EB5C2-5364-B795-1A46-8E67C3013310}"/>
              </a:ext>
            </a:extLst>
          </p:cNvPr>
          <p:cNvSpPr/>
          <p:nvPr/>
        </p:nvSpPr>
        <p:spPr>
          <a:xfrm flipH="1">
            <a:off x="1490472" y="624763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CE2866C7-26F4-3C38-32EE-AC296BCEB80C}"/>
              </a:ext>
            </a:extLst>
          </p:cNvPr>
          <p:cNvSpPr/>
          <p:nvPr/>
        </p:nvSpPr>
        <p:spPr>
          <a:xfrm flipH="1">
            <a:off x="5774436" y="3919038"/>
            <a:ext cx="1618488"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F582D47-DBC8-C251-FE4E-AA96E257FE00}"/>
              </a:ext>
            </a:extLst>
          </p:cNvPr>
          <p:cNvSpPr/>
          <p:nvPr/>
        </p:nvSpPr>
        <p:spPr>
          <a:xfrm flipH="1">
            <a:off x="5751576" y="624763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4409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24A3F-DE36-C57A-C338-87B143BFD1B9}"/>
            </a:ext>
          </a:extLst>
        </p:cNvPr>
        <p:cNvGrpSpPr/>
        <p:nvPr/>
      </p:nvGrpSpPr>
      <p:grpSpPr>
        <a:xfrm>
          <a:off x="0" y="0"/>
          <a:ext cx="0" cy="0"/>
          <a:chOff x="0" y="0"/>
          <a:chExt cx="0" cy="0"/>
        </a:xfrm>
      </p:grpSpPr>
      <p:pic>
        <p:nvPicPr>
          <p:cNvPr id="5" name="図 4"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BC297EFB-8AB0-A701-C066-1D908010F73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8451" y="2429283"/>
            <a:ext cx="1996209" cy="4320000"/>
          </a:xfrm>
          <a:prstGeom prst="rect">
            <a:avLst/>
          </a:prstGeom>
          <a:ln>
            <a:solidFill>
              <a:schemeClr val="tx1"/>
            </a:solidFill>
          </a:ln>
        </p:spPr>
      </p:pic>
      <p:pic>
        <p:nvPicPr>
          <p:cNvPr id="7" name="図 6"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C5241E9-5651-A625-12FD-384C3EC7D1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4393"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6B106689-0478-6CE5-490A-B54D38BD5A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6B106689-0478-6CE5-490A-B54D38BD5A3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EA7B72BB-2953-6155-7323-F81751919A79}"/>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AC5821D-929D-55A9-6CD7-9C4B14C9DBA5}"/>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6A340694-7AA5-747D-A851-2DDF2F2BFEFC}"/>
              </a:ext>
            </a:extLst>
          </p:cNvPr>
          <p:cNvSpPr txBox="1"/>
          <p:nvPr/>
        </p:nvSpPr>
        <p:spPr>
          <a:xfrm>
            <a:off x="1412435" y="1512998"/>
            <a:ext cx="274609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パスワード（英数字６～</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文字）を設定します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01A61F61-4831-67A5-F78B-8531D043E26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A8F906AE-52A6-E0CF-443F-64FAEA1D7737}"/>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確認のためにもう一度</a:t>
            </a:r>
            <a:br>
              <a:rPr lang="en-US" altLang="ja-JP">
                <a:solidFill>
                  <a:prstClr val="black"/>
                </a:solidFill>
                <a:latin typeface="BIZ UDPゴシック" panose="020B0400000000000000" pitchFamily="50" charset="-128"/>
                <a:ea typeface="BIZ UDPゴシック" panose="020B0400000000000000" pitchFamily="50" charset="-128"/>
              </a:rPr>
            </a:br>
            <a:r>
              <a:rPr lang="ja-JP" altLang="en-US">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20" name="Slide Number Placeholder 5">
            <a:extLst>
              <a:ext uri="{FF2B5EF4-FFF2-40B4-BE49-F238E27FC236}">
                <a16:creationId xmlns:a16="http://schemas.microsoft.com/office/drawing/2014/main" id="{43790C64-9711-632F-7B38-979A05126D53}"/>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39</a:t>
            </a:r>
          </a:p>
        </p:txBody>
      </p:sp>
      <p:sp>
        <p:nvSpPr>
          <p:cNvPr id="8" name="タイトル 1">
            <a:extLst>
              <a:ext uri="{FF2B5EF4-FFF2-40B4-BE49-F238E27FC236}">
                <a16:creationId xmlns:a16="http://schemas.microsoft.com/office/drawing/2014/main" id="{642754FD-672C-4577-AC94-DC28FB4D2490}"/>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9" name="タイトル 1">
            <a:extLst>
              <a:ext uri="{FF2B5EF4-FFF2-40B4-BE49-F238E27FC236}">
                <a16:creationId xmlns:a16="http://schemas.microsoft.com/office/drawing/2014/main" id="{E4853DB5-2D57-9AC3-BFC7-A8D47C2D0CD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2BE2FA25-E8BE-064D-26BC-EA9E91AE48D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のマイナンバーカードの署名用パスワードを設定します</a:t>
            </a:r>
          </a:p>
        </p:txBody>
      </p:sp>
      <p:sp>
        <p:nvSpPr>
          <p:cNvPr id="2" name="テキスト ボックス 1">
            <a:extLst>
              <a:ext uri="{FF2B5EF4-FFF2-40B4-BE49-F238E27FC236}">
                <a16:creationId xmlns:a16="http://schemas.microsoft.com/office/drawing/2014/main" id="{C3FBE04D-EE55-5D3C-AAB5-25E4F48D98F1}"/>
              </a:ext>
            </a:extLst>
          </p:cNvPr>
          <p:cNvSpPr txBox="1"/>
          <p:nvPr/>
        </p:nvSpPr>
        <p:spPr>
          <a:xfrm>
            <a:off x="3416067" y="4504663"/>
            <a:ext cx="2313275" cy="1836015"/>
          </a:xfrm>
          <a:prstGeom prst="rect">
            <a:avLst/>
          </a:prstGeom>
          <a:noFill/>
        </p:spPr>
        <p:txBody>
          <a:bodyPr wrap="square" rtlCol="0" anchor="t" anchorCtr="0">
            <a:spAutoFit/>
          </a:bodyPr>
          <a:lstStyle/>
          <a:p>
            <a:pPr>
              <a:lnSpc>
                <a:spcPct val="130000"/>
              </a:lnSpc>
            </a:pPr>
            <a:r>
              <a:rPr lang="en-US" altLang="ja-JP">
                <a:solidFill>
                  <a:schemeClr val="accent1"/>
                </a:solidFill>
                <a:latin typeface="BIZ UDPゴシック" panose="020B0400000000000000" pitchFamily="50" charset="-128"/>
                <a:ea typeface="BIZ UDPゴシック" panose="020B0400000000000000" pitchFamily="50" charset="-128"/>
              </a:rPr>
              <a:t>※</a:t>
            </a:r>
            <a:r>
              <a:rPr lang="ja-JP" altLang="en-US">
                <a:solidFill>
                  <a:schemeClr val="accent1"/>
                </a:solidFill>
                <a:latin typeface="BIZ UDPゴシック" panose="020B0400000000000000" pitchFamily="50" charset="-128"/>
                <a:ea typeface="BIZ UDPゴシック" panose="020B0400000000000000" pitchFamily="50" charset="-128"/>
              </a:rPr>
              <a:t>実物のマイナンバーカードの署名用パスワードと同じ</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英数字を設定する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こともできます</a:t>
            </a:r>
          </a:p>
        </p:txBody>
      </p:sp>
      <p:sp>
        <p:nvSpPr>
          <p:cNvPr id="10" name="四角形: 角を丸くする 9">
            <a:extLst>
              <a:ext uri="{FF2B5EF4-FFF2-40B4-BE49-F238E27FC236}">
                <a16:creationId xmlns:a16="http://schemas.microsoft.com/office/drawing/2014/main" id="{CCF02652-43F4-886C-D6A8-A3AA3C52CFAA}"/>
              </a:ext>
            </a:extLst>
          </p:cNvPr>
          <p:cNvSpPr/>
          <p:nvPr/>
        </p:nvSpPr>
        <p:spPr>
          <a:xfrm flipH="1">
            <a:off x="1459371" y="4142173"/>
            <a:ext cx="1898763" cy="7997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443BDB92-DBF1-2FA2-747A-B733F8C85C53}"/>
              </a:ext>
            </a:extLst>
          </p:cNvPr>
          <p:cNvSpPr/>
          <p:nvPr/>
        </p:nvSpPr>
        <p:spPr>
          <a:xfrm flipH="1">
            <a:off x="1492066" y="623849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C7E09B68-E607-913A-6044-AADE67DFDB66}"/>
              </a:ext>
            </a:extLst>
          </p:cNvPr>
          <p:cNvSpPr/>
          <p:nvPr/>
        </p:nvSpPr>
        <p:spPr>
          <a:xfrm flipH="1">
            <a:off x="5746119" y="3897631"/>
            <a:ext cx="1898763" cy="46634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43134142-8825-9F2E-D8FA-57C2417C8D0E}"/>
              </a:ext>
            </a:extLst>
          </p:cNvPr>
          <p:cNvSpPr/>
          <p:nvPr/>
        </p:nvSpPr>
        <p:spPr>
          <a:xfrm flipH="1">
            <a:off x="5755956" y="623849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9330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5F08-B587-EF31-05EE-1A535294651D}"/>
            </a:ext>
          </a:extLst>
        </p:cNvPr>
        <p:cNvGrpSpPr/>
        <p:nvPr/>
      </p:nvGrpSpPr>
      <p:grpSpPr>
        <a:xfrm>
          <a:off x="0" y="0"/>
          <a:ext cx="0" cy="0"/>
          <a:chOff x="0" y="0"/>
          <a:chExt cx="0" cy="0"/>
        </a:xfrm>
      </p:grpSpPr>
      <p:pic>
        <p:nvPicPr>
          <p:cNvPr id="10" name="図 9" descr="文字の書かれた紙&#10;&#10;AI によって生成されたコンテンツは間違っている可能性があります。">
            <a:extLst>
              <a:ext uri="{FF2B5EF4-FFF2-40B4-BE49-F238E27FC236}">
                <a16:creationId xmlns:a16="http://schemas.microsoft.com/office/drawing/2014/main" id="{8E6E67B5-07C6-585D-4489-9A27E73807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6831" y="2429283"/>
            <a:ext cx="1996209" cy="4320000"/>
          </a:xfrm>
          <a:prstGeom prst="rect">
            <a:avLst/>
          </a:prstGeom>
          <a:ln>
            <a:solidFill>
              <a:schemeClr val="tx1"/>
            </a:solidFill>
          </a:ln>
        </p:spPr>
      </p:pic>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5C17C27-4809-E812-630A-798CEF30228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18451" y="2429283"/>
            <a:ext cx="1996209" cy="4320000"/>
          </a:xfrm>
          <a:prstGeom prst="rect">
            <a:avLst/>
          </a:prstGeom>
          <a:ln>
            <a:solidFill>
              <a:schemeClr val="tx1"/>
            </a:solidFill>
          </a:ln>
        </p:spPr>
      </p:pic>
      <p:pic>
        <p:nvPicPr>
          <p:cNvPr id="6" name="図 5" descr="アプリケーション&#10;&#10;AI によって生成されたコンテンツは間違っている可能性があります。">
            <a:extLst>
              <a:ext uri="{FF2B5EF4-FFF2-40B4-BE49-F238E27FC236}">
                <a16:creationId xmlns:a16="http://schemas.microsoft.com/office/drawing/2014/main" id="{4D8631A7-BF9D-1945-B154-3602772DC07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18531"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AD2A6258-960A-BE06-B02E-5CC475C7066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AD2A6258-960A-BE06-B02E-5CC475C7066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B013920E-EE20-52E5-F483-2C1802A945BE}"/>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BE802F5-9BBF-1B06-4B48-2B8951B0B0C6}"/>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86A34020-8C90-5743-ADDE-33ADDE09F8BC}"/>
              </a:ext>
            </a:extLst>
          </p:cNvPr>
          <p:cNvSpPr txBox="1"/>
          <p:nvPr/>
        </p:nvSpPr>
        <p:spPr>
          <a:xfrm>
            <a:off x="1412434" y="1512998"/>
            <a:ext cx="2938421"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Apple</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ウォレットに</a:t>
            </a:r>
            <a:b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追加」をダブルタップします</a:t>
            </a:r>
          </a:p>
        </p:txBody>
      </p:sp>
      <p:sp>
        <p:nvSpPr>
          <p:cNvPr id="26" name="テキスト ボックス 25">
            <a:extLst>
              <a:ext uri="{FF2B5EF4-FFF2-40B4-BE49-F238E27FC236}">
                <a16:creationId xmlns:a16="http://schemas.microsoft.com/office/drawing/2014/main" id="{F91417C4-4078-9009-4187-4A55D3643CCB}"/>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2C661869-B874-BFA5-77D8-E1E9AE7B905B}"/>
              </a:ext>
            </a:extLst>
          </p:cNvPr>
          <p:cNvSpPr txBox="1"/>
          <p:nvPr/>
        </p:nvSpPr>
        <p:spPr>
          <a:xfrm>
            <a:off x="5607128" y="1512998"/>
            <a:ext cx="3546122"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「続ける」をダブルタップします</a:t>
            </a:r>
          </a:p>
        </p:txBody>
      </p:sp>
      <p:sp>
        <p:nvSpPr>
          <p:cNvPr id="20" name="Slide Number Placeholder 5">
            <a:extLst>
              <a:ext uri="{FF2B5EF4-FFF2-40B4-BE49-F238E27FC236}">
                <a16:creationId xmlns:a16="http://schemas.microsoft.com/office/drawing/2014/main" id="{890D5E1E-FF4F-7A84-4662-BC7848E3883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40</a:t>
            </a:r>
          </a:p>
        </p:txBody>
      </p:sp>
      <p:sp>
        <p:nvSpPr>
          <p:cNvPr id="8" name="タイトル 1">
            <a:extLst>
              <a:ext uri="{FF2B5EF4-FFF2-40B4-BE49-F238E27FC236}">
                <a16:creationId xmlns:a16="http://schemas.microsoft.com/office/drawing/2014/main" id="{E81F3E20-1ABE-80A4-DBBC-0AA9C28971F2}"/>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9" name="タイトル 1">
            <a:extLst>
              <a:ext uri="{FF2B5EF4-FFF2-40B4-BE49-F238E27FC236}">
                <a16:creationId xmlns:a16="http://schemas.microsoft.com/office/drawing/2014/main" id="{1491918F-DA8B-222F-1BC5-B626F68CF64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59710502-FDE6-0397-85FB-4DD28F349E5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マイナンバーカードを</a:t>
            </a:r>
            <a:r>
              <a:rPr lang="en-US" altLang="ja-JP" sz="2200">
                <a:latin typeface="BIZ UDPゴシック" panose="020B0400000000000000" pitchFamily="50" charset="-128"/>
                <a:ea typeface="BIZ UDPゴシック" panose="020B0400000000000000" pitchFamily="50" charset="-128"/>
              </a:rPr>
              <a:t>Apple</a:t>
            </a:r>
            <a:r>
              <a:rPr lang="ja-JP" altLang="en-US" sz="2200">
                <a:latin typeface="BIZ UDPゴシック" panose="020B0400000000000000" pitchFamily="50" charset="-128"/>
                <a:ea typeface="BIZ UDPゴシック" panose="020B0400000000000000" pitchFamily="50" charset="-128"/>
              </a:rPr>
              <a:t>ウォレットに追加します</a:t>
            </a:r>
          </a:p>
        </p:txBody>
      </p:sp>
      <p:sp>
        <p:nvSpPr>
          <p:cNvPr id="16" name="四角形: 角を丸くする 15">
            <a:extLst>
              <a:ext uri="{FF2B5EF4-FFF2-40B4-BE49-F238E27FC236}">
                <a16:creationId xmlns:a16="http://schemas.microsoft.com/office/drawing/2014/main" id="{4DE89129-B119-FCCE-5487-C7A8228AE04D}"/>
              </a:ext>
            </a:extLst>
          </p:cNvPr>
          <p:cNvSpPr/>
          <p:nvPr/>
        </p:nvSpPr>
        <p:spPr>
          <a:xfrm flipH="1">
            <a:off x="1480636" y="624992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539A1DE6-687F-D281-619F-C30290C70D97}"/>
              </a:ext>
            </a:extLst>
          </p:cNvPr>
          <p:cNvSpPr/>
          <p:nvPr/>
        </p:nvSpPr>
        <p:spPr>
          <a:xfrm flipH="1">
            <a:off x="5758242" y="6117335"/>
            <a:ext cx="1856232" cy="30377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1540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7E59AEC6-3CB6-70A2-D4A6-834488EDEF05}"/>
              </a:ext>
            </a:extLst>
          </p:cNvPr>
          <p:cNvGrpSpPr/>
          <p:nvPr/>
        </p:nvGrpSpPr>
        <p:grpSpPr>
          <a:xfrm>
            <a:off x="1259815" y="2115951"/>
            <a:ext cx="1999223" cy="4320000"/>
            <a:chOff x="928580" y="1698485"/>
            <a:chExt cx="1999223" cy="4320000"/>
          </a:xfrm>
        </p:grpSpPr>
        <p:pic>
          <p:nvPicPr>
            <p:cNvPr id="4" name="図 3"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29E8F2D2-D11D-54D5-748A-811691393578}"/>
                </a:ext>
              </a:extLst>
            </p:cNvPr>
            <p:cNvPicPr>
              <a:picLocks noChangeAspect="1"/>
            </p:cNvPicPr>
            <p:nvPr/>
          </p:nvPicPr>
          <p:blipFill>
            <a:blip r:embed="rId4" cstate="print">
              <a:extLst>
                <a:ext uri="{28A0092B-C50C-407E-A947-70E740481C1C}">
                  <a14:useLocalDpi xmlns:a14="http://schemas.microsoft.com/office/drawing/2010/main"/>
                </a:ext>
              </a:extLst>
            </a:blip>
            <a:srcRect b="46392"/>
            <a:stretch/>
          </p:blipFill>
          <p:spPr>
            <a:xfrm>
              <a:off x="928580" y="1698485"/>
              <a:ext cx="1999223" cy="4320000"/>
            </a:xfrm>
            <a:prstGeom prst="rect">
              <a:avLst/>
            </a:prstGeom>
            <a:ln>
              <a:solidFill>
                <a:schemeClr val="tx1"/>
              </a:solidFill>
            </a:ln>
          </p:spPr>
        </p:pic>
        <p:pic>
          <p:nvPicPr>
            <p:cNvPr id="5" name="図 4"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BB2C770E-BBF0-5070-9C0E-988F8C630DE9}"/>
                </a:ext>
              </a:extLst>
            </p:cNvPr>
            <p:cNvPicPr>
              <a:picLocks noChangeAspect="1"/>
            </p:cNvPicPr>
            <p:nvPr/>
          </p:nvPicPr>
          <p:blipFill>
            <a:blip r:embed="rId4" cstate="print">
              <a:extLst>
                <a:ext uri="{28A0092B-C50C-407E-A947-70E740481C1C}">
                  <a14:useLocalDpi xmlns:a14="http://schemas.microsoft.com/office/drawing/2010/main"/>
                </a:ext>
              </a:extLst>
            </a:blip>
            <a:srcRect t="94703"/>
            <a:stretch/>
          </p:blipFill>
          <p:spPr>
            <a:xfrm>
              <a:off x="928580" y="5591619"/>
              <a:ext cx="1999223" cy="426866"/>
            </a:xfrm>
            <a:prstGeom prst="rect">
              <a:avLst/>
            </a:prstGeom>
          </p:spPr>
        </p:pic>
      </p:gr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3432417" y="2097773"/>
            <a:ext cx="5201220" cy="370012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a:latin typeface="BIZ UDPゴシック" panose="020B0400000000000000" pitchFamily="50" charset="-128"/>
                <a:ea typeface="BIZ UDPゴシック" panose="020B0400000000000000" pitchFamily="50" charset="-128"/>
              </a:rPr>
              <a:t>iPhone</a:t>
            </a:r>
            <a:r>
              <a:rPr lang="ja-JP" altLang="en-US" sz="1800">
                <a:latin typeface="BIZ UDPゴシック" panose="020B0400000000000000" pitchFamily="50" charset="-128"/>
                <a:ea typeface="BIZ UDPゴシック" panose="020B0400000000000000" pitchFamily="50" charset="-128"/>
              </a:rPr>
              <a:t>のマイナンバーカードの利用が可能になるまで、しばらくお待ちください。利用可能になると、</a:t>
            </a:r>
            <a:r>
              <a:rPr lang="en-US" altLang="ja-JP" sz="1800">
                <a:latin typeface="BIZ UDPゴシック" panose="020B0400000000000000" pitchFamily="50" charset="-128"/>
                <a:ea typeface="BIZ UDPゴシック" panose="020B0400000000000000" pitchFamily="50" charset="-128"/>
              </a:rPr>
              <a:t>Apple</a:t>
            </a:r>
            <a:r>
              <a:rPr lang="ja-JP" altLang="en-US" sz="1800">
                <a:latin typeface="BIZ UDPゴシック" panose="020B0400000000000000" pitchFamily="50" charset="-128"/>
                <a:ea typeface="BIZ UDPゴシック" panose="020B0400000000000000" pitchFamily="50" charset="-128"/>
              </a:rPr>
              <a:t>ウォレットから通知が届き、マイナポータルのメニューに「利用可能」と表示されます。</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1800">
                <a:solidFill>
                  <a:schemeClr val="accent1"/>
                </a:solidFill>
                <a:latin typeface="BIZ UDPゴシック" panose="020B0400000000000000" pitchFamily="50" charset="-128"/>
                <a:ea typeface="BIZ UDPゴシック" panose="020B0400000000000000" pitchFamily="50" charset="-128"/>
              </a:rPr>
              <a:t>※</a:t>
            </a:r>
            <a:r>
              <a:rPr lang="ja-JP" altLang="en-US" sz="1800">
                <a:solidFill>
                  <a:schemeClr val="accent1"/>
                </a:solidFill>
                <a:latin typeface="BIZ UDPゴシック" panose="020B0400000000000000" pitchFamily="50" charset="-128"/>
                <a:ea typeface="BIZ UDPゴシック" panose="020B0400000000000000" pitchFamily="50" charset="-128"/>
              </a:rPr>
              <a:t>朝</a:t>
            </a:r>
            <a:r>
              <a:rPr lang="en-US" altLang="ja-JP" sz="1800">
                <a:solidFill>
                  <a:schemeClr val="accent1"/>
                </a:solidFill>
                <a:latin typeface="BIZ UDPゴシック" panose="020B0400000000000000" pitchFamily="50" charset="-128"/>
                <a:ea typeface="BIZ UDPゴシック" panose="020B0400000000000000" pitchFamily="50" charset="-128"/>
              </a:rPr>
              <a:t>8</a:t>
            </a:r>
            <a:r>
              <a:rPr lang="ja-JP" altLang="en-US" sz="1800">
                <a:solidFill>
                  <a:schemeClr val="accent1"/>
                </a:solidFill>
                <a:latin typeface="BIZ UDPゴシック" panose="020B0400000000000000" pitchFamily="50" charset="-128"/>
                <a:ea typeface="BIZ UDPゴシック" panose="020B0400000000000000" pitchFamily="50" charset="-128"/>
              </a:rPr>
              <a:t>時から</a:t>
            </a:r>
            <a:r>
              <a:rPr lang="en-US" altLang="ja-JP" sz="1800">
                <a:solidFill>
                  <a:schemeClr val="accent1"/>
                </a:solidFill>
                <a:latin typeface="BIZ UDPゴシック" panose="020B0400000000000000" pitchFamily="50" charset="-128"/>
                <a:ea typeface="BIZ UDPゴシック" panose="020B0400000000000000" pitchFamily="50" charset="-128"/>
              </a:rPr>
              <a:t>19</a:t>
            </a:r>
            <a:r>
              <a:rPr lang="ja-JP" altLang="en-US" sz="1800">
                <a:solidFill>
                  <a:schemeClr val="accent1"/>
                </a:solidFill>
                <a:latin typeface="BIZ UDPゴシック" panose="020B0400000000000000" pitchFamily="50" charset="-128"/>
                <a:ea typeface="BIZ UDPゴシック" panose="020B0400000000000000" pitchFamily="50" charset="-128"/>
              </a:rPr>
              <a:t>時</a:t>
            </a:r>
            <a:r>
              <a:rPr lang="en-US" altLang="ja-JP" sz="1800">
                <a:solidFill>
                  <a:schemeClr val="accent1"/>
                </a:solidFill>
                <a:latin typeface="BIZ UDPゴシック" panose="020B0400000000000000" pitchFamily="50" charset="-128"/>
                <a:ea typeface="BIZ UDPゴシック" panose="020B0400000000000000" pitchFamily="50" charset="-128"/>
              </a:rPr>
              <a:t>30</a:t>
            </a:r>
            <a:r>
              <a:rPr lang="ja-JP" altLang="en-US" sz="1800">
                <a:solidFill>
                  <a:schemeClr val="accent1"/>
                </a:solidFill>
                <a:latin typeface="BIZ UDPゴシック" panose="020B0400000000000000" pitchFamily="50" charset="-128"/>
                <a:ea typeface="BIZ UDPゴシック" panose="020B0400000000000000" pitchFamily="50" charset="-128"/>
              </a:rPr>
              <a:t>分に追加した場合はおおむね数分後に、</a:t>
            </a:r>
            <a:r>
              <a:rPr lang="en-US" altLang="ja-JP" sz="1800">
                <a:solidFill>
                  <a:schemeClr val="accent1"/>
                </a:solidFill>
                <a:latin typeface="BIZ UDPゴシック" panose="020B0400000000000000" pitchFamily="50" charset="-128"/>
                <a:ea typeface="BIZ UDPゴシック" panose="020B0400000000000000" pitchFamily="50" charset="-128"/>
              </a:rPr>
              <a:t>19</a:t>
            </a:r>
            <a:r>
              <a:rPr lang="ja-JP" altLang="en-US" sz="1800">
                <a:solidFill>
                  <a:schemeClr val="accent1"/>
                </a:solidFill>
                <a:latin typeface="BIZ UDPゴシック" panose="020B0400000000000000" pitchFamily="50" charset="-128"/>
                <a:ea typeface="BIZ UDPゴシック" panose="020B0400000000000000" pitchFamily="50" charset="-128"/>
              </a:rPr>
              <a:t>時</a:t>
            </a:r>
            <a:r>
              <a:rPr lang="en-US" altLang="ja-JP" sz="1800">
                <a:solidFill>
                  <a:schemeClr val="accent1"/>
                </a:solidFill>
                <a:latin typeface="BIZ UDPゴシック" panose="020B0400000000000000" pitchFamily="50" charset="-128"/>
                <a:ea typeface="BIZ UDPゴシック" panose="020B0400000000000000" pitchFamily="50" charset="-128"/>
              </a:rPr>
              <a:t>30</a:t>
            </a:r>
            <a:r>
              <a:rPr lang="ja-JP" altLang="en-US" sz="1800">
                <a:solidFill>
                  <a:schemeClr val="accent1"/>
                </a:solidFill>
                <a:latin typeface="BIZ UDPゴシック" panose="020B0400000000000000" pitchFamily="50" charset="-128"/>
                <a:ea typeface="BIZ UDPゴシック" panose="020B0400000000000000" pitchFamily="50" charset="-128"/>
              </a:rPr>
              <a:t>分以降の場合は翌日朝</a:t>
            </a:r>
            <a:r>
              <a:rPr lang="en-US" altLang="ja-JP" sz="1800">
                <a:solidFill>
                  <a:schemeClr val="accent1"/>
                </a:solidFill>
                <a:latin typeface="BIZ UDPゴシック" panose="020B0400000000000000" pitchFamily="50" charset="-128"/>
                <a:ea typeface="BIZ UDPゴシック" panose="020B0400000000000000" pitchFamily="50" charset="-128"/>
              </a:rPr>
              <a:t>8</a:t>
            </a:r>
            <a:r>
              <a:rPr lang="ja-JP" altLang="en-US" sz="1800">
                <a:solidFill>
                  <a:schemeClr val="accent1"/>
                </a:solidFill>
                <a:latin typeface="BIZ UDPゴシック" panose="020B0400000000000000" pitchFamily="50" charset="-128"/>
                <a:ea typeface="BIZ UDPゴシック" panose="020B0400000000000000" pitchFamily="50" charset="-128"/>
              </a:rPr>
              <a:t>時以降に、利用可能となります（平日・土日祝日とも）</a:t>
            </a:r>
          </a:p>
          <a:p>
            <a:pPr marL="0" indent="0">
              <a:lnSpc>
                <a:spcPct val="130000"/>
              </a:lnSpc>
              <a:spcBef>
                <a:spcPts val="0"/>
              </a:spcBef>
              <a:buFont typeface="Arial" panose="020B0604020202020204" pitchFamily="34" charset="0"/>
              <a:buNone/>
            </a:pPr>
            <a:r>
              <a:rPr lang="en-US" altLang="ja-JP" sz="1800">
                <a:solidFill>
                  <a:schemeClr val="accent1"/>
                </a:solidFill>
                <a:latin typeface="BIZ UDPゴシック" panose="020B0400000000000000" pitchFamily="50" charset="-128"/>
                <a:ea typeface="BIZ UDPゴシック" panose="020B0400000000000000" pitchFamily="50" charset="-128"/>
              </a:rPr>
              <a:t>※</a:t>
            </a:r>
            <a:r>
              <a:rPr lang="ja-JP" altLang="en-US" sz="1800">
                <a:solidFill>
                  <a:schemeClr val="accent1"/>
                </a:solidFill>
                <a:latin typeface="BIZ UDPゴシック" panose="020B0400000000000000" pitchFamily="50" charset="-128"/>
                <a:ea typeface="BIZ UDPゴシック" panose="020B0400000000000000" pitchFamily="50" charset="-128"/>
              </a:rPr>
              <a:t>通知が届いてから、実際にカードを</a:t>
            </a:r>
            <a:endParaRPr lang="en-US" altLang="ja-JP" sz="18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a:solidFill>
                  <a:schemeClr val="accent1"/>
                </a:solidFill>
                <a:latin typeface="BIZ UDPゴシック" panose="020B0400000000000000" pitchFamily="50" charset="-128"/>
                <a:ea typeface="BIZ UDPゴシック" panose="020B0400000000000000" pitchFamily="50" charset="-128"/>
              </a:rPr>
              <a:t>利用できるまで</a:t>
            </a:r>
            <a:r>
              <a:rPr lang="en-US" altLang="ja-JP" sz="1800">
                <a:solidFill>
                  <a:schemeClr val="accent1"/>
                </a:solidFill>
                <a:latin typeface="BIZ UDPゴシック" panose="020B0400000000000000" pitchFamily="50" charset="-128"/>
                <a:ea typeface="BIZ UDPゴシック" panose="020B0400000000000000" pitchFamily="50" charset="-128"/>
              </a:rPr>
              <a:t>5</a:t>
            </a:r>
            <a:r>
              <a:rPr lang="ja-JP" altLang="en-US" sz="1800">
                <a:solidFill>
                  <a:schemeClr val="accent1"/>
                </a:solidFill>
                <a:latin typeface="BIZ UDPゴシック" panose="020B0400000000000000" pitchFamily="50" charset="-128"/>
                <a:ea typeface="BIZ UDPゴシック" panose="020B0400000000000000" pitchFamily="50" charset="-128"/>
              </a:rPr>
              <a:t>分ほどかかることがあります</a:t>
            </a:r>
          </a:p>
          <a:p>
            <a:pPr marL="0" indent="0">
              <a:lnSpc>
                <a:spcPct val="130000"/>
              </a:lnSpc>
              <a:spcBef>
                <a:spcPts val="0"/>
              </a:spcBef>
              <a:buFont typeface="Arial" panose="020B0604020202020204" pitchFamily="34" charset="0"/>
              <a:buNone/>
            </a:pPr>
            <a:endParaRPr lang="ja-JP" altLang="en-US" sz="180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endParaRPr kumimoji="0" lang="ja-JP" altLang="en-US" kern="0">
              <a:solidFill>
                <a:sysClr val="windowText" lastClr="000000"/>
              </a:solidFill>
            </a:endParaRPr>
          </a:p>
        </p:txBody>
      </p:sp>
      <p:sp>
        <p:nvSpPr>
          <p:cNvPr id="2" name="四角形: 角を丸くする 1">
            <a:extLst>
              <a:ext uri="{FF2B5EF4-FFF2-40B4-BE49-F238E27FC236}">
                <a16:creationId xmlns:a16="http://schemas.microsoft.com/office/drawing/2014/main" id="{E105293B-75B5-7994-82FC-E77CA4FEC132}"/>
              </a:ext>
            </a:extLst>
          </p:cNvPr>
          <p:cNvSpPr/>
          <p:nvPr/>
        </p:nvSpPr>
        <p:spPr>
          <a:xfrm>
            <a:off x="1238376" y="2376805"/>
            <a:ext cx="1064262" cy="1385657"/>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2FB2E08-8C8A-E880-50C3-108EDF214CCC}"/>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Tree>
    <p:extLst>
      <p:ext uri="{BB962C8B-B14F-4D97-AF65-F5344CB8AC3E}">
        <p14:creationId xmlns:p14="http://schemas.microsoft.com/office/powerpoint/2010/main" val="2835238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BA4B-1DB4-1F50-DF39-52D8E410C12D}"/>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43EC0A73-8820-18DA-40D3-9004A50843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43EC0A73-8820-18DA-40D3-9004A50843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D20EAECC-7586-7D30-7351-6E3DC64EDF0D}"/>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42</a:t>
            </a:r>
          </a:p>
        </p:txBody>
      </p:sp>
      <p:sp>
        <p:nvSpPr>
          <p:cNvPr id="8" name="タイトル 1">
            <a:extLst>
              <a:ext uri="{FF2B5EF4-FFF2-40B4-BE49-F238E27FC236}">
                <a16:creationId xmlns:a16="http://schemas.microsoft.com/office/drawing/2014/main" id="{3CC0B0B2-D2D2-477F-6084-932CC6EE38EE}"/>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
        <p:nvSpPr>
          <p:cNvPr id="9" name="タイトル 1">
            <a:extLst>
              <a:ext uri="{FF2B5EF4-FFF2-40B4-BE49-F238E27FC236}">
                <a16:creationId xmlns:a16="http://schemas.microsoft.com/office/drawing/2014/main" id="{607A5A4B-DC95-E551-951A-7C96FC784A4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18CB65C6-A1FA-3F20-007A-80DE723F8E1A}"/>
              </a:ext>
            </a:extLst>
          </p:cNvPr>
          <p:cNvSpPr txBox="1">
            <a:spLocks/>
          </p:cNvSpPr>
          <p:nvPr/>
        </p:nvSpPr>
        <p:spPr>
          <a:xfrm>
            <a:off x="457705" y="121777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下記のいずれかの方法で利用をやめることができます。</a:t>
            </a:r>
          </a:p>
        </p:txBody>
      </p:sp>
      <p:sp>
        <p:nvSpPr>
          <p:cNvPr id="3" name="サブタイトル 2">
            <a:extLst>
              <a:ext uri="{FF2B5EF4-FFF2-40B4-BE49-F238E27FC236}">
                <a16:creationId xmlns:a16="http://schemas.microsoft.com/office/drawing/2014/main" id="{F4D83B30-7668-8BA7-4AAF-65EC3F2DDF52}"/>
              </a:ext>
            </a:extLst>
          </p:cNvPr>
          <p:cNvSpPr txBox="1">
            <a:spLocks/>
          </p:cNvSpPr>
          <p:nvPr/>
        </p:nvSpPr>
        <p:spPr>
          <a:xfrm>
            <a:off x="294959" y="2107734"/>
            <a:ext cx="8554081" cy="363382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a:solidFill>
                  <a:schemeClr val="accent1"/>
                </a:solidFill>
                <a:latin typeface="BIZ UDPゴシック" panose="020B0400000000000000" pitchFamily="50" charset="-128"/>
                <a:ea typeface="BIZ UDPゴシック" panose="020B0400000000000000" pitchFamily="50" charset="-128"/>
              </a:rPr>
              <a:t>○操作している</a:t>
            </a:r>
            <a:r>
              <a:rPr lang="en-US" altLang="ja-JP" sz="2200">
                <a:solidFill>
                  <a:schemeClr val="accent1"/>
                </a:solidFill>
                <a:latin typeface="BIZ UDPゴシック" panose="020B0400000000000000" pitchFamily="50" charset="-128"/>
                <a:ea typeface="BIZ UDPゴシック" panose="020B0400000000000000" pitchFamily="50" charset="-128"/>
              </a:rPr>
              <a:t>iPhone</a:t>
            </a:r>
            <a:r>
              <a:rPr lang="ja-JP" altLang="en-US" sz="2200">
                <a:solidFill>
                  <a:schemeClr val="accent1"/>
                </a:solidFill>
                <a:latin typeface="BIZ UDPゴシック" panose="020B0400000000000000" pitchFamily="50" charset="-128"/>
                <a:ea typeface="BIZ UDPゴシック" panose="020B0400000000000000" pitchFamily="50" charset="-128"/>
              </a:rPr>
              <a:t>のマイナンバーカードを削除する場合</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→次ページからの手順に沿って操作を行ってください</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solidFill>
                  <a:schemeClr val="accent1"/>
                </a:solidFill>
                <a:latin typeface="BIZ UDPゴシック" panose="020B0400000000000000" pitchFamily="50" charset="-128"/>
                <a:ea typeface="BIZ UDPゴシック" panose="020B0400000000000000" pitchFamily="50" charset="-128"/>
              </a:rPr>
              <a:t>○手元にない</a:t>
            </a:r>
            <a:r>
              <a:rPr lang="en-US" altLang="ja-JP" sz="2200">
                <a:solidFill>
                  <a:schemeClr val="accent1"/>
                </a:solidFill>
                <a:latin typeface="BIZ UDPゴシック" panose="020B0400000000000000" pitchFamily="50" charset="-128"/>
                <a:ea typeface="BIZ UDPゴシック" panose="020B0400000000000000" pitchFamily="50" charset="-128"/>
              </a:rPr>
              <a:t>iPhone</a:t>
            </a:r>
            <a:r>
              <a:rPr lang="ja-JP" altLang="en-US" sz="2200">
                <a:solidFill>
                  <a:schemeClr val="accent1"/>
                </a:solidFill>
                <a:latin typeface="BIZ UDPゴシック" panose="020B0400000000000000" pitchFamily="50" charset="-128"/>
                <a:ea typeface="BIZ UDPゴシック" panose="020B0400000000000000" pitchFamily="50" charset="-128"/>
              </a:rPr>
              <a:t>に追加したマイナンバーカードを削除する場合</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269875" indent="-269875">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→マイナンバーカードを追加していない状態の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を用いて、「</a:t>
            </a:r>
            <a:r>
              <a:rPr lang="en-US" altLang="ja-JP" sz="2200">
                <a:latin typeface="BIZ UDPゴシック" panose="020B0400000000000000" pitchFamily="50" charset="-128"/>
                <a:ea typeface="BIZ UDPゴシック" panose="020B0400000000000000" pitchFamily="50" charset="-128"/>
              </a:rPr>
              <a:t>3-F</a:t>
            </a:r>
            <a:r>
              <a:rPr lang="ja-JP" altLang="en-US" sz="2200">
                <a:latin typeface="BIZ UDPゴシック" panose="020B0400000000000000" pitchFamily="50" charset="-128"/>
                <a:ea typeface="BIZ UDPゴシック" panose="020B0400000000000000" pitchFamily="50" charset="-128"/>
              </a:rPr>
              <a:t> 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のマイナンバーカードを削除する」を</a:t>
            </a:r>
            <a:endParaRPr lang="en-US" altLang="ja-JP" sz="2200">
              <a:latin typeface="BIZ UDPゴシック" panose="020B0400000000000000" pitchFamily="50" charset="-128"/>
              <a:ea typeface="BIZ UDPゴシック" panose="020B0400000000000000" pitchFamily="50" charset="-128"/>
            </a:endParaRPr>
          </a:p>
          <a:p>
            <a:pPr marL="269875" indent="-269875">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　  行ってください</a:t>
            </a:r>
            <a:endParaRPr lang="en-US" altLang="ja-JP" sz="22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3157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7D86D028-CB1C-A4B3-BDC0-C567DD4511F3}"/>
              </a:ext>
            </a:extLst>
          </p:cNvPr>
          <p:cNvPicPr>
            <a:picLocks noChangeAspect="1"/>
          </p:cNvPicPr>
          <p:nvPr/>
        </p:nvPicPr>
        <p:blipFill>
          <a:blip r:embed="rId4"/>
          <a:stretch>
            <a:fillRect/>
          </a:stretch>
        </p:blipFill>
        <p:spPr>
          <a:xfrm>
            <a:off x="5680530" y="2418661"/>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43</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10" name="四角形: 角を丸くする 9">
            <a:extLst>
              <a:ext uri="{FF2B5EF4-FFF2-40B4-BE49-F238E27FC236}">
                <a16:creationId xmlns:a16="http://schemas.microsoft.com/office/drawing/2014/main" id="{6415AF01-F18B-C0BC-A13B-264CF3278938}"/>
              </a:ext>
            </a:extLst>
          </p:cNvPr>
          <p:cNvSpPr/>
          <p:nvPr/>
        </p:nvSpPr>
        <p:spPr>
          <a:xfrm>
            <a:off x="6622444" y="6241774"/>
            <a:ext cx="906448" cy="3954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46527AA-C4AE-79CB-55A9-FF30FBDAD70F}"/>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 をダブルタップします</a:t>
            </a:r>
          </a:p>
        </p:txBody>
      </p:sp>
      <p:sp>
        <p:nvSpPr>
          <p:cNvPr id="16" name="テキスト ボックス 15">
            <a:extLst>
              <a:ext uri="{FF2B5EF4-FFF2-40B4-BE49-F238E27FC236}">
                <a16:creationId xmlns:a16="http://schemas.microsoft.com/office/drawing/2014/main" id="{7E3597FD-B5F4-2FCB-D602-E337A50355C8}"/>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pic>
        <p:nvPicPr>
          <p:cNvPr id="22" name="図 21">
            <a:extLst>
              <a:ext uri="{FF2B5EF4-FFF2-40B4-BE49-F238E27FC236}">
                <a16:creationId xmlns:a16="http://schemas.microsoft.com/office/drawing/2014/main" id="{7BD3A453-C099-B861-B094-B6CE4BC1D3DE}"/>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 name="図 3" descr="図形, 四角形&#10;&#10;AI によって生成されたコンテンツは間違っている可能性があります。">
            <a:extLst>
              <a:ext uri="{FF2B5EF4-FFF2-40B4-BE49-F238E27FC236}">
                <a16:creationId xmlns:a16="http://schemas.microsoft.com/office/drawing/2014/main" id="{2031CA82-022D-E4E7-5860-E63C4BFC0CB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34832" y="2415593"/>
            <a:ext cx="1996209" cy="4320000"/>
          </a:xfrm>
          <a:prstGeom prst="rect">
            <a:avLst/>
          </a:prstGeom>
          <a:ln>
            <a:solidFill>
              <a:schemeClr val="tx1"/>
            </a:solidFill>
          </a:ln>
        </p:spPr>
      </p:pic>
      <p:sp>
        <p:nvSpPr>
          <p:cNvPr id="5" name="四角形: 角を丸くする 4">
            <a:extLst>
              <a:ext uri="{FF2B5EF4-FFF2-40B4-BE49-F238E27FC236}">
                <a16:creationId xmlns:a16="http://schemas.microsoft.com/office/drawing/2014/main" id="{0B89C8BA-FA26-3A0E-614E-112DA466CB29}"/>
              </a:ext>
            </a:extLst>
          </p:cNvPr>
          <p:cNvSpPr/>
          <p:nvPr/>
        </p:nvSpPr>
        <p:spPr>
          <a:xfrm>
            <a:off x="1980113" y="2693566"/>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E0C1661D-D1E5-4D97-0998-8979F2FA8762}"/>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2533733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2F692598-F19A-BF36-98EC-05B599EA89B4}"/>
              </a:ext>
            </a:extLst>
          </p:cNvPr>
          <p:cNvPicPr>
            <a:picLocks noChangeAspect="1"/>
          </p:cNvPicPr>
          <p:nvPr/>
        </p:nvPicPr>
        <p:blipFill>
          <a:blip r:embed="rId4"/>
          <a:stretch>
            <a:fillRect/>
          </a:stretch>
        </p:blipFill>
        <p:spPr>
          <a:xfrm>
            <a:off x="5675139" y="2409496"/>
            <a:ext cx="1999661" cy="4322439"/>
          </a:xfrm>
          <a:prstGeom prst="rect">
            <a:avLst/>
          </a:prstGeom>
          <a:ln>
            <a:solidFill>
              <a:schemeClr val="tx1"/>
            </a:solidFill>
          </a:ln>
        </p:spPr>
      </p:pic>
      <p:pic>
        <p:nvPicPr>
          <p:cNvPr id="23" name="図 22">
            <a:extLst>
              <a:ext uri="{FF2B5EF4-FFF2-40B4-BE49-F238E27FC236}">
                <a16:creationId xmlns:a16="http://schemas.microsoft.com/office/drawing/2014/main" id="{D2BB2745-2977-70FD-AD11-439469C1FEB9}"/>
              </a:ext>
            </a:extLst>
          </p:cNvPr>
          <p:cNvPicPr>
            <a:picLocks noChangeAspect="1"/>
          </p:cNvPicPr>
          <p:nvPr/>
        </p:nvPicPr>
        <p:blipFill>
          <a:blip r:embed="rId5"/>
          <a:stretch>
            <a:fillRect/>
          </a:stretch>
        </p:blipFill>
        <p:spPr>
          <a:xfrm>
            <a:off x="1436770" y="2415593"/>
            <a:ext cx="1999661"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a:t>
            </a:r>
            <a:r>
              <a:rPr lang="en-US" altLang="ja-JP" sz="1800">
                <a:solidFill>
                  <a:prstClr val="black"/>
                </a:solidFill>
                <a:latin typeface="BIZ UDPゴシック" panose="020B0400000000000000" pitchFamily="50" charset="-128"/>
                <a:ea typeface="BIZ UDPゴシック" panose="020B0400000000000000" pitchFamily="50" charset="-128"/>
              </a:rPr>
              <a:t>iPhone</a:t>
            </a:r>
            <a:r>
              <a:rPr lang="ja-JP" altLang="en-US" sz="1800">
                <a:solidFill>
                  <a:prstClr val="black"/>
                </a:solidFill>
                <a:latin typeface="BIZ UDPゴシック" panose="020B0400000000000000" pitchFamily="50" charset="-128"/>
                <a:ea typeface="BIZ UDPゴシック" panose="020B0400000000000000" pitchFamily="50" charset="-128"/>
              </a:rPr>
              <a:t>のマイナンバーカード」をダブルタップします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画面の一番下にある</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44</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5" name="四角形: 角を丸くする 4">
            <a:extLst>
              <a:ext uri="{FF2B5EF4-FFF2-40B4-BE49-F238E27FC236}">
                <a16:creationId xmlns:a16="http://schemas.microsoft.com/office/drawing/2014/main" id="{AB80CF38-69DF-80A1-6F7A-B23D3489562F}"/>
              </a:ext>
            </a:extLst>
          </p:cNvPr>
          <p:cNvSpPr/>
          <p:nvPr/>
        </p:nvSpPr>
        <p:spPr>
          <a:xfrm>
            <a:off x="5700888" y="5677557"/>
            <a:ext cx="1930719" cy="428681"/>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4B1A348D-D351-BBC9-9706-3BB143CCF14F}"/>
              </a:ext>
            </a:extLst>
          </p:cNvPr>
          <p:cNvSpPr/>
          <p:nvPr/>
        </p:nvSpPr>
        <p:spPr>
          <a:xfrm>
            <a:off x="1420379" y="2694053"/>
            <a:ext cx="1064262" cy="1385657"/>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BA9E1079-8431-A7EA-7F8A-1BC9517E9A9D}"/>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860662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51FBE3E8-D0ED-7C27-D327-02D8C76284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65747" y="2409496"/>
            <a:ext cx="1996208" cy="4320000"/>
          </a:xfrm>
          <a:prstGeom prst="rect">
            <a:avLst/>
          </a:prstGeom>
          <a:ln>
            <a:solidFill>
              <a:schemeClr val="tx1"/>
            </a:solidFill>
          </a:ln>
        </p:spPr>
      </p:pic>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BD70443-C244-F069-2CE5-C4F4DC3686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40223" y="2409496"/>
            <a:ext cx="1996208"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いずれかの削除方法を</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42381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4937767" y="1512998"/>
            <a:ext cx="4240737" cy="755720"/>
          </a:xfrm>
          <a:prstGeom prst="rect">
            <a:avLst/>
          </a:prstGeom>
          <a:noFill/>
        </p:spPr>
        <p:txBody>
          <a:bodyPr wrap="square" lIns="0" rIns="0"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選択した削除方法に従い</a:t>
            </a:r>
            <a:r>
              <a:rPr lang="ja-JP" altLang="en-US" sz="1800">
                <a:latin typeface="BIZ UDPゴシック" panose="020B0400000000000000" pitchFamily="50" charset="-128"/>
                <a:ea typeface="BIZ UDPゴシック" panose="020B0400000000000000" pitchFamily="50" charset="-128"/>
              </a:rPr>
              <a:t>、署名用</a:t>
            </a: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a:t>
            </a:r>
            <a:r>
              <a:rPr lang="ja-JP" altLang="en-US">
                <a:solidFill>
                  <a:prstClr val="black"/>
                </a:solidFill>
                <a:latin typeface="BIZ UDPゴシック" panose="020B0400000000000000" pitchFamily="50" charset="-128"/>
                <a:ea typeface="BIZ UDPゴシック" panose="020B0400000000000000" pitchFamily="50" charset="-128"/>
              </a:rPr>
              <a:t>「次へ」をダブルタップします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22" name="四角形: 角を丸くする 21">
            <a:extLst>
              <a:ext uri="{FF2B5EF4-FFF2-40B4-BE49-F238E27FC236}">
                <a16:creationId xmlns:a16="http://schemas.microsoft.com/office/drawing/2014/main" id="{0A0FC002-A584-EF50-6127-AC2E46ED0DDB}"/>
              </a:ext>
            </a:extLst>
          </p:cNvPr>
          <p:cNvSpPr/>
          <p:nvPr/>
        </p:nvSpPr>
        <p:spPr>
          <a:xfrm>
            <a:off x="1317880" y="3597024"/>
            <a:ext cx="2213990" cy="1385657"/>
          </a:xfrm>
          <a:prstGeom prst="roundRect">
            <a:avLst>
              <a:gd name="adj" fmla="val 9951"/>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B2F27F14-C256-D7C7-93C7-B486623F8B02}"/>
              </a:ext>
            </a:extLst>
          </p:cNvPr>
          <p:cNvSpPr/>
          <p:nvPr/>
        </p:nvSpPr>
        <p:spPr>
          <a:xfrm flipV="1">
            <a:off x="5721460" y="6206490"/>
            <a:ext cx="1868557" cy="41934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262D2131-5AFD-84AE-B35A-956AC25E405D}"/>
              </a:ext>
            </a:extLst>
          </p:cNvPr>
          <p:cNvSpPr/>
          <p:nvPr/>
        </p:nvSpPr>
        <p:spPr>
          <a:xfrm flipV="1">
            <a:off x="5732890" y="4216353"/>
            <a:ext cx="1868557" cy="41934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72BF428D-1C0A-889A-FEEE-9688A9431382}"/>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1140205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36324-E8CE-08CB-A89A-6D6000EB9890}"/>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2A68113F-6959-A30A-614C-32D4629FDB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2A68113F-6959-A30A-614C-32D4629FD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5A3C81EC-FE1D-CE9F-4934-B0BFC2315FA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46</a:t>
            </a:r>
          </a:p>
        </p:txBody>
      </p:sp>
      <p:sp>
        <p:nvSpPr>
          <p:cNvPr id="9" name="タイトル 1">
            <a:extLst>
              <a:ext uri="{FF2B5EF4-FFF2-40B4-BE49-F238E27FC236}">
                <a16:creationId xmlns:a16="http://schemas.microsoft.com/office/drawing/2014/main" id="{058D3EC0-93DA-BAEB-9779-AB6AA2A489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07DE3E90-ABED-B055-BBCC-99A2E35E8A8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2" name="テキスト ボックス 1">
            <a:extLst>
              <a:ext uri="{FF2B5EF4-FFF2-40B4-BE49-F238E27FC236}">
                <a16:creationId xmlns:a16="http://schemas.microsoft.com/office/drawing/2014/main" id="{3033BED6-7B33-634B-BE7E-B21F33A6DAF0}"/>
              </a:ext>
            </a:extLst>
          </p:cNvPr>
          <p:cNvSpPr txBox="1"/>
          <p:nvPr/>
        </p:nvSpPr>
        <p:spPr>
          <a:xfrm>
            <a:off x="2988628" y="1617192"/>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4" name="テキスト ボックス 3">
            <a:extLst>
              <a:ext uri="{FF2B5EF4-FFF2-40B4-BE49-F238E27FC236}">
                <a16:creationId xmlns:a16="http://schemas.microsoft.com/office/drawing/2014/main" id="{9D8963BC-6ECF-54DC-66AD-024798FC20AF}"/>
              </a:ext>
            </a:extLst>
          </p:cNvPr>
          <p:cNvSpPr txBox="1"/>
          <p:nvPr/>
        </p:nvSpPr>
        <p:spPr>
          <a:xfrm>
            <a:off x="3511579" y="1617192"/>
            <a:ext cx="319783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完了画面が表示されます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4EA776C-10A0-9F45-4AC2-79DD0C70CB2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73895" y="2345119"/>
            <a:ext cx="1996209" cy="4320000"/>
          </a:xfrm>
          <a:prstGeom prst="rect">
            <a:avLst/>
          </a:prstGeom>
          <a:ln>
            <a:solidFill>
              <a:schemeClr val="tx1"/>
            </a:solidFill>
          </a:ln>
        </p:spPr>
      </p:pic>
      <p:sp>
        <p:nvSpPr>
          <p:cNvPr id="7" name="タイトル 1">
            <a:extLst>
              <a:ext uri="{FF2B5EF4-FFF2-40B4-BE49-F238E27FC236}">
                <a16:creationId xmlns:a16="http://schemas.microsoft.com/office/drawing/2014/main" id="{FB366B21-6628-B777-8B44-241E8455D684}"/>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139127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58D17-4D37-FD6A-3F49-474702DBC12F}"/>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C7ADE9FE-4D45-D664-48E1-22946BF6AB0D}"/>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C7ADE9FE-4D45-D664-48E1-22946BF6AB0D}"/>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0F480EED-F523-58DF-42BF-05E7C4EFD340}"/>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2441A4A0-3DD2-1318-B6DF-B93C2943F224}"/>
              </a:ext>
            </a:extLst>
          </p:cNvPr>
          <p:cNvSpPr txBox="1">
            <a:spLocks noChangeAspect="1"/>
          </p:cNvSpPr>
          <p:nvPr/>
        </p:nvSpPr>
        <p:spPr>
          <a:xfrm>
            <a:off x="1259815" y="189154"/>
            <a:ext cx="7884185" cy="492432"/>
          </a:xfrm>
          <a:prstGeom prst="roundRect">
            <a:avLst>
              <a:gd name="adj" fmla="val 0"/>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a:solidFill>
                  <a:schemeClr val="accent1"/>
                </a:solidFill>
              </a:rPr>
              <a:t>マイナンバーカード機能のスマートフォン搭載の概要</a:t>
            </a:r>
          </a:p>
        </p:txBody>
      </p:sp>
      <p:cxnSp>
        <p:nvCxnSpPr>
          <p:cNvPr id="19" name="直線コネクタ 18">
            <a:extLst>
              <a:ext uri="{FF2B5EF4-FFF2-40B4-BE49-F238E27FC236}">
                <a16:creationId xmlns:a16="http://schemas.microsoft.com/office/drawing/2014/main" id="{7FB72B13-5FF2-5CB2-1077-8A4D91DEFCD2}"/>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69A4B7AB-75FE-7C04-C5EC-D706441ACDFC}"/>
              </a:ext>
            </a:extLst>
          </p:cNvPr>
          <p:cNvSpPr txBox="1">
            <a:spLocks/>
          </p:cNvSpPr>
          <p:nvPr/>
        </p:nvSpPr>
        <p:spPr>
          <a:xfrm>
            <a:off x="453191" y="942069"/>
            <a:ext cx="8438835" cy="18365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a:rPr>
              <a:t>スマートフォンにマイナンバーカードと同等の機能を搭載することで、実物のマイナンバーカードを持ち歩かずとも、スマートフォンだけで、様々なマイナンバーカード関連サービスの利用やインターネット上での本人確認ができるようになります。</a:t>
            </a:r>
          </a:p>
        </p:txBody>
      </p:sp>
      <p:sp>
        <p:nvSpPr>
          <p:cNvPr id="18" name="字幕 14">
            <a:extLst>
              <a:ext uri="{FF2B5EF4-FFF2-40B4-BE49-F238E27FC236}">
                <a16:creationId xmlns:a16="http://schemas.microsoft.com/office/drawing/2014/main" id="{6B53E88B-B7D8-F6D8-3A77-F262E07A1009}"/>
              </a:ext>
            </a:extLst>
          </p:cNvPr>
          <p:cNvSpPr txBox="1">
            <a:spLocks/>
          </p:cNvSpPr>
          <p:nvPr/>
        </p:nvSpPr>
        <p:spPr>
          <a:xfrm>
            <a:off x="867507" y="2893758"/>
            <a:ext cx="7784123" cy="1561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2000">
                <a:latin typeface="BIZ UDPゴシック" panose="020B0400000000000000" pitchFamily="50" charset="-128"/>
                <a:ea typeface="BIZ UDPゴシック" panose="020B0400000000000000" pitchFamily="50" charset="-128"/>
              </a:rPr>
              <a:t>電子証明書機能（スマホ用電子証明書）</a:t>
            </a:r>
            <a:endParaRPr lang="en-US" altLang="ja-JP" sz="200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マイナンバーカードの</a:t>
            </a:r>
            <a:r>
              <a:rPr lang="en-US" altLang="ja-JP" sz="1800" b="0">
                <a:latin typeface="BIZ UDPゴシック" panose="020B0400000000000000" pitchFamily="50" charset="-128"/>
                <a:ea typeface="BIZ UDPゴシック" panose="020B0400000000000000" pitchFamily="50" charset="-128"/>
              </a:rPr>
              <a:t>IC</a:t>
            </a:r>
            <a:r>
              <a:rPr lang="ja-JP" altLang="en-US" sz="1800" b="0">
                <a:latin typeface="BIZ UDPゴシック" panose="020B0400000000000000" pitchFamily="50" charset="-128"/>
                <a:ea typeface="BIZ UDPゴシック" panose="020B0400000000000000" pitchFamily="50" charset="-128"/>
              </a:rPr>
              <a:t>チップに格納されたものと同等の電子証明書を利用して、スマートフォンだけで本人確認や行政手続などを行うことができます。</a:t>
            </a:r>
          </a:p>
        </p:txBody>
      </p:sp>
      <p:sp>
        <p:nvSpPr>
          <p:cNvPr id="25" name="字幕 14">
            <a:extLst>
              <a:ext uri="{FF2B5EF4-FFF2-40B4-BE49-F238E27FC236}">
                <a16:creationId xmlns:a16="http://schemas.microsoft.com/office/drawing/2014/main" id="{A4071B98-2C83-578B-34BC-61212D5D7367}"/>
              </a:ext>
            </a:extLst>
          </p:cNvPr>
          <p:cNvSpPr txBox="1">
            <a:spLocks/>
          </p:cNvSpPr>
          <p:nvPr/>
        </p:nvSpPr>
        <p:spPr>
          <a:xfrm>
            <a:off x="867507" y="4142949"/>
            <a:ext cx="7890128" cy="6659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en-US" altLang="ja-JP" sz="1800" b="0">
                <a:solidFill>
                  <a:schemeClr val="accent1"/>
                </a:solidFill>
                <a:latin typeface="BIZ UDPゴシック" panose="020B0400000000000000" pitchFamily="50" charset="-128"/>
                <a:ea typeface="BIZ UDPゴシック" panose="020B0400000000000000" pitchFamily="50" charset="-128"/>
              </a:rPr>
              <a:t>※</a:t>
            </a:r>
            <a:r>
              <a:rPr lang="ja-JP" altLang="en-US" sz="1800" b="0">
                <a:solidFill>
                  <a:schemeClr val="accent1"/>
                </a:solidFill>
                <a:latin typeface="BIZ UDPゴシック" panose="020B0400000000000000" pitchFamily="50" charset="-128"/>
                <a:ea typeface="BIZ UDPゴシック" panose="020B0400000000000000" pitchFamily="50" charset="-128"/>
              </a:rPr>
              <a:t>電子証明書とは？･･･インターネット上での様々な申請における身分証明書です。（書面手続における「印鑑証明書」に相当します。）</a:t>
            </a:r>
          </a:p>
        </p:txBody>
      </p:sp>
      <p:sp>
        <p:nvSpPr>
          <p:cNvPr id="26" name="Slide Number Placeholder 5">
            <a:extLst>
              <a:ext uri="{FF2B5EF4-FFF2-40B4-BE49-F238E27FC236}">
                <a16:creationId xmlns:a16="http://schemas.microsoft.com/office/drawing/2014/main" id="{BFFAFAE2-1C10-D18E-CFD9-A3E40A5E7C2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7" name="字幕 14">
            <a:extLst>
              <a:ext uri="{FF2B5EF4-FFF2-40B4-BE49-F238E27FC236}">
                <a16:creationId xmlns:a16="http://schemas.microsoft.com/office/drawing/2014/main" id="{F651110B-118E-1556-1E09-87E5B1FC839E}"/>
              </a:ext>
            </a:extLst>
          </p:cNvPr>
          <p:cNvSpPr txBox="1">
            <a:spLocks/>
          </p:cNvSpPr>
          <p:nvPr/>
        </p:nvSpPr>
        <p:spPr>
          <a:xfrm>
            <a:off x="867507" y="4999509"/>
            <a:ext cx="7784123" cy="1561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2000">
                <a:latin typeface="BIZ UDPゴシック" panose="020B0400000000000000" pitchFamily="50" charset="-128"/>
                <a:ea typeface="BIZ UDPゴシック" panose="020B0400000000000000" pitchFamily="50" charset="-128"/>
              </a:rPr>
              <a:t>属性証明機能</a:t>
            </a:r>
            <a:r>
              <a:rPr lang="ja-JP" altLang="en-US" sz="2000" b="0">
                <a:latin typeface="BIZ UDPゴシック" panose="020B0400000000000000" pitchFamily="50" charset="-128"/>
                <a:ea typeface="BIZ UDPゴシック" panose="020B0400000000000000" pitchFamily="50" charset="-128"/>
              </a:rPr>
              <a:t>　</a:t>
            </a:r>
            <a:r>
              <a:rPr lang="en-US" altLang="ja-JP" sz="1600" b="0" u="sng">
                <a:solidFill>
                  <a:schemeClr val="accent1"/>
                </a:solidFill>
                <a:latin typeface="BIZ UDPゴシック" panose="020B0400000000000000" pitchFamily="50" charset="-128"/>
                <a:ea typeface="BIZ UDPゴシック" panose="020B0400000000000000" pitchFamily="50" charset="-128"/>
              </a:rPr>
              <a:t>※Android</a:t>
            </a:r>
            <a:r>
              <a:rPr lang="ja-JP" altLang="en-US" sz="1600" b="0" u="sng">
                <a:solidFill>
                  <a:schemeClr val="accent1"/>
                </a:solidFill>
                <a:latin typeface="BIZ UDPゴシック" panose="020B0400000000000000" pitchFamily="50" charset="-128"/>
                <a:ea typeface="BIZ UDPゴシック" panose="020B0400000000000000" pitchFamily="50" charset="-128"/>
              </a:rPr>
              <a:t>端末では未対応</a:t>
            </a:r>
            <a:endParaRPr lang="en-US" altLang="ja-JP" sz="2000" b="0" u="sng">
              <a:solidFill>
                <a:schemeClr val="accent1"/>
              </a:solidFill>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マイナンバーカードの</a:t>
            </a:r>
            <a:r>
              <a:rPr lang="en-US" altLang="ja-JP" sz="1800" b="0">
                <a:latin typeface="BIZ UDPゴシック" panose="020B0400000000000000" pitchFamily="50" charset="-128"/>
                <a:ea typeface="BIZ UDPゴシック" panose="020B0400000000000000" pitchFamily="50" charset="-128"/>
              </a:rPr>
              <a:t>IC</a:t>
            </a:r>
            <a:r>
              <a:rPr lang="ja-JP" altLang="en-US" sz="1800" b="0">
                <a:latin typeface="BIZ UDPゴシック" panose="020B0400000000000000" pitchFamily="50" charset="-128"/>
                <a:ea typeface="BIZ UDPゴシック" panose="020B0400000000000000" pitchFamily="50" charset="-128"/>
              </a:rPr>
              <a:t>チップに格納された基本</a:t>
            </a:r>
            <a:r>
              <a:rPr lang="en-US" altLang="ja-JP" sz="1800" b="0">
                <a:latin typeface="BIZ UDPゴシック" panose="020B0400000000000000" pitchFamily="50" charset="-128"/>
                <a:ea typeface="BIZ UDPゴシック" panose="020B0400000000000000" pitchFamily="50" charset="-128"/>
              </a:rPr>
              <a:t>4</a:t>
            </a:r>
            <a:r>
              <a:rPr lang="ja-JP" altLang="en-US" sz="1800" b="0">
                <a:latin typeface="BIZ UDPゴシック" panose="020B0400000000000000" pitchFamily="50" charset="-128"/>
                <a:ea typeface="BIZ UDPゴシック" panose="020B0400000000000000" pitchFamily="50" charset="-128"/>
              </a:rPr>
              <a:t>情報（氏名、住所、生年月日、性別）等の情報をスマートフォンに搭載することで、スマートフォンだけで年齢確認など自身の属性情報を提示することができます。</a:t>
            </a:r>
            <a:endParaRPr lang="en-US" altLang="ja-JP" sz="1800" b="0">
              <a:latin typeface="BIZ UDPゴシック" panose="020B0400000000000000" pitchFamily="50" charset="-128"/>
              <a:ea typeface="BIZ UDPゴシック" panose="020B0400000000000000" pitchFamily="50" charset="-128"/>
            </a:endParaRPr>
          </a:p>
        </p:txBody>
      </p:sp>
      <p:sp>
        <p:nvSpPr>
          <p:cNvPr id="8" name="コンテンツ プレースホルダー 4">
            <a:extLst>
              <a:ext uri="{FF2B5EF4-FFF2-40B4-BE49-F238E27FC236}">
                <a16:creationId xmlns:a16="http://schemas.microsoft.com/office/drawing/2014/main" id="{FB2074D4-14D9-9460-5B0D-B9F9CB8E7826}"/>
              </a:ext>
            </a:extLst>
          </p:cNvPr>
          <p:cNvSpPr txBox="1">
            <a:spLocks/>
          </p:cNvSpPr>
          <p:nvPr/>
        </p:nvSpPr>
        <p:spPr>
          <a:xfrm>
            <a:off x="398107" y="2889341"/>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9" name="コンテンツ プレースホルダー 4">
            <a:extLst>
              <a:ext uri="{FF2B5EF4-FFF2-40B4-BE49-F238E27FC236}">
                <a16:creationId xmlns:a16="http://schemas.microsoft.com/office/drawing/2014/main" id="{2863765C-2306-0A79-AF0C-AEF934517655}"/>
              </a:ext>
            </a:extLst>
          </p:cNvPr>
          <p:cNvSpPr txBox="1">
            <a:spLocks/>
          </p:cNvSpPr>
          <p:nvPr/>
        </p:nvSpPr>
        <p:spPr>
          <a:xfrm>
            <a:off x="398106" y="499950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408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0B56CB9-305F-2544-EC65-6A1B5A87C312}"/>
              </a:ext>
            </a:extLst>
          </p:cNvPr>
          <p:cNvPicPr>
            <a:picLocks noChangeAspect="1"/>
          </p:cNvPicPr>
          <p:nvPr/>
        </p:nvPicPr>
        <p:blipFill>
          <a:blip r:embed="rId4"/>
          <a:stretch>
            <a:fillRect/>
          </a:stretch>
        </p:blipFill>
        <p:spPr>
          <a:xfrm>
            <a:off x="5675848" y="2409496"/>
            <a:ext cx="1996207" cy="4320000"/>
          </a:xfrm>
          <a:prstGeom prst="rect">
            <a:avLst/>
          </a:prstGeom>
          <a:ln>
            <a:solidFill>
              <a:schemeClr val="tx1"/>
            </a:solidFill>
          </a:ln>
        </p:spPr>
      </p:pic>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D6157878-3AD4-5EF4-599D-DD9748AF515B}"/>
              </a:ext>
            </a:extLst>
          </p:cNvPr>
          <p:cNvPicPr>
            <a:picLocks noChangeAspect="1"/>
          </p:cNvPicPr>
          <p:nvPr/>
        </p:nvPicPr>
        <p:blipFill>
          <a:blip r:embed="rId5"/>
          <a:stretch>
            <a:fillRect/>
          </a:stretch>
        </p:blipFill>
        <p:spPr>
          <a:xfrm>
            <a:off x="1439514" y="2409496"/>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「メニュー」をダブルタップ</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937901"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451851" y="1512998"/>
            <a:ext cx="3864676"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最下部の「別のスマートフォンのカードを削除」をダブルタップします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800"/>
              <a:t>別の</a:t>
            </a:r>
            <a:r>
              <a:rPr lang="en-US" altLang="ja-JP" sz="2800"/>
              <a:t>iPhone</a:t>
            </a:r>
            <a:r>
              <a:rPr lang="ja-JP" altLang="en-US" sz="2800"/>
              <a:t>のマイナンバーカードを削除する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のマイナンバーカードを削除します</a:t>
            </a:r>
          </a:p>
        </p:txBody>
      </p:sp>
      <p:sp>
        <p:nvSpPr>
          <p:cNvPr id="7" name="四角形: 角を丸くする 6">
            <a:extLst>
              <a:ext uri="{FF2B5EF4-FFF2-40B4-BE49-F238E27FC236}">
                <a16:creationId xmlns:a16="http://schemas.microsoft.com/office/drawing/2014/main" id="{B72CD6CB-23CB-512B-C663-C312DBCFF48D}"/>
              </a:ext>
            </a:extLst>
          </p:cNvPr>
          <p:cNvSpPr/>
          <p:nvPr/>
        </p:nvSpPr>
        <p:spPr>
          <a:xfrm>
            <a:off x="2378508" y="6241774"/>
            <a:ext cx="906448" cy="3954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BE6BC854-16DD-04AE-A489-38CFC68A56F3}"/>
              </a:ext>
            </a:extLst>
          </p:cNvPr>
          <p:cNvSpPr/>
          <p:nvPr/>
        </p:nvSpPr>
        <p:spPr>
          <a:xfrm>
            <a:off x="5667336" y="5730151"/>
            <a:ext cx="1980000" cy="46464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6785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D307E30-BD8C-092F-F5BF-B1E2D81745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43022" y="2408395"/>
            <a:ext cx="1996209" cy="4320000"/>
          </a:xfrm>
          <a:prstGeom prst="rect">
            <a:avLst/>
          </a:prstGeom>
          <a:ln>
            <a:solidFill>
              <a:schemeClr val="tx1"/>
            </a:solidFill>
          </a:ln>
        </p:spPr>
      </p:pic>
      <p:pic>
        <p:nvPicPr>
          <p:cNvPr id="11" name="図 10" descr="ダイアグラム&#10;&#10;AI によって生成されたコンテンツは間違っている可能性があります。">
            <a:extLst>
              <a:ext uri="{FF2B5EF4-FFF2-40B4-BE49-F238E27FC236}">
                <a16:creationId xmlns:a16="http://schemas.microsoft.com/office/drawing/2014/main" id="{1F6F09E2-6544-34B1-3A59-66631E43DFC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76912" y="2408395"/>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935742" cy="755720"/>
          </a:xfrm>
          <a:prstGeom prst="rect">
            <a:avLst/>
          </a:prstGeom>
          <a:noFill/>
        </p:spPr>
        <p:txBody>
          <a:bodyPr wrap="square" lIns="36000" tIns="45720" rIns="3600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署名用パスワードを入力し</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73261" cy="755720"/>
          </a:xfrm>
          <a:prstGeom prst="rect">
            <a:avLst/>
          </a:prstGeom>
          <a:noFill/>
        </p:spPr>
        <p:txBody>
          <a:bodyPr wrap="square" rtlCol="0" anchor="t" anchorCtr="0">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800"/>
              <a:t>別の</a:t>
            </a:r>
            <a:r>
              <a:rPr lang="en-US" altLang="ja-JP" sz="2800"/>
              <a:t>iPhone</a:t>
            </a:r>
            <a:r>
              <a:rPr lang="ja-JP" altLang="en-US" sz="2800"/>
              <a:t>のマイナンバーカードを削除する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のマイナンバーカードを削除します</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475463" y="4213198"/>
            <a:ext cx="1885605" cy="41346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D3F3FF61-44AF-09D7-61B2-0AEDEAF3A723}"/>
              </a:ext>
            </a:extLst>
          </p:cNvPr>
          <p:cNvSpPr/>
          <p:nvPr/>
        </p:nvSpPr>
        <p:spPr>
          <a:xfrm>
            <a:off x="1475463" y="6216784"/>
            <a:ext cx="1885605" cy="41346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9CD8D596-5E5B-800B-4283-408F14E882AE}"/>
              </a:ext>
            </a:extLst>
          </p:cNvPr>
          <p:cNvSpPr/>
          <p:nvPr/>
        </p:nvSpPr>
        <p:spPr>
          <a:xfrm>
            <a:off x="5732213" y="6189452"/>
            <a:ext cx="1885605" cy="41346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4944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2DFC78E-1418-63CD-912D-C16F9413D4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73895" y="2345119"/>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88628" y="1617192"/>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800"/>
              <a:t>別の</a:t>
            </a:r>
            <a:r>
              <a:rPr lang="en-US" altLang="ja-JP" sz="2800"/>
              <a:t>iPhone</a:t>
            </a:r>
            <a:r>
              <a:rPr lang="ja-JP" altLang="en-US" sz="2800"/>
              <a:t>のマイナンバーカードを削除する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のマイナンバーカードを削除します</a:t>
            </a:r>
          </a:p>
        </p:txBody>
      </p:sp>
      <p:sp>
        <p:nvSpPr>
          <p:cNvPr id="2" name="テキスト ボックス 1">
            <a:extLst>
              <a:ext uri="{FF2B5EF4-FFF2-40B4-BE49-F238E27FC236}">
                <a16:creationId xmlns:a16="http://schemas.microsoft.com/office/drawing/2014/main" id="{0B6AC241-7336-864D-411E-129AE560A597}"/>
              </a:ext>
            </a:extLst>
          </p:cNvPr>
          <p:cNvSpPr txBox="1"/>
          <p:nvPr/>
        </p:nvSpPr>
        <p:spPr>
          <a:xfrm>
            <a:off x="3511579" y="1617192"/>
            <a:ext cx="319783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完了画面が表示されます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006446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マイナちゃんのイラスト">
            <a:extLst>
              <a:ext uri="{FF2B5EF4-FFF2-40B4-BE49-F238E27FC236}">
                <a16:creationId xmlns:a16="http://schemas.microsoft.com/office/drawing/2014/main" id="{45F1B324-9847-B38E-07F4-009EC11628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470" y="4731549"/>
            <a:ext cx="1282700" cy="1875862"/>
          </a:xfrm>
          <a:prstGeom prst="rect">
            <a:avLst/>
          </a:prstGeom>
        </p:spPr>
      </p:pic>
      <p:sp>
        <p:nvSpPr>
          <p:cNvPr id="8" name="Slide Number Placeholder 5">
            <a:extLst>
              <a:ext uri="{FF2B5EF4-FFF2-40B4-BE49-F238E27FC236}">
                <a16:creationId xmlns:a16="http://schemas.microsoft.com/office/drawing/2014/main" id="{31B300E2-6B81-D8C1-4B36-A805F3DDD1E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50</a:t>
            </a:r>
          </a:p>
        </p:txBody>
      </p:sp>
      <p:sp>
        <p:nvSpPr>
          <p:cNvPr id="2" name="テキスト ボックス 1">
            <a:extLst>
              <a:ext uri="{FF2B5EF4-FFF2-40B4-BE49-F238E27FC236}">
                <a16:creationId xmlns:a16="http://schemas.microsoft.com/office/drawing/2014/main" id="{94B39920-ED2D-4203-7692-82A478F9D25A}"/>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4</a:t>
            </a:r>
          </a:p>
        </p:txBody>
      </p:sp>
      <p:sp>
        <p:nvSpPr>
          <p:cNvPr id="3" name="サブタイトル 2">
            <a:extLst>
              <a:ext uri="{FF2B5EF4-FFF2-40B4-BE49-F238E27FC236}">
                <a16:creationId xmlns:a16="http://schemas.microsoft.com/office/drawing/2014/main" id="{DD4D3130-22A2-4344-6557-21106E41CCC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機種変更する時の</a:t>
            </a:r>
            <a:endParaRPr lang="en-US" altLang="ja-JP" sz="4799">
              <a:solidFill>
                <a:schemeClr val="accent1"/>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手続き</a:t>
            </a:r>
          </a:p>
        </p:txBody>
      </p:sp>
    </p:spTree>
    <p:extLst>
      <p:ext uri="{BB962C8B-B14F-4D97-AF65-F5344CB8AC3E}">
        <p14:creationId xmlns:p14="http://schemas.microsoft.com/office/powerpoint/2010/main" val="158502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3B82B-E1F1-9A5D-9DC2-E25D8D97A81F}"/>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1ED954C9-9564-2D33-E163-214216573D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1ED954C9-9564-2D33-E163-214216573D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A85D050-2F11-D587-55C3-5580F8B3D3F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51</a:t>
            </a:r>
          </a:p>
        </p:txBody>
      </p:sp>
      <p:sp>
        <p:nvSpPr>
          <p:cNvPr id="8" name="タイトル 1">
            <a:extLst>
              <a:ext uri="{FF2B5EF4-FFF2-40B4-BE49-F238E27FC236}">
                <a16:creationId xmlns:a16="http://schemas.microsoft.com/office/drawing/2014/main" id="{A916712D-32D7-DE1D-9583-69DAB354B105}"/>
              </a:ext>
            </a:extLst>
          </p:cNvPr>
          <p:cNvSpPr>
            <a:spLocks noGrp="1"/>
          </p:cNvSpPr>
          <p:nvPr>
            <p:ph type="ctrTitle"/>
          </p:nvPr>
        </p:nvSpPr>
        <p:spPr>
          <a:xfrm>
            <a:off x="1392691" y="220736"/>
            <a:ext cx="7576708" cy="486326"/>
          </a:xfrm>
        </p:spPr>
        <p:txBody>
          <a:bodyPr vert="horz">
            <a:noAutofit/>
          </a:bodyPr>
          <a:lstStyle/>
          <a:p>
            <a:r>
              <a:rPr lang="ja-JP" altLang="en-US"/>
              <a:t>機種変更する時の手続き</a:t>
            </a:r>
          </a:p>
        </p:txBody>
      </p:sp>
      <p:sp>
        <p:nvSpPr>
          <p:cNvPr id="9" name="タイトル 1">
            <a:extLst>
              <a:ext uri="{FF2B5EF4-FFF2-40B4-BE49-F238E27FC236}">
                <a16:creationId xmlns:a16="http://schemas.microsoft.com/office/drawing/2014/main" id="{3E241AB4-957B-9527-366A-5EB0071AC39F}"/>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chemeClr val="tx1"/>
                </a:solidFill>
              </a:rPr>
              <a:t>4-A</a:t>
            </a:r>
          </a:p>
        </p:txBody>
      </p:sp>
      <p:sp>
        <p:nvSpPr>
          <p:cNvPr id="4" name="サブタイトル 2">
            <a:extLst>
              <a:ext uri="{FF2B5EF4-FFF2-40B4-BE49-F238E27FC236}">
                <a16:creationId xmlns:a16="http://schemas.microsoft.com/office/drawing/2014/main" id="{8E551A9B-1650-52C1-2F71-0326D6727973}"/>
              </a:ext>
            </a:extLst>
          </p:cNvPr>
          <p:cNvSpPr txBox="1">
            <a:spLocks/>
          </p:cNvSpPr>
          <p:nvPr/>
        </p:nvSpPr>
        <p:spPr>
          <a:xfrm>
            <a:off x="292076" y="1237291"/>
            <a:ext cx="8559848" cy="89433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古いスマートフォンからマイナンバーカード機能を削除したうえで、</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新しいスマートフォンに改めて登録を行ってください</a:t>
            </a:r>
          </a:p>
        </p:txBody>
      </p:sp>
      <p:sp>
        <p:nvSpPr>
          <p:cNvPr id="2" name="サブタイトル 2">
            <a:extLst>
              <a:ext uri="{FF2B5EF4-FFF2-40B4-BE49-F238E27FC236}">
                <a16:creationId xmlns:a16="http://schemas.microsoft.com/office/drawing/2014/main" id="{49C5EBA7-6E3F-F519-16A2-22CC10AFB39D}"/>
              </a:ext>
            </a:extLst>
          </p:cNvPr>
          <p:cNvSpPr txBox="1">
            <a:spLocks/>
          </p:cNvSpPr>
          <p:nvPr/>
        </p:nvSpPr>
        <p:spPr>
          <a:xfrm>
            <a:off x="292076" y="2340533"/>
            <a:ext cx="8559848" cy="402837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○古いスマートフォンが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Android</a:t>
            </a:r>
            <a:r>
              <a:rPr lang="ja-JP" altLang="en-US" sz="2000">
                <a:solidFill>
                  <a:schemeClr val="accent1"/>
                </a:solidFill>
                <a:latin typeface="BIZ UDPゴシック" panose="020B0400000000000000" pitchFamily="50" charset="-128"/>
                <a:ea typeface="BIZ UDPゴシック" panose="020B0400000000000000" pitchFamily="50" charset="-128"/>
              </a:rPr>
              <a:t>端末の場合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◆新しいスマートフォンも</a:t>
            </a:r>
            <a:r>
              <a:rPr lang="en-US" altLang="ja-JP" sz="2000">
                <a:solidFill>
                  <a:schemeClr val="accent1"/>
                </a:solidFill>
                <a:latin typeface="BIZ UDPゴシック" panose="020B0400000000000000" pitchFamily="50" charset="-128"/>
                <a:ea typeface="BIZ UDPゴシック" panose="020B0400000000000000" pitchFamily="50" charset="-128"/>
              </a:rPr>
              <a:t>Android</a:t>
            </a:r>
            <a:r>
              <a:rPr lang="ja-JP" altLang="en-US" sz="2000">
                <a:solidFill>
                  <a:schemeClr val="accent1"/>
                </a:solidFill>
                <a:latin typeface="BIZ UDPゴシック" panose="020B0400000000000000" pitchFamily="50" charset="-128"/>
                <a:ea typeface="BIZ UDPゴシック" panose="020B0400000000000000" pitchFamily="50" charset="-128"/>
              </a:rPr>
              <a:t>端末の場合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a:t>
            </a:r>
            <a:r>
              <a:rPr lang="en-US" altLang="ja-JP" sz="1800">
                <a:latin typeface="BIZ UDPゴシック" panose="020B0400000000000000" pitchFamily="50" charset="-128"/>
                <a:ea typeface="BIZ UDPゴシック" panose="020B0400000000000000" pitchFamily="50" charset="-128"/>
              </a:rPr>
              <a:t>4-B Android</a:t>
            </a:r>
            <a:r>
              <a:rPr lang="ja-JP" altLang="en-US" sz="1800">
                <a:latin typeface="BIZ UDPゴシック" panose="020B0400000000000000" pitchFamily="50" charset="-128"/>
                <a:ea typeface="BIZ UDPゴシック" panose="020B0400000000000000" pitchFamily="50" charset="-128"/>
              </a:rPr>
              <a:t>スマホ用電子証明書を機種変更する」に従って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en-US" altLang="ja-JP" sz="1800">
                <a:latin typeface="BIZ UDPゴシック" panose="020B0400000000000000" pitchFamily="50" charset="-128"/>
                <a:ea typeface="BIZ UDPゴシック" panose="020B0400000000000000" pitchFamily="50" charset="-128"/>
              </a:rPr>
              <a:t> </a:t>
            </a:r>
            <a:r>
              <a:rPr lang="ja-JP" altLang="en-US" sz="1800">
                <a:latin typeface="BIZ UDPゴシック" panose="020B0400000000000000" pitchFamily="50" charset="-128"/>
                <a:ea typeface="BIZ UDPゴシック" panose="020B0400000000000000" pitchFamily="50" charset="-128"/>
              </a:rPr>
              <a:t>　　機種変更手続を行ってください</a:t>
            </a:r>
          </a:p>
          <a:p>
            <a:pPr marL="0" indent="0">
              <a:lnSpc>
                <a:spcPct val="130000"/>
              </a:lnSpc>
              <a:spcBef>
                <a:spcPts val="0"/>
              </a:spcBef>
              <a:buNone/>
            </a:pP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iPhone</a:t>
            </a:r>
            <a:r>
              <a:rPr lang="ja-JP" altLang="en-US" sz="2000">
                <a:solidFill>
                  <a:schemeClr val="accent1"/>
                </a:solidFill>
                <a:latin typeface="BIZ UDPゴシック" panose="020B0400000000000000" pitchFamily="50" charset="-128"/>
                <a:ea typeface="BIZ UDPゴシック" panose="020B0400000000000000" pitchFamily="50" charset="-128"/>
              </a:rPr>
              <a:t>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a:t>
            </a:r>
            <a:r>
              <a:rPr lang="en-US" altLang="ja-JP" sz="1800">
                <a:latin typeface="BIZ UDPゴシック" panose="020B0400000000000000" pitchFamily="50" charset="-128"/>
                <a:ea typeface="BIZ UDPゴシック" panose="020B0400000000000000" pitchFamily="50" charset="-128"/>
              </a:rPr>
              <a:t>2-F </a:t>
            </a:r>
            <a:r>
              <a:rPr lang="ja-JP" altLang="en-US" sz="1800">
                <a:latin typeface="BIZ UDPゴシック" panose="020B0400000000000000" pitchFamily="50" charset="-128"/>
                <a:ea typeface="BIZ UDPゴシック" panose="020B0400000000000000" pitchFamily="50" charset="-128"/>
              </a:rPr>
              <a:t>スマホ用電子証明書の利用をやめる手続き」に従って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削除を行ってから、「</a:t>
            </a:r>
            <a:r>
              <a:rPr lang="en-US" altLang="ja-JP" sz="1800">
                <a:latin typeface="BIZ UDPゴシック" panose="020B0400000000000000" pitchFamily="50" charset="-128"/>
                <a:ea typeface="BIZ UDPゴシック" panose="020B0400000000000000" pitchFamily="50" charset="-128"/>
              </a:rPr>
              <a:t>3-C iPhone</a:t>
            </a:r>
            <a:r>
              <a:rPr lang="ja-JP" altLang="en-US" sz="1800">
                <a:latin typeface="BIZ UDPゴシック" panose="020B0400000000000000" pitchFamily="50" charset="-128"/>
                <a:ea typeface="BIZ UDPゴシック" panose="020B0400000000000000" pitchFamily="50" charset="-128"/>
              </a:rPr>
              <a:t>のマイナンバーカードを申請する」に</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従って登録を行ってください</a:t>
            </a:r>
          </a:p>
          <a:p>
            <a:pPr marL="0" indent="0">
              <a:lnSpc>
                <a:spcPct val="130000"/>
              </a:lnSpc>
              <a:spcBef>
                <a:spcPts val="0"/>
              </a:spcBef>
              <a:buNone/>
            </a:pPr>
            <a:endParaRPr lang="ja-JP" altLang="en-US" sz="20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ja-JP" altLang="en-US"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ja-JP" altLang="en-US" sz="20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371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09B07-15D1-1F79-B628-FDA9B459AE98}"/>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6E903A98-EA86-CFA2-C6C5-9B01E06B7C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6E903A98-EA86-CFA2-C6C5-9B01E06B7C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DE0B8A2F-99B6-1651-266F-67B75DD1B77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52</a:t>
            </a:r>
          </a:p>
        </p:txBody>
      </p:sp>
      <p:sp>
        <p:nvSpPr>
          <p:cNvPr id="8" name="タイトル 1">
            <a:extLst>
              <a:ext uri="{FF2B5EF4-FFF2-40B4-BE49-F238E27FC236}">
                <a16:creationId xmlns:a16="http://schemas.microsoft.com/office/drawing/2014/main" id="{821477A3-7E97-4B93-7B72-8911896819F8}"/>
              </a:ext>
            </a:extLst>
          </p:cNvPr>
          <p:cNvSpPr>
            <a:spLocks noGrp="1"/>
          </p:cNvSpPr>
          <p:nvPr>
            <p:ph type="ctrTitle"/>
          </p:nvPr>
        </p:nvSpPr>
        <p:spPr>
          <a:xfrm>
            <a:off x="1392691" y="220736"/>
            <a:ext cx="7576708" cy="486326"/>
          </a:xfrm>
        </p:spPr>
        <p:txBody>
          <a:bodyPr vert="horz">
            <a:noAutofit/>
          </a:bodyPr>
          <a:lstStyle/>
          <a:p>
            <a:r>
              <a:rPr lang="ja-JP" altLang="en-US"/>
              <a:t>機種変更する時の手続き</a:t>
            </a:r>
          </a:p>
        </p:txBody>
      </p:sp>
      <p:sp>
        <p:nvSpPr>
          <p:cNvPr id="9" name="タイトル 1">
            <a:extLst>
              <a:ext uri="{FF2B5EF4-FFF2-40B4-BE49-F238E27FC236}">
                <a16:creationId xmlns:a16="http://schemas.microsoft.com/office/drawing/2014/main" id="{BFBA0E7E-0DB3-3BFE-F788-F2FE6D9B1A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chemeClr val="tx1"/>
                </a:solidFill>
              </a:rPr>
              <a:t>4-A</a:t>
            </a:r>
          </a:p>
        </p:txBody>
      </p:sp>
      <p:sp>
        <p:nvSpPr>
          <p:cNvPr id="3" name="サブタイトル 2">
            <a:extLst>
              <a:ext uri="{FF2B5EF4-FFF2-40B4-BE49-F238E27FC236}">
                <a16:creationId xmlns:a16="http://schemas.microsoft.com/office/drawing/2014/main" id="{3B6DF44F-514F-E7ED-36A9-8A7ED186B22B}"/>
              </a:ext>
            </a:extLst>
          </p:cNvPr>
          <p:cNvSpPr txBox="1">
            <a:spLocks/>
          </p:cNvSpPr>
          <p:nvPr/>
        </p:nvSpPr>
        <p:spPr>
          <a:xfrm>
            <a:off x="292076" y="1237291"/>
            <a:ext cx="8559848" cy="89433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古いスマートフォンからマイナンバーカード機能を削除したうえで、</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新しいスマートフォンに改めて登録を行ってください</a:t>
            </a:r>
          </a:p>
        </p:txBody>
      </p:sp>
      <p:sp>
        <p:nvSpPr>
          <p:cNvPr id="5" name="サブタイトル 2">
            <a:extLst>
              <a:ext uri="{FF2B5EF4-FFF2-40B4-BE49-F238E27FC236}">
                <a16:creationId xmlns:a16="http://schemas.microsoft.com/office/drawing/2014/main" id="{D02FEB6F-3EB9-AFE5-31E4-B1A48CC9D0E0}"/>
              </a:ext>
            </a:extLst>
          </p:cNvPr>
          <p:cNvSpPr txBox="1">
            <a:spLocks/>
          </p:cNvSpPr>
          <p:nvPr/>
        </p:nvSpPr>
        <p:spPr>
          <a:xfrm>
            <a:off x="292076" y="2340533"/>
            <a:ext cx="8559848" cy="414458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○古いスマートフォンが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iPhone</a:t>
            </a:r>
            <a:r>
              <a:rPr lang="ja-JP" altLang="en-US" sz="2000">
                <a:solidFill>
                  <a:schemeClr val="accent1"/>
                </a:solidFill>
                <a:latin typeface="BIZ UDPゴシック" panose="020B0400000000000000" pitchFamily="50" charset="-128"/>
                <a:ea typeface="BIZ UDPゴシック" panose="020B0400000000000000" pitchFamily="50" charset="-128"/>
              </a:rPr>
              <a:t>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まず、「</a:t>
            </a:r>
            <a:r>
              <a:rPr lang="en-US" altLang="ja-JP" sz="1800">
                <a:latin typeface="BIZ UDPゴシック" panose="020B0400000000000000" pitchFamily="50" charset="-128"/>
                <a:ea typeface="BIZ UDPゴシック" panose="020B0400000000000000" pitchFamily="50" charset="-128"/>
              </a:rPr>
              <a:t>3-E iPhone</a:t>
            </a:r>
            <a:r>
              <a:rPr lang="ja-JP" altLang="en-US" sz="1800">
                <a:latin typeface="BIZ UDPゴシック" panose="020B0400000000000000" pitchFamily="50" charset="-128"/>
                <a:ea typeface="BIZ UDPゴシック" panose="020B0400000000000000" pitchFamily="50" charset="-128"/>
              </a:rPr>
              <a:t>のマイナンバーカードの利用をやめる手続き」に</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従って削除を行ってください</a:t>
            </a:r>
          </a:p>
          <a:p>
            <a:pPr marL="0" indent="0">
              <a:lnSpc>
                <a:spcPct val="130000"/>
              </a:lnSpc>
              <a:spcBef>
                <a:spcPts val="0"/>
              </a:spcBef>
              <a:buNone/>
            </a:pP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Android</a:t>
            </a:r>
            <a:r>
              <a:rPr lang="ja-JP" altLang="en-US" sz="2000">
                <a:solidFill>
                  <a:schemeClr val="accent1"/>
                </a:solidFill>
                <a:latin typeface="BIZ UDPゴシック" panose="020B0400000000000000" pitchFamily="50" charset="-128"/>
                <a:ea typeface="BIZ UDPゴシック" panose="020B0400000000000000" pitchFamily="50" charset="-128"/>
              </a:rPr>
              <a:t>端末の場合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次に、「</a:t>
            </a:r>
            <a:r>
              <a:rPr lang="en-US" altLang="ja-JP" sz="1800">
                <a:latin typeface="BIZ UDPゴシック" panose="020B0400000000000000" pitchFamily="50" charset="-128"/>
                <a:ea typeface="BIZ UDPゴシック" panose="020B0400000000000000" pitchFamily="50" charset="-128"/>
              </a:rPr>
              <a:t>2-C </a:t>
            </a:r>
            <a:r>
              <a:rPr lang="ja-JP" altLang="en-US" sz="1800">
                <a:latin typeface="BIZ UDPゴシック" panose="020B0400000000000000" pitchFamily="50" charset="-128"/>
                <a:ea typeface="BIZ UDPゴシック" panose="020B0400000000000000" pitchFamily="50" charset="-128"/>
              </a:rPr>
              <a:t>スマホ用電子証明書を申請する」に従って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登録を行ってください</a:t>
            </a:r>
          </a:p>
          <a:p>
            <a:pPr marL="0" indent="0">
              <a:lnSpc>
                <a:spcPct val="130000"/>
              </a:lnSpc>
              <a:spcBef>
                <a:spcPts val="0"/>
              </a:spcBef>
              <a:buNone/>
            </a:pP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◆新しいスマートフォンも</a:t>
            </a:r>
            <a:r>
              <a:rPr lang="en-US" altLang="ja-JP" sz="2000">
                <a:solidFill>
                  <a:schemeClr val="accent1"/>
                </a:solidFill>
                <a:latin typeface="BIZ UDPゴシック" panose="020B0400000000000000" pitchFamily="50" charset="-128"/>
                <a:ea typeface="BIZ UDPゴシック" panose="020B0400000000000000" pitchFamily="50" charset="-128"/>
              </a:rPr>
              <a:t>iPhone</a:t>
            </a:r>
            <a:r>
              <a:rPr lang="ja-JP" altLang="en-US" sz="2000">
                <a:solidFill>
                  <a:schemeClr val="accent1"/>
                </a:solidFill>
                <a:latin typeface="BIZ UDPゴシック" panose="020B0400000000000000" pitchFamily="50" charset="-128"/>
                <a:ea typeface="BIZ UDPゴシック" panose="020B0400000000000000" pitchFamily="50" charset="-128"/>
              </a:rPr>
              <a:t>の場合</a:t>
            </a: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次に、「</a:t>
            </a:r>
            <a:r>
              <a:rPr lang="en-US" altLang="ja-JP" sz="1800">
                <a:latin typeface="BIZ UDPゴシック" panose="020B0400000000000000" pitchFamily="50" charset="-128"/>
                <a:ea typeface="BIZ UDPゴシック" panose="020B0400000000000000" pitchFamily="50" charset="-128"/>
              </a:rPr>
              <a:t>3-C iPhone</a:t>
            </a:r>
            <a:r>
              <a:rPr lang="ja-JP" altLang="en-US" sz="1800">
                <a:latin typeface="BIZ UDPゴシック" panose="020B0400000000000000" pitchFamily="50" charset="-128"/>
                <a:ea typeface="BIZ UDPゴシック" panose="020B0400000000000000" pitchFamily="50" charset="-128"/>
              </a:rPr>
              <a:t>のマイナンバーカードを申請する」に従って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登録を行ってください</a:t>
            </a:r>
            <a:endParaRPr lang="ja-JP" altLang="en-US"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ja-JP" altLang="en-US" sz="20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1108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B713F736-2B0A-E524-2C22-C545F67C6EC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28888" y="2411201"/>
            <a:ext cx="2002154" cy="433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A0CD4EC-DB70-006D-9D1A-E0ADE35E9A6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0529" y="2411201"/>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10" name="四角形: 角を丸くする 9">
            <a:extLst>
              <a:ext uri="{FF2B5EF4-FFF2-40B4-BE49-F238E27FC236}">
                <a16:creationId xmlns:a16="http://schemas.microsoft.com/office/drawing/2014/main" id="{6415AF01-F18B-C0BC-A13B-264CF3278938}"/>
              </a:ext>
            </a:extLst>
          </p:cNvPr>
          <p:cNvSpPr/>
          <p:nvPr/>
        </p:nvSpPr>
        <p:spPr>
          <a:xfrm>
            <a:off x="7133963" y="60797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46527AA-C4AE-79CB-55A9-FF30FBDAD70F}"/>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 をダブルタップします</a:t>
            </a:r>
          </a:p>
        </p:txBody>
      </p:sp>
      <p:sp>
        <p:nvSpPr>
          <p:cNvPr id="16" name="テキスト ボックス 15">
            <a:extLst>
              <a:ext uri="{FF2B5EF4-FFF2-40B4-BE49-F238E27FC236}">
                <a16:creationId xmlns:a16="http://schemas.microsoft.com/office/drawing/2014/main" id="{7E3597FD-B5F4-2FCB-D602-E337A50355C8}"/>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18" name="四角形: 角を丸くする 17">
            <a:extLst>
              <a:ext uri="{FF2B5EF4-FFF2-40B4-BE49-F238E27FC236}">
                <a16:creationId xmlns:a16="http://schemas.microsoft.com/office/drawing/2014/main" id="{9BD6FEFE-14D5-07D1-FD30-D32F410AABBB}"/>
              </a:ext>
            </a:extLst>
          </p:cNvPr>
          <p:cNvSpPr/>
          <p:nvPr/>
        </p:nvSpPr>
        <p:spPr>
          <a:xfrm>
            <a:off x="2939371" y="476075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7BD3A453-C099-B861-B094-B6CE4BC1D3DE}"/>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91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 手紙&#10;&#10;自動的に生成された説明">
            <a:extLst>
              <a:ext uri="{FF2B5EF4-FFF2-40B4-BE49-F238E27FC236}">
                <a16:creationId xmlns:a16="http://schemas.microsoft.com/office/drawing/2014/main" id="{5356D79C-0D27-67AC-229A-F25D66B48C47}"/>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684683" y="2398508"/>
            <a:ext cx="1998000" cy="4320000"/>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A94CCE64-8A31-F3F0-B115-1541F14CC257}"/>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1428888" y="2398508"/>
            <a:ext cx="1998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1207895" y="4231304"/>
            <a:ext cx="2416651" cy="563248"/>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「機種変更」をダブルタップします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AB80CF38-69DF-80A1-6F7A-B23D3489562F}"/>
              </a:ext>
            </a:extLst>
          </p:cNvPr>
          <p:cNvSpPr/>
          <p:nvPr/>
        </p:nvSpPr>
        <p:spPr>
          <a:xfrm>
            <a:off x="5374195" y="5575264"/>
            <a:ext cx="2579983" cy="428681"/>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9755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自動的に生成された説明">
            <a:extLst>
              <a:ext uri="{FF2B5EF4-FFF2-40B4-BE49-F238E27FC236}">
                <a16:creationId xmlns:a16="http://schemas.microsoft.com/office/drawing/2014/main" id="{FBB346E4-9ACA-9AC4-4876-1726A6F717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3042" y="2403132"/>
            <a:ext cx="1998000" cy="4320000"/>
          </a:xfrm>
          <a:prstGeom prst="rect">
            <a:avLst/>
          </a:prstGeom>
          <a:ln>
            <a:solidFill>
              <a:schemeClr val="tx1"/>
            </a:solidFill>
          </a:ln>
        </p:spPr>
      </p:pic>
      <p:pic>
        <p:nvPicPr>
          <p:cNvPr id="4" name="図 3" descr="テキスト, 手紙&#10;&#10;自動的に生成された説明">
            <a:extLst>
              <a:ext uri="{FF2B5EF4-FFF2-40B4-BE49-F238E27FC236}">
                <a16:creationId xmlns:a16="http://schemas.microsoft.com/office/drawing/2014/main" id="{E206586C-7405-5A46-1B67-0162DA403C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0529" y="2403132"/>
            <a:ext cx="1998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内容を確認し、</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58681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「申請する」をダブルタップします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259815" y="5508434"/>
            <a:ext cx="546951" cy="31490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7" name="四角形: 角を丸くする 6">
            <a:extLst>
              <a:ext uri="{FF2B5EF4-FFF2-40B4-BE49-F238E27FC236}">
                <a16:creationId xmlns:a16="http://schemas.microsoft.com/office/drawing/2014/main" id="{B2F27F14-C256-D7C7-93C7-B486623F8B02}"/>
              </a:ext>
            </a:extLst>
          </p:cNvPr>
          <p:cNvSpPr/>
          <p:nvPr/>
        </p:nvSpPr>
        <p:spPr>
          <a:xfrm>
            <a:off x="5486402" y="5845376"/>
            <a:ext cx="2352893" cy="48827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BAC7E85-BAB3-9240-81BE-78BC99CC8B86}"/>
              </a:ext>
            </a:extLst>
          </p:cNvPr>
          <p:cNvSpPr/>
          <p:nvPr/>
        </p:nvSpPr>
        <p:spPr>
          <a:xfrm>
            <a:off x="1259815" y="2812978"/>
            <a:ext cx="546951" cy="54901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7136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10;&#10;自動的に生成された説明">
            <a:extLst>
              <a:ext uri="{FF2B5EF4-FFF2-40B4-BE49-F238E27FC236}">
                <a16:creationId xmlns:a16="http://schemas.microsoft.com/office/drawing/2014/main" id="{DAC2C4F0-B1FE-5C10-F3BE-C5F5DF6CC6FF}"/>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680529" y="2394911"/>
            <a:ext cx="1998000" cy="4320000"/>
          </a:xfrm>
          <a:prstGeom prst="rect">
            <a:avLst/>
          </a:prstGeom>
          <a:ln>
            <a:solidFill>
              <a:schemeClr val="tx1"/>
            </a:solidFill>
          </a:ln>
        </p:spPr>
      </p:pic>
      <p:pic>
        <p:nvPicPr>
          <p:cNvPr id="4" name="図 3" descr="グラフィカル ユーザー インターフェイス, アプリケーション&#10;&#10;自動的に生成された説明">
            <a:extLst>
              <a:ext uri="{FF2B5EF4-FFF2-40B4-BE49-F238E27FC236}">
                <a16:creationId xmlns:a16="http://schemas.microsoft.com/office/drawing/2014/main" id="{ABD6C0B5-0284-7C6D-7B2F-550E0E867A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3042" y="2394911"/>
            <a:ext cx="1998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「同意して次へ」をダブルタップします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E0E1969A-1FAE-378C-F3B1-EE0AD1BE9C1A}"/>
              </a:ext>
            </a:extLst>
          </p:cNvPr>
          <p:cNvSpPr/>
          <p:nvPr/>
        </p:nvSpPr>
        <p:spPr>
          <a:xfrm>
            <a:off x="5652120" y="4895448"/>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013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18" name="字幕 14">
            <a:extLst>
              <a:ext uri="{FF2B5EF4-FFF2-40B4-BE49-F238E27FC236}">
                <a16:creationId xmlns:a16="http://schemas.microsoft.com/office/drawing/2014/main" id="{6A5F57EF-EC64-843C-6583-6002D3D65296}"/>
              </a:ext>
            </a:extLst>
          </p:cNvPr>
          <p:cNvSpPr txBox="1">
            <a:spLocks/>
          </p:cNvSpPr>
          <p:nvPr/>
        </p:nvSpPr>
        <p:spPr>
          <a:xfrm>
            <a:off x="1916936" y="1840583"/>
            <a:ext cx="6997126" cy="46114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マイナンバーカードの</a:t>
            </a:r>
            <a:r>
              <a:rPr lang="en-US" altLang="ja-JP" sz="1800" b="0">
                <a:latin typeface="BIZ UDPゴシック" panose="020B0400000000000000" pitchFamily="50" charset="-128"/>
                <a:ea typeface="BIZ UDPゴシック" panose="020B0400000000000000" pitchFamily="50" charset="-128"/>
              </a:rPr>
              <a:t>IC</a:t>
            </a:r>
            <a:r>
              <a:rPr lang="ja-JP" altLang="en-US" sz="1800" b="0">
                <a:latin typeface="BIZ UDPゴシック" panose="020B0400000000000000" pitchFamily="50" charset="-128"/>
                <a:ea typeface="BIZ UDPゴシック" panose="020B0400000000000000" pitchFamily="50" charset="-128"/>
              </a:rPr>
              <a:t>チップを使って、利用者のスマホに、新たに電子証明書を搭載することができるサービスです。</a:t>
            </a: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実物のマイナンバーカードなし・スマホのみで、様々なサービスの利用や申し込みができるようになります。</a:t>
            </a: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これまでマイナンバーカードの電子証明書を使わないと受けられなかったサービスが、順次スマホだけで利用できるようになります。</a:t>
            </a: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一部機種では、暗証番号の代わりに生体認証（顔や指紋を用いた認証）を利用して、マイナンバーカードを用いた本人確認を行うことができます。</a:t>
            </a:r>
          </a:p>
        </p:txBody>
      </p:sp>
      <p:pic>
        <p:nvPicPr>
          <p:cNvPr id="4" name="図 3">
            <a:extLst>
              <a:ext uri="{FF2B5EF4-FFF2-40B4-BE49-F238E27FC236}">
                <a16:creationId xmlns:a16="http://schemas.microsoft.com/office/drawing/2014/main" id="{9A607008-1BB5-0990-F845-8F79D0CD197A}"/>
              </a:ext>
            </a:extLst>
          </p:cNvPr>
          <p:cNvPicPr>
            <a:picLocks noChangeAspect="1"/>
          </p:cNvPicPr>
          <p:nvPr/>
        </p:nvPicPr>
        <p:blipFill rotWithShape="1">
          <a:blip r:embed="rId6"/>
          <a:srcRect l="4318" r="74925" b="54948"/>
          <a:stretch/>
        </p:blipFill>
        <p:spPr>
          <a:xfrm>
            <a:off x="251973" y="1886703"/>
            <a:ext cx="1728192" cy="1200330"/>
          </a:xfrm>
          <a:prstGeom prst="rect">
            <a:avLst/>
          </a:prstGeom>
        </p:spPr>
      </p:pic>
      <p:pic>
        <p:nvPicPr>
          <p:cNvPr id="5" name="図 4">
            <a:extLst>
              <a:ext uri="{FF2B5EF4-FFF2-40B4-BE49-F238E27FC236}">
                <a16:creationId xmlns:a16="http://schemas.microsoft.com/office/drawing/2014/main" id="{C8F0CD3F-3F8B-9A43-3D5B-3F300F4D78E7}"/>
              </a:ext>
            </a:extLst>
          </p:cNvPr>
          <p:cNvPicPr>
            <a:picLocks noChangeAspect="1"/>
          </p:cNvPicPr>
          <p:nvPr/>
        </p:nvPicPr>
        <p:blipFill rotWithShape="1">
          <a:blip r:embed="rId6"/>
          <a:srcRect l="4318" t="54948" r="74925"/>
          <a:stretch/>
        </p:blipFill>
        <p:spPr>
          <a:xfrm>
            <a:off x="251973" y="3846286"/>
            <a:ext cx="1728192" cy="1200330"/>
          </a:xfrm>
          <a:prstGeom prst="rect">
            <a:avLst/>
          </a:prstGeom>
        </p:spPr>
      </p:pic>
      <p:sp>
        <p:nvSpPr>
          <p:cNvPr id="6" name="字幕 14">
            <a:extLst>
              <a:ext uri="{FF2B5EF4-FFF2-40B4-BE49-F238E27FC236}">
                <a16:creationId xmlns:a16="http://schemas.microsoft.com/office/drawing/2014/main" id="{33BB3ECB-FF8F-C003-8FBA-BBA240057D32}"/>
              </a:ext>
            </a:extLst>
          </p:cNvPr>
          <p:cNvSpPr txBox="1">
            <a:spLocks/>
          </p:cNvSpPr>
          <p:nvPr/>
        </p:nvSpPr>
        <p:spPr>
          <a:xfrm>
            <a:off x="341835" y="1228809"/>
            <a:ext cx="8309796"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2200">
                <a:latin typeface="BIZ UDPゴシック" panose="020B0400000000000000" pitchFamily="50" charset="-128"/>
                <a:ea typeface="BIZ UDPゴシック" panose="020B0400000000000000" pitchFamily="50" charset="-128"/>
              </a:rPr>
              <a:t>スマートフォンのマイナンバーカードとは</a:t>
            </a:r>
          </a:p>
        </p:txBody>
      </p:sp>
      <p:sp>
        <p:nvSpPr>
          <p:cNvPr id="7" name="Slide Number Placeholder 5">
            <a:extLst>
              <a:ext uri="{FF2B5EF4-FFF2-40B4-BE49-F238E27FC236}">
                <a16:creationId xmlns:a16="http://schemas.microsoft.com/office/drawing/2014/main" id="{47DBC667-E1AD-B25E-C59B-39699896BE2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50219625-4856-F6A5-749F-345D1E4B3654}"/>
              </a:ext>
            </a:extLst>
          </p:cNvPr>
          <p:cNvSpPr txBox="1">
            <a:spLocks noChangeAspect="1"/>
          </p:cNvSpPr>
          <p:nvPr/>
        </p:nvSpPr>
        <p:spPr>
          <a:xfrm>
            <a:off x="1259815" y="189154"/>
            <a:ext cx="7884185" cy="492432"/>
          </a:xfrm>
          <a:prstGeom prst="roundRect">
            <a:avLst>
              <a:gd name="adj" fmla="val 0"/>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a:solidFill>
                  <a:schemeClr val="accent1"/>
                </a:solidFill>
              </a:rPr>
              <a:t>マイナンバーカード機能のスマートフォン搭載の概要</a:t>
            </a:r>
          </a:p>
        </p:txBody>
      </p:sp>
    </p:spTree>
    <p:extLst>
      <p:ext uri="{BB962C8B-B14F-4D97-AF65-F5344CB8AC3E}">
        <p14:creationId xmlns:p14="http://schemas.microsoft.com/office/powerpoint/2010/main" val="3981519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自動的に生成された説明">
            <a:extLst>
              <a:ext uri="{FF2B5EF4-FFF2-40B4-BE49-F238E27FC236}">
                <a16:creationId xmlns:a16="http://schemas.microsoft.com/office/drawing/2014/main" id="{C20C6DFD-0EFF-101B-6475-E441E062C3B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3995" y="2398508"/>
            <a:ext cx="1998000" cy="4320000"/>
          </a:xfrm>
          <a:prstGeom prst="rect">
            <a:avLst/>
          </a:prstGeom>
          <a:ln>
            <a:solidFill>
              <a:schemeClr val="tx1"/>
            </a:solidFill>
          </a:ln>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D81C99B1-77C6-B8D1-011D-AECBCCE1FF6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2623" y="2406592"/>
            <a:ext cx="199841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❾</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a:t>
            </a: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❿</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「次へ」をダブルタップします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10" name="四角形: 角を丸くする 9">
            <a:extLst>
              <a:ext uri="{FF2B5EF4-FFF2-40B4-BE49-F238E27FC236}">
                <a16:creationId xmlns:a16="http://schemas.microsoft.com/office/drawing/2014/main" id="{191AC163-290A-B3B9-BAAC-9641F17DB485}"/>
              </a:ext>
            </a:extLst>
          </p:cNvPr>
          <p:cNvSpPr/>
          <p:nvPr/>
        </p:nvSpPr>
        <p:spPr>
          <a:xfrm>
            <a:off x="1281024" y="3990206"/>
            <a:ext cx="2293728" cy="1728192"/>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A902BE7-7DD1-C051-761D-698072C707CC}"/>
              </a:ext>
            </a:extLst>
          </p:cNvPr>
          <p:cNvSpPr/>
          <p:nvPr/>
        </p:nvSpPr>
        <p:spPr>
          <a:xfrm>
            <a:off x="5528855" y="3949152"/>
            <a:ext cx="2293728" cy="2417771"/>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66708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 Teams&#10;&#10;自動的に生成された説明">
            <a:extLst>
              <a:ext uri="{FF2B5EF4-FFF2-40B4-BE49-F238E27FC236}">
                <a16:creationId xmlns:a16="http://schemas.microsoft.com/office/drawing/2014/main" id="{E8204AA8-4030-355F-2BED-98A8148E3328}"/>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678274" y="2407948"/>
            <a:ext cx="1998000" cy="4320000"/>
          </a:xfrm>
          <a:prstGeom prst="rect">
            <a:avLst/>
          </a:prstGeom>
          <a:ln>
            <a:solidFill>
              <a:schemeClr val="tx1"/>
            </a:solidFill>
          </a:ln>
        </p:spPr>
      </p:pic>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119E3FE5-AEF5-0AFD-10E4-67A39C8CADE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5296" y="2407948"/>
            <a:ext cx="1998000" cy="4320000"/>
          </a:xfrm>
          <a:prstGeom prst="rect">
            <a:avLst/>
          </a:prstGeom>
          <a:ln>
            <a:solidFill>
              <a:schemeClr val="tx1"/>
            </a:solidFill>
          </a:ln>
        </p:spPr>
      </p:pic>
      <p:sp>
        <p:nvSpPr>
          <p:cNvPr id="4" name="四角形: 角を丸くする 3">
            <a:extLst>
              <a:ext uri="{FF2B5EF4-FFF2-40B4-BE49-F238E27FC236}">
                <a16:creationId xmlns:a16="http://schemas.microsoft.com/office/drawing/2014/main" id="{09ED78B3-3452-3102-571D-4629E28E2F93}"/>
              </a:ext>
            </a:extLst>
          </p:cNvPr>
          <p:cNvSpPr/>
          <p:nvPr/>
        </p:nvSpPr>
        <p:spPr>
          <a:xfrm>
            <a:off x="1430961" y="5409068"/>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⓫</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申請の完了画面が表示</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されれば申請は完了です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⓬</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「登録する」をダブルタップ</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6" name="四角形: 角を丸くする 5">
            <a:extLst>
              <a:ext uri="{FF2B5EF4-FFF2-40B4-BE49-F238E27FC236}">
                <a16:creationId xmlns:a16="http://schemas.microsoft.com/office/drawing/2014/main" id="{EE702E6A-05BD-D55E-80ED-CB1637AC3BAA}"/>
              </a:ext>
            </a:extLst>
          </p:cNvPr>
          <p:cNvSpPr/>
          <p:nvPr/>
        </p:nvSpPr>
        <p:spPr>
          <a:xfrm>
            <a:off x="5657814" y="4760996"/>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4120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1C405B2-057D-7022-484A-14BA41ECCE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78275" y="2406589"/>
            <a:ext cx="1998000" cy="4320000"/>
          </a:xfrm>
          <a:prstGeom prst="rect">
            <a:avLst/>
          </a:prstGeom>
          <a:ln>
            <a:solidFill>
              <a:schemeClr val="tx1"/>
            </a:solidFill>
          </a:ln>
        </p:spPr>
      </p:pic>
      <p:pic>
        <p:nvPicPr>
          <p:cNvPr id="4" name="図 3" descr="グラフィカル ユーザー インターフェイス, アプリケーション&#10;&#10;中程度の精度で自動的に生成された説明">
            <a:extLst>
              <a:ext uri="{FF2B5EF4-FFF2-40B4-BE49-F238E27FC236}">
                <a16:creationId xmlns:a16="http://schemas.microsoft.com/office/drawing/2014/main" id="{ADE47BFB-A068-71EC-B82F-7D150BF5B23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5295" y="2406591"/>
            <a:ext cx="1998001" cy="431999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⓭</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「登録する」をダブルタップ</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⓮</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登録完了画面が表示</a:t>
            </a:r>
            <a:r>
              <a:rPr lang="ja-JP" altLang="en-US">
                <a:solidFill>
                  <a:prstClr val="black"/>
                </a:solidFill>
                <a:latin typeface="BIZ UDPゴシック" panose="020B0400000000000000" pitchFamily="50" charset="-128"/>
                <a:ea typeface="BIZ UDPゴシック" panose="020B0400000000000000" pitchFamily="50" charset="-128"/>
              </a:rPr>
              <a:t>されます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96D4301F-2AB7-77E2-871B-BF6FC82353A7}"/>
              </a:ext>
            </a:extLst>
          </p:cNvPr>
          <p:cNvSpPr/>
          <p:nvPr/>
        </p:nvSpPr>
        <p:spPr>
          <a:xfrm>
            <a:off x="1244908" y="5290363"/>
            <a:ext cx="2347716" cy="56689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1509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6924-E433-BEE4-2E99-1A5F9E6A777F}"/>
            </a:ext>
          </a:extLst>
        </p:cNvPr>
        <p:cNvGrpSpPr/>
        <p:nvPr/>
      </p:nvGrpSpPr>
      <p:grpSpPr>
        <a:xfrm>
          <a:off x="0" y="0"/>
          <a:ext cx="0" cy="0"/>
          <a:chOff x="0" y="0"/>
          <a:chExt cx="0" cy="0"/>
        </a:xfrm>
      </p:grpSpPr>
      <p:pic>
        <p:nvPicPr>
          <p:cNvPr id="7" name="図 6" descr="マイナちゃんのイラスト">
            <a:extLst>
              <a:ext uri="{FF2B5EF4-FFF2-40B4-BE49-F238E27FC236}">
                <a16:creationId xmlns:a16="http://schemas.microsoft.com/office/drawing/2014/main" id="{7E299DBF-7601-FA7E-4886-237F9276E3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470" y="4731549"/>
            <a:ext cx="1282700" cy="1875862"/>
          </a:xfrm>
          <a:prstGeom prst="rect">
            <a:avLst/>
          </a:prstGeom>
        </p:spPr>
      </p:pic>
      <p:sp>
        <p:nvSpPr>
          <p:cNvPr id="8" name="Slide Number Placeholder 5">
            <a:extLst>
              <a:ext uri="{FF2B5EF4-FFF2-40B4-BE49-F238E27FC236}">
                <a16:creationId xmlns:a16="http://schemas.microsoft.com/office/drawing/2014/main" id="{15094645-5874-027E-E415-F48830646B2E}"/>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60</a:t>
            </a:r>
          </a:p>
        </p:txBody>
      </p:sp>
      <p:sp>
        <p:nvSpPr>
          <p:cNvPr id="3" name="テキスト ボックス 2">
            <a:extLst>
              <a:ext uri="{FF2B5EF4-FFF2-40B4-BE49-F238E27FC236}">
                <a16:creationId xmlns:a16="http://schemas.microsoft.com/office/drawing/2014/main" id="{1226B8FC-E95F-2BC2-583F-49F5CA59CA05}"/>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5</a:t>
            </a:r>
          </a:p>
        </p:txBody>
      </p:sp>
      <p:sp>
        <p:nvSpPr>
          <p:cNvPr id="4" name="サブタイトル 2">
            <a:extLst>
              <a:ext uri="{FF2B5EF4-FFF2-40B4-BE49-F238E27FC236}">
                <a16:creationId xmlns:a16="http://schemas.microsoft.com/office/drawing/2014/main" id="{4F62CFB7-B3F3-8042-C955-04FAF3ACD731}"/>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よくあるご質問等</a:t>
            </a:r>
          </a:p>
        </p:txBody>
      </p:sp>
    </p:spTree>
    <p:extLst>
      <p:ext uri="{BB962C8B-B14F-4D97-AF65-F5344CB8AC3E}">
        <p14:creationId xmlns:p14="http://schemas.microsoft.com/office/powerpoint/2010/main" val="1190129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よくあるご質問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61</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949D6D8-825D-6899-ECFB-FDB6B3184071}"/>
              </a:ext>
            </a:extLst>
          </p:cNvPr>
          <p:cNvSpPr txBox="1"/>
          <p:nvPr/>
        </p:nvSpPr>
        <p:spPr>
          <a:xfrm>
            <a:off x="90377" y="1254697"/>
            <a:ext cx="8963246" cy="5329601"/>
          </a:xfrm>
          <a:prstGeom prst="rect">
            <a:avLst/>
          </a:prstGeom>
          <a:noFill/>
        </p:spPr>
        <p:txBody>
          <a:bodyPr wrap="square">
            <a:spAutoFit/>
          </a:bodyPr>
          <a:lstStyle/>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1.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スマートフォンのマイナンバーカードは発行当日から利用することができますか？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利用申請が完了後、登録の操作が可能となった旨を知らせるプッシュ通知が届きますので、</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登録の操作完了後に利用することができます。</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a:t>
            </a:r>
            <a:r>
              <a:rPr lang="ja-JP" altLang="en-US" sz="1400">
                <a:solidFill>
                  <a:schemeClr val="accent1"/>
                </a:solidFill>
                <a:latin typeface="BIZ UDPゴシック" panose="020B0400000000000000" pitchFamily="50" charset="-128"/>
                <a:ea typeface="BIZ UDPゴシック" panose="020B0400000000000000" pitchFamily="50" charset="-128"/>
              </a:rPr>
              <a:t>プッシュ通知は、申請がおおむね</a:t>
            </a:r>
            <a:r>
              <a:rPr lang="en-US" altLang="ja-JP" sz="1400">
                <a:solidFill>
                  <a:schemeClr val="accent1"/>
                </a:solidFill>
                <a:latin typeface="BIZ UDPゴシック" panose="020B0400000000000000" pitchFamily="50" charset="-128"/>
                <a:ea typeface="BIZ UDPゴシック" panose="020B0400000000000000" pitchFamily="50" charset="-128"/>
              </a:rPr>
              <a:t>8</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00</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19</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30</a:t>
            </a:r>
            <a:r>
              <a:rPr lang="ja-JP" altLang="en-US" sz="1400">
                <a:solidFill>
                  <a:schemeClr val="accent1"/>
                </a:solidFill>
                <a:latin typeface="BIZ UDPゴシック" panose="020B0400000000000000" pitchFamily="50" charset="-128"/>
                <a:ea typeface="BIZ UDPゴシック" panose="020B0400000000000000" pitchFamily="50" charset="-128"/>
              </a:rPr>
              <a:t>（平日・土日祝日とも）の場合は数分後、それ以外の</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rPr>
              <a:t>　 時間帯の申請の場合は、おおむね翌</a:t>
            </a:r>
            <a:r>
              <a:rPr lang="en-US" altLang="ja-JP" sz="1400">
                <a:solidFill>
                  <a:schemeClr val="accent1"/>
                </a:solidFill>
                <a:latin typeface="BIZ UDPゴシック" panose="020B0400000000000000" pitchFamily="50" charset="-128"/>
                <a:ea typeface="BIZ UDPゴシック" panose="020B0400000000000000" pitchFamily="50" charset="-128"/>
              </a:rPr>
              <a:t>8</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00</a:t>
            </a:r>
            <a:r>
              <a:rPr lang="ja-JP" altLang="en-US" sz="1400">
                <a:solidFill>
                  <a:schemeClr val="accent1"/>
                </a:solidFill>
                <a:latin typeface="BIZ UDPゴシック" panose="020B0400000000000000" pitchFamily="50" charset="-128"/>
                <a:ea typeface="BIZ UDPゴシック" panose="020B0400000000000000" pitchFamily="50" charset="-128"/>
              </a:rPr>
              <a:t>以降に届きます</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ja-JP" altLang="en-US" sz="1400">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2. </a:t>
            </a:r>
            <a:r>
              <a:rPr lang="ja-JP" altLang="en-US">
                <a:solidFill>
                  <a:schemeClr val="accent1"/>
                </a:solidFill>
                <a:latin typeface="BIZ UDPゴシック" panose="020B0400000000000000" pitchFamily="50" charset="-128"/>
                <a:ea typeface="BIZ UDPゴシック" panose="020B0400000000000000" pitchFamily="50" charset="-128"/>
              </a:rPr>
              <a:t>１人分のマイナンバーカード機能を複数のスマホに登録することはできますか</a:t>
            </a:r>
            <a:r>
              <a:rPr lang="en-US" altLang="ja-JP">
                <a:solidFill>
                  <a:schemeClr val="accent1"/>
                </a:solidFill>
                <a:latin typeface="BIZ UDPゴシック" panose="020B0400000000000000" pitchFamily="50" charset="-128"/>
                <a:ea typeface="BIZ UDPゴシック" panose="020B0400000000000000" pitchFamily="50" charset="-128"/>
              </a:rPr>
              <a:t>?</a:t>
            </a: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できません。</a:t>
            </a:r>
            <a:r>
              <a:rPr lang="en-US" altLang="ja-JP" sz="1400">
                <a:latin typeface="BIZ UDPゴシック" panose="020B0400000000000000" pitchFamily="50" charset="-128"/>
                <a:ea typeface="BIZ UDPゴシック" panose="020B0400000000000000" pitchFamily="50" charset="-128"/>
              </a:rPr>
              <a:t>1</a:t>
            </a:r>
            <a:r>
              <a:rPr lang="ja-JP" altLang="en-US" sz="1400">
                <a:latin typeface="BIZ UDPゴシック" panose="020B0400000000000000" pitchFamily="50" charset="-128"/>
                <a:ea typeface="BIZ UDPゴシック" panose="020B0400000000000000" pitchFamily="50" charset="-128"/>
              </a:rPr>
              <a:t>台のスマートフォンに搭載できるマイナンバーカード機能はおひとり分のみであり、マイナンバーカードを登録できる端末はおひとり分につき</a:t>
            </a:r>
            <a:r>
              <a:rPr lang="en-US" altLang="ja-JP" sz="1400">
                <a:latin typeface="BIZ UDPゴシック" panose="020B0400000000000000" pitchFamily="50" charset="-128"/>
                <a:ea typeface="BIZ UDPゴシック" panose="020B0400000000000000" pitchFamily="50" charset="-128"/>
              </a:rPr>
              <a:t>1</a:t>
            </a:r>
            <a:r>
              <a:rPr lang="ja-JP" altLang="en-US" sz="1400">
                <a:latin typeface="BIZ UDPゴシック" panose="020B0400000000000000" pitchFamily="50" charset="-128"/>
                <a:ea typeface="BIZ UDPゴシック" panose="020B0400000000000000" pitchFamily="50" charset="-128"/>
              </a:rPr>
              <a:t>台のみです。</a:t>
            </a:r>
            <a:br>
              <a:rPr lang="en-US" altLang="ja-JP" sz="1400">
                <a:latin typeface="BIZ UDPゴシック" panose="020B0400000000000000" pitchFamily="50" charset="-128"/>
                <a:ea typeface="BIZ UDPゴシック" panose="020B0400000000000000" pitchFamily="50" charset="-128"/>
              </a:rPr>
            </a:br>
            <a:r>
              <a:rPr lang="en-US" altLang="ja-JP" sz="1400">
                <a:solidFill>
                  <a:schemeClr val="accent1"/>
                </a:solidFill>
                <a:latin typeface="BIZ UDPゴシック" panose="020B0400000000000000" pitchFamily="50" charset="-128"/>
                <a:ea typeface="BIZ UDPゴシック" panose="020B0400000000000000" pitchFamily="50" charset="-128"/>
              </a:rPr>
              <a:t>※iPhone</a:t>
            </a:r>
            <a:r>
              <a:rPr lang="ja-JP" altLang="en-US" sz="1400">
                <a:solidFill>
                  <a:schemeClr val="accent1"/>
                </a:solidFill>
                <a:latin typeface="BIZ UDPゴシック" panose="020B0400000000000000" pitchFamily="50" charset="-128"/>
                <a:ea typeface="BIZ UDPゴシック" panose="020B0400000000000000" pitchFamily="50" charset="-128"/>
              </a:rPr>
              <a:t>同士、</a:t>
            </a:r>
            <a:r>
              <a:rPr lang="en-US" altLang="ja-JP" sz="1400">
                <a:solidFill>
                  <a:schemeClr val="accent1"/>
                </a:solidFill>
                <a:latin typeface="BIZ UDPゴシック" panose="020B0400000000000000" pitchFamily="50" charset="-128"/>
                <a:ea typeface="BIZ UDPゴシック" panose="020B0400000000000000" pitchFamily="50" charset="-128"/>
              </a:rPr>
              <a:t>Android</a:t>
            </a:r>
            <a:r>
              <a:rPr lang="ja-JP" altLang="en-US" sz="1400">
                <a:solidFill>
                  <a:schemeClr val="accent1"/>
                </a:solidFill>
                <a:latin typeface="BIZ UDPゴシック" panose="020B0400000000000000" pitchFamily="50" charset="-128"/>
                <a:ea typeface="BIZ UDPゴシック" panose="020B0400000000000000" pitchFamily="50" charset="-128"/>
              </a:rPr>
              <a:t>同士、</a:t>
            </a:r>
            <a:r>
              <a:rPr lang="en-US" altLang="ja-JP" sz="1400">
                <a:solidFill>
                  <a:schemeClr val="accent1"/>
                </a:solidFill>
                <a:latin typeface="BIZ UDPゴシック" panose="020B0400000000000000" pitchFamily="50" charset="-128"/>
                <a:ea typeface="BIZ UDPゴシック" panose="020B0400000000000000" pitchFamily="50" charset="-128"/>
              </a:rPr>
              <a:t>iPhone</a:t>
            </a:r>
            <a:r>
              <a:rPr lang="ja-JP" altLang="en-US" sz="1400">
                <a:solidFill>
                  <a:schemeClr val="accent1"/>
                </a:solidFill>
                <a:latin typeface="BIZ UDPゴシック" panose="020B0400000000000000" pitchFamily="50" charset="-128"/>
                <a:ea typeface="BIZ UDPゴシック" panose="020B0400000000000000" pitchFamily="50" charset="-128"/>
              </a:rPr>
              <a:t>と</a:t>
            </a:r>
            <a:r>
              <a:rPr lang="en-US" altLang="ja-JP" sz="1400">
                <a:solidFill>
                  <a:schemeClr val="accent1"/>
                </a:solidFill>
                <a:latin typeface="BIZ UDPゴシック" panose="020B0400000000000000" pitchFamily="50" charset="-128"/>
                <a:ea typeface="BIZ UDPゴシック" panose="020B0400000000000000" pitchFamily="50" charset="-128"/>
              </a:rPr>
              <a:t>Android</a:t>
            </a:r>
            <a:r>
              <a:rPr lang="ja-JP" altLang="en-US" sz="1400">
                <a:solidFill>
                  <a:schemeClr val="accent1"/>
                </a:solidFill>
                <a:latin typeface="BIZ UDPゴシック" panose="020B0400000000000000" pitchFamily="50" charset="-128"/>
                <a:ea typeface="BIZ UDPゴシック" panose="020B0400000000000000" pitchFamily="50" charset="-128"/>
              </a:rPr>
              <a:t>、いずれの組み合わせでも複数端末での</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 </a:t>
            </a:r>
            <a:r>
              <a:rPr lang="ja-JP" altLang="en-US" sz="1400">
                <a:solidFill>
                  <a:schemeClr val="accent1"/>
                </a:solidFill>
                <a:latin typeface="BIZ UDPゴシック" panose="020B0400000000000000" pitchFamily="50" charset="-128"/>
                <a:ea typeface="BIZ UDPゴシック" panose="020B0400000000000000" pitchFamily="50" charset="-128"/>
              </a:rPr>
              <a:t>　登録はできません</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3.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スマートフォンのマイナンバーカードは何に使うのでしょうか？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マイナポータルを通じた自己情報の確認や電子申請、コンビニでの証明書等交付サービス等、行政機関での手続等に利用できるほか、民間事業者が提供する各種サービスにおいて本人確認・認証等に利用することが</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できます。</a:t>
            </a:r>
            <a:r>
              <a:rPr lang="en-US" altLang="ja-JP" sz="1400">
                <a:latin typeface="BIZ UDPゴシック" panose="020B0400000000000000" pitchFamily="50" charset="-128"/>
                <a:ea typeface="BIZ UDPゴシック" panose="020B0400000000000000" pitchFamily="50" charset="-128"/>
              </a:rPr>
              <a:t>iPhone</a:t>
            </a:r>
            <a:r>
              <a:rPr lang="ja-JP" altLang="en-US" sz="1400">
                <a:latin typeface="BIZ UDPゴシック" panose="020B0400000000000000" pitchFamily="50" charset="-128"/>
                <a:ea typeface="BIZ UDPゴシック" panose="020B0400000000000000" pitchFamily="50" charset="-128"/>
              </a:rPr>
              <a:t>のマイナンバーカードには属性証明機能も含まれているので、オンライン申請において</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氏名・生年月日等の情報入力の省略や、スムーズな年齢確認への活用も期待されます。</a:t>
            </a:r>
            <a:endParaRPr lang="en-US" altLang="ja-JP" sz="1400">
              <a:latin typeface="BIZ UDPゴシック" panose="020B0400000000000000" pitchFamily="50" charset="-128"/>
              <a:ea typeface="BIZ UDPゴシック" panose="020B0400000000000000" pitchFamily="50" charset="-128"/>
            </a:endParaRPr>
          </a:p>
          <a:p>
            <a:pPr>
              <a:lnSpc>
                <a:spcPct val="130000"/>
              </a:lnSpc>
            </a:pPr>
            <a:endParaRPr lang="en-US" altLang="ja-JP" sz="1400" b="1">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49461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よくあるご質問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446ECA5-D4A9-EBBA-A9E5-43C8E8A5AB8E}"/>
              </a:ext>
            </a:extLst>
          </p:cNvPr>
          <p:cNvSpPr txBox="1"/>
          <p:nvPr/>
        </p:nvSpPr>
        <p:spPr>
          <a:xfrm>
            <a:off x="90377" y="1254697"/>
            <a:ext cx="8963246" cy="3649140"/>
          </a:xfrm>
          <a:prstGeom prst="rect">
            <a:avLst/>
          </a:prstGeom>
          <a:noFill/>
        </p:spPr>
        <p:txBody>
          <a:bodyPr wrap="square">
            <a:spAutoFit/>
          </a:bodyPr>
          <a:lstStyle/>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4.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スマートフォンのマイナンバーカードはいつまで使うことができますか？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登録に利用した実物のマイナンバーカードの電子証明書の有効期限まで利用することができます。実物のマイナンバーカードの電子証明書や、カードそのものの有効期限が切れた場合は、更新手続きを行ってからスマートフォンに改めて登録しなおす必要があります。</a:t>
            </a:r>
            <a:endParaRPr lang="en-US" altLang="ja-JP" sz="1400">
              <a:solidFill>
                <a:srgbClr val="4472C4"/>
              </a:solidFill>
              <a:latin typeface="BIZ UDPゴシック" panose="020B0400000000000000" pitchFamily="50" charset="-128"/>
              <a:ea typeface="BIZ UDPゴシック" panose="020B0400000000000000" pitchFamily="50" charset="-128"/>
            </a:endParaRPr>
          </a:p>
          <a:p>
            <a:pPr>
              <a:lnSpc>
                <a:spcPct val="130000"/>
              </a:lnSpc>
            </a:pPr>
            <a:endParaRPr lang="ja-JP" altLang="en-US" sz="1400">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5.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スマートフォンのマイナンバーカードはマイナ保険証として利用できますか？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マイナ保険証としての利用については、</a:t>
            </a:r>
            <a:r>
              <a:rPr lang="en-US" altLang="ja-JP" sz="1400">
                <a:latin typeface="BIZ UDPゴシック" panose="020B0400000000000000" pitchFamily="50" charset="-128"/>
                <a:ea typeface="BIZ UDPゴシック" panose="020B0400000000000000" pitchFamily="50" charset="-128"/>
              </a:rPr>
              <a:t>2025</a:t>
            </a:r>
            <a:r>
              <a:rPr lang="ja-JP" altLang="en-US" sz="1400">
                <a:latin typeface="BIZ UDPゴシック" panose="020B0400000000000000" pitchFamily="50" charset="-128"/>
                <a:ea typeface="BIZ UDPゴシック" panose="020B0400000000000000" pitchFamily="50" charset="-128"/>
              </a:rPr>
              <a:t>年</a:t>
            </a:r>
            <a:r>
              <a:rPr lang="en-US" altLang="ja-JP" sz="1400">
                <a:latin typeface="BIZ UDPゴシック" panose="020B0400000000000000" pitchFamily="50" charset="-128"/>
                <a:ea typeface="BIZ UDPゴシック" panose="020B0400000000000000" pitchFamily="50" charset="-128"/>
              </a:rPr>
              <a:t>9</a:t>
            </a:r>
            <a:r>
              <a:rPr lang="ja-JP" altLang="en-US" sz="1400">
                <a:latin typeface="BIZ UDPゴシック" panose="020B0400000000000000" pitchFamily="50" charset="-128"/>
                <a:ea typeface="BIZ UDPゴシック" panose="020B0400000000000000" pitchFamily="50" charset="-128"/>
              </a:rPr>
              <a:t>月以降、全国の医療機関・薬局等で順次利用できるようになります。</a:t>
            </a:r>
            <a:endParaRPr lang="en-US" altLang="ja-JP" sz="1400">
              <a:latin typeface="BIZ UDPゴシック" panose="020B0400000000000000" pitchFamily="50" charset="-128"/>
              <a:ea typeface="BIZ UDPゴシック" panose="020B0400000000000000" pitchFamily="50" charset="-128"/>
            </a:endParaRPr>
          </a:p>
          <a:p>
            <a:pPr>
              <a:lnSpc>
                <a:spcPct val="130000"/>
              </a:lnSpc>
            </a:pP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6.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スマートフォンのマイナンバーカードはマイナ免許証として利用できますか？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できません。マイナ免許証は実物のマイナンバーカードにのみ搭載でき、スマートフォンに搭載することはできません。マイナ免許証として利用する場合は、必ず実物のマイナンバーカードを持ち歩くようにしてください。</a:t>
            </a:r>
            <a:endParaRPr lang="en-US" altLang="ja-JP" sz="14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71988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紛失時の対応</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63</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1" name="サブタイトル 2">
            <a:extLst>
              <a:ext uri="{FF2B5EF4-FFF2-40B4-BE49-F238E27FC236}">
                <a16:creationId xmlns:a16="http://schemas.microsoft.com/office/drawing/2014/main" id="{BFA478F7-3B69-B90E-A6CB-73BD3FB18DA9}"/>
              </a:ext>
            </a:extLst>
          </p:cNvPr>
          <p:cNvSpPr txBox="1">
            <a:spLocks/>
          </p:cNvSpPr>
          <p:nvPr/>
        </p:nvSpPr>
        <p:spPr>
          <a:xfrm>
            <a:off x="251965" y="1054204"/>
            <a:ext cx="8640054" cy="283772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solidFill>
                  <a:schemeClr val="accent1"/>
                </a:solidFill>
                <a:latin typeface="BIZ UDPゴシック" panose="020B0400000000000000" pitchFamily="50" charset="-128"/>
                <a:ea typeface="BIZ UDPゴシック" panose="020B0400000000000000" pitchFamily="50" charset="-128"/>
              </a:rPr>
              <a:t>〇マイナンバーカード・スマートフォンの紛失・盗難</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マイナンバーカード又はマイナンバーカード機能を搭載したスマートフォンを紛失した場合には、直ちに以下の電話番号にご連絡いただき、一時利用停止の手続きを行ってください。</a:t>
            </a: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マイナンバーカードを紛失した場合は、併せて住民票のある市区町村窓口に紛失等の届出を行ってください。</a:t>
            </a:r>
          </a:p>
          <a:p>
            <a:pPr marL="0" indent="0">
              <a:lnSpc>
                <a:spcPct val="130000"/>
              </a:lnSpc>
              <a:spcBef>
                <a:spcPts val="0"/>
              </a:spcBef>
              <a:buFont typeface="Arial" panose="020B0604020202020204" pitchFamily="34" charset="0"/>
              <a:buNone/>
            </a:pPr>
            <a:endParaRPr lang="ja-JP" altLang="en-US" sz="2200">
              <a:solidFill>
                <a:schemeClr val="accent1"/>
              </a:solidFill>
              <a:latin typeface="BIZ UDPゴシック" panose="020B0400000000000000" pitchFamily="50" charset="-128"/>
              <a:ea typeface="BIZ UDPゴシック" panose="020B0400000000000000" pitchFamily="50" charset="-128"/>
            </a:endParaRPr>
          </a:p>
        </p:txBody>
      </p:sp>
      <p:sp>
        <p:nvSpPr>
          <p:cNvPr id="21" name="サブタイトル 2">
            <a:extLst>
              <a:ext uri="{FF2B5EF4-FFF2-40B4-BE49-F238E27FC236}">
                <a16:creationId xmlns:a16="http://schemas.microsoft.com/office/drawing/2014/main" id="{BC24FA83-35C2-F3AE-84E6-DC4B2A5D78CC}"/>
              </a:ext>
            </a:extLst>
          </p:cNvPr>
          <p:cNvSpPr txBox="1">
            <a:spLocks/>
          </p:cNvSpPr>
          <p:nvPr/>
        </p:nvSpPr>
        <p:spPr>
          <a:xfrm>
            <a:off x="284326" y="4470945"/>
            <a:ext cx="8607701" cy="1899709"/>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〇マイナンバーカード 総合フリーダイヤル（無料）</a:t>
            </a:r>
          </a:p>
          <a:p>
            <a:pPr marL="0" indent="0">
              <a:lnSpc>
                <a:spcPct val="130000"/>
              </a:lnSpc>
              <a:spcBef>
                <a:spcPts val="0"/>
              </a:spcBef>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0120-95-0178</a:t>
            </a:r>
            <a:r>
              <a:rPr lang="ja-JP" altLang="en-US" sz="1800" dirty="0">
                <a:latin typeface="BIZ UDPゴシック" panose="020B0400000000000000" pitchFamily="50" charset="-128"/>
                <a:ea typeface="BIZ UDPゴシック" panose="020B0400000000000000" pitchFamily="50" charset="-128"/>
              </a:rPr>
              <a:t>（音声ガイダンス</a:t>
            </a:r>
            <a:r>
              <a:rPr lang="en-US" altLang="ja-JP" sz="1800" dirty="0">
                <a:latin typeface="BIZ UDPゴシック" panose="020B0400000000000000" pitchFamily="50" charset="-128"/>
                <a:ea typeface="BIZ UDPゴシック" panose="020B0400000000000000" pitchFamily="50" charset="-128"/>
              </a:rPr>
              <a:t>2</a:t>
            </a:r>
            <a:r>
              <a:rPr lang="ja-JP" altLang="en-US" sz="1800" dirty="0">
                <a:latin typeface="BIZ UDPゴシック" panose="020B0400000000000000" pitchFamily="50" charset="-128"/>
                <a:ea typeface="BIZ UDPゴシック" panose="020B0400000000000000" pitchFamily="50" charset="-128"/>
              </a:rPr>
              <a:t>番をダブルタップしてください）</a:t>
            </a:r>
          </a:p>
          <a:p>
            <a:pPr marL="0" indent="0">
              <a:lnSpc>
                <a:spcPct val="130000"/>
              </a:lnSpc>
              <a:spcBef>
                <a:spcPts val="0"/>
              </a:spcBef>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〇個人番号カードコールセンター（有料）</a:t>
            </a:r>
          </a:p>
          <a:p>
            <a:pPr marL="0" indent="0">
              <a:lnSpc>
                <a:spcPct val="130000"/>
              </a:lnSpc>
              <a:spcBef>
                <a:spcPts val="0"/>
              </a:spcBef>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0570-783-578</a:t>
            </a:r>
            <a:endParaRPr lang="ja-JP" altLang="en-US" sz="18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64B76643-0794-ED05-E3E7-443CC4F0E33B}"/>
              </a:ext>
            </a:extLst>
          </p:cNvPr>
          <p:cNvSpPr/>
          <p:nvPr/>
        </p:nvSpPr>
        <p:spPr>
          <a:xfrm>
            <a:off x="251973" y="3902729"/>
            <a:ext cx="8640053" cy="45478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ysClr val="windowText" lastClr="000000"/>
                </a:solidFill>
                <a:latin typeface="BIZ UDPゴシック" panose="020B0400000000000000" pitchFamily="50" charset="-128"/>
                <a:ea typeface="BIZ UDPゴシック" panose="020B0400000000000000" pitchFamily="50" charset="-128"/>
              </a:rPr>
              <a:t>マイナンバーカード紛失時の連絡先</a:t>
            </a:r>
          </a:p>
        </p:txBody>
      </p:sp>
      <p:sp>
        <p:nvSpPr>
          <p:cNvPr id="8" name="正方形/長方形 7">
            <a:extLst>
              <a:ext uri="{FF2B5EF4-FFF2-40B4-BE49-F238E27FC236}">
                <a16:creationId xmlns:a16="http://schemas.microsoft.com/office/drawing/2014/main" id="{8298E673-A4A4-1602-4BD1-674CD56398A7}"/>
              </a:ext>
            </a:extLst>
          </p:cNvPr>
          <p:cNvSpPr/>
          <p:nvPr/>
        </p:nvSpPr>
        <p:spPr>
          <a:xfrm>
            <a:off x="251974" y="4357518"/>
            <a:ext cx="8640054" cy="2120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57870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紛失時の対応</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64</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3718AB8-904A-AD40-72A4-CB0B5A01C0DF}"/>
              </a:ext>
            </a:extLst>
          </p:cNvPr>
          <p:cNvSpPr txBox="1"/>
          <p:nvPr/>
        </p:nvSpPr>
        <p:spPr>
          <a:xfrm>
            <a:off x="251973" y="3758863"/>
            <a:ext cx="8639511" cy="1916037"/>
          </a:xfrm>
          <a:prstGeom prst="rect">
            <a:avLst/>
          </a:prstGeom>
          <a:noFill/>
        </p:spPr>
        <p:txBody>
          <a:bodyPr wrap="square">
            <a:spAutoFit/>
          </a:bodyPr>
          <a:lstStyle/>
          <a:p>
            <a:pPr>
              <a:lnSpc>
                <a:spcPct val="130000"/>
              </a:lnSpc>
              <a:spcBef>
                <a:spcPts val="0"/>
              </a:spcBef>
            </a:pPr>
            <a:r>
              <a:rPr lang="ja-JP" altLang="en-US" sz="2200">
                <a:solidFill>
                  <a:schemeClr val="accent1"/>
                </a:solidFill>
                <a:latin typeface="BIZ UDPゴシック" panose="020B0400000000000000" pitchFamily="50" charset="-128"/>
                <a:ea typeface="BIZ UDPゴシック" panose="020B0400000000000000" pitchFamily="50" charset="-128"/>
              </a:rPr>
              <a:t>〇紛失したスマートフォンが見つかったら</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マイナポータルアプリにてスマートフォンのマイナンバーカードの利用再開の手続きを行ってください。</a:t>
            </a:r>
          </a:p>
          <a:p>
            <a:pPr>
              <a:lnSpc>
                <a:spcPct val="130000"/>
              </a:lnSpc>
              <a:spcBef>
                <a:spcPts val="0"/>
              </a:spcBef>
            </a:pPr>
            <a:r>
              <a:rPr lang="ja-JP" altLang="en-US">
                <a:latin typeface="BIZ UDPゴシック" panose="020B0400000000000000" pitchFamily="50" charset="-128"/>
                <a:ea typeface="BIZ UDPゴシック" panose="020B0400000000000000" pitchFamily="50" charset="-128"/>
              </a:rPr>
              <a:t>スマートフォンの</a:t>
            </a:r>
            <a:r>
              <a:rPr lang="ja-JP" altLang="en-US" b="0">
                <a:latin typeface="BIZ UDPゴシック" panose="020B0400000000000000" pitchFamily="50" charset="-128"/>
                <a:ea typeface="BIZ UDPゴシック" panose="020B0400000000000000" pitchFamily="50" charset="-128"/>
              </a:rPr>
              <a:t>マイナンバーカードは再発行されることになりますので、改めて利用登録を行ってください。</a:t>
            </a:r>
            <a:endParaRPr lang="ja-JP" altLang="en-US" b="0" strike="sngStrike">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1D87258-D13E-72E7-AA65-5D196C6A079C}"/>
              </a:ext>
            </a:extLst>
          </p:cNvPr>
          <p:cNvSpPr txBox="1"/>
          <p:nvPr/>
        </p:nvSpPr>
        <p:spPr>
          <a:xfrm>
            <a:off x="252516" y="1055110"/>
            <a:ext cx="8639511" cy="2276136"/>
          </a:xfrm>
          <a:prstGeom prst="rect">
            <a:avLst/>
          </a:prstGeom>
          <a:noFill/>
        </p:spPr>
        <p:txBody>
          <a:bodyPr wrap="square">
            <a:spAutoFit/>
          </a:bodyPr>
          <a:lstStyle/>
          <a:p>
            <a:pPr>
              <a:lnSpc>
                <a:spcPct val="130000"/>
              </a:lnSpc>
            </a:pPr>
            <a:r>
              <a:rPr lang="ja-JP" altLang="en-US" sz="2200">
                <a:solidFill>
                  <a:schemeClr val="accent1"/>
                </a:solidFill>
                <a:latin typeface="BIZ UDPゴシック" panose="020B0400000000000000" pitchFamily="50" charset="-128"/>
                <a:ea typeface="BIZ UDPゴシック" panose="020B0400000000000000" pitchFamily="50" charset="-128"/>
              </a:rPr>
              <a:t>〇紛失したマイナンバーカードが見つかったら</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電子証明書の一時保留を解除するために、お住まいの市区町村窓口で手続きを</a:t>
            </a:r>
            <a:endParaRPr lang="en-US" altLang="ja-JP"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行ってください。</a:t>
            </a:r>
            <a:endParaRPr lang="en-US" altLang="ja-JP"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利用者証明用電子証明書は一時保留を解除することができますが、署名用電子証明書は失効申請</a:t>
            </a:r>
            <a:r>
              <a:rPr lang="ja-JP" altLang="en-US">
                <a:latin typeface="BIZ UDPゴシック" panose="020B0400000000000000" pitchFamily="50" charset="-128"/>
                <a:ea typeface="BIZ UDPゴシック" panose="020B0400000000000000" pitchFamily="50" charset="-128"/>
              </a:rPr>
              <a:t>を行った</a:t>
            </a:r>
            <a:r>
              <a:rPr lang="ja-JP" altLang="en-US" b="0">
                <a:latin typeface="BIZ UDPゴシック" panose="020B0400000000000000" pitchFamily="50" charset="-128"/>
                <a:ea typeface="BIZ UDPゴシック" panose="020B0400000000000000" pitchFamily="50" charset="-128"/>
              </a:rPr>
              <a:t>後、新たな証明書の発行申請をする必要があります。</a:t>
            </a:r>
          </a:p>
          <a:p>
            <a:pPr>
              <a:lnSpc>
                <a:spcPct val="130000"/>
              </a:lnSpc>
              <a:spcBef>
                <a:spcPts val="0"/>
              </a:spcBef>
            </a:pPr>
            <a:r>
              <a:rPr lang="en-US" altLang="ja-JP" b="0">
                <a:solidFill>
                  <a:schemeClr val="accent1"/>
                </a:solidFill>
                <a:latin typeface="BIZ UDPゴシック" panose="020B0400000000000000" pitchFamily="50" charset="-128"/>
                <a:ea typeface="BIZ UDPゴシック" panose="020B0400000000000000" pitchFamily="50" charset="-128"/>
              </a:rPr>
              <a:t>※</a:t>
            </a:r>
            <a:r>
              <a:rPr lang="ja-JP" altLang="en-US" b="0">
                <a:solidFill>
                  <a:schemeClr val="accent1"/>
                </a:solidFill>
                <a:latin typeface="BIZ UDPゴシック" panose="020B0400000000000000" pitchFamily="50" charset="-128"/>
                <a:ea typeface="BIZ UDPゴシック" panose="020B0400000000000000" pitchFamily="50" charset="-128"/>
              </a:rPr>
              <a:t>再発行時の手数料については、お住まいの市区町村の窓口へご確認ください</a:t>
            </a:r>
            <a:endParaRPr lang="en-US" altLang="ja-JP" b="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1747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311849" y="173764"/>
            <a:ext cx="7820722" cy="523210"/>
          </a:xfrm>
          <a:prstGeom prst="roundRect">
            <a:avLst>
              <a:gd name="adj" fmla="val 0"/>
            </a:avLst>
          </a:prstGeom>
          <a:noFill/>
        </p:spPr>
        <p:txBody>
          <a:bodyPr vert="horz" wrap="square" lIns="91431" tIns="45715" rIns="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solidFill>
                  <a:schemeClr val="accent1"/>
                </a:solidFill>
              </a:rPr>
              <a:t>スマートフォンのマイナンバーカードでできること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866447" y="2599689"/>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マイナポータルの利用</a:t>
            </a:r>
            <a:endParaRPr lang="en-US" altLang="ja-JP" sz="1800" b="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（順次拡大中）</a:t>
            </a:r>
          </a:p>
        </p:txBody>
      </p:sp>
      <p:sp>
        <p:nvSpPr>
          <p:cNvPr id="3" name="字幕 14">
            <a:extLst>
              <a:ext uri="{FF2B5EF4-FFF2-40B4-BE49-F238E27FC236}">
                <a16:creationId xmlns:a16="http://schemas.microsoft.com/office/drawing/2014/main" id="{540662EE-5917-3E92-96E9-7C009BD6F6EA}"/>
              </a:ext>
            </a:extLst>
          </p:cNvPr>
          <p:cNvSpPr txBox="1">
            <a:spLocks/>
          </p:cNvSpPr>
          <p:nvPr/>
        </p:nvSpPr>
        <p:spPr>
          <a:xfrm>
            <a:off x="307168" y="1070877"/>
            <a:ext cx="8528917" cy="1341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スマートフォンのマイナンバーカードにより、以下のサービスがスマホだけで利用できるようになります</a:t>
            </a:r>
          </a:p>
          <a:p>
            <a:pPr>
              <a:lnSpc>
                <a:spcPct val="130000"/>
              </a:lnSpc>
              <a:spcBef>
                <a:spcPts val="0"/>
              </a:spcBef>
            </a:pPr>
            <a:r>
              <a:rPr lang="en-US" altLang="ja-JP" sz="2200" b="0">
                <a:solidFill>
                  <a:schemeClr val="accent1"/>
                </a:solidFill>
                <a:latin typeface="BIZ UDPゴシック" panose="020B0400000000000000" pitchFamily="50" charset="-128"/>
                <a:ea typeface="BIZ UDPゴシック" panose="020B0400000000000000" pitchFamily="50" charset="-128"/>
              </a:rPr>
              <a:t>※</a:t>
            </a:r>
            <a:r>
              <a:rPr lang="ja-JP" altLang="en-US" sz="2200" b="0">
                <a:solidFill>
                  <a:schemeClr val="accent1"/>
                </a:solidFill>
                <a:latin typeface="BIZ UDPゴシック" panose="020B0400000000000000" pitchFamily="50" charset="-128"/>
                <a:ea typeface="BIZ UDPゴシック" panose="020B0400000000000000" pitchFamily="50" charset="-128"/>
              </a:rPr>
              <a:t>他のサービスも順次利用できるようになります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p>
        </p:txBody>
      </p:sp>
      <p:sp>
        <p:nvSpPr>
          <p:cNvPr id="10" name="字幕 14">
            <a:extLst>
              <a:ext uri="{FF2B5EF4-FFF2-40B4-BE49-F238E27FC236}">
                <a16:creationId xmlns:a16="http://schemas.microsoft.com/office/drawing/2014/main" id="{490A102E-D958-EFD7-5C7D-83A6E5BBA622}"/>
              </a:ext>
            </a:extLst>
          </p:cNvPr>
          <p:cNvSpPr txBox="1">
            <a:spLocks/>
          </p:cNvSpPr>
          <p:nvPr/>
        </p:nvSpPr>
        <p:spPr>
          <a:xfrm>
            <a:off x="5154312" y="2591073"/>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各種民間オンラインサービスの</a:t>
            </a:r>
            <a:endParaRPr lang="en-US" altLang="ja-JP" sz="1800" b="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申込・利用（順次拡大中）</a:t>
            </a:r>
          </a:p>
        </p:txBody>
      </p:sp>
      <p:pic>
        <p:nvPicPr>
          <p:cNvPr id="13" name="図 12">
            <a:extLst>
              <a:ext uri="{FF2B5EF4-FFF2-40B4-BE49-F238E27FC236}">
                <a16:creationId xmlns:a16="http://schemas.microsoft.com/office/drawing/2014/main" id="{BA68C124-10D8-1005-4868-814F94649DBF}"/>
              </a:ext>
            </a:extLst>
          </p:cNvPr>
          <p:cNvPicPr>
            <a:picLocks noChangeAspect="1"/>
          </p:cNvPicPr>
          <p:nvPr/>
        </p:nvPicPr>
        <p:blipFill rotWithShape="1">
          <a:blip r:embed="rId6"/>
          <a:srcRect r="52769"/>
          <a:stretch/>
        </p:blipFill>
        <p:spPr>
          <a:xfrm>
            <a:off x="251520" y="3555433"/>
            <a:ext cx="3836944" cy="1572338"/>
          </a:xfrm>
          <a:prstGeom prst="rect">
            <a:avLst/>
          </a:prstGeom>
        </p:spPr>
      </p:pic>
      <p:pic>
        <p:nvPicPr>
          <p:cNvPr id="14" name="図 13">
            <a:extLst>
              <a:ext uri="{FF2B5EF4-FFF2-40B4-BE49-F238E27FC236}">
                <a16:creationId xmlns:a16="http://schemas.microsoft.com/office/drawing/2014/main" id="{C584F2B9-D012-34DD-44D4-CFA941D55453}"/>
              </a:ext>
            </a:extLst>
          </p:cNvPr>
          <p:cNvPicPr>
            <a:picLocks noChangeAspect="1"/>
          </p:cNvPicPr>
          <p:nvPr/>
        </p:nvPicPr>
        <p:blipFill rotWithShape="1">
          <a:blip r:embed="rId6"/>
          <a:srcRect l="48817" r="20201"/>
          <a:stretch/>
        </p:blipFill>
        <p:spPr>
          <a:xfrm>
            <a:off x="358493" y="5127771"/>
            <a:ext cx="2516909" cy="1572338"/>
          </a:xfrm>
          <a:prstGeom prst="rect">
            <a:avLst/>
          </a:prstGeom>
        </p:spPr>
      </p:pic>
      <p:pic>
        <p:nvPicPr>
          <p:cNvPr id="15" name="図 14">
            <a:extLst>
              <a:ext uri="{FF2B5EF4-FFF2-40B4-BE49-F238E27FC236}">
                <a16:creationId xmlns:a16="http://schemas.microsoft.com/office/drawing/2014/main" id="{8EC5A69F-E23E-C01E-0863-9B243F6F4BB9}"/>
              </a:ext>
            </a:extLst>
          </p:cNvPr>
          <p:cNvPicPr>
            <a:picLocks noChangeAspect="1"/>
          </p:cNvPicPr>
          <p:nvPr/>
        </p:nvPicPr>
        <p:blipFill rotWithShape="1">
          <a:blip r:embed="rId7"/>
          <a:srcRect r="52844"/>
          <a:stretch/>
        </p:blipFill>
        <p:spPr>
          <a:xfrm>
            <a:off x="5055538" y="4325631"/>
            <a:ext cx="3598415" cy="1373356"/>
          </a:xfrm>
          <a:prstGeom prst="rect">
            <a:avLst/>
          </a:prstGeom>
        </p:spPr>
      </p:pic>
      <p:sp>
        <p:nvSpPr>
          <p:cNvPr id="16" name="コンテンツ プレースホルダー 4">
            <a:extLst>
              <a:ext uri="{FF2B5EF4-FFF2-40B4-BE49-F238E27FC236}">
                <a16:creationId xmlns:a16="http://schemas.microsoft.com/office/drawing/2014/main" id="{A5AFAF89-258A-7E56-D345-BB411D638D13}"/>
              </a:ext>
            </a:extLst>
          </p:cNvPr>
          <p:cNvSpPr txBox="1">
            <a:spLocks/>
          </p:cNvSpPr>
          <p:nvPr/>
        </p:nvSpPr>
        <p:spPr>
          <a:xfrm>
            <a:off x="398107" y="2640105"/>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18" name="コンテンツ プレースホルダー 4">
            <a:extLst>
              <a:ext uri="{FF2B5EF4-FFF2-40B4-BE49-F238E27FC236}">
                <a16:creationId xmlns:a16="http://schemas.microsoft.com/office/drawing/2014/main" id="{91834E1C-9477-9387-EA14-5CCF476C72D4}"/>
              </a:ext>
            </a:extLst>
          </p:cNvPr>
          <p:cNvSpPr txBox="1">
            <a:spLocks/>
          </p:cNvSpPr>
          <p:nvPr/>
        </p:nvSpPr>
        <p:spPr>
          <a:xfrm>
            <a:off x="4676621" y="263148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7BAFD70F-9828-F1AD-DAB4-AF57ACC78CB5}"/>
              </a:ext>
            </a:extLst>
          </p:cNvPr>
          <p:cNvPicPr>
            <a:picLocks noChangeAspect="1"/>
          </p:cNvPicPr>
          <p:nvPr/>
        </p:nvPicPr>
        <p:blipFill rotWithShape="1">
          <a:blip r:embed="rId6"/>
          <a:srcRect l="81929"/>
          <a:stretch/>
        </p:blipFill>
        <p:spPr>
          <a:xfrm>
            <a:off x="2747906" y="5127771"/>
            <a:ext cx="1468055" cy="1572338"/>
          </a:xfrm>
          <a:prstGeom prst="rect">
            <a:avLst/>
          </a:prstGeom>
        </p:spPr>
      </p:pic>
      <p:sp>
        <p:nvSpPr>
          <p:cNvPr id="5" name="正方形/長方形 4">
            <a:extLst>
              <a:ext uri="{FF2B5EF4-FFF2-40B4-BE49-F238E27FC236}">
                <a16:creationId xmlns:a16="http://schemas.microsoft.com/office/drawing/2014/main" id="{B7A6D3FE-6AF4-6668-482A-4D0A9F9BCA50}"/>
              </a:ext>
            </a:extLst>
          </p:cNvPr>
          <p:cNvSpPr/>
          <p:nvPr/>
        </p:nvSpPr>
        <p:spPr>
          <a:xfrm>
            <a:off x="1780020" y="4955045"/>
            <a:ext cx="207588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927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p>
        </p:txBody>
      </p:sp>
      <p:pic>
        <p:nvPicPr>
          <p:cNvPr id="4" name="図 3">
            <a:extLst>
              <a:ext uri="{FF2B5EF4-FFF2-40B4-BE49-F238E27FC236}">
                <a16:creationId xmlns:a16="http://schemas.microsoft.com/office/drawing/2014/main" id="{4E9AD8E9-8D0E-314A-0095-9D5D66DE7969}"/>
              </a:ext>
            </a:extLst>
          </p:cNvPr>
          <p:cNvPicPr>
            <a:picLocks noChangeAspect="1"/>
          </p:cNvPicPr>
          <p:nvPr/>
        </p:nvPicPr>
        <p:blipFill rotWithShape="1">
          <a:blip r:embed="rId6"/>
          <a:srcRect l="48100" r="25478"/>
          <a:stretch/>
        </p:blipFill>
        <p:spPr>
          <a:xfrm>
            <a:off x="440831" y="3864476"/>
            <a:ext cx="3954008" cy="2693282"/>
          </a:xfrm>
          <a:prstGeom prst="rect">
            <a:avLst/>
          </a:prstGeom>
        </p:spPr>
      </p:pic>
      <p:pic>
        <p:nvPicPr>
          <p:cNvPr id="8" name="図 7">
            <a:extLst>
              <a:ext uri="{FF2B5EF4-FFF2-40B4-BE49-F238E27FC236}">
                <a16:creationId xmlns:a16="http://schemas.microsoft.com/office/drawing/2014/main" id="{CA16DC06-2107-9DD0-0CD3-67F92F3F083A}"/>
              </a:ext>
            </a:extLst>
          </p:cNvPr>
          <p:cNvPicPr>
            <a:picLocks noChangeAspect="1"/>
          </p:cNvPicPr>
          <p:nvPr/>
        </p:nvPicPr>
        <p:blipFill rotWithShape="1">
          <a:blip r:embed="rId6"/>
          <a:srcRect l="81127"/>
          <a:stretch/>
        </p:blipFill>
        <p:spPr>
          <a:xfrm>
            <a:off x="5095751" y="3886510"/>
            <a:ext cx="2824292" cy="2693282"/>
          </a:xfrm>
          <a:prstGeom prst="rect">
            <a:avLst/>
          </a:prstGeom>
        </p:spPr>
      </p:pic>
      <p:sp>
        <p:nvSpPr>
          <p:cNvPr id="7" name="コンテンツ プレースホルダー 4">
            <a:extLst>
              <a:ext uri="{FF2B5EF4-FFF2-40B4-BE49-F238E27FC236}">
                <a16:creationId xmlns:a16="http://schemas.microsoft.com/office/drawing/2014/main" id="{6D08286A-BF2C-A999-9725-0B900E7B1CAF}"/>
              </a:ext>
            </a:extLst>
          </p:cNvPr>
          <p:cNvSpPr txBox="1">
            <a:spLocks/>
          </p:cNvSpPr>
          <p:nvPr/>
        </p:nvSpPr>
        <p:spPr>
          <a:xfrm>
            <a:off x="398107" y="2640105"/>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9" name="コンテンツ プレースホルダー 4">
            <a:extLst>
              <a:ext uri="{FF2B5EF4-FFF2-40B4-BE49-F238E27FC236}">
                <a16:creationId xmlns:a16="http://schemas.microsoft.com/office/drawing/2014/main" id="{B8957295-F774-0B16-C43A-82CB8E55FC67}"/>
              </a:ext>
            </a:extLst>
          </p:cNvPr>
          <p:cNvSpPr txBox="1">
            <a:spLocks/>
          </p:cNvSpPr>
          <p:nvPr/>
        </p:nvSpPr>
        <p:spPr>
          <a:xfrm>
            <a:off x="4676621" y="263148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2243D87E-0E3F-C1A5-3872-A33D1F72F688}"/>
              </a:ext>
            </a:extLst>
          </p:cNvPr>
          <p:cNvSpPr txBox="1">
            <a:spLocks/>
          </p:cNvSpPr>
          <p:nvPr/>
        </p:nvSpPr>
        <p:spPr>
          <a:xfrm>
            <a:off x="866447" y="2599689"/>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コンビニの交付サービスの利用</a:t>
            </a:r>
            <a:endParaRPr lang="ja-JP" altLang="en-US" sz="1800" b="0" strike="sngStrike">
              <a:solidFill>
                <a:srgbClr val="FF0000"/>
              </a:solidFill>
              <a:latin typeface="BIZ UDPゴシック" panose="020B0400000000000000" pitchFamily="50" charset="-128"/>
              <a:ea typeface="BIZ UDPゴシック" panose="020B0400000000000000" pitchFamily="50" charset="-128"/>
            </a:endParaRPr>
          </a:p>
        </p:txBody>
      </p:sp>
      <p:sp>
        <p:nvSpPr>
          <p:cNvPr id="12" name="字幕 14">
            <a:extLst>
              <a:ext uri="{FF2B5EF4-FFF2-40B4-BE49-F238E27FC236}">
                <a16:creationId xmlns:a16="http://schemas.microsoft.com/office/drawing/2014/main" id="{B1B252EB-A461-36F1-31D4-CBE2BFAE24DB}"/>
              </a:ext>
            </a:extLst>
          </p:cNvPr>
          <p:cNvSpPr txBox="1">
            <a:spLocks/>
          </p:cNvSpPr>
          <p:nvPr/>
        </p:nvSpPr>
        <p:spPr>
          <a:xfrm>
            <a:off x="5154312" y="2591073"/>
            <a:ext cx="3875388"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健康保険証としての利用</a:t>
            </a:r>
            <a:endParaRPr lang="en-US" altLang="ja-JP" sz="1800" b="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a:t>
            </a:r>
            <a:r>
              <a:rPr lang="en-US" altLang="ja-JP" sz="1800" b="0">
                <a:latin typeface="BIZ UDPゴシック" panose="020B0400000000000000" pitchFamily="50" charset="-128"/>
                <a:ea typeface="BIZ UDPゴシック" panose="020B0400000000000000" pitchFamily="50" charset="-128"/>
              </a:rPr>
              <a:t>2025</a:t>
            </a:r>
            <a:r>
              <a:rPr lang="ja-JP" altLang="en-US" sz="1800" b="0">
                <a:latin typeface="BIZ UDPゴシック" panose="020B0400000000000000" pitchFamily="50" charset="-128"/>
                <a:ea typeface="BIZ UDPゴシック" panose="020B0400000000000000" pitchFamily="50" charset="-128"/>
              </a:rPr>
              <a:t>年</a:t>
            </a:r>
            <a:r>
              <a:rPr lang="en-US" altLang="ja-JP" sz="1800" b="0">
                <a:latin typeface="BIZ UDPゴシック" panose="020B0400000000000000" pitchFamily="50" charset="-128"/>
                <a:ea typeface="BIZ UDPゴシック" panose="020B0400000000000000" pitchFamily="50" charset="-128"/>
              </a:rPr>
              <a:t>9</a:t>
            </a:r>
            <a:r>
              <a:rPr lang="ja-JP" altLang="en-US" sz="1800" b="0">
                <a:latin typeface="BIZ UDPゴシック" panose="020B0400000000000000" pitchFamily="50" charset="-128"/>
                <a:ea typeface="BIZ UDPゴシック" panose="020B0400000000000000" pitchFamily="50" charset="-128"/>
              </a:rPr>
              <a:t>月以降、順次対応）</a:t>
            </a:r>
          </a:p>
        </p:txBody>
      </p:sp>
      <p:sp>
        <p:nvSpPr>
          <p:cNvPr id="10" name="タイトル 1">
            <a:extLst>
              <a:ext uri="{FF2B5EF4-FFF2-40B4-BE49-F238E27FC236}">
                <a16:creationId xmlns:a16="http://schemas.microsoft.com/office/drawing/2014/main" id="{CF54A139-19E7-AC9A-1B9A-CB29204FFEDB}"/>
              </a:ext>
            </a:extLst>
          </p:cNvPr>
          <p:cNvSpPr txBox="1">
            <a:spLocks noChangeAspect="1"/>
          </p:cNvSpPr>
          <p:nvPr/>
        </p:nvSpPr>
        <p:spPr>
          <a:xfrm>
            <a:off x="1311849" y="173764"/>
            <a:ext cx="7820722" cy="523210"/>
          </a:xfrm>
          <a:prstGeom prst="roundRect">
            <a:avLst>
              <a:gd name="adj" fmla="val 0"/>
            </a:avLst>
          </a:prstGeom>
          <a:noFill/>
        </p:spPr>
        <p:txBody>
          <a:bodyPr vert="horz" wrap="square" lIns="91431" tIns="45715" rIns="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solidFill>
                  <a:schemeClr val="accent1"/>
                </a:solidFill>
              </a:rPr>
              <a:t>スマートフォンのマイナンバーカードでできること</a:t>
            </a:r>
          </a:p>
        </p:txBody>
      </p:sp>
      <p:sp>
        <p:nvSpPr>
          <p:cNvPr id="13" name="字幕 14">
            <a:extLst>
              <a:ext uri="{FF2B5EF4-FFF2-40B4-BE49-F238E27FC236}">
                <a16:creationId xmlns:a16="http://schemas.microsoft.com/office/drawing/2014/main" id="{8E86FF0A-1F43-656B-FD5E-79AA8FB352D0}"/>
              </a:ext>
            </a:extLst>
          </p:cNvPr>
          <p:cNvSpPr txBox="1">
            <a:spLocks/>
          </p:cNvSpPr>
          <p:nvPr/>
        </p:nvSpPr>
        <p:spPr>
          <a:xfrm>
            <a:off x="307168" y="1070877"/>
            <a:ext cx="8528917" cy="1341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スマートフォンのマイナンバーカードにより、以下のサービスがスマホだけで利用できるようになります</a:t>
            </a:r>
          </a:p>
          <a:p>
            <a:pPr>
              <a:lnSpc>
                <a:spcPct val="130000"/>
              </a:lnSpc>
              <a:spcBef>
                <a:spcPts val="0"/>
              </a:spcBef>
            </a:pPr>
            <a:r>
              <a:rPr lang="en-US" altLang="ja-JP" sz="2200" b="0">
                <a:solidFill>
                  <a:schemeClr val="accent1"/>
                </a:solidFill>
                <a:latin typeface="BIZ UDPゴシック" panose="020B0400000000000000" pitchFamily="50" charset="-128"/>
                <a:ea typeface="BIZ UDPゴシック" panose="020B0400000000000000" pitchFamily="50" charset="-128"/>
              </a:rPr>
              <a:t>※</a:t>
            </a:r>
            <a:r>
              <a:rPr lang="ja-JP" altLang="en-US" sz="2200" b="0">
                <a:solidFill>
                  <a:schemeClr val="accent1"/>
                </a:solidFill>
                <a:latin typeface="BIZ UDPゴシック" panose="020B0400000000000000" pitchFamily="50" charset="-128"/>
                <a:ea typeface="BIZ UDPゴシック" panose="020B0400000000000000" pitchFamily="50" charset="-128"/>
              </a:rPr>
              <a:t>他のサービスも順次利用できるようになります</a:t>
            </a:r>
          </a:p>
        </p:txBody>
      </p:sp>
    </p:spTree>
    <p:extLst>
      <p:ext uri="{BB962C8B-B14F-4D97-AF65-F5344CB8AC3E}">
        <p14:creationId xmlns:p14="http://schemas.microsoft.com/office/powerpoint/2010/main" val="42594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sz="2750">
                <a:solidFill>
                  <a:sysClr val="windowText" lastClr="000000"/>
                </a:solidFill>
                <a:ea typeface="BIZ UDPゴシック"/>
              </a:rPr>
              <a:t>1-C</a:t>
            </a:r>
            <a:endParaRPr lang="en-US" altLang="ja-JP">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233689" y="211300"/>
            <a:ext cx="7832151" cy="461655"/>
          </a:xfrm>
          <a:prstGeom prst="roundRect">
            <a:avLst>
              <a:gd name="adj" fmla="val 0"/>
            </a:avLst>
          </a:prstGeom>
          <a:noFill/>
        </p:spPr>
        <p:txBody>
          <a:bodyPr vert="horz" wrap="square" lIns="91431" tIns="45715" rIns="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スマートフォンのマイナンバーカードのメリットと活用方法</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472C4"/>
                </a:solidFill>
                <a:effectLst/>
                <a:uLnTx/>
                <a:uFillTx/>
                <a:latin typeface="BIZ UDPゴシック" panose="020B0400000000000000" pitchFamily="50" charset="-128"/>
                <a:ea typeface="BIZ UDPゴシック" panose="020B0400000000000000" pitchFamily="50" charset="-128"/>
              </a:rPr>
              <a:t>６</a:t>
            </a:r>
          </a:p>
        </p:txBody>
      </p:sp>
      <p:sp>
        <p:nvSpPr>
          <p:cNvPr id="18" name="字幕 14">
            <a:extLst>
              <a:ext uri="{FF2B5EF4-FFF2-40B4-BE49-F238E27FC236}">
                <a16:creationId xmlns:a16="http://schemas.microsoft.com/office/drawing/2014/main" id="{1FB9BDD5-F534-ABAB-0016-474E23BB7DE5}"/>
              </a:ext>
            </a:extLst>
          </p:cNvPr>
          <p:cNvSpPr txBox="1">
            <a:spLocks/>
          </p:cNvSpPr>
          <p:nvPr/>
        </p:nvSpPr>
        <p:spPr>
          <a:xfrm>
            <a:off x="945772" y="1020131"/>
            <a:ext cx="8018933" cy="57536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メリット❶：マイナンバーカードを携帯せずに各種行政手続きなどが実施できる</a:t>
            </a:r>
            <a:endParaRPr kumimoji="1" lang="en-US" altLang="ja-JP"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マイナンバーカードを携帯していなくても、スマートフォンだけでマイナポータルへのログインや各種行政手続きなどをいつでもどこでも実施できます。</a:t>
            </a: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メリット❷：最高レベルのセキュリティで安心して利用できる</a:t>
            </a:r>
            <a:endParaRPr kumimoji="1" lang="en-US" altLang="ja-JP"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lang="ja-JP" altLang="en-US" sz="1800" b="0">
                <a:latin typeface="BIZ UDPゴシック" panose="020B0400000000000000" pitchFamily="50" charset="-128"/>
                <a:ea typeface="BIZ UDPゴシック" panose="020B0400000000000000" pitchFamily="50" charset="-128"/>
              </a:rPr>
              <a:t>スマートフォン</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のマイナンバーカードは、</a:t>
            </a:r>
            <a:r>
              <a:rPr lang="ja-JP" altLang="en-US" sz="1800" b="0">
                <a:latin typeface="BIZ UDPゴシック" panose="020B0400000000000000" pitchFamily="50" charset="-128"/>
                <a:ea typeface="BIZ UDPゴシック" panose="020B0400000000000000" pitchFamily="50" charset="-128"/>
              </a:rPr>
              <a:t>スマートフォン</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内の安全な場所に格納されており、</a:t>
            </a:r>
            <a:r>
              <a:rPr lang="ja-JP" altLang="en-US" sz="1800" b="0">
                <a:latin typeface="BIZ UDPゴシック" panose="020B0400000000000000" pitchFamily="50" charset="-128"/>
                <a:ea typeface="BIZ UDPゴシック" panose="020B0400000000000000" pitchFamily="50" charset="-128"/>
              </a:rPr>
              <a:t>所有者本人にしか使用できません</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また、スマートフォンのマイナンバーカードには、医療や銀行口座などのプライバシー性の高い情報は記録されません。これにより、実物のマイナンバーカードと同様の高いセキュリティが確保されており、</a:t>
            </a: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安心して利用できます。</a:t>
            </a: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メリット❸：今までより便利に本人確認ができ、様々なサービスを利用できる</a:t>
            </a:r>
            <a:endParaRPr kumimoji="1" lang="en-US" altLang="ja-JP"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生体認証による本人確認を可能にすることで、簡単な認証による利便性の向上を実現しています。また、公的個人認証サービス（オンライン上の本人確認）</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に対応する民間サービスにおいても安全かつ便利に利用することができるようになります。</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8" name="図 7" descr="アイコン&#10;&#10;自動的に生成された説明">
            <a:extLst>
              <a:ext uri="{FF2B5EF4-FFF2-40B4-BE49-F238E27FC236}">
                <a16:creationId xmlns:a16="http://schemas.microsoft.com/office/drawing/2014/main" id="{D033234A-B6DA-59D7-1F15-96EA5B054A5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6421" y="2981859"/>
            <a:ext cx="727492" cy="795669"/>
          </a:xfrm>
          <a:prstGeom prst="rect">
            <a:avLst/>
          </a:prstGeom>
        </p:spPr>
      </p:pic>
      <p:pic>
        <p:nvPicPr>
          <p:cNvPr id="12" name="図 11" descr="モニター, キーボード, 座る, コンピュータ が含まれている画像&#10;&#10;自動的に生成された説明">
            <a:extLst>
              <a:ext uri="{FF2B5EF4-FFF2-40B4-BE49-F238E27FC236}">
                <a16:creationId xmlns:a16="http://schemas.microsoft.com/office/drawing/2014/main" id="{DF65C0A4-9A60-6EEF-0D53-448E9597A4D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0480" y="1176320"/>
            <a:ext cx="598201" cy="981378"/>
          </a:xfrm>
          <a:prstGeom prst="rect">
            <a:avLst/>
          </a:prstGeom>
        </p:spPr>
      </p:pic>
      <p:pic>
        <p:nvPicPr>
          <p:cNvPr id="21" name="図 20" descr="挿絵 が含まれている画像&#10;&#10;自動的に生成された説明">
            <a:extLst>
              <a:ext uri="{FF2B5EF4-FFF2-40B4-BE49-F238E27FC236}">
                <a16:creationId xmlns:a16="http://schemas.microsoft.com/office/drawing/2014/main" id="{E6C344E4-7AA5-3C90-D636-93DEDA4B62D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5633" y="4729251"/>
            <a:ext cx="426336" cy="1235348"/>
          </a:xfrm>
          <a:prstGeom prst="rect">
            <a:avLst/>
          </a:prstGeom>
        </p:spPr>
      </p:pic>
    </p:spTree>
    <p:extLst>
      <p:ext uri="{BB962C8B-B14F-4D97-AF65-F5344CB8AC3E}">
        <p14:creationId xmlns:p14="http://schemas.microsoft.com/office/powerpoint/2010/main" val="3786048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kern="100" dirty="0" smtClean="0">
            <a:latin typeface="BIZ UDPゴシック" panose="020B0400000000000000" pitchFamily="50" charset="-128"/>
            <a:ea typeface="BIZ UDPゴシック" panose="020B0400000000000000"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3fec77-1f23-433b-b54b-3158c30b0fa3">
      <Terms xmlns="http://schemas.microsoft.com/office/infopath/2007/PartnerControls"/>
    </lcf76f155ced4ddcb4097134ff3c332f>
    <TaxCatchAll xmlns="956f8374-eac6-4c01-9e9a-c7d7573af740" xsi:nil="true"/>
    <_Flow_SignoffStatus xmlns="c23fec77-1f23-433b-b54b-3158c30b0f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963ccaca711a582e36fee9d0e6a5471a">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1d66a159e8ce2610d30bcd29c8735495"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E89BB-BD4E-420A-B282-DFBC2E5EEED0}">
  <ds:schemaRefs>
    <ds:schemaRef ds:uri="http://purl.org/dc/dcmitype/"/>
    <ds:schemaRef ds:uri="http://schemas.openxmlformats.org/package/2006/metadata/core-properties"/>
    <ds:schemaRef ds:uri="2f15fbf1-af96-49d6-8780-830483b2c3bf"/>
    <ds:schemaRef ds:uri="http://schemas.microsoft.com/office/2006/documentManagement/types"/>
    <ds:schemaRef ds:uri="http://schemas.microsoft.com/office/2006/metadata/properties"/>
    <ds:schemaRef ds:uri="559d5173-2c88-452d-a229-657f6a3149c8"/>
    <ds:schemaRef ds:uri="http://purl.org/dc/term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A1586D83-A067-4DEF-A424-20E37F7CBA55}"/>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4086</Words>
  <Application>Microsoft Office PowerPoint</Application>
  <PresentationFormat>画面に合わせる (4:3)</PresentationFormat>
  <Paragraphs>714</Paragraphs>
  <Slides>67</Slides>
  <Notes>67</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67</vt:i4>
      </vt:variant>
    </vt:vector>
  </HeadingPairs>
  <TitlesOfParts>
    <vt:vector size="79" baseType="lpstr">
      <vt:lpstr>BIZ UDPゴシック</vt:lpstr>
      <vt:lpstr>BIZ UDゴシック</vt:lpstr>
      <vt:lpstr>Yu Gothic</vt:lpstr>
      <vt:lpstr>Yu Gothic</vt:lpstr>
      <vt:lpstr>游ゴシック Light</vt:lpstr>
      <vt:lpstr>Arial</vt:lpstr>
      <vt:lpstr>Calibri</vt:lpstr>
      <vt:lpstr>Calibri Light</vt:lpstr>
      <vt:lpstr>ホワイト</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1-A</vt:lpstr>
      <vt:lpstr>1-B</vt:lpstr>
      <vt:lpstr>1-B</vt:lpstr>
      <vt:lpstr>1-C</vt:lpstr>
      <vt:lpstr>1-D</vt:lpstr>
      <vt:lpstr>PowerPoint プレゼンテーション</vt:lpstr>
      <vt:lpstr>申請開始前の確認事項</vt:lpstr>
      <vt:lpstr>申請開始前の確認事項</vt:lpstr>
      <vt:lpstr>マイナポータルアプリのインストール</vt:lpstr>
      <vt:lpstr>マイナポータルアプリのインストール</vt:lpstr>
      <vt:lpstr>マイナポータルアプリのインストール</vt:lpstr>
      <vt:lpstr>スマホ用電子証明書を申請する</vt:lpstr>
      <vt:lpstr>スマホ用電子証明書を申請する</vt:lpstr>
      <vt:lpstr>スマホ用電子証明書を申請する</vt:lpstr>
      <vt:lpstr>スマホ用電子証明書を申請する</vt:lpstr>
      <vt:lpstr>スマホ用電子証明書を申請する</vt:lpstr>
      <vt:lpstr>スマホ用電子証明書を申請する</vt:lpstr>
      <vt:lpstr>スマホ用署名用電子証明書のパスワードの設定</vt:lpstr>
      <vt:lpstr>スマホ用署名用電子証明書のパスワードの設定</vt:lpstr>
      <vt:lpstr>スマホ用電子証明書の登録</vt:lpstr>
      <vt:lpstr>スマホ用電子証明書の登録</vt:lpstr>
      <vt:lpstr>スマホ用電子証明書の利用をやめる手続き</vt:lpstr>
      <vt:lpstr>スマホ用電子証明書の利用をやめる手続き</vt:lpstr>
      <vt:lpstr>スマホ用電子証明書の利用をやめる手続き</vt:lpstr>
      <vt:lpstr>スマホ用電子証明書の利用をやめる手続き</vt:lpstr>
      <vt:lpstr>PowerPoint プレゼンテーション</vt:lpstr>
      <vt:lpstr>申請開始前の確認事項</vt:lpstr>
      <vt:lpstr>申請開始前の確認事項</vt:lpstr>
      <vt:lpstr>マイナポータルアプリのインストール</vt:lpstr>
      <vt:lpstr>マイナポータルアプリのインストール</vt:lpstr>
      <vt:lpstr>マイナポータルアプリのインストール</vt:lpstr>
      <vt:lpstr>iPhoneのマイナンバーカードを申請する</vt:lpstr>
      <vt:lpstr>iPhoneのマイナンバーカードを申請する</vt:lpstr>
      <vt:lpstr>iPhoneのマイナンバーカードを申請する</vt:lpstr>
      <vt:lpstr>iPhoneのマイナンバーカードを申請する</vt:lpstr>
      <vt:lpstr>iPhoneのマイナンバーカードを追加する</vt:lpstr>
      <vt:lpstr>iPhoneのマイナンバーカードを追加する</vt:lpstr>
      <vt:lpstr>iPhoneのマイナンバーカードを追加する</vt:lpstr>
      <vt:lpstr>iPhoneのマイナンバーカードを追加する</vt:lpstr>
      <vt:lpstr>iPhoneのマイナンバーカードの利用をやめる手続き</vt:lpstr>
      <vt:lpstr>iPhoneのマイナンバーカードの利用をやめる手続き</vt:lpstr>
      <vt:lpstr>iPhoneのマイナンバーカードの利用をやめる手続き</vt:lpstr>
      <vt:lpstr>iPhoneのマイナンバーカードの利用をやめる手続き</vt:lpstr>
      <vt:lpstr>iPhoneのマイナンバーカードの利用をやめる手続き</vt:lpstr>
      <vt:lpstr>別のiPhoneのマイナンバーカードを削除する</vt:lpstr>
      <vt:lpstr>別のiPhoneのマイナンバーカードを削除する</vt:lpstr>
      <vt:lpstr>別のiPhoneのマイナンバーカードを削除する</vt:lpstr>
      <vt:lpstr>PowerPoint プレゼンテーション</vt:lpstr>
      <vt:lpstr>機種変更する時の手続き</vt:lpstr>
      <vt:lpstr>機種変更する時の手続き</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PowerPoint プレゼンテーション</vt:lpstr>
      <vt:lpstr>5-A</vt:lpstr>
      <vt:lpstr>5-A</vt:lpstr>
      <vt:lpstr>5-B</vt:lpstr>
      <vt:lpstr>5-B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佐藤悠哉(p198366)</dc:creator>
  <cp:lastModifiedBy>望月 桃華</cp:lastModifiedBy>
  <cp:revision>6</cp:revision>
  <cp:lastPrinted>2025-10-31T09:57:13Z</cp:lastPrinted>
  <dcterms:created xsi:type="dcterms:W3CDTF">2021-08-16T09:05:36Z</dcterms:created>
  <dcterms:modified xsi:type="dcterms:W3CDTF">2025-11-06T08:27:47Z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4195900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