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345" r:id="rId5"/>
    <p:sldId id="348" r:id="rId6"/>
    <p:sldId id="266" r:id="rId7"/>
    <p:sldId id="383" r:id="rId8"/>
    <p:sldId id="462" r:id="rId9"/>
    <p:sldId id="385" r:id="rId10"/>
    <p:sldId id="463" r:id="rId11"/>
    <p:sldId id="387" r:id="rId12"/>
    <p:sldId id="388" r:id="rId13"/>
    <p:sldId id="267" r:id="rId14"/>
    <p:sldId id="347" r:id="rId15"/>
    <p:sldId id="390" r:id="rId16"/>
    <p:sldId id="398" r:id="rId17"/>
    <p:sldId id="474" r:id="rId18"/>
    <p:sldId id="475" r:id="rId19"/>
    <p:sldId id="476" r:id="rId20"/>
    <p:sldId id="478" r:id="rId21"/>
    <p:sldId id="479" r:id="rId22"/>
    <p:sldId id="480" r:id="rId23"/>
    <p:sldId id="467" r:id="rId24"/>
    <p:sldId id="481" r:id="rId25"/>
    <p:sldId id="482" r:id="rId26"/>
    <p:sldId id="470" r:id="rId27"/>
    <p:sldId id="471" r:id="rId28"/>
    <p:sldId id="472" r:id="rId29"/>
    <p:sldId id="473" r:id="rId30"/>
    <p:sldId id="477" r:id="rId31"/>
    <p:sldId id="460" r:id="rId32"/>
    <p:sldId id="425" r:id="rId33"/>
    <p:sldId id="448" r:id="rId34"/>
  </p:sldIdLst>
  <p:sldSz cx="9144000" cy="6858000" type="screen4x3"/>
  <p:notesSz cx="6735763" cy="9866313"/>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D00C"/>
    <a:srgbClr val="009650"/>
    <a:srgbClr val="2AA860"/>
    <a:srgbClr val="40D07D"/>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6159" autoAdjust="0"/>
  </p:normalViewPr>
  <p:slideViewPr>
    <p:cSldViewPr snapToGrid="0" snapToObjects="1">
      <p:cViewPr varScale="1">
        <p:scale>
          <a:sx n="66" d="100"/>
          <a:sy n="66" d="100"/>
        </p:scale>
        <p:origin x="66" y="918"/>
      </p:cViewPr>
      <p:guideLst/>
    </p:cSldViewPr>
  </p:slideViewPr>
  <p:outlineViewPr>
    <p:cViewPr>
      <p:scale>
        <a:sx n="33" d="100"/>
        <a:sy n="33" d="100"/>
      </p:scale>
      <p:origin x="0" y="-15064"/>
    </p:cViewPr>
  </p:outlineViewPr>
  <p:notesTextViewPr>
    <p:cViewPr>
      <p:scale>
        <a:sx n="100" d="100"/>
        <a:sy n="100"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2024/4/8</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26</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2024/4/8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8"/>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7" name="think-cell スライド" r:id="rId9" imgW="554" imgH="551" progId="TCLayout.ActiveDocument.1">
                  <p:embed/>
                </p:oleObj>
              </mc:Choice>
              <mc:Fallback>
                <p:oleObj name="think-cell スライド" r:id="rId9" imgW="554" imgH="551" progId="TCLayout.ActiveDocument.1">
                  <p:embed/>
                  <p:pic>
                    <p:nvPicPr>
                      <p:cNvPr id="8" name="オブジェクト 7" hidden="1">
                        <a:extLst>
                          <a:ext uri="{FF2B5EF4-FFF2-40B4-BE49-F238E27FC236}">
                            <a16:creationId xmlns:a16="http://schemas.microsoft.com/office/drawing/2014/main" id="{631AE82F-0C1A-4ADC-AC98-982F0C4584F7}"/>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2024/4/8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image" Target="../media/image22.png"/><Relationship Id="rId12" Type="http://schemas.microsoft.com/office/2007/relationships/hdphoto" Target="../media/hdphoto1.wdp"/><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11" Type="http://schemas.openxmlformats.org/officeDocument/2006/relationships/image" Target="../media/image26.png"/><Relationship Id="rId5" Type="http://schemas.openxmlformats.org/officeDocument/2006/relationships/oleObject" Target="../embeddings/oleObject5.bin"/><Relationship Id="rId15" Type="http://schemas.openxmlformats.org/officeDocument/2006/relationships/image" Target="../media/image29.png"/><Relationship Id="rId10" Type="http://schemas.openxmlformats.org/officeDocument/2006/relationships/image" Target="../media/image25.jpeg"/><Relationship Id="rId4" Type="http://schemas.openxmlformats.org/officeDocument/2006/relationships/notesSlide" Target="../notesSlides/notesSlide14.xml"/><Relationship Id="rId9" Type="http://schemas.openxmlformats.org/officeDocument/2006/relationships/image" Target="../media/image24.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slideLayout" Target="../slideLayouts/slideLayout4.xml"/><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11" Type="http://schemas.openxmlformats.org/officeDocument/2006/relationships/image" Target="../media/image34.png"/><Relationship Id="rId5" Type="http://schemas.openxmlformats.org/officeDocument/2006/relationships/oleObject" Target="../embeddings/oleObject6.bin"/><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notesSlide" Target="../notesSlides/notesSlide15.xml"/><Relationship Id="rId9" Type="http://schemas.openxmlformats.org/officeDocument/2006/relationships/image" Target="../media/image32.jpeg"/><Relationship Id="rId14" Type="http://schemas.openxmlformats.org/officeDocument/2006/relationships/image" Target="../media/image37.jpe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39.jpe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10" Type="http://schemas.openxmlformats.org/officeDocument/2006/relationships/image" Target="../media/image42.png"/><Relationship Id="rId4" Type="http://schemas.openxmlformats.org/officeDocument/2006/relationships/notesSlide" Target="../notesSlides/notesSlide16.xml"/><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image" Target="../media/image43.png"/><Relationship Id="rId10" Type="http://schemas.openxmlformats.org/officeDocument/2006/relationships/image" Target="../media/image46.png"/><Relationship Id="rId4" Type="http://schemas.openxmlformats.org/officeDocument/2006/relationships/notesSlide" Target="../notesSlides/notesSlide17.xml"/><Relationship Id="rId9" Type="http://schemas.openxmlformats.org/officeDocument/2006/relationships/image" Target="../media/image1.emf"/></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1.emf"/><Relationship Id="rId4" Type="http://schemas.openxmlformats.org/officeDocument/2006/relationships/notesSlide" Target="../notesSlides/notesSlide18.xml"/><Relationship Id="rId9"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4.xml"/><Relationship Id="rId7" Type="http://schemas.openxmlformats.org/officeDocument/2006/relationships/image" Target="../media/image54.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8.emf"/><Relationship Id="rId4" Type="http://schemas.openxmlformats.org/officeDocument/2006/relationships/notesSlide" Target="../notesSlides/notesSlide19.xml"/><Relationship Id="rId9" Type="http://schemas.openxmlformats.org/officeDocument/2006/relationships/oleObject" Target="../embeddings/oleObject10.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9.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62.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68.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8.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emf"/><Relationship Id="rId9"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8.emf"/><Relationship Id="rId5" Type="http://schemas.openxmlformats.org/officeDocument/2006/relationships/oleObject" Target="../embeddings/oleObject3.bin"/><Relationship Id="rId4" Type="http://schemas.openxmlformats.org/officeDocument/2006/relationships/notesSlide" Target="../notesSlides/notesSlide5.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8.emf"/><Relationship Id="rId5" Type="http://schemas.openxmlformats.org/officeDocument/2006/relationships/oleObject" Target="../embeddings/oleObject4.bin"/><Relationship Id="rId10" Type="http://schemas.openxmlformats.org/officeDocument/2006/relationships/image" Target="../media/image5.gif"/><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lang="en-US" altLang="ja-JP" sz="1200" b="1" dirty="0">
                <a:latin typeface="Meiryo" charset="-128"/>
                <a:ea typeface="Meiryo" charset="-128"/>
                <a:cs typeface="Meiryo" charset="-128"/>
              </a:rPr>
              <a:t>6</a:t>
            </a:r>
            <a:r>
              <a:rPr kumimoji="1" lang="ja-JP" altLang="en-US" sz="1200" b="1" dirty="0">
                <a:latin typeface="Meiryo" charset="-128"/>
                <a:ea typeface="Meiryo" charset="-128"/>
                <a:cs typeface="Meiryo" charset="-128"/>
              </a:rPr>
              <a:t>年</a:t>
            </a:r>
            <a:r>
              <a:rPr lang="en-US" altLang="ja-JP" sz="1200" b="1" dirty="0">
                <a:latin typeface="Meiryo" charset="-128"/>
                <a:ea typeface="Meiryo" charset="-128"/>
                <a:cs typeface="Meiryo" charset="-128"/>
              </a:rPr>
              <a:t>2</a:t>
            </a:r>
            <a:r>
              <a:rPr kumimoji="1" lang="ja-JP" altLang="en-US" sz="1200" b="1" dirty="0">
                <a:latin typeface="Meiryo" charset="-128"/>
                <a:ea typeface="Meiryo" charset="-128"/>
                <a:cs typeface="Meiryo" charset="-128"/>
              </a:rPr>
              <a:t>月</a:t>
            </a:r>
          </a:p>
        </p:txBody>
      </p:sp>
      <p:grpSp>
        <p:nvGrpSpPr>
          <p:cNvPr id="13" name="グループ化 12">
            <a:extLst>
              <a:ext uri="{FF2B5EF4-FFF2-40B4-BE49-F238E27FC236}">
                <a16:creationId xmlns:a16="http://schemas.microsoft.com/office/drawing/2014/main" id="{9FD79021-2099-4781-88DC-5C07309FDF76}"/>
              </a:ext>
            </a:extLst>
          </p:cNvPr>
          <p:cNvGrpSpPr/>
          <p:nvPr/>
        </p:nvGrpSpPr>
        <p:grpSpPr>
          <a:xfrm>
            <a:off x="784365" y="1922125"/>
            <a:ext cx="7737556" cy="1629609"/>
            <a:chOff x="972000" y="2075542"/>
            <a:chExt cx="7737556" cy="1629609"/>
          </a:xfrm>
        </p:grpSpPr>
        <p:sp>
          <p:nvSpPr>
            <p:cNvPr id="14" name="角丸四角形 1">
              <a:extLst>
                <a:ext uri="{FF2B5EF4-FFF2-40B4-BE49-F238E27FC236}">
                  <a16:creationId xmlns:a16="http://schemas.microsoft.com/office/drawing/2014/main" id="{C7F2979C-9838-483E-97BE-6A3318B02E59}"/>
                </a:ext>
              </a:extLst>
            </p:cNvPr>
            <p:cNvSpPr/>
            <p:nvPr/>
          </p:nvSpPr>
          <p:spPr>
            <a:xfrm>
              <a:off x="972000" y="2075542"/>
              <a:ext cx="7586482" cy="1629609"/>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サブタイトル 2">
              <a:extLst>
                <a:ext uri="{FF2B5EF4-FFF2-40B4-BE49-F238E27FC236}">
                  <a16:creationId xmlns:a16="http://schemas.microsoft.com/office/drawing/2014/main" id="{6797A961-1563-4E0A-B79D-B5B9A81F956F}"/>
                </a:ext>
              </a:extLst>
            </p:cNvPr>
            <p:cNvSpPr txBox="1">
              <a:spLocks/>
            </p:cNvSpPr>
            <p:nvPr/>
          </p:nvSpPr>
          <p:spPr>
            <a:xfrm>
              <a:off x="1123074" y="2649478"/>
              <a:ext cx="7586482" cy="559026"/>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スマホで確定申告</a:t>
              </a:r>
              <a:r>
                <a:rPr lang="en-US" altLang="ja-JP" sz="3600" dirty="0">
                  <a:solidFill>
                    <a:schemeClr val="bg1"/>
                  </a:solidFill>
                </a:rPr>
                <a:t>(e-Tax)</a:t>
              </a:r>
              <a:r>
                <a:rPr lang="ja-JP" altLang="en-US" sz="3600" dirty="0">
                  <a:solidFill>
                    <a:schemeClr val="bg1"/>
                  </a:solidFill>
                </a:rPr>
                <a:t>をしよう</a:t>
              </a:r>
              <a:endParaRPr lang="en-US" altLang="ja-JP" sz="3600" dirty="0">
                <a:solidFill>
                  <a:schemeClr val="bg1"/>
                </a:solidFill>
              </a:endParaRPr>
            </a:p>
          </p:txBody>
        </p:sp>
      </p:gr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23" name="正方形/長方形 22"/>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0" name="図 9" descr="税務署で申告した際にもらえるご自身のIDが記載された紙のイメージ画像"/>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
        <p:nvSpPr>
          <p:cNvPr id="8" name="正方形/長方形 7"/>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3"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grpSp>
        <p:nvGrpSpPr>
          <p:cNvPr id="8" name="グループ化 7">
            <a:extLst>
              <a:ext uri="{FF2B5EF4-FFF2-40B4-BE49-F238E27FC236}">
                <a16:creationId xmlns:a16="http://schemas.microsoft.com/office/drawing/2014/main" id="{FFAE51B1-BC2A-9C64-D0A1-18033CF25FBF}"/>
              </a:ext>
            </a:extLst>
          </p:cNvPr>
          <p:cNvGrpSpPr>
            <a:grpSpLocks noChangeAspect="1"/>
          </p:cNvGrpSpPr>
          <p:nvPr/>
        </p:nvGrpSpPr>
        <p:grpSpPr>
          <a:xfrm>
            <a:off x="6305772" y="2852936"/>
            <a:ext cx="3090974" cy="3090974"/>
            <a:chOff x="8479999" y="-76403"/>
            <a:chExt cx="3839735" cy="3839735"/>
          </a:xfrm>
        </p:grpSpPr>
        <p:pic>
          <p:nvPicPr>
            <p:cNvPr id="11" name="図 4" descr="携帯電話の画面&#10;&#10;説明は自動で生成されたものです">
              <a:extLst>
                <a:ext uri="{FF2B5EF4-FFF2-40B4-BE49-F238E27FC236}">
                  <a16:creationId xmlns:a16="http://schemas.microsoft.com/office/drawing/2014/main" id="{098934A4-23A0-B78A-7BA2-37A8F5837B43}"/>
                </a:ext>
              </a:extLst>
            </p:cNvPr>
            <p:cNvPicPr>
              <a:picLocks noChangeAspect="1"/>
            </p:cNvPicPr>
            <p:nvPr/>
          </p:nvPicPr>
          <p:blipFill>
            <a:blip r:embed="rId7"/>
            <a:stretch>
              <a:fillRect/>
            </a:stretch>
          </p:blipFill>
          <p:spPr>
            <a:xfrm>
              <a:off x="8479999" y="-76403"/>
              <a:ext cx="3839735" cy="3839735"/>
            </a:xfrm>
            <a:prstGeom prst="rect">
              <a:avLst/>
            </a:prstGeom>
          </p:spPr>
        </p:pic>
        <p:pic>
          <p:nvPicPr>
            <p:cNvPr id="13" name="図 6" descr="グラフィカル ユーザー インターフェイス, アプリケーション&#10;&#10;説明は自動で生成されたものです">
              <a:extLst>
                <a:ext uri="{FF2B5EF4-FFF2-40B4-BE49-F238E27FC236}">
                  <a16:creationId xmlns:a16="http://schemas.microsoft.com/office/drawing/2014/main" id="{587823BC-C5B4-65CB-5E6D-662E1F5C27D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32341" y="206868"/>
              <a:ext cx="1534337" cy="3204117"/>
            </a:xfrm>
            <a:prstGeom prst="rect">
              <a:avLst/>
            </a:prstGeom>
          </p:spPr>
        </p:pic>
      </p:grpSp>
      <p:pic>
        <p:nvPicPr>
          <p:cNvPr id="22" name="図 21" descr="グラフィカル ユーザー インターフェイス, アプリケーション&#10;&#10;自動的に生成された説明">
            <a:extLst>
              <a:ext uri="{FF2B5EF4-FFF2-40B4-BE49-F238E27FC236}">
                <a16:creationId xmlns:a16="http://schemas.microsoft.com/office/drawing/2014/main" id="{B804623F-E394-E4A1-7F8C-87A7471E94C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33403" y="3094360"/>
            <a:ext cx="1235137" cy="2566341"/>
          </a:xfrm>
          <a:prstGeom prst="rect">
            <a:avLst/>
          </a:prstGeom>
        </p:spPr>
      </p:pic>
      <p:sp>
        <p:nvSpPr>
          <p:cNvPr id="24" name="テキスト ボックス 23">
            <a:extLst>
              <a:ext uri="{FF2B5EF4-FFF2-40B4-BE49-F238E27FC236}">
                <a16:creationId xmlns:a16="http://schemas.microsoft.com/office/drawing/2014/main" id="{8E82C79A-9955-0362-1871-46AD3F4CB294}"/>
              </a:ext>
            </a:extLst>
          </p:cNvPr>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grpSp>
        <p:nvGrpSpPr>
          <p:cNvPr id="25" name="グループ化 24">
            <a:extLst>
              <a:ext uri="{FF2B5EF4-FFF2-40B4-BE49-F238E27FC236}">
                <a16:creationId xmlns:a16="http://schemas.microsoft.com/office/drawing/2014/main" id="{AE38EC13-F95C-D09B-B7D9-A7B30B149529}"/>
              </a:ext>
            </a:extLst>
          </p:cNvPr>
          <p:cNvGrpSpPr>
            <a:grpSpLocks noChangeAspect="1"/>
          </p:cNvGrpSpPr>
          <p:nvPr/>
        </p:nvGrpSpPr>
        <p:grpSpPr>
          <a:xfrm>
            <a:off x="-180528" y="2852936"/>
            <a:ext cx="3090974" cy="3090974"/>
            <a:chOff x="8479999" y="-76403"/>
            <a:chExt cx="3839735" cy="3839735"/>
          </a:xfrm>
        </p:grpSpPr>
        <p:pic>
          <p:nvPicPr>
            <p:cNvPr id="26" name="図 4" descr="携帯電話の画面&#10;&#10;説明は自動で生成されたものです">
              <a:extLst>
                <a:ext uri="{FF2B5EF4-FFF2-40B4-BE49-F238E27FC236}">
                  <a16:creationId xmlns:a16="http://schemas.microsoft.com/office/drawing/2014/main" id="{1279B8A3-5212-5AEC-8A91-A0D4422A74B3}"/>
                </a:ext>
              </a:extLst>
            </p:cNvPr>
            <p:cNvPicPr>
              <a:picLocks noChangeAspect="1"/>
            </p:cNvPicPr>
            <p:nvPr/>
          </p:nvPicPr>
          <p:blipFill>
            <a:blip r:embed="rId7"/>
            <a:stretch>
              <a:fillRect/>
            </a:stretch>
          </p:blipFill>
          <p:spPr>
            <a:xfrm>
              <a:off x="8479999" y="-76403"/>
              <a:ext cx="3839735" cy="3839735"/>
            </a:xfrm>
            <a:prstGeom prst="rect">
              <a:avLst/>
            </a:prstGeom>
          </p:spPr>
        </p:pic>
        <p:pic>
          <p:nvPicPr>
            <p:cNvPr id="27" name="図 6" descr="グラフィカル ユーザー インターフェイス, アプリケーション&#10;&#10;説明は自動で生成されたものです">
              <a:extLst>
                <a:ext uri="{FF2B5EF4-FFF2-40B4-BE49-F238E27FC236}">
                  <a16:creationId xmlns:a16="http://schemas.microsoft.com/office/drawing/2014/main" id="{1F63E5DE-3317-E8E3-23B3-C6A916CFA00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632341" y="206868"/>
              <a:ext cx="1534337" cy="3204117"/>
            </a:xfrm>
            <a:prstGeom prst="rect">
              <a:avLst/>
            </a:prstGeom>
          </p:spPr>
        </p:pic>
      </p:grpSp>
      <p:sp>
        <p:nvSpPr>
          <p:cNvPr id="28" name="テキスト ボックス 27">
            <a:extLst>
              <a:ext uri="{FF2B5EF4-FFF2-40B4-BE49-F238E27FC236}">
                <a16:creationId xmlns:a16="http://schemas.microsoft.com/office/drawing/2014/main" id="{5BB6BE51-A21F-0990-9EBD-16A66A8C7C40}"/>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62E46A1-C032-8420-682A-CA318AD18374}"/>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E5432513-CAD9-5D93-6650-A885767177A5}"/>
              </a:ext>
            </a:extLst>
          </p:cNvPr>
          <p:cNvGrpSpPr>
            <a:grpSpLocks noChangeAspect="1"/>
          </p:cNvGrpSpPr>
          <p:nvPr/>
        </p:nvGrpSpPr>
        <p:grpSpPr>
          <a:xfrm>
            <a:off x="1628562" y="3100519"/>
            <a:ext cx="3807534" cy="1903767"/>
            <a:chOff x="2478172" y="2605353"/>
            <a:chExt cx="3090974" cy="1545487"/>
          </a:xfrm>
        </p:grpSpPr>
        <p:pic>
          <p:nvPicPr>
            <p:cNvPr id="32" name="図 4" descr="携帯電話の画面&#10;&#10;説明は自動で生成されたものです">
              <a:extLst>
                <a:ext uri="{FF2B5EF4-FFF2-40B4-BE49-F238E27FC236}">
                  <a16:creationId xmlns:a16="http://schemas.microsoft.com/office/drawing/2014/main" id="{D9182352-4CBC-A7D6-68C6-9ABD33915B0B}"/>
                </a:ext>
              </a:extLst>
            </p:cNvPr>
            <p:cNvPicPr>
              <a:picLocks noChangeAspect="1"/>
            </p:cNvPicPr>
            <p:nvPr/>
          </p:nvPicPr>
          <p:blipFill rotWithShape="1">
            <a:blip r:embed="rId7"/>
            <a:srcRect b="50000"/>
            <a:stretch/>
          </p:blipFill>
          <p:spPr>
            <a:xfrm>
              <a:off x="2478172" y="2605353"/>
              <a:ext cx="3090974" cy="1545487"/>
            </a:xfrm>
            <a:prstGeom prst="rect">
              <a:avLst/>
            </a:prstGeom>
          </p:spPr>
        </p:pic>
        <p:grpSp>
          <p:nvGrpSpPr>
            <p:cNvPr id="33" name="グループ化 32">
              <a:extLst>
                <a:ext uri="{FF2B5EF4-FFF2-40B4-BE49-F238E27FC236}">
                  <a16:creationId xmlns:a16="http://schemas.microsoft.com/office/drawing/2014/main" id="{74CF5342-80E1-9CD1-85BB-D1FA1287FEDC}"/>
                </a:ext>
              </a:extLst>
            </p:cNvPr>
            <p:cNvGrpSpPr>
              <a:grpSpLocks noChangeAspect="1"/>
            </p:cNvGrpSpPr>
            <p:nvPr/>
          </p:nvGrpSpPr>
          <p:grpSpPr>
            <a:xfrm>
              <a:off x="3388761" y="2818726"/>
              <a:ext cx="1252179" cy="1332113"/>
              <a:chOff x="4943006" y="2833384"/>
              <a:chExt cx="1313628" cy="1397485"/>
            </a:xfrm>
          </p:grpSpPr>
          <p:pic>
            <p:nvPicPr>
              <p:cNvPr id="36" name="図 35" descr="グラフィカル ユーザー インターフェイス, アプリケーション&#10;&#10;自動的に生成された説明">
                <a:extLst>
                  <a:ext uri="{FF2B5EF4-FFF2-40B4-BE49-F238E27FC236}">
                    <a16:creationId xmlns:a16="http://schemas.microsoft.com/office/drawing/2014/main" id="{AE4082E1-80BC-18AA-3BCD-A1B3730B111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065" b="47838"/>
              <a:stretch/>
            </p:blipFill>
            <p:spPr>
              <a:xfrm>
                <a:off x="4943718" y="2833384"/>
                <a:ext cx="1312916" cy="1397485"/>
              </a:xfrm>
              <a:prstGeom prst="rect">
                <a:avLst/>
              </a:prstGeom>
            </p:spPr>
          </p:pic>
          <p:pic>
            <p:nvPicPr>
              <p:cNvPr id="41" name="図 40" descr="グラフィカル ユーザー インターフェイス, アプリケーション&#10;&#10;自動的に生成された説明">
                <a:extLst>
                  <a:ext uri="{FF2B5EF4-FFF2-40B4-BE49-F238E27FC236}">
                    <a16:creationId xmlns:a16="http://schemas.microsoft.com/office/drawing/2014/main" id="{E48BCA4B-9906-824A-0FC3-AA911C1EC83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harpenSoften amount="-84000"/>
                        </a14:imgEffect>
                      </a14:imgLayer>
                    </a14:imgProps>
                  </a:ext>
                  <a:ext uri="{28A0092B-C50C-407E-A947-70E740481C1C}">
                    <a14:useLocalDpi xmlns:a14="http://schemas.microsoft.com/office/drawing/2010/main"/>
                  </a:ext>
                </a:extLst>
              </a:blip>
              <a:srcRect t="17377" b="47704"/>
              <a:stretch/>
            </p:blipFill>
            <p:spPr>
              <a:xfrm>
                <a:off x="4943006" y="3236952"/>
                <a:ext cx="1312916" cy="993917"/>
              </a:xfrm>
              <a:prstGeom prst="rect">
                <a:avLst/>
              </a:prstGeom>
            </p:spPr>
          </p:pic>
        </p:grpSp>
      </p:grpSp>
      <p:sp>
        <p:nvSpPr>
          <p:cNvPr id="42" name="正方形/長方形 41">
            <a:extLst>
              <a:ext uri="{FF2B5EF4-FFF2-40B4-BE49-F238E27FC236}">
                <a16:creationId xmlns:a16="http://schemas.microsoft.com/office/drawing/2014/main" id="{3B8EE1B0-340C-1027-E44F-3D3842163D99}"/>
              </a:ext>
            </a:extLst>
          </p:cNvPr>
          <p:cNvSpPr/>
          <p:nvPr/>
        </p:nvSpPr>
        <p:spPr>
          <a:xfrm>
            <a:off x="2734007" y="3333600"/>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25D5E9FF-AE74-576C-AC6D-8A9972543758}"/>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BABD2E72-2257-9F93-E8E4-EDC8D2797B30}"/>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47" name="図 4" descr="携帯電話の画面&#10;&#10;説明は自動で生成されたものです">
            <a:extLst>
              <a:ext uri="{FF2B5EF4-FFF2-40B4-BE49-F238E27FC236}">
                <a16:creationId xmlns:a16="http://schemas.microsoft.com/office/drawing/2014/main" id="{B00ABCEB-FB94-FCAA-A91C-35074B99D2F5}"/>
              </a:ext>
            </a:extLst>
          </p:cNvPr>
          <p:cNvPicPr>
            <a:picLocks noChangeAspect="1"/>
          </p:cNvPicPr>
          <p:nvPr/>
        </p:nvPicPr>
        <p:blipFill rotWithShape="1">
          <a:blip r:embed="rId7"/>
          <a:srcRect b="50000"/>
          <a:stretch/>
        </p:blipFill>
        <p:spPr>
          <a:xfrm>
            <a:off x="3779912" y="3100519"/>
            <a:ext cx="3807534" cy="1903767"/>
          </a:xfrm>
          <a:prstGeom prst="rect">
            <a:avLst/>
          </a:prstGeom>
        </p:spPr>
      </p:pic>
      <p:pic>
        <p:nvPicPr>
          <p:cNvPr id="48" name="図 47">
            <a:extLst>
              <a:ext uri="{FF2B5EF4-FFF2-40B4-BE49-F238E27FC236}">
                <a16:creationId xmlns:a16="http://schemas.microsoft.com/office/drawing/2014/main" id="{83139204-835E-24E3-D5FA-ABC11712B254}"/>
              </a:ext>
            </a:extLst>
          </p:cNvPr>
          <p:cNvPicPr>
            <a:picLocks noChangeAspect="1"/>
          </p:cNvPicPr>
          <p:nvPr/>
        </p:nvPicPr>
        <p:blipFill rotWithShape="1">
          <a:blip r:embed="rId13"/>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49" name="テキスト ボックス 48">
            <a:extLst>
              <a:ext uri="{FF2B5EF4-FFF2-40B4-BE49-F238E27FC236}">
                <a16:creationId xmlns:a16="http://schemas.microsoft.com/office/drawing/2014/main" id="{3D1406B0-BD73-EA63-7CE1-87E45FD99795}"/>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grpSp>
        <p:nvGrpSpPr>
          <p:cNvPr id="50" name="図形グループ 57">
            <a:extLst>
              <a:ext uri="{FF2B5EF4-FFF2-40B4-BE49-F238E27FC236}">
                <a16:creationId xmlns:a16="http://schemas.microsoft.com/office/drawing/2014/main" id="{C4511FE8-143D-0867-49F9-87BE8C34EED5}"/>
              </a:ext>
            </a:extLst>
          </p:cNvPr>
          <p:cNvGrpSpPr/>
          <p:nvPr/>
        </p:nvGrpSpPr>
        <p:grpSpPr>
          <a:xfrm>
            <a:off x="2473294" y="3148205"/>
            <a:ext cx="492443" cy="461665"/>
            <a:chOff x="7516281" y="2673548"/>
            <a:chExt cx="492443" cy="461665"/>
          </a:xfrm>
        </p:grpSpPr>
        <p:sp>
          <p:nvSpPr>
            <p:cNvPr id="51" name="円/楕円 59">
              <a:extLst>
                <a:ext uri="{FF2B5EF4-FFF2-40B4-BE49-F238E27FC236}">
                  <a16:creationId xmlns:a16="http://schemas.microsoft.com/office/drawing/2014/main" id="{DBBC805F-46C4-5B9D-1188-F56606319D8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A704D31-10E5-CAF2-EA1E-900BF1882E55}"/>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55" name="図 54" descr="検索画面に「マイナポータル」と入力する時の画面の画像">
            <a:extLst>
              <a:ext uri="{FF2B5EF4-FFF2-40B4-BE49-F238E27FC236}">
                <a16:creationId xmlns:a16="http://schemas.microsoft.com/office/drawing/2014/main" id="{890063FA-3836-C672-C58A-8F71C0F1499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l="2518" t="2254" r="2579"/>
          <a:stretch/>
        </p:blipFill>
        <p:spPr>
          <a:xfrm>
            <a:off x="4923245" y="3393992"/>
            <a:ext cx="1537417" cy="1603938"/>
          </a:xfrm>
          <a:prstGeom prst="rect">
            <a:avLst/>
          </a:prstGeom>
          <a:ln w="9525">
            <a:solidFill>
              <a:schemeClr val="bg1">
                <a:lumMod val="95000"/>
              </a:schemeClr>
            </a:solidFill>
          </a:ln>
        </p:spPr>
      </p:pic>
      <p:sp>
        <p:nvSpPr>
          <p:cNvPr id="56" name="正方形/長方形 55">
            <a:extLst>
              <a:ext uri="{FF2B5EF4-FFF2-40B4-BE49-F238E27FC236}">
                <a16:creationId xmlns:a16="http://schemas.microsoft.com/office/drawing/2014/main" id="{F3927583-56CD-5AF7-E083-640E9A912E93}"/>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8B6E9641-0666-6FBA-A632-291507F555FD}"/>
              </a:ext>
            </a:extLst>
          </p:cNvPr>
          <p:cNvGrpSpPr/>
          <p:nvPr/>
        </p:nvGrpSpPr>
        <p:grpSpPr>
          <a:xfrm>
            <a:off x="4766290" y="3154516"/>
            <a:ext cx="492444" cy="461665"/>
            <a:chOff x="10718372" y="2977010"/>
            <a:chExt cx="492444" cy="461665"/>
          </a:xfrm>
        </p:grpSpPr>
        <p:sp>
          <p:nvSpPr>
            <p:cNvPr id="69" name="円/楕円 40">
              <a:extLst>
                <a:ext uri="{FF2B5EF4-FFF2-40B4-BE49-F238E27FC236}">
                  <a16:creationId xmlns:a16="http://schemas.microsoft.com/office/drawing/2014/main" id="{63C867A1-CD8C-988E-C537-9AE56D8C2CF4}"/>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図形グループ 39">
              <a:extLst>
                <a:ext uri="{FF2B5EF4-FFF2-40B4-BE49-F238E27FC236}">
                  <a16:creationId xmlns:a16="http://schemas.microsoft.com/office/drawing/2014/main" id="{7DC35127-9723-96A9-25DF-81F609E9F83F}"/>
                </a:ext>
              </a:extLst>
            </p:cNvPr>
            <p:cNvGrpSpPr/>
            <p:nvPr/>
          </p:nvGrpSpPr>
          <p:grpSpPr>
            <a:xfrm>
              <a:off x="10718372" y="2977010"/>
              <a:ext cx="492444" cy="461665"/>
              <a:chOff x="7523571" y="2661581"/>
              <a:chExt cx="492444" cy="461665"/>
            </a:xfrm>
          </p:grpSpPr>
          <p:sp>
            <p:nvSpPr>
              <p:cNvPr id="71" name="円/楕円 44">
                <a:extLst>
                  <a:ext uri="{FF2B5EF4-FFF2-40B4-BE49-F238E27FC236}">
                    <a16:creationId xmlns:a16="http://schemas.microsoft.com/office/drawing/2014/main" id="{440BF093-B1DE-9C70-1300-4FFB2C0F674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37A02C8-5FF3-DD87-ACF6-B9D786E8657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73" name="正方形/長方形 72">
            <a:extLst>
              <a:ext uri="{FF2B5EF4-FFF2-40B4-BE49-F238E27FC236}">
                <a16:creationId xmlns:a16="http://schemas.microsoft.com/office/drawing/2014/main" id="{1B4FB388-D0F2-3E14-4FDA-2A83300997B9}"/>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図形グループ 36">
            <a:extLst>
              <a:ext uri="{FF2B5EF4-FFF2-40B4-BE49-F238E27FC236}">
                <a16:creationId xmlns:a16="http://schemas.microsoft.com/office/drawing/2014/main" id="{BAFCD004-7FCE-6CE6-2646-D04D81E42EF3}"/>
              </a:ext>
            </a:extLst>
          </p:cNvPr>
          <p:cNvGrpSpPr/>
          <p:nvPr/>
        </p:nvGrpSpPr>
        <p:grpSpPr>
          <a:xfrm>
            <a:off x="6844212" y="3678402"/>
            <a:ext cx="492443" cy="461665"/>
            <a:chOff x="7516281" y="2673548"/>
            <a:chExt cx="492443" cy="461665"/>
          </a:xfrm>
        </p:grpSpPr>
        <p:sp>
          <p:nvSpPr>
            <p:cNvPr id="75" name="円/楕円 37">
              <a:extLst>
                <a:ext uri="{FF2B5EF4-FFF2-40B4-BE49-F238E27FC236}">
                  <a16:creationId xmlns:a16="http://schemas.microsoft.com/office/drawing/2014/main" id="{2B987D13-BE0F-935B-8AD1-EEAA1AEE7A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CA3A579-5E2E-7D67-0047-116BF05D17B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7" name="図形グループ 79">
            <a:extLst>
              <a:ext uri="{FF2B5EF4-FFF2-40B4-BE49-F238E27FC236}">
                <a16:creationId xmlns:a16="http://schemas.microsoft.com/office/drawing/2014/main" id="{E7714500-7447-8523-6811-A1E55C01E557}"/>
              </a:ext>
            </a:extLst>
          </p:cNvPr>
          <p:cNvGrpSpPr/>
          <p:nvPr/>
        </p:nvGrpSpPr>
        <p:grpSpPr>
          <a:xfrm>
            <a:off x="755576" y="4402125"/>
            <a:ext cx="492443" cy="461665"/>
            <a:chOff x="7516281" y="2673548"/>
            <a:chExt cx="492443" cy="461665"/>
          </a:xfrm>
        </p:grpSpPr>
        <p:sp>
          <p:nvSpPr>
            <p:cNvPr id="78" name="円/楕円 80">
              <a:extLst>
                <a:ext uri="{FF2B5EF4-FFF2-40B4-BE49-F238E27FC236}">
                  <a16:creationId xmlns:a16="http://schemas.microsoft.com/office/drawing/2014/main" id="{21BF11CA-3187-A4B6-F03B-A7C3AE02AE4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0F093C28-D387-FC4F-F9FD-B3A22EAD5BC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80" name="テキスト ボックス 79">
            <a:extLst>
              <a:ext uri="{FF2B5EF4-FFF2-40B4-BE49-F238E27FC236}">
                <a16:creationId xmlns:a16="http://schemas.microsoft.com/office/drawing/2014/main" id="{BEA0750F-A30F-ECBE-8AA6-09B979EA6DA4}"/>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pic>
        <p:nvPicPr>
          <p:cNvPr id="81" name="図 80">
            <a:extLst>
              <a:ext uri="{FF2B5EF4-FFF2-40B4-BE49-F238E27FC236}">
                <a16:creationId xmlns:a16="http://schemas.microsoft.com/office/drawing/2014/main" id="{8DA52EAA-FC2C-154F-E761-361B18910DC2}"/>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57404" y="3867480"/>
            <a:ext cx="155644" cy="127056"/>
          </a:xfrm>
          <a:prstGeom prst="rect">
            <a:avLst/>
          </a:prstGeom>
        </p:spPr>
      </p:pic>
    </p:spTree>
    <p:extLst>
      <p:ext uri="{BB962C8B-B14F-4D97-AF65-F5344CB8AC3E}">
        <p14:creationId xmlns:p14="http://schemas.microsoft.com/office/powerpoint/2010/main" val="142425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7"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pic>
        <p:nvPicPr>
          <p:cNvPr id="3" name="図 2" descr="電源が入っているスマートフォンの画面の画像">
            <a:extLst>
              <a:ext uri="{FF2B5EF4-FFF2-40B4-BE49-F238E27FC236}">
                <a16:creationId xmlns:a16="http://schemas.microsoft.com/office/drawing/2014/main" id="{704FE8F8-BA4F-6383-3DAB-B5E8A0D713F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54429"/>
          <a:stretch/>
        </p:blipFill>
        <p:spPr>
          <a:xfrm>
            <a:off x="6898592" y="2798663"/>
            <a:ext cx="1718681" cy="1479593"/>
          </a:xfrm>
          <a:prstGeom prst="rect">
            <a:avLst/>
          </a:prstGeom>
        </p:spPr>
      </p:pic>
      <p:sp>
        <p:nvSpPr>
          <p:cNvPr id="8" name="四角形: 上の 2 つの角を丸める 7">
            <a:extLst>
              <a:ext uri="{FF2B5EF4-FFF2-40B4-BE49-F238E27FC236}">
                <a16:creationId xmlns:a16="http://schemas.microsoft.com/office/drawing/2014/main" id="{B7C05911-5255-16E7-460A-04DEECD696AC}"/>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CACC210D-42CC-63FA-46F0-4F05C2C6CC7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4595" b="54578"/>
          <a:stretch/>
        </p:blipFill>
        <p:spPr>
          <a:xfrm>
            <a:off x="7066576" y="3061782"/>
            <a:ext cx="1375852" cy="1215687"/>
          </a:xfrm>
          <a:prstGeom prst="rect">
            <a:avLst/>
          </a:prstGeom>
        </p:spPr>
      </p:pic>
      <p:sp>
        <p:nvSpPr>
          <p:cNvPr id="14" name="テキスト ボックス 13">
            <a:extLst>
              <a:ext uri="{FF2B5EF4-FFF2-40B4-BE49-F238E27FC236}">
                <a16:creationId xmlns:a16="http://schemas.microsoft.com/office/drawing/2014/main" id="{62773A8E-B988-8BE7-2AAA-4B12AFAB738D}"/>
              </a:ext>
            </a:extLst>
          </p:cNvPr>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6" name="テキスト ボックス 15">
            <a:extLst>
              <a:ext uri="{FF2B5EF4-FFF2-40B4-BE49-F238E27FC236}">
                <a16:creationId xmlns:a16="http://schemas.microsoft.com/office/drawing/2014/main" id="{F34F9E26-9138-807F-6181-341920C4F1B3}"/>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8" name="図 17" descr="電源が入っているスマートフォンの画面の画像">
            <a:extLst>
              <a:ext uri="{FF2B5EF4-FFF2-40B4-BE49-F238E27FC236}">
                <a16:creationId xmlns:a16="http://schemas.microsoft.com/office/drawing/2014/main" id="{192373BC-99FE-F7CB-1AAB-AA66E9F8BE3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11560" y="2817312"/>
            <a:ext cx="1505428" cy="2843936"/>
          </a:xfrm>
          <a:prstGeom prst="rect">
            <a:avLst/>
          </a:prstGeom>
        </p:spPr>
      </p:pic>
      <p:sp>
        <p:nvSpPr>
          <p:cNvPr id="19" name="正方形/長方形 18">
            <a:extLst>
              <a:ext uri="{FF2B5EF4-FFF2-40B4-BE49-F238E27FC236}">
                <a16:creationId xmlns:a16="http://schemas.microsoft.com/office/drawing/2014/main" id="{65BFC91D-4D27-5F3D-6031-0BA85E6BB62E}"/>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79">
            <a:extLst>
              <a:ext uri="{FF2B5EF4-FFF2-40B4-BE49-F238E27FC236}">
                <a16:creationId xmlns:a16="http://schemas.microsoft.com/office/drawing/2014/main" id="{43AA4574-ADB2-0956-4FA3-B8895E7BC89C}"/>
              </a:ext>
            </a:extLst>
          </p:cNvPr>
          <p:cNvGrpSpPr/>
          <p:nvPr/>
        </p:nvGrpSpPr>
        <p:grpSpPr>
          <a:xfrm>
            <a:off x="501521" y="3815804"/>
            <a:ext cx="492443" cy="461665"/>
            <a:chOff x="7516281" y="2673548"/>
            <a:chExt cx="492443" cy="461665"/>
          </a:xfrm>
        </p:grpSpPr>
        <p:sp>
          <p:nvSpPr>
            <p:cNvPr id="21" name="円/楕円 80">
              <a:extLst>
                <a:ext uri="{FF2B5EF4-FFF2-40B4-BE49-F238E27FC236}">
                  <a16:creationId xmlns:a16="http://schemas.microsoft.com/office/drawing/2014/main" id="{BD3E0C00-E654-300F-4589-DDFE568982D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E2395B1-F604-0290-987B-44A7ADC8AD6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3" name="図 22" descr="電源が入っているスマートフォンの画面の画像">
            <a:extLst>
              <a:ext uri="{FF2B5EF4-FFF2-40B4-BE49-F238E27FC236}">
                <a16:creationId xmlns:a16="http://schemas.microsoft.com/office/drawing/2014/main" id="{6B5F4289-F204-A7CC-AFE8-F67132265A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627784" y="2798663"/>
            <a:ext cx="1515299" cy="2862585"/>
          </a:xfrm>
          <a:prstGeom prst="roundRect">
            <a:avLst>
              <a:gd name="adj" fmla="val 20133"/>
            </a:avLst>
          </a:prstGeom>
        </p:spPr>
      </p:pic>
      <p:pic>
        <p:nvPicPr>
          <p:cNvPr id="24" name="図 23" descr="検索アイコンがある画面の画像">
            <a:extLst>
              <a:ext uri="{FF2B5EF4-FFF2-40B4-BE49-F238E27FC236}">
                <a16:creationId xmlns:a16="http://schemas.microsoft.com/office/drawing/2014/main" id="{A0C594AC-E767-B37A-7E0B-BA86C6791C1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25" name="四角形: 上の 2 つの角を丸める 24">
            <a:extLst>
              <a:ext uri="{FF2B5EF4-FFF2-40B4-BE49-F238E27FC236}">
                <a16:creationId xmlns:a16="http://schemas.microsoft.com/office/drawing/2014/main" id="{2208C298-0FF1-0D74-4D41-6AF8413AE5FE}"/>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761C5406-5F58-AF40-1563-5A76373A4684}"/>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27" name="図 26">
            <a:extLst>
              <a:ext uri="{FF2B5EF4-FFF2-40B4-BE49-F238E27FC236}">
                <a16:creationId xmlns:a16="http://schemas.microsoft.com/office/drawing/2014/main" id="{FDCB872D-590B-8264-ACCC-FD1039517316}"/>
              </a:ext>
            </a:extLst>
          </p:cNvPr>
          <p:cNvPicPr>
            <a:picLocks noChangeAspect="1"/>
          </p:cNvPicPr>
          <p:nvPr/>
        </p:nvPicPr>
        <p:blipFill>
          <a:blip r:embed="rId12"/>
          <a:stretch>
            <a:fillRect/>
          </a:stretch>
        </p:blipFill>
        <p:spPr>
          <a:xfrm>
            <a:off x="3022292" y="1970696"/>
            <a:ext cx="261389" cy="400426"/>
          </a:xfrm>
          <a:prstGeom prst="rect">
            <a:avLst/>
          </a:prstGeom>
          <a:ln>
            <a:solidFill>
              <a:schemeClr val="bg1">
                <a:lumMod val="65000"/>
              </a:schemeClr>
            </a:solidFill>
          </a:ln>
        </p:spPr>
      </p:pic>
      <p:sp>
        <p:nvSpPr>
          <p:cNvPr id="28" name="正方形/長方形 27">
            <a:extLst>
              <a:ext uri="{FF2B5EF4-FFF2-40B4-BE49-F238E27FC236}">
                <a16:creationId xmlns:a16="http://schemas.microsoft.com/office/drawing/2014/main" id="{5FF77177-993C-9553-5EB1-5FEA72E36FB6}"/>
              </a:ext>
            </a:extLst>
          </p:cNvPr>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D234C120-57F1-CB14-EBCE-B3A561619E91}"/>
              </a:ext>
            </a:extLst>
          </p:cNvPr>
          <p:cNvGrpSpPr/>
          <p:nvPr/>
        </p:nvGrpSpPr>
        <p:grpSpPr>
          <a:xfrm>
            <a:off x="3415266" y="5047223"/>
            <a:ext cx="492443" cy="461665"/>
            <a:chOff x="7516281" y="2673548"/>
            <a:chExt cx="492443" cy="461665"/>
          </a:xfrm>
        </p:grpSpPr>
        <p:sp>
          <p:nvSpPr>
            <p:cNvPr id="31" name="円/楕円 77">
              <a:extLst>
                <a:ext uri="{FF2B5EF4-FFF2-40B4-BE49-F238E27FC236}">
                  <a16:creationId xmlns:a16="http://schemas.microsoft.com/office/drawing/2014/main" id="{C5872A37-D20F-6C09-2586-A6AE59DD1A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A9C37B0A-2D3A-6479-182D-D3F930EB93E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34" name="図 33" descr="電源が入っているスマートフォンの画面の画像">
            <a:extLst>
              <a:ext uri="{FF2B5EF4-FFF2-40B4-BE49-F238E27FC236}">
                <a16:creationId xmlns:a16="http://schemas.microsoft.com/office/drawing/2014/main" id="{EE26B818-8C8C-5FA6-36FA-E09A0EAC8C4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54429"/>
          <a:stretch/>
        </p:blipFill>
        <p:spPr>
          <a:xfrm>
            <a:off x="4669663" y="2798663"/>
            <a:ext cx="1718681" cy="1479593"/>
          </a:xfrm>
          <a:prstGeom prst="rect">
            <a:avLst/>
          </a:prstGeom>
        </p:spPr>
      </p:pic>
      <p:sp>
        <p:nvSpPr>
          <p:cNvPr id="37" name="四角形: 上の 2 つの角を丸める 36">
            <a:extLst>
              <a:ext uri="{FF2B5EF4-FFF2-40B4-BE49-F238E27FC236}">
                <a16:creationId xmlns:a16="http://schemas.microsoft.com/office/drawing/2014/main" id="{0FF9BDD2-7D3E-3B02-1FB8-85874D52A312}"/>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6" name="図 45" descr="検索画面の画像">
            <a:extLst>
              <a:ext uri="{FF2B5EF4-FFF2-40B4-BE49-F238E27FC236}">
                <a16:creationId xmlns:a16="http://schemas.microsoft.com/office/drawing/2014/main" id="{21D6113A-EB46-76B4-B139-83EF6BC7364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b="51547"/>
          <a:stretch/>
        </p:blipFill>
        <p:spPr>
          <a:xfrm>
            <a:off x="4858149" y="3043589"/>
            <a:ext cx="1329467" cy="1234667"/>
          </a:xfrm>
          <a:prstGeom prst="rect">
            <a:avLst/>
          </a:prstGeom>
          <a:ln w="9525">
            <a:noFill/>
          </a:ln>
        </p:spPr>
      </p:pic>
      <p:sp>
        <p:nvSpPr>
          <p:cNvPr id="52" name="四角形: 上の 2 つの角を丸める 51">
            <a:extLst>
              <a:ext uri="{FF2B5EF4-FFF2-40B4-BE49-F238E27FC236}">
                <a16:creationId xmlns:a16="http://schemas.microsoft.com/office/drawing/2014/main" id="{AED46FFE-7B96-5994-742D-85FB40BA42BA}"/>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descr="電源が入っているスマートフォンの画面の画像">
            <a:extLst>
              <a:ext uri="{FF2B5EF4-FFF2-40B4-BE49-F238E27FC236}">
                <a16:creationId xmlns:a16="http://schemas.microsoft.com/office/drawing/2014/main" id="{5243E591-5134-0F1A-AA26-B2C7AC3D76A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62160"/>
          <a:stretch/>
        </p:blipFill>
        <p:spPr>
          <a:xfrm>
            <a:off x="4669663" y="4365104"/>
            <a:ext cx="1718681" cy="1228589"/>
          </a:xfrm>
          <a:prstGeom prst="rect">
            <a:avLst/>
          </a:prstGeom>
        </p:spPr>
      </p:pic>
      <p:sp>
        <p:nvSpPr>
          <p:cNvPr id="55" name="四角形: 上の 2 つの角を丸める 54">
            <a:extLst>
              <a:ext uri="{FF2B5EF4-FFF2-40B4-BE49-F238E27FC236}">
                <a16:creationId xmlns:a16="http://schemas.microsoft.com/office/drawing/2014/main" id="{CE277BCD-F665-48E6-71AE-53CB71893D65}"/>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上の 2 つの角を丸める 55">
            <a:extLst>
              <a:ext uri="{FF2B5EF4-FFF2-40B4-BE49-F238E27FC236}">
                <a16:creationId xmlns:a16="http://schemas.microsoft.com/office/drawing/2014/main" id="{1E6AAA68-C998-6935-FDE8-0300874CB8C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図 56" descr="検索画面に「マイナポータル」と入力する時の画面の画像">
            <a:extLst>
              <a:ext uri="{FF2B5EF4-FFF2-40B4-BE49-F238E27FC236}">
                <a16:creationId xmlns:a16="http://schemas.microsoft.com/office/drawing/2014/main" id="{7258D314-4E71-6DF8-97B4-81624A1C4BC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3257" b="57389"/>
          <a:stretch/>
        </p:blipFill>
        <p:spPr>
          <a:xfrm>
            <a:off x="4826217" y="4630628"/>
            <a:ext cx="1375853" cy="963065"/>
          </a:xfrm>
          <a:prstGeom prst="rect">
            <a:avLst/>
          </a:prstGeom>
          <a:ln w="9525">
            <a:noFill/>
          </a:ln>
        </p:spPr>
      </p:pic>
      <p:sp>
        <p:nvSpPr>
          <p:cNvPr id="58" name="正方形/長方形 57">
            <a:extLst>
              <a:ext uri="{FF2B5EF4-FFF2-40B4-BE49-F238E27FC236}">
                <a16:creationId xmlns:a16="http://schemas.microsoft.com/office/drawing/2014/main" id="{9FF73C59-87F0-0628-A977-7B7BBBDDD31E}"/>
              </a:ext>
            </a:extLst>
          </p:cNvPr>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DF92901-DBD5-21DF-4FCE-2922E2CFF8A1}"/>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1AAAF455-0033-05E5-864A-71F1B42BC755}"/>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63" name="テキスト ボックス 62">
            <a:extLst>
              <a:ext uri="{FF2B5EF4-FFF2-40B4-BE49-F238E27FC236}">
                <a16:creationId xmlns:a16="http://schemas.microsoft.com/office/drawing/2014/main" id="{2C5A3ABA-081B-1844-AEB4-E512CC4C2513}"/>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64" name="四角形: 上の 2 つの角を丸める 63">
            <a:extLst>
              <a:ext uri="{FF2B5EF4-FFF2-40B4-BE49-F238E27FC236}">
                <a16:creationId xmlns:a16="http://schemas.microsoft.com/office/drawing/2014/main" id="{7909DCB4-A9A7-2799-4E4A-E1BF26ADFFF0}"/>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6" name="直線矢印コネクタ 65">
            <a:extLst>
              <a:ext uri="{FF2B5EF4-FFF2-40B4-BE49-F238E27FC236}">
                <a16:creationId xmlns:a16="http://schemas.microsoft.com/office/drawing/2014/main" id="{95F135C4-DD40-991F-120C-DD149A6EF26F}"/>
              </a:ext>
            </a:extLst>
          </p:cNvPr>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D39F6BE1-334E-AD4A-3C1A-3F1C3766B36B}"/>
              </a:ext>
            </a:extLst>
          </p:cNvPr>
          <p:cNvGrpSpPr/>
          <p:nvPr/>
        </p:nvGrpSpPr>
        <p:grpSpPr>
          <a:xfrm>
            <a:off x="4499992" y="2996952"/>
            <a:ext cx="492444" cy="461665"/>
            <a:chOff x="10718372" y="2977010"/>
            <a:chExt cx="492444" cy="461665"/>
          </a:xfrm>
        </p:grpSpPr>
        <p:sp>
          <p:nvSpPr>
            <p:cNvPr id="68" name="円/楕円 40">
              <a:extLst>
                <a:ext uri="{FF2B5EF4-FFF2-40B4-BE49-F238E27FC236}">
                  <a16:creationId xmlns:a16="http://schemas.microsoft.com/office/drawing/2014/main" id="{A1C6A1E1-7343-9544-9854-60B2D7D619C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図形グループ 39">
              <a:extLst>
                <a:ext uri="{FF2B5EF4-FFF2-40B4-BE49-F238E27FC236}">
                  <a16:creationId xmlns:a16="http://schemas.microsoft.com/office/drawing/2014/main" id="{C1622FE6-6A13-C788-E704-2DA3EE667C24}"/>
                </a:ext>
              </a:extLst>
            </p:cNvPr>
            <p:cNvGrpSpPr/>
            <p:nvPr/>
          </p:nvGrpSpPr>
          <p:grpSpPr>
            <a:xfrm>
              <a:off x="10718372" y="2977010"/>
              <a:ext cx="492444" cy="461665"/>
              <a:chOff x="7523571" y="2661581"/>
              <a:chExt cx="492444" cy="461665"/>
            </a:xfrm>
          </p:grpSpPr>
          <p:sp>
            <p:nvSpPr>
              <p:cNvPr id="75" name="円/楕円 44">
                <a:extLst>
                  <a:ext uri="{FF2B5EF4-FFF2-40B4-BE49-F238E27FC236}">
                    <a16:creationId xmlns:a16="http://schemas.microsoft.com/office/drawing/2014/main" id="{2AE7A920-EB14-2785-FF4D-90EAE8D0156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FF5A3404-7BEB-A450-039E-3722D66A03C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77" name="グループ化 76">
            <a:extLst>
              <a:ext uri="{FF2B5EF4-FFF2-40B4-BE49-F238E27FC236}">
                <a16:creationId xmlns:a16="http://schemas.microsoft.com/office/drawing/2014/main" id="{933A2CC4-36B5-073F-72AE-E444E5E2B8A5}"/>
              </a:ext>
            </a:extLst>
          </p:cNvPr>
          <p:cNvGrpSpPr/>
          <p:nvPr/>
        </p:nvGrpSpPr>
        <p:grpSpPr>
          <a:xfrm>
            <a:off x="4499992" y="4389496"/>
            <a:ext cx="492444" cy="461665"/>
            <a:chOff x="10718372" y="2977010"/>
            <a:chExt cx="492444" cy="461665"/>
          </a:xfrm>
        </p:grpSpPr>
        <p:sp>
          <p:nvSpPr>
            <p:cNvPr id="84" name="円/楕円 40">
              <a:extLst>
                <a:ext uri="{FF2B5EF4-FFF2-40B4-BE49-F238E27FC236}">
                  <a16:creationId xmlns:a16="http://schemas.microsoft.com/office/drawing/2014/main" id="{71A8E8FF-4C13-9EF8-58BF-5D369D3EAE8C}"/>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図形グループ 39">
              <a:extLst>
                <a:ext uri="{FF2B5EF4-FFF2-40B4-BE49-F238E27FC236}">
                  <a16:creationId xmlns:a16="http://schemas.microsoft.com/office/drawing/2014/main" id="{CCE84588-C75B-A89E-A5A2-B78F23749C6C}"/>
                </a:ext>
              </a:extLst>
            </p:cNvPr>
            <p:cNvGrpSpPr/>
            <p:nvPr/>
          </p:nvGrpSpPr>
          <p:grpSpPr>
            <a:xfrm>
              <a:off x="10718372" y="2977010"/>
              <a:ext cx="492444" cy="461665"/>
              <a:chOff x="7523571" y="2661581"/>
              <a:chExt cx="492444" cy="461665"/>
            </a:xfrm>
          </p:grpSpPr>
          <p:sp>
            <p:nvSpPr>
              <p:cNvPr id="86" name="円/楕円 44">
                <a:extLst>
                  <a:ext uri="{FF2B5EF4-FFF2-40B4-BE49-F238E27FC236}">
                    <a16:creationId xmlns:a16="http://schemas.microsoft.com/office/drawing/2014/main" id="{20F52F4A-C169-40CC-68AF-53F2BBD8E3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CD45BAFE-E76E-3E6F-B5D3-D381A9D42787}"/>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8" name="正方形/長方形 87">
            <a:extLst>
              <a:ext uri="{FF2B5EF4-FFF2-40B4-BE49-F238E27FC236}">
                <a16:creationId xmlns:a16="http://schemas.microsoft.com/office/drawing/2014/main" id="{A95043B6-0B8D-0A66-C870-04E31FC7DEB4}"/>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図形グループ 36">
            <a:extLst>
              <a:ext uri="{FF2B5EF4-FFF2-40B4-BE49-F238E27FC236}">
                <a16:creationId xmlns:a16="http://schemas.microsoft.com/office/drawing/2014/main" id="{BC4104C9-C208-621D-1445-87205FE66759}"/>
              </a:ext>
            </a:extLst>
          </p:cNvPr>
          <p:cNvGrpSpPr/>
          <p:nvPr/>
        </p:nvGrpSpPr>
        <p:grpSpPr>
          <a:xfrm>
            <a:off x="7751965" y="3140968"/>
            <a:ext cx="492443" cy="461665"/>
            <a:chOff x="7516281" y="2673548"/>
            <a:chExt cx="492443" cy="461665"/>
          </a:xfrm>
        </p:grpSpPr>
        <p:sp>
          <p:nvSpPr>
            <p:cNvPr id="90" name="円/楕円 37">
              <a:extLst>
                <a:ext uri="{FF2B5EF4-FFF2-40B4-BE49-F238E27FC236}">
                  <a16:creationId xmlns:a16="http://schemas.microsoft.com/office/drawing/2014/main" id="{AAE64C34-777E-800E-470C-BDF7F2883B2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C0EDE1E-4247-771E-68FE-D827BD5C9270}"/>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92" name="テキスト ボックス 91">
            <a:extLst>
              <a:ext uri="{FF2B5EF4-FFF2-40B4-BE49-F238E27FC236}">
                <a16:creationId xmlns:a16="http://schemas.microsoft.com/office/drawing/2014/main" id="{4B7D30C3-250C-C271-12CA-B0055A086C4C}"/>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93" name="図 92">
            <a:extLst>
              <a:ext uri="{FF2B5EF4-FFF2-40B4-BE49-F238E27FC236}">
                <a16:creationId xmlns:a16="http://schemas.microsoft.com/office/drawing/2014/main" id="{A30E0B6C-74DC-455D-9E6C-61EC21F7071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69625" y="2553919"/>
            <a:ext cx="234277" cy="224515"/>
          </a:xfrm>
          <a:prstGeom prst="rect">
            <a:avLst/>
          </a:prstGeom>
        </p:spPr>
      </p:pic>
    </p:spTree>
    <p:extLst>
      <p:ext uri="{BB962C8B-B14F-4D97-AF65-F5344CB8AC3E}">
        <p14:creationId xmlns:p14="http://schemas.microsoft.com/office/powerpoint/2010/main" val="61585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1" name="think-cell スライド" r:id="rId5" imgW="554" imgH="551" progId="TCLayout.ActiveDocument.1">
                  <p:embed/>
                </p:oleObj>
              </mc:Choice>
              <mc:Fallback>
                <p:oleObj name="think-cell スライド" r:id="rId5"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6119" y="5136167"/>
            <a:ext cx="885702" cy="1580370"/>
          </a:xfrm>
          <a:prstGeom prst="rect">
            <a:avLst/>
          </a:prstGeom>
        </p:spPr>
      </p:pic>
      <p:pic>
        <p:nvPicPr>
          <p:cNvPr id="6" name="図 5">
            <a:extLst>
              <a:ext uri="{FF2B5EF4-FFF2-40B4-BE49-F238E27FC236}">
                <a16:creationId xmlns:a16="http://schemas.microsoft.com/office/drawing/2014/main" id="{297D9C16-4847-1EDF-0DF0-65ECB9F110A7}"/>
              </a:ext>
            </a:extLst>
          </p:cNvPr>
          <p:cNvPicPr>
            <a:picLocks noChangeAspect="1"/>
          </p:cNvPicPr>
          <p:nvPr/>
        </p:nvPicPr>
        <p:blipFill rotWithShape="1">
          <a:blip r:embed="rId8"/>
          <a:srcRect l="28526" t="24539" r="54311" b="4971"/>
          <a:stretch/>
        </p:blipFill>
        <p:spPr>
          <a:xfrm>
            <a:off x="5143062" y="2764005"/>
            <a:ext cx="1714210" cy="3501317"/>
          </a:xfrm>
          <a:prstGeom prst="rect">
            <a:avLst/>
          </a:prstGeom>
          <a:ln>
            <a:solidFill>
              <a:schemeClr val="tx1"/>
            </a:solidFill>
          </a:ln>
        </p:spPr>
      </p:pic>
      <p:pic>
        <p:nvPicPr>
          <p:cNvPr id="9" name="図 8" descr="コンピュータ が含まれている画像&#10;&#10;自動的に生成された説明">
            <a:extLst>
              <a:ext uri="{FF2B5EF4-FFF2-40B4-BE49-F238E27FC236}">
                <a16:creationId xmlns:a16="http://schemas.microsoft.com/office/drawing/2014/main" id="{0329927E-A554-B77E-D6D8-DBA34B651CC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2968" b="4518"/>
          <a:stretch/>
        </p:blipFill>
        <p:spPr>
          <a:xfrm>
            <a:off x="2233970" y="2769371"/>
            <a:ext cx="1714211" cy="3295121"/>
          </a:xfrm>
          <a:prstGeom prst="rect">
            <a:avLst/>
          </a:prstGeom>
        </p:spPr>
      </p:pic>
      <p:sp>
        <p:nvSpPr>
          <p:cNvPr id="11" name="テキスト ボックス 10">
            <a:extLst>
              <a:ext uri="{FF2B5EF4-FFF2-40B4-BE49-F238E27FC236}">
                <a16:creationId xmlns:a16="http://schemas.microsoft.com/office/drawing/2014/main" id="{4BD5F9A2-AAB7-DF0E-82B3-13B4715E912C}"/>
              </a:ext>
            </a:extLst>
          </p:cNvPr>
          <p:cNvSpPr txBox="1"/>
          <p:nvPr/>
        </p:nvSpPr>
        <p:spPr>
          <a:xfrm>
            <a:off x="1846640" y="1716792"/>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2" name="図 11">
            <a:extLst>
              <a:ext uri="{FF2B5EF4-FFF2-40B4-BE49-F238E27FC236}">
                <a16:creationId xmlns:a16="http://schemas.microsoft.com/office/drawing/2014/main" id="{4B589507-334B-E30E-AAF2-3C3A3F56604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513045" y="2089574"/>
            <a:ext cx="458343" cy="461665"/>
          </a:xfrm>
          <a:prstGeom prst="rect">
            <a:avLst/>
          </a:prstGeom>
        </p:spPr>
      </p:pic>
      <p:sp>
        <p:nvSpPr>
          <p:cNvPr id="14" name="正方形/長方形 13">
            <a:extLst>
              <a:ext uri="{FF2B5EF4-FFF2-40B4-BE49-F238E27FC236}">
                <a16:creationId xmlns:a16="http://schemas.microsoft.com/office/drawing/2014/main" id="{F24A27D4-C9EC-6A69-9871-ADD938424DB7}"/>
              </a:ext>
            </a:extLst>
          </p:cNvPr>
          <p:cNvSpPr/>
          <p:nvPr/>
        </p:nvSpPr>
        <p:spPr>
          <a:xfrm>
            <a:off x="5143062" y="4605410"/>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図形グループ 69">
            <a:extLst>
              <a:ext uri="{FF2B5EF4-FFF2-40B4-BE49-F238E27FC236}">
                <a16:creationId xmlns:a16="http://schemas.microsoft.com/office/drawing/2014/main" id="{6E557402-5DBD-477A-8E2D-9A6366637B58}"/>
              </a:ext>
            </a:extLst>
          </p:cNvPr>
          <p:cNvGrpSpPr/>
          <p:nvPr/>
        </p:nvGrpSpPr>
        <p:grpSpPr>
          <a:xfrm>
            <a:off x="5002840" y="4174548"/>
            <a:ext cx="492443" cy="461665"/>
            <a:chOff x="7516281" y="2673548"/>
            <a:chExt cx="492443" cy="461665"/>
          </a:xfrm>
        </p:grpSpPr>
        <p:sp>
          <p:nvSpPr>
            <p:cNvPr id="16" name="円/楕円 70">
              <a:extLst>
                <a:ext uri="{FF2B5EF4-FFF2-40B4-BE49-F238E27FC236}">
                  <a16:creationId xmlns:a16="http://schemas.microsoft.com/office/drawing/2014/main" id="{F4533D0B-2BE1-914C-9A6C-407205534DE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AF2954C-199E-406D-6FC4-9FD0E8C26C3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8" name="テキスト ボックス 17">
            <a:extLst>
              <a:ext uri="{FF2B5EF4-FFF2-40B4-BE49-F238E27FC236}">
                <a16:creationId xmlns:a16="http://schemas.microsoft.com/office/drawing/2014/main" id="{F6B31E33-1714-51B3-AF60-FB3844AE148C}"/>
              </a:ext>
            </a:extLst>
          </p:cNvPr>
          <p:cNvSpPr txBox="1"/>
          <p:nvPr/>
        </p:nvSpPr>
        <p:spPr>
          <a:xfrm>
            <a:off x="4429730" y="1716792"/>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9" name="正方形/長方形 18">
            <a:extLst>
              <a:ext uri="{FF2B5EF4-FFF2-40B4-BE49-F238E27FC236}">
                <a16:creationId xmlns:a16="http://schemas.microsoft.com/office/drawing/2014/main" id="{FF8E6E80-D9A8-1BB9-72C0-C409B8951B65}"/>
              </a:ext>
            </a:extLst>
          </p:cNvPr>
          <p:cNvSpPr/>
          <p:nvPr/>
        </p:nvSpPr>
        <p:spPr>
          <a:xfrm>
            <a:off x="2577840" y="3585710"/>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106B359-B104-71FF-215A-007D8B8FCA68}"/>
              </a:ext>
            </a:extLst>
          </p:cNvPr>
          <p:cNvGrpSpPr/>
          <p:nvPr/>
        </p:nvGrpSpPr>
        <p:grpSpPr>
          <a:xfrm>
            <a:off x="2159684" y="3484085"/>
            <a:ext cx="492443" cy="461665"/>
            <a:chOff x="-1073078" y="3856872"/>
            <a:chExt cx="492443" cy="461665"/>
          </a:xfrm>
        </p:grpSpPr>
        <p:sp>
          <p:nvSpPr>
            <p:cNvPr id="21" name="楕円 20">
              <a:extLst>
                <a:ext uri="{FF2B5EF4-FFF2-40B4-BE49-F238E27FC236}">
                  <a16:creationId xmlns:a16="http://schemas.microsoft.com/office/drawing/2014/main" id="{1B184378-8A81-1E0A-184C-19B5D99AD9E4}"/>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C14B94C4-740A-0DF1-C1DA-FE2F11D1CE6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6" name="字幕 14">
            <a:extLst>
              <a:ext uri="{FF2B5EF4-FFF2-40B4-BE49-F238E27FC236}">
                <a16:creationId xmlns:a16="http://schemas.microsoft.com/office/drawing/2014/main" id="{8068C1A0-A5E5-7C7D-8DC4-158645AC59D6}"/>
              </a:ext>
            </a:extLst>
          </p:cNvPr>
          <p:cNvSpPr>
            <a:spLocks noGrp="1"/>
          </p:cNvSpPr>
          <p:nvPr>
            <p:ph type="subTitle" idx="1"/>
          </p:nvPr>
        </p:nvSpPr>
        <p:spPr>
          <a:xfrm>
            <a:off x="507804" y="1437099"/>
            <a:ext cx="8280000" cy="360000"/>
          </a:xfrm>
        </p:spPr>
        <p:txBody>
          <a:bodyPr>
            <a:normAutofit fontScale="85000" lnSpcReduction="20000"/>
          </a:bodyPr>
          <a:lstStyle/>
          <a:p>
            <a:r>
              <a:rPr lang="ja-JP" altLang="en-US" sz="2600" dirty="0"/>
              <a:t>マイナポータルアプリへログインしましょう</a:t>
            </a:r>
            <a:endParaRPr lang="en-US" altLang="ja-JP" dirty="0"/>
          </a:p>
        </p:txBody>
      </p:sp>
    </p:spTree>
    <p:extLst>
      <p:ext uri="{BB962C8B-B14F-4D97-AF65-F5344CB8AC3E}">
        <p14:creationId xmlns:p14="http://schemas.microsoft.com/office/powerpoint/2010/main" val="258497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82D0B15-A170-3577-EFF9-3B8AA26EC9BF}"/>
              </a:ext>
            </a:extLst>
          </p:cNvPr>
          <p:cNvPicPr>
            <a:picLocks noChangeAspect="1"/>
          </p:cNvPicPr>
          <p:nvPr/>
        </p:nvPicPr>
        <p:blipFill rotWithShape="1">
          <a:blip r:embed="rId5"/>
          <a:srcRect t="3335"/>
          <a:stretch/>
        </p:blipFill>
        <p:spPr>
          <a:xfrm>
            <a:off x="6909428" y="2850630"/>
            <a:ext cx="1658840" cy="2734701"/>
          </a:xfrm>
          <a:prstGeom prst="rect">
            <a:avLst/>
          </a:prstGeom>
          <a:ln>
            <a:solidFill>
              <a:schemeClr val="tx1"/>
            </a:solidFill>
          </a:ln>
        </p:spPr>
      </p:pic>
      <p:pic>
        <p:nvPicPr>
          <p:cNvPr id="69" name="図 68">
            <a:extLst>
              <a:ext uri="{FF2B5EF4-FFF2-40B4-BE49-F238E27FC236}">
                <a16:creationId xmlns:a16="http://schemas.microsoft.com/office/drawing/2014/main" id="{92BD9CD8-74B1-2526-BC3F-81130FC0B6A3}"/>
              </a:ext>
            </a:extLst>
          </p:cNvPr>
          <p:cNvPicPr>
            <a:picLocks noChangeAspect="1"/>
          </p:cNvPicPr>
          <p:nvPr/>
        </p:nvPicPr>
        <p:blipFill>
          <a:blip r:embed="rId6"/>
          <a:stretch>
            <a:fillRect/>
          </a:stretch>
        </p:blipFill>
        <p:spPr>
          <a:xfrm>
            <a:off x="4971818" y="2850631"/>
            <a:ext cx="1434252" cy="2738609"/>
          </a:xfrm>
          <a:prstGeom prst="rect">
            <a:avLst/>
          </a:prstGeom>
          <a:ln>
            <a:solidFill>
              <a:schemeClr val="tx1"/>
            </a:solidFill>
          </a:ln>
        </p:spPr>
      </p:pic>
      <p:pic>
        <p:nvPicPr>
          <p:cNvPr id="70" name="図 69">
            <a:extLst>
              <a:ext uri="{FF2B5EF4-FFF2-40B4-BE49-F238E27FC236}">
                <a16:creationId xmlns:a16="http://schemas.microsoft.com/office/drawing/2014/main" id="{97B3CBAF-BA79-1DB8-5701-FE434562492C}"/>
              </a:ext>
            </a:extLst>
          </p:cNvPr>
          <p:cNvPicPr>
            <a:picLocks noChangeAspect="1"/>
          </p:cNvPicPr>
          <p:nvPr/>
        </p:nvPicPr>
        <p:blipFill>
          <a:blip r:embed="rId7"/>
          <a:stretch>
            <a:fillRect/>
          </a:stretch>
        </p:blipFill>
        <p:spPr>
          <a:xfrm>
            <a:off x="483580" y="2961562"/>
            <a:ext cx="1671046" cy="3051474"/>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5" name="think-cell スライド" r:id="rId8" imgW="554" imgH="551" progId="TCLayout.ActiveDocument.1">
                  <p:embed/>
                </p:oleObj>
              </mc:Choice>
              <mc:Fallback>
                <p:oleObj name="think-cell スライド" r:id="rId8"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13" name="テキスト ボックス 12">
            <a:extLst>
              <a:ext uri="{FF2B5EF4-FFF2-40B4-BE49-F238E27FC236}">
                <a16:creationId xmlns:a16="http://schemas.microsoft.com/office/drawing/2014/main" id="{54FCC149-02CB-9984-EC63-A6DAF632ECB9}"/>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21" name="字幕 6">
            <a:extLst>
              <a:ext uri="{FF2B5EF4-FFF2-40B4-BE49-F238E27FC236}">
                <a16:creationId xmlns:a16="http://schemas.microsoft.com/office/drawing/2014/main" id="{EB11F688-D71F-8BE6-4C66-176902967422}"/>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22" name="テキスト ボックス 21">
            <a:extLst>
              <a:ext uri="{FF2B5EF4-FFF2-40B4-BE49-F238E27FC236}">
                <a16:creationId xmlns:a16="http://schemas.microsoft.com/office/drawing/2014/main" id="{468CAC53-D209-14D7-F2F2-47201A1F873A}"/>
              </a:ext>
            </a:extLst>
          </p:cNvPr>
          <p:cNvSpPr txBox="1"/>
          <p:nvPr/>
        </p:nvSpPr>
        <p:spPr>
          <a:xfrm>
            <a:off x="6434470" y="5745450"/>
            <a:ext cx="950017" cy="707886"/>
          </a:xfrm>
          <a:prstGeom prst="rect">
            <a:avLst/>
          </a:prstGeom>
          <a:noFill/>
        </p:spPr>
        <p:txBody>
          <a:bodyPr wrap="square" rtlCol="0">
            <a:spAutoFit/>
          </a:bodyPr>
          <a:lstStyle/>
          <a:p>
            <a:r>
              <a:rPr kumimoji="1" lang="ja-JP" altLang="en-US" sz="1000" dirty="0">
                <a:latin typeface="メイリオ" panose="020B0604030504040204" pitchFamily="50" charset="-128"/>
                <a:ea typeface="メイリオ" panose="020B0604030504040204" pitchFamily="50" charset="-128"/>
              </a:rPr>
              <a:t>マイナンバー　　　　</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カードの読取</a:t>
            </a:r>
            <a:r>
              <a:rPr kumimoji="1"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機種毎のカードの位置</a:t>
            </a:r>
            <a:endParaRPr lang="en-US" altLang="ja-JP" sz="1000" dirty="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85CA6861-82A5-3ABB-75C7-DA3A14DCA6DE}"/>
              </a:ext>
            </a:extLst>
          </p:cNvPr>
          <p:cNvSpPr txBox="1"/>
          <p:nvPr/>
        </p:nvSpPr>
        <p:spPr>
          <a:xfrm>
            <a:off x="5377223" y="5549170"/>
            <a:ext cx="1095372" cy="400110"/>
          </a:xfrm>
          <a:prstGeom prst="rect">
            <a:avLst/>
          </a:prstGeom>
          <a:noFill/>
        </p:spPr>
        <p:txBody>
          <a:bodyPr wrap="square" rtlCol="0">
            <a:spAutoFit/>
          </a:bodyPr>
          <a:lstStyle/>
          <a:p>
            <a:pPr algn="ctr"/>
            <a:r>
              <a:rPr kumimoji="1" lang="en-US" altLang="ja-JP" sz="1000" dirty="0">
                <a:latin typeface="メイリオ" panose="020B0604030504040204" pitchFamily="50" charset="-128"/>
                <a:ea typeface="メイリオ" panose="020B0604030504040204" pitchFamily="50" charset="-128"/>
              </a:rPr>
              <a:t>android</a:t>
            </a:r>
          </a:p>
          <a:p>
            <a:pPr algn="ctr"/>
            <a:r>
              <a:rPr lang="ja-JP" altLang="en-US" sz="1000" dirty="0">
                <a:latin typeface="メイリオ" panose="020B0604030504040204" pitchFamily="50" charset="-128"/>
                <a:ea typeface="メイリオ" panose="020B0604030504040204" pitchFamily="50" charset="-128"/>
              </a:rPr>
              <a:t>スマートフォン</a:t>
            </a:r>
            <a:endParaRPr kumimoji="1" lang="ja-JP" altLang="en-US" sz="1000" dirty="0">
              <a:latin typeface="メイリオ" panose="020B0604030504040204" pitchFamily="50" charset="-128"/>
              <a:ea typeface="メイリオ" panose="020B0604030504040204" pitchFamily="50" charset="-128"/>
            </a:endParaRPr>
          </a:p>
        </p:txBody>
      </p:sp>
      <p:pic>
        <p:nvPicPr>
          <p:cNvPr id="24" name="図 23" descr="iPhone機種のマイナンバーカード読み取りのQRコード">
            <a:extLst>
              <a:ext uri="{FF2B5EF4-FFF2-40B4-BE49-F238E27FC236}">
                <a16:creationId xmlns:a16="http://schemas.microsoft.com/office/drawing/2014/main" id="{247B45C7-7325-3554-1373-A15797FB0A7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536421" y="5844151"/>
            <a:ext cx="600442" cy="600442"/>
          </a:xfrm>
          <a:prstGeom prst="rect">
            <a:avLst/>
          </a:prstGeom>
        </p:spPr>
      </p:pic>
      <p:sp>
        <p:nvSpPr>
          <p:cNvPr id="27" name="テキスト ボックス 26">
            <a:extLst>
              <a:ext uri="{FF2B5EF4-FFF2-40B4-BE49-F238E27FC236}">
                <a16:creationId xmlns:a16="http://schemas.microsoft.com/office/drawing/2014/main" id="{F0062727-CC7F-7021-C2DE-DF8778BA3A3F}"/>
              </a:ext>
            </a:extLst>
          </p:cNvPr>
          <p:cNvSpPr txBox="1"/>
          <p:nvPr/>
        </p:nvSpPr>
        <p:spPr>
          <a:xfrm>
            <a:off x="7552715" y="5687222"/>
            <a:ext cx="950017" cy="246221"/>
          </a:xfrm>
          <a:prstGeom prst="rect">
            <a:avLst/>
          </a:prstGeom>
          <a:noFill/>
        </p:spPr>
        <p:txBody>
          <a:bodyPr wrap="square" rtlCol="0">
            <a:spAutoFit/>
          </a:bodyPr>
          <a:lstStyle/>
          <a:p>
            <a:r>
              <a:rPr kumimoji="1" lang="en-US" altLang="ja-JP" sz="1000" dirty="0">
                <a:latin typeface="メイリオ" panose="020B0604030504040204" pitchFamily="50" charset="-128"/>
                <a:ea typeface="メイリオ" panose="020B0604030504040204" pitchFamily="50" charset="-128"/>
              </a:rPr>
              <a:t>iPhone</a:t>
            </a:r>
            <a:endParaRPr kumimoji="1" lang="ja-JP" altLang="en-US" sz="1000" dirty="0">
              <a:latin typeface="メイリオ" panose="020B0604030504040204" pitchFamily="50" charset="-128"/>
              <a:ea typeface="メイリオ" panose="020B0604030504040204" pitchFamily="50" charset="-128"/>
            </a:endParaRPr>
          </a:p>
        </p:txBody>
      </p:sp>
      <p:sp>
        <p:nvSpPr>
          <p:cNvPr id="28" name="矢印: 右 27">
            <a:extLst>
              <a:ext uri="{FF2B5EF4-FFF2-40B4-BE49-F238E27FC236}">
                <a16:creationId xmlns:a16="http://schemas.microsoft.com/office/drawing/2014/main" id="{D6EDAD2D-E461-DFEF-FC5F-61D0098B208C}"/>
              </a:ext>
            </a:extLst>
          </p:cNvPr>
          <p:cNvSpPr/>
          <p:nvPr/>
        </p:nvSpPr>
        <p:spPr>
          <a:xfrm>
            <a:off x="7308822" y="6064101"/>
            <a:ext cx="160018" cy="1332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左 28">
            <a:extLst>
              <a:ext uri="{FF2B5EF4-FFF2-40B4-BE49-F238E27FC236}">
                <a16:creationId xmlns:a16="http://schemas.microsoft.com/office/drawing/2014/main" id="{286AA4EF-89A4-FC18-1A45-BB7910441B1A}"/>
              </a:ext>
            </a:extLst>
          </p:cNvPr>
          <p:cNvSpPr/>
          <p:nvPr/>
        </p:nvSpPr>
        <p:spPr>
          <a:xfrm>
            <a:off x="6276319" y="6064102"/>
            <a:ext cx="172064" cy="13328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16C55F05-EF91-3DA7-4531-5035CE41F617}"/>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2D4063B2-CFF3-DA5C-5148-46EB3B0F48B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76174E8-B807-75FD-C557-E8D6B0281D2E}"/>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53" name="図形グループ 49">
            <a:extLst>
              <a:ext uri="{FF2B5EF4-FFF2-40B4-BE49-F238E27FC236}">
                <a16:creationId xmlns:a16="http://schemas.microsoft.com/office/drawing/2014/main" id="{5A37516C-DE3E-E89A-AE78-301A5113FF04}"/>
              </a:ext>
            </a:extLst>
          </p:cNvPr>
          <p:cNvGrpSpPr/>
          <p:nvPr/>
        </p:nvGrpSpPr>
        <p:grpSpPr>
          <a:xfrm>
            <a:off x="276496" y="2813512"/>
            <a:ext cx="492443" cy="461665"/>
            <a:chOff x="7542439" y="2734482"/>
            <a:chExt cx="492443" cy="461665"/>
          </a:xfrm>
        </p:grpSpPr>
        <p:sp>
          <p:nvSpPr>
            <p:cNvPr id="56" name="円/楕円 50">
              <a:extLst>
                <a:ext uri="{FF2B5EF4-FFF2-40B4-BE49-F238E27FC236}">
                  <a16:creationId xmlns:a16="http://schemas.microsoft.com/office/drawing/2014/main" id="{925C73F4-B48D-48CA-6E47-A9221805FA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9EB6075D-50AC-1265-E335-7295486A32B7}"/>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58" name="図 57" descr="Android機種のマイナンバーカード読み取りのQRコード">
            <a:extLst>
              <a:ext uri="{FF2B5EF4-FFF2-40B4-BE49-F238E27FC236}">
                <a16:creationId xmlns:a16="http://schemas.microsoft.com/office/drawing/2014/main" id="{B5C5CF5B-C3CA-73F8-BA4A-FFDB845B961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678975" y="5856184"/>
            <a:ext cx="562432" cy="562432"/>
          </a:xfrm>
          <a:prstGeom prst="rect">
            <a:avLst/>
          </a:prstGeom>
        </p:spPr>
      </p:pic>
      <p:sp>
        <p:nvSpPr>
          <p:cNvPr id="59" name="テキスト ボックス 58">
            <a:extLst>
              <a:ext uri="{FF2B5EF4-FFF2-40B4-BE49-F238E27FC236}">
                <a16:creationId xmlns:a16="http://schemas.microsoft.com/office/drawing/2014/main" id="{154F03ED-DC30-12DE-E614-EE703713494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4184D1EE-F591-EB72-22F1-46A9A51D0574}"/>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押します。</a:t>
            </a:r>
            <a:endParaRPr lang="en-US" altLang="ja-JP" sz="1400" b="1" dirty="0">
              <a:latin typeface="Meiryo" charset="-128"/>
              <a:ea typeface="Meiryo" charset="-128"/>
              <a:cs typeface="Meiryo" charset="-128"/>
            </a:endParaRPr>
          </a:p>
        </p:txBody>
      </p:sp>
      <p:cxnSp>
        <p:nvCxnSpPr>
          <p:cNvPr id="61" name="直線矢印コネクタ 60">
            <a:extLst>
              <a:ext uri="{FF2B5EF4-FFF2-40B4-BE49-F238E27FC236}">
                <a16:creationId xmlns:a16="http://schemas.microsoft.com/office/drawing/2014/main" id="{EFA48DCC-88D1-7806-D122-E7732E8648D1}"/>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図形グループ 25">
            <a:extLst>
              <a:ext uri="{FF2B5EF4-FFF2-40B4-BE49-F238E27FC236}">
                <a16:creationId xmlns:a16="http://schemas.microsoft.com/office/drawing/2014/main" id="{28AC8E44-9EF6-5881-A089-394511532C4E}"/>
              </a:ext>
            </a:extLst>
          </p:cNvPr>
          <p:cNvGrpSpPr/>
          <p:nvPr/>
        </p:nvGrpSpPr>
        <p:grpSpPr>
          <a:xfrm>
            <a:off x="6711081" y="2779827"/>
            <a:ext cx="492444" cy="461665"/>
            <a:chOff x="7516280" y="2673548"/>
            <a:chExt cx="492444" cy="461665"/>
          </a:xfrm>
        </p:grpSpPr>
        <p:sp>
          <p:nvSpPr>
            <p:cNvPr id="66" name="円/楕円 26">
              <a:extLst>
                <a:ext uri="{FF2B5EF4-FFF2-40B4-BE49-F238E27FC236}">
                  <a16:creationId xmlns:a16="http://schemas.microsoft.com/office/drawing/2014/main" id="{5B5E3D40-A759-9B12-6944-890CF5E6662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1101D81-FDAE-6014-7BFE-C7BCDECF832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72" name="正方形/長方形 71">
            <a:extLst>
              <a:ext uri="{FF2B5EF4-FFF2-40B4-BE49-F238E27FC236}">
                <a16:creationId xmlns:a16="http://schemas.microsoft.com/office/drawing/2014/main" id="{EE7B2DB0-84B0-87F3-CBE8-4F615B6B3B9C}"/>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5">
            <a:extLst>
              <a:ext uri="{FF2B5EF4-FFF2-40B4-BE49-F238E27FC236}">
                <a16:creationId xmlns:a16="http://schemas.microsoft.com/office/drawing/2014/main" id="{8A4ACA3B-909C-72E3-0A8E-AF8FCF87F666}"/>
              </a:ext>
            </a:extLst>
          </p:cNvPr>
          <p:cNvGrpSpPr/>
          <p:nvPr/>
        </p:nvGrpSpPr>
        <p:grpSpPr>
          <a:xfrm>
            <a:off x="4710703" y="4951051"/>
            <a:ext cx="492443" cy="461665"/>
            <a:chOff x="7516281" y="2673548"/>
            <a:chExt cx="492443" cy="461665"/>
          </a:xfrm>
        </p:grpSpPr>
        <p:sp>
          <p:nvSpPr>
            <p:cNvPr id="51" name="円/楕円 47">
              <a:extLst>
                <a:ext uri="{FF2B5EF4-FFF2-40B4-BE49-F238E27FC236}">
                  <a16:creationId xmlns:a16="http://schemas.microsoft.com/office/drawing/2014/main" id="{5EFFF2A8-DA70-8719-B76F-8483685385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2032283-AB0C-23E0-E3BD-BFA54EC73AD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4" name="テキスト ボックス 73">
            <a:extLst>
              <a:ext uri="{FF2B5EF4-FFF2-40B4-BE49-F238E27FC236}">
                <a16:creationId xmlns:a16="http://schemas.microsoft.com/office/drawing/2014/main" id="{2CDEBF10-826A-71BD-85CD-671B5BA565E5}"/>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197370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a:extLst>
              <a:ext uri="{FF2B5EF4-FFF2-40B4-BE49-F238E27FC236}">
                <a16:creationId xmlns:a16="http://schemas.microsoft.com/office/drawing/2014/main" id="{750FBE19-E810-EAC2-8F0D-3BD4320CD7CB}"/>
              </a:ext>
            </a:extLst>
          </p:cNvPr>
          <p:cNvPicPr>
            <a:picLocks noChangeAspect="1"/>
          </p:cNvPicPr>
          <p:nvPr/>
        </p:nvPicPr>
        <p:blipFill rotWithShape="1">
          <a:blip r:embed="rId5"/>
          <a:srcRect t="11485" b="9348"/>
          <a:stretch/>
        </p:blipFill>
        <p:spPr>
          <a:xfrm>
            <a:off x="6736669" y="2917526"/>
            <a:ext cx="1883340" cy="3257737"/>
          </a:xfrm>
          <a:prstGeom prst="rect">
            <a:avLst/>
          </a:prstGeom>
          <a:ln>
            <a:solidFill>
              <a:schemeClr val="tx1"/>
            </a:solidFill>
          </a:ln>
        </p:spPr>
      </p:pic>
      <p:pic>
        <p:nvPicPr>
          <p:cNvPr id="73" name="図 72">
            <a:extLst>
              <a:ext uri="{FF2B5EF4-FFF2-40B4-BE49-F238E27FC236}">
                <a16:creationId xmlns:a16="http://schemas.microsoft.com/office/drawing/2014/main" id="{DF330FD3-CEB6-025C-4BCF-CC698A5518F0}"/>
              </a:ext>
            </a:extLst>
          </p:cNvPr>
          <p:cNvPicPr>
            <a:picLocks noChangeAspect="1"/>
          </p:cNvPicPr>
          <p:nvPr/>
        </p:nvPicPr>
        <p:blipFill rotWithShape="1">
          <a:blip r:embed="rId6"/>
          <a:srcRect l="310" t="11523" r="-310" b="10097"/>
          <a:stretch/>
        </p:blipFill>
        <p:spPr>
          <a:xfrm>
            <a:off x="4664937" y="2917526"/>
            <a:ext cx="1914928" cy="3261261"/>
          </a:xfrm>
          <a:prstGeom prst="rect">
            <a:avLst/>
          </a:prstGeom>
          <a:ln>
            <a:solidFill>
              <a:schemeClr val="tx1"/>
            </a:solidFill>
          </a:ln>
        </p:spPr>
      </p:pic>
      <p:pic>
        <p:nvPicPr>
          <p:cNvPr id="58" name="図 57">
            <a:extLst>
              <a:ext uri="{FF2B5EF4-FFF2-40B4-BE49-F238E27FC236}">
                <a16:creationId xmlns:a16="http://schemas.microsoft.com/office/drawing/2014/main" id="{53A38F0E-A9F1-0552-CA05-AE57EEAA86C8}"/>
              </a:ext>
            </a:extLst>
          </p:cNvPr>
          <p:cNvPicPr>
            <a:picLocks noChangeAspect="1"/>
          </p:cNvPicPr>
          <p:nvPr/>
        </p:nvPicPr>
        <p:blipFill rotWithShape="1">
          <a:blip r:embed="rId7"/>
          <a:srcRect t="13452" b="8608"/>
          <a:stretch/>
        </p:blipFill>
        <p:spPr>
          <a:xfrm>
            <a:off x="2575099" y="2917526"/>
            <a:ext cx="1933033" cy="3265116"/>
          </a:xfrm>
          <a:prstGeom prst="rect">
            <a:avLst/>
          </a:prstGeom>
          <a:ln>
            <a:solidFill>
              <a:schemeClr val="tx1"/>
            </a:solidFill>
          </a:ln>
        </p:spPr>
      </p:pic>
      <p:pic>
        <p:nvPicPr>
          <p:cNvPr id="71" name="図 70" descr="テキスト, 手紙&#10;&#10;自動的に生成された説明">
            <a:extLst>
              <a:ext uri="{FF2B5EF4-FFF2-40B4-BE49-F238E27FC236}">
                <a16:creationId xmlns:a16="http://schemas.microsoft.com/office/drawing/2014/main" id="{8F925A7C-EAB7-3F34-0583-9567B9FAAA3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11537" b="9715"/>
          <a:stretch/>
        </p:blipFill>
        <p:spPr>
          <a:xfrm>
            <a:off x="502379" y="2917526"/>
            <a:ext cx="1915915" cy="3265116"/>
          </a:xfrm>
          <a:prstGeom prst="rect">
            <a:avLst/>
          </a:prstGeom>
          <a:ln>
            <a:solidFill>
              <a:schemeClr val="tx1"/>
            </a:solidFill>
          </a:ln>
        </p:spPr>
      </p:pic>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9" name="think-cell スライド" r:id="rId9" imgW="554" imgH="551" progId="TCLayout.ActiveDocument.1">
                  <p:embed/>
                </p:oleObj>
              </mc:Choice>
              <mc:Fallback>
                <p:oleObj name="think-cell スライド" r:id="rId9"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5" name="テキスト ボックス 4">
            <a:extLst>
              <a:ext uri="{FF2B5EF4-FFF2-40B4-BE49-F238E27FC236}">
                <a16:creationId xmlns:a16="http://schemas.microsoft.com/office/drawing/2014/main" id="{BE44D13A-8772-A0AE-E3AF-4E8FDDCBBF9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5BD8C73D-433E-3858-9B6D-078BE53AD6FE}"/>
              </a:ext>
            </a:extLst>
          </p:cNvPr>
          <p:cNvSpPr txBox="1"/>
          <p:nvPr/>
        </p:nvSpPr>
        <p:spPr>
          <a:xfrm>
            <a:off x="2503995"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確認コードを</a:t>
            </a:r>
            <a:endParaRPr lang="en-US" altLang="ja-JP" sz="1600" b="1" spc="-16" dirty="0">
              <a:latin typeface="Meiryo" charset="-128"/>
              <a:ea typeface="Meiryo" charset="-128"/>
              <a:cs typeface="AoyagiKouzanFontT"/>
            </a:endParaRPr>
          </a:p>
          <a:p>
            <a:pPr indent="-417600"/>
            <a:r>
              <a:rPr lang="ja-JP" altLang="en-US" sz="1600" b="1" spc="-16" dirty="0">
                <a:latin typeface="Meiryo" charset="-128"/>
                <a:ea typeface="Meiryo" charset="-128"/>
                <a:cs typeface="AoyagiKouzanFontT"/>
              </a:rPr>
              <a:t>　送信」</a:t>
            </a:r>
            <a:r>
              <a:rPr lang="ja-JP" altLang="en-US" sz="1600" b="1" dirty="0">
                <a:latin typeface="Meiryo" charset="-128"/>
                <a:ea typeface="Meiryo" charset="-128"/>
                <a:cs typeface="Meiryo" charset="-128"/>
              </a:rPr>
              <a:t>を押す</a:t>
            </a:r>
          </a:p>
        </p:txBody>
      </p:sp>
      <p:sp>
        <p:nvSpPr>
          <p:cNvPr id="15" name="テキスト ボックス 14">
            <a:extLst>
              <a:ext uri="{FF2B5EF4-FFF2-40B4-BE49-F238E27FC236}">
                <a16:creationId xmlns:a16="http://schemas.microsoft.com/office/drawing/2014/main" id="{E3451D5C-C27A-6641-8128-FD7581AEE6BC}"/>
              </a:ext>
            </a:extLst>
          </p:cNvPr>
          <p:cNvSpPr txBox="1"/>
          <p:nvPr/>
        </p:nvSpPr>
        <p:spPr>
          <a:xfrm>
            <a:off x="4286708" y="1882800"/>
            <a:ext cx="2768848"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確認コード」を入力し</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次へ</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6" name="テキスト ボックス 15">
            <a:extLst>
              <a:ext uri="{FF2B5EF4-FFF2-40B4-BE49-F238E27FC236}">
                <a16:creationId xmlns:a16="http://schemas.microsoft.com/office/drawing/2014/main" id="{A2AE78D1-570D-CF6A-5A66-31521CAD8C96}"/>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登録」を押す</a:t>
            </a:r>
            <a:endParaRPr kumimoji="1" lang="ja-JP" altLang="en-US" sz="1200" dirty="0"/>
          </a:p>
        </p:txBody>
      </p:sp>
      <p:sp>
        <p:nvSpPr>
          <p:cNvPr id="23" name="テキスト ボックス 22">
            <a:extLst>
              <a:ext uri="{FF2B5EF4-FFF2-40B4-BE49-F238E27FC236}">
                <a16:creationId xmlns:a16="http://schemas.microsoft.com/office/drawing/2014/main" id="{D3DA9DAF-ECFA-D2FB-8309-4556D53465CF}"/>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メール通知</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の選択と、</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メールアドレス」を入力</a:t>
            </a:r>
          </a:p>
        </p:txBody>
      </p:sp>
      <p:sp>
        <p:nvSpPr>
          <p:cNvPr id="26" name="正方形/長方形 25">
            <a:extLst>
              <a:ext uri="{FF2B5EF4-FFF2-40B4-BE49-F238E27FC236}">
                <a16:creationId xmlns:a16="http://schemas.microsoft.com/office/drawing/2014/main" id="{3B030470-6531-4FE4-1659-55B9BEBB6AFE}"/>
              </a:ext>
            </a:extLst>
          </p:cNvPr>
          <p:cNvSpPr/>
          <p:nvPr/>
        </p:nvSpPr>
        <p:spPr>
          <a:xfrm>
            <a:off x="523991" y="3905684"/>
            <a:ext cx="1878401" cy="1954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7">
            <a:extLst>
              <a:ext uri="{FF2B5EF4-FFF2-40B4-BE49-F238E27FC236}">
                <a16:creationId xmlns:a16="http://schemas.microsoft.com/office/drawing/2014/main" id="{54C0FB86-07C3-CB9D-CD55-6E1523319589}"/>
              </a:ext>
            </a:extLst>
          </p:cNvPr>
          <p:cNvGrpSpPr/>
          <p:nvPr/>
        </p:nvGrpSpPr>
        <p:grpSpPr>
          <a:xfrm>
            <a:off x="365799" y="3607985"/>
            <a:ext cx="296587" cy="293005"/>
            <a:chOff x="2897417" y="3995693"/>
            <a:chExt cx="296587" cy="293005"/>
          </a:xfrm>
        </p:grpSpPr>
        <p:sp>
          <p:nvSpPr>
            <p:cNvPr id="28" name="円/楕円 68">
              <a:extLst>
                <a:ext uri="{FF2B5EF4-FFF2-40B4-BE49-F238E27FC236}">
                  <a16:creationId xmlns:a16="http://schemas.microsoft.com/office/drawing/2014/main" id="{2A315B74-B494-545C-2308-D8FD891899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B35DE12-9EAC-6746-6F47-1C6B9CBCFAB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0" name="正方形/長方形 39">
            <a:extLst>
              <a:ext uri="{FF2B5EF4-FFF2-40B4-BE49-F238E27FC236}">
                <a16:creationId xmlns:a16="http://schemas.microsoft.com/office/drawing/2014/main" id="{5C805726-8057-B5FF-C7E5-2740D5E6C918}"/>
              </a:ext>
            </a:extLst>
          </p:cNvPr>
          <p:cNvSpPr/>
          <p:nvPr/>
        </p:nvSpPr>
        <p:spPr>
          <a:xfrm>
            <a:off x="2573938" y="5494723"/>
            <a:ext cx="1907750"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64">
            <a:extLst>
              <a:ext uri="{FF2B5EF4-FFF2-40B4-BE49-F238E27FC236}">
                <a16:creationId xmlns:a16="http://schemas.microsoft.com/office/drawing/2014/main" id="{E734F9E9-2E41-75F3-BA51-273DA481B5D0}"/>
              </a:ext>
            </a:extLst>
          </p:cNvPr>
          <p:cNvGrpSpPr/>
          <p:nvPr/>
        </p:nvGrpSpPr>
        <p:grpSpPr>
          <a:xfrm>
            <a:off x="2436934" y="5221868"/>
            <a:ext cx="296586" cy="293005"/>
            <a:chOff x="3546641" y="3995693"/>
            <a:chExt cx="296586" cy="293005"/>
          </a:xfrm>
        </p:grpSpPr>
        <p:sp>
          <p:nvSpPr>
            <p:cNvPr id="42" name="円/楕円 65">
              <a:extLst>
                <a:ext uri="{FF2B5EF4-FFF2-40B4-BE49-F238E27FC236}">
                  <a16:creationId xmlns:a16="http://schemas.microsoft.com/office/drawing/2014/main" id="{768E2E4A-8959-A98E-AE9A-4B60673CD2B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66">
              <a:extLst>
                <a:ext uri="{FF2B5EF4-FFF2-40B4-BE49-F238E27FC236}">
                  <a16:creationId xmlns:a16="http://schemas.microsoft.com/office/drawing/2014/main" id="{94A1228F-634E-9CF9-1304-03032D23E6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正方形/長方形 45">
            <a:extLst>
              <a:ext uri="{FF2B5EF4-FFF2-40B4-BE49-F238E27FC236}">
                <a16:creationId xmlns:a16="http://schemas.microsoft.com/office/drawing/2014/main" id="{A36E42B0-B580-BDF3-BE23-A8362B3038BD}"/>
              </a:ext>
            </a:extLst>
          </p:cNvPr>
          <p:cNvSpPr/>
          <p:nvPr/>
        </p:nvSpPr>
        <p:spPr>
          <a:xfrm>
            <a:off x="4647804" y="3987450"/>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61">
            <a:extLst>
              <a:ext uri="{FF2B5EF4-FFF2-40B4-BE49-F238E27FC236}">
                <a16:creationId xmlns:a16="http://schemas.microsoft.com/office/drawing/2014/main" id="{BDFD386F-92A0-64CD-FA69-16F1DD5BEBE3}"/>
              </a:ext>
            </a:extLst>
          </p:cNvPr>
          <p:cNvGrpSpPr/>
          <p:nvPr/>
        </p:nvGrpSpPr>
        <p:grpSpPr>
          <a:xfrm>
            <a:off x="4576286" y="3748945"/>
            <a:ext cx="296586" cy="293005"/>
            <a:chOff x="4232441" y="3995693"/>
            <a:chExt cx="296586" cy="293005"/>
          </a:xfrm>
        </p:grpSpPr>
        <p:sp>
          <p:nvSpPr>
            <p:cNvPr id="48" name="円/楕円 62">
              <a:extLst>
                <a:ext uri="{FF2B5EF4-FFF2-40B4-BE49-F238E27FC236}">
                  <a16:creationId xmlns:a16="http://schemas.microsoft.com/office/drawing/2014/main" id="{164E876E-F805-01DB-53CF-8A1DA28B8A2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63">
              <a:extLst>
                <a:ext uri="{FF2B5EF4-FFF2-40B4-BE49-F238E27FC236}">
                  <a16:creationId xmlns:a16="http://schemas.microsoft.com/office/drawing/2014/main" id="{F9333F4C-CF72-C2AC-FFA8-6ED50DC232F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正方形/長方形 51">
            <a:extLst>
              <a:ext uri="{FF2B5EF4-FFF2-40B4-BE49-F238E27FC236}">
                <a16:creationId xmlns:a16="http://schemas.microsoft.com/office/drawing/2014/main" id="{B6A72C1B-5C39-45F3-D17B-1D642525BBEC}"/>
              </a:ext>
            </a:extLst>
          </p:cNvPr>
          <p:cNvSpPr/>
          <p:nvPr/>
        </p:nvSpPr>
        <p:spPr>
          <a:xfrm>
            <a:off x="4647804" y="5244978"/>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355AB39-918C-93EA-E8D2-8C89243ADED3}"/>
              </a:ext>
            </a:extLst>
          </p:cNvPr>
          <p:cNvSpPr/>
          <p:nvPr/>
        </p:nvSpPr>
        <p:spPr>
          <a:xfrm>
            <a:off x="6736669" y="5255779"/>
            <a:ext cx="1883340"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8">
            <a:extLst>
              <a:ext uri="{FF2B5EF4-FFF2-40B4-BE49-F238E27FC236}">
                <a16:creationId xmlns:a16="http://schemas.microsoft.com/office/drawing/2014/main" id="{D19A7766-14AB-D66C-4F80-9E6BC5C135EC}"/>
              </a:ext>
            </a:extLst>
          </p:cNvPr>
          <p:cNvGrpSpPr/>
          <p:nvPr/>
        </p:nvGrpSpPr>
        <p:grpSpPr>
          <a:xfrm>
            <a:off x="6667285" y="4951973"/>
            <a:ext cx="296586" cy="293005"/>
            <a:chOff x="5101121" y="3995693"/>
            <a:chExt cx="296586" cy="293005"/>
          </a:xfrm>
        </p:grpSpPr>
        <p:sp>
          <p:nvSpPr>
            <p:cNvPr id="56" name="円/楕円 59">
              <a:extLst>
                <a:ext uri="{FF2B5EF4-FFF2-40B4-BE49-F238E27FC236}">
                  <a16:creationId xmlns:a16="http://schemas.microsoft.com/office/drawing/2014/main" id="{BC4820AB-F1F0-D638-DAF5-1F8ACCD3527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60">
              <a:extLst>
                <a:ext uri="{FF2B5EF4-FFF2-40B4-BE49-F238E27FC236}">
                  <a16:creationId xmlns:a16="http://schemas.microsoft.com/office/drawing/2014/main" id="{C64434B8-121B-3C5D-058F-D7E04D030E9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2262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23EFA041-D88A-5450-308C-CAB14EFD3191}"/>
              </a:ext>
            </a:extLst>
          </p:cNvPr>
          <p:cNvPicPr>
            <a:picLocks noChangeAspect="1"/>
          </p:cNvPicPr>
          <p:nvPr/>
        </p:nvPicPr>
        <p:blipFill rotWithShape="1">
          <a:blip r:embed="rId5"/>
          <a:srcRect t="5455" b="15584"/>
          <a:stretch/>
        </p:blipFill>
        <p:spPr>
          <a:xfrm>
            <a:off x="6767388" y="2922633"/>
            <a:ext cx="1756762" cy="3001917"/>
          </a:xfrm>
          <a:prstGeom prst="rect">
            <a:avLst/>
          </a:prstGeom>
          <a:ln>
            <a:solidFill>
              <a:schemeClr val="tx1"/>
            </a:solidFill>
          </a:ln>
        </p:spPr>
      </p:pic>
      <p:pic>
        <p:nvPicPr>
          <p:cNvPr id="3" name="図 2">
            <a:extLst>
              <a:ext uri="{FF2B5EF4-FFF2-40B4-BE49-F238E27FC236}">
                <a16:creationId xmlns:a16="http://schemas.microsoft.com/office/drawing/2014/main" id="{8353CD9A-07B7-3E07-3856-7C2E1E56326B}"/>
              </a:ext>
            </a:extLst>
          </p:cNvPr>
          <p:cNvPicPr>
            <a:picLocks noChangeAspect="1"/>
          </p:cNvPicPr>
          <p:nvPr/>
        </p:nvPicPr>
        <p:blipFill rotWithShape="1">
          <a:blip r:embed="rId6">
            <a:extLst>
              <a:ext uri="{28A0092B-C50C-407E-A947-70E740481C1C}">
                <a14:useLocalDpi xmlns:a14="http://schemas.microsoft.com/office/drawing/2010/main" val="0"/>
              </a:ext>
            </a:extLst>
          </a:blip>
          <a:srcRect b="69757"/>
          <a:stretch/>
        </p:blipFill>
        <p:spPr bwMode="auto">
          <a:xfrm>
            <a:off x="2538063" y="2917524"/>
            <a:ext cx="1771791" cy="3260923"/>
          </a:xfrm>
          <a:prstGeom prst="rect">
            <a:avLst/>
          </a:prstGeom>
          <a:noFill/>
          <a:ln>
            <a:solidFill>
              <a:schemeClr val="tx1"/>
            </a:solid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8110019-1FF3-6431-1277-DC16F136E5ED}"/>
              </a:ext>
            </a:extLst>
          </p:cNvPr>
          <p:cNvPicPr>
            <a:picLocks noChangeAspect="1"/>
          </p:cNvPicPr>
          <p:nvPr/>
        </p:nvPicPr>
        <p:blipFill rotWithShape="1">
          <a:blip r:embed="rId7">
            <a:extLst>
              <a:ext uri="{28A0092B-C50C-407E-A947-70E740481C1C}">
                <a14:useLocalDpi xmlns:a14="http://schemas.microsoft.com/office/drawing/2010/main" val="0"/>
              </a:ext>
            </a:extLst>
          </a:blip>
          <a:srcRect t="2493" b="58646"/>
          <a:stretch/>
        </p:blipFill>
        <p:spPr bwMode="auto">
          <a:xfrm>
            <a:off x="506570" y="2917525"/>
            <a:ext cx="1697418" cy="3257737"/>
          </a:xfrm>
          <a:prstGeom prst="rect">
            <a:avLst/>
          </a:prstGeom>
          <a:noFill/>
          <a:ln>
            <a:solidFill>
              <a:schemeClr val="tx1"/>
            </a:solidFill>
          </a:ln>
          <a:extLst>
            <a:ext uri="{53640926-AAD7-44D8-BBD7-CCE9431645EC}">
              <a14:shadowObscured xmlns:a14="http://schemas.microsoft.com/office/drawing/2010/main"/>
            </a:ext>
          </a:extLst>
        </p:spPr>
      </p:pic>
      <p:pic>
        <p:nvPicPr>
          <p:cNvPr id="56" name="図 55">
            <a:extLst>
              <a:ext uri="{FF2B5EF4-FFF2-40B4-BE49-F238E27FC236}">
                <a16:creationId xmlns:a16="http://schemas.microsoft.com/office/drawing/2014/main" id="{446BCFD1-D46E-C25B-553C-1DBA1605908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921" b="77802"/>
          <a:stretch/>
        </p:blipFill>
        <p:spPr>
          <a:xfrm>
            <a:off x="4730620" y="2921233"/>
            <a:ext cx="1761652" cy="3272241"/>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3" name="think-cell スライド" r:id="rId9" imgW="469" imgH="470" progId="TCLayout.ActiveDocument.1">
                  <p:embed/>
                </p:oleObj>
              </mc:Choice>
              <mc:Fallback>
                <p:oleObj name="think-cell スライド" r:id="rId9" imgW="469" imgH="470" progId="TCLayout.ActiveDocument.1">
                  <p:embed/>
                  <p:pic>
                    <p:nvPicPr>
                      <p:cNvPr id="8" name="オブジェクト 7" hidden="1">
                        <a:extLst>
                          <a:ext uri="{FF2B5EF4-FFF2-40B4-BE49-F238E27FC236}">
                            <a16:creationId xmlns:a16="http://schemas.microsoft.com/office/drawing/2014/main" id="{80719BB0-6EE8-4545-80AB-E23FC3C3FB3D}"/>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491928" y="1425344"/>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sp>
        <p:nvSpPr>
          <p:cNvPr id="15" name="テキスト ボックス 14">
            <a:extLst>
              <a:ext uri="{FF2B5EF4-FFF2-40B4-BE49-F238E27FC236}">
                <a16:creationId xmlns:a16="http://schemas.microsoft.com/office/drawing/2014/main" id="{6680DF0F-4E8D-1A97-9546-233FDB7E4A5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D48A2205-C80A-4FB2-CC66-4E42B5BE317B}"/>
              </a:ext>
            </a:extLst>
          </p:cNvPr>
          <p:cNvSpPr txBox="1"/>
          <p:nvPr/>
        </p:nvSpPr>
        <p:spPr>
          <a:xfrm>
            <a:off x="2570097"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外部サイトと</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の連携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8" name="テキスト ボックス 17">
            <a:extLst>
              <a:ext uri="{FF2B5EF4-FFF2-40B4-BE49-F238E27FC236}">
                <a16:creationId xmlns:a16="http://schemas.microsoft.com/office/drawing/2014/main" id="{AA2F40F7-C15E-C976-1250-EC71BD46A097}"/>
              </a:ext>
            </a:extLst>
          </p:cNvPr>
          <p:cNvSpPr txBox="1"/>
          <p:nvPr/>
        </p:nvSpPr>
        <p:spPr>
          <a:xfrm>
            <a:off x="4617217" y="1882800"/>
            <a:ext cx="2094471"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9" name="テキスト ボックス 18">
            <a:extLst>
              <a:ext uri="{FF2B5EF4-FFF2-40B4-BE49-F238E27FC236}">
                <a16:creationId xmlns:a16="http://schemas.microsoft.com/office/drawing/2014/main" id="{CA4E7271-3F2D-17D3-C893-7C1D9D2BBBC3}"/>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同意して次へ</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p>
        </p:txBody>
      </p:sp>
      <p:sp>
        <p:nvSpPr>
          <p:cNvPr id="20" name="テキスト ボックス 19">
            <a:extLst>
              <a:ext uri="{FF2B5EF4-FFF2-40B4-BE49-F238E27FC236}">
                <a16:creationId xmlns:a16="http://schemas.microsoft.com/office/drawing/2014/main" id="{FF524F0E-39C8-745A-90C3-92E950262CF5}"/>
              </a:ext>
            </a:extLst>
          </p:cNvPr>
          <p:cNvSpPr txBox="1"/>
          <p:nvPr/>
        </p:nvSpPr>
        <p:spPr>
          <a:xfrm>
            <a:off x="550800" y="1882800"/>
            <a:ext cx="202430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メインメニューで、</a:t>
            </a:r>
          </a:p>
          <a:p>
            <a:r>
              <a:rPr lang="ja-JP" altLang="en-US" sz="1600" b="1" dirty="0">
                <a:latin typeface="Meiryo" charset="-128"/>
                <a:ea typeface="Meiryo" charset="-128"/>
                <a:cs typeface="Meiryo" charset="-128"/>
              </a:rPr>
              <a:t>左上の「メニュー」を押す</a:t>
            </a:r>
          </a:p>
        </p:txBody>
      </p:sp>
      <p:sp>
        <p:nvSpPr>
          <p:cNvPr id="21" name="正方形/長方形 20">
            <a:extLst>
              <a:ext uri="{FF2B5EF4-FFF2-40B4-BE49-F238E27FC236}">
                <a16:creationId xmlns:a16="http://schemas.microsoft.com/office/drawing/2014/main" id="{0C305E0F-ACBE-F971-854A-BB13B7A6A8F1}"/>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67">
            <a:extLst>
              <a:ext uri="{FF2B5EF4-FFF2-40B4-BE49-F238E27FC236}">
                <a16:creationId xmlns:a16="http://schemas.microsoft.com/office/drawing/2014/main" id="{2B0619A0-34F8-52F1-3B65-5B5AC38A5279}"/>
              </a:ext>
            </a:extLst>
          </p:cNvPr>
          <p:cNvGrpSpPr/>
          <p:nvPr/>
        </p:nvGrpSpPr>
        <p:grpSpPr>
          <a:xfrm>
            <a:off x="322176" y="2651168"/>
            <a:ext cx="296587" cy="293005"/>
            <a:chOff x="2897417" y="3995693"/>
            <a:chExt cx="296587" cy="293005"/>
          </a:xfrm>
        </p:grpSpPr>
        <p:sp>
          <p:nvSpPr>
            <p:cNvPr id="24" name="円/楕円 68">
              <a:extLst>
                <a:ext uri="{FF2B5EF4-FFF2-40B4-BE49-F238E27FC236}">
                  <a16:creationId xmlns:a16="http://schemas.microsoft.com/office/drawing/2014/main" id="{B9B863E5-8892-6A8C-DBCE-A551A7AB0FB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A6D222-324B-B008-742D-B012F585C4F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6" name="正方形/長方形 25">
            <a:extLst>
              <a:ext uri="{FF2B5EF4-FFF2-40B4-BE49-F238E27FC236}">
                <a16:creationId xmlns:a16="http://schemas.microsoft.com/office/drawing/2014/main" id="{975533A2-A2B5-2E95-FFB1-644FD38C8D64}"/>
              </a:ext>
            </a:extLst>
          </p:cNvPr>
          <p:cNvSpPr/>
          <p:nvPr/>
        </p:nvSpPr>
        <p:spPr>
          <a:xfrm>
            <a:off x="2526115" y="4382766"/>
            <a:ext cx="1771791"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4">
            <a:extLst>
              <a:ext uri="{FF2B5EF4-FFF2-40B4-BE49-F238E27FC236}">
                <a16:creationId xmlns:a16="http://schemas.microsoft.com/office/drawing/2014/main" id="{0E8BFC24-5648-D5E2-06BD-700343DB6968}"/>
              </a:ext>
            </a:extLst>
          </p:cNvPr>
          <p:cNvGrpSpPr/>
          <p:nvPr/>
        </p:nvGrpSpPr>
        <p:grpSpPr>
          <a:xfrm>
            <a:off x="2535027" y="4065838"/>
            <a:ext cx="296586" cy="293005"/>
            <a:chOff x="3546641" y="3995693"/>
            <a:chExt cx="296586" cy="293005"/>
          </a:xfrm>
        </p:grpSpPr>
        <p:sp>
          <p:nvSpPr>
            <p:cNvPr id="40" name="円/楕円 65">
              <a:extLst>
                <a:ext uri="{FF2B5EF4-FFF2-40B4-BE49-F238E27FC236}">
                  <a16:creationId xmlns:a16="http://schemas.microsoft.com/office/drawing/2014/main" id="{D5C0A4DA-6F0E-801E-56FD-1D01D2D1D62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6">
              <a:extLst>
                <a:ext uri="{FF2B5EF4-FFF2-40B4-BE49-F238E27FC236}">
                  <a16:creationId xmlns:a16="http://schemas.microsoft.com/office/drawing/2014/main" id="{5BF0C282-3355-C0EC-5C60-EB3C694327E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8" name="図形グループ 61">
            <a:extLst>
              <a:ext uri="{FF2B5EF4-FFF2-40B4-BE49-F238E27FC236}">
                <a16:creationId xmlns:a16="http://schemas.microsoft.com/office/drawing/2014/main" id="{9BF924BC-FCBA-E203-05AF-D3FA2713B1C3}"/>
              </a:ext>
            </a:extLst>
          </p:cNvPr>
          <p:cNvGrpSpPr/>
          <p:nvPr/>
        </p:nvGrpSpPr>
        <p:grpSpPr>
          <a:xfrm>
            <a:off x="4576286" y="3748945"/>
            <a:ext cx="296586" cy="293005"/>
            <a:chOff x="4232441" y="3995693"/>
            <a:chExt cx="296586" cy="293005"/>
          </a:xfrm>
        </p:grpSpPr>
        <p:sp>
          <p:nvSpPr>
            <p:cNvPr id="49" name="円/楕円 62">
              <a:extLst>
                <a:ext uri="{FF2B5EF4-FFF2-40B4-BE49-F238E27FC236}">
                  <a16:creationId xmlns:a16="http://schemas.microsoft.com/office/drawing/2014/main" id="{9954D184-86A2-3171-52C4-2667B4C4F66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フリーフォーム 63">
              <a:extLst>
                <a:ext uri="{FF2B5EF4-FFF2-40B4-BE49-F238E27FC236}">
                  <a16:creationId xmlns:a16="http://schemas.microsoft.com/office/drawing/2014/main" id="{A4982A35-BDD6-3B6C-C130-D3B7BAACA33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1" name="正方形/長方形 50">
            <a:extLst>
              <a:ext uri="{FF2B5EF4-FFF2-40B4-BE49-F238E27FC236}">
                <a16:creationId xmlns:a16="http://schemas.microsoft.com/office/drawing/2014/main" id="{2538A13B-71E7-AEA5-F85A-95ACDECBBF25}"/>
              </a:ext>
            </a:extLst>
          </p:cNvPr>
          <p:cNvSpPr/>
          <p:nvPr/>
        </p:nvSpPr>
        <p:spPr>
          <a:xfrm>
            <a:off x="4730620" y="5782625"/>
            <a:ext cx="1761652"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7BDDF63-BF05-916C-D4F4-0F1831FD50C9}"/>
              </a:ext>
            </a:extLst>
          </p:cNvPr>
          <p:cNvSpPr/>
          <p:nvPr/>
        </p:nvSpPr>
        <p:spPr>
          <a:xfrm>
            <a:off x="6758703" y="4322923"/>
            <a:ext cx="1761652"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8">
            <a:extLst>
              <a:ext uri="{FF2B5EF4-FFF2-40B4-BE49-F238E27FC236}">
                <a16:creationId xmlns:a16="http://schemas.microsoft.com/office/drawing/2014/main" id="{8AB68DF7-ECC4-800B-7BB2-E9E03CA33EDD}"/>
              </a:ext>
            </a:extLst>
          </p:cNvPr>
          <p:cNvGrpSpPr/>
          <p:nvPr/>
        </p:nvGrpSpPr>
        <p:grpSpPr>
          <a:xfrm>
            <a:off x="6681371" y="4000498"/>
            <a:ext cx="296586" cy="293005"/>
            <a:chOff x="5101121" y="3995693"/>
            <a:chExt cx="296586" cy="293005"/>
          </a:xfrm>
        </p:grpSpPr>
        <p:sp>
          <p:nvSpPr>
            <p:cNvPr id="54" name="円/楕円 59">
              <a:extLst>
                <a:ext uri="{FF2B5EF4-FFF2-40B4-BE49-F238E27FC236}">
                  <a16:creationId xmlns:a16="http://schemas.microsoft.com/office/drawing/2014/main" id="{0C56069F-A424-B901-34B9-73622CEA0B8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60">
              <a:extLst>
                <a:ext uri="{FF2B5EF4-FFF2-40B4-BE49-F238E27FC236}">
                  <a16:creationId xmlns:a16="http://schemas.microsoft.com/office/drawing/2014/main" id="{4A057536-3014-2F91-16C2-FD6128988FB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983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を連携</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押す</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a:t>
            </a:r>
            <a:r>
              <a:rPr lang="ja-JP" altLang="en-US" sz="2000" b="1" dirty="0">
                <a:latin typeface="Meiryo" charset="-128"/>
                <a:ea typeface="Meiryo" charset="-128"/>
                <a:cs typeface="Meiryo" charset="-128"/>
              </a:rPr>
              <a:t>し次のページへ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a:ext>
            </a:extLst>
          </a:blip>
          <a:srcRect t="5139" r="-164" b="26050"/>
          <a:stretch/>
        </p:blipFill>
        <p:spPr>
          <a:xfrm>
            <a:off x="3874133" y="2000568"/>
            <a:ext cx="2146441" cy="3106202"/>
          </a:xfrm>
          <a:prstGeom prst="rect">
            <a:avLst/>
          </a:prstGeom>
        </p:spPr>
      </p:pic>
      <p:pic>
        <p:nvPicPr>
          <p:cNvPr id="52" name="図 51"/>
          <p:cNvPicPr>
            <a:picLocks noChangeAspect="1"/>
          </p:cNvPicPr>
          <p:nvPr/>
        </p:nvPicPr>
        <p:blipFill rotWithShape="1">
          <a:blip r:embed="rId4" cstate="print">
            <a:extLst>
              <a:ext uri="{28A0092B-C50C-407E-A947-70E740481C1C}">
                <a14:useLocalDpi xmlns:a14="http://schemas.microsoft.com/office/drawing/2010/main"/>
              </a:ext>
            </a:extLst>
          </a:blip>
          <a:srcRect l="1" t="25624" r="1658" b="55289"/>
          <a:stretch/>
        </p:blipFill>
        <p:spPr>
          <a:xfrm>
            <a:off x="3888719" y="5109894"/>
            <a:ext cx="2107399" cy="869597"/>
          </a:xfrm>
          <a:prstGeom prst="rect">
            <a:avLst/>
          </a:prstGeom>
        </p:spPr>
      </p:pic>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5" cstate="print">
            <a:extLst>
              <a:ext uri="{28A0092B-C50C-407E-A947-70E740481C1C}">
                <a14:useLocalDpi xmlns:a14="http://schemas.microsoft.com/office/drawing/2010/main"/>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7236" y="1396961"/>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7" name="図 6">
            <a:extLst>
              <a:ext uri="{FF2B5EF4-FFF2-40B4-BE49-F238E27FC236}">
                <a16:creationId xmlns:a16="http://schemas.microsoft.com/office/drawing/2014/main" id="{6660D037-391A-AB9E-CCCB-FC60896C9B68}"/>
              </a:ext>
            </a:extLst>
          </p:cNvPr>
          <p:cNvPicPr>
            <a:picLocks noChangeAspect="1"/>
          </p:cNvPicPr>
          <p:nvPr/>
        </p:nvPicPr>
        <p:blipFill>
          <a:blip r:embed="rId3"/>
          <a:stretch>
            <a:fillRect/>
          </a:stretch>
        </p:blipFill>
        <p:spPr>
          <a:xfrm>
            <a:off x="520658" y="2892126"/>
            <a:ext cx="1747939" cy="3298742"/>
          </a:xfrm>
          <a:prstGeom prst="rect">
            <a:avLst/>
          </a:prstGeom>
          <a:ln>
            <a:solidFill>
              <a:schemeClr val="tx1"/>
            </a:solidFill>
          </a:ln>
        </p:spPr>
      </p:pic>
      <p:sp>
        <p:nvSpPr>
          <p:cNvPr id="9" name="テキスト ボックス 8">
            <a:extLst>
              <a:ext uri="{FF2B5EF4-FFF2-40B4-BE49-F238E27FC236}">
                <a16:creationId xmlns:a16="http://schemas.microsoft.com/office/drawing/2014/main" id="{22AFC570-514E-5054-2FDA-F94E845A0B08}"/>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D0705D73-A39E-A63F-5EDE-ADCF805349A7}"/>
              </a:ext>
            </a:extLst>
          </p:cNvPr>
          <p:cNvSpPr txBox="1"/>
          <p:nvPr/>
        </p:nvSpPr>
        <p:spPr>
          <a:xfrm>
            <a:off x="2536230" y="1882800"/>
            <a:ext cx="2047120" cy="101566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200" b="1" spc="-16" dirty="0">
                <a:latin typeface="メイリオ" panose="020B0604030504040204" pitchFamily="50" charset="-128"/>
                <a:ea typeface="メイリオ" panose="020B0604030504040204" pitchFamily="50" charset="-128"/>
                <a:cs typeface="AoyagiKouzanFontT"/>
              </a:rPr>
              <a:t>｢</a:t>
            </a:r>
            <a:r>
              <a:rPr lang="ja-JP" altLang="en-US" sz="1200" b="1" spc="-16" dirty="0">
                <a:latin typeface="メイリオ" panose="020B0604030504040204" pitchFamily="50" charset="-128"/>
                <a:ea typeface="メイリオ" panose="020B0604030504040204" pitchFamily="50" charset="-128"/>
                <a:cs typeface="AoyagiKouzanFontT"/>
              </a:rPr>
              <a:t>マイナンバーカード</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の利用者証明用電子証明</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書のパスワード（数字４</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ケタ）を入力</a:t>
            </a:r>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DC83316A-25A6-E969-3656-27975CA21539}"/>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2" name="テキスト ボックス 11">
            <a:extLst>
              <a:ext uri="{FF2B5EF4-FFF2-40B4-BE49-F238E27FC236}">
                <a16:creationId xmlns:a16="http://schemas.microsoft.com/office/drawing/2014/main" id="{F34DA926-8B8D-2A55-9D84-02DC2EC1E565}"/>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E5226683-7EFF-095C-2A64-458884830CC0}"/>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4" name="正方形/長方形 13">
            <a:extLst>
              <a:ext uri="{FF2B5EF4-FFF2-40B4-BE49-F238E27FC236}">
                <a16:creationId xmlns:a16="http://schemas.microsoft.com/office/drawing/2014/main" id="{F538BECE-0324-0BAF-AD8A-DC49F118EE45}"/>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rotWithShape="1">
          <a:blip r:embed="rId4" cstate="print">
            <a:extLst>
              <a:ext uri="{28A0092B-C50C-407E-A947-70E740481C1C}">
                <a14:useLocalDpi xmlns:a14="http://schemas.microsoft.com/office/drawing/2010/main"/>
              </a:ext>
            </a:extLst>
          </a:blip>
          <a:srcRect t="21667" b="13296"/>
          <a:stretch/>
        </p:blipFill>
        <p:spPr>
          <a:xfrm>
            <a:off x="500704" y="2885978"/>
            <a:ext cx="1797636" cy="2485288"/>
          </a:xfrm>
          <a:prstGeom prst="rect">
            <a:avLst/>
          </a:prstGeom>
          <a:ln>
            <a:solidFill>
              <a:schemeClr val="tx1"/>
            </a:solidFill>
          </a:ln>
        </p:spPr>
      </p:pic>
      <p:pic>
        <p:nvPicPr>
          <p:cNvPr id="45" name="図 44"/>
          <p:cNvPicPr>
            <a:picLocks noChangeAspect="1"/>
          </p:cNvPicPr>
          <p:nvPr/>
        </p:nvPicPr>
        <p:blipFill rotWithShape="1">
          <a:blip r:embed="rId5" cstate="print">
            <a:extLst>
              <a:ext uri="{28A0092B-C50C-407E-A947-70E740481C1C}">
                <a14:useLocalDpi xmlns:a14="http://schemas.microsoft.com/office/drawing/2010/main"/>
              </a:ext>
            </a:extLst>
          </a:blip>
          <a:srcRect t="35986" b="16440"/>
          <a:stretch/>
        </p:blipFill>
        <p:spPr>
          <a:xfrm>
            <a:off x="495000" y="4381916"/>
            <a:ext cx="1793329" cy="1813783"/>
          </a:xfrm>
          <a:prstGeom prst="rect">
            <a:avLst/>
          </a:prstGeom>
          <a:ln>
            <a:solidFill>
              <a:schemeClr val="tx1"/>
            </a:solidFill>
          </a:ln>
        </p:spPr>
      </p:pic>
      <p:sp>
        <p:nvSpPr>
          <p:cNvPr id="58" name="フローチャート: せん孔テープ 57">
            <a:extLst>
              <a:ext uri="{FF2B5EF4-FFF2-40B4-BE49-F238E27FC236}">
                <a16:creationId xmlns:a16="http://schemas.microsoft.com/office/drawing/2014/main" id="{FEC18A85-9E29-1455-E291-FDE51C2A8A69}"/>
              </a:ext>
            </a:extLst>
          </p:cNvPr>
          <p:cNvSpPr/>
          <p:nvPr/>
        </p:nvSpPr>
        <p:spPr>
          <a:xfrm>
            <a:off x="482523" y="4018761"/>
            <a:ext cx="1816823" cy="804672"/>
          </a:xfrm>
          <a:prstGeom prst="flowChartPunchedTape">
            <a:avLst/>
          </a:prstGeom>
          <a:solidFill>
            <a:srgbClr val="009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中略</a:t>
            </a:r>
          </a:p>
        </p:txBody>
      </p:sp>
      <p:grpSp>
        <p:nvGrpSpPr>
          <p:cNvPr id="15" name="図形グループ 67">
            <a:extLst>
              <a:ext uri="{FF2B5EF4-FFF2-40B4-BE49-F238E27FC236}">
                <a16:creationId xmlns:a16="http://schemas.microsoft.com/office/drawing/2014/main" id="{8A537077-07B4-1B95-D8DE-1932F7F60C15}"/>
              </a:ext>
            </a:extLst>
          </p:cNvPr>
          <p:cNvGrpSpPr/>
          <p:nvPr/>
        </p:nvGrpSpPr>
        <p:grpSpPr>
          <a:xfrm>
            <a:off x="322176" y="2651168"/>
            <a:ext cx="296587" cy="293005"/>
            <a:chOff x="2897417" y="3995693"/>
            <a:chExt cx="296587" cy="293005"/>
          </a:xfrm>
        </p:grpSpPr>
        <p:sp>
          <p:nvSpPr>
            <p:cNvPr id="16" name="円/楕円 68">
              <a:extLst>
                <a:ext uri="{FF2B5EF4-FFF2-40B4-BE49-F238E27FC236}">
                  <a16:creationId xmlns:a16="http://schemas.microsoft.com/office/drawing/2014/main" id="{AEB35426-190C-A744-F126-517AC2FC43C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6937C7F-EA86-4D0D-FEF1-44E7B80CC86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17C65917-AFD9-4DA3-90DF-BC20BDFB0F14}"/>
              </a:ext>
            </a:extLst>
          </p:cNvPr>
          <p:cNvSpPr/>
          <p:nvPr/>
        </p:nvSpPr>
        <p:spPr>
          <a:xfrm>
            <a:off x="534916" y="5856132"/>
            <a:ext cx="1733680" cy="291102"/>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7" name="図形グループ 36"/>
          <p:cNvGrpSpPr/>
          <p:nvPr/>
        </p:nvGrpSpPr>
        <p:grpSpPr>
          <a:xfrm>
            <a:off x="781989" y="5725163"/>
            <a:ext cx="310499" cy="296161"/>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9" name="Picture 2">
            <a:extLst>
              <a:ext uri="{FF2B5EF4-FFF2-40B4-BE49-F238E27FC236}">
                <a16:creationId xmlns:a16="http://schemas.microsoft.com/office/drawing/2014/main" id="{463EFE04-97D2-3F7A-BB80-640D2CC091D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 name="図 59">
            <a:extLst>
              <a:ext uri="{FF2B5EF4-FFF2-40B4-BE49-F238E27FC236}">
                <a16:creationId xmlns:a16="http://schemas.microsoft.com/office/drawing/2014/main" id="{08C09DAC-0A37-24F9-EABF-679A64C5126B}"/>
              </a:ext>
            </a:extLst>
          </p:cNvPr>
          <p:cNvPicPr>
            <a:picLocks noChangeAspect="1"/>
          </p:cNvPicPr>
          <p:nvPr/>
        </p:nvPicPr>
        <p:blipFill>
          <a:blip r:embed="rId7"/>
          <a:stretch>
            <a:fillRect/>
          </a:stretch>
        </p:blipFill>
        <p:spPr>
          <a:xfrm>
            <a:off x="4702137" y="2918991"/>
            <a:ext cx="1714290" cy="3273324"/>
          </a:xfrm>
          <a:prstGeom prst="rect">
            <a:avLst/>
          </a:prstGeom>
          <a:ln>
            <a:solidFill>
              <a:schemeClr val="tx1"/>
            </a:solidFill>
          </a:ln>
        </p:spPr>
      </p:pic>
      <p:pic>
        <p:nvPicPr>
          <p:cNvPr id="61" name="図 60">
            <a:extLst>
              <a:ext uri="{FF2B5EF4-FFF2-40B4-BE49-F238E27FC236}">
                <a16:creationId xmlns:a16="http://schemas.microsoft.com/office/drawing/2014/main" id="{858320E2-035B-33F0-26F0-D9B829E8BFAF}"/>
              </a:ext>
            </a:extLst>
          </p:cNvPr>
          <p:cNvPicPr>
            <a:picLocks noChangeAspect="1"/>
          </p:cNvPicPr>
          <p:nvPr/>
        </p:nvPicPr>
        <p:blipFill>
          <a:blip r:embed="rId8"/>
          <a:stretch>
            <a:fillRect/>
          </a:stretch>
        </p:blipFill>
        <p:spPr>
          <a:xfrm>
            <a:off x="2604756" y="2912420"/>
            <a:ext cx="1793329" cy="3274774"/>
          </a:xfrm>
          <a:prstGeom prst="rect">
            <a:avLst/>
          </a:prstGeom>
          <a:ln>
            <a:solidFill>
              <a:schemeClr val="tx1"/>
            </a:solidFill>
          </a:ln>
        </p:spPr>
      </p:pic>
      <p:sp>
        <p:nvSpPr>
          <p:cNvPr id="62" name="正方形/長方形 61">
            <a:extLst>
              <a:ext uri="{FF2B5EF4-FFF2-40B4-BE49-F238E27FC236}">
                <a16:creationId xmlns:a16="http://schemas.microsoft.com/office/drawing/2014/main" id="{FD3FDF8F-1698-A9A6-DC9D-C8BB6F98B988}"/>
              </a:ext>
            </a:extLst>
          </p:cNvPr>
          <p:cNvSpPr/>
          <p:nvPr/>
        </p:nvSpPr>
        <p:spPr>
          <a:xfrm>
            <a:off x="2603235" y="3303344"/>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4">
            <a:extLst>
              <a:ext uri="{FF2B5EF4-FFF2-40B4-BE49-F238E27FC236}">
                <a16:creationId xmlns:a16="http://schemas.microsoft.com/office/drawing/2014/main" id="{DB2E75C2-3147-0C9F-6025-C113A7175C82}"/>
              </a:ext>
            </a:extLst>
          </p:cNvPr>
          <p:cNvGrpSpPr/>
          <p:nvPr/>
        </p:nvGrpSpPr>
        <p:grpSpPr>
          <a:xfrm>
            <a:off x="2382880" y="3098162"/>
            <a:ext cx="296586" cy="293005"/>
            <a:chOff x="3546641" y="3995693"/>
            <a:chExt cx="296586" cy="293005"/>
          </a:xfrm>
        </p:grpSpPr>
        <p:sp>
          <p:nvSpPr>
            <p:cNvPr id="1024" name="円/楕円 65">
              <a:extLst>
                <a:ext uri="{FF2B5EF4-FFF2-40B4-BE49-F238E27FC236}">
                  <a16:creationId xmlns:a16="http://schemas.microsoft.com/office/drawing/2014/main" id="{1D2C613B-D538-E9B4-5364-D05FB282871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5" name="フリーフォーム 66">
              <a:extLst>
                <a:ext uri="{FF2B5EF4-FFF2-40B4-BE49-F238E27FC236}">
                  <a16:creationId xmlns:a16="http://schemas.microsoft.com/office/drawing/2014/main" id="{581793FA-C5F9-CD38-E344-92FFCAE10D3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27" name="図形グループ 61">
            <a:extLst>
              <a:ext uri="{FF2B5EF4-FFF2-40B4-BE49-F238E27FC236}">
                <a16:creationId xmlns:a16="http://schemas.microsoft.com/office/drawing/2014/main" id="{76B899D3-0F50-3E0F-2965-B50BD5521649}"/>
              </a:ext>
            </a:extLst>
          </p:cNvPr>
          <p:cNvGrpSpPr/>
          <p:nvPr/>
        </p:nvGrpSpPr>
        <p:grpSpPr>
          <a:xfrm>
            <a:off x="4617217" y="5464846"/>
            <a:ext cx="296586" cy="293005"/>
            <a:chOff x="4232441" y="3995693"/>
            <a:chExt cx="296586" cy="293005"/>
          </a:xfrm>
        </p:grpSpPr>
        <p:sp>
          <p:nvSpPr>
            <p:cNvPr id="1028" name="円/楕円 62">
              <a:extLst>
                <a:ext uri="{FF2B5EF4-FFF2-40B4-BE49-F238E27FC236}">
                  <a16:creationId xmlns:a16="http://schemas.microsoft.com/office/drawing/2014/main" id="{D6B8C2F8-A0C5-AFBC-7AFA-1F2BA50E31C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9" name="フリーフォーム 63">
              <a:extLst>
                <a:ext uri="{FF2B5EF4-FFF2-40B4-BE49-F238E27FC236}">
                  <a16:creationId xmlns:a16="http://schemas.microsoft.com/office/drawing/2014/main" id="{89A58D0E-F1C0-6F82-F762-4A75056978F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30" name="正方形/長方形 1029">
            <a:extLst>
              <a:ext uri="{FF2B5EF4-FFF2-40B4-BE49-F238E27FC236}">
                <a16:creationId xmlns:a16="http://schemas.microsoft.com/office/drawing/2014/main" id="{D87DF115-DBFF-5B57-BE7B-F7BEE870F794}"/>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31" name="図形グループ 58">
            <a:extLst>
              <a:ext uri="{FF2B5EF4-FFF2-40B4-BE49-F238E27FC236}">
                <a16:creationId xmlns:a16="http://schemas.microsoft.com/office/drawing/2014/main" id="{06FD6B82-A592-B219-395C-F14F5759C98C}"/>
              </a:ext>
            </a:extLst>
          </p:cNvPr>
          <p:cNvGrpSpPr/>
          <p:nvPr/>
        </p:nvGrpSpPr>
        <p:grpSpPr>
          <a:xfrm>
            <a:off x="6635589" y="2747663"/>
            <a:ext cx="296586" cy="293005"/>
            <a:chOff x="5101121" y="3995693"/>
            <a:chExt cx="296586" cy="293005"/>
          </a:xfrm>
        </p:grpSpPr>
        <p:sp>
          <p:nvSpPr>
            <p:cNvPr id="1032" name="円/楕円 59">
              <a:extLst>
                <a:ext uri="{FF2B5EF4-FFF2-40B4-BE49-F238E27FC236}">
                  <a16:creationId xmlns:a16="http://schemas.microsoft.com/office/drawing/2014/main" id="{8205BE42-558B-AC78-3EAF-7F722BFEBA1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フリーフォーム 60">
              <a:extLst>
                <a:ext uri="{FF2B5EF4-FFF2-40B4-BE49-F238E27FC236}">
                  <a16:creationId xmlns:a16="http://schemas.microsoft.com/office/drawing/2014/main" id="{8A97BD33-93C8-CE2A-7B45-C5C2A1C394D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3257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中程度の精度で自動的に生成された説明">
            <a:extLst>
              <a:ext uri="{FF2B5EF4-FFF2-40B4-BE49-F238E27FC236}">
                <a16:creationId xmlns:a16="http://schemas.microsoft.com/office/drawing/2014/main" id="{6C45F5E2-E439-F703-D1C0-BD1ACF6EC2DE}"/>
              </a:ext>
            </a:extLst>
          </p:cNvPr>
          <p:cNvPicPr>
            <a:picLocks noChangeAspect="1"/>
          </p:cNvPicPr>
          <p:nvPr/>
        </p:nvPicPr>
        <p:blipFill rotWithShape="1">
          <a:blip r:embed="rId3"/>
          <a:srcRect t="11463" b="5378"/>
          <a:stretch/>
        </p:blipFill>
        <p:spPr>
          <a:xfrm>
            <a:off x="2581716" y="2905261"/>
            <a:ext cx="1823689" cy="3287054"/>
          </a:xfrm>
          <a:prstGeom prst="rect">
            <a:avLst/>
          </a:prstGeom>
          <a:ln>
            <a:solidFill>
              <a:schemeClr val="tx1"/>
            </a:solidFill>
          </a:ln>
        </p:spPr>
      </p:pic>
      <p:pic>
        <p:nvPicPr>
          <p:cNvPr id="62" name="図 61" descr="「利用者情報登録　入力」画面の画像">
            <a:extLst>
              <a:ext uri="{FF2B5EF4-FFF2-40B4-BE49-F238E27FC236}">
                <a16:creationId xmlns:a16="http://schemas.microsoft.com/office/drawing/2014/main" id="{C439B425-A6D4-1C32-B6EA-ED3CBE8D50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39" b="10606"/>
          <a:stretch/>
        </p:blipFill>
        <p:spPr>
          <a:xfrm>
            <a:off x="500704" y="2905261"/>
            <a:ext cx="1800000" cy="3243446"/>
          </a:xfrm>
          <a:prstGeom prst="rect">
            <a:avLst/>
          </a:prstGeom>
          <a:ln w="9525">
            <a:solidFill>
              <a:schemeClr val="tx1">
                <a:lumMod val="50000"/>
                <a:lumOff val="50000"/>
              </a:schemeClr>
            </a:solidFill>
          </a:ln>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2" name="サブタイトル 2"/>
          <p:cNvSpPr>
            <a:spLocks noGrp="1"/>
          </p:cNvSpPr>
          <p:nvPr>
            <p:ph type="subTitle" idx="1"/>
          </p:nvPr>
        </p:nvSpPr>
        <p:spPr>
          <a:xfrm>
            <a:off x="517236" y="1393154"/>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4" name="Picture 2">
            <a:extLst>
              <a:ext uri="{FF2B5EF4-FFF2-40B4-BE49-F238E27FC236}">
                <a16:creationId xmlns:a16="http://schemas.microsoft.com/office/drawing/2014/main" id="{CC592574-2AD4-19B1-CA9B-C071465003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91672E2-ECDD-AB1E-C8EE-8BBFA2C7F019}"/>
              </a:ext>
            </a:extLst>
          </p:cNvPr>
          <p:cNvPicPr>
            <a:picLocks noChangeAspect="1"/>
          </p:cNvPicPr>
          <p:nvPr/>
        </p:nvPicPr>
        <p:blipFill>
          <a:blip r:embed="rId6"/>
          <a:stretch>
            <a:fillRect/>
          </a:stretch>
        </p:blipFill>
        <p:spPr>
          <a:xfrm>
            <a:off x="4702137" y="2918991"/>
            <a:ext cx="1714290" cy="3273324"/>
          </a:xfrm>
          <a:prstGeom prst="rect">
            <a:avLst/>
          </a:prstGeom>
          <a:ln>
            <a:solidFill>
              <a:schemeClr val="tx1"/>
            </a:solidFill>
          </a:ln>
        </p:spPr>
      </p:pic>
      <p:sp>
        <p:nvSpPr>
          <p:cNvPr id="8" name="テキスト ボックス 7">
            <a:extLst>
              <a:ext uri="{FF2B5EF4-FFF2-40B4-BE49-F238E27FC236}">
                <a16:creationId xmlns:a16="http://schemas.microsoft.com/office/drawing/2014/main" id="{47C952BC-7386-D2DB-95B1-9441405BCB46}"/>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2430A462-FE65-5A38-32A0-562480B158E8}"/>
              </a:ext>
            </a:extLst>
          </p:cNvPr>
          <p:cNvSpPr txBox="1"/>
          <p:nvPr/>
        </p:nvSpPr>
        <p:spPr>
          <a:xfrm>
            <a:off x="2536230" y="1882800"/>
            <a:ext cx="2047120" cy="113877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ja-JP" altLang="en-US" sz="1400" b="1" spc="-16" dirty="0">
                <a:latin typeface="メイリオ" panose="020B0604030504040204" pitchFamily="50" charset="-128"/>
                <a:ea typeface="メイリオ" panose="020B0604030504040204" pitchFamily="50" charset="-128"/>
                <a:cs typeface="AoyagiKouzanFontT"/>
              </a:rPr>
              <a:t>券面事項入力補助</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用のパスワード（数</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字４ケタ）を入力</a:t>
            </a:r>
          </a:p>
          <a:p>
            <a:pPr indent="-417600"/>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375E70BB-0943-05BC-56DD-BABC3D6DFC90}"/>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8E97178A-8079-E6DC-B967-B8096F84EE80}"/>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4" name="テキスト ボックス 13">
            <a:extLst>
              <a:ext uri="{FF2B5EF4-FFF2-40B4-BE49-F238E27FC236}">
                <a16:creationId xmlns:a16="http://schemas.microsoft.com/office/drawing/2014/main" id="{5747E5FB-AA69-12B5-74CE-B31C9DB08DAC}"/>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6" name="正方形/長方形 15">
            <a:extLst>
              <a:ext uri="{FF2B5EF4-FFF2-40B4-BE49-F238E27FC236}">
                <a16:creationId xmlns:a16="http://schemas.microsoft.com/office/drawing/2014/main" id="{900A668B-A2F2-484E-7DD2-4DF17A4F8A15}"/>
              </a:ext>
            </a:extLst>
          </p:cNvPr>
          <p:cNvSpPr/>
          <p:nvPr/>
        </p:nvSpPr>
        <p:spPr>
          <a:xfrm>
            <a:off x="2603235" y="3275213"/>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64">
            <a:extLst>
              <a:ext uri="{FF2B5EF4-FFF2-40B4-BE49-F238E27FC236}">
                <a16:creationId xmlns:a16="http://schemas.microsoft.com/office/drawing/2014/main" id="{E0BF8386-317E-C868-B49F-4687310D721F}"/>
              </a:ext>
            </a:extLst>
          </p:cNvPr>
          <p:cNvGrpSpPr/>
          <p:nvPr/>
        </p:nvGrpSpPr>
        <p:grpSpPr>
          <a:xfrm>
            <a:off x="2382880" y="3098162"/>
            <a:ext cx="296586" cy="293005"/>
            <a:chOff x="3546641" y="3995693"/>
            <a:chExt cx="296586" cy="293005"/>
          </a:xfrm>
        </p:grpSpPr>
        <p:sp>
          <p:nvSpPr>
            <p:cNvPr id="18" name="円/楕円 65">
              <a:extLst>
                <a:ext uri="{FF2B5EF4-FFF2-40B4-BE49-F238E27FC236}">
                  <a16:creationId xmlns:a16="http://schemas.microsoft.com/office/drawing/2014/main" id="{29DEE76D-1496-870B-CE1C-1FA96EFAED7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66">
              <a:extLst>
                <a:ext uri="{FF2B5EF4-FFF2-40B4-BE49-F238E27FC236}">
                  <a16:creationId xmlns:a16="http://schemas.microsoft.com/office/drawing/2014/main" id="{D5A802FD-A409-A88D-7976-166936FB45C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図形グループ 61">
            <a:extLst>
              <a:ext uri="{FF2B5EF4-FFF2-40B4-BE49-F238E27FC236}">
                <a16:creationId xmlns:a16="http://schemas.microsoft.com/office/drawing/2014/main" id="{D85DBC6B-8379-6AA5-F8C7-7FD26DB6C756}"/>
              </a:ext>
            </a:extLst>
          </p:cNvPr>
          <p:cNvGrpSpPr/>
          <p:nvPr/>
        </p:nvGrpSpPr>
        <p:grpSpPr>
          <a:xfrm>
            <a:off x="4617217" y="5464846"/>
            <a:ext cx="296586" cy="293005"/>
            <a:chOff x="4232441" y="3995693"/>
            <a:chExt cx="296586" cy="293005"/>
          </a:xfrm>
        </p:grpSpPr>
        <p:sp>
          <p:nvSpPr>
            <p:cNvPr id="45" name="円/楕円 62">
              <a:extLst>
                <a:ext uri="{FF2B5EF4-FFF2-40B4-BE49-F238E27FC236}">
                  <a16:creationId xmlns:a16="http://schemas.microsoft.com/office/drawing/2014/main" id="{FBDB7FD8-85BE-EFFB-9076-C79B7BBFB5F7}"/>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3">
              <a:extLst>
                <a:ext uri="{FF2B5EF4-FFF2-40B4-BE49-F238E27FC236}">
                  <a16:creationId xmlns:a16="http://schemas.microsoft.com/office/drawing/2014/main" id="{2E8BD531-F3E2-6F48-76A5-5E94DC0D0CB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7" name="正方形/長方形 46">
            <a:extLst>
              <a:ext uri="{FF2B5EF4-FFF2-40B4-BE49-F238E27FC236}">
                <a16:creationId xmlns:a16="http://schemas.microsoft.com/office/drawing/2014/main" id="{1F2B1F02-44A4-387D-8C0E-71BBF9730DFA}"/>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58">
            <a:extLst>
              <a:ext uri="{FF2B5EF4-FFF2-40B4-BE49-F238E27FC236}">
                <a16:creationId xmlns:a16="http://schemas.microsoft.com/office/drawing/2014/main" id="{84D8058F-0254-1645-B4CB-B5E0C7A070D4}"/>
              </a:ext>
            </a:extLst>
          </p:cNvPr>
          <p:cNvGrpSpPr/>
          <p:nvPr/>
        </p:nvGrpSpPr>
        <p:grpSpPr>
          <a:xfrm>
            <a:off x="6635589" y="2747663"/>
            <a:ext cx="296586" cy="293005"/>
            <a:chOff x="5101121" y="3995693"/>
            <a:chExt cx="296586" cy="293005"/>
          </a:xfrm>
        </p:grpSpPr>
        <p:sp>
          <p:nvSpPr>
            <p:cNvPr id="49" name="円/楕円 59">
              <a:extLst>
                <a:ext uri="{FF2B5EF4-FFF2-40B4-BE49-F238E27FC236}">
                  <a16:creationId xmlns:a16="http://schemas.microsoft.com/office/drawing/2014/main" id="{BCC96216-7465-A5B5-42D4-E574EFC6A9B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60">
              <a:extLst>
                <a:ext uri="{FF2B5EF4-FFF2-40B4-BE49-F238E27FC236}">
                  <a16:creationId xmlns:a16="http://schemas.microsoft.com/office/drawing/2014/main" id="{3A4722FE-5A97-3BED-B9E6-9A276A659A4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6712EBA7-96D4-8B98-D819-25B93516C2C7}"/>
              </a:ext>
            </a:extLst>
          </p:cNvPr>
          <p:cNvSpPr/>
          <p:nvPr/>
        </p:nvSpPr>
        <p:spPr>
          <a:xfrm>
            <a:off x="512881" y="5701894"/>
            <a:ext cx="1787821" cy="32482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8" name="図形グループ 36">
            <a:extLst>
              <a:ext uri="{FF2B5EF4-FFF2-40B4-BE49-F238E27FC236}">
                <a16:creationId xmlns:a16="http://schemas.microsoft.com/office/drawing/2014/main" id="{D694AFCC-D5A4-2790-E717-A94882CCCE69}"/>
              </a:ext>
            </a:extLst>
          </p:cNvPr>
          <p:cNvGrpSpPr/>
          <p:nvPr/>
        </p:nvGrpSpPr>
        <p:grpSpPr>
          <a:xfrm>
            <a:off x="473513" y="5416688"/>
            <a:ext cx="310499" cy="296161"/>
            <a:chOff x="2897417" y="3995693"/>
            <a:chExt cx="296587" cy="293005"/>
          </a:xfrm>
        </p:grpSpPr>
        <p:sp>
          <p:nvSpPr>
            <p:cNvPr id="59" name="円/楕円 37">
              <a:extLst>
                <a:ext uri="{FF2B5EF4-FFF2-40B4-BE49-F238E27FC236}">
                  <a16:creationId xmlns:a16="http://schemas.microsoft.com/office/drawing/2014/main" id="{2E86EBD2-AD0F-39A7-0348-54E36F52233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53296FE-1D18-DC9F-55FA-913E2128EF7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836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2" name="図形グループ 1" descr="「ご利用者情報」の登録画面の下部の画面の画像"/>
          <p:cNvGrpSpPr>
            <a:grpSpLocks noChangeAspect="1"/>
          </p:cNvGrpSpPr>
          <p:nvPr/>
        </p:nvGrpSpPr>
        <p:grpSpPr>
          <a:xfrm>
            <a:off x="6180626" y="2256212"/>
            <a:ext cx="2340000" cy="3126665"/>
            <a:chOff x="6239893" y="2129213"/>
            <a:chExt cx="2526907" cy="3376407"/>
          </a:xfrm>
        </p:grpSpPr>
        <p:grpSp>
          <p:nvGrpSpPr>
            <p:cNvPr id="16" name="グループ化 15"/>
            <p:cNvGrpSpPr>
              <a:grpSpLocks noChangeAspect="1"/>
            </p:cNvGrpSpPr>
            <p:nvPr/>
          </p:nvGrpSpPr>
          <p:grpSpPr>
            <a:xfrm>
              <a:off x="6239893" y="2151610"/>
              <a:ext cx="2520001" cy="3185962"/>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246800" y="2129213"/>
              <a:ext cx="2520000" cy="337640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押して該当項目入力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cstate="print">
            <a:extLst>
              <a:ext uri="{28A0092B-C50C-407E-A947-70E740481C1C}">
                <a14:useLocalDpi xmlns:a14="http://schemas.microsoft.com/office/drawing/2010/main"/>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512095" y="1808607"/>
            <a:ext cx="28080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タップして、該当する内容を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p>
          <a:p>
            <a:pPr lvl="0">
              <a:defRPr/>
            </a:pPr>
            <a:r>
              <a:rPr lang="ja-JP" altLang="en-US" sz="2000" b="1" dirty="0">
                <a:solidFill>
                  <a:prstClr val="black"/>
                </a:solidFill>
                <a:latin typeface="Meiryo" charset="-128"/>
                <a:ea typeface="Meiryo" charset="-128"/>
                <a:cs typeface="Meiryo" charset="-128"/>
              </a:rPr>
              <a:t>を押す</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grpSp>
        <p:nvGrpSpPr>
          <p:cNvPr id="2" name="図形グループ 1" descr="「利用者情報登録　内容確認」の画面の画像"/>
          <p:cNvGrpSpPr>
            <a:grpSpLocks noChangeAspect="1"/>
          </p:cNvGrpSpPr>
          <p:nvPr/>
        </p:nvGrpSpPr>
        <p:grpSpPr>
          <a:xfrm>
            <a:off x="3311628" y="1987193"/>
            <a:ext cx="2340000" cy="4131246"/>
            <a:chOff x="3260826" y="1834792"/>
            <a:chExt cx="2520000" cy="4449034"/>
          </a:xfrm>
        </p:grpSpPr>
        <p:pic>
          <p:nvPicPr>
            <p:cNvPr id="13" name="図 12"/>
            <p:cNvPicPr>
              <a:picLocks noChangeAspect="1"/>
            </p:cNvPicPr>
            <p:nvPr/>
          </p:nvPicPr>
          <p:blipFill rotWithShape="1">
            <a:blip r:embed="rId3" cstate="print">
              <a:extLst>
                <a:ext uri="{28A0092B-C50C-407E-A947-70E740481C1C}">
                  <a14:useLocalDpi xmlns:a14="http://schemas.microsoft.com/office/drawing/2010/main"/>
                </a:ext>
              </a:extLst>
            </a:blip>
            <a:srcRect l="1" t="23279" r="1327" b="60670"/>
            <a:stretch/>
          </p:blipFill>
          <p:spPr>
            <a:xfrm>
              <a:off x="3260826" y="5382783"/>
              <a:ext cx="2520000" cy="894469"/>
            </a:xfrm>
            <a:prstGeom prst="rect">
              <a:avLst/>
            </a:prstGeom>
          </p:spPr>
        </p:pic>
        <p:pic>
          <p:nvPicPr>
            <p:cNvPr id="14" name="図 13"/>
            <p:cNvPicPr>
              <a:picLocks noChangeAspect="1"/>
            </p:cNvPicPr>
            <p:nvPr/>
          </p:nvPicPr>
          <p:blipFill rotWithShape="1">
            <a:blip r:embed="rId4" cstate="print">
              <a:extLst>
                <a:ext uri="{28A0092B-C50C-407E-A947-70E740481C1C}">
                  <a14:useLocalDpi xmlns:a14="http://schemas.microsoft.com/office/drawing/2010/main"/>
                </a:ext>
              </a:extLst>
            </a:blip>
            <a:srcRect t="21888" b="11019"/>
            <a:stretch/>
          </p:blipFill>
          <p:spPr>
            <a:xfrm>
              <a:off x="3260826" y="1834792"/>
              <a:ext cx="2520000" cy="3689245"/>
            </a:xfrm>
            <a:prstGeom prst="rect">
              <a:avLst/>
            </a:prstGeom>
          </p:spPr>
        </p:pic>
        <p:sp>
          <p:nvSpPr>
            <p:cNvPr id="15" name="正方形/長方形 14"/>
            <p:cNvSpPr/>
            <p:nvPr/>
          </p:nvSpPr>
          <p:spPr>
            <a:xfrm>
              <a:off x="3260826" y="1841426"/>
              <a:ext cx="2520000" cy="4442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descr="「利用者情報登録　内容確認」の画面の下部の画像"/>
          <p:cNvGrpSpPr/>
          <p:nvPr/>
        </p:nvGrpSpPr>
        <p:grpSpPr>
          <a:xfrm>
            <a:off x="6196019" y="1988868"/>
            <a:ext cx="2350236" cy="4207294"/>
            <a:chOff x="182171" y="119611"/>
            <a:chExt cx="2350236" cy="4245584"/>
          </a:xfrm>
        </p:grpSpPr>
        <p:pic>
          <p:nvPicPr>
            <p:cNvPr id="17" name="図 16"/>
            <p:cNvPicPr>
              <a:picLocks noChangeAspect="1"/>
            </p:cNvPicPr>
            <p:nvPr/>
          </p:nvPicPr>
          <p:blipFill rotWithShape="1">
            <a:blip r:embed="rId5" cstate="print">
              <a:extLst>
                <a:ext uri="{28A0092B-C50C-407E-A947-70E740481C1C}">
                  <a14:useLocalDpi xmlns:a14="http://schemas.microsoft.com/office/drawing/2010/main"/>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18" name="図 17"/>
            <p:cNvPicPr>
              <a:picLocks noChangeAspect="1"/>
            </p:cNvPicPr>
            <p:nvPr/>
          </p:nvPicPr>
          <p:blipFill rotWithShape="1">
            <a:blip r:embed="rId6" cstate="print">
              <a:extLst>
                <a:ext uri="{28A0092B-C50C-407E-A947-70E740481C1C}">
                  <a14:useLocalDpi xmlns:a14="http://schemas.microsoft.com/office/drawing/2010/main"/>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3" cstate="print">
            <a:extLst>
              <a:ext uri="{28A0092B-C50C-407E-A947-70E740481C1C}">
                <a14:useLocalDpi xmlns:a14="http://schemas.microsoft.com/office/drawing/2010/main"/>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grpSp>
        <p:nvGrpSpPr>
          <p:cNvPr id="12" name="グループ化 11" descr="「利用者情報登録完了・つながる設定」の画面の画像"/>
          <p:cNvGrpSpPr>
            <a:grpSpLocks noChangeAspect="1"/>
          </p:cNvGrpSpPr>
          <p:nvPr/>
        </p:nvGrpSpPr>
        <p:grpSpPr>
          <a:xfrm>
            <a:off x="3282820" y="2011087"/>
            <a:ext cx="2312064" cy="4297056"/>
            <a:chOff x="1" y="-1"/>
            <a:chExt cx="2491199" cy="4629997"/>
          </a:xfrm>
        </p:grpSpPr>
        <p:grpSp>
          <p:nvGrpSpPr>
            <p:cNvPr id="13" name="グループ化 12"/>
            <p:cNvGrpSpPr>
              <a:grpSpLocks noChangeAspect="1"/>
            </p:cNvGrpSpPr>
            <p:nvPr/>
          </p:nvGrpSpPr>
          <p:grpSpPr>
            <a:xfrm>
              <a:off x="1" y="-1"/>
              <a:ext cx="2491199" cy="4629997"/>
              <a:chOff x="0" y="0"/>
              <a:chExt cx="2520000" cy="4697507"/>
            </a:xfrm>
          </p:grpSpPr>
          <p:grpSp>
            <p:nvGrpSpPr>
              <p:cNvPr id="19" name="グループ化 18"/>
              <p:cNvGrpSpPr>
                <a:grpSpLocks noChangeAspect="1"/>
              </p:cNvGrpSpPr>
              <p:nvPr/>
            </p:nvGrpSpPr>
            <p:grpSpPr>
              <a:xfrm>
                <a:off x="0" y="0"/>
                <a:ext cx="2520000" cy="4697507"/>
                <a:chOff x="0" y="0"/>
                <a:chExt cx="4528800" cy="8442092"/>
              </a:xfrm>
            </p:grpSpPr>
            <p:pic>
              <p:nvPicPr>
                <p:cNvPr id="21" name="図 20"/>
                <p:cNvPicPr>
                  <a:picLocks noChangeAspect="1"/>
                </p:cNvPicPr>
                <p:nvPr/>
              </p:nvPicPr>
              <p:blipFill rotWithShape="1">
                <a:blip r:embed="rId4" cstate="print">
                  <a:extLst>
                    <a:ext uri="{28A0092B-C50C-407E-A947-70E740481C1C}">
                      <a14:useLocalDpi xmlns:a14="http://schemas.microsoft.com/office/drawing/2010/main"/>
                    </a:ext>
                  </a:extLst>
                </a:blip>
                <a:srcRect t="21836" b="20909"/>
                <a:stretch/>
              </p:blipFill>
              <p:spPr>
                <a:xfrm>
                  <a:off x="0" y="0"/>
                  <a:ext cx="4528800" cy="5611905"/>
                </a:xfrm>
                <a:prstGeom prst="rect">
                  <a:avLst/>
                </a:prstGeom>
              </p:spPr>
            </p:pic>
            <p:pic>
              <p:nvPicPr>
                <p:cNvPr id="23" name="図 22"/>
                <p:cNvPicPr>
                  <a:picLocks noChangeAspect="1"/>
                </p:cNvPicPr>
                <p:nvPr/>
              </p:nvPicPr>
              <p:blipFill rotWithShape="1">
                <a:blip r:embed="rId5" cstate="print">
                  <a:extLst>
                    <a:ext uri="{28A0092B-C50C-407E-A947-70E740481C1C}">
                      <a14:useLocalDpi xmlns:a14="http://schemas.microsoft.com/office/drawing/2010/main"/>
                    </a:ext>
                  </a:extLst>
                </a:blip>
                <a:srcRect t="9893" r="2590" b="60097"/>
                <a:stretch/>
              </p:blipFill>
              <p:spPr>
                <a:xfrm>
                  <a:off x="0" y="5423650"/>
                  <a:ext cx="4527175" cy="3018442"/>
                </a:xfrm>
                <a:prstGeom prst="rect">
                  <a:avLst/>
                </a:prstGeom>
              </p:spPr>
            </p:pic>
          </p:grpSp>
          <p:sp>
            <p:nvSpPr>
              <p:cNvPr id="20" name="テキスト ボックス 54"/>
              <p:cNvSpPr txBox="1"/>
              <p:nvPr/>
            </p:nvSpPr>
            <p:spPr>
              <a:xfrm>
                <a:off x="215153" y="4374673"/>
                <a:ext cx="1922646" cy="242046"/>
              </a:xfrm>
              <a:prstGeom prst="rect">
                <a:avLst/>
              </a:prstGeom>
              <a:solidFill>
                <a:schemeClr val="accent5">
                  <a:lumMod val="40000"/>
                  <a:lumOff val="60000"/>
                </a:schemeClr>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1000" dirty="0">
                    <a:latin typeface="メイリオ" panose="020B0604030504040204" pitchFamily="50" charset="-128"/>
                    <a:ea typeface="メイリオ" panose="020B0604030504040204" pitchFamily="50" charset="-128"/>
                  </a:rPr>
                  <a:t>16</a:t>
                </a:r>
                <a:r>
                  <a:rPr kumimoji="1" lang="ja-JP" altLang="en-US" sz="1000" dirty="0">
                    <a:latin typeface="メイリオ" panose="020B0604030504040204" pitchFamily="50" charset="-128"/>
                    <a:ea typeface="メイリオ" panose="020B0604030504040204" pitchFamily="50" charset="-128"/>
                  </a:rPr>
                  <a:t>桁の番号が表示されます</a:t>
                </a:r>
              </a:p>
            </p:txBody>
          </p:sp>
        </p:grpSp>
        <p:sp>
          <p:nvSpPr>
            <p:cNvPr id="14" name="角丸四角形 13"/>
            <p:cNvSpPr/>
            <p:nvPr/>
          </p:nvSpPr>
          <p:spPr>
            <a:xfrm>
              <a:off x="510988" y="2288309"/>
              <a:ext cx="1461247" cy="15188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5" name="角丸四角形 14"/>
            <p:cNvSpPr/>
            <p:nvPr/>
          </p:nvSpPr>
          <p:spPr>
            <a:xfrm>
              <a:off x="936171" y="2459666"/>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6" name="角丸四角形 15"/>
            <p:cNvSpPr/>
            <p:nvPr/>
          </p:nvSpPr>
          <p:spPr>
            <a:xfrm>
              <a:off x="1145178" y="2460178"/>
              <a:ext cx="113212" cy="1311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7" name="角丸四角形 16"/>
            <p:cNvSpPr/>
            <p:nvPr/>
          </p:nvSpPr>
          <p:spPr>
            <a:xfrm>
              <a:off x="762001" y="2460178"/>
              <a:ext cx="91439" cy="12960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18" name="角丸四角形 17"/>
            <p:cNvSpPr/>
            <p:nvPr/>
          </p:nvSpPr>
          <p:spPr>
            <a:xfrm>
              <a:off x="409303" y="2599508"/>
              <a:ext cx="191589" cy="14420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662541"/>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cstate="print">
            <a:extLst>
              <a:ext uri="{28A0092B-C50C-407E-A947-70E740481C1C}">
                <a14:useLocalDpi xmlns:a14="http://schemas.microsoft.com/office/drawing/2010/main"/>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grpSp>
        <p:nvGrpSpPr>
          <p:cNvPr id="4" name="図形グループ 3" descr="生年月日を入力する画面の画像"/>
          <p:cNvGrpSpPr>
            <a:grpSpLocks noChangeAspect="1"/>
          </p:cNvGrpSpPr>
          <p:nvPr/>
        </p:nvGrpSpPr>
        <p:grpSpPr>
          <a:xfrm>
            <a:off x="6160571" y="1993337"/>
            <a:ext cx="2376000" cy="3582638"/>
            <a:chOff x="6092837" y="1976403"/>
            <a:chExt cx="2559901" cy="3859932"/>
          </a:xfrm>
        </p:grpSpPr>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41176" r="1818" b="21747"/>
            <a:stretch/>
          </p:blipFill>
          <p:spPr>
            <a:xfrm>
              <a:off x="6101545" y="2005617"/>
              <a:ext cx="2520000" cy="2053421"/>
            </a:xfrm>
            <a:prstGeom prst="rect">
              <a:avLst/>
            </a:prstGeom>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a:ext>
              </a:extLst>
            </a:blip>
            <a:srcRect t="41800" r="1625" b="26114"/>
            <a:stretch/>
          </p:blipFill>
          <p:spPr>
            <a:xfrm>
              <a:off x="6092837" y="4062635"/>
              <a:ext cx="2520000" cy="1773700"/>
            </a:xfrm>
            <a:prstGeom prst="rect">
              <a:avLst/>
            </a:prstGeom>
          </p:spPr>
        </p:pic>
        <p:sp>
          <p:nvSpPr>
            <p:cNvPr id="2" name="正方形/長方形 1"/>
            <p:cNvSpPr/>
            <p:nvPr/>
          </p:nvSpPr>
          <p:spPr>
            <a:xfrm>
              <a:off x="6125538" y="1976403"/>
              <a:ext cx="2527200" cy="3830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3840349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3" name="図 2">
            <a:extLst>
              <a:ext uri="{FF2B5EF4-FFF2-40B4-BE49-F238E27FC236}">
                <a16:creationId xmlns:a16="http://schemas.microsoft.com/office/drawing/2014/main" id="{2E518DE6-102B-4F47-A6A4-A47C1C5A7F2B}"/>
              </a:ext>
            </a:extLst>
          </p:cNvPr>
          <p:cNvPicPr>
            <a:picLocks noChangeAspect="1"/>
          </p:cNvPicPr>
          <p:nvPr/>
        </p:nvPicPr>
        <p:blipFill>
          <a:blip r:embed="rId4"/>
          <a:stretch>
            <a:fillRect/>
          </a:stretch>
        </p:blipFill>
        <p:spPr>
          <a:xfrm>
            <a:off x="1192133" y="4305034"/>
            <a:ext cx="6243441" cy="1929635"/>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2"/>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51" name="think-cell スライド" r:id="rId5" imgW="554" imgH="551" progId="TCLayout.ActiveDocument.1">
                  <p:embed/>
                </p:oleObj>
              </mc:Choice>
              <mc:Fallback>
                <p:oleObj name="think-cell スライド" r:id="rId5" imgW="554" imgH="551" progId="TCLayout.ActiveDocument.1">
                  <p:embed/>
                  <p:pic>
                    <p:nvPicPr>
                      <p:cNvPr id="5" name="オブジェクト 4" hidden="1">
                        <a:extLst>
                          <a:ext uri="{FF2B5EF4-FFF2-40B4-BE49-F238E27FC236}">
                            <a16:creationId xmlns:a16="http://schemas.microsoft.com/office/drawing/2014/main" id="{68780056-047B-44D5-A5CB-7F18AE71A2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7">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2"/>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5" name="think-cell スライド" r:id="rId5" imgW="469" imgH="470" progId="TCLayout.ActiveDocument.1">
                  <p:embed/>
                </p:oleObj>
              </mc:Choice>
              <mc:Fallback>
                <p:oleObj name="think-cell スライド" r:id="rId5"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21123" y="3061807"/>
              <a:ext cx="528757" cy="719764"/>
            </a:xfrm>
            <a:prstGeom prst="rect">
              <a:avLst/>
            </a:prstGeom>
          </p:spPr>
        </p:pic>
      </p:grpSp>
      <p:sp>
        <p:nvSpPr>
          <p:cNvPr id="10" name="正方形/長方形 9"/>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正方形/長方形 5"/>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2"/>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9" name="think-cell スライド" r:id="rId5" imgW="469" imgH="470" progId="TCLayout.ActiveDocument.1">
                  <p:embed/>
                </p:oleObj>
              </mc:Choice>
              <mc:Fallback>
                <p:oleObj name="think-cell スライド" r:id="rId5"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10">
            <a:extLst>
              <a:ext uri="{28A0092B-C50C-407E-A947-70E740481C1C}">
                <a14:useLocalDpi xmlns:a14="http://schemas.microsoft.com/office/drawing/2010/main"/>
              </a:ext>
            </a:extLst>
          </a:blip>
          <a:srcRect l="7542" t="745" r="4679" b="3768"/>
          <a:stretch/>
        </p:blipFill>
        <p:spPr>
          <a:xfrm>
            <a:off x="976406" y="5014790"/>
            <a:ext cx="586095" cy="918089"/>
          </a:xfrm>
          <a:prstGeom prst="rect">
            <a:avLst/>
          </a:prstGeom>
        </p:spPr>
      </p:pic>
      <p:sp>
        <p:nvSpPr>
          <p:cNvPr id="12" name="正方形/長方形 11"/>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19" name="正方形/長方形 1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49891" y="4546147"/>
            <a:ext cx="1277879" cy="1456167"/>
          </a:xfrm>
          <a:prstGeom prst="rect">
            <a:avLst/>
          </a:prstGeom>
        </p:spPr>
      </p:pic>
      <p:sp>
        <p:nvSpPr>
          <p:cNvPr id="9" name="正方形/長方形 8"/>
          <p:cNvSpPr/>
          <p:nvPr/>
        </p:nvSpPr>
        <p:spPr>
          <a:xfrm>
            <a:off x="-1868557" y="0"/>
            <a:ext cx="1659835" cy="1143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bg1"/>
                </a:solidFill>
                <a:latin typeface="メイリオ" panose="020B0604030504040204" pitchFamily="50" charset="-128"/>
                <a:ea typeface="メイリオ" panose="020B0604030504040204" pitchFamily="50" charset="-128"/>
              </a:rPr>
              <a:t>改編</a:t>
            </a:r>
            <a:r>
              <a:rPr kumimoji="1" lang="ja-JP" altLang="en-US" sz="2800" b="1" dirty="0">
                <a:solidFill>
                  <a:schemeClr val="bg1"/>
                </a:solidFill>
                <a:latin typeface="メイリオ" panose="020B0604030504040204" pitchFamily="50" charset="-128"/>
                <a:ea typeface="メイリオ" panose="020B0604030504040204" pitchFamily="50" charset="-128"/>
              </a:rPr>
              <a:t>禁止</a:t>
            </a:r>
          </a:p>
        </p:txBody>
      </p:sp>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a3e5486-f565-4b70-b8cd-b2580fa9650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AAFCB8437B1E864684E74153A94D7C50" ma:contentTypeVersion="13" ma:contentTypeDescription="新しいドキュメントを作成します。" ma:contentTypeScope="" ma:versionID="34509c85802fcbb7e6fc7de0cf0697de">
  <xsd:schema xmlns:xsd="http://www.w3.org/2001/XMLSchema" xmlns:xs="http://www.w3.org/2001/XMLSchema" xmlns:p="http://schemas.microsoft.com/office/2006/metadata/properties" xmlns:ns2="aa3e5486-f565-4b70-b8cd-b2580fa9650e" xmlns:ns3="51481485-1342-441f-aecd-49153fe587bb" targetNamespace="http://schemas.microsoft.com/office/2006/metadata/properties" ma:root="true" ma:fieldsID="00fd17a001effaa86fff4bd46e317877" ns2:_="" ns3:_="">
    <xsd:import namespace="aa3e5486-f565-4b70-b8cd-b2580fa9650e"/>
    <xsd:import namespace="51481485-1342-441f-aecd-49153fe587b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e5486-f565-4b70-b8cd-b2580fa96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481485-1342-441f-aecd-49153fe587bb"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E1FE5D-8E54-4EAD-BFFF-E1E5B8200A23}">
  <ds:schemaRefs>
    <ds:schemaRef ds:uri="http://schemas.microsoft.com/office/2006/metadata/properties"/>
    <ds:schemaRef ds:uri="http://schemas.microsoft.com/office/infopath/2007/PartnerControls"/>
    <ds:schemaRef ds:uri="aa3e5486-f565-4b70-b8cd-b2580fa9650e"/>
  </ds:schemaRefs>
</ds:datastoreItem>
</file>

<file path=customXml/itemProps2.xml><?xml version="1.0" encoding="utf-8"?>
<ds:datastoreItem xmlns:ds="http://schemas.openxmlformats.org/officeDocument/2006/customXml" ds:itemID="{2780BF58-219E-4250-8B29-3EBDCC1B8ACF}">
  <ds:schemaRefs>
    <ds:schemaRef ds:uri="http://schemas.microsoft.com/sharepoint/v3/contenttype/forms"/>
  </ds:schemaRefs>
</ds:datastoreItem>
</file>

<file path=customXml/itemProps3.xml><?xml version="1.0" encoding="utf-8"?>
<ds:datastoreItem xmlns:ds="http://schemas.openxmlformats.org/officeDocument/2006/customXml" ds:itemID="{9DF56A6E-A81A-4825-87CD-430658420D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3e5486-f565-4b70-b8cd-b2580fa9650e"/>
    <ds:schemaRef ds:uri="51481485-1342-441f-aecd-49153fe58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2921</Words>
  <Application>Microsoft Office PowerPoint</Application>
  <PresentationFormat>画面に合わせる (4:3)</PresentationFormat>
  <Paragraphs>494</Paragraphs>
  <Slides>30</Slides>
  <Notes>30</Notes>
  <HiddenSlides>0</HiddenSlides>
  <MMClips>0</MMClips>
  <ScaleCrop>false</ScaleCrop>
  <HeadingPairs>
    <vt:vector size="8" baseType="variant">
      <vt:variant>
        <vt:lpstr>使用されているフォント</vt:lpstr>
      </vt:variant>
      <vt:variant>
        <vt:i4>14</vt:i4>
      </vt:variant>
      <vt:variant>
        <vt:lpstr>テーマ</vt:lpstr>
      </vt:variant>
      <vt:variant>
        <vt:i4>1</vt:i4>
      </vt:variant>
      <vt:variant>
        <vt:lpstr>埋め込まれた OLE サーバー</vt:lpstr>
      </vt:variant>
      <vt:variant>
        <vt:i4>1</vt:i4>
      </vt:variant>
      <vt:variant>
        <vt:lpstr>スライド タイトル</vt:lpstr>
      </vt:variant>
      <vt:variant>
        <vt:i4>30</vt:i4>
      </vt:variant>
    </vt:vector>
  </HeadingPairs>
  <TitlesOfParts>
    <vt:vector size="46" baseType="lpstr">
      <vt:lpstr>AoyagiKouzanFontT</vt:lpstr>
      <vt:lpstr>Meiryo UI</vt:lpstr>
      <vt:lpstr>SimSun</vt:lpstr>
      <vt:lpstr>Yu Gothic UI</vt:lpstr>
      <vt:lpstr>Meiryo</vt:lpstr>
      <vt:lpstr>Meiryo</vt:lpstr>
      <vt:lpstr>游ゴシック</vt:lpstr>
      <vt:lpstr>游ゴシック</vt:lpstr>
      <vt:lpstr>游ゴシック Light</vt:lpstr>
      <vt:lpstr>Arial</vt:lpstr>
      <vt:lpstr>Calibri</vt:lpstr>
      <vt:lpstr>Calibri Light</vt:lpstr>
      <vt:lpstr>Courier New</vt:lpstr>
      <vt:lpstr>Times New Roman</vt:lpstr>
      <vt:lpstr>ホワイト</vt:lpstr>
      <vt:lpstr>think-cell スライド</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cp:revision>
  <dcterms:created xsi:type="dcterms:W3CDTF">2021-06-04T06:45:45Z</dcterms:created>
  <dcterms:modified xsi:type="dcterms:W3CDTF">2024-04-08T07:45:12Z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0x010100AAFCB8437B1E864684E74153A94D7C50</vt:lpwstr>
  </property>
</Properties>
</file>