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36.xml" ContentType="application/vnd.openxmlformats-officedocument.presentationml.tags+xml"/>
  <Override PartName="/ppt/notesSlides/notesSlide37.xml" ContentType="application/vnd.openxmlformats-officedocument.presentationml.notesSlide+xml"/>
  <Override PartName="/ppt/tags/tag37.xml" ContentType="application/vnd.openxmlformats-officedocument.presentationml.tags+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 id="2147483690" r:id="rId5"/>
    <p:sldMasterId id="2147483678" r:id="rId6"/>
    <p:sldMasterId id="2147483666" r:id="rId7"/>
  </p:sldMasterIdLst>
  <p:notesMasterIdLst>
    <p:notesMasterId r:id="rId46"/>
  </p:notesMasterIdLst>
  <p:handoutMasterIdLst>
    <p:handoutMasterId r:id="rId47"/>
  </p:handoutMasterIdLst>
  <p:sldIdLst>
    <p:sldId id="269" r:id="rId8"/>
    <p:sldId id="529" r:id="rId9"/>
    <p:sldId id="266" r:id="rId10"/>
    <p:sldId id="441" r:id="rId11"/>
    <p:sldId id="462" r:id="rId12"/>
    <p:sldId id="467" r:id="rId13"/>
    <p:sldId id="468" r:id="rId14"/>
    <p:sldId id="465" r:id="rId15"/>
    <p:sldId id="474" r:id="rId16"/>
    <p:sldId id="452" r:id="rId17"/>
    <p:sldId id="486" r:id="rId18"/>
    <p:sldId id="444" r:id="rId19"/>
    <p:sldId id="466" r:id="rId20"/>
    <p:sldId id="487" r:id="rId21"/>
    <p:sldId id="526" r:id="rId22"/>
    <p:sldId id="528" r:id="rId23"/>
    <p:sldId id="527" r:id="rId24"/>
    <p:sldId id="455" r:id="rId25"/>
    <p:sldId id="419" r:id="rId26"/>
    <p:sldId id="470" r:id="rId27"/>
    <p:sldId id="469" r:id="rId28"/>
    <p:sldId id="456" r:id="rId29"/>
    <p:sldId id="488" r:id="rId30"/>
    <p:sldId id="471" r:id="rId31"/>
    <p:sldId id="472" r:id="rId32"/>
    <p:sldId id="436" r:id="rId33"/>
    <p:sldId id="457" r:id="rId34"/>
    <p:sldId id="464" r:id="rId35"/>
    <p:sldId id="489" r:id="rId36"/>
    <p:sldId id="459" r:id="rId37"/>
    <p:sldId id="460" r:id="rId38"/>
    <p:sldId id="473" r:id="rId39"/>
    <p:sldId id="446" r:id="rId40"/>
    <p:sldId id="490" r:id="rId41"/>
    <p:sldId id="461" r:id="rId42"/>
    <p:sldId id="485" r:id="rId43"/>
    <p:sldId id="1098" r:id="rId44"/>
    <p:sldId id="1107" r:id="rId45"/>
  </p:sldIdLst>
  <p:sldSz cx="9144000" cy="6858000" type="screen4x3"/>
  <p:notesSz cx="6737350" cy="9869488"/>
  <p:custDataLst>
    <p:tags r:id="rId48"/>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55" userDrawn="1">
          <p15:clr>
            <a:srgbClr val="A4A3A4"/>
          </p15:clr>
        </p15:guide>
        <p15:guide id="2" orient="horz" pos="1570" userDrawn="1">
          <p15:clr>
            <a:srgbClr val="A4A3A4"/>
          </p15:clr>
        </p15:guide>
        <p15:guide id="3" orient="horz" pos="4042" userDrawn="1">
          <p15:clr>
            <a:srgbClr val="A4A3A4"/>
          </p15:clr>
        </p15:guide>
        <p15:guide id="4" pos="793" userDrawn="1">
          <p15:clr>
            <a:srgbClr val="A4A3A4"/>
          </p15:clr>
        </p15:guide>
        <p15:guide id="5" pos="2290" userDrawn="1">
          <p15:clr>
            <a:srgbClr val="A4A3A4"/>
          </p15:clr>
        </p15:guide>
        <p15:guide id="6" pos="1111" userDrawn="1">
          <p15:clr>
            <a:srgbClr val="A4A3A4"/>
          </p15:clr>
        </p15:guide>
        <p15:guide id="7" pos="3606" userDrawn="1">
          <p15:clr>
            <a:srgbClr val="A4A3A4"/>
          </p15:clr>
        </p15:guide>
        <p15:guide id="8" orient="horz" pos="1071" userDrawn="1">
          <p15:clr>
            <a:srgbClr val="A4A3A4"/>
          </p15:clr>
        </p15:guide>
        <p15:guide id="9" orient="horz" pos="372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作成者" initials="A" lastIdx="9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F2F0F4"/>
    <a:srgbClr val="FFFFCC"/>
    <a:srgbClr val="FEF7E0"/>
    <a:srgbClr val="FF3300"/>
    <a:srgbClr val="4472C4"/>
    <a:srgbClr val="009650"/>
    <a:srgbClr val="007864"/>
    <a:srgbClr val="FFFFFF"/>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85C9C1-B390-446F-B55E-CFB9DBF0EFD3}" v="1" dt="2025-03-13T01:04:19.583"/>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83242" autoAdjust="0"/>
  </p:normalViewPr>
  <p:slideViewPr>
    <p:cSldViewPr snapToGrid="0">
      <p:cViewPr varScale="1">
        <p:scale>
          <a:sx n="57" d="100"/>
          <a:sy n="57" d="100"/>
        </p:scale>
        <p:origin x="1480" y="44"/>
      </p:cViewPr>
      <p:guideLst>
        <p:guide orient="horz" pos="2455"/>
        <p:guide orient="horz" pos="1570"/>
        <p:guide orient="horz" pos="4042"/>
        <p:guide pos="793"/>
        <p:guide pos="2290"/>
        <p:guide pos="1111"/>
        <p:guide pos="3606"/>
        <p:guide orient="horz" pos="1071"/>
        <p:guide orient="horz" pos="3725"/>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44" d="100"/>
          <a:sy n="44" d="100"/>
        </p:scale>
        <p:origin x="2792" y="4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handoutMaster" Target="handoutMasters/handoutMaster1.xml"/><Relationship Id="rId50"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ags" Target="tags/tag1.xml"/><Relationship Id="rId8" Type="http://schemas.openxmlformats.org/officeDocument/2006/relationships/slide" Target="slides/slide1.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D1380F-FAE9-47B9-ACD5-AA8A41E1F854}"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4C642A99-9007-43E5-B1F9-67E46DEBCF68}">
      <dgm:prSet phldrT="[テキスト]" custT="1"/>
      <dgm:spPr>
        <a:solidFill>
          <a:srgbClr val="FABD0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26636B-7CA3-42ED-87EF-DBC73C80FEC1}" type="par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85836C4-2C03-4D55-9396-F306CEAFF849}" type="sib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AF6950F-FFED-4CAA-AE0A-47FA9F9A00F0}">
      <dgm:prSet phldrT="[テキスト]" custT="1"/>
      <dgm:spPr>
        <a:solidFill>
          <a:srgbClr val="8FC32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509805D8-C94A-46EC-AA27-E253CB644BDC}" type="par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3E8A634C-7A89-407E-A706-48A05E30E87B}" type="sib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0A7DAA73-6D11-4B59-8420-56DBBA4F832B}">
      <dgm:prSet phldrT="[テキスト]" custT="1"/>
      <dgm:spPr>
        <a:solidFill>
          <a:srgbClr val="F18101"/>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A80B9CBE-B5F3-4D7D-AB3F-27D451BED8DA}" type="par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DDE92B90-1B0E-4A57-AEAE-DB6DB8451F4B}" type="sib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903681C3-8BCA-43E9-B989-B0582312DA4B}">
      <dgm:prSet phldrT="[テキスト]" custT="1"/>
      <dgm:spPr>
        <a:solidFill>
          <a:srgbClr val="008CD7"/>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BA094E-E596-415B-BC73-1DB59FC1463A}" type="par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D8AE3F4-43F3-49C3-B49A-9AD9779FC496}" type="sib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B9FEB991-EE29-470A-9878-9AA272ACEA81}" type="pres">
      <dgm:prSet presAssocID="{ACD1380F-FAE9-47B9-ACD5-AA8A41E1F854}" presName="cycleMatrixDiagram" presStyleCnt="0">
        <dgm:presLayoutVars>
          <dgm:chMax val="1"/>
          <dgm:dir/>
          <dgm:animLvl val="lvl"/>
          <dgm:resizeHandles val="exact"/>
        </dgm:presLayoutVars>
      </dgm:prSet>
      <dgm:spPr/>
    </dgm:pt>
    <dgm:pt modelId="{B696782D-AFD8-4683-8C0C-1EAC58182CBC}" type="pres">
      <dgm:prSet presAssocID="{ACD1380F-FAE9-47B9-ACD5-AA8A41E1F854}" presName="children" presStyleCnt="0"/>
      <dgm:spPr/>
    </dgm:pt>
    <dgm:pt modelId="{D1D09264-718A-49A8-9C7C-784AE1EAC358}" type="pres">
      <dgm:prSet presAssocID="{ACD1380F-FAE9-47B9-ACD5-AA8A41E1F854}" presName="childPlaceholder" presStyleCnt="0"/>
      <dgm:spPr/>
    </dgm:pt>
    <dgm:pt modelId="{723E8025-5690-4E55-B9B8-ECC9FAF689FC}" type="pres">
      <dgm:prSet presAssocID="{ACD1380F-FAE9-47B9-ACD5-AA8A41E1F854}" presName="circle" presStyleCnt="0"/>
      <dgm:spPr/>
    </dgm:pt>
    <dgm:pt modelId="{1C9EA04B-58C7-4495-9D4A-7A49536BA4D8}" type="pres">
      <dgm:prSet presAssocID="{ACD1380F-FAE9-47B9-ACD5-AA8A41E1F854}" presName="quadrant1" presStyleLbl="node1" presStyleIdx="0" presStyleCnt="4">
        <dgm:presLayoutVars>
          <dgm:chMax val="1"/>
          <dgm:bulletEnabled val="1"/>
        </dgm:presLayoutVars>
      </dgm:prSet>
      <dgm:spPr/>
    </dgm:pt>
    <dgm:pt modelId="{BF355B89-595A-4C6C-8A1B-D9EF1B84E4CD}" type="pres">
      <dgm:prSet presAssocID="{ACD1380F-FAE9-47B9-ACD5-AA8A41E1F854}" presName="quadrant2" presStyleLbl="node1" presStyleIdx="1" presStyleCnt="4">
        <dgm:presLayoutVars>
          <dgm:chMax val="1"/>
          <dgm:bulletEnabled val="1"/>
        </dgm:presLayoutVars>
      </dgm:prSet>
      <dgm:spPr/>
    </dgm:pt>
    <dgm:pt modelId="{8A8CE745-C6CE-4C50-B858-AFE006D94E10}" type="pres">
      <dgm:prSet presAssocID="{ACD1380F-FAE9-47B9-ACD5-AA8A41E1F854}" presName="quadrant3" presStyleLbl="node1" presStyleIdx="2" presStyleCnt="4">
        <dgm:presLayoutVars>
          <dgm:chMax val="1"/>
          <dgm:bulletEnabled val="1"/>
        </dgm:presLayoutVars>
      </dgm:prSet>
      <dgm:spPr/>
    </dgm:pt>
    <dgm:pt modelId="{650BC71E-160C-4FCA-BD69-3875E70F95BD}" type="pres">
      <dgm:prSet presAssocID="{ACD1380F-FAE9-47B9-ACD5-AA8A41E1F854}" presName="quadrant4" presStyleLbl="node1" presStyleIdx="3" presStyleCnt="4">
        <dgm:presLayoutVars>
          <dgm:chMax val="1"/>
          <dgm:bulletEnabled val="1"/>
        </dgm:presLayoutVars>
      </dgm:prSet>
      <dgm:spPr/>
    </dgm:pt>
    <dgm:pt modelId="{D5D5B3B7-29FB-4B75-8CCA-E66110BABA16}" type="pres">
      <dgm:prSet presAssocID="{ACD1380F-FAE9-47B9-ACD5-AA8A41E1F854}" presName="quadrantPlaceholder" presStyleCnt="0"/>
      <dgm:spPr/>
    </dgm:pt>
    <dgm:pt modelId="{1783777C-8DFD-4D78-8187-0DF5AD903FD3}" type="pres">
      <dgm:prSet presAssocID="{ACD1380F-FAE9-47B9-ACD5-AA8A41E1F854}" presName="center1" presStyleLbl="fgShp" presStyleIdx="0" presStyleCnt="2"/>
      <dgm:spPr/>
    </dgm:pt>
    <dgm:pt modelId="{37695F6F-F212-494C-A1C7-72E43B34C119}" type="pres">
      <dgm:prSet presAssocID="{ACD1380F-FAE9-47B9-ACD5-AA8A41E1F854}" presName="center2" presStyleLbl="fgShp" presStyleIdx="1" presStyleCnt="2"/>
      <dgm:spPr/>
    </dgm:pt>
  </dgm:ptLst>
  <dgm:cxnLst>
    <dgm:cxn modelId="{C86B3C10-C1ED-4C50-9F2A-17C3FE0095F9}" type="presOf" srcId="{0A7DAA73-6D11-4B59-8420-56DBBA4F832B}" destId="{8A8CE745-C6CE-4C50-B858-AFE006D94E10}" srcOrd="0" destOrd="0" presId="urn:microsoft.com/office/officeart/2005/8/layout/cycle4"/>
    <dgm:cxn modelId="{154EDD12-29BD-4DCE-99BC-8D0EE7D89BAF}" type="presOf" srcId="{903681C3-8BCA-43E9-B989-B0582312DA4B}" destId="{650BC71E-160C-4FCA-BD69-3875E70F95BD}" srcOrd="0" destOrd="0" presId="urn:microsoft.com/office/officeart/2005/8/layout/cycle4"/>
    <dgm:cxn modelId="{71D9005F-31C5-4DEF-8B20-2371D77374A6}" type="presOf" srcId="{ACD1380F-FAE9-47B9-ACD5-AA8A41E1F854}" destId="{B9FEB991-EE29-470A-9878-9AA272ACEA81}" srcOrd="0" destOrd="0" presId="urn:microsoft.com/office/officeart/2005/8/layout/cycle4"/>
    <dgm:cxn modelId="{1CD8B16A-61FB-4D3B-A8E6-6DA178A65D64}" type="presOf" srcId="{4C642A99-9007-43E5-B1F9-67E46DEBCF68}" destId="{1C9EA04B-58C7-4495-9D4A-7A49536BA4D8}" srcOrd="0" destOrd="0" presId="urn:microsoft.com/office/officeart/2005/8/layout/cycle4"/>
    <dgm:cxn modelId="{1E8E817B-E6FD-4A20-AEEF-E4E655313430}" srcId="{ACD1380F-FAE9-47B9-ACD5-AA8A41E1F854}" destId="{903681C3-8BCA-43E9-B989-B0582312DA4B}" srcOrd="3" destOrd="0" parTransId="{9BBA094E-E596-415B-BC73-1DB59FC1463A}" sibTransId="{6D8AE3F4-43F3-49C3-B49A-9AD9779FC496}"/>
    <dgm:cxn modelId="{1EE77288-2239-4E7A-93F7-FF8C93306801}" type="presOf" srcId="{6AF6950F-FFED-4CAA-AE0A-47FA9F9A00F0}" destId="{BF355B89-595A-4C6C-8A1B-D9EF1B84E4CD}" srcOrd="0" destOrd="0" presId="urn:microsoft.com/office/officeart/2005/8/layout/cycle4"/>
    <dgm:cxn modelId="{308C52E0-7A2E-43BD-AE7D-96AABFE4B202}" srcId="{ACD1380F-FAE9-47B9-ACD5-AA8A41E1F854}" destId="{0A7DAA73-6D11-4B59-8420-56DBBA4F832B}" srcOrd="2" destOrd="0" parTransId="{A80B9CBE-B5F3-4D7D-AB3F-27D451BED8DA}" sibTransId="{DDE92B90-1B0E-4A57-AEAE-DB6DB8451F4B}"/>
    <dgm:cxn modelId="{06AF23F2-9BEC-4FA0-869A-2ED819087688}" srcId="{ACD1380F-FAE9-47B9-ACD5-AA8A41E1F854}" destId="{6AF6950F-FFED-4CAA-AE0A-47FA9F9A00F0}" srcOrd="1" destOrd="0" parTransId="{509805D8-C94A-46EC-AA27-E253CB644BDC}" sibTransId="{3E8A634C-7A89-407E-A706-48A05E30E87B}"/>
    <dgm:cxn modelId="{145E48FB-E188-4119-AF08-49A3845F8656}" srcId="{ACD1380F-FAE9-47B9-ACD5-AA8A41E1F854}" destId="{4C642A99-9007-43E5-B1F9-67E46DEBCF68}" srcOrd="0" destOrd="0" parTransId="{9B26636B-7CA3-42ED-87EF-DBC73C80FEC1}" sibTransId="{685836C4-2C03-4D55-9396-F306CEAFF849}"/>
    <dgm:cxn modelId="{2A150FE0-3B83-42DD-98C5-ACBC0F794AD9}" type="presParOf" srcId="{B9FEB991-EE29-470A-9878-9AA272ACEA81}" destId="{B696782D-AFD8-4683-8C0C-1EAC58182CBC}" srcOrd="0" destOrd="0" presId="urn:microsoft.com/office/officeart/2005/8/layout/cycle4"/>
    <dgm:cxn modelId="{21231CD0-9670-40CF-B0E7-091C143F74D1}" type="presParOf" srcId="{B696782D-AFD8-4683-8C0C-1EAC58182CBC}" destId="{D1D09264-718A-49A8-9C7C-784AE1EAC358}" srcOrd="0" destOrd="0" presId="urn:microsoft.com/office/officeart/2005/8/layout/cycle4"/>
    <dgm:cxn modelId="{D3D4FB59-7D1B-4189-BE3E-3E862FAF4898}" type="presParOf" srcId="{B9FEB991-EE29-470A-9878-9AA272ACEA81}" destId="{723E8025-5690-4E55-B9B8-ECC9FAF689FC}" srcOrd="1" destOrd="0" presId="urn:microsoft.com/office/officeart/2005/8/layout/cycle4"/>
    <dgm:cxn modelId="{E8C64FEE-303E-4325-9708-090537B31A0A}" type="presParOf" srcId="{723E8025-5690-4E55-B9B8-ECC9FAF689FC}" destId="{1C9EA04B-58C7-4495-9D4A-7A49536BA4D8}" srcOrd="0" destOrd="0" presId="urn:microsoft.com/office/officeart/2005/8/layout/cycle4"/>
    <dgm:cxn modelId="{C38C9C96-1966-49A2-921A-DAEDC830A50D}" type="presParOf" srcId="{723E8025-5690-4E55-B9B8-ECC9FAF689FC}" destId="{BF355B89-595A-4C6C-8A1B-D9EF1B84E4CD}" srcOrd="1" destOrd="0" presId="urn:microsoft.com/office/officeart/2005/8/layout/cycle4"/>
    <dgm:cxn modelId="{706C6FD3-5D74-4F44-96C8-2B691350E0D2}" type="presParOf" srcId="{723E8025-5690-4E55-B9B8-ECC9FAF689FC}" destId="{8A8CE745-C6CE-4C50-B858-AFE006D94E10}" srcOrd="2" destOrd="0" presId="urn:microsoft.com/office/officeart/2005/8/layout/cycle4"/>
    <dgm:cxn modelId="{4C2BCE8E-70BD-44F1-B28F-EED8D8088ED2}" type="presParOf" srcId="{723E8025-5690-4E55-B9B8-ECC9FAF689FC}" destId="{650BC71E-160C-4FCA-BD69-3875E70F95BD}" srcOrd="3" destOrd="0" presId="urn:microsoft.com/office/officeart/2005/8/layout/cycle4"/>
    <dgm:cxn modelId="{5BF75667-F864-4FDF-8A7C-2EEBDC68413F}" type="presParOf" srcId="{723E8025-5690-4E55-B9B8-ECC9FAF689FC}" destId="{D5D5B3B7-29FB-4B75-8CCA-E66110BABA16}" srcOrd="4" destOrd="0" presId="urn:microsoft.com/office/officeart/2005/8/layout/cycle4"/>
    <dgm:cxn modelId="{194F2DCA-E2E9-4C16-B78A-34856CA45DD3}" type="presParOf" srcId="{B9FEB991-EE29-470A-9878-9AA272ACEA81}" destId="{1783777C-8DFD-4D78-8187-0DF5AD903FD3}" srcOrd="2" destOrd="0" presId="urn:microsoft.com/office/officeart/2005/8/layout/cycle4"/>
    <dgm:cxn modelId="{3283DA81-603B-48DB-BC87-07CA1A96C96D}" type="presParOf" srcId="{B9FEB991-EE29-470A-9878-9AA272ACEA81}" destId="{37695F6F-F212-494C-A1C7-72E43B34C119}" srcOrd="3" destOrd="0" presId="urn:microsoft.com/office/officeart/2005/8/layout/cycle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EA04B-58C7-4495-9D4A-7A49536BA4D8}">
      <dsp:nvSpPr>
        <dsp:cNvPr id="0" name=""/>
        <dsp:cNvSpPr/>
      </dsp:nvSpPr>
      <dsp:spPr>
        <a:xfrm>
          <a:off x="1186571" y="554770"/>
          <a:ext cx="2482054" cy="2482054"/>
        </a:xfrm>
        <a:prstGeom prst="pieWedge">
          <a:avLst/>
        </a:prstGeom>
        <a:solidFill>
          <a:srgbClr val="FAB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a:off x="1913548" y="1281747"/>
        <a:ext cx="1755077" cy="1755077"/>
      </dsp:txXfrm>
    </dsp:sp>
    <dsp:sp modelId="{BF355B89-595A-4C6C-8A1B-D9EF1B84E4CD}">
      <dsp:nvSpPr>
        <dsp:cNvPr id="0" name=""/>
        <dsp:cNvSpPr/>
      </dsp:nvSpPr>
      <dsp:spPr>
        <a:xfrm rot="5400000">
          <a:off x="3783270" y="554770"/>
          <a:ext cx="2482054" cy="2482054"/>
        </a:xfrm>
        <a:prstGeom prst="pieWedge">
          <a:avLst/>
        </a:prstGeom>
        <a:solidFill>
          <a:srgbClr val="8FC3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3783270" y="1281747"/>
        <a:ext cx="1755077" cy="1755077"/>
      </dsp:txXfrm>
    </dsp:sp>
    <dsp:sp modelId="{8A8CE745-C6CE-4C50-B858-AFE006D94E10}">
      <dsp:nvSpPr>
        <dsp:cNvPr id="0" name=""/>
        <dsp:cNvSpPr/>
      </dsp:nvSpPr>
      <dsp:spPr>
        <a:xfrm rot="10800000">
          <a:off x="3783270" y="3151469"/>
          <a:ext cx="2482054" cy="2482054"/>
        </a:xfrm>
        <a:prstGeom prst="pieWedge">
          <a:avLst/>
        </a:prstGeom>
        <a:solidFill>
          <a:srgbClr val="F1810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10800000">
        <a:off x="3783270" y="3151469"/>
        <a:ext cx="1755077" cy="1755077"/>
      </dsp:txXfrm>
    </dsp:sp>
    <dsp:sp modelId="{650BC71E-160C-4FCA-BD69-3875E70F95BD}">
      <dsp:nvSpPr>
        <dsp:cNvPr id="0" name=""/>
        <dsp:cNvSpPr/>
      </dsp:nvSpPr>
      <dsp:spPr>
        <a:xfrm rot="16200000">
          <a:off x="1186571" y="3151469"/>
          <a:ext cx="2482054" cy="2482054"/>
        </a:xfrm>
        <a:prstGeom prst="pieWedge">
          <a:avLst/>
        </a:prstGeom>
        <a:solidFill>
          <a:srgbClr val="008C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1913548" y="3151469"/>
        <a:ext cx="1755077" cy="1755077"/>
      </dsp:txXfrm>
    </dsp:sp>
    <dsp:sp modelId="{1783777C-8DFD-4D78-8187-0DF5AD903FD3}">
      <dsp:nvSpPr>
        <dsp:cNvPr id="0" name=""/>
        <dsp:cNvSpPr/>
      </dsp:nvSpPr>
      <dsp:spPr>
        <a:xfrm>
          <a:off x="3297464" y="2578246"/>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695F6F-F212-494C-A1C7-72E43B34C119}">
      <dsp:nvSpPr>
        <dsp:cNvPr id="0" name=""/>
        <dsp:cNvSpPr/>
      </dsp:nvSpPr>
      <dsp:spPr>
        <a:xfrm rot="10800000">
          <a:off x="3297464" y="2864858"/>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6678278F-B27D-8A22-C78F-94E461BAE800}"/>
              </a:ext>
            </a:extLst>
          </p:cNvPr>
          <p:cNvSpPr>
            <a:spLocks noGrp="1"/>
          </p:cNvSpPr>
          <p:nvPr>
            <p:ph type="hdr" sz="quarter"/>
          </p:nvPr>
        </p:nvSpPr>
        <p:spPr>
          <a:xfrm>
            <a:off x="0" y="0"/>
            <a:ext cx="2920101" cy="495459"/>
          </a:xfrm>
          <a:prstGeom prst="rect">
            <a:avLst/>
          </a:prstGeom>
        </p:spPr>
        <p:txBody>
          <a:bodyPr vert="horz" lIns="91458" tIns="45729" rIns="91458" bIns="45729"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4BC07CFE-5D65-FAAA-506B-8C50379121CF}"/>
              </a:ext>
            </a:extLst>
          </p:cNvPr>
          <p:cNvSpPr>
            <a:spLocks noGrp="1"/>
          </p:cNvSpPr>
          <p:nvPr>
            <p:ph type="dt" sz="quarter" idx="1"/>
          </p:nvPr>
        </p:nvSpPr>
        <p:spPr>
          <a:xfrm>
            <a:off x="3815662" y="0"/>
            <a:ext cx="2920100" cy="495459"/>
          </a:xfrm>
          <a:prstGeom prst="rect">
            <a:avLst/>
          </a:prstGeom>
        </p:spPr>
        <p:txBody>
          <a:bodyPr vert="horz" lIns="91458" tIns="45729" rIns="91458" bIns="45729" rtlCol="0"/>
          <a:lstStyle>
            <a:lvl1pPr algn="r">
              <a:defRPr sz="1200"/>
            </a:lvl1pPr>
          </a:lstStyle>
          <a:p>
            <a:fld id="{47A84F04-56E0-45D7-8DB5-4141400E51F1}" type="datetimeFigureOut">
              <a:rPr kumimoji="1" lang="ja-JP" altLang="en-US" smtClean="0"/>
              <a:t>2025/10/3</a:t>
            </a:fld>
            <a:endParaRPr kumimoji="1" lang="ja-JP" altLang="en-US"/>
          </a:p>
        </p:txBody>
      </p:sp>
      <p:sp>
        <p:nvSpPr>
          <p:cNvPr id="4" name="フッター プレースホルダー 3">
            <a:extLst>
              <a:ext uri="{FF2B5EF4-FFF2-40B4-BE49-F238E27FC236}">
                <a16:creationId xmlns:a16="http://schemas.microsoft.com/office/drawing/2014/main" id="{0B7C193B-1959-ABE1-2B1E-24C25C03EDD7}"/>
              </a:ext>
            </a:extLst>
          </p:cNvPr>
          <p:cNvSpPr>
            <a:spLocks noGrp="1"/>
          </p:cNvSpPr>
          <p:nvPr>
            <p:ph type="ftr" sz="quarter" idx="2"/>
          </p:nvPr>
        </p:nvSpPr>
        <p:spPr>
          <a:xfrm>
            <a:off x="0" y="9374029"/>
            <a:ext cx="2920101" cy="495459"/>
          </a:xfrm>
          <a:prstGeom prst="rect">
            <a:avLst/>
          </a:prstGeom>
        </p:spPr>
        <p:txBody>
          <a:bodyPr vert="horz" lIns="91458" tIns="45729" rIns="91458" bIns="45729"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22AE568D-4FED-A7FC-F97C-1CB912654DC3}"/>
              </a:ext>
            </a:extLst>
          </p:cNvPr>
          <p:cNvSpPr>
            <a:spLocks noGrp="1"/>
          </p:cNvSpPr>
          <p:nvPr>
            <p:ph type="sldNum" sz="quarter" idx="3"/>
          </p:nvPr>
        </p:nvSpPr>
        <p:spPr>
          <a:xfrm>
            <a:off x="3815662" y="9374029"/>
            <a:ext cx="2920100" cy="495459"/>
          </a:xfrm>
          <a:prstGeom prst="rect">
            <a:avLst/>
          </a:prstGeom>
        </p:spPr>
        <p:txBody>
          <a:bodyPr vert="horz" lIns="91458" tIns="45729" rIns="91458" bIns="45729" rtlCol="0" anchor="b"/>
          <a:lstStyle>
            <a:lvl1pPr algn="r">
              <a:defRPr sz="1200"/>
            </a:lvl1pPr>
          </a:lstStyle>
          <a:p>
            <a:fld id="{5E8B2CB9-B1A1-4B24-AFE0-D78623394B40}" type="slidenum">
              <a:rPr kumimoji="1" lang="ja-JP" altLang="en-US" smtClean="0"/>
              <a:t>‹#›</a:t>
            </a:fld>
            <a:endParaRPr kumimoji="1" lang="ja-JP" altLang="en-US"/>
          </a:p>
        </p:txBody>
      </p:sp>
    </p:spTree>
    <p:extLst>
      <p:ext uri="{BB962C8B-B14F-4D97-AF65-F5344CB8AC3E}">
        <p14:creationId xmlns:p14="http://schemas.microsoft.com/office/powerpoint/2010/main" val="30171969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19519" cy="495188"/>
          </a:xfrm>
          <a:prstGeom prst="rect">
            <a:avLst/>
          </a:prstGeom>
        </p:spPr>
        <p:txBody>
          <a:bodyPr vert="horz" lIns="91453" tIns="45727" rIns="91453" bIns="4572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6272" y="1"/>
            <a:ext cx="2919519" cy="495188"/>
          </a:xfrm>
          <a:prstGeom prst="rect">
            <a:avLst/>
          </a:prstGeom>
        </p:spPr>
        <p:txBody>
          <a:bodyPr vert="horz" lIns="91453" tIns="45727" rIns="91453" bIns="45727" rtlCol="0"/>
          <a:lstStyle>
            <a:lvl1pPr algn="r">
              <a:defRPr sz="1200"/>
            </a:lvl1pPr>
          </a:lstStyle>
          <a:p>
            <a:fld id="{BA50B120-CD90-CA4A-A384-DB7B908530F3}" type="datetimeFigureOut">
              <a:rPr kumimoji="1" lang="ja-JP" altLang="en-US" smtClean="0"/>
              <a:t>2025/10/3</a:t>
            </a:fld>
            <a:endParaRPr kumimoji="1" lang="ja-JP" altLang="en-US"/>
          </a:p>
        </p:txBody>
      </p:sp>
      <p:sp>
        <p:nvSpPr>
          <p:cNvPr id="4" name="スライド イメージ プレースホルダー 3"/>
          <p:cNvSpPr>
            <a:spLocks noGrp="1" noRot="1" noChangeAspect="1"/>
          </p:cNvSpPr>
          <p:nvPr>
            <p:ph type="sldImg" idx="2"/>
          </p:nvPr>
        </p:nvSpPr>
        <p:spPr>
          <a:xfrm>
            <a:off x="735013" y="608013"/>
            <a:ext cx="5267325" cy="3951287"/>
          </a:xfrm>
          <a:prstGeom prst="rect">
            <a:avLst/>
          </a:prstGeom>
          <a:noFill/>
          <a:ln w="12700">
            <a:solidFill>
              <a:prstClr val="black"/>
            </a:solidFill>
          </a:ln>
        </p:spPr>
        <p:txBody>
          <a:bodyPr vert="horz" lIns="91453" tIns="45727" rIns="91453" bIns="45727" rtlCol="0" anchor="ctr"/>
          <a:lstStyle/>
          <a:p>
            <a:endParaRPr lang="ja-JP" altLang="en-US"/>
          </a:p>
        </p:txBody>
      </p:sp>
      <p:sp>
        <p:nvSpPr>
          <p:cNvPr id="5" name="ノート プレースホルダー 4"/>
          <p:cNvSpPr>
            <a:spLocks noGrp="1"/>
          </p:cNvSpPr>
          <p:nvPr>
            <p:ph type="body" sz="quarter" idx="3"/>
          </p:nvPr>
        </p:nvSpPr>
        <p:spPr>
          <a:xfrm>
            <a:off x="379637" y="4663502"/>
            <a:ext cx="5978072" cy="4879754"/>
          </a:xfrm>
          <a:prstGeom prst="rect">
            <a:avLst/>
          </a:prstGeom>
        </p:spPr>
        <p:txBody>
          <a:bodyPr vert="horz" lIns="91453" tIns="45727" rIns="91453" bIns="4572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4302"/>
            <a:ext cx="2919519" cy="495187"/>
          </a:xfrm>
          <a:prstGeom prst="rect">
            <a:avLst/>
          </a:prstGeom>
        </p:spPr>
        <p:txBody>
          <a:bodyPr vert="horz" lIns="91453" tIns="45727" rIns="91453" bIns="4572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6272" y="9374302"/>
            <a:ext cx="2919519" cy="495187"/>
          </a:xfrm>
          <a:prstGeom prst="rect">
            <a:avLst/>
          </a:prstGeom>
        </p:spPr>
        <p:txBody>
          <a:bodyPr vert="horz" lIns="91453" tIns="45727" rIns="91453" bIns="45727" rtlCol="0" anchor="b"/>
          <a:lstStyle>
            <a:lvl1pPr algn="r">
              <a:defRPr sz="1200"/>
            </a:lvl1pPr>
          </a:lstStyle>
          <a:p>
            <a:fld id="{2B53D04A-B60E-1241-96E3-BBB7CC6C31A8}" type="slidenum">
              <a:rPr kumimoji="1" lang="ja-JP" altLang="en-US" smtClean="0"/>
              <a:t>‹#›</a:t>
            </a:fld>
            <a:endParaRPr kumimoji="1" lang="ja-JP" altLang="en-US"/>
          </a:p>
        </p:txBody>
      </p:sp>
    </p:spTree>
    <p:extLst>
      <p:ext uri="{BB962C8B-B14F-4D97-AF65-F5344CB8AC3E}">
        <p14:creationId xmlns:p14="http://schemas.microsoft.com/office/powerpoint/2010/main" val="208331087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2pPr>
    <a:lvl3pPr marL="9144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3pPr>
    <a:lvl4pPr marL="13716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4pPr>
    <a:lvl5pPr marL="18288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a:t>
            </a:fld>
            <a:endParaRPr lang="ja-JP" altLang="en-US"/>
          </a:p>
        </p:txBody>
      </p:sp>
      <p:sp>
        <p:nvSpPr>
          <p:cNvPr id="7" name="スライド イメージ プレースホルダー 6">
            <a:extLst>
              <a:ext uri="{FF2B5EF4-FFF2-40B4-BE49-F238E27FC236}">
                <a16:creationId xmlns:a16="http://schemas.microsoft.com/office/drawing/2014/main" id="{15EF6723-B309-603C-F1F4-3EFEEF0153C5}"/>
              </a:ext>
            </a:extLst>
          </p:cNvPr>
          <p:cNvSpPr>
            <a:spLocks noGrp="1" noRot="1" noChangeAspect="1"/>
          </p:cNvSpPr>
          <p:nvPr>
            <p:ph type="sldImg"/>
          </p:nvPr>
        </p:nvSpPr>
        <p:spPr/>
      </p:sp>
    </p:spTree>
    <p:extLst>
      <p:ext uri="{BB962C8B-B14F-4D97-AF65-F5344CB8AC3E}">
        <p14:creationId xmlns:p14="http://schemas.microsoft.com/office/powerpoint/2010/main" val="1632562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10</a:t>
            </a:fld>
            <a:endParaRPr lang="ja-JP" altLang="en-US"/>
          </a:p>
        </p:txBody>
      </p:sp>
      <p:sp>
        <p:nvSpPr>
          <p:cNvPr id="7" name="スライド イメージ プレースホルダー 6">
            <a:extLst>
              <a:ext uri="{FF2B5EF4-FFF2-40B4-BE49-F238E27FC236}">
                <a16:creationId xmlns:a16="http://schemas.microsoft.com/office/drawing/2014/main" id="{161C0937-DDCA-F360-C03B-21C81F051ABF}"/>
              </a:ext>
            </a:extLst>
          </p:cNvPr>
          <p:cNvSpPr>
            <a:spLocks noGrp="1" noRot="1" noChangeAspect="1"/>
          </p:cNvSpPr>
          <p:nvPr>
            <p:ph type="sldImg"/>
          </p:nvPr>
        </p:nvSpPr>
        <p:spPr/>
      </p:sp>
    </p:spTree>
    <p:extLst>
      <p:ext uri="{BB962C8B-B14F-4D97-AF65-F5344CB8AC3E}">
        <p14:creationId xmlns:p14="http://schemas.microsoft.com/office/powerpoint/2010/main" val="493814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11</a:t>
            </a:fld>
            <a:endParaRPr lang="ja-JP" altLang="en-US"/>
          </a:p>
        </p:txBody>
      </p:sp>
      <p:sp>
        <p:nvSpPr>
          <p:cNvPr id="7" name="スライド イメージ プレースホルダー 6">
            <a:extLst>
              <a:ext uri="{FF2B5EF4-FFF2-40B4-BE49-F238E27FC236}">
                <a16:creationId xmlns:a16="http://schemas.microsoft.com/office/drawing/2014/main" id="{1D74C802-E0B4-BF2A-5AC2-AC203B10BB9B}"/>
              </a:ext>
            </a:extLst>
          </p:cNvPr>
          <p:cNvSpPr>
            <a:spLocks noGrp="1" noRot="1" noChangeAspect="1"/>
          </p:cNvSpPr>
          <p:nvPr>
            <p:ph type="sldImg"/>
          </p:nvPr>
        </p:nvSpPr>
        <p:spPr/>
      </p:sp>
    </p:spTree>
    <p:extLst>
      <p:ext uri="{BB962C8B-B14F-4D97-AF65-F5344CB8AC3E}">
        <p14:creationId xmlns:p14="http://schemas.microsoft.com/office/powerpoint/2010/main" val="989398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12</a:t>
            </a:fld>
            <a:endParaRPr lang="ja-JP" altLang="en-US"/>
          </a:p>
        </p:txBody>
      </p:sp>
      <p:sp>
        <p:nvSpPr>
          <p:cNvPr id="7" name="スライド イメージ プレースホルダー 6">
            <a:extLst>
              <a:ext uri="{FF2B5EF4-FFF2-40B4-BE49-F238E27FC236}">
                <a16:creationId xmlns:a16="http://schemas.microsoft.com/office/drawing/2014/main" id="{DA291F1E-DF66-2424-9DA7-6A1B8AB248BE}"/>
              </a:ext>
            </a:extLst>
          </p:cNvPr>
          <p:cNvSpPr>
            <a:spLocks noGrp="1" noRot="1" noChangeAspect="1"/>
          </p:cNvSpPr>
          <p:nvPr>
            <p:ph type="sldImg"/>
          </p:nvPr>
        </p:nvSpPr>
        <p:spPr/>
      </p:sp>
    </p:spTree>
    <p:extLst>
      <p:ext uri="{BB962C8B-B14F-4D97-AF65-F5344CB8AC3E}">
        <p14:creationId xmlns:p14="http://schemas.microsoft.com/office/powerpoint/2010/main" val="2918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13</a:t>
            </a:fld>
            <a:endParaRPr lang="ja-JP" altLang="en-US"/>
          </a:p>
        </p:txBody>
      </p:sp>
      <p:sp>
        <p:nvSpPr>
          <p:cNvPr id="7" name="スライド イメージ プレースホルダー 6">
            <a:extLst>
              <a:ext uri="{FF2B5EF4-FFF2-40B4-BE49-F238E27FC236}">
                <a16:creationId xmlns:a16="http://schemas.microsoft.com/office/drawing/2014/main" id="{27D5986C-976D-A68A-C5B9-17DA18F8D97C}"/>
              </a:ext>
            </a:extLst>
          </p:cNvPr>
          <p:cNvSpPr>
            <a:spLocks noGrp="1" noRot="1" noChangeAspect="1"/>
          </p:cNvSpPr>
          <p:nvPr>
            <p:ph type="sldImg"/>
          </p:nvPr>
        </p:nvSpPr>
        <p:spPr/>
      </p:sp>
    </p:spTree>
    <p:extLst>
      <p:ext uri="{BB962C8B-B14F-4D97-AF65-F5344CB8AC3E}">
        <p14:creationId xmlns:p14="http://schemas.microsoft.com/office/powerpoint/2010/main" val="2372629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14</a:t>
            </a:fld>
            <a:endParaRPr lang="ja-JP" altLang="en-US"/>
          </a:p>
        </p:txBody>
      </p:sp>
      <p:sp>
        <p:nvSpPr>
          <p:cNvPr id="7" name="スライド イメージ プレースホルダー 6">
            <a:extLst>
              <a:ext uri="{FF2B5EF4-FFF2-40B4-BE49-F238E27FC236}">
                <a16:creationId xmlns:a16="http://schemas.microsoft.com/office/drawing/2014/main" id="{1D5562CD-F8DB-BCA4-1F57-6F70AF6E0972}"/>
              </a:ext>
            </a:extLst>
          </p:cNvPr>
          <p:cNvSpPr>
            <a:spLocks noGrp="1" noRot="1" noChangeAspect="1"/>
          </p:cNvSpPr>
          <p:nvPr>
            <p:ph type="sldImg"/>
          </p:nvPr>
        </p:nvSpPr>
        <p:spPr/>
      </p:sp>
    </p:spTree>
    <p:extLst>
      <p:ext uri="{BB962C8B-B14F-4D97-AF65-F5344CB8AC3E}">
        <p14:creationId xmlns:p14="http://schemas.microsoft.com/office/powerpoint/2010/main" val="1170143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15</a:t>
            </a:fld>
            <a:endParaRPr lang="ja-JP" altLang="en-US"/>
          </a:p>
        </p:txBody>
      </p:sp>
      <p:sp>
        <p:nvSpPr>
          <p:cNvPr id="7" name="スライド イメージ プレースホルダー 6">
            <a:extLst>
              <a:ext uri="{FF2B5EF4-FFF2-40B4-BE49-F238E27FC236}">
                <a16:creationId xmlns:a16="http://schemas.microsoft.com/office/drawing/2014/main" id="{73AC846E-7CD7-6937-7BFE-248524E9FE03}"/>
              </a:ext>
            </a:extLst>
          </p:cNvPr>
          <p:cNvSpPr>
            <a:spLocks noGrp="1" noRot="1" noChangeAspect="1"/>
          </p:cNvSpPr>
          <p:nvPr>
            <p:ph type="sldImg"/>
          </p:nvPr>
        </p:nvSpPr>
        <p:spPr/>
      </p:sp>
    </p:spTree>
    <p:extLst>
      <p:ext uri="{BB962C8B-B14F-4D97-AF65-F5344CB8AC3E}">
        <p14:creationId xmlns:p14="http://schemas.microsoft.com/office/powerpoint/2010/main" val="1662146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16</a:t>
            </a:fld>
            <a:endParaRPr lang="ja-JP" altLang="en-US"/>
          </a:p>
        </p:txBody>
      </p:sp>
      <p:sp>
        <p:nvSpPr>
          <p:cNvPr id="7" name="スライド イメージ プレースホルダー 6">
            <a:extLst>
              <a:ext uri="{FF2B5EF4-FFF2-40B4-BE49-F238E27FC236}">
                <a16:creationId xmlns:a16="http://schemas.microsoft.com/office/drawing/2014/main" id="{390BC4B7-6F98-A523-9B0D-E546EF5DA26E}"/>
              </a:ext>
            </a:extLst>
          </p:cNvPr>
          <p:cNvSpPr>
            <a:spLocks noGrp="1" noRot="1" noChangeAspect="1"/>
          </p:cNvSpPr>
          <p:nvPr>
            <p:ph type="sldImg"/>
          </p:nvPr>
        </p:nvSpPr>
        <p:spPr/>
      </p:sp>
    </p:spTree>
    <p:extLst>
      <p:ext uri="{BB962C8B-B14F-4D97-AF65-F5344CB8AC3E}">
        <p14:creationId xmlns:p14="http://schemas.microsoft.com/office/powerpoint/2010/main" val="3023426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17</a:t>
            </a:fld>
            <a:endParaRPr lang="ja-JP" altLang="en-US"/>
          </a:p>
        </p:txBody>
      </p:sp>
      <p:sp>
        <p:nvSpPr>
          <p:cNvPr id="10" name="スライド イメージ プレースホルダー 9">
            <a:extLst>
              <a:ext uri="{FF2B5EF4-FFF2-40B4-BE49-F238E27FC236}">
                <a16:creationId xmlns:a16="http://schemas.microsoft.com/office/drawing/2014/main" id="{EFA852B0-0773-38EE-0CAD-A3AD0B91C9BF}"/>
              </a:ext>
            </a:extLst>
          </p:cNvPr>
          <p:cNvSpPr>
            <a:spLocks noGrp="1" noRot="1" noChangeAspect="1"/>
          </p:cNvSpPr>
          <p:nvPr>
            <p:ph type="sldImg"/>
          </p:nvPr>
        </p:nvSpPr>
        <p:spPr/>
      </p:sp>
    </p:spTree>
    <p:extLst>
      <p:ext uri="{BB962C8B-B14F-4D97-AF65-F5344CB8AC3E}">
        <p14:creationId xmlns:p14="http://schemas.microsoft.com/office/powerpoint/2010/main" val="3843246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18</a:t>
            </a:fld>
            <a:endParaRPr lang="ja-JP" altLang="en-US"/>
          </a:p>
        </p:txBody>
      </p:sp>
      <p:sp>
        <p:nvSpPr>
          <p:cNvPr id="16" name="スライド イメージ プレースホルダー 15">
            <a:extLst>
              <a:ext uri="{FF2B5EF4-FFF2-40B4-BE49-F238E27FC236}">
                <a16:creationId xmlns:a16="http://schemas.microsoft.com/office/drawing/2014/main" id="{F9168525-1A00-7901-22E3-C1B1AD44456D}"/>
              </a:ext>
            </a:extLst>
          </p:cNvPr>
          <p:cNvSpPr>
            <a:spLocks noGrp="1" noRot="1" noChangeAspect="1"/>
          </p:cNvSpPr>
          <p:nvPr>
            <p:ph type="sldImg"/>
          </p:nvPr>
        </p:nvSpPr>
        <p:spPr/>
      </p:sp>
    </p:spTree>
    <p:extLst>
      <p:ext uri="{BB962C8B-B14F-4D97-AF65-F5344CB8AC3E}">
        <p14:creationId xmlns:p14="http://schemas.microsoft.com/office/powerpoint/2010/main" val="1612690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19</a:t>
            </a:fld>
            <a:endParaRPr lang="ja-JP" altLang="en-US"/>
          </a:p>
        </p:txBody>
      </p:sp>
      <p:sp>
        <p:nvSpPr>
          <p:cNvPr id="7" name="スライド イメージ プレースホルダー 6">
            <a:extLst>
              <a:ext uri="{FF2B5EF4-FFF2-40B4-BE49-F238E27FC236}">
                <a16:creationId xmlns:a16="http://schemas.microsoft.com/office/drawing/2014/main" id="{4EF2E0BD-DE52-DB64-6044-F3F9086CA271}"/>
              </a:ext>
            </a:extLst>
          </p:cNvPr>
          <p:cNvSpPr>
            <a:spLocks noGrp="1" noRot="1" noChangeAspect="1"/>
          </p:cNvSpPr>
          <p:nvPr>
            <p:ph type="sldImg"/>
          </p:nvPr>
        </p:nvSpPr>
        <p:spPr/>
      </p:sp>
    </p:spTree>
    <p:extLst>
      <p:ext uri="{BB962C8B-B14F-4D97-AF65-F5344CB8AC3E}">
        <p14:creationId xmlns:p14="http://schemas.microsoft.com/office/powerpoint/2010/main" val="57772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a:t>
            </a:fld>
            <a:endParaRPr lang="ja-JP" altLang="en-US"/>
          </a:p>
        </p:txBody>
      </p:sp>
      <p:sp>
        <p:nvSpPr>
          <p:cNvPr id="7" name="スライド イメージ プレースホルダー 6">
            <a:extLst>
              <a:ext uri="{FF2B5EF4-FFF2-40B4-BE49-F238E27FC236}">
                <a16:creationId xmlns:a16="http://schemas.microsoft.com/office/drawing/2014/main" id="{A0FA83E3-D09D-684C-E25A-0695D864C584}"/>
              </a:ext>
            </a:extLst>
          </p:cNvPr>
          <p:cNvSpPr>
            <a:spLocks noGrp="1" noRot="1" noChangeAspect="1"/>
          </p:cNvSpPr>
          <p:nvPr>
            <p:ph type="sldImg"/>
          </p:nvPr>
        </p:nvSpPr>
        <p:spPr/>
      </p:sp>
    </p:spTree>
    <p:extLst>
      <p:ext uri="{BB962C8B-B14F-4D97-AF65-F5344CB8AC3E}">
        <p14:creationId xmlns:p14="http://schemas.microsoft.com/office/powerpoint/2010/main" val="2273049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20</a:t>
            </a:fld>
            <a:endParaRPr lang="ja-JP" altLang="en-US"/>
          </a:p>
        </p:txBody>
      </p:sp>
      <p:sp>
        <p:nvSpPr>
          <p:cNvPr id="7" name="スライド イメージ プレースホルダー 6">
            <a:extLst>
              <a:ext uri="{FF2B5EF4-FFF2-40B4-BE49-F238E27FC236}">
                <a16:creationId xmlns:a16="http://schemas.microsoft.com/office/drawing/2014/main" id="{EF207E3B-2369-AFE4-E074-846589DC56AD}"/>
              </a:ext>
            </a:extLst>
          </p:cNvPr>
          <p:cNvSpPr>
            <a:spLocks noGrp="1" noRot="1" noChangeAspect="1"/>
          </p:cNvSpPr>
          <p:nvPr>
            <p:ph type="sldImg"/>
          </p:nvPr>
        </p:nvSpPr>
        <p:spPr/>
      </p:sp>
    </p:spTree>
    <p:extLst>
      <p:ext uri="{BB962C8B-B14F-4D97-AF65-F5344CB8AC3E}">
        <p14:creationId xmlns:p14="http://schemas.microsoft.com/office/powerpoint/2010/main" val="36274606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21</a:t>
            </a:fld>
            <a:endParaRPr lang="ja-JP" altLang="en-US"/>
          </a:p>
        </p:txBody>
      </p:sp>
      <p:sp>
        <p:nvSpPr>
          <p:cNvPr id="7" name="スライド イメージ プレースホルダー 6">
            <a:extLst>
              <a:ext uri="{FF2B5EF4-FFF2-40B4-BE49-F238E27FC236}">
                <a16:creationId xmlns:a16="http://schemas.microsoft.com/office/drawing/2014/main" id="{33740DF9-45E9-EE79-105A-27B02CFF616A}"/>
              </a:ext>
            </a:extLst>
          </p:cNvPr>
          <p:cNvSpPr>
            <a:spLocks noGrp="1" noRot="1" noChangeAspect="1"/>
          </p:cNvSpPr>
          <p:nvPr>
            <p:ph type="sldImg"/>
          </p:nvPr>
        </p:nvSpPr>
        <p:spPr/>
      </p:sp>
    </p:spTree>
    <p:extLst>
      <p:ext uri="{BB962C8B-B14F-4D97-AF65-F5344CB8AC3E}">
        <p14:creationId xmlns:p14="http://schemas.microsoft.com/office/powerpoint/2010/main" val="355073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22</a:t>
            </a:fld>
            <a:endParaRPr lang="ja-JP" altLang="en-US"/>
          </a:p>
        </p:txBody>
      </p:sp>
      <p:sp>
        <p:nvSpPr>
          <p:cNvPr id="7" name="スライド イメージ プレースホルダー 6">
            <a:extLst>
              <a:ext uri="{FF2B5EF4-FFF2-40B4-BE49-F238E27FC236}">
                <a16:creationId xmlns:a16="http://schemas.microsoft.com/office/drawing/2014/main" id="{FA0EF1E0-7B38-C72C-462F-EF4CBD60348D}"/>
              </a:ext>
            </a:extLst>
          </p:cNvPr>
          <p:cNvSpPr>
            <a:spLocks noGrp="1" noRot="1" noChangeAspect="1"/>
          </p:cNvSpPr>
          <p:nvPr>
            <p:ph type="sldImg"/>
          </p:nvPr>
        </p:nvSpPr>
        <p:spPr/>
      </p:sp>
    </p:spTree>
    <p:extLst>
      <p:ext uri="{BB962C8B-B14F-4D97-AF65-F5344CB8AC3E}">
        <p14:creationId xmlns:p14="http://schemas.microsoft.com/office/powerpoint/2010/main" val="1730284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23</a:t>
            </a:fld>
            <a:endParaRPr lang="ja-JP" altLang="en-US"/>
          </a:p>
        </p:txBody>
      </p:sp>
      <p:sp>
        <p:nvSpPr>
          <p:cNvPr id="7" name="スライド イメージ プレースホルダー 6">
            <a:extLst>
              <a:ext uri="{FF2B5EF4-FFF2-40B4-BE49-F238E27FC236}">
                <a16:creationId xmlns:a16="http://schemas.microsoft.com/office/drawing/2014/main" id="{C0271879-9617-B847-3034-8F28089DC5EE}"/>
              </a:ext>
            </a:extLst>
          </p:cNvPr>
          <p:cNvSpPr>
            <a:spLocks noGrp="1" noRot="1" noChangeAspect="1"/>
          </p:cNvSpPr>
          <p:nvPr>
            <p:ph type="sldImg"/>
          </p:nvPr>
        </p:nvSpPr>
        <p:spPr/>
      </p:sp>
    </p:spTree>
    <p:extLst>
      <p:ext uri="{BB962C8B-B14F-4D97-AF65-F5344CB8AC3E}">
        <p14:creationId xmlns:p14="http://schemas.microsoft.com/office/powerpoint/2010/main" val="3148300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24</a:t>
            </a:fld>
            <a:endParaRPr lang="ja-JP" altLang="en-US"/>
          </a:p>
        </p:txBody>
      </p:sp>
      <p:sp>
        <p:nvSpPr>
          <p:cNvPr id="7" name="スライド イメージ プレースホルダー 6">
            <a:extLst>
              <a:ext uri="{FF2B5EF4-FFF2-40B4-BE49-F238E27FC236}">
                <a16:creationId xmlns:a16="http://schemas.microsoft.com/office/drawing/2014/main" id="{CB5A201E-D847-B7A1-DC7E-67B25DA8D84F}"/>
              </a:ext>
            </a:extLst>
          </p:cNvPr>
          <p:cNvSpPr>
            <a:spLocks noGrp="1" noRot="1" noChangeAspect="1"/>
          </p:cNvSpPr>
          <p:nvPr>
            <p:ph type="sldImg"/>
          </p:nvPr>
        </p:nvSpPr>
        <p:spPr/>
      </p:sp>
    </p:spTree>
    <p:extLst>
      <p:ext uri="{BB962C8B-B14F-4D97-AF65-F5344CB8AC3E}">
        <p14:creationId xmlns:p14="http://schemas.microsoft.com/office/powerpoint/2010/main" val="9808351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25</a:t>
            </a:fld>
            <a:endParaRPr lang="ja-JP" altLang="en-US"/>
          </a:p>
        </p:txBody>
      </p:sp>
      <p:sp>
        <p:nvSpPr>
          <p:cNvPr id="7" name="スライド イメージ プレースホルダー 6">
            <a:extLst>
              <a:ext uri="{FF2B5EF4-FFF2-40B4-BE49-F238E27FC236}">
                <a16:creationId xmlns:a16="http://schemas.microsoft.com/office/drawing/2014/main" id="{D225FFB3-C1DE-2616-A781-EB08B0BEAE27}"/>
              </a:ext>
            </a:extLst>
          </p:cNvPr>
          <p:cNvSpPr>
            <a:spLocks noGrp="1" noRot="1" noChangeAspect="1"/>
          </p:cNvSpPr>
          <p:nvPr>
            <p:ph type="sldImg"/>
          </p:nvPr>
        </p:nvSpPr>
        <p:spPr/>
      </p:sp>
    </p:spTree>
    <p:extLst>
      <p:ext uri="{BB962C8B-B14F-4D97-AF65-F5344CB8AC3E}">
        <p14:creationId xmlns:p14="http://schemas.microsoft.com/office/powerpoint/2010/main" val="28965404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26</a:t>
            </a:fld>
            <a:endParaRPr lang="ja-JP" altLang="en-US"/>
          </a:p>
        </p:txBody>
      </p:sp>
      <p:sp>
        <p:nvSpPr>
          <p:cNvPr id="7" name="スライド イメージ プレースホルダー 6">
            <a:extLst>
              <a:ext uri="{FF2B5EF4-FFF2-40B4-BE49-F238E27FC236}">
                <a16:creationId xmlns:a16="http://schemas.microsoft.com/office/drawing/2014/main" id="{53F6EEFF-2C95-5227-B0DD-E87A7066AFEB}"/>
              </a:ext>
            </a:extLst>
          </p:cNvPr>
          <p:cNvSpPr>
            <a:spLocks noGrp="1" noRot="1" noChangeAspect="1"/>
          </p:cNvSpPr>
          <p:nvPr>
            <p:ph type="sldImg"/>
          </p:nvPr>
        </p:nvSpPr>
        <p:spPr/>
      </p:sp>
    </p:spTree>
    <p:extLst>
      <p:ext uri="{BB962C8B-B14F-4D97-AF65-F5344CB8AC3E}">
        <p14:creationId xmlns:p14="http://schemas.microsoft.com/office/powerpoint/2010/main" val="19426804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27</a:t>
            </a:fld>
            <a:endParaRPr lang="ja-JP" altLang="en-US"/>
          </a:p>
        </p:txBody>
      </p:sp>
      <p:sp>
        <p:nvSpPr>
          <p:cNvPr id="7" name="スライド イメージ プレースホルダー 6">
            <a:extLst>
              <a:ext uri="{FF2B5EF4-FFF2-40B4-BE49-F238E27FC236}">
                <a16:creationId xmlns:a16="http://schemas.microsoft.com/office/drawing/2014/main" id="{0464A95D-BDBF-8B9B-9567-D85797285D44}"/>
              </a:ext>
            </a:extLst>
          </p:cNvPr>
          <p:cNvSpPr>
            <a:spLocks noGrp="1" noRot="1" noChangeAspect="1"/>
          </p:cNvSpPr>
          <p:nvPr>
            <p:ph type="sldImg"/>
          </p:nvPr>
        </p:nvSpPr>
        <p:spPr/>
      </p:sp>
    </p:spTree>
    <p:extLst>
      <p:ext uri="{BB962C8B-B14F-4D97-AF65-F5344CB8AC3E}">
        <p14:creationId xmlns:p14="http://schemas.microsoft.com/office/powerpoint/2010/main" val="12712892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28</a:t>
            </a:fld>
            <a:endParaRPr lang="ja-JP" altLang="en-US"/>
          </a:p>
        </p:txBody>
      </p:sp>
      <p:sp>
        <p:nvSpPr>
          <p:cNvPr id="7" name="スライド イメージ プレースホルダー 6">
            <a:extLst>
              <a:ext uri="{FF2B5EF4-FFF2-40B4-BE49-F238E27FC236}">
                <a16:creationId xmlns:a16="http://schemas.microsoft.com/office/drawing/2014/main" id="{2F7BF46B-2101-22B9-7DCC-2CE57B163E4B}"/>
              </a:ext>
            </a:extLst>
          </p:cNvPr>
          <p:cNvSpPr>
            <a:spLocks noGrp="1" noRot="1" noChangeAspect="1"/>
          </p:cNvSpPr>
          <p:nvPr>
            <p:ph type="sldImg"/>
          </p:nvPr>
        </p:nvSpPr>
        <p:spPr/>
      </p:sp>
    </p:spTree>
    <p:extLst>
      <p:ext uri="{BB962C8B-B14F-4D97-AF65-F5344CB8AC3E}">
        <p14:creationId xmlns:p14="http://schemas.microsoft.com/office/powerpoint/2010/main" val="11992705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29</a:t>
            </a:fld>
            <a:endParaRPr lang="ja-JP" altLang="en-US"/>
          </a:p>
        </p:txBody>
      </p:sp>
      <p:sp>
        <p:nvSpPr>
          <p:cNvPr id="7" name="スライド イメージ プレースホルダー 6">
            <a:extLst>
              <a:ext uri="{FF2B5EF4-FFF2-40B4-BE49-F238E27FC236}">
                <a16:creationId xmlns:a16="http://schemas.microsoft.com/office/drawing/2014/main" id="{A33781A1-D8AF-D6CB-D28A-A0A42A2A06A0}"/>
              </a:ext>
            </a:extLst>
          </p:cNvPr>
          <p:cNvSpPr>
            <a:spLocks noGrp="1" noRot="1" noChangeAspect="1"/>
          </p:cNvSpPr>
          <p:nvPr>
            <p:ph type="sldImg"/>
          </p:nvPr>
        </p:nvSpPr>
        <p:spPr/>
      </p:sp>
    </p:spTree>
    <p:extLst>
      <p:ext uri="{BB962C8B-B14F-4D97-AF65-F5344CB8AC3E}">
        <p14:creationId xmlns:p14="http://schemas.microsoft.com/office/powerpoint/2010/main" val="3012016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3</a:t>
            </a:fld>
            <a:endParaRPr lang="ja-JP" altLang="en-US"/>
          </a:p>
        </p:txBody>
      </p:sp>
      <p:sp>
        <p:nvSpPr>
          <p:cNvPr id="7" name="スライド イメージ プレースホルダー 6">
            <a:extLst>
              <a:ext uri="{FF2B5EF4-FFF2-40B4-BE49-F238E27FC236}">
                <a16:creationId xmlns:a16="http://schemas.microsoft.com/office/drawing/2014/main" id="{3898D418-6CA5-DB36-5FD1-BC7FED677AB8}"/>
              </a:ext>
            </a:extLst>
          </p:cNvPr>
          <p:cNvSpPr>
            <a:spLocks noGrp="1" noRot="1" noChangeAspect="1"/>
          </p:cNvSpPr>
          <p:nvPr>
            <p:ph type="sldImg"/>
          </p:nvPr>
        </p:nvSpPr>
        <p:spPr/>
      </p:sp>
    </p:spTree>
    <p:extLst>
      <p:ext uri="{BB962C8B-B14F-4D97-AF65-F5344CB8AC3E}">
        <p14:creationId xmlns:p14="http://schemas.microsoft.com/office/powerpoint/2010/main" val="1179423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30</a:t>
            </a:fld>
            <a:endParaRPr lang="ja-JP" altLang="en-US"/>
          </a:p>
        </p:txBody>
      </p:sp>
      <p:sp>
        <p:nvSpPr>
          <p:cNvPr id="7" name="スライド イメージ プレースホルダー 6">
            <a:extLst>
              <a:ext uri="{FF2B5EF4-FFF2-40B4-BE49-F238E27FC236}">
                <a16:creationId xmlns:a16="http://schemas.microsoft.com/office/drawing/2014/main" id="{76B1C799-FB56-FB44-63FC-151DBD31CDAD}"/>
              </a:ext>
            </a:extLst>
          </p:cNvPr>
          <p:cNvSpPr>
            <a:spLocks noGrp="1" noRot="1" noChangeAspect="1"/>
          </p:cNvSpPr>
          <p:nvPr>
            <p:ph type="sldImg"/>
          </p:nvPr>
        </p:nvSpPr>
        <p:spPr/>
      </p:sp>
    </p:spTree>
    <p:extLst>
      <p:ext uri="{BB962C8B-B14F-4D97-AF65-F5344CB8AC3E}">
        <p14:creationId xmlns:p14="http://schemas.microsoft.com/office/powerpoint/2010/main" val="1457624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31</a:t>
            </a:fld>
            <a:endParaRPr lang="ja-JP" altLang="en-US"/>
          </a:p>
        </p:txBody>
      </p:sp>
      <p:sp>
        <p:nvSpPr>
          <p:cNvPr id="7" name="スライド イメージ プレースホルダー 6">
            <a:extLst>
              <a:ext uri="{FF2B5EF4-FFF2-40B4-BE49-F238E27FC236}">
                <a16:creationId xmlns:a16="http://schemas.microsoft.com/office/drawing/2014/main" id="{B16A43B2-D286-F9B2-D98D-D6F000CA77BA}"/>
              </a:ext>
            </a:extLst>
          </p:cNvPr>
          <p:cNvSpPr>
            <a:spLocks noGrp="1" noRot="1" noChangeAspect="1"/>
          </p:cNvSpPr>
          <p:nvPr>
            <p:ph type="sldImg"/>
          </p:nvPr>
        </p:nvSpPr>
        <p:spPr/>
      </p:sp>
    </p:spTree>
    <p:extLst>
      <p:ext uri="{BB962C8B-B14F-4D97-AF65-F5344CB8AC3E}">
        <p14:creationId xmlns:p14="http://schemas.microsoft.com/office/powerpoint/2010/main" val="181041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32</a:t>
            </a:fld>
            <a:endParaRPr lang="ja-JP" altLang="en-US"/>
          </a:p>
        </p:txBody>
      </p:sp>
      <p:sp>
        <p:nvSpPr>
          <p:cNvPr id="7" name="スライド イメージ プレースホルダー 6">
            <a:extLst>
              <a:ext uri="{FF2B5EF4-FFF2-40B4-BE49-F238E27FC236}">
                <a16:creationId xmlns:a16="http://schemas.microsoft.com/office/drawing/2014/main" id="{302EF788-5BB6-769F-B583-0302B481FA9C}"/>
              </a:ext>
            </a:extLst>
          </p:cNvPr>
          <p:cNvSpPr>
            <a:spLocks noGrp="1" noRot="1" noChangeAspect="1"/>
          </p:cNvSpPr>
          <p:nvPr>
            <p:ph type="sldImg"/>
          </p:nvPr>
        </p:nvSpPr>
        <p:spPr/>
      </p:sp>
    </p:spTree>
    <p:extLst>
      <p:ext uri="{BB962C8B-B14F-4D97-AF65-F5344CB8AC3E}">
        <p14:creationId xmlns:p14="http://schemas.microsoft.com/office/powerpoint/2010/main" val="30936920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33</a:t>
            </a:fld>
            <a:endParaRPr lang="ja-JP" altLang="en-US"/>
          </a:p>
        </p:txBody>
      </p:sp>
      <p:sp>
        <p:nvSpPr>
          <p:cNvPr id="7" name="スライド イメージ プレースホルダー 6">
            <a:extLst>
              <a:ext uri="{FF2B5EF4-FFF2-40B4-BE49-F238E27FC236}">
                <a16:creationId xmlns:a16="http://schemas.microsoft.com/office/drawing/2014/main" id="{6A55E7B4-CE53-B309-FBC1-4A97746D885B}"/>
              </a:ext>
            </a:extLst>
          </p:cNvPr>
          <p:cNvSpPr>
            <a:spLocks noGrp="1" noRot="1" noChangeAspect="1"/>
          </p:cNvSpPr>
          <p:nvPr>
            <p:ph type="sldImg"/>
          </p:nvPr>
        </p:nvSpPr>
        <p:spPr/>
      </p:sp>
    </p:spTree>
    <p:extLst>
      <p:ext uri="{BB962C8B-B14F-4D97-AF65-F5344CB8AC3E}">
        <p14:creationId xmlns:p14="http://schemas.microsoft.com/office/powerpoint/2010/main" val="2934365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34</a:t>
            </a:fld>
            <a:endParaRPr lang="ja-JP" altLang="en-US"/>
          </a:p>
        </p:txBody>
      </p:sp>
      <p:sp>
        <p:nvSpPr>
          <p:cNvPr id="7" name="スライド イメージ プレースホルダー 6">
            <a:extLst>
              <a:ext uri="{FF2B5EF4-FFF2-40B4-BE49-F238E27FC236}">
                <a16:creationId xmlns:a16="http://schemas.microsoft.com/office/drawing/2014/main" id="{C29F2491-590D-70C9-D017-24CF1801D25B}"/>
              </a:ext>
            </a:extLst>
          </p:cNvPr>
          <p:cNvSpPr>
            <a:spLocks noGrp="1" noRot="1" noChangeAspect="1"/>
          </p:cNvSpPr>
          <p:nvPr>
            <p:ph type="sldImg"/>
          </p:nvPr>
        </p:nvSpPr>
        <p:spPr/>
      </p:sp>
    </p:spTree>
    <p:extLst>
      <p:ext uri="{BB962C8B-B14F-4D97-AF65-F5344CB8AC3E}">
        <p14:creationId xmlns:p14="http://schemas.microsoft.com/office/powerpoint/2010/main" val="28780677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35</a:t>
            </a:fld>
            <a:endParaRPr lang="ja-JP" altLang="en-US"/>
          </a:p>
        </p:txBody>
      </p:sp>
      <p:sp>
        <p:nvSpPr>
          <p:cNvPr id="7" name="スライド イメージ プレースホルダー 6">
            <a:extLst>
              <a:ext uri="{FF2B5EF4-FFF2-40B4-BE49-F238E27FC236}">
                <a16:creationId xmlns:a16="http://schemas.microsoft.com/office/drawing/2014/main" id="{0AFFA588-3DBB-CBB8-F2E2-5E490F7C494B}"/>
              </a:ext>
            </a:extLst>
          </p:cNvPr>
          <p:cNvSpPr>
            <a:spLocks noGrp="1" noRot="1" noChangeAspect="1"/>
          </p:cNvSpPr>
          <p:nvPr>
            <p:ph type="sldImg"/>
          </p:nvPr>
        </p:nvSpPr>
        <p:spPr/>
      </p:sp>
    </p:spTree>
    <p:extLst>
      <p:ext uri="{BB962C8B-B14F-4D97-AF65-F5344CB8AC3E}">
        <p14:creationId xmlns:p14="http://schemas.microsoft.com/office/powerpoint/2010/main" val="1384324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36</a:t>
            </a:fld>
            <a:endParaRPr lang="ja-JP" altLang="en-US"/>
          </a:p>
        </p:txBody>
      </p:sp>
      <p:sp>
        <p:nvSpPr>
          <p:cNvPr id="7" name="スライド イメージ プレースホルダー 6">
            <a:extLst>
              <a:ext uri="{FF2B5EF4-FFF2-40B4-BE49-F238E27FC236}">
                <a16:creationId xmlns:a16="http://schemas.microsoft.com/office/drawing/2014/main" id="{1ADD2902-386D-4E18-0D75-96F8B27FCC5B}"/>
              </a:ext>
            </a:extLst>
          </p:cNvPr>
          <p:cNvSpPr>
            <a:spLocks noGrp="1" noRot="1" noChangeAspect="1"/>
          </p:cNvSpPr>
          <p:nvPr>
            <p:ph type="sldImg"/>
          </p:nvPr>
        </p:nvSpPr>
        <p:spPr/>
      </p:sp>
    </p:spTree>
    <p:extLst>
      <p:ext uri="{BB962C8B-B14F-4D97-AF65-F5344CB8AC3E}">
        <p14:creationId xmlns:p14="http://schemas.microsoft.com/office/powerpoint/2010/main" val="27396625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37</a:t>
            </a:fld>
            <a:endParaRPr lang="ja-JP" altLang="en-US"/>
          </a:p>
        </p:txBody>
      </p:sp>
      <p:sp>
        <p:nvSpPr>
          <p:cNvPr id="3" name="スライド イメージ プレースホルダー 2">
            <a:extLst>
              <a:ext uri="{FF2B5EF4-FFF2-40B4-BE49-F238E27FC236}">
                <a16:creationId xmlns:a16="http://schemas.microsoft.com/office/drawing/2014/main" id="{605ED75C-562B-243F-55BA-C9AE23ABAED4}"/>
              </a:ext>
            </a:extLst>
          </p:cNvPr>
          <p:cNvSpPr>
            <a:spLocks noGrp="1" noRot="1" noChangeAspect="1"/>
          </p:cNvSpPr>
          <p:nvPr>
            <p:ph type="sldImg"/>
          </p:nvPr>
        </p:nvSpPr>
        <p:spPr/>
      </p:sp>
      <p:sp>
        <p:nvSpPr>
          <p:cNvPr id="5" name="ノート プレースホルダー 4">
            <a:extLst>
              <a:ext uri="{FF2B5EF4-FFF2-40B4-BE49-F238E27FC236}">
                <a16:creationId xmlns:a16="http://schemas.microsoft.com/office/drawing/2014/main" id="{A6FCF751-CA68-A573-B190-BEA220F6ADC1}"/>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866691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38</a:t>
            </a:fld>
            <a:endParaRPr lang="ja-JP" altLang="en-US"/>
          </a:p>
        </p:txBody>
      </p:sp>
      <p:sp>
        <p:nvSpPr>
          <p:cNvPr id="3" name="スライド イメージ プレースホルダー 2">
            <a:extLst>
              <a:ext uri="{FF2B5EF4-FFF2-40B4-BE49-F238E27FC236}">
                <a16:creationId xmlns:a16="http://schemas.microsoft.com/office/drawing/2014/main" id="{1208B6C9-271A-9903-535E-37C4683D10E5}"/>
              </a:ext>
            </a:extLst>
          </p:cNvPr>
          <p:cNvSpPr>
            <a:spLocks noGrp="1" noRot="1" noChangeAspect="1"/>
          </p:cNvSpPr>
          <p:nvPr>
            <p:ph type="sldImg"/>
          </p:nvPr>
        </p:nvSpPr>
        <p:spPr/>
      </p:sp>
      <p:sp>
        <p:nvSpPr>
          <p:cNvPr id="5" name="ノート プレースホルダー 4">
            <a:extLst>
              <a:ext uri="{FF2B5EF4-FFF2-40B4-BE49-F238E27FC236}">
                <a16:creationId xmlns:a16="http://schemas.microsoft.com/office/drawing/2014/main" id="{97D1DF74-CAE4-9814-374D-E75E548CE0C2}"/>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545960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4</a:t>
            </a:fld>
            <a:endParaRPr lang="ja-JP" altLang="en-US"/>
          </a:p>
        </p:txBody>
      </p:sp>
      <p:sp>
        <p:nvSpPr>
          <p:cNvPr id="7" name="スライド イメージ プレースホルダー 6">
            <a:extLst>
              <a:ext uri="{FF2B5EF4-FFF2-40B4-BE49-F238E27FC236}">
                <a16:creationId xmlns:a16="http://schemas.microsoft.com/office/drawing/2014/main" id="{1DF4B492-5A34-887D-C7C5-9FC02FFA3648}"/>
              </a:ext>
            </a:extLst>
          </p:cNvPr>
          <p:cNvSpPr>
            <a:spLocks noGrp="1" noRot="1" noChangeAspect="1"/>
          </p:cNvSpPr>
          <p:nvPr>
            <p:ph type="sldImg"/>
          </p:nvPr>
        </p:nvSpPr>
        <p:spPr/>
      </p:sp>
    </p:spTree>
    <p:extLst>
      <p:ext uri="{BB962C8B-B14F-4D97-AF65-F5344CB8AC3E}">
        <p14:creationId xmlns:p14="http://schemas.microsoft.com/office/powerpoint/2010/main" val="230306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5</a:t>
            </a:fld>
            <a:endParaRPr lang="ja-JP" altLang="en-US"/>
          </a:p>
        </p:txBody>
      </p:sp>
      <p:sp>
        <p:nvSpPr>
          <p:cNvPr id="7" name="スライド イメージ プレースホルダー 6">
            <a:extLst>
              <a:ext uri="{FF2B5EF4-FFF2-40B4-BE49-F238E27FC236}">
                <a16:creationId xmlns:a16="http://schemas.microsoft.com/office/drawing/2014/main" id="{F3905FBD-DF71-9D88-27E6-D06708039D33}"/>
              </a:ext>
            </a:extLst>
          </p:cNvPr>
          <p:cNvSpPr>
            <a:spLocks noGrp="1" noRot="1" noChangeAspect="1"/>
          </p:cNvSpPr>
          <p:nvPr>
            <p:ph type="sldImg"/>
          </p:nvPr>
        </p:nvSpPr>
        <p:spPr/>
      </p:sp>
    </p:spTree>
    <p:extLst>
      <p:ext uri="{BB962C8B-B14F-4D97-AF65-F5344CB8AC3E}">
        <p14:creationId xmlns:p14="http://schemas.microsoft.com/office/powerpoint/2010/main" val="1503427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6</a:t>
            </a:fld>
            <a:endParaRPr lang="ja-JP" altLang="en-US"/>
          </a:p>
        </p:txBody>
      </p:sp>
      <p:sp>
        <p:nvSpPr>
          <p:cNvPr id="7" name="スライド イメージ プレースホルダー 6">
            <a:extLst>
              <a:ext uri="{FF2B5EF4-FFF2-40B4-BE49-F238E27FC236}">
                <a16:creationId xmlns:a16="http://schemas.microsoft.com/office/drawing/2014/main" id="{23FC8E95-5E74-3AD3-80A9-49BF07459BBC}"/>
              </a:ext>
            </a:extLst>
          </p:cNvPr>
          <p:cNvSpPr>
            <a:spLocks noGrp="1" noRot="1" noChangeAspect="1"/>
          </p:cNvSpPr>
          <p:nvPr>
            <p:ph type="sldImg"/>
          </p:nvPr>
        </p:nvSpPr>
        <p:spPr/>
      </p:sp>
    </p:spTree>
    <p:extLst>
      <p:ext uri="{BB962C8B-B14F-4D97-AF65-F5344CB8AC3E}">
        <p14:creationId xmlns:p14="http://schemas.microsoft.com/office/powerpoint/2010/main" val="1430782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7</a:t>
            </a:fld>
            <a:endParaRPr lang="ja-JP" altLang="en-US"/>
          </a:p>
        </p:txBody>
      </p:sp>
      <p:sp>
        <p:nvSpPr>
          <p:cNvPr id="7" name="スライド イメージ プレースホルダー 6">
            <a:extLst>
              <a:ext uri="{FF2B5EF4-FFF2-40B4-BE49-F238E27FC236}">
                <a16:creationId xmlns:a16="http://schemas.microsoft.com/office/drawing/2014/main" id="{5D768CEC-807A-EB19-525C-6B28DE70DFFB}"/>
              </a:ext>
            </a:extLst>
          </p:cNvPr>
          <p:cNvSpPr>
            <a:spLocks noGrp="1" noRot="1" noChangeAspect="1"/>
          </p:cNvSpPr>
          <p:nvPr>
            <p:ph type="sldImg"/>
          </p:nvPr>
        </p:nvSpPr>
        <p:spPr/>
      </p:sp>
    </p:spTree>
    <p:extLst>
      <p:ext uri="{BB962C8B-B14F-4D97-AF65-F5344CB8AC3E}">
        <p14:creationId xmlns:p14="http://schemas.microsoft.com/office/powerpoint/2010/main" val="2571797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8</a:t>
            </a:fld>
            <a:endParaRPr lang="ja-JP" altLang="en-US"/>
          </a:p>
        </p:txBody>
      </p:sp>
      <p:sp>
        <p:nvSpPr>
          <p:cNvPr id="7" name="スライド イメージ プレースホルダー 6">
            <a:extLst>
              <a:ext uri="{FF2B5EF4-FFF2-40B4-BE49-F238E27FC236}">
                <a16:creationId xmlns:a16="http://schemas.microsoft.com/office/drawing/2014/main" id="{6DE05777-5A66-62C6-C9EF-BBDDF6F8F1BB}"/>
              </a:ext>
            </a:extLst>
          </p:cNvPr>
          <p:cNvSpPr>
            <a:spLocks noGrp="1" noRot="1" noChangeAspect="1"/>
          </p:cNvSpPr>
          <p:nvPr>
            <p:ph type="sldImg"/>
          </p:nvPr>
        </p:nvSpPr>
        <p:spPr/>
      </p:sp>
    </p:spTree>
    <p:extLst>
      <p:ext uri="{BB962C8B-B14F-4D97-AF65-F5344CB8AC3E}">
        <p14:creationId xmlns:p14="http://schemas.microsoft.com/office/powerpoint/2010/main" val="1519105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9</a:t>
            </a:fld>
            <a:endParaRPr lang="ja-JP" altLang="en-US"/>
          </a:p>
        </p:txBody>
      </p:sp>
      <p:sp>
        <p:nvSpPr>
          <p:cNvPr id="7" name="スライド イメージ プレースホルダー 6">
            <a:extLst>
              <a:ext uri="{FF2B5EF4-FFF2-40B4-BE49-F238E27FC236}">
                <a16:creationId xmlns:a16="http://schemas.microsoft.com/office/drawing/2014/main" id="{37B770AF-A7B3-CEA5-B49B-BF3ED4B3A322}"/>
              </a:ext>
            </a:extLst>
          </p:cNvPr>
          <p:cNvSpPr>
            <a:spLocks noGrp="1" noRot="1" noChangeAspect="1"/>
          </p:cNvSpPr>
          <p:nvPr>
            <p:ph type="sldImg"/>
          </p:nvPr>
        </p:nvSpPr>
        <p:spPr/>
      </p:sp>
    </p:spTree>
    <p:extLst>
      <p:ext uri="{BB962C8B-B14F-4D97-AF65-F5344CB8AC3E}">
        <p14:creationId xmlns:p14="http://schemas.microsoft.com/office/powerpoint/2010/main" val="41577238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Calibri" panose="020F0502020204030204"/>
              <a:ea typeface="游ゴシック" panose="020B0400000000000000" pitchFamily="50" charset="-128"/>
            </a:endParaRPr>
          </a:p>
        </p:txBody>
      </p:sp>
      <p:pic>
        <p:nvPicPr>
          <p:cNvPr id="3" name="図 2" descr="「デジタル活用支援推進事業」を表すロゴマーク">
            <a:extLst>
              <a:ext uri="{FF2B5EF4-FFF2-40B4-BE49-F238E27FC236}">
                <a16:creationId xmlns:a16="http://schemas.microsoft.com/office/drawing/2014/main" id="{2614BDF3-30E3-857F-5CBD-663F0BEAEB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5961" y="290775"/>
            <a:ext cx="750152" cy="1113738"/>
          </a:xfrm>
          <a:prstGeom prst="rect">
            <a:avLst/>
          </a:prstGeom>
        </p:spPr>
      </p:pic>
      <p:sp>
        <p:nvSpPr>
          <p:cNvPr id="4" name="サブタイトル 2">
            <a:extLst>
              <a:ext uri="{FF2B5EF4-FFF2-40B4-BE49-F238E27FC236}">
                <a16:creationId xmlns:a16="http://schemas.microsoft.com/office/drawing/2014/main" id="{ACDC2D4B-8F51-46EE-EA26-F3AE489BB560}"/>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9059783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D15B91B9-0E52-1348-9F7A-7024B62C7558}" type="datetimeFigureOut">
              <a:rPr kumimoji="1" lang="ja-JP" altLang="en-US" smtClean="0"/>
              <a:t>2025/10/3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082697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15B91B9-0E52-1348-9F7A-7024B62C7558}" type="datetimeFigureOut">
              <a:rPr kumimoji="1" lang="ja-JP" altLang="en-US" smtClean="0"/>
              <a:t>2025/10/3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272008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D15B91B9-0E52-1348-9F7A-7024B62C7558}" type="datetimeFigureOut">
              <a:rPr kumimoji="1" lang="ja-JP" altLang="en-US" smtClean="0"/>
              <a:t>2025/10/3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451573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D15B91B9-0E52-1348-9F7A-7024B62C7558}" type="datetimeFigureOut">
              <a:rPr kumimoji="1" lang="ja-JP" altLang="en-US" smtClean="0"/>
              <a:t>2025/10/3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3945892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D15B91B9-0E52-1348-9F7A-7024B62C7558}" type="datetimeFigureOut">
              <a:rPr kumimoji="1" lang="ja-JP" altLang="en-US" smtClean="0"/>
              <a:t>2025/10/3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432762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D15B91B9-0E52-1348-9F7A-7024B62C7558}" type="datetimeFigureOut">
              <a:rPr kumimoji="1" lang="ja-JP" altLang="en-US" smtClean="0"/>
              <a:t>2025/10/3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20567171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15B91B9-0E52-1348-9F7A-7024B62C7558}" type="datetimeFigureOut">
              <a:rPr kumimoji="1" lang="ja-JP" altLang="en-US" smtClean="0"/>
              <a:t>2025/10/3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3477192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15B91B9-0E52-1348-9F7A-7024B62C7558}" type="datetimeFigureOut">
              <a:rPr kumimoji="1" lang="ja-JP" altLang="en-US" smtClean="0"/>
              <a:t>2025/10/3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607779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15B91B9-0E52-1348-9F7A-7024B62C7558}" type="datetimeFigureOut">
              <a:rPr kumimoji="1" lang="ja-JP" altLang="en-US" smtClean="0"/>
              <a:t>2025/10/3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64922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15B91B9-0E52-1348-9F7A-7024B62C7558}" type="datetimeFigureOut">
              <a:rPr kumimoji="1" lang="ja-JP" altLang="en-US" smtClean="0"/>
              <a:t>2025/10/3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606351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Calibri" panose="020F0502020204030204"/>
              <a:ea typeface="游ゴシック" panose="020B0400000000000000" pitchFamily="50" charset="-128"/>
            </a:endParaRPr>
          </a:p>
        </p:txBody>
      </p:sp>
      <p:sp>
        <p:nvSpPr>
          <p:cNvPr id="5" name="サブタイトル 2">
            <a:extLst>
              <a:ext uri="{FF2B5EF4-FFF2-40B4-BE49-F238E27FC236}">
                <a16:creationId xmlns:a16="http://schemas.microsoft.com/office/drawing/2014/main" id="{608ACC57-BCD1-0924-F1A4-2149C1120BBA}"/>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3353860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15B91B9-0E52-1348-9F7A-7024B62C7558}" type="datetimeFigureOut">
              <a:rPr kumimoji="1" lang="ja-JP" altLang="en-US" smtClean="0"/>
              <a:t>2025/10/3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929675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12BCF989-9BCB-4249-AF50-0BAC399E1845}" type="datetimeFigureOut">
              <a:rPr kumimoji="1" lang="ja-JP" altLang="en-US" smtClean="0"/>
              <a:t>2025/10/3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093080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2BCF989-9BCB-4249-AF50-0BAC399E1845}" type="datetimeFigureOut">
              <a:rPr kumimoji="1" lang="ja-JP" altLang="en-US" smtClean="0"/>
              <a:t>2025/10/3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8220234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12BCF989-9BCB-4249-AF50-0BAC399E1845}" type="datetimeFigureOut">
              <a:rPr kumimoji="1" lang="ja-JP" altLang="en-US" smtClean="0"/>
              <a:t>2025/10/3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7782973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12BCF989-9BCB-4249-AF50-0BAC399E1845}" type="datetimeFigureOut">
              <a:rPr kumimoji="1" lang="ja-JP" altLang="en-US" smtClean="0"/>
              <a:t>2025/10/3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3139318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12BCF989-9BCB-4249-AF50-0BAC399E1845}" type="datetimeFigureOut">
              <a:rPr kumimoji="1" lang="ja-JP" altLang="en-US" smtClean="0"/>
              <a:t>2025/10/3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6785969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12BCF989-9BCB-4249-AF50-0BAC399E1845}" type="datetimeFigureOut">
              <a:rPr kumimoji="1" lang="ja-JP" altLang="en-US" smtClean="0"/>
              <a:t>2025/10/3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20414285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2BCF989-9BCB-4249-AF50-0BAC399E1845}" type="datetimeFigureOut">
              <a:rPr kumimoji="1" lang="ja-JP" altLang="en-US" smtClean="0"/>
              <a:t>2025/10/3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20909457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2BCF989-9BCB-4249-AF50-0BAC399E1845}" type="datetimeFigureOut">
              <a:rPr kumimoji="1" lang="ja-JP" altLang="en-US" smtClean="0"/>
              <a:t>2025/10/3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1036442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2BCF989-9BCB-4249-AF50-0BAC399E1845}" type="datetimeFigureOut">
              <a:rPr kumimoji="1" lang="ja-JP" altLang="en-US" smtClean="0"/>
              <a:t>2025/10/3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133238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66AE36-9F42-95F7-2A0D-FB48F00EDCA6}"/>
              </a:ext>
            </a:extLst>
          </p:cNvPr>
          <p:cNvSpPr txBox="1">
            <a:spLocks/>
          </p:cNvSpPr>
          <p:nvPr userDrawn="1"/>
        </p:nvSpPr>
        <p:spPr>
          <a:xfrm>
            <a:off x="61340" y="2998113"/>
            <a:ext cx="1447648"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a:ln w="0"/>
              <a:solidFill>
                <a:prstClr val="black"/>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0D93717F-3492-1233-DAA6-6947010ACB45}"/>
              </a:ext>
            </a:extLst>
          </p:cNvPr>
          <p:cNvCxnSpPr>
            <a:cxnSpLocks/>
          </p:cNvCxnSpPr>
          <p:nvPr userDrawn="1"/>
        </p:nvCxnSpPr>
        <p:spPr>
          <a:xfrm flipV="1">
            <a:off x="1699621" y="0"/>
            <a:ext cx="0" cy="6858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8069094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2BCF989-9BCB-4249-AF50-0BAC399E1845}" type="datetimeFigureOut">
              <a:rPr kumimoji="1" lang="ja-JP" altLang="en-US" smtClean="0"/>
              <a:t>2025/10/3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3129875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2BCF989-9BCB-4249-AF50-0BAC399E1845}" type="datetimeFigureOut">
              <a:rPr kumimoji="1" lang="ja-JP" altLang="en-US" smtClean="0"/>
              <a:t>2025/10/3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1942845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2A76AE60-92A1-564F-8FFC-2048127599DC}" type="datetimeFigureOut">
              <a:rPr kumimoji="1" lang="ja-JP" altLang="en-US" smtClean="0"/>
              <a:t>2025/10/3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8664841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A76AE60-92A1-564F-8FFC-2048127599DC}" type="datetimeFigureOut">
              <a:rPr kumimoji="1" lang="ja-JP" altLang="en-US" smtClean="0"/>
              <a:t>2025/10/3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706149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2A76AE60-92A1-564F-8FFC-2048127599DC}" type="datetimeFigureOut">
              <a:rPr kumimoji="1" lang="ja-JP" altLang="en-US" smtClean="0"/>
              <a:t>2025/10/3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20546892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2A76AE60-92A1-564F-8FFC-2048127599DC}" type="datetimeFigureOut">
              <a:rPr kumimoji="1" lang="ja-JP" altLang="en-US" smtClean="0"/>
              <a:t>2025/10/3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6253994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2A76AE60-92A1-564F-8FFC-2048127599DC}" type="datetimeFigureOut">
              <a:rPr kumimoji="1" lang="ja-JP" altLang="en-US" smtClean="0"/>
              <a:t>2025/10/3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20970873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2A76AE60-92A1-564F-8FFC-2048127599DC}" type="datetimeFigureOut">
              <a:rPr kumimoji="1" lang="ja-JP" altLang="en-US" smtClean="0"/>
              <a:t>2025/10/3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2450903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A76AE60-92A1-564F-8FFC-2048127599DC}" type="datetimeFigureOut">
              <a:rPr kumimoji="1" lang="ja-JP" altLang="en-US" smtClean="0"/>
              <a:t>2025/10/3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1524359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A76AE60-92A1-564F-8FFC-2048127599DC}" type="datetimeFigureOut">
              <a:rPr kumimoji="1" lang="ja-JP" altLang="en-US" smtClean="0"/>
              <a:t>2025/10/3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835276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a:t>マスター タイトルの書式設定</a:t>
            </a:r>
            <a:endParaRPr lang="en-US"/>
          </a:p>
        </p:txBody>
      </p:sp>
      <p:sp>
        <p:nvSpPr>
          <p:cNvPr id="5" name="タイトル 1">
            <a:extLst>
              <a:ext uri="{FF2B5EF4-FFF2-40B4-BE49-F238E27FC236}">
                <a16:creationId xmlns:a16="http://schemas.microsoft.com/office/drawing/2014/main" id="{90A431E3-8D31-43B3-F00E-7F96E173702A}"/>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a:solidFill>
                <a:sysClr val="windowText" lastClr="000000"/>
              </a:solidFill>
            </a:endParaRPr>
          </a:p>
        </p:txBody>
      </p:sp>
      <p:cxnSp>
        <p:nvCxnSpPr>
          <p:cNvPr id="7" name="直線コネクタ 6">
            <a:extLst>
              <a:ext uri="{FF2B5EF4-FFF2-40B4-BE49-F238E27FC236}">
                <a16:creationId xmlns:a16="http://schemas.microsoft.com/office/drawing/2014/main" id="{A867F53A-A2E3-20A8-C6D4-8A30BB21636A}"/>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2624192-E038-7FEC-F1BF-3CD723E1694F}"/>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5540749"/>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A76AE60-92A1-564F-8FFC-2048127599DC}" type="datetimeFigureOut">
              <a:rPr kumimoji="1" lang="ja-JP" altLang="en-US" smtClean="0"/>
              <a:t>2025/10/3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3941569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A76AE60-92A1-564F-8FFC-2048127599DC}" type="datetimeFigureOut">
              <a:rPr kumimoji="1" lang="ja-JP" altLang="en-US" smtClean="0"/>
              <a:t>2025/10/3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7563417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A76AE60-92A1-564F-8FFC-2048127599DC}" type="datetimeFigureOut">
              <a:rPr kumimoji="1" lang="ja-JP" altLang="en-US" smtClean="0"/>
              <a:t>2025/10/3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672610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p:cNvCxnSpPr/>
          <p:nvPr userDrawn="1"/>
        </p:nvCxnSpPr>
        <p:spPr>
          <a:xfrm>
            <a:off x="1692275" y="187784"/>
            <a:ext cx="0" cy="630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a:t>マスター タイトルの書式設定</a:t>
            </a:r>
            <a:endParaRPr lang="en-US"/>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a:t>マスター タイトルの書式設定</a:t>
            </a:r>
            <a:endParaRPr lang="en-US"/>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8" userDrawn="1">
          <p15:clr>
            <a:srgbClr val="FBAE40"/>
          </p15:clr>
        </p15:guide>
        <p15:guide id="14" orient="horz" pos="913">
          <p15:clr>
            <a:srgbClr val="FBAE40"/>
          </p15:clr>
        </p15:guide>
        <p15:guide id="15" pos="2064" userDrawn="1">
          <p15:clr>
            <a:srgbClr val="FBAE40"/>
          </p15:clr>
        </p15:guide>
        <p15:guide id="16" pos="3787" userDrawn="1">
          <p15:clr>
            <a:srgbClr val="FBAE40"/>
          </p15:clr>
        </p15:guide>
        <p15:guide id="17" pos="5375" userDrawn="1">
          <p15:clr>
            <a:srgbClr val="FBAE40"/>
          </p15:clr>
        </p15:guide>
        <p15:guide id="18" orient="horz" pos="1253" userDrawn="1">
          <p15:clr>
            <a:srgbClr val="FBAE40"/>
          </p15:clr>
        </p15:guide>
        <p15:guide id="19" orient="horz" pos="1026" userDrawn="1">
          <p15:clr>
            <a:srgbClr val="FBAE40"/>
          </p15:clr>
        </p15:guide>
        <p15:guide id="20" orient="horz" pos="1480" userDrawn="1">
          <p15:clr>
            <a:srgbClr val="FBAE40"/>
          </p15:clr>
        </p15:guide>
        <p15:guide id="21" orient="horz" pos="1706" userDrawn="1">
          <p15:clr>
            <a:srgbClr val="FBAE40"/>
          </p15:clr>
        </p15:guide>
        <p15:guide id="22" orient="horz" pos="3861" userDrawn="1">
          <p15:clr>
            <a:srgbClr val="FBAE40"/>
          </p15:clr>
        </p15:guide>
        <p15:guide id="23" pos="1860" userDrawn="1">
          <p15:clr>
            <a:srgbClr val="FBAE40"/>
          </p15:clr>
        </p15:guide>
        <p15:guide id="24" pos="4131" userDrawn="1">
          <p15:clr>
            <a:srgbClr val="FBAE40"/>
          </p15:clr>
        </p15:guide>
        <p15:guide id="25" pos="2311" userDrawn="1">
          <p15:clr>
            <a:srgbClr val="FBAE40"/>
          </p15:clr>
        </p15:guide>
        <p15:guide id="26" pos="612" userDrawn="1">
          <p15:clr>
            <a:srgbClr val="FBAE40"/>
          </p15:clr>
        </p15:guide>
        <p15:guide id="27" pos="4353" userDrawn="1">
          <p15:clr>
            <a:srgbClr val="FBAE40"/>
          </p15:clr>
        </p15:guide>
        <p15:guide id="28" pos="3334" userDrawn="1">
          <p15:clr>
            <a:srgbClr val="FBAE40"/>
          </p15:clr>
        </p15:guide>
        <p15:guide id="29" pos="4807" userDrawn="1">
          <p15:clr>
            <a:srgbClr val="FBAE40"/>
          </p15:clr>
        </p15:guide>
        <p15:guide id="30" pos="1635" userDrawn="1">
          <p15:clr>
            <a:srgbClr val="FBAE40"/>
          </p15:clr>
        </p15:guide>
        <p15:guide id="31" pos="5760" userDrawn="1">
          <p15:clr>
            <a:srgbClr val="FBAE40"/>
          </p15:clr>
        </p15:guide>
        <p15:guide id="32" pos="4014" userDrawn="1">
          <p15:clr>
            <a:srgbClr val="FBAE40"/>
          </p15:clr>
        </p15:guide>
        <p15:guide id="33" pos="3107"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764C1CBF-02BE-C949-8A80-6278B6932A94}" type="datetimeFigureOut">
              <a:rPr kumimoji="1" lang="ja-JP" altLang="en-US" smtClean="0"/>
              <a:t>2025/10/3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D61DC6C-4581-DC44-8E22-5B060113FAE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ags" Target="../tags/tag3.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image" Target="../media/image1.emf"/><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oleObject" Target="../embeddings/oleObject2.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ags" Target="../tags/tag4.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1.emf"/><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oleObject" Target="../embeddings/oleObject3.bin"/></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ags" Target="../tags/tag5.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image" Target="../media/image1.emf"/><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oleObject" Target="../embeddings/oleObject4.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64B3BCCB-7D01-488D-9278-2A8143705A84}"/>
              </a:ext>
            </a:extLst>
          </p:cNvPr>
          <p:cNvGraphicFramePr>
            <a:graphicFrameLocks noChangeAspect="1"/>
          </p:cNvGraphicFramePr>
          <p:nvPr userDrawn="1">
            <p:custDataLst>
              <p:tags r:id="rId11"/>
            </p:custDataLst>
            <p:extLst>
              <p:ext uri="{D42A27DB-BD31-4B8C-83A1-F6EECF244321}">
                <p14:modId xmlns:p14="http://schemas.microsoft.com/office/powerpoint/2010/main" val="26386187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2" imgW="554" imgH="551" progId="TCLayout.ActiveDocument.1">
                  <p:embed/>
                </p:oleObj>
              </mc:Choice>
              <mc:Fallback>
                <p:oleObj name="think-cell スライド" r:id="rId12" imgW="554" imgH="551" progId="TCLayout.ActiveDocument.1">
                  <p:embed/>
                  <p:pic>
                    <p:nvPicPr>
                      <p:cNvPr id="8" name="オブジェクト 7" hidden="1">
                        <a:extLst>
                          <a:ext uri="{FF2B5EF4-FFF2-40B4-BE49-F238E27FC236}">
                            <a16:creationId xmlns:a16="http://schemas.microsoft.com/office/drawing/2014/main" id="{64B3BCCB-7D01-488D-9278-2A8143705A84}"/>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4C1CBF-02BE-C949-8A80-6278B6932A94}" type="datetimeFigureOut">
              <a:rPr kumimoji="1" lang="ja-JP" altLang="en-US" smtClean="0"/>
              <a:t>2025/10/3</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61DC6C-4581-DC44-8E22-5B060113FAEC}" type="slidenum">
              <a:rPr kumimoji="1" lang="ja-JP" altLang="en-US" smtClean="0"/>
              <a:t>‹#›</a:t>
            </a:fld>
            <a:endParaRPr kumimoji="1" lang="ja-JP" altLang="en-US"/>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665" r:id="rId5"/>
    <p:sldLayoutId id="2147483664" r:id="rId6"/>
    <p:sldLayoutId id="2147483661" r:id="rId7"/>
    <p:sldLayoutId id="2147483663" r:id="rId8"/>
    <p:sldLayoutId id="2147483662" r:id="rId9"/>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D9357672-5282-44BB-B44B-14691D8A29D7}"/>
              </a:ext>
            </a:extLst>
          </p:cNvPr>
          <p:cNvGraphicFramePr>
            <a:graphicFrameLocks noChangeAspect="1"/>
          </p:cNvGraphicFramePr>
          <p:nvPr userDrawn="1">
            <p:custDataLst>
              <p:tags r:id="rId13"/>
            </p:custDataLst>
            <p:extLst>
              <p:ext uri="{D42A27DB-BD31-4B8C-83A1-F6EECF244321}">
                <p14:modId xmlns:p14="http://schemas.microsoft.com/office/powerpoint/2010/main" val="22627195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4" imgW="554" imgH="551" progId="TCLayout.ActiveDocument.1">
                  <p:embed/>
                </p:oleObj>
              </mc:Choice>
              <mc:Fallback>
                <p:oleObj name="think-cell スライド" r:id="rId14" imgW="554" imgH="551" progId="TCLayout.ActiveDocument.1">
                  <p:embed/>
                  <p:pic>
                    <p:nvPicPr>
                      <p:cNvPr id="8" name="オブジェクト 7" hidden="1">
                        <a:extLst>
                          <a:ext uri="{FF2B5EF4-FFF2-40B4-BE49-F238E27FC236}">
                            <a16:creationId xmlns:a16="http://schemas.microsoft.com/office/drawing/2014/main" id="{D9357672-5282-44BB-B44B-14691D8A29D7}"/>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タイトル プレースホルダー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5B91B9-0E52-1348-9F7A-7024B62C7558}" type="datetimeFigureOut">
              <a:rPr kumimoji="1" lang="ja-JP" altLang="en-US" smtClean="0"/>
              <a:t>2025/10/3</a:t>
            </a:fld>
            <a:endParaRPr kumimoji="1" lang="ja-JP" altLang="en-US"/>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51340983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C1E027A6-BA99-4442-AF81-066B259960B9}"/>
              </a:ext>
            </a:extLst>
          </p:cNvPr>
          <p:cNvGraphicFramePr>
            <a:graphicFrameLocks noChangeAspect="1"/>
          </p:cNvGraphicFramePr>
          <p:nvPr userDrawn="1">
            <p:custDataLst>
              <p:tags r:id="rId13"/>
            </p:custDataLst>
            <p:extLst>
              <p:ext uri="{D42A27DB-BD31-4B8C-83A1-F6EECF244321}">
                <p14:modId xmlns:p14="http://schemas.microsoft.com/office/powerpoint/2010/main" val="502021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4" imgW="554" imgH="551" progId="TCLayout.ActiveDocument.1">
                  <p:embed/>
                </p:oleObj>
              </mc:Choice>
              <mc:Fallback>
                <p:oleObj name="think-cell スライド" r:id="rId14" imgW="554" imgH="551" progId="TCLayout.ActiveDocument.1">
                  <p:embed/>
                  <p:pic>
                    <p:nvPicPr>
                      <p:cNvPr id="8" name="オブジェクト 7" hidden="1">
                        <a:extLst>
                          <a:ext uri="{FF2B5EF4-FFF2-40B4-BE49-F238E27FC236}">
                            <a16:creationId xmlns:a16="http://schemas.microsoft.com/office/drawing/2014/main" id="{C1E027A6-BA99-4442-AF81-066B259960B9}"/>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タイトル プレースホルダー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BCF989-9BCB-4249-AF50-0BAC399E1845}" type="datetimeFigureOut">
              <a:rPr kumimoji="1" lang="ja-JP" altLang="en-US" smtClean="0"/>
              <a:t>2025/10/3</a:t>
            </a:fld>
            <a:endParaRPr kumimoji="1" lang="ja-JP" altLang="en-US"/>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16982839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058F102B-0392-4889-81D5-94AFF0608908}"/>
              </a:ext>
            </a:extLst>
          </p:cNvPr>
          <p:cNvGraphicFramePr>
            <a:graphicFrameLocks noChangeAspect="1"/>
          </p:cNvGraphicFramePr>
          <p:nvPr userDrawn="1">
            <p:custDataLst>
              <p:tags r:id="rId13"/>
            </p:custDataLst>
            <p:extLst>
              <p:ext uri="{D42A27DB-BD31-4B8C-83A1-F6EECF244321}">
                <p14:modId xmlns:p14="http://schemas.microsoft.com/office/powerpoint/2010/main" val="32762687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4" imgW="554" imgH="551" progId="TCLayout.ActiveDocument.1">
                  <p:embed/>
                </p:oleObj>
              </mc:Choice>
              <mc:Fallback>
                <p:oleObj name="think-cell スライド" r:id="rId14" imgW="554" imgH="551" progId="TCLayout.ActiveDocument.1">
                  <p:embed/>
                  <p:pic>
                    <p:nvPicPr>
                      <p:cNvPr id="8" name="オブジェクト 7" hidden="1">
                        <a:extLst>
                          <a:ext uri="{FF2B5EF4-FFF2-40B4-BE49-F238E27FC236}">
                            <a16:creationId xmlns:a16="http://schemas.microsoft.com/office/drawing/2014/main" id="{058F102B-0392-4889-81D5-94AFF0608908}"/>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タイトル プレースホルダー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76AE60-92A1-564F-8FFC-2048127599DC}" type="datetimeFigureOut">
              <a:rPr kumimoji="1" lang="ja-JP" altLang="en-US" smtClean="0"/>
              <a:t>2025/10/3</a:t>
            </a:fld>
            <a:endParaRPr kumimoji="1" lang="ja-JP" altLang="en-US"/>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42976503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10.xml"/><Relationship Id="rId7" Type="http://schemas.openxmlformats.org/officeDocument/2006/relationships/image" Target="../media/image22.png"/><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1.emf"/><Relationship Id="rId5" Type="http://schemas.openxmlformats.org/officeDocument/2006/relationships/oleObject" Target="../embeddings/oleObject7.bin"/><Relationship Id="rId10" Type="http://schemas.openxmlformats.org/officeDocument/2006/relationships/image" Target="../media/image23.png"/><Relationship Id="rId4" Type="http://schemas.openxmlformats.org/officeDocument/2006/relationships/image" Target="../media/image21.jpe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5.png"/><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oleObject" Target="../embeddings/oleObject8.bin"/><Relationship Id="rId5" Type="http://schemas.openxmlformats.org/officeDocument/2006/relationships/image" Target="../media/image26.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3.xml"/><Relationship Id="rId7" Type="http://schemas.openxmlformats.org/officeDocument/2006/relationships/image" Target="../media/image23.png"/><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27.png"/><Relationship Id="rId5" Type="http://schemas.openxmlformats.org/officeDocument/2006/relationships/image" Target="../media/image1.emf"/><Relationship Id="rId4" Type="http://schemas.openxmlformats.org/officeDocument/2006/relationships/oleObject" Target="../embeddings/oleObject8.bin"/><Relationship Id="rId9"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oleObject" Target="../embeddings/oleObject8.bin"/><Relationship Id="rId5" Type="http://schemas.openxmlformats.org/officeDocument/2006/relationships/image" Target="../media/image29.jpe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30.png"/><Relationship Id="rId5" Type="http://schemas.openxmlformats.org/officeDocument/2006/relationships/image" Target="../media/image1.emf"/><Relationship Id="rId4" Type="http://schemas.openxmlformats.org/officeDocument/2006/relationships/oleObject" Target="../embeddings/oleObject5.bin"/></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6.xml"/><Relationship Id="rId7" Type="http://schemas.openxmlformats.org/officeDocument/2006/relationships/image" Target="../media/image32.png"/><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oleObject" Target="../embeddings/oleObject5.bin"/><Relationship Id="rId5" Type="http://schemas.openxmlformats.org/officeDocument/2006/relationships/image" Target="../media/image35.jpe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2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1.xml"/><Relationship Id="rId6" Type="http://schemas.openxmlformats.org/officeDocument/2006/relationships/oleObject" Target="../embeddings/oleObject5.bin"/><Relationship Id="rId5" Type="http://schemas.openxmlformats.org/officeDocument/2006/relationships/image" Target="../media/image37.jpeg"/><Relationship Id="rId4" Type="http://schemas.openxmlformats.org/officeDocument/2006/relationships/image" Target="../media/image36.png"/><Relationship Id="rId9" Type="http://schemas.openxmlformats.org/officeDocument/2006/relationships/image" Target="../media/image7.jpe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1.xml"/><Relationship Id="rId7" Type="http://schemas.openxmlformats.org/officeDocument/2006/relationships/image" Target="../media/image40.png"/><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22.xml"/><Relationship Id="rId7" Type="http://schemas.openxmlformats.org/officeDocument/2006/relationships/image" Target="../media/image37.jpeg"/><Relationship Id="rId2" Type="http://schemas.openxmlformats.org/officeDocument/2006/relationships/slideLayout" Target="../slideLayouts/slideLayout4.xml"/><Relationship Id="rId1" Type="http://schemas.openxmlformats.org/officeDocument/2006/relationships/tags" Target="../tags/tag23.xml"/><Relationship Id="rId6" Type="http://schemas.openxmlformats.org/officeDocument/2006/relationships/image" Target="../media/image36.png"/><Relationship Id="rId5" Type="http://schemas.openxmlformats.org/officeDocument/2006/relationships/image" Target="../media/image1.emf"/><Relationship Id="rId4" Type="http://schemas.openxmlformats.org/officeDocument/2006/relationships/oleObject" Target="../embeddings/oleObject5.bin"/><Relationship Id="rId9" Type="http://schemas.openxmlformats.org/officeDocument/2006/relationships/image" Target="../media/image7.jpeg"/></Relationships>
</file>

<file path=ppt/slides/_rels/slide23.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notesSlide" Target="../notesSlides/notesSlide23.xml"/><Relationship Id="rId7" Type="http://schemas.openxmlformats.org/officeDocument/2006/relationships/image" Target="../media/image42.jpeg"/><Relationship Id="rId2" Type="http://schemas.openxmlformats.org/officeDocument/2006/relationships/slideLayout" Target="../slideLayouts/slideLayout4.xml"/><Relationship Id="rId1" Type="http://schemas.openxmlformats.org/officeDocument/2006/relationships/tags" Target="../tags/tag24.xml"/><Relationship Id="rId6" Type="http://schemas.openxmlformats.org/officeDocument/2006/relationships/image" Target="../media/image39.jpeg"/><Relationship Id="rId5" Type="http://schemas.openxmlformats.org/officeDocument/2006/relationships/image" Target="../media/image1.emf"/><Relationship Id="rId4" Type="http://schemas.openxmlformats.org/officeDocument/2006/relationships/oleObject" Target="../embeddings/oleObject5.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25.xml"/><Relationship Id="rId7" Type="http://schemas.openxmlformats.org/officeDocument/2006/relationships/image" Target="../media/image37.jpe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png"/><Relationship Id="rId5" Type="http://schemas.openxmlformats.org/officeDocument/2006/relationships/image" Target="../media/image1.emf"/><Relationship Id="rId4" Type="http://schemas.openxmlformats.org/officeDocument/2006/relationships/oleObject" Target="../embeddings/oleObject9.bin"/><Relationship Id="rId9" Type="http://schemas.openxmlformats.org/officeDocument/2006/relationships/image" Target="../media/image7.jpeg"/></Relationships>
</file>

<file path=ppt/slides/_rels/slide2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26.xml"/><Relationship Id="rId7" Type="http://schemas.openxmlformats.org/officeDocument/2006/relationships/oleObject" Target="../embeddings/oleObject9.bin"/><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27.xml"/><Relationship Id="rId7" Type="http://schemas.openxmlformats.org/officeDocument/2006/relationships/image" Target="../media/image49.png"/><Relationship Id="rId12" Type="http://schemas.openxmlformats.org/officeDocument/2006/relationships/image" Target="../media/image53.png"/><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48.png"/><Relationship Id="rId11" Type="http://schemas.openxmlformats.org/officeDocument/2006/relationships/image" Target="../media/image52.png"/><Relationship Id="rId5" Type="http://schemas.openxmlformats.org/officeDocument/2006/relationships/image" Target="../media/image1.emf"/><Relationship Id="rId10" Type="http://schemas.openxmlformats.org/officeDocument/2006/relationships/image" Target="../media/image51.png"/><Relationship Id="rId4" Type="http://schemas.openxmlformats.org/officeDocument/2006/relationships/oleObject" Target="../embeddings/oleObject10.bin"/><Relationship Id="rId9" Type="http://schemas.openxmlformats.org/officeDocument/2006/relationships/image" Target="../media/image50.png"/></Relationships>
</file>

<file path=ppt/slides/_rels/slide2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28.xml"/><Relationship Id="rId7" Type="http://schemas.openxmlformats.org/officeDocument/2006/relationships/image" Target="../media/image38.png"/><Relationship Id="rId12" Type="http://schemas.openxmlformats.org/officeDocument/2006/relationships/image" Target="../media/image57.png"/><Relationship Id="rId2" Type="http://schemas.openxmlformats.org/officeDocument/2006/relationships/slideLayout" Target="../slideLayouts/slideLayout4.xml"/><Relationship Id="rId1" Type="http://schemas.openxmlformats.org/officeDocument/2006/relationships/tags" Target="../tags/tag29.xml"/><Relationship Id="rId6" Type="http://schemas.openxmlformats.org/officeDocument/2006/relationships/image" Target="../media/image1.emf"/><Relationship Id="rId11" Type="http://schemas.openxmlformats.org/officeDocument/2006/relationships/image" Target="../media/image56.png"/><Relationship Id="rId5" Type="http://schemas.openxmlformats.org/officeDocument/2006/relationships/oleObject" Target="../embeddings/oleObject6.bin"/><Relationship Id="rId10" Type="http://schemas.openxmlformats.org/officeDocument/2006/relationships/image" Target="../media/image37.jpeg"/><Relationship Id="rId4" Type="http://schemas.openxmlformats.org/officeDocument/2006/relationships/image" Target="../media/image54.png"/><Relationship Id="rId9"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56.png"/><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oleObject" Target="../embeddings/oleObject6.bin"/><Relationship Id="rId5" Type="http://schemas.openxmlformats.org/officeDocument/2006/relationships/image" Target="../media/image60.png"/><Relationship Id="rId10" Type="http://schemas.openxmlformats.org/officeDocument/2006/relationships/image" Target="../media/image62.png"/><Relationship Id="rId4" Type="http://schemas.openxmlformats.org/officeDocument/2006/relationships/image" Target="../media/image59.png"/><Relationship Id="rId9" Type="http://schemas.openxmlformats.org/officeDocument/2006/relationships/image" Target="../media/image7.jpeg"/></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2.xml"/><Relationship Id="rId6" Type="http://schemas.openxmlformats.org/officeDocument/2006/relationships/oleObject" Target="../embeddings/oleObject5.bin"/><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7.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oleObject" Target="../embeddings/oleObject5.bin"/><Relationship Id="rId5" Type="http://schemas.openxmlformats.org/officeDocument/2006/relationships/image" Target="../media/image67.pn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4.xml"/><Relationship Id="rId6" Type="http://schemas.openxmlformats.org/officeDocument/2006/relationships/oleObject" Target="../embeddings/oleObject11.bin"/><Relationship Id="rId5" Type="http://schemas.openxmlformats.org/officeDocument/2006/relationships/image" Target="../media/image69.png"/><Relationship Id="rId10" Type="http://schemas.openxmlformats.org/officeDocument/2006/relationships/image" Target="../media/image70.png"/><Relationship Id="rId4" Type="http://schemas.openxmlformats.org/officeDocument/2006/relationships/image" Target="../media/image68.png"/><Relationship Id="rId9" Type="http://schemas.openxmlformats.org/officeDocument/2006/relationships/image" Target="../media/image7.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emf"/><Relationship Id="rId4" Type="http://schemas.openxmlformats.org/officeDocument/2006/relationships/oleObject" Target="../embeddings/oleObject5.bin"/></Relationships>
</file>

<file path=ppt/slides/_rels/slide38.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notesSlide" Target="../notesSlides/notesSlide38.xml"/><Relationship Id="rId7" Type="http://schemas.openxmlformats.org/officeDocument/2006/relationships/diagramLayout" Target="../diagrams/layout1.xml"/><Relationship Id="rId2" Type="http://schemas.openxmlformats.org/officeDocument/2006/relationships/slideLayout" Target="../slideLayouts/slideLayout4.xml"/><Relationship Id="rId1" Type="http://schemas.openxmlformats.org/officeDocument/2006/relationships/tags" Target="../tags/tag37.xml"/><Relationship Id="rId6" Type="http://schemas.openxmlformats.org/officeDocument/2006/relationships/diagramData" Target="../diagrams/data1.xml"/><Relationship Id="rId5" Type="http://schemas.openxmlformats.org/officeDocument/2006/relationships/image" Target="../media/image1.emf"/><Relationship Id="rId10" Type="http://schemas.microsoft.com/office/2007/relationships/diagramDrawing" Target="../diagrams/drawing1.xml"/><Relationship Id="rId4" Type="http://schemas.openxmlformats.org/officeDocument/2006/relationships/oleObject" Target="../embeddings/oleObject5.bin"/><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5.xml"/><Relationship Id="rId7" Type="http://schemas.openxmlformats.org/officeDocument/2006/relationships/image" Target="../media/image6.png"/><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1.emf"/><Relationship Id="rId11" Type="http://schemas.microsoft.com/office/2007/relationships/hdphoto" Target="../media/hdphoto1.wdp"/><Relationship Id="rId5" Type="http://schemas.openxmlformats.org/officeDocument/2006/relationships/oleObject" Target="../embeddings/oleObject6.bin"/><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jp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oleObject" Target="../embeddings/oleObject6.bin"/><Relationship Id="rId5" Type="http://schemas.openxmlformats.org/officeDocument/2006/relationships/image" Target="../media/image11.pn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oleObject" Target="../embeddings/oleObject6.bin"/><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7.png"/><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oleObject" Target="../embeddings/oleObject6.bin"/><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C666ED79-23D4-4339-9F1D-786E0861D5BA}"/>
              </a:ext>
            </a:extLst>
          </p:cNvPr>
          <p:cNvSpPr txBox="1"/>
          <p:nvPr/>
        </p:nvSpPr>
        <p:spPr>
          <a:xfrm>
            <a:off x="518390" y="704214"/>
            <a:ext cx="2160000" cy="307777"/>
          </a:xfrm>
          <a:prstGeom prst="rect">
            <a:avLst/>
          </a:prstGeom>
          <a:noFill/>
        </p:spPr>
        <p:txBody>
          <a:bodyPr wrap="square" rtlCol="0">
            <a:spAutoFit/>
          </a:bodyPr>
          <a:lstStyle/>
          <a:p>
            <a:r>
              <a:rPr kumimoji="1" lang="ja-JP" altLang="en-US" sz="1400" b="1">
                <a:solidFill>
                  <a:schemeClr val="accent1"/>
                </a:solidFill>
                <a:latin typeface="BIZ UDPゴシック" panose="020B0400000000000000" pitchFamily="50" charset="-128"/>
                <a:ea typeface="BIZ UDPゴシック" panose="020B0400000000000000" pitchFamily="50" charset="-128"/>
                <a:cs typeface="Meiryo" charset="-128"/>
              </a:rPr>
              <a:t>スマートフォン初心者編</a:t>
            </a:r>
            <a:r>
              <a:rPr kumimoji="1" lang="en-US" altLang="ja-JP" sz="1400" b="1">
                <a:solidFill>
                  <a:schemeClr val="accent1"/>
                </a:solidFill>
                <a:latin typeface="BIZ UDPゴシック" panose="020B0400000000000000" pitchFamily="50" charset="-128"/>
                <a:ea typeface="BIZ UDPゴシック" panose="020B0400000000000000" pitchFamily="50" charset="-128"/>
                <a:cs typeface="Meiryo" charset="-128"/>
              </a:rPr>
              <a:t> </a:t>
            </a:r>
            <a:endParaRPr kumimoji="1" lang="ja-JP" altLang="en-US" sz="1400" b="1">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4" name="テキスト ボックス 13">
            <a:extLst>
              <a:ext uri="{FF2B5EF4-FFF2-40B4-BE49-F238E27FC236}">
                <a16:creationId xmlns:a16="http://schemas.microsoft.com/office/drawing/2014/main" id="{A9639427-42FE-48A2-AFC9-6B5780ABB3DA}"/>
              </a:ext>
            </a:extLst>
          </p:cNvPr>
          <p:cNvSpPr txBox="1"/>
          <p:nvPr/>
        </p:nvSpPr>
        <p:spPr>
          <a:xfrm>
            <a:off x="620206" y="220542"/>
            <a:ext cx="2350323" cy="369332"/>
          </a:xfrm>
          <a:prstGeom prst="rect">
            <a:avLst/>
          </a:prstGeom>
          <a:noFill/>
        </p:spPr>
        <p:txBody>
          <a:bodyPr wrap="none" rtlCol="0">
            <a:spAutoFit/>
          </a:bodyPr>
          <a:lstStyle/>
          <a:p>
            <a:r>
              <a:rPr lang="en-US" altLang="ja-JP" b="1">
                <a:solidFill>
                  <a:schemeClr val="accent1"/>
                </a:solidFill>
                <a:latin typeface="BIZ UDPゴシック" panose="020B0400000000000000" pitchFamily="50" charset="-128"/>
                <a:ea typeface="BIZ UDPゴシック" panose="020B0400000000000000" pitchFamily="50" charset="-128"/>
                <a:cs typeface="Meiryo" charset="-128"/>
              </a:rPr>
              <a:t>Android</a:t>
            </a:r>
            <a:r>
              <a:rPr lang="ja-JP" altLang="en-US" b="1">
                <a:solidFill>
                  <a:schemeClr val="accent1"/>
                </a:solidFill>
                <a:latin typeface="BIZ UDPゴシック" panose="020B0400000000000000" pitchFamily="50" charset="-128"/>
                <a:ea typeface="BIZ UDPゴシック" panose="020B0400000000000000" pitchFamily="50" charset="-128"/>
                <a:cs typeface="Meiryo" charset="-128"/>
              </a:rPr>
              <a:t>｜</a:t>
            </a:r>
            <a:r>
              <a:rPr lang="en-US" altLang="ja-JP" b="1">
                <a:solidFill>
                  <a:schemeClr val="accent1"/>
                </a:solidFill>
                <a:latin typeface="BIZ UDPゴシック" panose="020B0400000000000000" pitchFamily="50" charset="-128"/>
                <a:ea typeface="BIZ UDPゴシック" panose="020B0400000000000000" pitchFamily="50" charset="-128"/>
                <a:cs typeface="Meiryo" charset="-128"/>
              </a:rPr>
              <a:t>iPhone</a:t>
            </a:r>
            <a:endParaRPr lang="ja-JP" altLang="en-US" b="1">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5" name="角丸四角形 14"/>
          <p:cNvSpPr/>
          <p:nvPr/>
        </p:nvSpPr>
        <p:spPr>
          <a:xfrm>
            <a:off x="620205" y="251356"/>
            <a:ext cx="2350323" cy="369332"/>
          </a:xfrm>
          <a:prstGeom prst="roundRect">
            <a:avLst/>
          </a:prstGeom>
          <a:noFill/>
          <a:ln w="19050">
            <a:solidFill>
              <a:srgbClr val="4472C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solidFill>
                <a:schemeClr val="accent1"/>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72DC05FC-E264-1E04-48D2-FD27A247C6B4}"/>
              </a:ext>
            </a:extLst>
          </p:cNvPr>
          <p:cNvSpPr txBox="1">
            <a:spLocks/>
          </p:cNvSpPr>
          <p:nvPr/>
        </p:nvSpPr>
        <p:spPr>
          <a:xfrm>
            <a:off x="620029"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メッセージアプリを使おう</a:t>
            </a:r>
          </a:p>
        </p:txBody>
      </p:sp>
      <p:sp>
        <p:nvSpPr>
          <p:cNvPr id="2" name="テキスト ボックス 1">
            <a:extLst>
              <a:ext uri="{FF2B5EF4-FFF2-40B4-BE49-F238E27FC236}">
                <a16:creationId xmlns:a16="http://schemas.microsoft.com/office/drawing/2014/main" id="{C3BA9C0D-B266-77BF-B7D1-9A3F5FB76480}"/>
              </a:ext>
            </a:extLst>
          </p:cNvPr>
          <p:cNvSpPr txBox="1"/>
          <p:nvPr/>
        </p:nvSpPr>
        <p:spPr>
          <a:xfrm>
            <a:off x="620030" y="6090110"/>
            <a:ext cx="2159773" cy="307777"/>
          </a:xfrm>
          <a:prstGeom prst="rect">
            <a:avLst/>
          </a:prstGeom>
          <a:noFill/>
        </p:spPr>
        <p:txBody>
          <a:bodyPr wrap="square" rtlCol="0">
            <a:spAutoFit/>
          </a:bodyPr>
          <a:lstStyle/>
          <a:p>
            <a:r>
              <a:rPr lang="ja-JP" altLang="en-US" sz="1400" b="1" dirty="0">
                <a:solidFill>
                  <a:prstClr val="black"/>
                </a:solidFill>
                <a:latin typeface="BIZ UDPゴシック" panose="020B0400000000000000" pitchFamily="50" charset="-128"/>
                <a:ea typeface="BIZ UDPゴシック" panose="020B0400000000000000" pitchFamily="50" charset="-128"/>
                <a:cs typeface="Meiryo" charset="-128"/>
              </a:rPr>
              <a:t>令和</a:t>
            </a:r>
            <a:r>
              <a:rPr lang="en-US" altLang="ja-JP" sz="1400" b="1" dirty="0">
                <a:solidFill>
                  <a:prstClr val="black"/>
                </a:solidFill>
                <a:latin typeface="BIZ UDPゴシック" panose="020B0400000000000000" pitchFamily="50" charset="-128"/>
                <a:ea typeface="BIZ UDPゴシック" panose="020B0400000000000000" pitchFamily="50" charset="-128"/>
                <a:cs typeface="Meiryo" charset="-128"/>
              </a:rPr>
              <a:t>7</a:t>
            </a:r>
            <a:r>
              <a:rPr lang="ja-JP" altLang="en-US" sz="1400" b="1" dirty="0">
                <a:solidFill>
                  <a:prstClr val="black"/>
                </a:solidFill>
                <a:latin typeface="BIZ UDPゴシック" panose="020B0400000000000000" pitchFamily="50" charset="-128"/>
                <a:ea typeface="BIZ UDPゴシック" panose="020B0400000000000000" pitchFamily="50" charset="-128"/>
                <a:cs typeface="Meiryo" charset="-128"/>
              </a:rPr>
              <a:t>年１１月</a:t>
            </a:r>
          </a:p>
        </p:txBody>
      </p:sp>
      <p:grpSp>
        <p:nvGrpSpPr>
          <p:cNvPr id="7" name="グループ化 6">
            <a:extLst>
              <a:ext uri="{FF2B5EF4-FFF2-40B4-BE49-F238E27FC236}">
                <a16:creationId xmlns:a16="http://schemas.microsoft.com/office/drawing/2014/main" id="{CFD1AE09-4C53-50C0-4989-38585E11E476}"/>
              </a:ext>
            </a:extLst>
          </p:cNvPr>
          <p:cNvGrpSpPr/>
          <p:nvPr/>
        </p:nvGrpSpPr>
        <p:grpSpPr>
          <a:xfrm>
            <a:off x="7097863" y="3629398"/>
            <a:ext cx="2015786" cy="3222083"/>
            <a:chOff x="6804248" y="3360950"/>
            <a:chExt cx="2015786" cy="3222083"/>
          </a:xfrm>
        </p:grpSpPr>
        <p:pic>
          <p:nvPicPr>
            <p:cNvPr id="3" name="図 2" descr="アイコン&#10;&#10;自動的に生成された説明">
              <a:extLst>
                <a:ext uri="{FF2B5EF4-FFF2-40B4-BE49-F238E27FC236}">
                  <a16:creationId xmlns:a16="http://schemas.microsoft.com/office/drawing/2014/main" id="{2A6F87F9-8C11-539A-30A3-7BFBC2D08082}"/>
                </a:ext>
              </a:extLst>
            </p:cNvPr>
            <p:cNvPicPr>
              <a:picLocks noChangeAspect="1"/>
            </p:cNvPicPr>
            <p:nvPr/>
          </p:nvPicPr>
          <p:blipFill>
            <a:blip r:embed="rId3"/>
            <a:stretch>
              <a:fillRect/>
            </a:stretch>
          </p:blipFill>
          <p:spPr>
            <a:xfrm>
              <a:off x="6804248" y="3360950"/>
              <a:ext cx="2015786" cy="3222083"/>
            </a:xfrm>
            <a:prstGeom prst="rect">
              <a:avLst/>
            </a:prstGeom>
          </p:spPr>
        </p:pic>
        <p:sp>
          <p:nvSpPr>
            <p:cNvPr id="5" name="吹き出し: 円形 4">
              <a:extLst>
                <a:ext uri="{FF2B5EF4-FFF2-40B4-BE49-F238E27FC236}">
                  <a16:creationId xmlns:a16="http://schemas.microsoft.com/office/drawing/2014/main" id="{C034937C-88C7-1348-02F9-04589E45CDAE}"/>
                </a:ext>
              </a:extLst>
            </p:cNvPr>
            <p:cNvSpPr/>
            <p:nvPr/>
          </p:nvSpPr>
          <p:spPr>
            <a:xfrm>
              <a:off x="7588787" y="3717032"/>
              <a:ext cx="864096" cy="360040"/>
            </a:xfrm>
            <a:prstGeom prst="wedgeEllipseCallout">
              <a:avLst>
                <a:gd name="adj1" fmla="val -49246"/>
                <a:gd name="adj2" fmla="val 59950"/>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a:solidFill>
                    <a:schemeClr val="bg1"/>
                  </a:solidFill>
                </a:rPr>
                <a:t>‥‥</a:t>
              </a:r>
              <a:endParaRPr kumimoji="1" lang="ja-JP" altLang="en-US">
                <a:solidFill>
                  <a:schemeClr val="bg1"/>
                </a:solidFill>
              </a:endParaRPr>
            </a:p>
          </p:txBody>
        </p:sp>
        <p:sp>
          <p:nvSpPr>
            <p:cNvPr id="6" name="吹き出し: 円形 5">
              <a:extLst>
                <a:ext uri="{FF2B5EF4-FFF2-40B4-BE49-F238E27FC236}">
                  <a16:creationId xmlns:a16="http://schemas.microsoft.com/office/drawing/2014/main" id="{41BEF343-FB5B-A20C-97F4-226998B516A5}"/>
                </a:ext>
              </a:extLst>
            </p:cNvPr>
            <p:cNvSpPr/>
            <p:nvPr/>
          </p:nvSpPr>
          <p:spPr>
            <a:xfrm flipH="1">
              <a:off x="7588787" y="4229472"/>
              <a:ext cx="864096" cy="360040"/>
            </a:xfrm>
            <a:prstGeom prst="wedgeEllipseCallout">
              <a:avLst>
                <a:gd name="adj1" fmla="val -49246"/>
                <a:gd name="adj2" fmla="val 59950"/>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a:solidFill>
                    <a:schemeClr val="tx1"/>
                  </a:solidFill>
                </a:rPr>
                <a:t>‥‥</a:t>
              </a:r>
              <a:endParaRPr kumimoji="1" lang="ja-JP" altLang="en-US">
                <a:solidFill>
                  <a:schemeClr val="tx1"/>
                </a:solidFill>
              </a:endParaRPr>
            </a:p>
          </p:txBody>
        </p:sp>
      </p:grpSp>
    </p:spTree>
    <p:extLst>
      <p:ext uri="{BB962C8B-B14F-4D97-AF65-F5344CB8AC3E}">
        <p14:creationId xmlns:p14="http://schemas.microsoft.com/office/powerpoint/2010/main" val="589737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a:extLst>
              <a:ext uri="{FF2B5EF4-FFF2-40B4-BE49-F238E27FC236}">
                <a16:creationId xmlns:a16="http://schemas.microsoft.com/office/drawing/2014/main" id="{3131D41A-EE5A-C11F-983A-4CA1FC78EECF}"/>
              </a:ext>
            </a:extLst>
          </p:cNvPr>
          <p:cNvSpPr txBox="1"/>
          <p:nvPr/>
        </p:nvSpPr>
        <p:spPr>
          <a:xfrm>
            <a:off x="1260646" y="1593250"/>
            <a:ext cx="3084654" cy="755720"/>
          </a:xfrm>
          <a:prstGeom prst="rect">
            <a:avLst/>
          </a:prstGeom>
          <a:noFill/>
        </p:spPr>
        <p:txBody>
          <a:bodyPr wrap="square" lIns="91440" tIns="45720" rIns="91440" bIns="45720" rtlCol="0" anchor="t">
            <a:spAutoFit/>
          </a:bodyPr>
          <a:lstStyle/>
          <a:p>
            <a:pPr>
              <a:lnSpc>
                <a:spcPct val="130000"/>
              </a:lnSpc>
            </a:pPr>
            <a:r>
              <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rPr>
              <a:t>LINE</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のマーク</a:t>
            </a:r>
            <a:endPar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を</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押します</a:t>
            </a:r>
            <a:endParaRPr lang="ja-JP" altLang="en-US" sz="1800" dirty="0">
              <a:latin typeface="BIZ UDPゴシック" panose="020B0400000000000000" pitchFamily="50" charset="-128"/>
              <a:ea typeface="BIZ UDPゴシック" panose="020B0400000000000000" pitchFamily="50" charset="-128"/>
            </a:endParaRPr>
          </a:p>
        </p:txBody>
      </p:sp>
      <p:pic>
        <p:nvPicPr>
          <p:cNvPr id="70" name="図 69" descr="「LINE」の起動画面の画像">
            <a:extLst>
              <a:ext uri="{FF2B5EF4-FFF2-40B4-BE49-F238E27FC236}">
                <a16:creationId xmlns:a16="http://schemas.microsoft.com/office/drawing/2014/main" id="{70F85C7B-4717-4156-B6A4-4378B3923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4525" y="2528888"/>
            <a:ext cx="2332800" cy="4149275"/>
          </a:xfrm>
          <a:prstGeom prst="rect">
            <a:avLst/>
          </a:prstGeom>
          <a:ln w="9525">
            <a:solidFill>
              <a:schemeClr val="tx1">
                <a:lumMod val="50000"/>
                <a:lumOff val="50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extLst>
              <p:ext uri="{D42A27DB-BD31-4B8C-83A1-F6EECF244321}">
                <p14:modId xmlns:p14="http://schemas.microsoft.com/office/powerpoint/2010/main" val="2167040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4" name="タイトル 1"/>
          <p:cNvSpPr>
            <a:spLocks noGrp="1"/>
          </p:cNvSpPr>
          <p:nvPr>
            <p:ph type="ctrTitle"/>
          </p:nvPr>
        </p:nvSpPr>
        <p:spPr/>
        <p:txBody>
          <a:bodyPr vert="horz">
            <a:noAutofit/>
          </a:bodyPr>
          <a:lstStyle/>
          <a:p>
            <a:pPr>
              <a:lnSpc>
                <a:spcPct val="100000"/>
              </a:lnSpc>
            </a:pPr>
            <a:r>
              <a:rPr lang="en-US" altLang="ja-JP"/>
              <a:t>LINE</a:t>
            </a:r>
            <a:r>
              <a:rPr lang="ja-JP" altLang="en-US"/>
              <a:t>の利用登録</a:t>
            </a:r>
            <a:endParaRPr kumimoji="0" lang="ja-JP" altLang="en-US" kern="0"/>
          </a:p>
        </p:txBody>
      </p:sp>
      <p:pic>
        <p:nvPicPr>
          <p:cNvPr id="9" name="図 8">
            <a:extLst>
              <a:ext uri="{FF2B5EF4-FFF2-40B4-BE49-F238E27FC236}">
                <a16:creationId xmlns:a16="http://schemas.microsoft.com/office/drawing/2014/main" id="{CC4C19CC-69E2-7B9D-E8FF-51D00BFAB497}"/>
              </a:ext>
            </a:extLst>
          </p:cNvPr>
          <p:cNvPicPr>
            <a:picLocks noChangeAspect="1"/>
          </p:cNvPicPr>
          <p:nvPr/>
        </p:nvPicPr>
        <p:blipFill>
          <a:blip r:embed="rId7"/>
          <a:stretch>
            <a:fillRect/>
          </a:stretch>
        </p:blipFill>
        <p:spPr>
          <a:xfrm>
            <a:off x="2817487" y="1599711"/>
            <a:ext cx="432156" cy="396000"/>
          </a:xfrm>
          <a:prstGeom prst="rect">
            <a:avLst/>
          </a:prstGeom>
          <a:blipFill dpi="0" rotWithShape="1">
            <a:blip r:embed="rId8">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pic>
      <p:sp>
        <p:nvSpPr>
          <p:cNvPr id="8" name="タイトル 1">
            <a:extLst>
              <a:ext uri="{FF2B5EF4-FFF2-40B4-BE49-F238E27FC236}">
                <a16:creationId xmlns:a16="http://schemas.microsoft.com/office/drawing/2014/main" id="{EBFF80E4-C14D-0D73-9C6B-A86441FEAE72}"/>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1-D</a:t>
            </a:r>
            <a:endParaRPr kumimoji="0" lang="ja-JP" altLang="en-US" kern="0" dirty="0">
              <a:solidFill>
                <a:sysClr val="windowText" lastClr="000000"/>
              </a:solidFill>
            </a:endParaRPr>
          </a:p>
        </p:txBody>
      </p:sp>
      <p:sp>
        <p:nvSpPr>
          <p:cNvPr id="11" name="字幕 14">
            <a:extLst>
              <a:ext uri="{FF2B5EF4-FFF2-40B4-BE49-F238E27FC236}">
                <a16:creationId xmlns:a16="http://schemas.microsoft.com/office/drawing/2014/main" id="{D40C981F-01CD-44EF-B7DA-0FCC3112A6A8}"/>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LINE</a:t>
            </a:r>
            <a:r>
              <a:rPr lang="ja-JP" altLang="en-US" sz="2200" dirty="0">
                <a:latin typeface="BIZ UDPゴシック" panose="020B0400000000000000" pitchFamily="50" charset="-128"/>
                <a:ea typeface="BIZ UDPゴシック" panose="020B0400000000000000" pitchFamily="50" charset="-128"/>
              </a:rPr>
              <a:t>の利用登録を行いましょう</a:t>
            </a:r>
          </a:p>
        </p:txBody>
      </p:sp>
      <p:sp>
        <p:nvSpPr>
          <p:cNvPr id="7" name="四角形: 角を丸くする 6">
            <a:extLst>
              <a:ext uri="{FF2B5EF4-FFF2-40B4-BE49-F238E27FC236}">
                <a16:creationId xmlns:a16="http://schemas.microsoft.com/office/drawing/2014/main" id="{E0B75100-5388-71B9-76F7-D6065986E8C8}"/>
              </a:ext>
            </a:extLst>
          </p:cNvPr>
          <p:cNvSpPr/>
          <p:nvPr/>
        </p:nvSpPr>
        <p:spPr>
          <a:xfrm>
            <a:off x="2628203" y="3207783"/>
            <a:ext cx="561922" cy="360040"/>
          </a:xfrm>
          <a:prstGeom prst="roundRect">
            <a:avLst>
              <a:gd name="adj" fmla="val 10479"/>
            </a:avLst>
          </a:prstGeom>
          <a:noFill/>
          <a:ln w="28575">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10" name="直線矢印コネクタ 9">
            <a:extLst>
              <a:ext uri="{FF2B5EF4-FFF2-40B4-BE49-F238E27FC236}">
                <a16:creationId xmlns:a16="http://schemas.microsoft.com/office/drawing/2014/main" id="{A7AF3F7A-95E9-ADD2-5AA2-1A41584E04EE}"/>
              </a:ext>
            </a:extLst>
          </p:cNvPr>
          <p:cNvCxnSpPr>
            <a:cxnSpLocks/>
          </p:cNvCxnSpPr>
          <p:nvPr/>
        </p:nvCxnSpPr>
        <p:spPr>
          <a:xfrm>
            <a:off x="4367070" y="4077072"/>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15" name="図 14">
            <a:extLst>
              <a:ext uri="{FF2B5EF4-FFF2-40B4-BE49-F238E27FC236}">
                <a16:creationId xmlns:a16="http://schemas.microsoft.com/office/drawing/2014/main" id="{0B05ED1D-07CB-6EB9-AF27-41EC8250C193}"/>
              </a:ext>
            </a:extLst>
          </p:cNvPr>
          <p:cNvPicPr>
            <a:picLocks noChangeAspect="1"/>
          </p:cNvPicPr>
          <p:nvPr/>
        </p:nvPicPr>
        <p:blipFill>
          <a:blip r:embed="rId9"/>
          <a:stretch>
            <a:fillRect/>
          </a:stretch>
        </p:blipFill>
        <p:spPr>
          <a:xfrm>
            <a:off x="2717657" y="3268762"/>
            <a:ext cx="397305" cy="266892"/>
          </a:xfrm>
          <a:prstGeom prst="rect">
            <a:avLst/>
          </a:prstGeom>
          <a:ln>
            <a:noFill/>
          </a:ln>
        </p:spPr>
      </p:pic>
      <p:sp>
        <p:nvSpPr>
          <p:cNvPr id="21" name="四角形: 角を丸くする 20">
            <a:extLst>
              <a:ext uri="{FF2B5EF4-FFF2-40B4-BE49-F238E27FC236}">
                <a16:creationId xmlns:a16="http://schemas.microsoft.com/office/drawing/2014/main" id="{C992E748-80B2-DCBD-2EA3-ABEE38D2C163}"/>
              </a:ext>
            </a:extLst>
          </p:cNvPr>
          <p:cNvSpPr/>
          <p:nvPr/>
        </p:nvSpPr>
        <p:spPr>
          <a:xfrm>
            <a:off x="6329684" y="6024832"/>
            <a:ext cx="1156340" cy="36004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91549280-7468-E2D1-26E5-205BE7E2C592}"/>
              </a:ext>
            </a:extLst>
          </p:cNvPr>
          <p:cNvSpPr txBox="1"/>
          <p:nvPr/>
        </p:nvSpPr>
        <p:spPr>
          <a:xfrm>
            <a:off x="657572" y="1599711"/>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BCF10CEE-EEE8-D595-8706-CB66E0B718B0}"/>
              </a:ext>
            </a:extLst>
          </p:cNvPr>
          <p:cNvSpPr txBox="1"/>
          <p:nvPr/>
        </p:nvSpPr>
        <p:spPr>
          <a:xfrm>
            <a:off x="5077886" y="1599711"/>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8" name="テキスト ボックス 27">
            <a:extLst>
              <a:ext uri="{FF2B5EF4-FFF2-40B4-BE49-F238E27FC236}">
                <a16:creationId xmlns:a16="http://schemas.microsoft.com/office/drawing/2014/main" id="{6F50A395-795F-8389-2E22-F05FCFB01442}"/>
              </a:ext>
            </a:extLst>
          </p:cNvPr>
          <p:cNvSpPr txBox="1"/>
          <p:nvPr/>
        </p:nvSpPr>
        <p:spPr>
          <a:xfrm>
            <a:off x="5724525" y="1597282"/>
            <a:ext cx="3084654" cy="395621"/>
          </a:xfrm>
          <a:prstGeom prst="rect">
            <a:avLst/>
          </a:prstGeom>
          <a:noFill/>
        </p:spPr>
        <p:txBody>
          <a:bodyPr wrap="square" lIns="91440" tIns="45720" rIns="91440" bIns="45720" rtlCol="0" anchor="t">
            <a:spAutoFit/>
          </a:bodyPr>
          <a:lstStyle/>
          <a:p>
            <a:pPr>
              <a:lnSpc>
                <a:spcPct val="130000"/>
              </a:lnSpc>
            </a:pPr>
            <a:r>
              <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新規登録</a:t>
            </a:r>
            <a:r>
              <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を押します</a:t>
            </a:r>
            <a:endParaRPr lang="ja-JP" altLang="en-US" sz="1800" dirty="0">
              <a:latin typeface="BIZ UDPゴシック" panose="020B0400000000000000" pitchFamily="50" charset="-128"/>
              <a:ea typeface="BIZ UDPゴシック" panose="020B0400000000000000" pitchFamily="50" charset="-128"/>
            </a:endParaRPr>
          </a:p>
        </p:txBody>
      </p:sp>
      <p:pic>
        <p:nvPicPr>
          <p:cNvPr id="30" name="図 29" descr="グラフィカル ユーザー インターフェイス, アプリケーション&#10;&#10;自動的に生成された説明">
            <a:extLst>
              <a:ext uri="{FF2B5EF4-FFF2-40B4-BE49-F238E27FC236}">
                <a16:creationId xmlns:a16="http://schemas.microsoft.com/office/drawing/2014/main" id="{AA4B77C3-91DD-59A7-1BA2-1B72237CE619}"/>
              </a:ext>
            </a:extLst>
          </p:cNvPr>
          <p:cNvPicPr>
            <a:picLocks noChangeAspect="1"/>
          </p:cNvPicPr>
          <p:nvPr/>
        </p:nvPicPr>
        <p:blipFill>
          <a:blip r:embed="rId10"/>
          <a:stretch>
            <a:fillRect/>
          </a:stretch>
        </p:blipFill>
        <p:spPr>
          <a:xfrm>
            <a:off x="1266579" y="2543784"/>
            <a:ext cx="2332800" cy="4149271"/>
          </a:xfrm>
          <a:prstGeom prst="rect">
            <a:avLst/>
          </a:prstGeom>
        </p:spPr>
      </p:pic>
      <p:sp>
        <p:nvSpPr>
          <p:cNvPr id="33" name="四角形: 角を丸くする 32">
            <a:extLst>
              <a:ext uri="{FF2B5EF4-FFF2-40B4-BE49-F238E27FC236}">
                <a16:creationId xmlns:a16="http://schemas.microsoft.com/office/drawing/2014/main" id="{2DC091C3-50F2-1A07-127B-9619CF69BE43}"/>
              </a:ext>
            </a:extLst>
          </p:cNvPr>
          <p:cNvSpPr/>
          <p:nvPr/>
        </p:nvSpPr>
        <p:spPr>
          <a:xfrm>
            <a:off x="2969201" y="2661662"/>
            <a:ext cx="527811" cy="607100"/>
          </a:xfrm>
          <a:prstGeom prst="roundRect">
            <a:avLst/>
          </a:prstGeom>
          <a:noFill/>
          <a:ln w="28575">
            <a:solidFill>
              <a:srgbClr val="FF0000"/>
            </a:solidFill>
            <a:prstDash val="sysDot"/>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
        <p:nvSpPr>
          <p:cNvPr id="34" name="Slide Number Placeholder 5">
            <a:extLst>
              <a:ext uri="{FF2B5EF4-FFF2-40B4-BE49-F238E27FC236}">
                <a16:creationId xmlns:a16="http://schemas.microsoft.com/office/drawing/2014/main" id="{3BEDA932-19C1-F0A0-9B9A-D3DDCA6D6A64}"/>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８</a:t>
            </a:r>
          </a:p>
        </p:txBody>
      </p:sp>
    </p:spTree>
    <p:extLst>
      <p:ext uri="{BB962C8B-B14F-4D97-AF65-F5344CB8AC3E}">
        <p14:creationId xmlns:p14="http://schemas.microsoft.com/office/powerpoint/2010/main" val="1972974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図形グループ 85" descr="「LINE」の電話番号の登録画面の画像"/>
          <p:cNvGrpSpPr>
            <a:grpSpLocks noChangeAspect="1"/>
          </p:cNvGrpSpPr>
          <p:nvPr/>
        </p:nvGrpSpPr>
        <p:grpSpPr>
          <a:xfrm>
            <a:off x="1259815" y="2574753"/>
            <a:ext cx="2382696" cy="3136931"/>
            <a:chOff x="6955573" y="3230345"/>
            <a:chExt cx="2647950" cy="3486150"/>
          </a:xfrm>
        </p:grpSpPr>
        <p:pic>
          <p:nvPicPr>
            <p:cNvPr id="92" name="図 91">
              <a:extLst>
                <a:ext uri="{FF2B5EF4-FFF2-40B4-BE49-F238E27FC236}">
                  <a16:creationId xmlns:a16="http://schemas.microsoft.com/office/drawing/2014/main" id="{8D225ABA-5BF7-44E1-8341-057986DA0DCF}"/>
                </a:ext>
              </a:extLst>
            </p:cNvPr>
            <p:cNvPicPr>
              <a:picLocks noChangeAspect="1"/>
            </p:cNvPicPr>
            <p:nvPr/>
          </p:nvPicPr>
          <p:blipFill>
            <a:blip r:embed="rId4"/>
            <a:stretch>
              <a:fillRect/>
            </a:stretch>
          </p:blipFill>
          <p:spPr>
            <a:xfrm>
              <a:off x="6955573" y="3230345"/>
              <a:ext cx="2647950" cy="3486150"/>
            </a:xfrm>
            <a:prstGeom prst="rect">
              <a:avLst/>
            </a:prstGeom>
            <a:ln w="9525">
              <a:solidFill>
                <a:schemeClr val="tx1">
                  <a:lumMod val="50000"/>
                  <a:lumOff val="50000"/>
                </a:schemeClr>
              </a:solidFill>
            </a:ln>
          </p:spPr>
        </p:pic>
        <p:sp>
          <p:nvSpPr>
            <p:cNvPr id="93" name="正方形/長方形 92">
              <a:extLst>
                <a:ext uri="{FF2B5EF4-FFF2-40B4-BE49-F238E27FC236}">
                  <a16:creationId xmlns:a16="http://schemas.microsoft.com/office/drawing/2014/main" id="{508518A4-B8E5-4D61-B960-ADE1BD7FD2E3}"/>
                </a:ext>
              </a:extLst>
            </p:cNvPr>
            <p:cNvSpPr/>
            <p:nvPr/>
          </p:nvSpPr>
          <p:spPr>
            <a:xfrm>
              <a:off x="7097506" y="6136803"/>
              <a:ext cx="1297194" cy="3785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01" name="テキスト ボックス 100">
              <a:extLst>
                <a:ext uri="{FF2B5EF4-FFF2-40B4-BE49-F238E27FC236}">
                  <a16:creationId xmlns:a16="http://schemas.microsoft.com/office/drawing/2014/main" id="{84FEA135-79EE-42E4-9577-F0F46F44514B}"/>
                </a:ext>
              </a:extLst>
            </p:cNvPr>
            <p:cNvSpPr txBox="1"/>
            <p:nvPr/>
          </p:nvSpPr>
          <p:spPr>
            <a:xfrm>
              <a:off x="7152364" y="5025112"/>
              <a:ext cx="1562395" cy="245623"/>
            </a:xfrm>
            <a:prstGeom prst="rect">
              <a:avLst/>
            </a:prstGeom>
            <a:solidFill>
              <a:schemeClr val="bg1"/>
            </a:solidFill>
          </p:spPr>
          <p:txBody>
            <a:bodyPr wrap="none" lIns="72000" tIns="18000" rIns="36000" bIns="18000" rtlCol="0">
              <a:spAutoFit/>
            </a:bodyPr>
            <a:lstStyle/>
            <a:p>
              <a:r>
                <a:rPr kumimoji="1" lang="en-US" altLang="ja-JP" sz="1200" b="1">
                  <a:latin typeface="BIZ UDPゴシック" panose="020B0400000000000000" pitchFamily="50" charset="-128"/>
                  <a:ea typeface="BIZ UDPゴシック" panose="020B0400000000000000" pitchFamily="50" charset="-128"/>
                  <a:cs typeface="Arial" panose="020B0604020202020204" pitchFamily="34" charset="0"/>
                </a:rPr>
                <a:t>012-345-6789</a:t>
              </a:r>
              <a:endParaRPr kumimoji="1" lang="ja-JP" altLang="en-US" sz="1200" b="1">
                <a:latin typeface="BIZ UDPゴシック" panose="020B0400000000000000" pitchFamily="50" charset="-128"/>
                <a:ea typeface="BIZ UDPゴシック" panose="020B0400000000000000" pitchFamily="50" charset="-128"/>
                <a:cs typeface="Arial" panose="020B0604020202020204" pitchFamily="34" charset="0"/>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4" name="タイトル 1"/>
          <p:cNvSpPr>
            <a:spLocks noGrp="1"/>
          </p:cNvSpPr>
          <p:nvPr>
            <p:ph type="ctrTitle"/>
          </p:nvPr>
        </p:nvSpPr>
        <p:spPr/>
        <p:txBody>
          <a:bodyPr vert="horz">
            <a:noAutofit/>
          </a:bodyPr>
          <a:lstStyle/>
          <a:p>
            <a:pPr>
              <a:lnSpc>
                <a:spcPct val="100000"/>
              </a:lnSpc>
            </a:pPr>
            <a:r>
              <a:rPr lang="en-US" altLang="ja-JP"/>
              <a:t>LINE</a:t>
            </a:r>
            <a:r>
              <a:rPr lang="ja-JP" altLang="en-US"/>
              <a:t>の利用登録</a:t>
            </a:r>
            <a:endParaRPr kumimoji="0" lang="ja-JP" altLang="en-US" kern="0"/>
          </a:p>
        </p:txBody>
      </p:sp>
      <p:sp>
        <p:nvSpPr>
          <p:cNvPr id="8" name="タイトル 1">
            <a:extLst>
              <a:ext uri="{FF2B5EF4-FFF2-40B4-BE49-F238E27FC236}">
                <a16:creationId xmlns:a16="http://schemas.microsoft.com/office/drawing/2014/main" id="{EBFF80E4-C14D-0D73-9C6B-A86441FEAE72}"/>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1-D</a:t>
            </a:r>
            <a:endParaRPr kumimoji="0" lang="ja-JP" altLang="en-US" kern="0" dirty="0">
              <a:solidFill>
                <a:sysClr val="windowText" lastClr="000000"/>
              </a:solidFill>
            </a:endParaRPr>
          </a:p>
        </p:txBody>
      </p:sp>
      <p:sp>
        <p:nvSpPr>
          <p:cNvPr id="11" name="字幕 14">
            <a:extLst>
              <a:ext uri="{FF2B5EF4-FFF2-40B4-BE49-F238E27FC236}">
                <a16:creationId xmlns:a16="http://schemas.microsoft.com/office/drawing/2014/main" id="{D40C981F-01CD-44EF-B7DA-0FCC3112A6A8}"/>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LINE</a:t>
            </a:r>
            <a:r>
              <a:rPr lang="ja-JP" altLang="en-US" sz="2200" dirty="0">
                <a:latin typeface="BIZ UDPゴシック" panose="020B0400000000000000" pitchFamily="50" charset="-128"/>
                <a:ea typeface="BIZ UDPゴシック" panose="020B0400000000000000" pitchFamily="50" charset="-128"/>
              </a:rPr>
              <a:t>の利用登録を行いましょう</a:t>
            </a:r>
          </a:p>
        </p:txBody>
      </p:sp>
      <p:sp>
        <p:nvSpPr>
          <p:cNvPr id="17" name="四角形: 角を丸くする 16">
            <a:extLst>
              <a:ext uri="{FF2B5EF4-FFF2-40B4-BE49-F238E27FC236}">
                <a16:creationId xmlns:a16="http://schemas.microsoft.com/office/drawing/2014/main" id="{03B6A4F9-1E93-2C83-F974-46F1B2CBAB0D}"/>
              </a:ext>
            </a:extLst>
          </p:cNvPr>
          <p:cNvSpPr/>
          <p:nvPr/>
        </p:nvSpPr>
        <p:spPr>
          <a:xfrm>
            <a:off x="1374879" y="4155843"/>
            <a:ext cx="1730249" cy="321985"/>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8" name="四角形: 角を丸くする 17">
            <a:extLst>
              <a:ext uri="{FF2B5EF4-FFF2-40B4-BE49-F238E27FC236}">
                <a16:creationId xmlns:a16="http://schemas.microsoft.com/office/drawing/2014/main" id="{7C8C881E-A70C-F9FD-F2E6-C532A2C82B33}"/>
              </a:ext>
            </a:extLst>
          </p:cNvPr>
          <p:cNvSpPr/>
          <p:nvPr/>
        </p:nvSpPr>
        <p:spPr>
          <a:xfrm>
            <a:off x="2910542" y="5045658"/>
            <a:ext cx="656172" cy="584878"/>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19" name="図 18">
            <a:extLst>
              <a:ext uri="{FF2B5EF4-FFF2-40B4-BE49-F238E27FC236}">
                <a16:creationId xmlns:a16="http://schemas.microsoft.com/office/drawing/2014/main" id="{87A9C53A-A75F-F842-9D25-41D73E3548D8}"/>
              </a:ext>
            </a:extLst>
          </p:cNvPr>
          <p:cNvPicPr>
            <a:picLocks noChangeAspect="1"/>
          </p:cNvPicPr>
          <p:nvPr/>
        </p:nvPicPr>
        <p:blipFill>
          <a:blip r:embed="rId7"/>
          <a:stretch>
            <a:fillRect/>
          </a:stretch>
        </p:blipFill>
        <p:spPr>
          <a:xfrm>
            <a:off x="5738610" y="2528889"/>
            <a:ext cx="2419200" cy="4140200"/>
          </a:xfrm>
          <a:prstGeom prst="rect">
            <a:avLst/>
          </a:prstGeom>
        </p:spPr>
      </p:pic>
      <p:sp>
        <p:nvSpPr>
          <p:cNvPr id="21" name="四角形: 角を丸くする 20">
            <a:extLst>
              <a:ext uri="{FF2B5EF4-FFF2-40B4-BE49-F238E27FC236}">
                <a16:creationId xmlns:a16="http://schemas.microsoft.com/office/drawing/2014/main" id="{8E6AB95D-1BA2-3A5F-8C6C-8B40CD408D08}"/>
              </a:ext>
            </a:extLst>
          </p:cNvPr>
          <p:cNvSpPr/>
          <p:nvPr/>
        </p:nvSpPr>
        <p:spPr>
          <a:xfrm>
            <a:off x="6891346" y="4723673"/>
            <a:ext cx="992840" cy="46638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28719131-D4F7-8F85-9998-0E10AF29D3B4}"/>
              </a:ext>
            </a:extLst>
          </p:cNvPr>
          <p:cNvSpPr txBox="1"/>
          <p:nvPr/>
        </p:nvSpPr>
        <p:spPr>
          <a:xfrm>
            <a:off x="657572" y="1599711"/>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F7689597-F826-B069-C87F-46175D454D57}"/>
              </a:ext>
            </a:extLst>
          </p:cNvPr>
          <p:cNvSpPr txBox="1"/>
          <p:nvPr/>
        </p:nvSpPr>
        <p:spPr>
          <a:xfrm>
            <a:off x="5077886" y="1599711"/>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4" name="テキスト ボックス 23">
            <a:extLst>
              <a:ext uri="{FF2B5EF4-FFF2-40B4-BE49-F238E27FC236}">
                <a16:creationId xmlns:a16="http://schemas.microsoft.com/office/drawing/2014/main" id="{EF2FB74E-8172-4F59-D9A1-8012EC9907DF}"/>
              </a:ext>
            </a:extLst>
          </p:cNvPr>
          <p:cNvSpPr txBox="1"/>
          <p:nvPr/>
        </p:nvSpPr>
        <p:spPr>
          <a:xfrm>
            <a:off x="1260646" y="1593250"/>
            <a:ext cx="3084654" cy="755720"/>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ご自身の電話番号を</a:t>
            </a:r>
            <a:endParaRPr lang="en-US" altLang="ja-JP" sz="1800" dirty="0">
              <a:latin typeface="BIZ UDPゴシック" panose="020B0400000000000000" pitchFamily="50" charset="-128"/>
              <a:ea typeface="BIZ UDPゴシック" panose="020B0400000000000000" pitchFamily="50" charset="-128"/>
            </a:endParaRPr>
          </a:p>
          <a:p>
            <a:pPr>
              <a:lnSpc>
                <a:spcPct val="130000"/>
              </a:lnSpc>
            </a:pPr>
            <a:r>
              <a:rPr lang="ja-JP" altLang="en-US" sz="1800" dirty="0">
                <a:latin typeface="BIZ UDPゴシック" panose="020B0400000000000000" pitchFamily="50" charset="-128"/>
                <a:ea typeface="BIZ UDPゴシック" panose="020B0400000000000000" pitchFamily="50" charset="-128"/>
              </a:rPr>
              <a:t>入力し、緑の矢印を押します</a:t>
            </a:r>
          </a:p>
        </p:txBody>
      </p:sp>
      <p:sp>
        <p:nvSpPr>
          <p:cNvPr id="26" name="テキスト ボックス 25">
            <a:extLst>
              <a:ext uri="{FF2B5EF4-FFF2-40B4-BE49-F238E27FC236}">
                <a16:creationId xmlns:a16="http://schemas.microsoft.com/office/drawing/2014/main" id="{1E669A93-1B1C-B835-E365-E7EC0AB2B872}"/>
              </a:ext>
            </a:extLst>
          </p:cNvPr>
          <p:cNvSpPr txBox="1"/>
          <p:nvPr/>
        </p:nvSpPr>
        <p:spPr>
          <a:xfrm>
            <a:off x="5724525" y="1597282"/>
            <a:ext cx="3084654" cy="395621"/>
          </a:xfrm>
          <a:prstGeom prst="rect">
            <a:avLst/>
          </a:prstGeom>
          <a:noFill/>
        </p:spPr>
        <p:txBody>
          <a:bodyPr wrap="square" lIns="91440" tIns="45720" rIns="91440" bIns="45720" rtlCol="0" anchor="t">
            <a:spAutoFit/>
          </a:bodyPr>
          <a:lstStyle/>
          <a:p>
            <a:pPr>
              <a:lnSpc>
                <a:spcPct val="130000"/>
              </a:lnSpc>
            </a:pPr>
            <a:r>
              <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送信</a:t>
            </a:r>
            <a:r>
              <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cxnSp>
        <p:nvCxnSpPr>
          <p:cNvPr id="27" name="直線矢印コネクタ 26">
            <a:extLst>
              <a:ext uri="{FF2B5EF4-FFF2-40B4-BE49-F238E27FC236}">
                <a16:creationId xmlns:a16="http://schemas.microsoft.com/office/drawing/2014/main" id="{82914BAE-6D79-F8A7-FB55-0B02579C5A61}"/>
              </a:ext>
            </a:extLst>
          </p:cNvPr>
          <p:cNvCxnSpPr>
            <a:cxnSpLocks/>
          </p:cNvCxnSpPr>
          <p:nvPr/>
        </p:nvCxnSpPr>
        <p:spPr>
          <a:xfrm>
            <a:off x="4367070" y="4077072"/>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8" name="Slide Number Placeholder 5">
            <a:extLst>
              <a:ext uri="{FF2B5EF4-FFF2-40B4-BE49-F238E27FC236}">
                <a16:creationId xmlns:a16="http://schemas.microsoft.com/office/drawing/2014/main" id="{66D3B913-761D-C630-C902-51CF0B4BE2A5}"/>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９</a:t>
            </a:r>
          </a:p>
        </p:txBody>
      </p:sp>
    </p:spTree>
    <p:extLst>
      <p:ext uri="{BB962C8B-B14F-4D97-AF65-F5344CB8AC3E}">
        <p14:creationId xmlns:p14="http://schemas.microsoft.com/office/powerpoint/2010/main" val="2676602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グラフィカル ユーザー インターフェイス, アプリケーション&#10;&#10;自動的に生成された説明">
            <a:extLst>
              <a:ext uri="{FF2B5EF4-FFF2-40B4-BE49-F238E27FC236}">
                <a16:creationId xmlns:a16="http://schemas.microsoft.com/office/drawing/2014/main" id="{A668C7D3-4AB5-A69C-FFB6-FBFDAC1D8CAE}"/>
              </a:ext>
            </a:extLst>
          </p:cNvPr>
          <p:cNvPicPr>
            <a:picLocks noChangeAspect="1"/>
          </p:cNvPicPr>
          <p:nvPr/>
        </p:nvPicPr>
        <p:blipFill>
          <a:blip r:embed="rId4"/>
          <a:stretch>
            <a:fillRect/>
          </a:stretch>
        </p:blipFill>
        <p:spPr>
          <a:xfrm>
            <a:off x="1259815" y="2523839"/>
            <a:ext cx="2335424" cy="4153941"/>
          </a:xfrm>
          <a:prstGeom prst="rect">
            <a:avLst/>
          </a:prstGeom>
        </p:spPr>
      </p:pic>
      <p:pic>
        <p:nvPicPr>
          <p:cNvPr id="10" name="図 9">
            <a:extLst>
              <a:ext uri="{FF2B5EF4-FFF2-40B4-BE49-F238E27FC236}">
                <a16:creationId xmlns:a16="http://schemas.microsoft.com/office/drawing/2014/main" id="{BEF72CC7-4A1D-88B1-530B-905E62F1B876}"/>
              </a:ext>
            </a:extLst>
          </p:cNvPr>
          <p:cNvPicPr>
            <a:picLocks noChangeAspect="1"/>
          </p:cNvPicPr>
          <p:nvPr/>
        </p:nvPicPr>
        <p:blipFill rotWithShape="1">
          <a:blip r:embed="rId5"/>
          <a:srcRect l="4083" r="4396" b="976"/>
          <a:stretch/>
        </p:blipFill>
        <p:spPr>
          <a:xfrm>
            <a:off x="5724525" y="2536539"/>
            <a:ext cx="2235668" cy="4108368"/>
          </a:xfrm>
          <a:prstGeom prst="rect">
            <a:avLst/>
          </a:prstGeom>
          <a:ln>
            <a:solidFill>
              <a:schemeClr val="tx1"/>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extLst>
              <p:ext uri="{D42A27DB-BD31-4B8C-83A1-F6EECF244321}">
                <p14:modId xmlns:p14="http://schemas.microsoft.com/office/powerpoint/2010/main" val="34977345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3" name="タイトル 1"/>
          <p:cNvSpPr>
            <a:spLocks noGrp="1"/>
          </p:cNvSpPr>
          <p:nvPr>
            <p:ph type="ctrTitle"/>
          </p:nvPr>
        </p:nvSpPr>
        <p:spPr/>
        <p:txBody>
          <a:bodyPr vert="horz">
            <a:noAutofit/>
          </a:bodyPr>
          <a:lstStyle/>
          <a:p>
            <a:pPr>
              <a:lnSpc>
                <a:spcPct val="100000"/>
              </a:lnSpc>
            </a:pPr>
            <a:r>
              <a:rPr lang="en-US" altLang="ja-JP"/>
              <a:t>LINE</a:t>
            </a:r>
            <a:r>
              <a:rPr lang="ja-JP" altLang="en-US"/>
              <a:t>の利用登録</a:t>
            </a:r>
            <a:endParaRPr kumimoji="0" lang="ja-JP" altLang="en-US" kern="0"/>
          </a:p>
        </p:txBody>
      </p:sp>
      <p:sp>
        <p:nvSpPr>
          <p:cNvPr id="3" name="字幕 14">
            <a:extLst>
              <a:ext uri="{FF2B5EF4-FFF2-40B4-BE49-F238E27FC236}">
                <a16:creationId xmlns:a16="http://schemas.microsoft.com/office/drawing/2014/main" id="{5AAD2C41-7DCB-3632-3895-BBEB07D5D137}"/>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LINE</a:t>
            </a:r>
            <a:r>
              <a:rPr lang="ja-JP" altLang="en-US" sz="2200" dirty="0">
                <a:latin typeface="BIZ UDPゴシック" panose="020B0400000000000000" pitchFamily="50" charset="-128"/>
                <a:ea typeface="BIZ UDPゴシック" panose="020B0400000000000000" pitchFamily="50" charset="-128"/>
              </a:rPr>
              <a:t>の利用登録を行いましょう</a:t>
            </a:r>
          </a:p>
        </p:txBody>
      </p:sp>
      <p:sp>
        <p:nvSpPr>
          <p:cNvPr id="37" name="タイトル 1">
            <a:extLst>
              <a:ext uri="{FF2B5EF4-FFF2-40B4-BE49-F238E27FC236}">
                <a16:creationId xmlns:a16="http://schemas.microsoft.com/office/drawing/2014/main" id="{13FC85AA-5F7E-9972-B98B-6E22AEB54A9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1-D</a:t>
            </a:r>
            <a:endParaRPr kumimoji="0" lang="ja-JP" altLang="en-US" kern="0" dirty="0">
              <a:solidFill>
                <a:sysClr val="windowText" lastClr="000000"/>
              </a:solidFill>
            </a:endParaRPr>
          </a:p>
        </p:txBody>
      </p:sp>
      <p:sp>
        <p:nvSpPr>
          <p:cNvPr id="14" name="四角形: 角を丸くする 13">
            <a:extLst>
              <a:ext uri="{FF2B5EF4-FFF2-40B4-BE49-F238E27FC236}">
                <a16:creationId xmlns:a16="http://schemas.microsoft.com/office/drawing/2014/main" id="{E8368C08-2073-36ED-F620-5DF801937402}"/>
              </a:ext>
            </a:extLst>
          </p:cNvPr>
          <p:cNvSpPr/>
          <p:nvPr/>
        </p:nvSpPr>
        <p:spPr>
          <a:xfrm>
            <a:off x="6257768" y="3345724"/>
            <a:ext cx="504000" cy="24397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D4E2180-2F9F-9C4B-A64C-C53EB27CA004}"/>
              </a:ext>
            </a:extLst>
          </p:cNvPr>
          <p:cNvSpPr txBox="1"/>
          <p:nvPr/>
        </p:nvSpPr>
        <p:spPr>
          <a:xfrm>
            <a:off x="657572" y="1599711"/>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a:extLst>
              <a:ext uri="{FF2B5EF4-FFF2-40B4-BE49-F238E27FC236}">
                <a16:creationId xmlns:a16="http://schemas.microsoft.com/office/drawing/2014/main" id="{C7F5FB0F-7C9A-47E3-F2AB-08B6C5176763}"/>
              </a:ext>
            </a:extLst>
          </p:cNvPr>
          <p:cNvSpPr txBox="1"/>
          <p:nvPr/>
        </p:nvSpPr>
        <p:spPr>
          <a:xfrm>
            <a:off x="5077886" y="1599711"/>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430D35FD-8CD3-EDA7-396D-073AA3600B37}"/>
              </a:ext>
            </a:extLst>
          </p:cNvPr>
          <p:cNvSpPr txBox="1"/>
          <p:nvPr/>
        </p:nvSpPr>
        <p:spPr>
          <a:xfrm>
            <a:off x="1260646" y="1593250"/>
            <a:ext cx="3084654" cy="755720"/>
          </a:xfrm>
          <a:prstGeom prst="rect">
            <a:avLst/>
          </a:prstGeom>
          <a:noFill/>
        </p:spPr>
        <p:txBody>
          <a:bodyPr wrap="square" lIns="91440" tIns="45720" rIns="91440" bIns="45720" rtlCol="0" anchor="t">
            <a:spAutoFit/>
          </a:bodyPr>
          <a:lstStyle/>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ホーム画面に戻り</a:t>
            </a:r>
            <a:endPar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「メッセージ」を押します</a:t>
            </a:r>
          </a:p>
        </p:txBody>
      </p:sp>
      <p:sp>
        <p:nvSpPr>
          <p:cNvPr id="22" name="テキスト ボックス 21">
            <a:extLst>
              <a:ext uri="{FF2B5EF4-FFF2-40B4-BE49-F238E27FC236}">
                <a16:creationId xmlns:a16="http://schemas.microsoft.com/office/drawing/2014/main" id="{017FF983-08AF-5569-92C7-4D1CCD432243}"/>
              </a:ext>
            </a:extLst>
          </p:cNvPr>
          <p:cNvSpPr txBox="1"/>
          <p:nvPr/>
        </p:nvSpPr>
        <p:spPr>
          <a:xfrm>
            <a:off x="5724524" y="1597282"/>
            <a:ext cx="3419475" cy="755720"/>
          </a:xfrm>
          <a:prstGeom prst="rect">
            <a:avLst/>
          </a:prstGeom>
          <a:noFill/>
        </p:spPr>
        <p:txBody>
          <a:bodyPr wrap="square" lIns="91440" tIns="45720" rIns="91440" bIns="45720" rtlCol="0" anchor="t">
            <a:spAutoFit/>
          </a:bodyPr>
          <a:lstStyle/>
          <a:p>
            <a:pPr>
              <a:lnSpc>
                <a:spcPct val="130000"/>
              </a:lnSpc>
            </a:pPr>
            <a:r>
              <a:rPr lang="en-US" altLang="ja-JP" sz="1800" dirty="0">
                <a:latin typeface="BIZ UDPゴシック" panose="020B0400000000000000" pitchFamily="50" charset="-128"/>
                <a:ea typeface="BIZ UDPゴシック" panose="020B0400000000000000" pitchFamily="50" charset="-128"/>
              </a:rPr>
              <a:t>LINE</a:t>
            </a:r>
            <a:r>
              <a:rPr lang="ja-JP" altLang="en-US" sz="1800" dirty="0">
                <a:latin typeface="BIZ UDPゴシック" panose="020B0400000000000000" pitchFamily="50" charset="-128"/>
                <a:ea typeface="BIZ UDPゴシック" panose="020B0400000000000000" pitchFamily="50" charset="-128"/>
              </a:rPr>
              <a:t>からのショートメッセージで認証番号を確認します</a:t>
            </a:r>
          </a:p>
        </p:txBody>
      </p:sp>
      <p:cxnSp>
        <p:nvCxnSpPr>
          <p:cNvPr id="23" name="直線矢印コネクタ 22">
            <a:extLst>
              <a:ext uri="{FF2B5EF4-FFF2-40B4-BE49-F238E27FC236}">
                <a16:creationId xmlns:a16="http://schemas.microsoft.com/office/drawing/2014/main" id="{9D779F48-E769-21F5-70E4-BF7ECB379519}"/>
              </a:ext>
            </a:extLst>
          </p:cNvPr>
          <p:cNvCxnSpPr>
            <a:cxnSpLocks/>
          </p:cNvCxnSpPr>
          <p:nvPr/>
        </p:nvCxnSpPr>
        <p:spPr>
          <a:xfrm>
            <a:off x="4367070" y="4077072"/>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4" name="四角形: 角を丸くする 23">
            <a:extLst>
              <a:ext uri="{FF2B5EF4-FFF2-40B4-BE49-F238E27FC236}">
                <a16:creationId xmlns:a16="http://schemas.microsoft.com/office/drawing/2014/main" id="{FA5EC44B-9A33-6940-0D07-16A21C20A988}"/>
              </a:ext>
            </a:extLst>
          </p:cNvPr>
          <p:cNvSpPr/>
          <p:nvPr/>
        </p:nvSpPr>
        <p:spPr>
          <a:xfrm>
            <a:off x="2699509" y="6117149"/>
            <a:ext cx="527811" cy="535917"/>
          </a:xfrm>
          <a:prstGeom prst="roundRect">
            <a:avLst/>
          </a:prstGeom>
          <a:noFill/>
          <a:ln w="28575">
            <a:solidFill>
              <a:srgbClr val="FF3300"/>
            </a:solidFill>
            <a:prstDash val="sysDot"/>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
        <p:nvSpPr>
          <p:cNvPr id="25" name="Slide Number Placeholder 5">
            <a:extLst>
              <a:ext uri="{FF2B5EF4-FFF2-40B4-BE49-F238E27FC236}">
                <a16:creationId xmlns:a16="http://schemas.microsoft.com/office/drawing/2014/main" id="{810E025C-1F15-9D6C-CBCF-4E2C42D2DAC3}"/>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１０</a:t>
            </a:r>
          </a:p>
        </p:txBody>
      </p:sp>
    </p:spTree>
    <p:extLst>
      <p:ext uri="{BB962C8B-B14F-4D97-AF65-F5344CB8AC3E}">
        <p14:creationId xmlns:p14="http://schemas.microsoft.com/office/powerpoint/2010/main" val="865791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3" name="タイトル 1"/>
          <p:cNvSpPr>
            <a:spLocks noGrp="1"/>
          </p:cNvSpPr>
          <p:nvPr>
            <p:ph type="ctrTitle"/>
          </p:nvPr>
        </p:nvSpPr>
        <p:spPr/>
        <p:txBody>
          <a:bodyPr vert="horz">
            <a:noAutofit/>
          </a:bodyPr>
          <a:lstStyle/>
          <a:p>
            <a:pPr>
              <a:lnSpc>
                <a:spcPct val="100000"/>
              </a:lnSpc>
            </a:pPr>
            <a:r>
              <a:rPr lang="en-US" altLang="ja-JP"/>
              <a:t>LINE</a:t>
            </a:r>
            <a:r>
              <a:rPr lang="ja-JP" altLang="en-US"/>
              <a:t>の利用登録</a:t>
            </a:r>
            <a:endParaRPr kumimoji="0" lang="ja-JP" altLang="en-US" kern="0"/>
          </a:p>
        </p:txBody>
      </p:sp>
      <p:pic>
        <p:nvPicPr>
          <p:cNvPr id="7" name="図 6">
            <a:extLst>
              <a:ext uri="{FF2B5EF4-FFF2-40B4-BE49-F238E27FC236}">
                <a16:creationId xmlns:a16="http://schemas.microsoft.com/office/drawing/2014/main" id="{8F5A65A3-A1AB-EF03-0222-7570D35AFBC6}"/>
              </a:ext>
            </a:extLst>
          </p:cNvPr>
          <p:cNvPicPr>
            <a:picLocks noChangeAspect="1"/>
          </p:cNvPicPr>
          <p:nvPr/>
        </p:nvPicPr>
        <p:blipFill rotWithShape="1">
          <a:blip r:embed="rId6"/>
          <a:srcRect r="1541"/>
          <a:stretch/>
        </p:blipFill>
        <p:spPr>
          <a:xfrm>
            <a:off x="5724524" y="2552116"/>
            <a:ext cx="2381251" cy="4116972"/>
          </a:xfrm>
          <a:prstGeom prst="rect">
            <a:avLst/>
          </a:prstGeom>
          <a:ln>
            <a:solidFill>
              <a:schemeClr val="tx1"/>
            </a:solidFill>
          </a:ln>
        </p:spPr>
      </p:pic>
      <p:sp>
        <p:nvSpPr>
          <p:cNvPr id="3" name="字幕 14">
            <a:extLst>
              <a:ext uri="{FF2B5EF4-FFF2-40B4-BE49-F238E27FC236}">
                <a16:creationId xmlns:a16="http://schemas.microsoft.com/office/drawing/2014/main" id="{454BB75D-9FA4-8AA0-0EF9-0E0FBB605CE8}"/>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LINE</a:t>
            </a:r>
            <a:r>
              <a:rPr lang="ja-JP" altLang="en-US" sz="2200" dirty="0">
                <a:latin typeface="BIZ UDPゴシック" panose="020B0400000000000000" pitchFamily="50" charset="-128"/>
                <a:ea typeface="BIZ UDPゴシック" panose="020B0400000000000000" pitchFamily="50" charset="-128"/>
              </a:rPr>
              <a:t>の利用登録を行いましょう</a:t>
            </a:r>
          </a:p>
        </p:txBody>
      </p:sp>
      <p:sp>
        <p:nvSpPr>
          <p:cNvPr id="5" name="テキスト ボックス 4">
            <a:extLst>
              <a:ext uri="{FF2B5EF4-FFF2-40B4-BE49-F238E27FC236}">
                <a16:creationId xmlns:a16="http://schemas.microsoft.com/office/drawing/2014/main" id="{A2372318-DA65-1BC2-7C13-81E7BF4A207B}"/>
              </a:ext>
            </a:extLst>
          </p:cNvPr>
          <p:cNvSpPr txBox="1"/>
          <p:nvPr/>
        </p:nvSpPr>
        <p:spPr>
          <a:xfrm>
            <a:off x="5724524" y="1592263"/>
            <a:ext cx="2797175" cy="755720"/>
          </a:xfrm>
          <a:prstGeom prst="rect">
            <a:avLst/>
          </a:prstGeom>
          <a:noFill/>
        </p:spPr>
        <p:txBody>
          <a:bodyPr wrap="square" rtlCol="0">
            <a:spAutoFit/>
          </a:bodyPr>
          <a:lstStyle/>
          <a:p>
            <a:pPr>
              <a:lnSpc>
                <a:spcPct val="130000"/>
              </a:lnSpc>
            </a:pP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LINE</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の画面で認証番号を入力します</a:t>
            </a:r>
          </a:p>
        </p:txBody>
      </p:sp>
      <p:sp>
        <p:nvSpPr>
          <p:cNvPr id="10" name="テキスト ボックス 9">
            <a:extLst>
              <a:ext uri="{FF2B5EF4-FFF2-40B4-BE49-F238E27FC236}">
                <a16:creationId xmlns:a16="http://schemas.microsoft.com/office/drawing/2014/main" id="{D44BBE4F-6B84-00CA-F8BE-68DA1D78A9E4}"/>
              </a:ext>
            </a:extLst>
          </p:cNvPr>
          <p:cNvSpPr txBox="1"/>
          <p:nvPr/>
        </p:nvSpPr>
        <p:spPr>
          <a:xfrm>
            <a:off x="5181045" y="1588365"/>
            <a:ext cx="540000" cy="584775"/>
          </a:xfrm>
          <a:prstGeom prst="rect">
            <a:avLst/>
          </a:prstGeom>
          <a:noFill/>
        </p:spPr>
        <p:txBody>
          <a:bodyPr wrap="square" rtlCol="0">
            <a:spAutoFit/>
          </a:bodyPr>
          <a:lstStyle/>
          <a:p>
            <a:r>
              <a:rPr lang="ja-JP" altLang="en-US" sz="3200" b="1" dirty="0">
                <a:solidFill>
                  <a:srgbClr val="4472C4"/>
                </a:solidFill>
                <a:latin typeface="BIZ UDPゴシック" panose="020B0400000000000000" pitchFamily="50" charset="-128"/>
                <a:ea typeface="BIZ UDPゴシック" panose="020B0400000000000000" pitchFamily="50" charset="-128"/>
                <a:cs typeface="Meiryo" charset="-128"/>
              </a:rPr>
              <a:t>❽</a:t>
            </a:r>
            <a:endParaRPr lang="en-US" altLang="ja-JP" sz="3200" b="1"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C049B7CF-92D8-F50E-7CDF-681A8214274E}"/>
              </a:ext>
            </a:extLst>
          </p:cNvPr>
          <p:cNvSpPr txBox="1"/>
          <p:nvPr/>
        </p:nvSpPr>
        <p:spPr>
          <a:xfrm>
            <a:off x="1259814" y="1604139"/>
            <a:ext cx="3624211" cy="755720"/>
          </a:xfrm>
          <a:prstGeom prst="rect">
            <a:avLst/>
          </a:prstGeom>
          <a:noFill/>
        </p:spPr>
        <p:txBody>
          <a:bodyPr wrap="square" rtlCol="0">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メイリオ" panose="020B0604030504040204" pitchFamily="50" charset="-128"/>
              </a:rPr>
              <a:t>ホーム画面に戻り</a:t>
            </a:r>
            <a:endParaRPr lang="en-US" altLang="ja-JP" kern="100" dirty="0">
              <a:latin typeface="BIZ UDPゴシック" panose="020B0400000000000000" pitchFamily="50" charset="-128"/>
              <a:ea typeface="BIZ UDPゴシック" panose="020B0400000000000000" pitchFamily="50" charset="-128"/>
              <a:cs typeface="メイリオ" panose="020B0604030504040204" pitchFamily="50" charset="-128"/>
            </a:endParaRPr>
          </a:p>
          <a:p>
            <a:pPr>
              <a:lnSpc>
                <a:spcPct val="130000"/>
              </a:lnSpc>
            </a:pPr>
            <a:r>
              <a:rPr lang="en-US" altLang="ja-JP" kern="100" dirty="0">
                <a:latin typeface="BIZ UDPゴシック" panose="020B0400000000000000" pitchFamily="50" charset="-128"/>
                <a:ea typeface="BIZ UDPゴシック" panose="020B0400000000000000" pitchFamily="50" charset="-128"/>
                <a:cs typeface="メイリオ" panose="020B0604030504040204" pitchFamily="50" charset="-128"/>
              </a:rPr>
              <a:t>LINE</a:t>
            </a:r>
            <a:r>
              <a:rPr lang="ja-JP" altLang="en-US" kern="100" dirty="0">
                <a:latin typeface="BIZ UDPゴシック" panose="020B0400000000000000" pitchFamily="50" charset="-128"/>
                <a:ea typeface="BIZ UDPゴシック" panose="020B0400000000000000" pitchFamily="50" charset="-128"/>
                <a:cs typeface="メイリオ" panose="020B0604030504040204" pitchFamily="50" charset="-128"/>
              </a:rPr>
              <a:t>のマーク　　　　を押します</a:t>
            </a:r>
            <a:endParaRPr lang="en-US" altLang="ja-JP" kern="100" dirty="0">
              <a:latin typeface="BIZ UDPゴシック" panose="020B0400000000000000" pitchFamily="50" charset="-128"/>
              <a:ea typeface="BIZ UDPゴシック" panose="020B0400000000000000" pitchFamily="50" charset="-128"/>
              <a:cs typeface="メイリオ" panose="020B0604030504040204" pitchFamily="50" charset="-128"/>
            </a:endParaRPr>
          </a:p>
        </p:txBody>
      </p:sp>
      <p:sp>
        <p:nvSpPr>
          <p:cNvPr id="18" name="タイトル 1">
            <a:extLst>
              <a:ext uri="{FF2B5EF4-FFF2-40B4-BE49-F238E27FC236}">
                <a16:creationId xmlns:a16="http://schemas.microsoft.com/office/drawing/2014/main" id="{6D3357FB-E343-A8D2-0BC5-6C9A8911B7BC}"/>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1-D</a:t>
            </a:r>
            <a:endParaRPr kumimoji="0" lang="ja-JP" altLang="en-US" kern="0" dirty="0">
              <a:solidFill>
                <a:sysClr val="windowText" lastClr="000000"/>
              </a:solidFill>
            </a:endParaRPr>
          </a:p>
        </p:txBody>
      </p:sp>
      <p:pic>
        <p:nvPicPr>
          <p:cNvPr id="19" name="図 18" descr="グラフィカル ユーザー インターフェイス, アプリケーション&#10;&#10;自動的に生成された説明">
            <a:extLst>
              <a:ext uri="{FF2B5EF4-FFF2-40B4-BE49-F238E27FC236}">
                <a16:creationId xmlns:a16="http://schemas.microsoft.com/office/drawing/2014/main" id="{D5408932-EECF-5BCB-6601-767762DE001F}"/>
              </a:ext>
            </a:extLst>
          </p:cNvPr>
          <p:cNvPicPr>
            <a:picLocks noChangeAspect="1"/>
          </p:cNvPicPr>
          <p:nvPr/>
        </p:nvPicPr>
        <p:blipFill>
          <a:blip r:embed="rId7"/>
          <a:stretch>
            <a:fillRect/>
          </a:stretch>
        </p:blipFill>
        <p:spPr>
          <a:xfrm>
            <a:off x="1259815" y="2523839"/>
            <a:ext cx="2335424" cy="4153941"/>
          </a:xfrm>
          <a:prstGeom prst="rect">
            <a:avLst/>
          </a:prstGeom>
        </p:spPr>
      </p:pic>
      <p:cxnSp>
        <p:nvCxnSpPr>
          <p:cNvPr id="26" name="直線矢印コネクタ 25">
            <a:extLst>
              <a:ext uri="{FF2B5EF4-FFF2-40B4-BE49-F238E27FC236}">
                <a16:creationId xmlns:a16="http://schemas.microsoft.com/office/drawing/2014/main" id="{CD9812D7-CC00-D1F8-5CFA-7B0715DDF30A}"/>
              </a:ext>
            </a:extLst>
          </p:cNvPr>
          <p:cNvCxnSpPr>
            <a:cxnSpLocks/>
          </p:cNvCxnSpPr>
          <p:nvPr/>
        </p:nvCxnSpPr>
        <p:spPr>
          <a:xfrm>
            <a:off x="4367070" y="4077072"/>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F53C9985-0B72-A87A-A51A-4313380F1330}"/>
              </a:ext>
            </a:extLst>
          </p:cNvPr>
          <p:cNvSpPr txBox="1"/>
          <p:nvPr/>
        </p:nvSpPr>
        <p:spPr>
          <a:xfrm>
            <a:off x="657572" y="1599711"/>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9" name="四角形: 角を丸くする 28">
            <a:extLst>
              <a:ext uri="{FF2B5EF4-FFF2-40B4-BE49-F238E27FC236}">
                <a16:creationId xmlns:a16="http://schemas.microsoft.com/office/drawing/2014/main" id="{B316FD49-CF0A-5DB9-C6DF-BFC4E84B7C1A}"/>
              </a:ext>
            </a:extLst>
          </p:cNvPr>
          <p:cNvSpPr/>
          <p:nvPr/>
        </p:nvSpPr>
        <p:spPr>
          <a:xfrm>
            <a:off x="2983715" y="2661662"/>
            <a:ext cx="527811" cy="607100"/>
          </a:xfrm>
          <a:prstGeom prst="roundRect">
            <a:avLst/>
          </a:prstGeom>
          <a:noFill/>
          <a:ln w="28575">
            <a:solidFill>
              <a:srgbClr val="FF0000"/>
            </a:solidFill>
            <a:prstDash val="sysDot"/>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
        <p:nvSpPr>
          <p:cNvPr id="30" name="Slide Number Placeholder 5">
            <a:extLst>
              <a:ext uri="{FF2B5EF4-FFF2-40B4-BE49-F238E27FC236}">
                <a16:creationId xmlns:a16="http://schemas.microsoft.com/office/drawing/2014/main" id="{F5EF3F40-270D-C00F-C0E1-C855465A117B}"/>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１１</a:t>
            </a:r>
          </a:p>
        </p:txBody>
      </p:sp>
      <p:pic>
        <p:nvPicPr>
          <p:cNvPr id="4" name="図 3">
            <a:extLst>
              <a:ext uri="{FF2B5EF4-FFF2-40B4-BE49-F238E27FC236}">
                <a16:creationId xmlns:a16="http://schemas.microsoft.com/office/drawing/2014/main" id="{87A9296B-0DDF-ABA3-FE5A-25ECF8531751}"/>
              </a:ext>
            </a:extLst>
          </p:cNvPr>
          <p:cNvPicPr>
            <a:picLocks noChangeAspect="1"/>
          </p:cNvPicPr>
          <p:nvPr/>
        </p:nvPicPr>
        <p:blipFill>
          <a:blip r:embed="rId8"/>
          <a:stretch>
            <a:fillRect/>
          </a:stretch>
        </p:blipFill>
        <p:spPr>
          <a:xfrm>
            <a:off x="2890639" y="2002047"/>
            <a:ext cx="432156" cy="396000"/>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pic>
      <p:sp>
        <p:nvSpPr>
          <p:cNvPr id="2" name="四角形: 角を丸くする 1">
            <a:extLst>
              <a:ext uri="{FF2B5EF4-FFF2-40B4-BE49-F238E27FC236}">
                <a16:creationId xmlns:a16="http://schemas.microsoft.com/office/drawing/2014/main" id="{6E4AEF2E-A5AA-D78B-D4B4-B4787AB32CE8}"/>
              </a:ext>
            </a:extLst>
          </p:cNvPr>
          <p:cNvSpPr/>
          <p:nvPr/>
        </p:nvSpPr>
        <p:spPr>
          <a:xfrm>
            <a:off x="2896075" y="2002047"/>
            <a:ext cx="408624" cy="396000"/>
          </a:xfrm>
          <a:prstGeom prst="roundRect">
            <a:avLst>
              <a:gd name="adj" fmla="val 0"/>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4202128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テキスト, アプリケーション&#10;&#10;自動的に生成された説明">
            <a:extLst>
              <a:ext uri="{FF2B5EF4-FFF2-40B4-BE49-F238E27FC236}">
                <a16:creationId xmlns:a16="http://schemas.microsoft.com/office/drawing/2014/main" id="{39744C11-AC9C-B8FF-2556-45B1C23EDCEA}"/>
              </a:ext>
            </a:extLst>
          </p:cNvPr>
          <p:cNvPicPr>
            <a:picLocks noChangeAspect="1"/>
          </p:cNvPicPr>
          <p:nvPr/>
        </p:nvPicPr>
        <p:blipFill>
          <a:blip r:embed="rId4"/>
          <a:stretch>
            <a:fillRect/>
          </a:stretch>
        </p:blipFill>
        <p:spPr>
          <a:xfrm>
            <a:off x="5713910" y="2552131"/>
            <a:ext cx="2250000" cy="4098214"/>
          </a:xfrm>
          <a:prstGeom prst="rect">
            <a:avLst/>
          </a:prstGeom>
        </p:spPr>
      </p:pic>
      <p:grpSp>
        <p:nvGrpSpPr>
          <p:cNvPr id="27" name="グループ化 26">
            <a:extLst>
              <a:ext uri="{FF2B5EF4-FFF2-40B4-BE49-F238E27FC236}">
                <a16:creationId xmlns:a16="http://schemas.microsoft.com/office/drawing/2014/main" id="{8D2D17CB-ECB4-B8A4-54FB-477290CFE4D3}"/>
              </a:ext>
            </a:extLst>
          </p:cNvPr>
          <p:cNvGrpSpPr/>
          <p:nvPr/>
        </p:nvGrpSpPr>
        <p:grpSpPr>
          <a:xfrm>
            <a:off x="1263728" y="2553035"/>
            <a:ext cx="2228772" cy="4116053"/>
            <a:chOff x="6045257" y="2924071"/>
            <a:chExt cx="1619193" cy="2880004"/>
          </a:xfrm>
        </p:grpSpPr>
        <p:pic>
          <p:nvPicPr>
            <p:cNvPr id="51" name="図 50" descr="「アカウントを新規作成」ボタンのある画面の画像">
              <a:extLst>
                <a:ext uri="{FF2B5EF4-FFF2-40B4-BE49-F238E27FC236}">
                  <a16:creationId xmlns:a16="http://schemas.microsoft.com/office/drawing/2014/main" id="{A0FDE04B-11D4-4F58-AF6F-C3B429BD24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5257" y="2924071"/>
              <a:ext cx="1619193" cy="2880004"/>
            </a:xfrm>
            <a:prstGeom prst="rect">
              <a:avLst/>
            </a:prstGeom>
            <a:ln w="9525">
              <a:solidFill>
                <a:schemeClr val="tx1">
                  <a:lumMod val="50000"/>
                  <a:lumOff val="50000"/>
                </a:schemeClr>
              </a:solidFill>
            </a:ln>
          </p:spPr>
        </p:pic>
        <p:sp>
          <p:nvSpPr>
            <p:cNvPr id="21" name="正方形/長方形 20">
              <a:extLst>
                <a:ext uri="{FF2B5EF4-FFF2-40B4-BE49-F238E27FC236}">
                  <a16:creationId xmlns:a16="http://schemas.microsoft.com/office/drawing/2014/main" id="{04CFD858-9F68-CEFD-1B3E-A7DDB2831D1C}"/>
                </a:ext>
              </a:extLst>
            </p:cNvPr>
            <p:cNvSpPr/>
            <p:nvPr/>
          </p:nvSpPr>
          <p:spPr>
            <a:xfrm>
              <a:off x="6300192" y="2930103"/>
              <a:ext cx="288032" cy="71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3" name="タイトル 1"/>
          <p:cNvSpPr>
            <a:spLocks noGrp="1"/>
          </p:cNvSpPr>
          <p:nvPr>
            <p:ph type="ctrTitle"/>
          </p:nvPr>
        </p:nvSpPr>
        <p:spPr/>
        <p:txBody>
          <a:bodyPr vert="horz">
            <a:noAutofit/>
          </a:bodyPr>
          <a:lstStyle/>
          <a:p>
            <a:pPr>
              <a:lnSpc>
                <a:spcPct val="100000"/>
              </a:lnSpc>
            </a:pPr>
            <a:r>
              <a:rPr lang="en-US" altLang="ja-JP"/>
              <a:t>LINE</a:t>
            </a:r>
            <a:r>
              <a:rPr lang="ja-JP" altLang="en-US"/>
              <a:t>の利用登録</a:t>
            </a:r>
            <a:endParaRPr kumimoji="0" lang="ja-JP" altLang="en-US" kern="0"/>
          </a:p>
        </p:txBody>
      </p:sp>
      <p:sp>
        <p:nvSpPr>
          <p:cNvPr id="3" name="字幕 14">
            <a:extLst>
              <a:ext uri="{FF2B5EF4-FFF2-40B4-BE49-F238E27FC236}">
                <a16:creationId xmlns:a16="http://schemas.microsoft.com/office/drawing/2014/main" id="{454BB75D-9FA4-8AA0-0EF9-0E0FBB605CE8}"/>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LINE</a:t>
            </a:r>
            <a:r>
              <a:rPr lang="ja-JP" altLang="en-US" sz="2200" dirty="0">
                <a:latin typeface="BIZ UDPゴシック" panose="020B0400000000000000" pitchFamily="50" charset="-128"/>
                <a:ea typeface="BIZ UDPゴシック" panose="020B0400000000000000" pitchFamily="50" charset="-128"/>
              </a:rPr>
              <a:t>の利用登録を行いましょう</a:t>
            </a:r>
          </a:p>
        </p:txBody>
      </p:sp>
      <p:sp>
        <p:nvSpPr>
          <p:cNvPr id="13" name="テキスト ボックス 12">
            <a:extLst>
              <a:ext uri="{FF2B5EF4-FFF2-40B4-BE49-F238E27FC236}">
                <a16:creationId xmlns:a16="http://schemas.microsoft.com/office/drawing/2014/main" id="{78361B2E-4852-F955-7882-8E523F45BEEC}"/>
              </a:ext>
            </a:extLst>
          </p:cNvPr>
          <p:cNvSpPr txBox="1"/>
          <p:nvPr/>
        </p:nvSpPr>
        <p:spPr>
          <a:xfrm>
            <a:off x="1258888" y="1604620"/>
            <a:ext cx="2774402" cy="755720"/>
          </a:xfrm>
          <a:prstGeom prst="rect">
            <a:avLst/>
          </a:prstGeom>
          <a:noFill/>
        </p:spPr>
        <p:txBody>
          <a:bodyPr wrap="square" rtlCol="0">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アカウントを</a:t>
            </a:r>
          </a:p>
          <a:p>
            <a:pPr>
              <a:lnSpc>
                <a:spcPct val="130000"/>
              </a:lnSpc>
            </a:pPr>
            <a:r>
              <a:rPr lang="ja-JP" altLang="en-US" dirty="0">
                <a:latin typeface="BIZ UDPゴシック" panose="020B0400000000000000" pitchFamily="50" charset="-128"/>
                <a:ea typeface="BIZ UDPゴシック" panose="020B0400000000000000" pitchFamily="50" charset="-128"/>
              </a:rPr>
              <a:t>新規作成</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を押します</a:t>
            </a:r>
          </a:p>
        </p:txBody>
      </p:sp>
      <p:sp>
        <p:nvSpPr>
          <p:cNvPr id="17" name="四角形: 角を丸くする 16">
            <a:extLst>
              <a:ext uri="{FF2B5EF4-FFF2-40B4-BE49-F238E27FC236}">
                <a16:creationId xmlns:a16="http://schemas.microsoft.com/office/drawing/2014/main" id="{010D71D5-51A4-BC7C-0A58-F907BC3BA0F6}"/>
              </a:ext>
            </a:extLst>
          </p:cNvPr>
          <p:cNvSpPr/>
          <p:nvPr/>
        </p:nvSpPr>
        <p:spPr>
          <a:xfrm>
            <a:off x="1334635" y="6118152"/>
            <a:ext cx="2099809" cy="371548"/>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8" name="タイトル 1">
            <a:extLst>
              <a:ext uri="{FF2B5EF4-FFF2-40B4-BE49-F238E27FC236}">
                <a16:creationId xmlns:a16="http://schemas.microsoft.com/office/drawing/2014/main" id="{6D3357FB-E343-A8D2-0BC5-6C9A8911B7BC}"/>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1-D</a:t>
            </a:r>
            <a:endParaRPr kumimoji="0" lang="ja-JP" altLang="en-US" kern="0" dirty="0">
              <a:solidFill>
                <a:sysClr val="windowText" lastClr="000000"/>
              </a:solidFill>
            </a:endParaRPr>
          </a:p>
        </p:txBody>
      </p:sp>
      <p:sp>
        <p:nvSpPr>
          <p:cNvPr id="28" name="テキスト ボックス 27">
            <a:extLst>
              <a:ext uri="{FF2B5EF4-FFF2-40B4-BE49-F238E27FC236}">
                <a16:creationId xmlns:a16="http://schemas.microsoft.com/office/drawing/2014/main" id="{91349477-33BC-E22E-249D-73D39E078ACC}"/>
              </a:ext>
            </a:extLst>
          </p:cNvPr>
          <p:cNvSpPr txBox="1"/>
          <p:nvPr/>
        </p:nvSpPr>
        <p:spPr>
          <a:xfrm>
            <a:off x="5724524" y="1616832"/>
            <a:ext cx="2478913" cy="755720"/>
          </a:xfrm>
          <a:prstGeom prst="rect">
            <a:avLst/>
          </a:prstGeom>
          <a:noFill/>
        </p:spPr>
        <p:txBody>
          <a:bodyPr wrap="square" lIns="91440" tIns="45720" rIns="91440" bIns="45720" rtlCol="0" anchor="t">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名前を入力し</a:t>
            </a:r>
          </a:p>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緑の矢印を押します</a:t>
            </a:r>
          </a:p>
        </p:txBody>
      </p:sp>
      <p:sp>
        <p:nvSpPr>
          <p:cNvPr id="30" name="四角形: 角を丸くする 29">
            <a:extLst>
              <a:ext uri="{FF2B5EF4-FFF2-40B4-BE49-F238E27FC236}">
                <a16:creationId xmlns:a16="http://schemas.microsoft.com/office/drawing/2014/main" id="{A2EB6080-13D9-61E2-BAE6-BF8E13FD60B8}"/>
              </a:ext>
            </a:extLst>
          </p:cNvPr>
          <p:cNvSpPr/>
          <p:nvPr/>
        </p:nvSpPr>
        <p:spPr>
          <a:xfrm>
            <a:off x="5811397" y="4251183"/>
            <a:ext cx="1572954" cy="394957"/>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35" name="テキスト ボックス 34">
            <a:extLst>
              <a:ext uri="{FF2B5EF4-FFF2-40B4-BE49-F238E27FC236}">
                <a16:creationId xmlns:a16="http://schemas.microsoft.com/office/drawing/2014/main" id="{9BD85D70-4273-21AE-13C3-34694B5E5290}"/>
              </a:ext>
            </a:extLst>
          </p:cNvPr>
          <p:cNvSpPr txBox="1"/>
          <p:nvPr/>
        </p:nvSpPr>
        <p:spPr>
          <a:xfrm>
            <a:off x="719815" y="1575666"/>
            <a:ext cx="540000" cy="584775"/>
          </a:xfrm>
          <a:prstGeom prst="rect">
            <a:avLst/>
          </a:prstGeom>
          <a:noFill/>
        </p:spPr>
        <p:txBody>
          <a:bodyPr wrap="square" rtlCol="0">
            <a:spAutoFit/>
          </a:bodyPr>
          <a:lstStyle/>
          <a:p>
            <a:r>
              <a:rPr lang="ja-JP" altLang="en-US" sz="3200" b="1" dirty="0">
                <a:solidFill>
                  <a:srgbClr val="4472C4"/>
                </a:solidFill>
                <a:latin typeface="BIZ UDPゴシック" panose="020B0400000000000000" pitchFamily="50" charset="-128"/>
                <a:ea typeface="BIZ UDPゴシック" panose="020B0400000000000000" pitchFamily="50" charset="-128"/>
                <a:cs typeface="Meiryo" charset="-128"/>
              </a:rPr>
              <a:t>❾</a:t>
            </a:r>
            <a:endParaRPr lang="en-US" altLang="ja-JP" sz="3200" b="1"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36" name="テキスト ボックス 35">
            <a:extLst>
              <a:ext uri="{FF2B5EF4-FFF2-40B4-BE49-F238E27FC236}">
                <a16:creationId xmlns:a16="http://schemas.microsoft.com/office/drawing/2014/main" id="{D02859F7-9EF3-F747-2E13-70FBD661996F}"/>
              </a:ext>
            </a:extLst>
          </p:cNvPr>
          <p:cNvSpPr txBox="1"/>
          <p:nvPr/>
        </p:nvSpPr>
        <p:spPr>
          <a:xfrm>
            <a:off x="5181045" y="1588365"/>
            <a:ext cx="540000" cy="584775"/>
          </a:xfrm>
          <a:prstGeom prst="rect">
            <a:avLst/>
          </a:prstGeom>
          <a:noFill/>
        </p:spPr>
        <p:txBody>
          <a:bodyPr wrap="square" rtlCol="0">
            <a:spAutoFit/>
          </a:bodyPr>
          <a:lstStyle/>
          <a:p>
            <a:r>
              <a:rPr lang="ja-JP" altLang="en-US" sz="3200" b="1" dirty="0">
                <a:solidFill>
                  <a:srgbClr val="4472C4"/>
                </a:solidFill>
                <a:latin typeface="BIZ UDPゴシック" panose="020B0400000000000000" pitchFamily="50" charset="-128"/>
                <a:ea typeface="BIZ UDPゴシック" panose="020B0400000000000000" pitchFamily="50" charset="-128"/>
                <a:cs typeface="Meiryo" charset="-128"/>
              </a:rPr>
              <a:t>❿</a:t>
            </a:r>
            <a:endParaRPr lang="en-US" altLang="ja-JP" sz="3200" b="1" dirty="0">
              <a:solidFill>
                <a:srgbClr val="4472C4"/>
              </a:solidFill>
              <a:latin typeface="BIZ UDPゴシック" panose="020B0400000000000000" pitchFamily="50" charset="-128"/>
              <a:ea typeface="BIZ UDPゴシック" panose="020B0400000000000000" pitchFamily="50" charset="-128"/>
              <a:cs typeface="Meiryo" charset="-128"/>
            </a:endParaRPr>
          </a:p>
        </p:txBody>
      </p:sp>
      <p:cxnSp>
        <p:nvCxnSpPr>
          <p:cNvPr id="37" name="直線矢印コネクタ 36">
            <a:extLst>
              <a:ext uri="{FF2B5EF4-FFF2-40B4-BE49-F238E27FC236}">
                <a16:creationId xmlns:a16="http://schemas.microsoft.com/office/drawing/2014/main" id="{7E9C8064-F499-7ED4-A2DE-AE0425B64804}"/>
              </a:ext>
            </a:extLst>
          </p:cNvPr>
          <p:cNvCxnSpPr>
            <a:cxnSpLocks/>
          </p:cNvCxnSpPr>
          <p:nvPr/>
        </p:nvCxnSpPr>
        <p:spPr>
          <a:xfrm>
            <a:off x="4367070" y="4077072"/>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8" name="Slide Number Placeholder 5">
            <a:extLst>
              <a:ext uri="{FF2B5EF4-FFF2-40B4-BE49-F238E27FC236}">
                <a16:creationId xmlns:a16="http://schemas.microsoft.com/office/drawing/2014/main" id="{81468267-2394-F8A5-5E86-B7B1150A6EBB}"/>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１２</a:t>
            </a:r>
          </a:p>
        </p:txBody>
      </p:sp>
    </p:spTree>
    <p:extLst>
      <p:ext uri="{BB962C8B-B14F-4D97-AF65-F5344CB8AC3E}">
        <p14:creationId xmlns:p14="http://schemas.microsoft.com/office/powerpoint/2010/main" val="632964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9F6EB472-760C-77DB-3599-A4CDA7AF50A8}"/>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3</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14010097-9F97-BA37-0114-548D15895E01}"/>
              </a:ext>
            </a:extLst>
          </p:cNvPr>
          <p:cNvSpPr txBox="1"/>
          <p:nvPr/>
        </p:nvSpPr>
        <p:spPr>
          <a:xfrm>
            <a:off x="3582303" y="1604855"/>
            <a:ext cx="3737615" cy="1115818"/>
          </a:xfrm>
          <a:prstGeom prst="rect">
            <a:avLst/>
          </a:prstGeom>
          <a:noFill/>
        </p:spPr>
        <p:txBody>
          <a:bodyPr wrap="square" lIns="91440" tIns="45720" rIns="91440" bIns="45720" rtlCol="0" anchor="t">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画面で上下に同じ内容を</a:t>
            </a:r>
            <a:r>
              <a:rPr lang="en-US" altLang="ja-JP" spc="-80" dirty="0">
                <a:latin typeface="BIZ UDPゴシック" panose="020B0400000000000000" pitchFamily="50" charset="-128"/>
                <a:ea typeface="BIZ UDPゴシック" panose="020B0400000000000000" pitchFamily="50" charset="-128"/>
                <a:cs typeface="IPAexGothic"/>
              </a:rPr>
              <a:t>2</a:t>
            </a:r>
            <a:r>
              <a:rPr lang="ja-JP" altLang="en-US" spc="-80" dirty="0">
                <a:latin typeface="BIZ UDPゴシック" panose="020B0400000000000000" pitchFamily="50" charset="-128"/>
                <a:ea typeface="BIZ UDPゴシック" panose="020B0400000000000000" pitchFamily="50" charset="-128"/>
                <a:cs typeface="IPAexGothic"/>
              </a:rPr>
              <a:t>度</a:t>
            </a:r>
            <a:endParaRPr lang="en-US" altLang="ja-JP" spc="-80" dirty="0">
              <a:latin typeface="BIZ UDPゴシック" panose="020B0400000000000000" pitchFamily="50" charset="-128"/>
              <a:ea typeface="BIZ UDPゴシック" panose="020B0400000000000000" pitchFamily="50" charset="-128"/>
              <a:cs typeface="IPAexGothic"/>
            </a:endParaRPr>
          </a:p>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入力し、緑の矢印をタップします</a:t>
            </a:r>
          </a:p>
          <a:p>
            <a:pPr>
              <a:lnSpc>
                <a:spcPct val="130000"/>
              </a:lnSpc>
            </a:pPr>
            <a:endParaRPr lang="ja-JP" altLang="en-US" spc="-80" dirty="0">
              <a:latin typeface="BIZ UDPゴシック" panose="020B0400000000000000" pitchFamily="50" charset="-128"/>
              <a:ea typeface="BIZ UDPゴシック" panose="020B0400000000000000" pitchFamily="50" charset="-128"/>
              <a:cs typeface="IPAexGothic"/>
            </a:endParaRPr>
          </a:p>
        </p:txBody>
      </p:sp>
      <p:sp>
        <p:nvSpPr>
          <p:cNvPr id="5" name="字幕 14">
            <a:extLst>
              <a:ext uri="{FF2B5EF4-FFF2-40B4-BE49-F238E27FC236}">
                <a16:creationId xmlns:a16="http://schemas.microsoft.com/office/drawing/2014/main" id="{0EF51883-8F1D-9086-194D-0955DD1B1E68}"/>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LINE</a:t>
            </a:r>
            <a:r>
              <a:rPr lang="ja-JP" altLang="en-US" sz="2200" dirty="0">
                <a:latin typeface="BIZ UDPゴシック" panose="020B0400000000000000" pitchFamily="50" charset="-128"/>
                <a:ea typeface="BIZ UDPゴシック" panose="020B0400000000000000" pitchFamily="50" charset="-128"/>
              </a:rPr>
              <a:t>の利用登録を行いましょう</a:t>
            </a:r>
          </a:p>
        </p:txBody>
      </p:sp>
      <p:pic>
        <p:nvPicPr>
          <p:cNvPr id="7" name="図 6">
            <a:extLst>
              <a:ext uri="{FF2B5EF4-FFF2-40B4-BE49-F238E27FC236}">
                <a16:creationId xmlns:a16="http://schemas.microsoft.com/office/drawing/2014/main" id="{BFDBCE95-4694-5D8A-ED4A-A38B4794D027}"/>
              </a:ext>
            </a:extLst>
          </p:cNvPr>
          <p:cNvPicPr>
            <a:picLocks noChangeAspect="1"/>
          </p:cNvPicPr>
          <p:nvPr/>
        </p:nvPicPr>
        <p:blipFill>
          <a:blip r:embed="rId6"/>
          <a:stretch>
            <a:fillRect/>
          </a:stretch>
        </p:blipFill>
        <p:spPr>
          <a:xfrm>
            <a:off x="3557588" y="2562095"/>
            <a:ext cx="2164066" cy="4106994"/>
          </a:xfrm>
          <a:prstGeom prst="rect">
            <a:avLst/>
          </a:prstGeom>
        </p:spPr>
      </p:pic>
      <p:sp>
        <p:nvSpPr>
          <p:cNvPr id="8" name="四角形: 角を丸くする 7">
            <a:extLst>
              <a:ext uri="{FF2B5EF4-FFF2-40B4-BE49-F238E27FC236}">
                <a16:creationId xmlns:a16="http://schemas.microsoft.com/office/drawing/2014/main" id="{107C6353-0CF4-BFCC-7117-F9D359AECEC5}"/>
              </a:ext>
            </a:extLst>
          </p:cNvPr>
          <p:cNvSpPr/>
          <p:nvPr/>
        </p:nvSpPr>
        <p:spPr>
          <a:xfrm>
            <a:off x="3633634" y="3643086"/>
            <a:ext cx="1811191" cy="721802"/>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5DCB71F3-3BB2-9572-61B1-C428698417AC}"/>
              </a:ext>
            </a:extLst>
          </p:cNvPr>
          <p:cNvSpPr txBox="1"/>
          <p:nvPr/>
        </p:nvSpPr>
        <p:spPr>
          <a:xfrm>
            <a:off x="3684434" y="4463784"/>
            <a:ext cx="1920245" cy="755720"/>
          </a:xfrm>
          <a:prstGeom prst="rect">
            <a:avLst/>
          </a:prstGeom>
          <a:noFill/>
        </p:spPr>
        <p:txBody>
          <a:bodyPr wrap="square" lIns="91440" tIns="45720" rIns="91440" bIns="45720" rtlCol="0" anchor="t">
            <a:spAutoFit/>
          </a:bodyPr>
          <a:lstStyle/>
          <a:p>
            <a:pPr>
              <a:lnSpc>
                <a:spcPct val="130000"/>
              </a:lnSpc>
            </a:pPr>
            <a:r>
              <a:rPr lang="ja-JP" altLang="en-US" spc="-80" dirty="0">
                <a:solidFill>
                  <a:srgbClr val="4472C4"/>
                </a:solidFill>
                <a:latin typeface="BIZ UDPゴシック" panose="020B0400000000000000" pitchFamily="50" charset="-128"/>
                <a:ea typeface="BIZ UDPゴシック" panose="020B0400000000000000" pitchFamily="50" charset="-128"/>
                <a:cs typeface="IPAexGothic"/>
              </a:rPr>
              <a:t>同じパスワードを</a:t>
            </a:r>
            <a:endParaRPr lang="en-US" altLang="ja-JP" spc="-80" dirty="0">
              <a:solidFill>
                <a:srgbClr val="4472C4"/>
              </a:solidFill>
              <a:latin typeface="BIZ UDPゴシック" panose="020B0400000000000000" pitchFamily="50" charset="-128"/>
              <a:ea typeface="BIZ UDPゴシック" panose="020B0400000000000000" pitchFamily="50" charset="-128"/>
              <a:cs typeface="IPAexGothic"/>
            </a:endParaRPr>
          </a:p>
          <a:p>
            <a:pPr>
              <a:lnSpc>
                <a:spcPct val="130000"/>
              </a:lnSpc>
            </a:pPr>
            <a:r>
              <a:rPr lang="en-US" altLang="ja-JP" spc="-80" dirty="0">
                <a:solidFill>
                  <a:srgbClr val="4472C4"/>
                </a:solidFill>
                <a:latin typeface="BIZ UDPゴシック" panose="020B0400000000000000" pitchFamily="50" charset="-128"/>
                <a:ea typeface="BIZ UDPゴシック" panose="020B0400000000000000" pitchFamily="50" charset="-128"/>
                <a:cs typeface="IPAexGothic"/>
              </a:rPr>
              <a:t>2</a:t>
            </a:r>
            <a:r>
              <a:rPr lang="ja-JP" altLang="en-US" spc="-80" dirty="0">
                <a:solidFill>
                  <a:srgbClr val="4472C4"/>
                </a:solidFill>
                <a:latin typeface="BIZ UDPゴシック" panose="020B0400000000000000" pitchFamily="50" charset="-128"/>
                <a:ea typeface="BIZ UDPゴシック" panose="020B0400000000000000" pitchFamily="50" charset="-128"/>
                <a:cs typeface="IPAexGothic"/>
              </a:rPr>
              <a:t>回入力します</a:t>
            </a:r>
          </a:p>
        </p:txBody>
      </p:sp>
      <p:sp>
        <p:nvSpPr>
          <p:cNvPr id="14" name="四角形: 角を丸くする 13">
            <a:extLst>
              <a:ext uri="{FF2B5EF4-FFF2-40B4-BE49-F238E27FC236}">
                <a16:creationId xmlns:a16="http://schemas.microsoft.com/office/drawing/2014/main" id="{CCE6285E-9FF7-8044-13C9-185ED82318CA}"/>
              </a:ext>
            </a:extLst>
          </p:cNvPr>
          <p:cNvSpPr/>
          <p:nvPr/>
        </p:nvSpPr>
        <p:spPr>
          <a:xfrm>
            <a:off x="5173588" y="6162711"/>
            <a:ext cx="449943" cy="43691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AE5991D1-4441-A23A-F687-4C90E5D9F0B3}"/>
              </a:ext>
            </a:extLst>
          </p:cNvPr>
          <p:cNvSpPr txBox="1"/>
          <p:nvPr/>
        </p:nvSpPr>
        <p:spPr>
          <a:xfrm>
            <a:off x="3018515" y="1575666"/>
            <a:ext cx="540000" cy="584775"/>
          </a:xfrm>
          <a:prstGeom prst="rect">
            <a:avLst/>
          </a:prstGeom>
          <a:noFill/>
        </p:spPr>
        <p:txBody>
          <a:bodyPr wrap="square" rtlCol="0">
            <a:spAutoFit/>
          </a:bodyPr>
          <a:lstStyle/>
          <a:p>
            <a:r>
              <a:rPr lang="ja-JP" altLang="en-US" sz="3200" b="1" dirty="0">
                <a:solidFill>
                  <a:srgbClr val="4472C4"/>
                </a:solidFill>
                <a:latin typeface="BIZ UDPゴシック" panose="020B0400000000000000" pitchFamily="50" charset="-128"/>
                <a:ea typeface="BIZ UDPゴシック" panose="020B0400000000000000" pitchFamily="50" charset="-128"/>
                <a:cs typeface="Meiryo" charset="-128"/>
              </a:rPr>
              <a:t>⓫</a:t>
            </a:r>
            <a:endParaRPr lang="en-US" altLang="ja-JP" sz="3200" b="1"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25" name="タイトル 1">
            <a:extLst>
              <a:ext uri="{FF2B5EF4-FFF2-40B4-BE49-F238E27FC236}">
                <a16:creationId xmlns:a16="http://schemas.microsoft.com/office/drawing/2014/main" id="{5B95D9D6-3FB2-783B-5119-1C6818752D76}"/>
              </a:ext>
            </a:extLst>
          </p:cNvPr>
          <p:cNvSpPr>
            <a:spLocks noGrp="1"/>
          </p:cNvSpPr>
          <p:nvPr>
            <p:ph type="ctrTitle"/>
          </p:nvPr>
        </p:nvSpPr>
        <p:spPr>
          <a:xfrm>
            <a:off x="1392691" y="220736"/>
            <a:ext cx="7576708" cy="486326"/>
          </a:xfrm>
        </p:spPr>
        <p:txBody>
          <a:bodyPr vert="horz">
            <a:noAutofit/>
          </a:bodyPr>
          <a:lstStyle/>
          <a:p>
            <a:pPr>
              <a:lnSpc>
                <a:spcPct val="100000"/>
              </a:lnSpc>
            </a:pPr>
            <a:r>
              <a:rPr lang="en-US" altLang="ja-JP"/>
              <a:t>LINE</a:t>
            </a:r>
            <a:r>
              <a:rPr lang="ja-JP" altLang="en-US"/>
              <a:t>の利用登録</a:t>
            </a:r>
            <a:endParaRPr kumimoji="0" lang="ja-JP" altLang="en-US" kern="0"/>
          </a:p>
        </p:txBody>
      </p:sp>
      <p:sp>
        <p:nvSpPr>
          <p:cNvPr id="26" name="タイトル 1">
            <a:extLst>
              <a:ext uri="{FF2B5EF4-FFF2-40B4-BE49-F238E27FC236}">
                <a16:creationId xmlns:a16="http://schemas.microsoft.com/office/drawing/2014/main" id="{B8B9B08C-8B92-98A1-4B92-1AFC1CE894A4}"/>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1-D</a:t>
            </a:r>
            <a:endParaRPr kumimoji="0" lang="ja-JP" altLang="en-US" kern="0" dirty="0">
              <a:solidFill>
                <a:sysClr val="windowText" lastClr="000000"/>
              </a:solidFill>
            </a:endParaRPr>
          </a:p>
        </p:txBody>
      </p:sp>
    </p:spTree>
    <p:extLst>
      <p:ext uri="{BB962C8B-B14F-4D97-AF65-F5344CB8AC3E}">
        <p14:creationId xmlns:p14="http://schemas.microsoft.com/office/powerpoint/2010/main" val="3213520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55F0B857-8524-68DD-5886-EBB74129A0A2}"/>
              </a:ext>
            </a:extLst>
          </p:cNvPr>
          <p:cNvGrpSpPr/>
          <p:nvPr/>
        </p:nvGrpSpPr>
        <p:grpSpPr>
          <a:xfrm>
            <a:off x="5721043" y="2571613"/>
            <a:ext cx="2313785" cy="3140892"/>
            <a:chOff x="5242952" y="3113187"/>
            <a:chExt cx="2116460" cy="2908101"/>
          </a:xfrm>
        </p:grpSpPr>
        <p:pic>
          <p:nvPicPr>
            <p:cNvPr id="6" name="図 5">
              <a:extLst>
                <a:ext uri="{FF2B5EF4-FFF2-40B4-BE49-F238E27FC236}">
                  <a16:creationId xmlns:a16="http://schemas.microsoft.com/office/drawing/2014/main" id="{7451B305-92FA-E169-8429-F4347A605829}"/>
                </a:ext>
              </a:extLst>
            </p:cNvPr>
            <p:cNvPicPr>
              <a:picLocks noChangeAspect="1"/>
            </p:cNvPicPr>
            <p:nvPr/>
          </p:nvPicPr>
          <p:blipFill rotWithShape="1">
            <a:blip r:embed="rId4"/>
            <a:srcRect l="1037" r="51136" b="19888"/>
            <a:stretch/>
          </p:blipFill>
          <p:spPr>
            <a:xfrm>
              <a:off x="5242953" y="3113187"/>
              <a:ext cx="2116459" cy="2908101"/>
            </a:xfrm>
            <a:prstGeom prst="rect">
              <a:avLst/>
            </a:prstGeom>
            <a:ln>
              <a:solidFill>
                <a:schemeClr val="tx1"/>
              </a:solidFill>
            </a:ln>
          </p:spPr>
        </p:pic>
        <p:pic>
          <p:nvPicPr>
            <p:cNvPr id="7" name="図 6">
              <a:extLst>
                <a:ext uri="{FF2B5EF4-FFF2-40B4-BE49-F238E27FC236}">
                  <a16:creationId xmlns:a16="http://schemas.microsoft.com/office/drawing/2014/main" id="{277BEFB5-4041-733A-001B-426F282F1345}"/>
                </a:ext>
              </a:extLst>
            </p:cNvPr>
            <p:cNvPicPr>
              <a:picLocks noChangeAspect="1"/>
            </p:cNvPicPr>
            <p:nvPr/>
          </p:nvPicPr>
          <p:blipFill rotWithShape="1">
            <a:blip r:embed="rId4"/>
            <a:srcRect l="1037" t="68265" r="51136"/>
            <a:stretch/>
          </p:blipFill>
          <p:spPr>
            <a:xfrm>
              <a:off x="5242952" y="4869160"/>
              <a:ext cx="2116459" cy="1152001"/>
            </a:xfrm>
            <a:prstGeom prst="rect">
              <a:avLst/>
            </a:prstGeom>
            <a:ln>
              <a:noFill/>
            </a:ln>
          </p:spPr>
        </p:pic>
      </p:grpSp>
      <p:sp>
        <p:nvSpPr>
          <p:cNvPr id="16" name="四角形: 角を丸くする 15">
            <a:extLst>
              <a:ext uri="{FF2B5EF4-FFF2-40B4-BE49-F238E27FC236}">
                <a16:creationId xmlns:a16="http://schemas.microsoft.com/office/drawing/2014/main" id="{52DA94E0-DA19-3C62-F4C8-1FA4B06A1B50}"/>
              </a:ext>
            </a:extLst>
          </p:cNvPr>
          <p:cNvSpPr/>
          <p:nvPr/>
        </p:nvSpPr>
        <p:spPr>
          <a:xfrm>
            <a:off x="1334934" y="3643086"/>
            <a:ext cx="1811191" cy="721802"/>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2" name="図 1">
            <a:extLst>
              <a:ext uri="{FF2B5EF4-FFF2-40B4-BE49-F238E27FC236}">
                <a16:creationId xmlns:a16="http://schemas.microsoft.com/office/drawing/2014/main" id="{3FDD28EB-6247-DC4E-7CF7-CDA7AA469866}"/>
              </a:ext>
            </a:extLst>
          </p:cNvPr>
          <p:cNvPicPr>
            <a:picLocks noChangeAspect="1"/>
          </p:cNvPicPr>
          <p:nvPr/>
        </p:nvPicPr>
        <p:blipFill rotWithShape="1">
          <a:blip r:embed="rId4"/>
          <a:srcRect l="50519" b="38371"/>
          <a:stretch/>
        </p:blipFill>
        <p:spPr>
          <a:xfrm>
            <a:off x="1109170" y="2574245"/>
            <a:ext cx="2313785" cy="2380806"/>
          </a:xfrm>
          <a:prstGeom prst="rect">
            <a:avLst/>
          </a:prstGeom>
          <a:ln>
            <a:solidFill>
              <a:schemeClr val="tx1"/>
            </a:solidFill>
          </a:ln>
        </p:spPr>
      </p:pic>
      <p:sp>
        <p:nvSpPr>
          <p:cNvPr id="3" name="四角形: 角を丸くする 2">
            <a:extLst>
              <a:ext uri="{FF2B5EF4-FFF2-40B4-BE49-F238E27FC236}">
                <a16:creationId xmlns:a16="http://schemas.microsoft.com/office/drawing/2014/main" id="{83522E8F-BCE2-10D7-9E43-F4753E058D89}"/>
              </a:ext>
            </a:extLst>
          </p:cNvPr>
          <p:cNvSpPr/>
          <p:nvPr/>
        </p:nvSpPr>
        <p:spPr>
          <a:xfrm>
            <a:off x="1315410" y="3968306"/>
            <a:ext cx="355873" cy="594832"/>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4" name="タイトル 1"/>
          <p:cNvSpPr>
            <a:spLocks noGrp="1"/>
          </p:cNvSpPr>
          <p:nvPr>
            <p:ph type="ctrTitle"/>
          </p:nvPr>
        </p:nvSpPr>
        <p:spPr/>
        <p:txBody>
          <a:bodyPr vert="horz">
            <a:noAutofit/>
          </a:bodyPr>
          <a:lstStyle/>
          <a:p>
            <a:pPr>
              <a:lnSpc>
                <a:spcPct val="100000"/>
              </a:lnSpc>
            </a:pPr>
            <a:r>
              <a:rPr lang="en-US" altLang="ja-JP"/>
              <a:t>LINE</a:t>
            </a:r>
            <a:r>
              <a:rPr lang="ja-JP" altLang="en-US"/>
              <a:t>の利用登録</a:t>
            </a:r>
            <a:endParaRPr kumimoji="0" lang="ja-JP" altLang="en-US" kern="0"/>
          </a:p>
        </p:txBody>
      </p:sp>
      <p:sp>
        <p:nvSpPr>
          <p:cNvPr id="18" name="テキスト ボックス 17">
            <a:extLst>
              <a:ext uri="{FF2B5EF4-FFF2-40B4-BE49-F238E27FC236}">
                <a16:creationId xmlns:a16="http://schemas.microsoft.com/office/drawing/2014/main" id="{0F63623A-1FC2-A53F-73EA-744AB66106B8}"/>
              </a:ext>
            </a:extLst>
          </p:cNvPr>
          <p:cNvSpPr txBox="1"/>
          <p:nvPr/>
        </p:nvSpPr>
        <p:spPr>
          <a:xfrm>
            <a:off x="1283603" y="1604855"/>
            <a:ext cx="3737615" cy="395621"/>
          </a:xfrm>
          <a:prstGeom prst="rect">
            <a:avLst/>
          </a:prstGeom>
          <a:noFill/>
        </p:spPr>
        <p:txBody>
          <a:bodyPr wrap="square" lIns="91440" tIns="45720" rIns="91440" bIns="45720" rtlCol="0" anchor="t">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　　 を押してオフにします</a:t>
            </a:r>
          </a:p>
        </p:txBody>
      </p:sp>
      <p:sp>
        <p:nvSpPr>
          <p:cNvPr id="26" name="タイトル 1">
            <a:extLst>
              <a:ext uri="{FF2B5EF4-FFF2-40B4-BE49-F238E27FC236}">
                <a16:creationId xmlns:a16="http://schemas.microsoft.com/office/drawing/2014/main" id="{98D596D6-71A3-A922-B538-0295F5A95428}"/>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1-D</a:t>
            </a:r>
            <a:endParaRPr kumimoji="0" lang="ja-JP" altLang="en-US" kern="0" dirty="0">
              <a:solidFill>
                <a:sysClr val="windowText" lastClr="000000"/>
              </a:solidFill>
            </a:endParaRPr>
          </a:p>
        </p:txBody>
      </p:sp>
      <p:sp>
        <p:nvSpPr>
          <p:cNvPr id="4" name="字幕 14">
            <a:extLst>
              <a:ext uri="{FF2B5EF4-FFF2-40B4-BE49-F238E27FC236}">
                <a16:creationId xmlns:a16="http://schemas.microsoft.com/office/drawing/2014/main" id="{85D5C219-BF01-EEC4-F7E9-6CFB809EFCD6}"/>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LINE</a:t>
            </a:r>
            <a:r>
              <a:rPr lang="ja-JP" altLang="en-US" sz="2200" dirty="0">
                <a:latin typeface="BIZ UDPゴシック" panose="020B0400000000000000" pitchFamily="50" charset="-128"/>
                <a:ea typeface="BIZ UDPゴシック" panose="020B0400000000000000" pitchFamily="50" charset="-128"/>
              </a:rPr>
              <a:t>の利用登録を行いましょう</a:t>
            </a:r>
          </a:p>
        </p:txBody>
      </p:sp>
      <p:sp>
        <p:nvSpPr>
          <p:cNvPr id="73" name="テキスト ボックス 72">
            <a:extLst>
              <a:ext uri="{FF2B5EF4-FFF2-40B4-BE49-F238E27FC236}">
                <a16:creationId xmlns:a16="http://schemas.microsoft.com/office/drawing/2014/main" id="{79AE165D-7433-4954-AB3E-268BE10F3010}"/>
              </a:ext>
            </a:extLst>
          </p:cNvPr>
          <p:cNvSpPr txBox="1"/>
          <p:nvPr/>
        </p:nvSpPr>
        <p:spPr>
          <a:xfrm>
            <a:off x="5739039" y="1616083"/>
            <a:ext cx="2880000" cy="369332"/>
          </a:xfrm>
          <a:prstGeom prst="rect">
            <a:avLst/>
          </a:prstGeom>
          <a:noFill/>
        </p:spPr>
        <p:txBody>
          <a:bodyPr wrap="square" rtlCol="0">
            <a:spAutoFit/>
          </a:bodyPr>
          <a:lstStyle/>
          <a:p>
            <a:pPr>
              <a:defRPr/>
            </a:pPr>
            <a:r>
              <a:rPr lang="ja-JP" altLang="en-US" dirty="0">
                <a:latin typeface="BIZ UDPゴシック" panose="020B0400000000000000" pitchFamily="50" charset="-128"/>
                <a:ea typeface="BIZ UDPゴシック" panose="020B0400000000000000" pitchFamily="50" charset="-128"/>
                <a:cs typeface="Meiryo" charset="-128"/>
              </a:rPr>
              <a:t>緑の矢印を押します</a:t>
            </a:r>
          </a:p>
        </p:txBody>
      </p:sp>
      <p:sp>
        <p:nvSpPr>
          <p:cNvPr id="49" name="テキスト ボックス 48">
            <a:extLst>
              <a:ext uri="{FF2B5EF4-FFF2-40B4-BE49-F238E27FC236}">
                <a16:creationId xmlns:a16="http://schemas.microsoft.com/office/drawing/2014/main" id="{719DE13C-FA31-431D-9252-F93D08781A35}"/>
              </a:ext>
            </a:extLst>
          </p:cNvPr>
          <p:cNvSpPr txBox="1"/>
          <p:nvPr/>
        </p:nvSpPr>
        <p:spPr>
          <a:xfrm>
            <a:off x="329905" y="4962797"/>
            <a:ext cx="3901264" cy="755720"/>
          </a:xfrm>
          <a:prstGeom prst="rect">
            <a:avLst/>
          </a:prstGeom>
          <a:noFill/>
        </p:spPr>
        <p:txBody>
          <a:bodyPr wrap="square">
            <a:spAutoFit/>
          </a:bodyPr>
          <a:lstStyle/>
          <a:p>
            <a:pPr>
              <a:lnSpc>
                <a:spcPct val="130000"/>
              </a:lnSpc>
            </a:pPr>
            <a:r>
              <a:rPr lang="en-US" altLang="ja-JP" kern="100" dirty="0">
                <a:solidFill>
                  <a:srgbClr val="4472C4"/>
                </a:solidFill>
                <a:effectLst/>
                <a:latin typeface="BIZ UDPゴシック" panose="020B0400000000000000" pitchFamily="50" charset="-128"/>
                <a:ea typeface="BIZ UDPゴシック" panose="020B0400000000000000" pitchFamily="50" charset="-128"/>
                <a:cs typeface="メイリオ" panose="020B0604030504040204" pitchFamily="50" charset="-128"/>
              </a:rPr>
              <a:t>※</a:t>
            </a:r>
            <a:r>
              <a:rPr lang="ja-JP" altLang="en-US" kern="100" dirty="0">
                <a:solidFill>
                  <a:srgbClr val="4472C4"/>
                </a:solidFill>
                <a:effectLst/>
                <a:latin typeface="BIZ UDPゴシック" panose="020B0400000000000000" pitchFamily="50" charset="-128"/>
                <a:ea typeface="BIZ UDPゴシック" panose="020B0400000000000000" pitchFamily="50" charset="-128"/>
                <a:cs typeface="メイリオ" panose="020B0604030504040204" pitchFamily="50" charset="-128"/>
              </a:rPr>
              <a:t>この画面で、</a:t>
            </a:r>
            <a:r>
              <a:rPr lang="ja-JP" altLang="en-US" kern="100" dirty="0">
                <a:solidFill>
                  <a:srgbClr val="4472C4"/>
                </a:solidFill>
                <a:latin typeface="BIZ UDPゴシック" panose="020B0400000000000000" pitchFamily="50" charset="-128"/>
                <a:ea typeface="BIZ UDPゴシック" panose="020B0400000000000000" pitchFamily="50" charset="-128"/>
                <a:cs typeface="メイリオ" panose="020B0604030504040204" pitchFamily="50" charset="-128"/>
              </a:rPr>
              <a:t>連絡先</a:t>
            </a:r>
            <a:r>
              <a:rPr lang="ja-JP" altLang="en-US" kern="100" dirty="0">
                <a:solidFill>
                  <a:srgbClr val="4472C4"/>
                </a:solidFill>
                <a:effectLst/>
                <a:latin typeface="BIZ UDPゴシック" panose="020B0400000000000000" pitchFamily="50" charset="-128"/>
                <a:ea typeface="BIZ UDPゴシック" panose="020B0400000000000000" pitchFamily="50" charset="-128"/>
                <a:cs typeface="メイリオ" panose="020B0604030504040204" pitchFamily="50" charset="-128"/>
              </a:rPr>
              <a:t>へのアクセス</a:t>
            </a:r>
            <a:r>
              <a:rPr lang="ja-JP" altLang="en-US" kern="100" dirty="0">
                <a:solidFill>
                  <a:srgbClr val="4472C4"/>
                </a:solidFill>
                <a:latin typeface="BIZ UDPゴシック" panose="020B0400000000000000" pitchFamily="50" charset="-128"/>
                <a:ea typeface="BIZ UDPゴシック" panose="020B0400000000000000" pitchFamily="50" charset="-128"/>
                <a:cs typeface="メイリオ" panose="020B0604030504040204" pitchFamily="50" charset="-128"/>
              </a:rPr>
              <a:t>を　  求められる場合があります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pic>
        <p:nvPicPr>
          <p:cNvPr id="10" name="図 9">
            <a:extLst>
              <a:ext uri="{FF2B5EF4-FFF2-40B4-BE49-F238E27FC236}">
                <a16:creationId xmlns:a16="http://schemas.microsoft.com/office/drawing/2014/main" id="{449DAD92-2E0C-A432-8060-3A4F1D795604}"/>
              </a:ext>
            </a:extLst>
          </p:cNvPr>
          <p:cNvPicPr>
            <a:picLocks noChangeAspect="1"/>
          </p:cNvPicPr>
          <p:nvPr/>
        </p:nvPicPr>
        <p:blipFill>
          <a:blip r:embed="rId7"/>
          <a:stretch>
            <a:fillRect/>
          </a:stretch>
        </p:blipFill>
        <p:spPr>
          <a:xfrm>
            <a:off x="1292542" y="1655507"/>
            <a:ext cx="386742" cy="340858"/>
          </a:xfrm>
          <a:prstGeom prst="rect">
            <a:avLst/>
          </a:prstGeom>
          <a:ln>
            <a:noFill/>
          </a:ln>
          <a:effectLst/>
        </p:spPr>
      </p:pic>
      <p:sp>
        <p:nvSpPr>
          <p:cNvPr id="27" name="テキスト ボックス 26">
            <a:extLst>
              <a:ext uri="{FF2B5EF4-FFF2-40B4-BE49-F238E27FC236}">
                <a16:creationId xmlns:a16="http://schemas.microsoft.com/office/drawing/2014/main" id="{A82C944A-09E0-64AD-8508-C7F59ABAB231}"/>
              </a:ext>
            </a:extLst>
          </p:cNvPr>
          <p:cNvSpPr txBox="1"/>
          <p:nvPr/>
        </p:nvSpPr>
        <p:spPr>
          <a:xfrm>
            <a:off x="719815" y="1575666"/>
            <a:ext cx="540000" cy="584775"/>
          </a:xfrm>
          <a:prstGeom prst="rect">
            <a:avLst/>
          </a:prstGeom>
          <a:noFill/>
        </p:spPr>
        <p:txBody>
          <a:bodyPr wrap="square" rtlCol="0">
            <a:spAutoFit/>
          </a:bodyPr>
          <a:lstStyle/>
          <a:p>
            <a:r>
              <a:rPr lang="ja-JP" altLang="en-US" sz="3200" b="1" dirty="0">
                <a:solidFill>
                  <a:srgbClr val="4472C4"/>
                </a:solidFill>
                <a:latin typeface="BIZ UDPゴシック" panose="020B0400000000000000" pitchFamily="50" charset="-128"/>
                <a:ea typeface="BIZ UDPゴシック" panose="020B0400000000000000" pitchFamily="50" charset="-128"/>
                <a:cs typeface="Meiryo" charset="-128"/>
              </a:rPr>
              <a:t>⓬</a:t>
            </a:r>
            <a:endParaRPr lang="en-US" altLang="ja-JP" sz="3200" b="1"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28" name="テキスト ボックス 27">
            <a:extLst>
              <a:ext uri="{FF2B5EF4-FFF2-40B4-BE49-F238E27FC236}">
                <a16:creationId xmlns:a16="http://schemas.microsoft.com/office/drawing/2014/main" id="{53F435D9-37CD-DAF0-A76D-5EB785C17299}"/>
              </a:ext>
            </a:extLst>
          </p:cNvPr>
          <p:cNvSpPr txBox="1"/>
          <p:nvPr/>
        </p:nvSpPr>
        <p:spPr>
          <a:xfrm>
            <a:off x="5181045" y="1588365"/>
            <a:ext cx="540000" cy="584775"/>
          </a:xfrm>
          <a:prstGeom prst="rect">
            <a:avLst/>
          </a:prstGeom>
          <a:noFill/>
        </p:spPr>
        <p:txBody>
          <a:bodyPr wrap="square" rtlCol="0">
            <a:spAutoFit/>
          </a:bodyPr>
          <a:lstStyle/>
          <a:p>
            <a:r>
              <a:rPr lang="ja-JP" altLang="en-US" sz="3200" b="1" dirty="0">
                <a:solidFill>
                  <a:srgbClr val="4472C4"/>
                </a:solidFill>
                <a:latin typeface="BIZ UDPゴシック" panose="020B0400000000000000" pitchFamily="50" charset="-128"/>
                <a:ea typeface="BIZ UDPゴシック" panose="020B0400000000000000" pitchFamily="50" charset="-128"/>
                <a:cs typeface="Meiryo" charset="-128"/>
              </a:rPr>
              <a:t>⓭</a:t>
            </a:r>
            <a:endParaRPr lang="en-US" altLang="ja-JP" sz="3200" b="1" dirty="0">
              <a:solidFill>
                <a:srgbClr val="4472C4"/>
              </a:solidFill>
              <a:latin typeface="BIZ UDPゴシック" panose="020B0400000000000000" pitchFamily="50" charset="-128"/>
              <a:ea typeface="BIZ UDPゴシック" panose="020B0400000000000000" pitchFamily="50" charset="-128"/>
              <a:cs typeface="Meiryo" charset="-128"/>
            </a:endParaRPr>
          </a:p>
        </p:txBody>
      </p:sp>
      <p:cxnSp>
        <p:nvCxnSpPr>
          <p:cNvPr id="30" name="直線矢印コネクタ 29">
            <a:extLst>
              <a:ext uri="{FF2B5EF4-FFF2-40B4-BE49-F238E27FC236}">
                <a16:creationId xmlns:a16="http://schemas.microsoft.com/office/drawing/2014/main" id="{0EC8CEAF-7E9B-DC8C-DDE8-D04CB2C05477}"/>
              </a:ext>
            </a:extLst>
          </p:cNvPr>
          <p:cNvCxnSpPr>
            <a:cxnSpLocks/>
          </p:cNvCxnSpPr>
          <p:nvPr/>
        </p:nvCxnSpPr>
        <p:spPr>
          <a:xfrm>
            <a:off x="4367070" y="4077072"/>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2" name="字幕 6">
            <a:extLst>
              <a:ext uri="{FF2B5EF4-FFF2-40B4-BE49-F238E27FC236}">
                <a16:creationId xmlns:a16="http://schemas.microsoft.com/office/drawing/2014/main" id="{6A631037-2406-656D-967B-FC9FBB611447}"/>
              </a:ext>
            </a:extLst>
          </p:cNvPr>
          <p:cNvSpPr txBox="1">
            <a:spLocks/>
          </p:cNvSpPr>
          <p:nvPr/>
        </p:nvSpPr>
        <p:spPr>
          <a:xfrm>
            <a:off x="456030" y="5760630"/>
            <a:ext cx="4442387" cy="940487"/>
          </a:xfrm>
          <a:prstGeom prst="rect">
            <a:avLst/>
          </a:prstGeom>
          <a:solidFill>
            <a:schemeClr val="bg1">
              <a:lumMod val="95000"/>
            </a:schemeClr>
          </a:solidFill>
          <a:ln>
            <a:solidFill>
              <a:srgbClr val="FF3300"/>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en-US" altLang="ja-JP" sz="1400"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ja-JP" sz="1400" kern="100" dirty="0">
                <a:solidFill>
                  <a:srgbClr val="4472C4"/>
                </a:solidFill>
                <a:latin typeface="BIZ UDPゴシック" panose="020B0400000000000000" pitchFamily="50" charset="-128"/>
                <a:ea typeface="BIZ UDPゴシック" panose="020B0400000000000000" pitchFamily="50" charset="-128"/>
                <a:cs typeface="メイリオ" panose="020B0604030504040204" pitchFamily="50" charset="-128"/>
              </a:rPr>
              <a:t>友だち自動追加</a:t>
            </a:r>
            <a:r>
              <a:rPr lang="en-US" altLang="ja-JP" sz="1400"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ja-JP" sz="1400" kern="100" dirty="0">
                <a:solidFill>
                  <a:srgbClr val="4472C4"/>
                </a:solidFill>
                <a:latin typeface="BIZ UDPゴシック" panose="020B0400000000000000" pitchFamily="50" charset="-128"/>
                <a:ea typeface="BIZ UDPゴシック" panose="020B0400000000000000" pitchFamily="50" charset="-128"/>
                <a:cs typeface="メイリオ" panose="020B0604030504040204" pitchFamily="50" charset="-128"/>
              </a:rPr>
              <a:t>と</a:t>
            </a:r>
            <a:r>
              <a:rPr lang="en-US" altLang="ja-JP" sz="1400"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ja-JP" sz="1400" kern="100" dirty="0">
                <a:solidFill>
                  <a:srgbClr val="4472C4"/>
                </a:solidFill>
                <a:latin typeface="BIZ UDPゴシック" panose="020B0400000000000000" pitchFamily="50" charset="-128"/>
                <a:ea typeface="BIZ UDPゴシック" panose="020B0400000000000000" pitchFamily="50" charset="-128"/>
                <a:cs typeface="メイリオ" panose="020B0604030504040204" pitchFamily="50" charset="-128"/>
              </a:rPr>
              <a:t>友だちへの追加を許可</a:t>
            </a:r>
            <a:r>
              <a:rPr lang="en-US" altLang="ja-JP" sz="1400"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は便利な機能ですが使い方には注意が必要なためここではいったんオフにして設定を進めます。</a:t>
            </a:r>
            <a:endParaRPr lang="ja-JP" altLang="en-US" sz="1400" dirty="0">
              <a:solidFill>
                <a:srgbClr val="4472C4"/>
              </a:solidFill>
              <a:latin typeface="BIZ UDPゴシック" panose="020B0400000000000000" pitchFamily="50" charset="-128"/>
              <a:ea typeface="BIZ UDPゴシック" panose="020B0400000000000000" pitchFamily="50" charset="-128"/>
            </a:endParaRPr>
          </a:p>
        </p:txBody>
      </p:sp>
      <p:sp>
        <p:nvSpPr>
          <p:cNvPr id="33" name="Slide Number Placeholder 5">
            <a:extLst>
              <a:ext uri="{FF2B5EF4-FFF2-40B4-BE49-F238E27FC236}">
                <a16:creationId xmlns:a16="http://schemas.microsoft.com/office/drawing/2014/main" id="{891B17FA-832A-F472-07E0-7ACB702606A8}"/>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4</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pic>
        <p:nvPicPr>
          <p:cNvPr id="11" name="図 10">
            <a:extLst>
              <a:ext uri="{FF2B5EF4-FFF2-40B4-BE49-F238E27FC236}">
                <a16:creationId xmlns:a16="http://schemas.microsoft.com/office/drawing/2014/main" id="{327CD8C0-4883-7675-7F0C-919E295DD1D5}"/>
              </a:ext>
            </a:extLst>
          </p:cNvPr>
          <p:cNvPicPr>
            <a:picLocks noChangeAspect="1"/>
          </p:cNvPicPr>
          <p:nvPr/>
        </p:nvPicPr>
        <p:blipFill rotWithShape="1">
          <a:blip r:embed="rId8"/>
          <a:srcRect l="73482" t="84463" r="4671" b="1000"/>
          <a:stretch/>
        </p:blipFill>
        <p:spPr>
          <a:xfrm>
            <a:off x="7364231" y="4932097"/>
            <a:ext cx="557209" cy="739357"/>
          </a:xfrm>
          <a:prstGeom prst="rect">
            <a:avLst/>
          </a:prstGeom>
        </p:spPr>
      </p:pic>
      <p:sp>
        <p:nvSpPr>
          <p:cNvPr id="12" name="四角形: 角を丸くする 11">
            <a:extLst>
              <a:ext uri="{FF2B5EF4-FFF2-40B4-BE49-F238E27FC236}">
                <a16:creationId xmlns:a16="http://schemas.microsoft.com/office/drawing/2014/main" id="{E541D418-F4C2-1566-62A4-D799B4065CD5}"/>
              </a:ext>
            </a:extLst>
          </p:cNvPr>
          <p:cNvSpPr/>
          <p:nvPr/>
        </p:nvSpPr>
        <p:spPr>
          <a:xfrm>
            <a:off x="7390544" y="5104956"/>
            <a:ext cx="557209" cy="528661"/>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253435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B0B1A85-14B2-649C-E0AA-D69B256440AD}"/>
              </a:ext>
            </a:extLst>
          </p:cNvPr>
          <p:cNvPicPr>
            <a:picLocks noChangeAspect="1"/>
          </p:cNvPicPr>
          <p:nvPr/>
        </p:nvPicPr>
        <p:blipFill>
          <a:blip r:embed="rId4"/>
          <a:stretch>
            <a:fillRect/>
          </a:stretch>
        </p:blipFill>
        <p:spPr>
          <a:xfrm>
            <a:off x="3568937" y="2535722"/>
            <a:ext cx="2154315" cy="4107136"/>
          </a:xfrm>
          <a:prstGeom prst="rect">
            <a:avLst/>
          </a:prstGeom>
          <a:ln>
            <a:solidFill>
              <a:schemeClr val="tx1">
                <a:lumMod val="50000"/>
                <a:lumOff val="50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9F6EB472-760C-77DB-3599-A4CDA7AF50A8}"/>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5</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14010097-9F97-BA37-0114-548D15895E01}"/>
              </a:ext>
            </a:extLst>
          </p:cNvPr>
          <p:cNvSpPr txBox="1"/>
          <p:nvPr/>
        </p:nvSpPr>
        <p:spPr>
          <a:xfrm>
            <a:off x="3582303" y="1604855"/>
            <a:ext cx="3737615" cy="395621"/>
          </a:xfrm>
          <a:prstGeom prst="rect">
            <a:avLst/>
          </a:prstGeom>
          <a:noFill/>
        </p:spPr>
        <p:txBody>
          <a:bodyPr wrap="square" lIns="91440" tIns="45720" rIns="91440" bIns="45720" rtlCol="0" anchor="t">
            <a:spAutoFit/>
          </a:bodyPr>
          <a:lstStyle/>
          <a:p>
            <a:pPr>
              <a:lnSpc>
                <a:spcPct val="130000"/>
              </a:lnSpc>
            </a:pPr>
            <a:r>
              <a:rPr lang="en-US" altLang="ja-JP" spc="-80" dirty="0">
                <a:latin typeface="BIZ UDPゴシック" panose="020B0400000000000000" pitchFamily="50" charset="-128"/>
                <a:ea typeface="BIZ UDPゴシック" panose="020B0400000000000000" pitchFamily="50" charset="-128"/>
                <a:cs typeface="IPAexGothic"/>
              </a:rPr>
              <a:t>｢</a:t>
            </a:r>
            <a:r>
              <a:rPr lang="ja-JP" altLang="en-US" spc="-80" dirty="0">
                <a:latin typeface="BIZ UDPゴシック" panose="020B0400000000000000" pitchFamily="50" charset="-128"/>
                <a:ea typeface="BIZ UDPゴシック" panose="020B0400000000000000" pitchFamily="50" charset="-128"/>
                <a:cs typeface="IPAexGothic"/>
              </a:rPr>
              <a:t>あとで</a:t>
            </a:r>
            <a:r>
              <a:rPr lang="en-US" altLang="ja-JP" spc="-80" dirty="0">
                <a:latin typeface="BIZ UDPゴシック" panose="020B0400000000000000" pitchFamily="50" charset="-128"/>
                <a:ea typeface="BIZ UDPゴシック" panose="020B0400000000000000" pitchFamily="50" charset="-128"/>
                <a:cs typeface="IPAexGothic"/>
              </a:rPr>
              <a:t>｣</a:t>
            </a:r>
            <a:r>
              <a:rPr lang="ja-JP" altLang="en-US" spc="-80" dirty="0">
                <a:latin typeface="BIZ UDPゴシック" panose="020B0400000000000000" pitchFamily="50" charset="-128"/>
                <a:ea typeface="BIZ UDPゴシック" panose="020B0400000000000000" pitchFamily="50" charset="-128"/>
                <a:cs typeface="IPAexGothic"/>
              </a:rPr>
              <a:t>を押します</a:t>
            </a:r>
          </a:p>
        </p:txBody>
      </p:sp>
      <p:sp>
        <p:nvSpPr>
          <p:cNvPr id="5" name="字幕 14">
            <a:extLst>
              <a:ext uri="{FF2B5EF4-FFF2-40B4-BE49-F238E27FC236}">
                <a16:creationId xmlns:a16="http://schemas.microsoft.com/office/drawing/2014/main" id="{0EF51883-8F1D-9086-194D-0955DD1B1E68}"/>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LINE</a:t>
            </a:r>
            <a:r>
              <a:rPr lang="ja-JP" altLang="en-US" sz="2200" dirty="0">
                <a:latin typeface="BIZ UDPゴシック" panose="020B0400000000000000" pitchFamily="50" charset="-128"/>
                <a:ea typeface="BIZ UDPゴシック" panose="020B0400000000000000" pitchFamily="50" charset="-128"/>
              </a:rPr>
              <a:t>の利用登録を行いましょう</a:t>
            </a:r>
          </a:p>
        </p:txBody>
      </p:sp>
      <p:sp>
        <p:nvSpPr>
          <p:cNvPr id="17" name="テキスト ボックス 16">
            <a:extLst>
              <a:ext uri="{FF2B5EF4-FFF2-40B4-BE49-F238E27FC236}">
                <a16:creationId xmlns:a16="http://schemas.microsoft.com/office/drawing/2014/main" id="{AE5991D1-4441-A23A-F687-4C90E5D9F0B3}"/>
              </a:ext>
            </a:extLst>
          </p:cNvPr>
          <p:cNvSpPr txBox="1"/>
          <p:nvPr/>
        </p:nvSpPr>
        <p:spPr>
          <a:xfrm>
            <a:off x="3018515" y="1575666"/>
            <a:ext cx="540000" cy="584775"/>
          </a:xfrm>
          <a:prstGeom prst="rect">
            <a:avLst/>
          </a:prstGeom>
          <a:noFill/>
        </p:spPr>
        <p:txBody>
          <a:bodyPr wrap="square" rtlCol="0">
            <a:spAutoFit/>
          </a:bodyPr>
          <a:lstStyle/>
          <a:p>
            <a:r>
              <a:rPr lang="ja-JP" altLang="en-US" sz="3200" b="1" dirty="0">
                <a:solidFill>
                  <a:srgbClr val="4472C4"/>
                </a:solidFill>
                <a:latin typeface="BIZ UDPゴシック" panose="020B0400000000000000" pitchFamily="50" charset="-128"/>
                <a:ea typeface="BIZ UDPゴシック" panose="020B0400000000000000" pitchFamily="50" charset="-128"/>
                <a:cs typeface="Meiryo" charset="-128"/>
              </a:rPr>
              <a:t>⓮</a:t>
            </a:r>
            <a:endParaRPr lang="en-US" altLang="ja-JP" sz="3200" b="1"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25" name="タイトル 1">
            <a:extLst>
              <a:ext uri="{FF2B5EF4-FFF2-40B4-BE49-F238E27FC236}">
                <a16:creationId xmlns:a16="http://schemas.microsoft.com/office/drawing/2014/main" id="{5B95D9D6-3FB2-783B-5119-1C6818752D76}"/>
              </a:ext>
            </a:extLst>
          </p:cNvPr>
          <p:cNvSpPr>
            <a:spLocks noGrp="1"/>
          </p:cNvSpPr>
          <p:nvPr>
            <p:ph type="ctrTitle"/>
          </p:nvPr>
        </p:nvSpPr>
        <p:spPr>
          <a:xfrm>
            <a:off x="1392691" y="220736"/>
            <a:ext cx="7576708" cy="486326"/>
          </a:xfrm>
        </p:spPr>
        <p:txBody>
          <a:bodyPr vert="horz">
            <a:noAutofit/>
          </a:bodyPr>
          <a:lstStyle/>
          <a:p>
            <a:pPr>
              <a:lnSpc>
                <a:spcPct val="100000"/>
              </a:lnSpc>
            </a:pPr>
            <a:r>
              <a:rPr lang="en-US" altLang="ja-JP"/>
              <a:t>LINE</a:t>
            </a:r>
            <a:r>
              <a:rPr lang="ja-JP" altLang="en-US"/>
              <a:t>の利用登録</a:t>
            </a:r>
            <a:endParaRPr kumimoji="0" lang="ja-JP" altLang="en-US" kern="0"/>
          </a:p>
        </p:txBody>
      </p:sp>
      <p:sp>
        <p:nvSpPr>
          <p:cNvPr id="26" name="タイトル 1">
            <a:extLst>
              <a:ext uri="{FF2B5EF4-FFF2-40B4-BE49-F238E27FC236}">
                <a16:creationId xmlns:a16="http://schemas.microsoft.com/office/drawing/2014/main" id="{B8B9B08C-8B92-98A1-4B92-1AFC1CE894A4}"/>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1-D</a:t>
            </a:r>
            <a:endParaRPr kumimoji="0" lang="ja-JP" altLang="en-US" kern="0" dirty="0">
              <a:solidFill>
                <a:sysClr val="windowText" lastClr="000000"/>
              </a:solidFill>
            </a:endParaRPr>
          </a:p>
        </p:txBody>
      </p:sp>
      <p:sp>
        <p:nvSpPr>
          <p:cNvPr id="4" name="四角形: 角を丸くする 3">
            <a:extLst>
              <a:ext uri="{FF2B5EF4-FFF2-40B4-BE49-F238E27FC236}">
                <a16:creationId xmlns:a16="http://schemas.microsoft.com/office/drawing/2014/main" id="{42E761D0-1FFD-E32F-8A3E-038DB01B3C59}"/>
              </a:ext>
            </a:extLst>
          </p:cNvPr>
          <p:cNvSpPr/>
          <p:nvPr/>
        </p:nvSpPr>
        <p:spPr>
          <a:xfrm>
            <a:off x="3658296" y="6215940"/>
            <a:ext cx="1975598" cy="329195"/>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448004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図 47" descr="「サービス向上のための情報利用に関するお願い」に同意した後に表示される画面の画像">
            <a:extLst>
              <a:ext uri="{FF2B5EF4-FFF2-40B4-BE49-F238E27FC236}">
                <a16:creationId xmlns:a16="http://schemas.microsoft.com/office/drawing/2014/main" id="{5724000F-8F9E-4615-B9A3-F3F1B3C539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4023" y="2492375"/>
            <a:ext cx="2341769" cy="4163145"/>
          </a:xfrm>
          <a:prstGeom prst="rect">
            <a:avLst/>
          </a:prstGeom>
          <a:ln w="9525">
            <a:solidFill>
              <a:schemeClr val="tx1">
                <a:lumMod val="50000"/>
                <a:lumOff val="50000"/>
              </a:schemeClr>
            </a:solidFill>
          </a:ln>
        </p:spPr>
      </p:pic>
      <p:pic>
        <p:nvPicPr>
          <p:cNvPr id="51" name="図 50" descr="「サービス向上のための情報利用に関するお願い」画面の画像">
            <a:extLst>
              <a:ext uri="{FF2B5EF4-FFF2-40B4-BE49-F238E27FC236}">
                <a16:creationId xmlns:a16="http://schemas.microsoft.com/office/drawing/2014/main" id="{E928CF7F-9427-4260-ACD1-680CB6686A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9814" y="2587774"/>
            <a:ext cx="2295739" cy="4081314"/>
          </a:xfrm>
          <a:prstGeom prst="rect">
            <a:avLst/>
          </a:prstGeom>
          <a:ln w="9525">
            <a:solidFill>
              <a:schemeClr val="tx1">
                <a:lumMod val="50000"/>
                <a:lumOff val="50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4" name="タイトル 1"/>
          <p:cNvSpPr>
            <a:spLocks noGrp="1"/>
          </p:cNvSpPr>
          <p:nvPr>
            <p:ph type="ctrTitle"/>
          </p:nvPr>
        </p:nvSpPr>
        <p:spPr/>
        <p:txBody>
          <a:bodyPr vert="horz">
            <a:noAutofit/>
          </a:bodyPr>
          <a:lstStyle/>
          <a:p>
            <a:pPr>
              <a:lnSpc>
                <a:spcPct val="100000"/>
              </a:lnSpc>
            </a:pPr>
            <a:r>
              <a:rPr lang="en-US" altLang="ja-JP"/>
              <a:t>LINE</a:t>
            </a:r>
            <a:r>
              <a:rPr lang="ja-JP" altLang="en-US"/>
              <a:t>の利用登録</a:t>
            </a:r>
            <a:endParaRPr kumimoji="0" lang="ja-JP" altLang="en-US" kern="0"/>
          </a:p>
        </p:txBody>
      </p:sp>
      <p:sp>
        <p:nvSpPr>
          <p:cNvPr id="15" name="字幕 14">
            <a:extLst>
              <a:ext uri="{FF2B5EF4-FFF2-40B4-BE49-F238E27FC236}">
                <a16:creationId xmlns:a16="http://schemas.microsoft.com/office/drawing/2014/main" id="{597D4C4F-406A-468C-9625-81D0E0B1D2FD}"/>
              </a:ext>
            </a:extLst>
          </p:cNvPr>
          <p:cNvSpPr>
            <a:spLocks noGrp="1"/>
          </p:cNvSpPr>
          <p:nvPr>
            <p:ph type="subTitle" idx="4294967295"/>
          </p:nvPr>
        </p:nvSpPr>
        <p:spPr>
          <a:xfrm>
            <a:off x="470619" y="1421499"/>
            <a:ext cx="8532440" cy="503237"/>
          </a:xfrm>
        </p:spPr>
        <p:txBody>
          <a:bodyPr>
            <a:noAutofit/>
          </a:bodyPr>
          <a:lstStyle/>
          <a:p>
            <a:pPr marL="0" indent="0">
              <a:buNone/>
            </a:pPr>
            <a:r>
              <a:rPr lang="ja-JP" altLang="en-US" sz="1600" dirty="0">
                <a:latin typeface="BIZ UDPゴシック" panose="020B0400000000000000" pitchFamily="50" charset="-128"/>
                <a:ea typeface="BIZ UDPゴシック" panose="020B0400000000000000" pitchFamily="50" charset="-128"/>
              </a:rPr>
              <a:t>任意で年齢確認やサービス向上のための情報利用に関する同意を行います</a:t>
            </a:r>
          </a:p>
        </p:txBody>
      </p:sp>
      <p:sp>
        <p:nvSpPr>
          <p:cNvPr id="50" name="テキスト ボックス 49">
            <a:extLst>
              <a:ext uri="{FF2B5EF4-FFF2-40B4-BE49-F238E27FC236}">
                <a16:creationId xmlns:a16="http://schemas.microsoft.com/office/drawing/2014/main" id="{6A013054-7987-46D2-89A9-B09248912486}"/>
              </a:ext>
            </a:extLst>
          </p:cNvPr>
          <p:cNvSpPr txBox="1"/>
          <p:nvPr/>
        </p:nvSpPr>
        <p:spPr>
          <a:xfrm>
            <a:off x="1259814" y="1719263"/>
            <a:ext cx="2880000" cy="369332"/>
          </a:xfrm>
          <a:prstGeom prst="rect">
            <a:avLst/>
          </a:prstGeom>
          <a:noFill/>
        </p:spPr>
        <p:txBody>
          <a:bodyPr wrap="square" rtlCol="0">
            <a:spAutoFit/>
          </a:bodyPr>
          <a:lstStyle/>
          <a:p>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dirty="0">
                <a:latin typeface="BIZ UDPゴシック" panose="020B0400000000000000" pitchFamily="50" charset="-128"/>
                <a:ea typeface="BIZ UDPゴシック" panose="020B0400000000000000" pitchFamily="50" charset="-128"/>
                <a:cs typeface="メイリオ" panose="020B0604030504040204" pitchFamily="50" charset="-128"/>
              </a:rPr>
              <a:t>同意する</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を</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押します</a:t>
            </a:r>
            <a:endParaRPr lang="ja-JP" altLang="en-US" dirty="0">
              <a:latin typeface="BIZ UDPゴシック" panose="020B0400000000000000" pitchFamily="50" charset="-128"/>
              <a:ea typeface="BIZ UDPゴシック" panose="020B0400000000000000" pitchFamily="50" charset="-128"/>
            </a:endParaRPr>
          </a:p>
        </p:txBody>
      </p:sp>
      <p:sp>
        <p:nvSpPr>
          <p:cNvPr id="36" name="テキスト ボックス 35">
            <a:extLst>
              <a:ext uri="{FF2B5EF4-FFF2-40B4-BE49-F238E27FC236}">
                <a16:creationId xmlns:a16="http://schemas.microsoft.com/office/drawing/2014/main" id="{6A013054-7987-46D2-89A9-B09248912486}"/>
              </a:ext>
            </a:extLst>
          </p:cNvPr>
          <p:cNvSpPr txBox="1"/>
          <p:nvPr/>
        </p:nvSpPr>
        <p:spPr>
          <a:xfrm>
            <a:off x="718888" y="1708549"/>
            <a:ext cx="540000" cy="584775"/>
          </a:xfrm>
          <a:prstGeom prst="rect">
            <a:avLst/>
          </a:prstGeom>
          <a:noFill/>
        </p:spPr>
        <p:txBody>
          <a:bodyPr wrap="square" rtlCol="0">
            <a:spAutoFit/>
          </a:bodyPr>
          <a:lstStyle/>
          <a:p>
            <a:r>
              <a:rPr lang="ja-JP" altLang="en-US" sz="3200" b="1">
                <a:solidFill>
                  <a:srgbClr val="4472C4"/>
                </a:solidFill>
                <a:latin typeface="BIZ UDPゴシック" panose="020B0400000000000000" pitchFamily="50" charset="-128"/>
                <a:ea typeface="BIZ UDPゴシック" panose="020B0400000000000000" pitchFamily="50" charset="-128"/>
                <a:cs typeface="Meiryo" charset="-128"/>
              </a:rPr>
              <a:t>⓯</a:t>
            </a:r>
            <a:endParaRPr lang="en-US" altLang="ja-JP" sz="3200" b="1">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43" name="テキスト ボックス 42">
            <a:extLst>
              <a:ext uri="{FF2B5EF4-FFF2-40B4-BE49-F238E27FC236}">
                <a16:creationId xmlns:a16="http://schemas.microsoft.com/office/drawing/2014/main" id="{6A013054-7987-46D2-89A9-B09248912486}"/>
              </a:ext>
            </a:extLst>
          </p:cNvPr>
          <p:cNvSpPr txBox="1"/>
          <p:nvPr/>
        </p:nvSpPr>
        <p:spPr>
          <a:xfrm>
            <a:off x="5192324" y="1708549"/>
            <a:ext cx="540000" cy="584775"/>
          </a:xfrm>
          <a:prstGeom prst="rect">
            <a:avLst/>
          </a:prstGeom>
          <a:noFill/>
        </p:spPr>
        <p:txBody>
          <a:bodyPr wrap="square" rtlCol="0">
            <a:spAutoFit/>
          </a:bodyPr>
          <a:lstStyle/>
          <a:p>
            <a:r>
              <a:rPr lang="ja-JP" altLang="en-US" sz="3200" b="1">
                <a:solidFill>
                  <a:srgbClr val="4472C4"/>
                </a:solidFill>
                <a:latin typeface="BIZ UDPゴシック" panose="020B0400000000000000" pitchFamily="50" charset="-128"/>
                <a:ea typeface="BIZ UDPゴシック" panose="020B0400000000000000" pitchFamily="50" charset="-128"/>
                <a:cs typeface="Meiryo" charset="-128"/>
              </a:rPr>
              <a:t>⓰</a:t>
            </a:r>
            <a:endParaRPr lang="en-US" altLang="ja-JP" sz="3200" b="1">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99" name="テキスト ボックス 98">
            <a:extLst>
              <a:ext uri="{FF2B5EF4-FFF2-40B4-BE49-F238E27FC236}">
                <a16:creationId xmlns:a16="http://schemas.microsoft.com/office/drawing/2014/main" id="{6A013054-7987-46D2-89A9-B09248912486}"/>
              </a:ext>
            </a:extLst>
          </p:cNvPr>
          <p:cNvSpPr txBox="1"/>
          <p:nvPr/>
        </p:nvSpPr>
        <p:spPr>
          <a:xfrm>
            <a:off x="5714024" y="1708549"/>
            <a:ext cx="2880000" cy="755720"/>
          </a:xfrm>
          <a:prstGeom prst="rect">
            <a:avLst/>
          </a:prstGeom>
          <a:noFill/>
        </p:spPr>
        <p:txBody>
          <a:bodyPr wrap="square" rtlCol="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メイリオ" panose="020B0604030504040204" pitchFamily="50" charset="-128"/>
              </a:rPr>
              <a:t>同意する</a:t>
            </a:r>
            <a:r>
              <a:rPr lang="en-US" altLang="ja-JP" dirty="0">
                <a:latin typeface="BIZ UDPゴシック" panose="020B0400000000000000" pitchFamily="50" charset="-128"/>
                <a:ea typeface="BIZ UDPゴシック" panose="020B0400000000000000" pitchFamily="50" charset="-128"/>
                <a:cs typeface="メイリオ" panose="020B0604030504040204" pitchFamily="50" charset="-128"/>
              </a:rPr>
              <a:t>/</a:t>
            </a:r>
            <a:r>
              <a:rPr lang="ja-JP" altLang="en-US" dirty="0">
                <a:latin typeface="BIZ UDPゴシック" panose="020B0400000000000000" pitchFamily="50" charset="-128"/>
                <a:ea typeface="BIZ UDPゴシック" panose="020B0400000000000000" pitchFamily="50" charset="-128"/>
                <a:cs typeface="メイリオ" panose="020B0604030504040204" pitchFamily="50" charset="-128"/>
              </a:rPr>
              <a:t>しないを選択し、</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dirty="0">
                <a:latin typeface="BIZ UDPゴシック" panose="020B0400000000000000" pitchFamily="50" charset="-128"/>
                <a:ea typeface="BIZ UDPゴシック" panose="020B0400000000000000" pitchFamily="50" charset="-128"/>
                <a:cs typeface="メイリオ" panose="020B0604030504040204" pitchFamily="50" charset="-128"/>
              </a:rPr>
              <a:t>OK</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dirty="0">
                <a:latin typeface="BIZ UDPゴシック" panose="020B0400000000000000" pitchFamily="50" charset="-128"/>
                <a:ea typeface="BIZ UDPゴシック" panose="020B0400000000000000" pitchFamily="50" charset="-128"/>
                <a:cs typeface="メイリオ" panose="020B0604030504040204" pitchFamily="50" charset="-128"/>
              </a:rPr>
              <a:t>を押します</a:t>
            </a:r>
            <a:endParaRPr lang="ja-JP" altLang="en-US" dirty="0">
              <a:latin typeface="BIZ UDPゴシック" panose="020B0400000000000000" pitchFamily="50" charset="-128"/>
              <a:ea typeface="BIZ UDPゴシック" panose="020B0400000000000000" pitchFamily="50" charset="-128"/>
            </a:endParaRPr>
          </a:p>
        </p:txBody>
      </p:sp>
      <p:sp>
        <p:nvSpPr>
          <p:cNvPr id="10" name="四角形: 角を丸くする 9">
            <a:extLst>
              <a:ext uri="{FF2B5EF4-FFF2-40B4-BE49-F238E27FC236}">
                <a16:creationId xmlns:a16="http://schemas.microsoft.com/office/drawing/2014/main" id="{4DEFCE62-3C2D-7F43-09FC-CCA265C5B9BE}"/>
              </a:ext>
            </a:extLst>
          </p:cNvPr>
          <p:cNvSpPr/>
          <p:nvPr/>
        </p:nvSpPr>
        <p:spPr>
          <a:xfrm>
            <a:off x="5750979" y="5805461"/>
            <a:ext cx="216024" cy="355273"/>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71C9CCF2-5E28-77F9-1224-5AD3ADA9C838}"/>
              </a:ext>
            </a:extLst>
          </p:cNvPr>
          <p:cNvSpPr/>
          <p:nvPr/>
        </p:nvSpPr>
        <p:spPr>
          <a:xfrm>
            <a:off x="5636073" y="6210530"/>
            <a:ext cx="2421313" cy="39005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2" name="タイトル 1">
            <a:extLst>
              <a:ext uri="{FF2B5EF4-FFF2-40B4-BE49-F238E27FC236}">
                <a16:creationId xmlns:a16="http://schemas.microsoft.com/office/drawing/2014/main" id="{71F5E7F4-4BCF-548B-8307-DF561073CC0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1-D</a:t>
            </a:r>
            <a:endParaRPr kumimoji="0" lang="ja-JP" altLang="en-US" kern="0" dirty="0">
              <a:solidFill>
                <a:sysClr val="windowText" lastClr="000000"/>
              </a:solidFill>
            </a:endParaRPr>
          </a:p>
        </p:txBody>
      </p:sp>
      <p:sp>
        <p:nvSpPr>
          <p:cNvPr id="17" name="字幕 14">
            <a:extLst>
              <a:ext uri="{FF2B5EF4-FFF2-40B4-BE49-F238E27FC236}">
                <a16:creationId xmlns:a16="http://schemas.microsoft.com/office/drawing/2014/main" id="{86C59526-F73F-7729-2117-4949E9B11A65}"/>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LINE</a:t>
            </a:r>
            <a:r>
              <a:rPr lang="ja-JP" altLang="en-US" sz="2200" dirty="0">
                <a:latin typeface="BIZ UDPゴシック" panose="020B0400000000000000" pitchFamily="50" charset="-128"/>
                <a:ea typeface="BIZ UDPゴシック" panose="020B0400000000000000" pitchFamily="50" charset="-128"/>
              </a:rPr>
              <a:t>の利用登録を行いましょう</a:t>
            </a:r>
          </a:p>
        </p:txBody>
      </p:sp>
      <p:cxnSp>
        <p:nvCxnSpPr>
          <p:cNvPr id="19" name="直線矢印コネクタ 18">
            <a:extLst>
              <a:ext uri="{FF2B5EF4-FFF2-40B4-BE49-F238E27FC236}">
                <a16:creationId xmlns:a16="http://schemas.microsoft.com/office/drawing/2014/main" id="{2C85D4B1-981D-9AE7-D7FF-C3048260E571}"/>
              </a:ext>
            </a:extLst>
          </p:cNvPr>
          <p:cNvCxnSpPr>
            <a:cxnSpLocks/>
          </p:cNvCxnSpPr>
          <p:nvPr/>
        </p:nvCxnSpPr>
        <p:spPr>
          <a:xfrm>
            <a:off x="3044463" y="4263111"/>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 name="四角形: 角を丸くする 5">
            <a:extLst>
              <a:ext uri="{FF2B5EF4-FFF2-40B4-BE49-F238E27FC236}">
                <a16:creationId xmlns:a16="http://schemas.microsoft.com/office/drawing/2014/main" id="{D0570711-4D98-B350-298F-502073ABA29F}"/>
              </a:ext>
            </a:extLst>
          </p:cNvPr>
          <p:cNvSpPr/>
          <p:nvPr/>
        </p:nvSpPr>
        <p:spPr>
          <a:xfrm>
            <a:off x="1206551" y="5986930"/>
            <a:ext cx="2421313" cy="39005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7" name="Slide Number Placeholder 5">
            <a:extLst>
              <a:ext uri="{FF2B5EF4-FFF2-40B4-BE49-F238E27FC236}">
                <a16:creationId xmlns:a16="http://schemas.microsoft.com/office/drawing/2014/main" id="{24EDBAAB-1039-D83D-50ED-C6A041366BF2}"/>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6</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467954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サブタイトル 2">
            <a:extLst>
              <a:ext uri="{FF2B5EF4-FFF2-40B4-BE49-F238E27FC236}">
                <a16:creationId xmlns:a16="http://schemas.microsoft.com/office/drawing/2014/main" id="{785AE0DC-3DB1-5EEA-4D25-E3457DAFC191}"/>
              </a:ext>
            </a:extLst>
          </p:cNvPr>
          <p:cNvSpPr txBox="1">
            <a:spLocks/>
          </p:cNvSpPr>
          <p:nvPr/>
        </p:nvSpPr>
        <p:spPr>
          <a:xfrm>
            <a:off x="620029"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ja-JP" altLang="en-US" sz="8799">
                <a:solidFill>
                  <a:srgbClr val="4472C4"/>
                </a:solidFill>
                <a:latin typeface="BIZ UDPゴシック" panose="020B0400000000000000" pitchFamily="50" charset="-128"/>
                <a:ea typeface="BIZ UDPゴシック" panose="020B0400000000000000" pitchFamily="50" charset="-128"/>
              </a:rPr>
              <a:t>２</a:t>
            </a:r>
            <a:r>
              <a:rPr lang="ja-JP" altLang="en-US" sz="4799">
                <a:solidFill>
                  <a:srgbClr val="4472C4"/>
                </a:solidFill>
                <a:latin typeface="BIZ UDPゴシック" panose="020B0400000000000000" pitchFamily="50" charset="-128"/>
                <a:ea typeface="BIZ UDPゴシック" panose="020B0400000000000000" pitchFamily="50" charset="-128"/>
              </a:rPr>
              <a:t>　</a:t>
            </a:r>
            <a:r>
              <a:rPr lang="en-US" altLang="ja-JP" sz="4799">
                <a:solidFill>
                  <a:srgbClr val="4472C4"/>
                </a:solidFill>
                <a:latin typeface="BIZ UDPゴシック" panose="020B0400000000000000" pitchFamily="50" charset="-128"/>
                <a:ea typeface="BIZ UDPゴシック" panose="020B0400000000000000" pitchFamily="50" charset="-128"/>
              </a:rPr>
              <a:t>LINE</a:t>
            </a:r>
            <a:r>
              <a:rPr lang="ja-JP" altLang="en-US" sz="4799">
                <a:solidFill>
                  <a:srgbClr val="4472C4"/>
                </a:solidFill>
                <a:latin typeface="BIZ UDPゴシック" panose="020B0400000000000000" pitchFamily="50" charset="-128"/>
                <a:ea typeface="BIZ UDPゴシック" panose="020B0400000000000000" pitchFamily="50" charset="-128"/>
              </a:rPr>
              <a:t>の使い方</a:t>
            </a:r>
          </a:p>
        </p:txBody>
      </p:sp>
      <p:pic>
        <p:nvPicPr>
          <p:cNvPr id="2" name="図 1" descr="アイコン&#10;&#10;自動的に生成された説明">
            <a:extLst>
              <a:ext uri="{FF2B5EF4-FFF2-40B4-BE49-F238E27FC236}">
                <a16:creationId xmlns:a16="http://schemas.microsoft.com/office/drawing/2014/main" id="{05A91D89-6491-FECC-4E3C-2296E44F2098}"/>
              </a:ext>
            </a:extLst>
          </p:cNvPr>
          <p:cNvPicPr>
            <a:picLocks noChangeAspect="1"/>
          </p:cNvPicPr>
          <p:nvPr/>
        </p:nvPicPr>
        <p:blipFill>
          <a:blip r:embed="rId3"/>
          <a:stretch>
            <a:fillRect/>
          </a:stretch>
        </p:blipFill>
        <p:spPr>
          <a:xfrm>
            <a:off x="28823" y="3618667"/>
            <a:ext cx="2015786" cy="3222083"/>
          </a:xfrm>
          <a:prstGeom prst="rect">
            <a:avLst/>
          </a:prstGeom>
        </p:spPr>
      </p:pic>
      <p:sp>
        <p:nvSpPr>
          <p:cNvPr id="3" name="吹き出し: 円形 2">
            <a:extLst>
              <a:ext uri="{FF2B5EF4-FFF2-40B4-BE49-F238E27FC236}">
                <a16:creationId xmlns:a16="http://schemas.microsoft.com/office/drawing/2014/main" id="{174FD407-A681-0129-2E08-DE6C3D3C3B43}"/>
              </a:ext>
            </a:extLst>
          </p:cNvPr>
          <p:cNvSpPr/>
          <p:nvPr/>
        </p:nvSpPr>
        <p:spPr>
          <a:xfrm>
            <a:off x="813362" y="3974749"/>
            <a:ext cx="864096" cy="360040"/>
          </a:xfrm>
          <a:prstGeom prst="wedgeEllipseCallout">
            <a:avLst>
              <a:gd name="adj1" fmla="val -49246"/>
              <a:gd name="adj2" fmla="val 59950"/>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a:solidFill>
                  <a:schemeClr val="bg1"/>
                </a:solidFill>
              </a:rPr>
              <a:t>‥‥</a:t>
            </a:r>
            <a:endParaRPr kumimoji="1" lang="ja-JP" altLang="en-US">
              <a:solidFill>
                <a:schemeClr val="bg1"/>
              </a:solidFill>
            </a:endParaRPr>
          </a:p>
        </p:txBody>
      </p:sp>
      <p:sp>
        <p:nvSpPr>
          <p:cNvPr id="5" name="吹き出し: 円形 4">
            <a:extLst>
              <a:ext uri="{FF2B5EF4-FFF2-40B4-BE49-F238E27FC236}">
                <a16:creationId xmlns:a16="http://schemas.microsoft.com/office/drawing/2014/main" id="{BCF300F3-360E-11EB-35A9-AFB4078C7DD9}"/>
              </a:ext>
            </a:extLst>
          </p:cNvPr>
          <p:cNvSpPr/>
          <p:nvPr/>
        </p:nvSpPr>
        <p:spPr>
          <a:xfrm flipH="1">
            <a:off x="813362" y="4487189"/>
            <a:ext cx="864096" cy="360040"/>
          </a:xfrm>
          <a:prstGeom prst="wedgeEllipseCallout">
            <a:avLst>
              <a:gd name="adj1" fmla="val -49246"/>
              <a:gd name="adj2" fmla="val 59950"/>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a:solidFill>
                  <a:schemeClr val="tx1"/>
                </a:solidFill>
              </a:rPr>
              <a:t>‥‥</a:t>
            </a:r>
            <a:endParaRPr kumimoji="1" lang="ja-JP" altLang="en-US">
              <a:solidFill>
                <a:schemeClr val="tx1"/>
              </a:solidFill>
            </a:endParaRPr>
          </a:p>
        </p:txBody>
      </p:sp>
      <p:sp>
        <p:nvSpPr>
          <p:cNvPr id="6" name="Slide Number Placeholder 5">
            <a:extLst>
              <a:ext uri="{FF2B5EF4-FFF2-40B4-BE49-F238E27FC236}">
                <a16:creationId xmlns:a16="http://schemas.microsoft.com/office/drawing/2014/main" id="{01A66B26-A8BD-2A34-2B52-B0115EFFF310}"/>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7</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95716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ED33963-B683-3F6C-D659-AF52C8D28754}"/>
              </a:ext>
            </a:extLst>
          </p:cNvPr>
          <p:cNvSpPr/>
          <p:nvPr/>
        </p:nvSpPr>
        <p:spPr>
          <a:xfrm>
            <a:off x="1871664" y="1209976"/>
            <a:ext cx="675592" cy="1729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1-A</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1-B</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1-C </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1-D</a:t>
            </a:r>
          </a:p>
          <a:p>
            <a:pPr algn="dist">
              <a:lnSpc>
                <a:spcPct val="150000"/>
              </a:lnSpc>
            </a:pPr>
            <a:endParaRPr lang="en-US" altLang="ja-JP" dirty="0">
              <a:ln w="0"/>
              <a:solidFill>
                <a:schemeClr val="tx1"/>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A7B713AD-0DC5-3EC3-8824-EDFFB9F9EC51}"/>
              </a:ext>
            </a:extLst>
          </p:cNvPr>
          <p:cNvSpPr txBox="1"/>
          <p:nvPr/>
        </p:nvSpPr>
        <p:spPr>
          <a:xfrm>
            <a:off x="2547256" y="1209976"/>
            <a:ext cx="6229231" cy="1683666"/>
          </a:xfrm>
          <a:prstGeom prst="rect">
            <a:avLst/>
          </a:prstGeom>
          <a:noFill/>
        </p:spPr>
        <p:txBody>
          <a:bodyPr wrap="square" rtlCol="0">
            <a:spAutoFit/>
          </a:bodyPr>
          <a:lstStyle/>
          <a:p>
            <a:pPr marL="176213" lvl="1" indent="-176213" algn="dist">
              <a:lnSpc>
                <a:spcPct val="150000"/>
              </a:lnSpc>
              <a:tabLst>
                <a:tab pos="530225" algn="l"/>
                <a:tab pos="1055688" algn="l"/>
              </a:tabLst>
            </a:pPr>
            <a:r>
              <a:rPr lang="en-US" altLang="ja-JP" dirty="0">
                <a:latin typeface="BIZ UDPゴシック" panose="020B0400000000000000" pitchFamily="50" charset="-128"/>
                <a:ea typeface="BIZ UDPゴシック" panose="020B0400000000000000" pitchFamily="50" charset="-128"/>
                <a:cs typeface="Meiryo" charset="-128"/>
              </a:rPr>
              <a:t>SNS</a:t>
            </a:r>
            <a:r>
              <a:rPr lang="ja-JP" altLang="en-US" dirty="0">
                <a:latin typeface="BIZ UDPゴシック" panose="020B0400000000000000" pitchFamily="50" charset="-128"/>
                <a:ea typeface="BIZ UDPゴシック" panose="020B0400000000000000" pitchFamily="50" charset="-128"/>
                <a:cs typeface="Meiryo" charset="-128"/>
              </a:rPr>
              <a:t>とは</a:t>
            </a:r>
            <a:r>
              <a:rPr lang="en-US" altLang="ja-JP" dirty="0">
                <a:latin typeface="BIZ UDPゴシック" panose="020B0400000000000000" pitchFamily="50" charset="-128"/>
                <a:ea typeface="BIZ UDPゴシック" panose="020B0400000000000000" pitchFamily="50" charset="-128"/>
                <a:cs typeface="Meiryo" charset="-128"/>
              </a:rPr>
              <a:t>…………………………………………………… P</a:t>
            </a:r>
            <a:r>
              <a:rPr lang="ja-JP" altLang="en-US" dirty="0">
                <a:latin typeface="BIZ UDPゴシック" panose="020B0400000000000000" pitchFamily="50" charset="-128"/>
                <a:ea typeface="BIZ UDPゴシック" panose="020B0400000000000000" pitchFamily="50" charset="-128"/>
                <a:cs typeface="Meiryo" charset="-128"/>
              </a:rPr>
              <a:t>２</a:t>
            </a:r>
            <a:endParaRPr lang="en-US" altLang="ja-JP" dirty="0">
              <a:latin typeface="BIZ UDPゴシック" panose="020B0400000000000000" pitchFamily="50" charset="-128"/>
              <a:ea typeface="BIZ UDPゴシック" panose="020B0400000000000000" pitchFamily="50" charset="-128"/>
              <a:cs typeface="Meiryo" charset="-128"/>
            </a:endParaRPr>
          </a:p>
          <a:p>
            <a:pPr marL="176213" lvl="1" indent="-176213" algn="dist">
              <a:lnSpc>
                <a:spcPct val="150000"/>
              </a:lnSpc>
              <a:tabLst>
                <a:tab pos="530225" algn="l"/>
                <a:tab pos="1055688" algn="l"/>
              </a:tabLst>
            </a:pPr>
            <a:r>
              <a:rPr lang="en-US" altLang="ja-JP" dirty="0">
                <a:latin typeface="BIZ UDPゴシック" panose="020B0400000000000000" pitchFamily="50" charset="-128"/>
                <a:ea typeface="BIZ UDPゴシック" panose="020B0400000000000000" pitchFamily="50" charset="-128"/>
                <a:cs typeface="Meiryo" charset="-128"/>
              </a:rPr>
              <a:t>LINE</a:t>
            </a:r>
            <a:r>
              <a:rPr lang="ja-JP" altLang="en-US" dirty="0">
                <a:latin typeface="BIZ UDPゴシック" panose="020B0400000000000000" pitchFamily="50" charset="-128"/>
                <a:ea typeface="BIZ UDPゴシック" panose="020B0400000000000000" pitchFamily="50" charset="-128"/>
                <a:cs typeface="Meiryo" charset="-128"/>
              </a:rPr>
              <a:t>のインストール</a:t>
            </a:r>
            <a:r>
              <a:rPr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rPr>
              <a:t>Android</a:t>
            </a:r>
            <a:r>
              <a:rPr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 </a:t>
            </a:r>
            <a:r>
              <a:rPr lang="en-US" altLang="ja-JP" dirty="0">
                <a:latin typeface="BIZ UDPゴシック" panose="020B0400000000000000" pitchFamily="50" charset="-128"/>
                <a:ea typeface="BIZ UDPゴシック" panose="020B0400000000000000" pitchFamily="50" charset="-128"/>
                <a:cs typeface="Meiryo" charset="-128"/>
              </a:rPr>
              <a:t>P</a:t>
            </a:r>
            <a:r>
              <a:rPr lang="ja-JP" altLang="en-US" dirty="0">
                <a:latin typeface="BIZ UDPゴシック" panose="020B0400000000000000" pitchFamily="50" charset="-128"/>
                <a:ea typeface="BIZ UDPゴシック" panose="020B0400000000000000" pitchFamily="50" charset="-128"/>
                <a:cs typeface="Meiryo" charset="-128"/>
              </a:rPr>
              <a:t>３</a:t>
            </a:r>
            <a:endParaRPr lang="en-US" altLang="ja-JP" dirty="0">
              <a:latin typeface="BIZ UDPゴシック" panose="020B0400000000000000" pitchFamily="50" charset="-128"/>
              <a:ea typeface="BIZ UDPゴシック" panose="020B0400000000000000" pitchFamily="50" charset="-128"/>
              <a:cs typeface="Meiryo" charset="-128"/>
            </a:endParaRPr>
          </a:p>
          <a:p>
            <a:pPr marL="176213" lvl="1" indent="-176213" algn="dist">
              <a:lnSpc>
                <a:spcPct val="150000"/>
              </a:lnSpc>
              <a:tabLst>
                <a:tab pos="530225" algn="l"/>
                <a:tab pos="1055688" algn="l"/>
              </a:tabLst>
            </a:pPr>
            <a:r>
              <a:rPr lang="en-US" altLang="ja-JP" dirty="0">
                <a:latin typeface="BIZ UDPゴシック" panose="020B0400000000000000" pitchFamily="50" charset="-128"/>
                <a:ea typeface="BIZ UDPゴシック" panose="020B0400000000000000" pitchFamily="50" charset="-128"/>
                <a:cs typeface="Meiryo" charset="-128"/>
              </a:rPr>
              <a:t>LINE</a:t>
            </a:r>
            <a:r>
              <a:rPr lang="ja-JP" altLang="en-US" dirty="0">
                <a:latin typeface="BIZ UDPゴシック" panose="020B0400000000000000" pitchFamily="50" charset="-128"/>
                <a:ea typeface="BIZ UDPゴシック" panose="020B0400000000000000" pitchFamily="50" charset="-128"/>
                <a:cs typeface="Meiryo" charset="-128"/>
              </a:rPr>
              <a:t>のインストール</a:t>
            </a:r>
            <a:r>
              <a:rPr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rPr>
              <a:t>iPhone</a:t>
            </a:r>
            <a:r>
              <a:rPr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 </a:t>
            </a:r>
            <a:r>
              <a:rPr lang="en-US" altLang="ja-JP" dirty="0">
                <a:latin typeface="BIZ UDPゴシック" panose="020B0400000000000000" pitchFamily="50" charset="-128"/>
                <a:ea typeface="BIZ UDPゴシック" panose="020B0400000000000000" pitchFamily="50" charset="-128"/>
                <a:cs typeface="Meiryo" charset="-128"/>
              </a:rPr>
              <a:t>P</a:t>
            </a:r>
            <a:r>
              <a:rPr lang="ja-JP" altLang="en-US" dirty="0">
                <a:latin typeface="BIZ UDPゴシック" panose="020B0400000000000000" pitchFamily="50" charset="-128"/>
                <a:ea typeface="BIZ UDPゴシック" panose="020B0400000000000000" pitchFamily="50" charset="-128"/>
                <a:cs typeface="Meiryo" charset="-128"/>
              </a:rPr>
              <a:t>５</a:t>
            </a:r>
            <a:endParaRPr lang="en-US" altLang="ja-JP" dirty="0">
              <a:latin typeface="BIZ UDPゴシック" panose="020B0400000000000000" pitchFamily="50" charset="-128"/>
              <a:ea typeface="BIZ UDPゴシック" panose="020B0400000000000000" pitchFamily="50" charset="-128"/>
              <a:cs typeface="Meiryo" charset="-128"/>
            </a:endParaRPr>
          </a:p>
          <a:p>
            <a:pPr marL="176213" lvl="1" indent="-176213" algn="dist">
              <a:lnSpc>
                <a:spcPct val="150000"/>
              </a:lnSpc>
              <a:tabLst>
                <a:tab pos="530225" algn="l"/>
                <a:tab pos="1055688" algn="l"/>
              </a:tabLst>
            </a:pPr>
            <a:r>
              <a:rPr lang="en-US" altLang="ja-JP" dirty="0">
                <a:latin typeface="BIZ UDPゴシック" panose="020B0400000000000000" pitchFamily="50" charset="-128"/>
                <a:ea typeface="BIZ UDPゴシック" panose="020B0400000000000000" pitchFamily="50" charset="-128"/>
                <a:cs typeface="Meiryo" charset="-128"/>
              </a:rPr>
              <a:t>LINE</a:t>
            </a:r>
            <a:r>
              <a:rPr lang="ja-JP" altLang="en-US" dirty="0">
                <a:latin typeface="BIZ UDPゴシック" panose="020B0400000000000000" pitchFamily="50" charset="-128"/>
                <a:ea typeface="BIZ UDPゴシック" panose="020B0400000000000000" pitchFamily="50" charset="-128"/>
                <a:cs typeface="Meiryo" charset="-128"/>
              </a:rPr>
              <a:t>の利用登録</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 </a:t>
            </a:r>
            <a:r>
              <a:rPr lang="en-US" altLang="ja-JP" dirty="0">
                <a:latin typeface="BIZ UDPゴシック" panose="020B0400000000000000" pitchFamily="50" charset="-128"/>
                <a:ea typeface="BIZ UDPゴシック" panose="020B0400000000000000" pitchFamily="50" charset="-128"/>
                <a:cs typeface="Meiryo" charset="-128"/>
              </a:rPr>
              <a:t>P</a:t>
            </a:r>
            <a:r>
              <a:rPr lang="ja-JP" altLang="en-US" dirty="0">
                <a:latin typeface="BIZ UDPゴシック" panose="020B0400000000000000" pitchFamily="50" charset="-128"/>
                <a:ea typeface="BIZ UDPゴシック" panose="020B0400000000000000" pitchFamily="50" charset="-128"/>
                <a:cs typeface="Meiryo" charset="-128"/>
              </a:rPr>
              <a:t>８</a:t>
            </a:r>
          </a:p>
        </p:txBody>
      </p:sp>
      <p:sp>
        <p:nvSpPr>
          <p:cNvPr id="4" name="正方形/長方形 3">
            <a:extLst>
              <a:ext uri="{FF2B5EF4-FFF2-40B4-BE49-F238E27FC236}">
                <a16:creationId xmlns:a16="http://schemas.microsoft.com/office/drawing/2014/main" id="{850093F1-20CB-435D-D86B-53045A84ED44}"/>
              </a:ext>
            </a:extLst>
          </p:cNvPr>
          <p:cNvSpPr/>
          <p:nvPr/>
        </p:nvSpPr>
        <p:spPr>
          <a:xfrm>
            <a:off x="1871664" y="3546408"/>
            <a:ext cx="675592" cy="29774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2-A</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2-B</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2-C</a:t>
            </a:r>
          </a:p>
          <a:p>
            <a:pPr algn="dist">
              <a:lnSpc>
                <a:spcPct val="150000"/>
              </a:lnSpc>
            </a:pPr>
            <a:r>
              <a:rPr lang="en-US" altLang="ja-JP" dirty="0">
                <a:solidFill>
                  <a:schemeClr val="tx1"/>
                </a:solidFill>
                <a:latin typeface="BIZ UDPゴシック" panose="020B0400000000000000" pitchFamily="50" charset="-128"/>
                <a:ea typeface="BIZ UDPゴシック" panose="020B0400000000000000" pitchFamily="50" charset="-128"/>
                <a:cs typeface="Meiryo" charset="-128"/>
              </a:rPr>
              <a:t>2-D</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2-E</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2-F</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2-G</a:t>
            </a:r>
          </a:p>
        </p:txBody>
      </p:sp>
      <p:sp>
        <p:nvSpPr>
          <p:cNvPr id="6" name="テキスト ボックス 5">
            <a:extLst>
              <a:ext uri="{FF2B5EF4-FFF2-40B4-BE49-F238E27FC236}">
                <a16:creationId xmlns:a16="http://schemas.microsoft.com/office/drawing/2014/main" id="{97A0E5AA-7D3F-A074-4DB5-F0EF70B0BE06}"/>
              </a:ext>
            </a:extLst>
          </p:cNvPr>
          <p:cNvSpPr txBox="1"/>
          <p:nvPr/>
        </p:nvSpPr>
        <p:spPr>
          <a:xfrm>
            <a:off x="1818414" y="737436"/>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１．</a:t>
            </a: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LINE</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の設定</a:t>
            </a:r>
          </a:p>
        </p:txBody>
      </p:sp>
      <p:sp>
        <p:nvSpPr>
          <p:cNvPr id="7" name="テキスト ボックス 6">
            <a:extLst>
              <a:ext uri="{FF2B5EF4-FFF2-40B4-BE49-F238E27FC236}">
                <a16:creationId xmlns:a16="http://schemas.microsoft.com/office/drawing/2014/main" id="{E453DC3B-3B61-74E1-BD67-3217494A5915}"/>
              </a:ext>
            </a:extLst>
          </p:cNvPr>
          <p:cNvSpPr txBox="1"/>
          <p:nvPr/>
        </p:nvSpPr>
        <p:spPr>
          <a:xfrm>
            <a:off x="1818414" y="3084753"/>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2</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a:t>
            </a: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LINE</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の使い方</a:t>
            </a:r>
          </a:p>
        </p:txBody>
      </p:sp>
      <p:sp>
        <p:nvSpPr>
          <p:cNvPr id="10" name="テキスト ボックス 9">
            <a:extLst>
              <a:ext uri="{FF2B5EF4-FFF2-40B4-BE49-F238E27FC236}">
                <a16:creationId xmlns:a16="http://schemas.microsoft.com/office/drawing/2014/main" id="{86B897C3-2F98-95EC-0F04-665BFF89933B}"/>
              </a:ext>
            </a:extLst>
          </p:cNvPr>
          <p:cNvSpPr txBox="1"/>
          <p:nvPr/>
        </p:nvSpPr>
        <p:spPr>
          <a:xfrm>
            <a:off x="2547256" y="3546408"/>
            <a:ext cx="6229231" cy="2930161"/>
          </a:xfrm>
          <a:prstGeom prst="rect">
            <a:avLst/>
          </a:prstGeom>
          <a:noFill/>
        </p:spPr>
        <p:txBody>
          <a:bodyPr wrap="square" rtlCol="0">
            <a:spAutoFit/>
          </a:bodyPr>
          <a:lstStyle/>
          <a:p>
            <a:pPr marL="176213" indent="-176213" algn="dist">
              <a:lnSpc>
                <a:spcPct val="150000"/>
              </a:lnSpc>
              <a:tabLst>
                <a:tab pos="530225" algn="l"/>
                <a:tab pos="1055688" algn="l"/>
              </a:tabLst>
            </a:pPr>
            <a:r>
              <a:rPr lang="en-US" altLang="ja-JP" dirty="0">
                <a:latin typeface="BIZ UDPゴシック" panose="020B0400000000000000" pitchFamily="50" charset="-128"/>
                <a:ea typeface="BIZ UDPゴシック" panose="020B0400000000000000" pitchFamily="50" charset="-128"/>
                <a:cs typeface="Meiryo" charset="-128"/>
              </a:rPr>
              <a:t>QR</a:t>
            </a:r>
            <a:r>
              <a:rPr lang="ja-JP" altLang="en-US" dirty="0">
                <a:latin typeface="BIZ UDPゴシック" panose="020B0400000000000000" pitchFamily="50" charset="-128"/>
                <a:ea typeface="BIZ UDPゴシック" panose="020B0400000000000000" pitchFamily="50" charset="-128"/>
                <a:cs typeface="Meiryo" charset="-128"/>
              </a:rPr>
              <a:t>コードを使った友だちの追加</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 </a:t>
            </a:r>
            <a:r>
              <a:rPr lang="en-US" altLang="ja-JP" dirty="0">
                <a:latin typeface="BIZ UDPゴシック" panose="020B0400000000000000" pitchFamily="50" charset="-128"/>
                <a:ea typeface="BIZ UDPゴシック" panose="020B0400000000000000" pitchFamily="50" charset="-128"/>
                <a:cs typeface="Meiryo" charset="-128"/>
              </a:rPr>
              <a:t>P18</a:t>
            </a:r>
            <a:endParaRPr lang="ja-JP" altLang="en-US" dirty="0">
              <a:latin typeface="BIZ UDPゴシック" panose="020B0400000000000000" pitchFamily="50" charset="-128"/>
              <a:ea typeface="BIZ UDPゴシック" panose="020B0400000000000000" pitchFamily="50" charset="-128"/>
              <a:cs typeface="Meiryo" charset="-128"/>
            </a:endParaRPr>
          </a:p>
          <a:p>
            <a:pPr marL="176213" indent="-176213" algn="dist">
              <a:lnSpc>
                <a:spcPct val="150000"/>
              </a:lnSpc>
              <a:tabLst>
                <a:tab pos="530225" algn="l"/>
                <a:tab pos="1055688" algn="l"/>
              </a:tabLst>
            </a:pPr>
            <a:r>
              <a:rPr lang="ja-JP" altLang="en-US" dirty="0">
                <a:latin typeface="BIZ UDPゴシック" panose="020B0400000000000000" pitchFamily="50" charset="-128"/>
                <a:ea typeface="BIZ UDPゴシック" panose="020B0400000000000000" pitchFamily="50" charset="-128"/>
                <a:cs typeface="Meiryo" charset="-128"/>
              </a:rPr>
              <a:t>メールを使って友だちに追加する方法</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 </a:t>
            </a:r>
            <a:r>
              <a:rPr lang="en-US" altLang="ja-JP" dirty="0">
                <a:latin typeface="BIZ UDPゴシック" panose="020B0400000000000000" pitchFamily="50" charset="-128"/>
                <a:ea typeface="BIZ UDPゴシック" panose="020B0400000000000000" pitchFamily="50" charset="-128"/>
                <a:cs typeface="Meiryo" charset="-128"/>
              </a:rPr>
              <a:t>P23</a:t>
            </a:r>
            <a:endParaRPr lang="ja-JP" altLang="en-US" dirty="0">
              <a:latin typeface="BIZ UDPゴシック" panose="020B0400000000000000" pitchFamily="50" charset="-128"/>
              <a:ea typeface="BIZ UDPゴシック" panose="020B0400000000000000" pitchFamily="50" charset="-128"/>
              <a:cs typeface="Meiryo" charset="-128"/>
            </a:endParaRPr>
          </a:p>
          <a:p>
            <a:pPr marL="176213" indent="-176213" algn="dist">
              <a:lnSpc>
                <a:spcPct val="150000"/>
              </a:lnSpc>
              <a:tabLst>
                <a:tab pos="530225" algn="l"/>
                <a:tab pos="1055688" algn="l"/>
              </a:tabLst>
            </a:pPr>
            <a:r>
              <a:rPr lang="ja-JP" altLang="en-US" dirty="0">
                <a:latin typeface="BIZ UDPゴシック" panose="020B0400000000000000" pitchFamily="50" charset="-128"/>
                <a:ea typeface="BIZ UDPゴシック" panose="020B0400000000000000" pitchFamily="50" charset="-128"/>
                <a:cs typeface="Meiryo" charset="-128"/>
              </a:rPr>
              <a:t>相手側の「友だち」承認後の登録方法</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 </a:t>
            </a:r>
            <a:r>
              <a:rPr lang="en-US" altLang="ja-JP" dirty="0">
                <a:latin typeface="BIZ UDPゴシック" panose="020B0400000000000000" pitchFamily="50" charset="-128"/>
                <a:ea typeface="BIZ UDPゴシック" panose="020B0400000000000000" pitchFamily="50" charset="-128"/>
                <a:cs typeface="Meiryo" charset="-128"/>
              </a:rPr>
              <a:t>P26</a:t>
            </a:r>
          </a:p>
          <a:p>
            <a:pPr marL="176213" indent="-176213" algn="dist">
              <a:lnSpc>
                <a:spcPct val="150000"/>
              </a:lnSpc>
              <a:tabLst>
                <a:tab pos="530225" algn="l"/>
                <a:tab pos="1055688" algn="l"/>
              </a:tabLst>
            </a:pPr>
            <a:r>
              <a:rPr lang="ja-JP" altLang="en-US" dirty="0">
                <a:latin typeface="BIZ UDPゴシック" panose="020B0400000000000000" pitchFamily="50" charset="-128"/>
                <a:ea typeface="BIZ UDPゴシック" panose="020B0400000000000000" pitchFamily="50" charset="-128"/>
                <a:cs typeface="Meiryo" charset="-128"/>
              </a:rPr>
              <a:t>トークの開始</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 </a:t>
            </a:r>
            <a:r>
              <a:rPr lang="en-US" altLang="ja-JP" dirty="0">
                <a:latin typeface="BIZ UDPゴシック" panose="020B0400000000000000" pitchFamily="50" charset="-128"/>
                <a:ea typeface="BIZ UDPゴシック" panose="020B0400000000000000" pitchFamily="50" charset="-128"/>
                <a:cs typeface="Meiryo" charset="-128"/>
              </a:rPr>
              <a:t>P27</a:t>
            </a:r>
            <a:endParaRPr lang="ja-JP" altLang="en-US" dirty="0">
              <a:latin typeface="BIZ UDPゴシック" panose="020B0400000000000000" pitchFamily="50" charset="-128"/>
              <a:ea typeface="BIZ UDPゴシック" panose="020B0400000000000000" pitchFamily="50" charset="-128"/>
              <a:cs typeface="Meiryo" charset="-128"/>
            </a:endParaRPr>
          </a:p>
          <a:p>
            <a:pPr marL="176213" indent="-176213" algn="dist">
              <a:lnSpc>
                <a:spcPct val="150000"/>
              </a:lnSpc>
              <a:tabLst>
                <a:tab pos="530225" algn="l"/>
                <a:tab pos="1055688" algn="l"/>
              </a:tabLst>
            </a:pPr>
            <a:r>
              <a:rPr lang="ja-JP" altLang="en-US" dirty="0">
                <a:latin typeface="BIZ UDPゴシック" panose="020B0400000000000000" pitchFamily="50" charset="-128"/>
                <a:ea typeface="BIZ UDPゴシック" panose="020B0400000000000000" pitchFamily="50" charset="-128"/>
                <a:cs typeface="Meiryo" charset="-128"/>
              </a:rPr>
              <a:t>メッセージのやり取り</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 </a:t>
            </a:r>
            <a:r>
              <a:rPr lang="en-US" altLang="ja-JP" dirty="0">
                <a:latin typeface="BIZ UDPゴシック" panose="020B0400000000000000" pitchFamily="50" charset="-128"/>
                <a:ea typeface="BIZ UDPゴシック" panose="020B0400000000000000" pitchFamily="50" charset="-128"/>
                <a:cs typeface="Meiryo" charset="-128"/>
              </a:rPr>
              <a:t>P</a:t>
            </a:r>
            <a:r>
              <a:rPr lang="ja-JP" altLang="en-US" dirty="0">
                <a:latin typeface="BIZ UDPゴシック" panose="020B0400000000000000" pitchFamily="50" charset="-128"/>
                <a:ea typeface="BIZ UDPゴシック" panose="020B0400000000000000" pitchFamily="50" charset="-128"/>
                <a:cs typeface="Meiryo" charset="-128"/>
              </a:rPr>
              <a:t>２</a:t>
            </a:r>
            <a:r>
              <a:rPr lang="en-US" altLang="ja-JP" dirty="0">
                <a:latin typeface="BIZ UDPゴシック" panose="020B0400000000000000" pitchFamily="50" charset="-128"/>
                <a:ea typeface="BIZ UDPゴシック" panose="020B0400000000000000" pitchFamily="50" charset="-128"/>
                <a:cs typeface="Meiryo" charset="-128"/>
              </a:rPr>
              <a:t>9</a:t>
            </a:r>
          </a:p>
          <a:p>
            <a:pPr marL="176213" indent="-176213" algn="dist">
              <a:lnSpc>
                <a:spcPct val="150000"/>
              </a:lnSpc>
              <a:tabLst>
                <a:tab pos="530225" algn="l"/>
                <a:tab pos="1055688" algn="l"/>
              </a:tabLst>
            </a:pPr>
            <a:r>
              <a:rPr lang="ja-JP" altLang="en-US" dirty="0">
                <a:latin typeface="BIZ UDPゴシック" panose="020B0400000000000000" pitchFamily="50" charset="-128"/>
                <a:ea typeface="BIZ UDPゴシック" panose="020B0400000000000000" pitchFamily="50" charset="-128"/>
                <a:cs typeface="Meiryo" charset="-128"/>
              </a:rPr>
              <a:t>画像の送信</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 </a:t>
            </a:r>
            <a:r>
              <a:rPr lang="en-US" altLang="ja-JP" dirty="0">
                <a:latin typeface="BIZ UDPゴシック" panose="020B0400000000000000" pitchFamily="50" charset="-128"/>
                <a:ea typeface="BIZ UDPゴシック" panose="020B0400000000000000" pitchFamily="50" charset="-128"/>
                <a:cs typeface="Meiryo" charset="-128"/>
              </a:rPr>
              <a:t>P31</a:t>
            </a:r>
          </a:p>
          <a:p>
            <a:pPr marL="176213" indent="-176213" algn="dist">
              <a:lnSpc>
                <a:spcPct val="150000"/>
              </a:lnSpc>
              <a:tabLst>
                <a:tab pos="530225" algn="l"/>
                <a:tab pos="1055688" algn="l"/>
              </a:tabLst>
            </a:pPr>
            <a:r>
              <a:rPr lang="en-US" altLang="ja-JP" dirty="0">
                <a:latin typeface="BIZ UDPゴシック" panose="020B0400000000000000" pitchFamily="50" charset="-128"/>
                <a:ea typeface="BIZ UDPゴシック" panose="020B0400000000000000" pitchFamily="50" charset="-128"/>
                <a:cs typeface="Meiryo" charset="-128"/>
              </a:rPr>
              <a:t>SNS</a:t>
            </a:r>
            <a:r>
              <a:rPr lang="ja-JP" altLang="en-US" dirty="0">
                <a:latin typeface="BIZ UDPゴシック" panose="020B0400000000000000" pitchFamily="50" charset="-128"/>
                <a:ea typeface="BIZ UDPゴシック" panose="020B0400000000000000" pitchFamily="50" charset="-128"/>
                <a:cs typeface="Meiryo" charset="-128"/>
              </a:rPr>
              <a:t>を使う際の注意点</a:t>
            </a:r>
            <a:r>
              <a:rPr lang="en-US" altLang="ja-JP" dirty="0">
                <a:latin typeface="BIZ UDPゴシック" panose="020B0400000000000000" pitchFamily="50" charset="-128"/>
                <a:ea typeface="BIZ UDPゴシック" panose="020B0400000000000000" pitchFamily="50" charset="-128"/>
                <a:cs typeface="Meiryo" charset="-128"/>
              </a:rPr>
              <a:t>……………………………………P</a:t>
            </a:r>
            <a:r>
              <a:rPr lang="ja-JP" altLang="en-US" dirty="0">
                <a:latin typeface="BIZ UDPゴシック" panose="020B0400000000000000" pitchFamily="50" charset="-128"/>
                <a:ea typeface="BIZ UDPゴシック" panose="020B0400000000000000" pitchFamily="50" charset="-128"/>
                <a:cs typeface="Meiryo" charset="-128"/>
              </a:rPr>
              <a:t>３</a:t>
            </a:r>
            <a:r>
              <a:rPr lang="en-US" altLang="ja-JP" dirty="0">
                <a:latin typeface="BIZ UDPゴシック" panose="020B0400000000000000" pitchFamily="50" charset="-128"/>
                <a:ea typeface="BIZ UDPゴシック" panose="020B0400000000000000" pitchFamily="50" charset="-128"/>
                <a:cs typeface="Meiryo" charset="-128"/>
              </a:rPr>
              <a:t>3</a:t>
            </a:r>
            <a:endParaRPr lang="ja-JP" altLang="en-US" dirty="0">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114933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C99CA894-B3F8-EBF4-25E5-4D86226CAD8F}"/>
              </a:ext>
            </a:extLst>
          </p:cNvPr>
          <p:cNvPicPr>
            <a:picLocks noChangeAspect="1"/>
          </p:cNvPicPr>
          <p:nvPr/>
        </p:nvPicPr>
        <p:blipFill>
          <a:blip r:embed="rId4"/>
          <a:stretch>
            <a:fillRect/>
          </a:stretch>
        </p:blipFill>
        <p:spPr>
          <a:xfrm>
            <a:off x="5746143" y="2492375"/>
            <a:ext cx="1796031" cy="2749738"/>
          </a:xfrm>
          <a:prstGeom prst="rect">
            <a:avLst/>
          </a:prstGeom>
        </p:spPr>
      </p:pic>
      <p:pic>
        <p:nvPicPr>
          <p:cNvPr id="34" name="図 33" descr="「LINE」のホーム画面の画像">
            <a:extLst>
              <a:ext uri="{FF2B5EF4-FFF2-40B4-BE49-F238E27FC236}">
                <a16:creationId xmlns:a16="http://schemas.microsoft.com/office/drawing/2014/main" id="{80B6A625-3360-4A8F-962E-964FDA244A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1014" y="2523164"/>
            <a:ext cx="1945781" cy="3893511"/>
          </a:xfrm>
          <a:prstGeom prst="rect">
            <a:avLst/>
          </a:prstGeom>
          <a:ln w="9525">
            <a:solidFill>
              <a:schemeClr val="tx1">
                <a:lumMod val="50000"/>
                <a:lumOff val="50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5" name="タイトル 1"/>
          <p:cNvSpPr>
            <a:spLocks noGrp="1"/>
          </p:cNvSpPr>
          <p:nvPr>
            <p:ph type="ctrTitle"/>
          </p:nvPr>
        </p:nvSpPr>
        <p:spPr/>
        <p:txBody>
          <a:bodyPr vert="horz">
            <a:noAutofit/>
          </a:bodyPr>
          <a:lstStyle/>
          <a:p>
            <a:pPr>
              <a:lnSpc>
                <a:spcPct val="100000"/>
              </a:lnSpc>
            </a:pPr>
            <a:r>
              <a:rPr kumimoji="0" lang="en-US" altLang="ja-JP" kern="0"/>
              <a:t>QR</a:t>
            </a:r>
            <a:r>
              <a:rPr kumimoji="0" lang="ja-JP" altLang="en-US" kern="0"/>
              <a:t>コードを使った友だちの追加</a:t>
            </a:r>
          </a:p>
        </p:txBody>
      </p:sp>
      <p:sp>
        <p:nvSpPr>
          <p:cNvPr id="50" name="テキスト ボックス 49">
            <a:extLst>
              <a:ext uri="{FF2B5EF4-FFF2-40B4-BE49-F238E27FC236}">
                <a16:creationId xmlns:a16="http://schemas.microsoft.com/office/drawing/2014/main" id="{6A013054-7987-46D2-89A9-B09248912486}"/>
              </a:ext>
            </a:extLst>
          </p:cNvPr>
          <p:cNvSpPr txBox="1"/>
          <p:nvPr/>
        </p:nvSpPr>
        <p:spPr>
          <a:xfrm>
            <a:off x="5723742" y="1561441"/>
            <a:ext cx="3024258" cy="395621"/>
          </a:xfrm>
          <a:prstGeom prst="rect">
            <a:avLst/>
          </a:prstGeom>
          <a:noFill/>
        </p:spPr>
        <p:txBody>
          <a:bodyPr wrap="square" rtlCol="0">
            <a:spAutoFit/>
          </a:bodyPr>
          <a:lstStyle/>
          <a:p>
            <a:pPr>
              <a:lnSpc>
                <a:spcPct val="130000"/>
              </a:lnSpc>
            </a:pPr>
            <a:r>
              <a:rPr lang="en-US" altLang="ja-JP" spc="-16" dirty="0">
                <a:latin typeface="BIZ UDPゴシック" panose="020B0400000000000000" pitchFamily="50" charset="-128"/>
                <a:ea typeface="BIZ UDPゴシック" panose="020B0400000000000000" pitchFamily="50" charset="-128"/>
                <a:cs typeface="AoyagiKouzanFontT"/>
              </a:rPr>
              <a:t>QR</a:t>
            </a:r>
            <a:r>
              <a:rPr lang="ja-JP" altLang="en-US" spc="-16" dirty="0">
                <a:latin typeface="BIZ UDPゴシック" panose="020B0400000000000000" pitchFamily="50" charset="-128"/>
                <a:ea typeface="BIZ UDPゴシック" panose="020B0400000000000000" pitchFamily="50" charset="-128"/>
                <a:cs typeface="AoyagiKouzanFontT"/>
              </a:rPr>
              <a:t>コード       を押します</a:t>
            </a:r>
            <a:endParaRPr lang="ja-JP" altLang="en-US" dirty="0">
              <a:latin typeface="BIZ UDPゴシック" panose="020B0400000000000000" pitchFamily="50" charset="-128"/>
              <a:ea typeface="BIZ UDPゴシック" panose="020B0400000000000000" pitchFamily="50" charset="-128"/>
            </a:endParaRPr>
          </a:p>
        </p:txBody>
      </p:sp>
      <p:sp>
        <p:nvSpPr>
          <p:cNvPr id="68" name="テキスト ボックス 67">
            <a:extLst>
              <a:ext uri="{FF2B5EF4-FFF2-40B4-BE49-F238E27FC236}">
                <a16:creationId xmlns:a16="http://schemas.microsoft.com/office/drawing/2014/main" id="{6A013054-7987-46D2-89A9-B09248912486}"/>
              </a:ext>
            </a:extLst>
          </p:cNvPr>
          <p:cNvSpPr txBox="1"/>
          <p:nvPr/>
        </p:nvSpPr>
        <p:spPr>
          <a:xfrm>
            <a:off x="718888" y="1592263"/>
            <a:ext cx="540000" cy="486287"/>
          </a:xfrm>
          <a:prstGeom prst="rect">
            <a:avLst/>
          </a:prstGeom>
          <a:noFill/>
        </p:spPr>
        <p:txBody>
          <a:bodyPr wrap="square" rtlCol="0">
            <a:spAutoFit/>
          </a:bodyPr>
          <a:lstStyle/>
          <a:p>
            <a:pPr>
              <a:lnSpc>
                <a:spcPct val="80000"/>
              </a:lnSpc>
            </a:pPr>
            <a:r>
              <a:rPr lang="ja-JP" altLang="en-US" sz="3200" b="1">
                <a:solidFill>
                  <a:srgbClr val="4472C4"/>
                </a:solidFill>
                <a:latin typeface="BIZ UDPゴシック" panose="020B0400000000000000" pitchFamily="50" charset="-128"/>
                <a:ea typeface="BIZ UDPゴシック" panose="020B0400000000000000" pitchFamily="50" charset="-128"/>
                <a:cs typeface="Meiryo" charset="-128"/>
              </a:rPr>
              <a:t>❶</a:t>
            </a:r>
            <a:endParaRPr lang="en-US" altLang="ja-JP" sz="3200" b="1">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36" name="テキスト ボックス 35">
            <a:extLst>
              <a:ext uri="{FF2B5EF4-FFF2-40B4-BE49-F238E27FC236}">
                <a16:creationId xmlns:a16="http://schemas.microsoft.com/office/drawing/2014/main" id="{6A013054-7987-46D2-89A9-B09248912486}"/>
              </a:ext>
            </a:extLst>
          </p:cNvPr>
          <p:cNvSpPr txBox="1"/>
          <p:nvPr/>
        </p:nvSpPr>
        <p:spPr>
          <a:xfrm>
            <a:off x="5206144" y="1615887"/>
            <a:ext cx="540000" cy="486287"/>
          </a:xfrm>
          <a:prstGeom prst="rect">
            <a:avLst/>
          </a:prstGeom>
          <a:noFill/>
        </p:spPr>
        <p:txBody>
          <a:bodyPr wrap="square" rtlCol="0">
            <a:spAutoFit/>
          </a:bodyPr>
          <a:lstStyle/>
          <a:p>
            <a:pPr>
              <a:lnSpc>
                <a:spcPct val="80000"/>
              </a:lnSpc>
            </a:pPr>
            <a:r>
              <a:rPr lang="ja-JP" altLang="en-US" sz="3200" b="1">
                <a:solidFill>
                  <a:srgbClr val="4472C4"/>
                </a:solidFill>
                <a:latin typeface="BIZ UDPゴシック" panose="020B0400000000000000" pitchFamily="50" charset="-128"/>
                <a:ea typeface="BIZ UDPゴシック" panose="020B0400000000000000" pitchFamily="50" charset="-128"/>
                <a:cs typeface="Meiryo" charset="-128"/>
              </a:rPr>
              <a:t>❷</a:t>
            </a:r>
            <a:endParaRPr lang="en-US" altLang="ja-JP" sz="3200" b="1">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49" name="テキスト ボックス 48">
            <a:extLst>
              <a:ext uri="{FF2B5EF4-FFF2-40B4-BE49-F238E27FC236}">
                <a16:creationId xmlns:a16="http://schemas.microsoft.com/office/drawing/2014/main" id="{6A013054-7987-46D2-89A9-B09248912486}"/>
              </a:ext>
            </a:extLst>
          </p:cNvPr>
          <p:cNvSpPr txBox="1"/>
          <p:nvPr/>
        </p:nvSpPr>
        <p:spPr>
          <a:xfrm>
            <a:off x="1258888" y="1580103"/>
            <a:ext cx="3313112" cy="1115818"/>
          </a:xfrm>
          <a:prstGeom prst="rect">
            <a:avLst/>
          </a:prstGeom>
          <a:noFill/>
        </p:spPr>
        <p:txBody>
          <a:bodyPr wrap="square" rtlCol="0">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cs typeface="メイリオ" panose="020B0604030504040204" pitchFamily="50" charset="-128"/>
              </a:rPr>
              <a:t>LINE</a:t>
            </a:r>
            <a:r>
              <a:rPr lang="ja-JP" altLang="en-US" dirty="0">
                <a:latin typeface="BIZ UDPゴシック" panose="020B0400000000000000" pitchFamily="50" charset="-128"/>
                <a:ea typeface="BIZ UDPゴシック" panose="020B0400000000000000" pitchFamily="50" charset="-128"/>
                <a:cs typeface="メイリオ" panose="020B0604030504040204" pitchFamily="50" charset="-128"/>
              </a:rPr>
              <a:t>を起動し、右上の</a:t>
            </a:r>
            <a:endParaRPr lang="en-US" altLang="ja-JP" dirty="0">
              <a:latin typeface="BIZ UDPゴシック" panose="020B0400000000000000" pitchFamily="50" charset="-128"/>
              <a:ea typeface="BIZ UDPゴシック" panose="020B0400000000000000" pitchFamily="50" charset="-128"/>
              <a:cs typeface="メイリオ" panose="020B0604030504040204"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メイリオ" panose="020B0604030504040204" pitchFamily="50" charset="-128"/>
              </a:rPr>
              <a:t>　　　　を押します</a:t>
            </a:r>
            <a:endParaRPr lang="ja-JP" altLang="en-US" dirty="0">
              <a:latin typeface="BIZ UDPゴシック" panose="020B0400000000000000" pitchFamily="50" charset="-128"/>
              <a:ea typeface="BIZ UDPゴシック" panose="020B0400000000000000" pitchFamily="50" charset="-128"/>
            </a:endParaRPr>
          </a:p>
          <a:p>
            <a:pPr>
              <a:lnSpc>
                <a:spcPct val="130000"/>
              </a:lnSpc>
            </a:pPr>
            <a:endParaRPr lang="ja-JP" altLang="en-US" dirty="0">
              <a:latin typeface="BIZ UDPゴシック" panose="020B0400000000000000" pitchFamily="50" charset="-128"/>
              <a:ea typeface="BIZ UDPゴシック" panose="020B0400000000000000" pitchFamily="50" charset="-128"/>
            </a:endParaRPr>
          </a:p>
        </p:txBody>
      </p:sp>
      <p:pic>
        <p:nvPicPr>
          <p:cNvPr id="2" name="図 1">
            <a:extLst>
              <a:ext uri="{FF2B5EF4-FFF2-40B4-BE49-F238E27FC236}">
                <a16:creationId xmlns:a16="http://schemas.microsoft.com/office/drawing/2014/main" id="{CB184D51-15C1-E603-A84C-820309C3C8E5}"/>
              </a:ext>
            </a:extLst>
          </p:cNvPr>
          <p:cNvPicPr>
            <a:picLocks noChangeAspect="1"/>
          </p:cNvPicPr>
          <p:nvPr/>
        </p:nvPicPr>
        <p:blipFill>
          <a:blip r:embed="rId8"/>
          <a:stretch>
            <a:fillRect/>
          </a:stretch>
        </p:blipFill>
        <p:spPr>
          <a:xfrm>
            <a:off x="1447453" y="2041539"/>
            <a:ext cx="380278" cy="268065"/>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pic>
      <p:sp>
        <p:nvSpPr>
          <p:cNvPr id="13" name="正方形/長方形 12">
            <a:extLst>
              <a:ext uri="{FF2B5EF4-FFF2-40B4-BE49-F238E27FC236}">
                <a16:creationId xmlns:a16="http://schemas.microsoft.com/office/drawing/2014/main" id="{3BA3CA50-0587-D70C-3B9C-CDFAD35B2A3D}"/>
              </a:ext>
            </a:extLst>
          </p:cNvPr>
          <p:cNvSpPr/>
          <p:nvPr/>
        </p:nvSpPr>
        <p:spPr>
          <a:xfrm>
            <a:off x="1698764" y="2980906"/>
            <a:ext cx="257935" cy="83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 name="タイトル 1">
            <a:extLst>
              <a:ext uri="{FF2B5EF4-FFF2-40B4-BE49-F238E27FC236}">
                <a16:creationId xmlns:a16="http://schemas.microsoft.com/office/drawing/2014/main" id="{97E76653-253F-F4E9-28DA-6EA0A56B528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a:solidFill>
                  <a:sysClr val="windowText" lastClr="000000"/>
                </a:solidFill>
              </a:rPr>
              <a:t>2-A</a:t>
            </a:r>
            <a:endParaRPr kumimoji="0" lang="ja-JP" altLang="en-US" kern="0">
              <a:solidFill>
                <a:sysClr val="windowText" lastClr="000000"/>
              </a:solidFill>
            </a:endParaRPr>
          </a:p>
        </p:txBody>
      </p:sp>
      <p:sp>
        <p:nvSpPr>
          <p:cNvPr id="5" name="四角形: 角を丸くする 4">
            <a:extLst>
              <a:ext uri="{FF2B5EF4-FFF2-40B4-BE49-F238E27FC236}">
                <a16:creationId xmlns:a16="http://schemas.microsoft.com/office/drawing/2014/main" id="{F9CE9B10-09D8-8E66-5851-5A5497C2B9FC}"/>
              </a:ext>
            </a:extLst>
          </p:cNvPr>
          <p:cNvSpPr/>
          <p:nvPr/>
        </p:nvSpPr>
        <p:spPr>
          <a:xfrm>
            <a:off x="2746625" y="2650098"/>
            <a:ext cx="231941" cy="228051"/>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0" name="字幕 14">
            <a:extLst>
              <a:ext uri="{FF2B5EF4-FFF2-40B4-BE49-F238E27FC236}">
                <a16:creationId xmlns:a16="http://schemas.microsoft.com/office/drawing/2014/main" id="{4CA73BF0-5227-5B17-98AB-5904A46FC5C6}"/>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QR</a:t>
            </a:r>
            <a:r>
              <a:rPr lang="ja-JP" altLang="en-US" sz="2200" dirty="0">
                <a:latin typeface="BIZ UDPゴシック" panose="020B0400000000000000" pitchFamily="50" charset="-128"/>
                <a:ea typeface="BIZ UDPゴシック" panose="020B0400000000000000" pitchFamily="50" charset="-128"/>
              </a:rPr>
              <a:t>コードを使って友だちの追加をしましょう</a:t>
            </a:r>
          </a:p>
        </p:txBody>
      </p:sp>
      <p:cxnSp>
        <p:nvCxnSpPr>
          <p:cNvPr id="17" name="直線矢印コネクタ 16">
            <a:extLst>
              <a:ext uri="{FF2B5EF4-FFF2-40B4-BE49-F238E27FC236}">
                <a16:creationId xmlns:a16="http://schemas.microsoft.com/office/drawing/2014/main" id="{0B6C156C-124D-78A1-07D4-25FEA7F1840C}"/>
              </a:ext>
            </a:extLst>
          </p:cNvPr>
          <p:cNvCxnSpPr>
            <a:cxnSpLocks/>
          </p:cNvCxnSpPr>
          <p:nvPr/>
        </p:nvCxnSpPr>
        <p:spPr>
          <a:xfrm>
            <a:off x="4162141" y="394758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 name="四角形: 角を丸くする 5">
            <a:extLst>
              <a:ext uri="{FF2B5EF4-FFF2-40B4-BE49-F238E27FC236}">
                <a16:creationId xmlns:a16="http://schemas.microsoft.com/office/drawing/2014/main" id="{6F0D5E67-306C-8EE2-A964-E5B4986820C4}"/>
              </a:ext>
            </a:extLst>
          </p:cNvPr>
          <p:cNvSpPr/>
          <p:nvPr/>
        </p:nvSpPr>
        <p:spPr>
          <a:xfrm>
            <a:off x="6435780" y="2803398"/>
            <a:ext cx="445783" cy="438307"/>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7" name="図 6">
            <a:extLst>
              <a:ext uri="{FF2B5EF4-FFF2-40B4-BE49-F238E27FC236}">
                <a16:creationId xmlns:a16="http://schemas.microsoft.com/office/drawing/2014/main" id="{F5C2AD32-A4CB-C4C0-A65E-90E79EF7ED93}"/>
              </a:ext>
            </a:extLst>
          </p:cNvPr>
          <p:cNvPicPr>
            <a:picLocks noChangeAspect="1"/>
          </p:cNvPicPr>
          <p:nvPr/>
        </p:nvPicPr>
        <p:blipFill rotWithShape="1">
          <a:blip r:embed="rId4"/>
          <a:srcRect l="43154" t="14671" r="42377" b="76419"/>
          <a:stretch/>
        </p:blipFill>
        <p:spPr>
          <a:xfrm>
            <a:off x="6839999" y="1581872"/>
            <a:ext cx="444500" cy="419101"/>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pic>
      <p:sp>
        <p:nvSpPr>
          <p:cNvPr id="14" name="テキスト ボックス 13">
            <a:extLst>
              <a:ext uri="{FF2B5EF4-FFF2-40B4-BE49-F238E27FC236}">
                <a16:creationId xmlns:a16="http://schemas.microsoft.com/office/drawing/2014/main" id="{E6EE550F-B3C0-AE19-F39F-2F811FD5F3D6}"/>
              </a:ext>
            </a:extLst>
          </p:cNvPr>
          <p:cNvSpPr txBox="1"/>
          <p:nvPr/>
        </p:nvSpPr>
        <p:spPr>
          <a:xfrm>
            <a:off x="6785061" y="295576"/>
            <a:ext cx="1932496" cy="376984"/>
          </a:xfrm>
          <a:prstGeom prst="roundRect">
            <a:avLst/>
          </a:prstGeom>
          <a:solidFill>
            <a:schemeClr val="accent1"/>
          </a:solidFill>
        </p:spPr>
        <p:txBody>
          <a:bodyPr wrap="none" lIns="0" tIns="46800" rIns="0" bIns="46800" anchor="ctr">
            <a:spAutoFit/>
          </a:bodyPr>
          <a:lstStyle/>
          <a:p>
            <a:r>
              <a:rPr lang="ja-JP" altLang="en-US" sz="1600" dirty="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　自分側の操作方法　</a:t>
            </a:r>
            <a:endParaRPr lang="ja-JP" altLang="en-US" sz="1600" dirty="0">
              <a:solidFill>
                <a:schemeClr val="bg1"/>
              </a:solidFill>
              <a:latin typeface="BIZ UDPゴシック" panose="020B0400000000000000" pitchFamily="50" charset="-128"/>
              <a:ea typeface="BIZ UDPゴシック" panose="020B0400000000000000" pitchFamily="50" charset="-128"/>
            </a:endParaRPr>
          </a:p>
        </p:txBody>
      </p:sp>
      <p:sp>
        <p:nvSpPr>
          <p:cNvPr id="15" name="Slide Number Placeholder 5">
            <a:extLst>
              <a:ext uri="{FF2B5EF4-FFF2-40B4-BE49-F238E27FC236}">
                <a16:creationId xmlns:a16="http://schemas.microsoft.com/office/drawing/2014/main" id="{87463FED-095E-96E2-89AE-4A91C67E1B73}"/>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8</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356B0561-4663-16C4-4055-82B8A399644E}"/>
              </a:ext>
            </a:extLst>
          </p:cNvPr>
          <p:cNvSpPr txBox="1"/>
          <p:nvPr/>
        </p:nvSpPr>
        <p:spPr>
          <a:xfrm>
            <a:off x="522654" y="6442730"/>
            <a:ext cx="8098692" cy="338554"/>
          </a:xfrm>
          <a:prstGeom prst="rect">
            <a:avLst/>
          </a:prstGeom>
          <a:noFill/>
        </p:spPr>
        <p:txBody>
          <a:bodyPr wrap="none">
            <a:spAutoFit/>
          </a:bodyPr>
          <a:lstStyle/>
          <a:p>
            <a:r>
              <a:rPr lang="en-US" altLang="ja-JP" sz="1600" kern="100" dirty="0">
                <a:solidFill>
                  <a:srgbClr val="4472C4"/>
                </a:solidFill>
                <a:latin typeface="BIZ UDPゴシック" panose="020B0400000000000000" pitchFamily="50" charset="-128"/>
                <a:ea typeface="BIZ UDPゴシック" panose="020B0400000000000000" pitchFamily="50" charset="-128"/>
                <a:cs typeface="メイリオ" panose="020B0604030504040204" pitchFamily="50" charset="-128"/>
              </a:rPr>
              <a:t>※</a:t>
            </a:r>
            <a:r>
              <a:rPr lang="ja-JP" altLang="en-US" sz="1600" kern="100" dirty="0">
                <a:solidFill>
                  <a:srgbClr val="4472C4"/>
                </a:solidFill>
                <a:latin typeface="BIZ UDPゴシック" panose="020B0400000000000000" pitchFamily="50" charset="-128"/>
                <a:ea typeface="BIZ UDPゴシック" panose="020B0400000000000000" pitchFamily="50" charset="-128"/>
                <a:cs typeface="メイリオ" panose="020B0604030504040204" pitchFamily="50" charset="-128"/>
              </a:rPr>
              <a:t>途中、通知の許可や、カメラ・写真へのアクセスの許可などを求められる場合があります</a:t>
            </a:r>
            <a:endParaRPr lang="ja-JP" altLang="en-US" sz="1600" dirty="0">
              <a:solidFill>
                <a:srgbClr val="4472C4"/>
              </a:solidFill>
              <a:latin typeface="BIZ UDPゴシック" panose="020B0400000000000000" pitchFamily="50" charset="-128"/>
              <a:ea typeface="BIZ UDPゴシック" panose="020B0400000000000000" pitchFamily="50" charset="-128"/>
            </a:endParaRPr>
          </a:p>
        </p:txBody>
      </p:sp>
      <p:sp>
        <p:nvSpPr>
          <p:cNvPr id="4" name="正方形/長方形 3">
            <a:extLst>
              <a:ext uri="{FF2B5EF4-FFF2-40B4-BE49-F238E27FC236}">
                <a16:creationId xmlns:a16="http://schemas.microsoft.com/office/drawing/2014/main" id="{2A6852DD-B767-640A-FA2C-58C6AFBF8008}"/>
              </a:ext>
            </a:extLst>
          </p:cNvPr>
          <p:cNvSpPr/>
          <p:nvPr/>
        </p:nvSpPr>
        <p:spPr>
          <a:xfrm>
            <a:off x="6839999" y="1580103"/>
            <a:ext cx="444500" cy="42087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531712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図 37" descr="「マイＱＲコード」画面の画像">
            <a:extLst>
              <a:ext uri="{FF2B5EF4-FFF2-40B4-BE49-F238E27FC236}">
                <a16:creationId xmlns:a16="http://schemas.microsoft.com/office/drawing/2014/main" id="{9DF90E5C-BB19-4F0D-AAD4-4C0E387CE4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942"/>
          <a:stretch/>
        </p:blipFill>
        <p:spPr>
          <a:xfrm>
            <a:off x="1258888" y="2492375"/>
            <a:ext cx="2131432" cy="3924300"/>
          </a:xfrm>
          <a:prstGeom prst="rect">
            <a:avLst/>
          </a:prstGeom>
          <a:ln w="9525">
            <a:solidFill>
              <a:schemeClr val="tx1">
                <a:lumMod val="50000"/>
                <a:lumOff val="50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5" name="タイトル 1"/>
          <p:cNvSpPr>
            <a:spLocks noGrp="1"/>
          </p:cNvSpPr>
          <p:nvPr>
            <p:ph type="ctrTitle"/>
          </p:nvPr>
        </p:nvSpPr>
        <p:spPr/>
        <p:txBody>
          <a:bodyPr vert="horz">
            <a:noAutofit/>
          </a:bodyPr>
          <a:lstStyle/>
          <a:p>
            <a:pPr>
              <a:lnSpc>
                <a:spcPct val="100000"/>
              </a:lnSpc>
            </a:pPr>
            <a:r>
              <a:rPr kumimoji="0" lang="en-US" altLang="ja-JP" kern="0"/>
              <a:t>QR</a:t>
            </a:r>
            <a:r>
              <a:rPr kumimoji="0" lang="ja-JP" altLang="en-US" kern="0"/>
              <a:t>コードを使った友だちの追加</a:t>
            </a:r>
          </a:p>
        </p:txBody>
      </p:sp>
      <p:pic>
        <p:nvPicPr>
          <p:cNvPr id="37" name="図 36" descr="自分のQRコードが表示されている画面の画像"/>
          <p:cNvPicPr>
            <a:picLocks noChangeAspect="1"/>
          </p:cNvPicPr>
          <p:nvPr/>
        </p:nvPicPr>
        <p:blipFill>
          <a:blip r:embed="rId7"/>
          <a:stretch>
            <a:fillRect/>
          </a:stretch>
        </p:blipFill>
        <p:spPr>
          <a:xfrm>
            <a:off x="5748770" y="2492374"/>
            <a:ext cx="1974891" cy="3924299"/>
          </a:xfrm>
          <a:prstGeom prst="rect">
            <a:avLst/>
          </a:prstGeom>
          <a:ln w="9525">
            <a:solidFill>
              <a:schemeClr val="tx1">
                <a:lumMod val="50000"/>
                <a:lumOff val="50000"/>
              </a:schemeClr>
            </a:solidFill>
          </a:ln>
        </p:spPr>
      </p:pic>
      <p:pic>
        <p:nvPicPr>
          <p:cNvPr id="6" name="図 5">
            <a:extLst>
              <a:ext uri="{FF2B5EF4-FFF2-40B4-BE49-F238E27FC236}">
                <a16:creationId xmlns:a16="http://schemas.microsoft.com/office/drawing/2014/main" id="{1739F84A-972A-4FA5-7B07-BCFF85E294E4}"/>
              </a:ext>
            </a:extLst>
          </p:cNvPr>
          <p:cNvPicPr>
            <a:picLocks noChangeAspect="1"/>
          </p:cNvPicPr>
          <p:nvPr/>
        </p:nvPicPr>
        <p:blipFill rotWithShape="1">
          <a:blip r:embed="rId8"/>
          <a:srcRect l="4999" b="22080"/>
          <a:stretch/>
        </p:blipFill>
        <p:spPr>
          <a:xfrm>
            <a:off x="5906241" y="5137891"/>
            <a:ext cx="1752162" cy="934298"/>
          </a:xfrm>
          <a:prstGeom prst="rect">
            <a:avLst/>
          </a:prstGeom>
        </p:spPr>
      </p:pic>
      <p:sp>
        <p:nvSpPr>
          <p:cNvPr id="3" name="タイトル 1">
            <a:extLst>
              <a:ext uri="{FF2B5EF4-FFF2-40B4-BE49-F238E27FC236}">
                <a16:creationId xmlns:a16="http://schemas.microsoft.com/office/drawing/2014/main" id="{97E76653-253F-F4E9-28DA-6EA0A56B528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a:solidFill>
                  <a:sysClr val="windowText" lastClr="000000"/>
                </a:solidFill>
              </a:rPr>
              <a:t>2-A</a:t>
            </a:r>
            <a:endParaRPr kumimoji="0" lang="ja-JP" altLang="en-US" kern="0">
              <a:solidFill>
                <a:sysClr val="windowText" lastClr="000000"/>
              </a:solidFill>
            </a:endParaRPr>
          </a:p>
        </p:txBody>
      </p:sp>
      <p:sp>
        <p:nvSpPr>
          <p:cNvPr id="9" name="四角形: 角を丸くする 8">
            <a:extLst>
              <a:ext uri="{FF2B5EF4-FFF2-40B4-BE49-F238E27FC236}">
                <a16:creationId xmlns:a16="http://schemas.microsoft.com/office/drawing/2014/main" id="{669A2995-0EB7-174E-A3E4-24CDACD16243}"/>
              </a:ext>
            </a:extLst>
          </p:cNvPr>
          <p:cNvSpPr/>
          <p:nvPr/>
        </p:nvSpPr>
        <p:spPr>
          <a:xfrm>
            <a:off x="1727804" y="4824150"/>
            <a:ext cx="1218595" cy="482775"/>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8" name="字幕 14">
            <a:extLst>
              <a:ext uri="{FF2B5EF4-FFF2-40B4-BE49-F238E27FC236}">
                <a16:creationId xmlns:a16="http://schemas.microsoft.com/office/drawing/2014/main" id="{560EC8AB-A447-8244-D057-C0EEC7CF46CC}"/>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QR</a:t>
            </a:r>
            <a:r>
              <a:rPr lang="ja-JP" altLang="en-US" sz="2200" dirty="0">
                <a:latin typeface="BIZ UDPゴシック" panose="020B0400000000000000" pitchFamily="50" charset="-128"/>
                <a:ea typeface="BIZ UDPゴシック" panose="020B0400000000000000" pitchFamily="50" charset="-128"/>
              </a:rPr>
              <a:t>コードを使って友だちの追加をしましょう</a:t>
            </a:r>
          </a:p>
        </p:txBody>
      </p:sp>
      <p:cxnSp>
        <p:nvCxnSpPr>
          <p:cNvPr id="19" name="直線矢印コネクタ 18">
            <a:extLst>
              <a:ext uri="{FF2B5EF4-FFF2-40B4-BE49-F238E27FC236}">
                <a16:creationId xmlns:a16="http://schemas.microsoft.com/office/drawing/2014/main" id="{B58CB853-308D-11A1-0CB0-AE632923735B}"/>
              </a:ext>
            </a:extLst>
          </p:cNvPr>
          <p:cNvCxnSpPr>
            <a:cxnSpLocks/>
          </p:cNvCxnSpPr>
          <p:nvPr/>
        </p:nvCxnSpPr>
        <p:spPr>
          <a:xfrm>
            <a:off x="4162141" y="394758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F0762D67-C1A0-266A-63FF-87C9CC132A5D}"/>
              </a:ext>
            </a:extLst>
          </p:cNvPr>
          <p:cNvSpPr txBox="1"/>
          <p:nvPr/>
        </p:nvSpPr>
        <p:spPr>
          <a:xfrm>
            <a:off x="5723741" y="1561441"/>
            <a:ext cx="3313111" cy="755720"/>
          </a:xfrm>
          <a:prstGeom prst="rect">
            <a:avLst/>
          </a:prstGeom>
          <a:noFill/>
        </p:spPr>
        <p:txBody>
          <a:bodyPr wrap="square" rtlCol="0">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cs typeface="メイリオ" panose="020B0604030504040204" pitchFamily="50" charset="-128"/>
              </a:rPr>
              <a:t>自分を友だち追加してもらうための</a:t>
            </a:r>
            <a:r>
              <a:rPr lang="en-US" altLang="ja-JP" sz="1800" dirty="0">
                <a:latin typeface="BIZ UDPゴシック" panose="020B0400000000000000" pitchFamily="50" charset="-128"/>
                <a:ea typeface="BIZ UDPゴシック" panose="020B0400000000000000" pitchFamily="50" charset="-128"/>
                <a:cs typeface="メイリオ" panose="020B0604030504040204" pitchFamily="50" charset="-128"/>
              </a:rPr>
              <a:t>QR</a:t>
            </a:r>
            <a:r>
              <a:rPr lang="ja-JP" altLang="en-US" sz="1800" dirty="0">
                <a:latin typeface="BIZ UDPゴシック" panose="020B0400000000000000" pitchFamily="50" charset="-128"/>
                <a:ea typeface="BIZ UDPゴシック" panose="020B0400000000000000" pitchFamily="50" charset="-128"/>
                <a:cs typeface="メイリオ" panose="020B0604030504040204" pitchFamily="50" charset="-128"/>
              </a:rPr>
              <a:t>コードが表示されます</a:t>
            </a:r>
            <a:endParaRPr lang="ja-JP" altLang="en-US" sz="1800" dirty="0">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4F44B326-4A9F-AC95-E666-E926186A205E}"/>
              </a:ext>
            </a:extLst>
          </p:cNvPr>
          <p:cNvSpPr txBox="1"/>
          <p:nvPr/>
        </p:nvSpPr>
        <p:spPr>
          <a:xfrm>
            <a:off x="1258888" y="1580103"/>
            <a:ext cx="3313112" cy="395621"/>
          </a:xfrm>
          <a:prstGeom prst="rect">
            <a:avLst/>
          </a:prstGeom>
          <a:noFill/>
        </p:spPr>
        <p:txBody>
          <a:bodyPr wrap="square" rtlCol="0">
            <a:spAutoFit/>
          </a:bodyPr>
          <a:lstStyle/>
          <a:p>
            <a:pPr>
              <a:lnSpc>
                <a:spcPct val="130000"/>
              </a:lnSpc>
            </a:pPr>
            <a:r>
              <a:rPr lang="en-US" altLang="ja-JP" sz="1800" spc="6" dirty="0">
                <a:latin typeface="BIZ UDPゴシック" panose="020B0400000000000000" pitchFamily="50" charset="-128"/>
                <a:ea typeface="BIZ UDPゴシック" panose="020B0400000000000000" pitchFamily="50" charset="-128"/>
                <a:cs typeface="AoyagiKouzanFontT"/>
              </a:rPr>
              <a:t>｢</a:t>
            </a:r>
            <a:r>
              <a:rPr lang="ja-JP" altLang="en-US" sz="1800" dirty="0">
                <a:latin typeface="BIZ UDPゴシック" panose="020B0400000000000000" pitchFamily="50" charset="-128"/>
                <a:ea typeface="BIZ UDPゴシック" panose="020B0400000000000000" pitchFamily="50" charset="-128"/>
                <a:cs typeface="メイリオ" panose="020B0604030504040204" pitchFamily="50" charset="-128"/>
              </a:rPr>
              <a:t>マイ</a:t>
            </a:r>
            <a:r>
              <a:rPr lang="en-US" altLang="ja-JP" sz="1800" dirty="0">
                <a:latin typeface="BIZ UDPゴシック" panose="020B0400000000000000" pitchFamily="50" charset="-128"/>
                <a:ea typeface="BIZ UDPゴシック" panose="020B0400000000000000" pitchFamily="50" charset="-128"/>
                <a:cs typeface="メイリオ" panose="020B0604030504040204" pitchFamily="50" charset="-128"/>
              </a:rPr>
              <a:t>QR</a:t>
            </a:r>
            <a:r>
              <a:rPr lang="ja-JP" altLang="en-US" sz="1800" dirty="0">
                <a:latin typeface="BIZ UDPゴシック" panose="020B0400000000000000" pitchFamily="50" charset="-128"/>
                <a:ea typeface="BIZ UDPゴシック" panose="020B0400000000000000" pitchFamily="50" charset="-128"/>
                <a:cs typeface="メイリオ" panose="020B0604030504040204" pitchFamily="50" charset="-128"/>
              </a:rPr>
              <a:t>コード</a:t>
            </a:r>
            <a:r>
              <a:rPr lang="en-US" altLang="ja-JP" sz="1800" dirty="0">
                <a:latin typeface="BIZ UDPゴシック" panose="020B0400000000000000" pitchFamily="50" charset="-128"/>
                <a:ea typeface="BIZ UDPゴシック" panose="020B0400000000000000" pitchFamily="50" charset="-128"/>
                <a:cs typeface="AoyagiKouzanFontT"/>
              </a:rPr>
              <a:t>｣</a:t>
            </a:r>
            <a:r>
              <a:rPr lang="ja-JP" altLang="en-US" sz="1800" spc="22" dirty="0">
                <a:latin typeface="BIZ UDPゴシック" panose="020B0400000000000000" pitchFamily="50" charset="-128"/>
                <a:ea typeface="BIZ UDPゴシック" panose="020B0400000000000000" pitchFamily="50" charset="-128"/>
                <a:cs typeface="AoyagiKouzanFontT"/>
              </a:rPr>
              <a:t>を</a:t>
            </a:r>
            <a:r>
              <a:rPr lang="ja-JP" altLang="en-US" sz="1800" spc="-16" dirty="0">
                <a:latin typeface="BIZ UDPゴシック" panose="020B0400000000000000" pitchFamily="50" charset="-128"/>
                <a:ea typeface="BIZ UDPゴシック" panose="020B0400000000000000" pitchFamily="50" charset="-128"/>
              </a:rPr>
              <a:t>押します</a:t>
            </a:r>
            <a:endParaRPr lang="ja-JP" altLang="en-US" sz="1800" dirty="0">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94473ACE-11F0-BB5C-D6E9-8CDE4FEF631D}"/>
              </a:ext>
            </a:extLst>
          </p:cNvPr>
          <p:cNvSpPr txBox="1"/>
          <p:nvPr/>
        </p:nvSpPr>
        <p:spPr>
          <a:xfrm>
            <a:off x="718888" y="1592263"/>
            <a:ext cx="540000" cy="486287"/>
          </a:xfrm>
          <a:prstGeom prst="rect">
            <a:avLst/>
          </a:prstGeom>
          <a:noFill/>
        </p:spPr>
        <p:txBody>
          <a:bodyPr wrap="square" rtlCol="0">
            <a:spAutoFit/>
          </a:bodyPr>
          <a:lstStyle/>
          <a:p>
            <a:pPr>
              <a:lnSpc>
                <a:spcPct val="80000"/>
              </a:lnSpc>
            </a:pPr>
            <a:r>
              <a:rPr lang="ja-JP" altLang="en-US" sz="3200" b="1" dirty="0">
                <a:solidFill>
                  <a:srgbClr val="4472C4"/>
                </a:solidFill>
                <a:latin typeface="BIZ UDPゴシック" panose="020B0400000000000000" pitchFamily="50" charset="-128"/>
                <a:ea typeface="BIZ UDPゴシック" panose="020B0400000000000000" pitchFamily="50" charset="-128"/>
                <a:cs typeface="Meiryo" charset="-128"/>
              </a:rPr>
              <a:t>❸</a:t>
            </a:r>
            <a:endParaRPr lang="en-US" altLang="ja-JP" sz="3200" b="1"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12" name="テキスト ボックス 11">
            <a:extLst>
              <a:ext uri="{FF2B5EF4-FFF2-40B4-BE49-F238E27FC236}">
                <a16:creationId xmlns:a16="http://schemas.microsoft.com/office/drawing/2014/main" id="{A37993ED-B461-44DE-976B-6782F463E384}"/>
              </a:ext>
            </a:extLst>
          </p:cNvPr>
          <p:cNvSpPr txBox="1"/>
          <p:nvPr/>
        </p:nvSpPr>
        <p:spPr>
          <a:xfrm>
            <a:off x="5206144" y="1615887"/>
            <a:ext cx="540000" cy="486287"/>
          </a:xfrm>
          <a:prstGeom prst="rect">
            <a:avLst/>
          </a:prstGeom>
          <a:noFill/>
        </p:spPr>
        <p:txBody>
          <a:bodyPr wrap="square" rtlCol="0">
            <a:spAutoFit/>
          </a:bodyPr>
          <a:lstStyle/>
          <a:p>
            <a:pPr>
              <a:lnSpc>
                <a:spcPct val="80000"/>
              </a:lnSpc>
            </a:pPr>
            <a:r>
              <a:rPr lang="ja-JP" altLang="en-US" sz="3200" b="1" dirty="0">
                <a:solidFill>
                  <a:srgbClr val="4472C4"/>
                </a:solidFill>
                <a:latin typeface="BIZ UDPゴシック" panose="020B0400000000000000" pitchFamily="50" charset="-128"/>
                <a:ea typeface="BIZ UDPゴシック" panose="020B0400000000000000" pitchFamily="50" charset="-128"/>
                <a:cs typeface="Meiryo" charset="-128"/>
              </a:rPr>
              <a:t>❹</a:t>
            </a:r>
            <a:endParaRPr lang="en-US" altLang="ja-JP" sz="3200" b="1"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16" name="テキスト ボックス 15">
            <a:extLst>
              <a:ext uri="{FF2B5EF4-FFF2-40B4-BE49-F238E27FC236}">
                <a16:creationId xmlns:a16="http://schemas.microsoft.com/office/drawing/2014/main" id="{4205D0C6-072F-664F-A570-2659545C0C34}"/>
              </a:ext>
            </a:extLst>
          </p:cNvPr>
          <p:cNvSpPr txBox="1"/>
          <p:nvPr/>
        </p:nvSpPr>
        <p:spPr>
          <a:xfrm>
            <a:off x="6785061" y="295576"/>
            <a:ext cx="1932496" cy="376984"/>
          </a:xfrm>
          <a:prstGeom prst="roundRect">
            <a:avLst/>
          </a:prstGeom>
          <a:solidFill>
            <a:schemeClr val="accent1"/>
          </a:solidFill>
        </p:spPr>
        <p:txBody>
          <a:bodyPr wrap="none" lIns="0" tIns="46800" rIns="0" bIns="46800" anchor="ctr">
            <a:spAutoFit/>
          </a:bodyPr>
          <a:lstStyle/>
          <a:p>
            <a:r>
              <a:rPr lang="ja-JP" altLang="en-US" sz="1600" dirty="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　自分側の操作方法　</a:t>
            </a:r>
            <a:endParaRPr lang="ja-JP" altLang="en-US" sz="1600" dirty="0">
              <a:solidFill>
                <a:schemeClr val="bg1"/>
              </a:solidFill>
              <a:latin typeface="BIZ UDPゴシック" panose="020B0400000000000000" pitchFamily="50" charset="-128"/>
              <a:ea typeface="BIZ UDPゴシック" panose="020B0400000000000000" pitchFamily="50" charset="-128"/>
            </a:endParaRPr>
          </a:p>
        </p:txBody>
      </p:sp>
      <p:sp>
        <p:nvSpPr>
          <p:cNvPr id="21" name="Slide Number Placeholder 5">
            <a:extLst>
              <a:ext uri="{FF2B5EF4-FFF2-40B4-BE49-F238E27FC236}">
                <a16:creationId xmlns:a16="http://schemas.microsoft.com/office/drawing/2014/main" id="{2C2C07B3-0FEA-C0CF-F71A-0D973CAD64C8}"/>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9</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05707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5" name="タイトル 1"/>
          <p:cNvSpPr>
            <a:spLocks noGrp="1"/>
          </p:cNvSpPr>
          <p:nvPr>
            <p:ph type="ctrTitle"/>
          </p:nvPr>
        </p:nvSpPr>
        <p:spPr/>
        <p:txBody>
          <a:bodyPr vert="horz">
            <a:noAutofit/>
          </a:bodyPr>
          <a:lstStyle/>
          <a:p>
            <a:pPr>
              <a:lnSpc>
                <a:spcPct val="100000"/>
              </a:lnSpc>
            </a:pPr>
            <a:r>
              <a:rPr kumimoji="0" lang="en-US" altLang="ja-JP" kern="0"/>
              <a:t>QR</a:t>
            </a:r>
            <a:r>
              <a:rPr kumimoji="0" lang="ja-JP" altLang="en-US" kern="0"/>
              <a:t>コードを使った友だちの追加</a:t>
            </a:r>
          </a:p>
        </p:txBody>
      </p:sp>
      <p:sp>
        <p:nvSpPr>
          <p:cNvPr id="2" name="タイトル 1">
            <a:extLst>
              <a:ext uri="{FF2B5EF4-FFF2-40B4-BE49-F238E27FC236}">
                <a16:creationId xmlns:a16="http://schemas.microsoft.com/office/drawing/2014/main" id="{C3907C88-5325-DE59-0D2D-C1E8FF5EDA11}"/>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a:solidFill>
                  <a:sysClr val="windowText" lastClr="000000"/>
                </a:solidFill>
              </a:rPr>
              <a:t>2-A</a:t>
            </a:r>
            <a:endParaRPr kumimoji="0" lang="ja-JP" altLang="en-US" kern="0">
              <a:solidFill>
                <a:sysClr val="windowText" lastClr="000000"/>
              </a:solidFill>
            </a:endParaRPr>
          </a:p>
        </p:txBody>
      </p:sp>
      <p:sp>
        <p:nvSpPr>
          <p:cNvPr id="51" name="字幕 14">
            <a:extLst>
              <a:ext uri="{FF2B5EF4-FFF2-40B4-BE49-F238E27FC236}">
                <a16:creationId xmlns:a16="http://schemas.microsoft.com/office/drawing/2014/main" id="{F1C44DFF-9661-ADAD-CDE5-ACE1FC253638}"/>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QR</a:t>
            </a:r>
            <a:r>
              <a:rPr lang="ja-JP" altLang="en-US" sz="2200" dirty="0">
                <a:latin typeface="BIZ UDPゴシック" panose="020B0400000000000000" pitchFamily="50" charset="-128"/>
                <a:ea typeface="BIZ UDPゴシック" panose="020B0400000000000000" pitchFamily="50" charset="-128"/>
              </a:rPr>
              <a:t>コードを使って友だちの追加をしましょう</a:t>
            </a:r>
          </a:p>
        </p:txBody>
      </p:sp>
      <p:sp>
        <p:nvSpPr>
          <p:cNvPr id="56" name="テキスト ボックス 55">
            <a:extLst>
              <a:ext uri="{FF2B5EF4-FFF2-40B4-BE49-F238E27FC236}">
                <a16:creationId xmlns:a16="http://schemas.microsoft.com/office/drawing/2014/main" id="{707A0845-3E8A-C4ED-B0DC-01FC8BE4772F}"/>
              </a:ext>
            </a:extLst>
          </p:cNvPr>
          <p:cNvSpPr txBox="1"/>
          <p:nvPr/>
        </p:nvSpPr>
        <p:spPr>
          <a:xfrm>
            <a:off x="6785061" y="295576"/>
            <a:ext cx="1932496" cy="376984"/>
          </a:xfrm>
          <a:prstGeom prst="roundRect">
            <a:avLst/>
          </a:prstGeom>
          <a:solidFill>
            <a:schemeClr val="accent1"/>
          </a:solidFill>
        </p:spPr>
        <p:txBody>
          <a:bodyPr wrap="none" lIns="0" tIns="46800" rIns="0" bIns="46800" anchor="ctr">
            <a:spAutoFit/>
          </a:bodyPr>
          <a:lstStyle/>
          <a:p>
            <a:r>
              <a:rPr lang="ja-JP" altLang="en-US" sz="160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　相手側の操作方法　</a:t>
            </a:r>
            <a:endParaRPr lang="ja-JP" altLang="en-US" sz="1600">
              <a:solidFill>
                <a:schemeClr val="bg1"/>
              </a:solidFill>
              <a:latin typeface="BIZ UDPゴシック" panose="020B0400000000000000" pitchFamily="50" charset="-128"/>
              <a:ea typeface="BIZ UDPゴシック" panose="020B0400000000000000" pitchFamily="50" charset="-128"/>
            </a:endParaRPr>
          </a:p>
        </p:txBody>
      </p:sp>
      <p:pic>
        <p:nvPicPr>
          <p:cNvPr id="4" name="図 3">
            <a:extLst>
              <a:ext uri="{FF2B5EF4-FFF2-40B4-BE49-F238E27FC236}">
                <a16:creationId xmlns:a16="http://schemas.microsoft.com/office/drawing/2014/main" id="{1BA83815-82FA-C4FC-A423-4265B615373B}"/>
              </a:ext>
            </a:extLst>
          </p:cNvPr>
          <p:cNvPicPr>
            <a:picLocks noChangeAspect="1"/>
          </p:cNvPicPr>
          <p:nvPr/>
        </p:nvPicPr>
        <p:blipFill>
          <a:blip r:embed="rId6"/>
          <a:stretch>
            <a:fillRect/>
          </a:stretch>
        </p:blipFill>
        <p:spPr>
          <a:xfrm>
            <a:off x="5746143" y="2492375"/>
            <a:ext cx="1796031" cy="2749738"/>
          </a:xfrm>
          <a:prstGeom prst="rect">
            <a:avLst/>
          </a:prstGeom>
        </p:spPr>
      </p:pic>
      <p:pic>
        <p:nvPicPr>
          <p:cNvPr id="7" name="図 6" descr="「LINE」のホーム画面の画像">
            <a:extLst>
              <a:ext uri="{FF2B5EF4-FFF2-40B4-BE49-F238E27FC236}">
                <a16:creationId xmlns:a16="http://schemas.microsoft.com/office/drawing/2014/main" id="{6D51F8C7-591C-F336-DFFE-7031F3413A6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1014" y="2523164"/>
            <a:ext cx="1945781" cy="3893511"/>
          </a:xfrm>
          <a:prstGeom prst="rect">
            <a:avLst/>
          </a:prstGeom>
          <a:ln w="9525">
            <a:solidFill>
              <a:schemeClr val="tx1">
                <a:lumMod val="50000"/>
                <a:lumOff val="50000"/>
              </a:schemeClr>
            </a:solidFill>
          </a:ln>
        </p:spPr>
      </p:pic>
      <p:sp>
        <p:nvSpPr>
          <p:cNvPr id="14" name="テキスト ボックス 13">
            <a:extLst>
              <a:ext uri="{FF2B5EF4-FFF2-40B4-BE49-F238E27FC236}">
                <a16:creationId xmlns:a16="http://schemas.microsoft.com/office/drawing/2014/main" id="{26C880C6-6929-2FFE-1207-F332252A18F8}"/>
              </a:ext>
            </a:extLst>
          </p:cNvPr>
          <p:cNvSpPr txBox="1"/>
          <p:nvPr/>
        </p:nvSpPr>
        <p:spPr>
          <a:xfrm>
            <a:off x="718888" y="1592263"/>
            <a:ext cx="540000" cy="486287"/>
          </a:xfrm>
          <a:prstGeom prst="rect">
            <a:avLst/>
          </a:prstGeom>
          <a:noFill/>
        </p:spPr>
        <p:txBody>
          <a:bodyPr wrap="square" rtlCol="0">
            <a:spAutoFit/>
          </a:bodyPr>
          <a:lstStyle/>
          <a:p>
            <a:pPr>
              <a:lnSpc>
                <a:spcPct val="80000"/>
              </a:lnSpc>
            </a:pPr>
            <a:r>
              <a:rPr lang="ja-JP" altLang="en-US" sz="3200" b="1" dirty="0">
                <a:solidFill>
                  <a:srgbClr val="4472C4"/>
                </a:solidFill>
                <a:latin typeface="BIZ UDPゴシック" panose="020B0400000000000000" pitchFamily="50" charset="-128"/>
                <a:ea typeface="BIZ UDPゴシック" panose="020B0400000000000000" pitchFamily="50" charset="-128"/>
                <a:cs typeface="Meiryo" charset="-128"/>
              </a:rPr>
              <a:t>❶</a:t>
            </a:r>
            <a:endParaRPr lang="en-US" altLang="ja-JP" sz="3200" b="1"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15" name="テキスト ボックス 14">
            <a:extLst>
              <a:ext uri="{FF2B5EF4-FFF2-40B4-BE49-F238E27FC236}">
                <a16:creationId xmlns:a16="http://schemas.microsoft.com/office/drawing/2014/main" id="{E885CA01-3936-4D2A-F903-9EADC4BA3AB5}"/>
              </a:ext>
            </a:extLst>
          </p:cNvPr>
          <p:cNvSpPr txBox="1"/>
          <p:nvPr/>
        </p:nvSpPr>
        <p:spPr>
          <a:xfrm>
            <a:off x="5206144" y="1615887"/>
            <a:ext cx="540000" cy="486287"/>
          </a:xfrm>
          <a:prstGeom prst="rect">
            <a:avLst/>
          </a:prstGeom>
          <a:noFill/>
        </p:spPr>
        <p:txBody>
          <a:bodyPr wrap="square" rtlCol="0">
            <a:spAutoFit/>
          </a:bodyPr>
          <a:lstStyle/>
          <a:p>
            <a:pPr>
              <a:lnSpc>
                <a:spcPct val="80000"/>
              </a:lnSpc>
            </a:pPr>
            <a:r>
              <a:rPr lang="ja-JP" altLang="en-US" sz="3200" b="1" dirty="0">
                <a:solidFill>
                  <a:srgbClr val="4472C4"/>
                </a:solidFill>
                <a:latin typeface="BIZ UDPゴシック" panose="020B0400000000000000" pitchFamily="50" charset="-128"/>
                <a:ea typeface="BIZ UDPゴシック" panose="020B0400000000000000" pitchFamily="50" charset="-128"/>
                <a:cs typeface="Meiryo" charset="-128"/>
              </a:rPr>
              <a:t>❷</a:t>
            </a:r>
            <a:endParaRPr lang="en-US" altLang="ja-JP" sz="3200" b="1"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16" name="テキスト ボックス 15">
            <a:extLst>
              <a:ext uri="{FF2B5EF4-FFF2-40B4-BE49-F238E27FC236}">
                <a16:creationId xmlns:a16="http://schemas.microsoft.com/office/drawing/2014/main" id="{C19CE328-7056-05FD-ADE4-16961439163A}"/>
              </a:ext>
            </a:extLst>
          </p:cNvPr>
          <p:cNvSpPr txBox="1"/>
          <p:nvPr/>
        </p:nvSpPr>
        <p:spPr>
          <a:xfrm>
            <a:off x="1258888" y="1580103"/>
            <a:ext cx="3313112" cy="1115818"/>
          </a:xfrm>
          <a:prstGeom prst="rect">
            <a:avLst/>
          </a:prstGeom>
          <a:noFill/>
        </p:spPr>
        <p:txBody>
          <a:bodyPr wrap="square" rtlCol="0">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cs typeface="メイリオ" panose="020B0604030504040204" pitchFamily="50" charset="-128"/>
              </a:rPr>
              <a:t>LINE</a:t>
            </a:r>
            <a:r>
              <a:rPr lang="ja-JP" altLang="en-US" dirty="0">
                <a:latin typeface="BIZ UDPゴシック" panose="020B0400000000000000" pitchFamily="50" charset="-128"/>
                <a:ea typeface="BIZ UDPゴシック" panose="020B0400000000000000" pitchFamily="50" charset="-128"/>
                <a:cs typeface="メイリオ" panose="020B0604030504040204" pitchFamily="50" charset="-128"/>
              </a:rPr>
              <a:t>を起動し、右上の</a:t>
            </a:r>
            <a:endParaRPr lang="en-US" altLang="ja-JP" dirty="0">
              <a:latin typeface="BIZ UDPゴシック" panose="020B0400000000000000" pitchFamily="50" charset="-128"/>
              <a:ea typeface="BIZ UDPゴシック" panose="020B0400000000000000" pitchFamily="50" charset="-128"/>
              <a:cs typeface="メイリオ" panose="020B0604030504040204"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メイリオ" panose="020B0604030504040204" pitchFamily="50" charset="-128"/>
              </a:rPr>
              <a:t>　　　　を押します</a:t>
            </a:r>
            <a:endParaRPr lang="ja-JP" altLang="en-US" dirty="0">
              <a:latin typeface="BIZ UDPゴシック" panose="020B0400000000000000" pitchFamily="50" charset="-128"/>
              <a:ea typeface="BIZ UDPゴシック" panose="020B0400000000000000" pitchFamily="50" charset="-128"/>
            </a:endParaRPr>
          </a:p>
          <a:p>
            <a:pPr>
              <a:lnSpc>
                <a:spcPct val="130000"/>
              </a:lnSpc>
            </a:pPr>
            <a:endParaRPr lang="ja-JP" altLang="en-US" dirty="0">
              <a:latin typeface="BIZ UDPゴシック" panose="020B0400000000000000" pitchFamily="50" charset="-128"/>
              <a:ea typeface="BIZ UDPゴシック" panose="020B0400000000000000" pitchFamily="50" charset="-128"/>
            </a:endParaRPr>
          </a:p>
        </p:txBody>
      </p:sp>
      <p:pic>
        <p:nvPicPr>
          <p:cNvPr id="18" name="図 17">
            <a:extLst>
              <a:ext uri="{FF2B5EF4-FFF2-40B4-BE49-F238E27FC236}">
                <a16:creationId xmlns:a16="http://schemas.microsoft.com/office/drawing/2014/main" id="{C0BDAFAB-070F-C520-ECD3-67C3D4C49299}"/>
              </a:ext>
            </a:extLst>
          </p:cNvPr>
          <p:cNvPicPr>
            <a:picLocks noChangeAspect="1"/>
          </p:cNvPicPr>
          <p:nvPr/>
        </p:nvPicPr>
        <p:blipFill>
          <a:blip r:embed="rId8"/>
          <a:stretch>
            <a:fillRect/>
          </a:stretch>
        </p:blipFill>
        <p:spPr>
          <a:xfrm>
            <a:off x="1447453" y="2041539"/>
            <a:ext cx="380278" cy="268065"/>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pic>
      <p:sp>
        <p:nvSpPr>
          <p:cNvPr id="19" name="正方形/長方形 18">
            <a:extLst>
              <a:ext uri="{FF2B5EF4-FFF2-40B4-BE49-F238E27FC236}">
                <a16:creationId xmlns:a16="http://schemas.microsoft.com/office/drawing/2014/main" id="{1F4DE634-24FA-C607-EE78-43347AC32FF9}"/>
              </a:ext>
            </a:extLst>
          </p:cNvPr>
          <p:cNvSpPr/>
          <p:nvPr/>
        </p:nvSpPr>
        <p:spPr>
          <a:xfrm>
            <a:off x="1698764" y="2980906"/>
            <a:ext cx="257935" cy="83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1" name="四角形: 角を丸くする 20">
            <a:extLst>
              <a:ext uri="{FF2B5EF4-FFF2-40B4-BE49-F238E27FC236}">
                <a16:creationId xmlns:a16="http://schemas.microsoft.com/office/drawing/2014/main" id="{8A073E41-87A6-5348-AB8B-CE6F3E68525D}"/>
              </a:ext>
            </a:extLst>
          </p:cNvPr>
          <p:cNvSpPr/>
          <p:nvPr/>
        </p:nvSpPr>
        <p:spPr>
          <a:xfrm>
            <a:off x="2746625" y="2650098"/>
            <a:ext cx="231941" cy="228051"/>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22" name="直線矢印コネクタ 21">
            <a:extLst>
              <a:ext uri="{FF2B5EF4-FFF2-40B4-BE49-F238E27FC236}">
                <a16:creationId xmlns:a16="http://schemas.microsoft.com/office/drawing/2014/main" id="{0A395314-A8E5-EF1F-5180-D2CBE22CF3C5}"/>
              </a:ext>
            </a:extLst>
          </p:cNvPr>
          <p:cNvCxnSpPr>
            <a:cxnSpLocks/>
          </p:cNvCxnSpPr>
          <p:nvPr/>
        </p:nvCxnSpPr>
        <p:spPr>
          <a:xfrm>
            <a:off x="4162141" y="394758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3" name="四角形: 角を丸くする 22">
            <a:extLst>
              <a:ext uri="{FF2B5EF4-FFF2-40B4-BE49-F238E27FC236}">
                <a16:creationId xmlns:a16="http://schemas.microsoft.com/office/drawing/2014/main" id="{353865E1-B692-9A3F-C42E-802EB513E5B3}"/>
              </a:ext>
            </a:extLst>
          </p:cNvPr>
          <p:cNvSpPr/>
          <p:nvPr/>
        </p:nvSpPr>
        <p:spPr>
          <a:xfrm>
            <a:off x="6435780" y="2803398"/>
            <a:ext cx="445783" cy="438307"/>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5" name="Slide Number Placeholder 5">
            <a:extLst>
              <a:ext uri="{FF2B5EF4-FFF2-40B4-BE49-F238E27FC236}">
                <a16:creationId xmlns:a16="http://schemas.microsoft.com/office/drawing/2014/main" id="{C8C6D98F-BCE4-29A8-2937-2CC29A6D2D43}"/>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20</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07985838-1EF6-A659-507F-98F170887CB1}"/>
              </a:ext>
            </a:extLst>
          </p:cNvPr>
          <p:cNvSpPr txBox="1"/>
          <p:nvPr/>
        </p:nvSpPr>
        <p:spPr>
          <a:xfrm>
            <a:off x="522654" y="6442730"/>
            <a:ext cx="8098692" cy="338554"/>
          </a:xfrm>
          <a:prstGeom prst="rect">
            <a:avLst/>
          </a:prstGeom>
          <a:noFill/>
        </p:spPr>
        <p:txBody>
          <a:bodyPr wrap="none">
            <a:spAutoFit/>
          </a:bodyPr>
          <a:lstStyle/>
          <a:p>
            <a:r>
              <a:rPr lang="en-US" altLang="ja-JP" sz="1600" kern="100" dirty="0">
                <a:solidFill>
                  <a:srgbClr val="4472C4"/>
                </a:solidFill>
                <a:latin typeface="BIZ UDPゴシック" panose="020B0400000000000000" pitchFamily="50" charset="-128"/>
                <a:ea typeface="BIZ UDPゴシック" panose="020B0400000000000000" pitchFamily="50" charset="-128"/>
                <a:cs typeface="メイリオ" panose="020B0604030504040204" pitchFamily="50" charset="-128"/>
              </a:rPr>
              <a:t>※</a:t>
            </a:r>
            <a:r>
              <a:rPr lang="ja-JP" altLang="en-US" sz="1600" kern="100" dirty="0">
                <a:solidFill>
                  <a:srgbClr val="4472C4"/>
                </a:solidFill>
                <a:latin typeface="BIZ UDPゴシック" panose="020B0400000000000000" pitchFamily="50" charset="-128"/>
                <a:ea typeface="BIZ UDPゴシック" panose="020B0400000000000000" pitchFamily="50" charset="-128"/>
                <a:cs typeface="メイリオ" panose="020B0604030504040204" pitchFamily="50" charset="-128"/>
              </a:rPr>
              <a:t>途中、通知の許可や、カメラ・写真へのアクセスの許可などを求められる場合があります</a:t>
            </a:r>
            <a:endParaRPr lang="ja-JP" altLang="en-US" sz="1600" dirty="0">
              <a:solidFill>
                <a:srgbClr val="4472C4"/>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98211D5B-7D0E-86D5-AA99-ACA747189C9E}"/>
              </a:ext>
            </a:extLst>
          </p:cNvPr>
          <p:cNvSpPr txBox="1"/>
          <p:nvPr/>
        </p:nvSpPr>
        <p:spPr>
          <a:xfrm>
            <a:off x="5723742" y="1561441"/>
            <a:ext cx="3024258" cy="395621"/>
          </a:xfrm>
          <a:prstGeom prst="rect">
            <a:avLst/>
          </a:prstGeom>
          <a:noFill/>
        </p:spPr>
        <p:txBody>
          <a:bodyPr wrap="square" rtlCol="0">
            <a:spAutoFit/>
          </a:bodyPr>
          <a:lstStyle/>
          <a:p>
            <a:pPr>
              <a:lnSpc>
                <a:spcPct val="130000"/>
              </a:lnSpc>
            </a:pPr>
            <a:r>
              <a:rPr lang="en-US" altLang="ja-JP" spc="-16" dirty="0">
                <a:latin typeface="BIZ UDPゴシック" panose="020B0400000000000000" pitchFamily="50" charset="-128"/>
                <a:ea typeface="BIZ UDPゴシック" panose="020B0400000000000000" pitchFamily="50" charset="-128"/>
                <a:cs typeface="AoyagiKouzanFontT"/>
              </a:rPr>
              <a:t>QR</a:t>
            </a:r>
            <a:r>
              <a:rPr lang="ja-JP" altLang="en-US" spc="-16" dirty="0">
                <a:latin typeface="BIZ UDPゴシック" panose="020B0400000000000000" pitchFamily="50" charset="-128"/>
                <a:ea typeface="BIZ UDPゴシック" panose="020B0400000000000000" pitchFamily="50" charset="-128"/>
                <a:cs typeface="AoyagiKouzanFontT"/>
              </a:rPr>
              <a:t>コード       を押します</a:t>
            </a:r>
            <a:endParaRPr lang="ja-JP" altLang="en-US" dirty="0">
              <a:latin typeface="BIZ UDPゴシック" panose="020B0400000000000000" pitchFamily="50" charset="-128"/>
              <a:ea typeface="BIZ UDPゴシック" panose="020B0400000000000000" pitchFamily="50" charset="-128"/>
            </a:endParaRPr>
          </a:p>
        </p:txBody>
      </p:sp>
      <p:pic>
        <p:nvPicPr>
          <p:cNvPr id="6" name="図 5">
            <a:extLst>
              <a:ext uri="{FF2B5EF4-FFF2-40B4-BE49-F238E27FC236}">
                <a16:creationId xmlns:a16="http://schemas.microsoft.com/office/drawing/2014/main" id="{F1380FE2-1A33-A743-7265-EA726394F475}"/>
              </a:ext>
            </a:extLst>
          </p:cNvPr>
          <p:cNvPicPr>
            <a:picLocks noChangeAspect="1"/>
          </p:cNvPicPr>
          <p:nvPr/>
        </p:nvPicPr>
        <p:blipFill rotWithShape="1">
          <a:blip r:embed="rId6"/>
          <a:srcRect l="43154" t="14671" r="42377" b="76419"/>
          <a:stretch/>
        </p:blipFill>
        <p:spPr>
          <a:xfrm>
            <a:off x="6839999" y="1581872"/>
            <a:ext cx="444500" cy="419101"/>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w="3175" cap="flat" cmpd="sng" algn="ctr">
            <a:solidFill>
              <a:schemeClr val="tx1">
                <a:lumMod val="50000"/>
                <a:lumOff val="50000"/>
              </a:schemeClr>
            </a:solidFill>
            <a:prstDash val="solid"/>
            <a:miter lim="800000"/>
          </a:ln>
          <a:effectLst/>
        </p:spPr>
      </p:pic>
      <p:sp>
        <p:nvSpPr>
          <p:cNvPr id="8" name="正方形/長方形 7">
            <a:extLst>
              <a:ext uri="{FF2B5EF4-FFF2-40B4-BE49-F238E27FC236}">
                <a16:creationId xmlns:a16="http://schemas.microsoft.com/office/drawing/2014/main" id="{7A8B9F6E-3214-10DD-85BA-C809E4DF25EB}"/>
              </a:ext>
            </a:extLst>
          </p:cNvPr>
          <p:cNvSpPr/>
          <p:nvPr/>
        </p:nvSpPr>
        <p:spPr>
          <a:xfrm>
            <a:off x="6839999" y="1580103"/>
            <a:ext cx="444500" cy="419101"/>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620394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5" name="タイトル 1"/>
          <p:cNvSpPr>
            <a:spLocks noGrp="1"/>
          </p:cNvSpPr>
          <p:nvPr>
            <p:ph type="ctrTitle"/>
          </p:nvPr>
        </p:nvSpPr>
        <p:spPr/>
        <p:txBody>
          <a:bodyPr vert="horz">
            <a:noAutofit/>
          </a:bodyPr>
          <a:lstStyle/>
          <a:p>
            <a:pPr>
              <a:lnSpc>
                <a:spcPct val="100000"/>
              </a:lnSpc>
            </a:pPr>
            <a:r>
              <a:rPr kumimoji="0" lang="en-US" altLang="ja-JP" kern="0" dirty="0"/>
              <a:t>QR</a:t>
            </a:r>
            <a:r>
              <a:rPr kumimoji="0" lang="ja-JP" altLang="en-US" kern="0" dirty="0"/>
              <a:t>コードを使った友だちの追加</a:t>
            </a:r>
          </a:p>
        </p:txBody>
      </p:sp>
      <p:sp>
        <p:nvSpPr>
          <p:cNvPr id="2" name="タイトル 1">
            <a:extLst>
              <a:ext uri="{FF2B5EF4-FFF2-40B4-BE49-F238E27FC236}">
                <a16:creationId xmlns:a16="http://schemas.microsoft.com/office/drawing/2014/main" id="{C3907C88-5325-DE59-0D2D-C1E8FF5EDA11}"/>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a:solidFill>
                  <a:sysClr val="windowText" lastClr="000000"/>
                </a:solidFill>
              </a:rPr>
              <a:t>2-A</a:t>
            </a:r>
            <a:endParaRPr kumimoji="0" lang="ja-JP" altLang="en-US" kern="0">
              <a:solidFill>
                <a:sysClr val="windowText" lastClr="000000"/>
              </a:solidFill>
            </a:endParaRPr>
          </a:p>
        </p:txBody>
      </p:sp>
      <p:pic>
        <p:nvPicPr>
          <p:cNvPr id="30" name="図 29" descr="「マイＱＲコード」画面の画像">
            <a:extLst>
              <a:ext uri="{FF2B5EF4-FFF2-40B4-BE49-F238E27FC236}">
                <a16:creationId xmlns:a16="http://schemas.microsoft.com/office/drawing/2014/main" id="{69C6BF0D-2109-A115-9DBF-6E550E2CDE5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942"/>
          <a:stretch/>
        </p:blipFill>
        <p:spPr>
          <a:xfrm>
            <a:off x="1275636" y="2489047"/>
            <a:ext cx="2133239" cy="3927628"/>
          </a:xfrm>
          <a:prstGeom prst="rect">
            <a:avLst/>
          </a:prstGeom>
          <a:ln w="9525">
            <a:solidFill>
              <a:schemeClr val="tx1">
                <a:lumMod val="50000"/>
                <a:lumOff val="50000"/>
              </a:schemeClr>
            </a:solidFill>
          </a:ln>
        </p:spPr>
      </p:pic>
      <p:sp>
        <p:nvSpPr>
          <p:cNvPr id="31" name="テキスト ボックス 30">
            <a:extLst>
              <a:ext uri="{FF2B5EF4-FFF2-40B4-BE49-F238E27FC236}">
                <a16:creationId xmlns:a16="http://schemas.microsoft.com/office/drawing/2014/main" id="{7535B5AB-DE9F-717E-682C-F97D529689D2}"/>
              </a:ext>
            </a:extLst>
          </p:cNvPr>
          <p:cNvSpPr txBox="1"/>
          <p:nvPr/>
        </p:nvSpPr>
        <p:spPr>
          <a:xfrm>
            <a:off x="1277240" y="1599510"/>
            <a:ext cx="3526254" cy="395621"/>
          </a:xfrm>
          <a:prstGeom prst="rect">
            <a:avLst/>
          </a:prstGeom>
          <a:noFill/>
        </p:spPr>
        <p:txBody>
          <a:bodyPr wrap="square" rtlCol="0">
            <a:spAutoFit/>
          </a:bodyPr>
          <a:lstStyle/>
          <a:p>
            <a:pPr>
              <a:lnSpc>
                <a:spcPct val="130000"/>
              </a:lnSpc>
            </a:pPr>
            <a:r>
              <a:rPr lang="en-US" altLang="ja-JP" spc="6" dirty="0">
                <a:latin typeface="BIZ UDPゴシック" panose="020B0400000000000000" pitchFamily="50" charset="-128"/>
                <a:ea typeface="BIZ UDPゴシック" panose="020B0400000000000000" pitchFamily="50" charset="-128"/>
              </a:rPr>
              <a:t>QR</a:t>
            </a:r>
            <a:r>
              <a:rPr lang="ja-JP" altLang="en-US" spc="6" dirty="0">
                <a:latin typeface="BIZ UDPゴシック" panose="020B0400000000000000" pitchFamily="50" charset="-128"/>
                <a:ea typeface="BIZ UDPゴシック" panose="020B0400000000000000" pitchFamily="50" charset="-128"/>
              </a:rPr>
              <a:t>読み取り画面が表示されます</a:t>
            </a:r>
            <a:endParaRPr lang="ja-JP" altLang="en-US" dirty="0">
              <a:latin typeface="BIZ UDPゴシック" panose="020B0400000000000000" pitchFamily="50" charset="-128"/>
              <a:ea typeface="BIZ UDPゴシック" panose="020B0400000000000000" pitchFamily="50" charset="-128"/>
            </a:endParaRPr>
          </a:p>
        </p:txBody>
      </p:sp>
      <p:sp>
        <p:nvSpPr>
          <p:cNvPr id="51" name="字幕 14">
            <a:extLst>
              <a:ext uri="{FF2B5EF4-FFF2-40B4-BE49-F238E27FC236}">
                <a16:creationId xmlns:a16="http://schemas.microsoft.com/office/drawing/2014/main" id="{F1C44DFF-9661-ADAD-CDE5-ACE1FC253638}"/>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QR</a:t>
            </a:r>
            <a:r>
              <a:rPr lang="ja-JP" altLang="en-US" sz="2200" dirty="0">
                <a:latin typeface="BIZ UDPゴシック" panose="020B0400000000000000" pitchFamily="50" charset="-128"/>
                <a:ea typeface="BIZ UDPゴシック" panose="020B0400000000000000" pitchFamily="50" charset="-128"/>
              </a:rPr>
              <a:t>コードを使って友だちの追加をしましょう</a:t>
            </a:r>
          </a:p>
        </p:txBody>
      </p:sp>
      <p:sp>
        <p:nvSpPr>
          <p:cNvPr id="4" name="テキスト ボックス 3">
            <a:extLst>
              <a:ext uri="{FF2B5EF4-FFF2-40B4-BE49-F238E27FC236}">
                <a16:creationId xmlns:a16="http://schemas.microsoft.com/office/drawing/2014/main" id="{9A34A760-6783-2CBD-7E0A-C18FE0D910A9}"/>
              </a:ext>
            </a:extLst>
          </p:cNvPr>
          <p:cNvSpPr txBox="1"/>
          <p:nvPr/>
        </p:nvSpPr>
        <p:spPr>
          <a:xfrm>
            <a:off x="6785061" y="295576"/>
            <a:ext cx="1932496" cy="376984"/>
          </a:xfrm>
          <a:prstGeom prst="roundRect">
            <a:avLst/>
          </a:prstGeom>
          <a:solidFill>
            <a:schemeClr val="accent1"/>
          </a:solidFill>
        </p:spPr>
        <p:txBody>
          <a:bodyPr wrap="none" lIns="0" tIns="46800" rIns="0" bIns="46800" anchor="ctr">
            <a:spAutoFit/>
          </a:bodyPr>
          <a:lstStyle/>
          <a:p>
            <a:r>
              <a:rPr lang="ja-JP" altLang="en-US" sz="160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　相手側の操作方法　</a:t>
            </a:r>
            <a:endParaRPr lang="ja-JP" altLang="en-US" sz="1600">
              <a:solidFill>
                <a:schemeClr val="bg1"/>
              </a:solidFill>
              <a:latin typeface="BIZ UDPゴシック" panose="020B0400000000000000" pitchFamily="50" charset="-128"/>
              <a:ea typeface="BIZ UDPゴシック" panose="020B0400000000000000" pitchFamily="50" charset="-128"/>
            </a:endParaRPr>
          </a:p>
        </p:txBody>
      </p:sp>
      <p:grpSp>
        <p:nvGrpSpPr>
          <p:cNvPr id="7" name="図形グループ 2" descr="QRコードを読み取った画面の画像"/>
          <p:cNvGrpSpPr>
            <a:grpSpLocks noChangeAspect="1"/>
          </p:cNvGrpSpPr>
          <p:nvPr/>
        </p:nvGrpSpPr>
        <p:grpSpPr>
          <a:xfrm>
            <a:off x="5724525" y="2492375"/>
            <a:ext cx="2109305" cy="3924300"/>
            <a:chOff x="2646158" y="2718797"/>
            <a:chExt cx="2030027" cy="3776805"/>
          </a:xfrm>
        </p:grpSpPr>
        <p:pic>
          <p:nvPicPr>
            <p:cNvPr id="74" name="図 73">
              <a:extLst>
                <a:ext uri="{FF2B5EF4-FFF2-40B4-BE49-F238E27FC236}">
                  <a16:creationId xmlns:a16="http://schemas.microsoft.com/office/drawing/2014/main" id="{A3A11FFE-6F23-4B03-AB61-1E01E166B1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6977"/>
            <a:stretch/>
          </p:blipFill>
          <p:spPr>
            <a:xfrm>
              <a:off x="2646158" y="2718797"/>
              <a:ext cx="2030027" cy="3776805"/>
            </a:xfrm>
            <a:prstGeom prst="rect">
              <a:avLst/>
            </a:prstGeom>
            <a:ln w="9525">
              <a:solidFill>
                <a:schemeClr val="tx1">
                  <a:lumMod val="50000"/>
                  <a:lumOff val="50000"/>
                </a:schemeClr>
              </a:solidFill>
            </a:ln>
          </p:spPr>
        </p:pic>
        <p:pic>
          <p:nvPicPr>
            <p:cNvPr id="75" name="図 74">
              <a:extLst>
                <a:ext uri="{FF2B5EF4-FFF2-40B4-BE49-F238E27FC236}">
                  <a16:creationId xmlns:a16="http://schemas.microsoft.com/office/drawing/2014/main" id="{369C198B-D66F-491B-8CC4-579883CC7733}"/>
                </a:ext>
              </a:extLst>
            </p:cNvPr>
            <p:cNvPicPr>
              <a:picLocks noChangeAspect="1"/>
            </p:cNvPicPr>
            <p:nvPr/>
          </p:nvPicPr>
          <p:blipFill>
            <a:blip r:embed="rId8"/>
            <a:stretch>
              <a:fillRect/>
            </a:stretch>
          </p:blipFill>
          <p:spPr>
            <a:xfrm>
              <a:off x="3086149" y="3507754"/>
              <a:ext cx="1150620" cy="1149096"/>
            </a:xfrm>
            <a:prstGeom prst="rect">
              <a:avLst/>
            </a:prstGeom>
          </p:spPr>
        </p:pic>
      </p:grpSp>
      <p:sp>
        <p:nvSpPr>
          <p:cNvPr id="49" name="テキスト ボックス 48">
            <a:extLst>
              <a:ext uri="{FF2B5EF4-FFF2-40B4-BE49-F238E27FC236}">
                <a16:creationId xmlns:a16="http://schemas.microsoft.com/office/drawing/2014/main" id="{6A013054-7987-46D2-89A9-B09248912486}"/>
              </a:ext>
            </a:extLst>
          </p:cNvPr>
          <p:cNvSpPr txBox="1"/>
          <p:nvPr/>
        </p:nvSpPr>
        <p:spPr>
          <a:xfrm>
            <a:off x="5724525" y="1599554"/>
            <a:ext cx="3362609"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メイリオ" panose="020B0604030504040204" pitchFamily="50" charset="-128"/>
              </a:rPr>
              <a:t>相手は、自分が表示した</a:t>
            </a:r>
            <a:endParaRPr lang="en-US" altLang="ja-JP" dirty="0">
              <a:latin typeface="BIZ UDPゴシック" panose="020B0400000000000000" pitchFamily="50" charset="-128"/>
              <a:ea typeface="BIZ UDPゴシック" panose="020B0400000000000000" pitchFamily="50" charset="-128"/>
              <a:cs typeface="メイリオ" panose="020B0604030504040204" pitchFamily="50" charset="-128"/>
            </a:endParaRPr>
          </a:p>
          <a:p>
            <a:pPr>
              <a:lnSpc>
                <a:spcPct val="130000"/>
              </a:lnSpc>
            </a:pPr>
            <a:r>
              <a:rPr lang="en-US" altLang="ja-JP" dirty="0">
                <a:latin typeface="BIZ UDPゴシック" panose="020B0400000000000000" pitchFamily="50" charset="-128"/>
                <a:ea typeface="BIZ UDPゴシック" panose="020B0400000000000000" pitchFamily="50" charset="-128"/>
                <a:cs typeface="メイリオ" panose="020B0604030504040204" pitchFamily="50" charset="-128"/>
              </a:rPr>
              <a:t>QR</a:t>
            </a:r>
            <a:r>
              <a:rPr lang="ja-JP" altLang="en-US" dirty="0">
                <a:latin typeface="BIZ UDPゴシック" panose="020B0400000000000000" pitchFamily="50" charset="-128"/>
                <a:ea typeface="BIZ UDPゴシック" panose="020B0400000000000000" pitchFamily="50" charset="-128"/>
                <a:cs typeface="メイリオ" panose="020B0604030504040204" pitchFamily="50" charset="-128"/>
              </a:rPr>
              <a:t>コードを読み取ります</a:t>
            </a:r>
            <a:endParaRPr lang="ja-JP" altLang="en-US" dirty="0">
              <a:latin typeface="BIZ UDPゴシック" panose="020B0400000000000000" pitchFamily="50" charset="-128"/>
              <a:ea typeface="BIZ UDPゴシック" panose="020B0400000000000000" pitchFamily="50" charset="-128"/>
            </a:endParaRPr>
          </a:p>
        </p:txBody>
      </p:sp>
      <p:sp>
        <p:nvSpPr>
          <p:cNvPr id="12" name="四角形: 角を丸くする 11">
            <a:extLst>
              <a:ext uri="{FF2B5EF4-FFF2-40B4-BE49-F238E27FC236}">
                <a16:creationId xmlns:a16="http://schemas.microsoft.com/office/drawing/2014/main" id="{E89CB803-0A99-9B86-0624-A176B7C85410}"/>
              </a:ext>
            </a:extLst>
          </p:cNvPr>
          <p:cNvSpPr/>
          <p:nvPr/>
        </p:nvSpPr>
        <p:spPr>
          <a:xfrm>
            <a:off x="5782943" y="2879475"/>
            <a:ext cx="2032978" cy="1964058"/>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7B806EFE-B152-C73B-EC0C-C4AB17D4C3B8}"/>
              </a:ext>
            </a:extLst>
          </p:cNvPr>
          <p:cNvSpPr txBox="1"/>
          <p:nvPr/>
        </p:nvSpPr>
        <p:spPr>
          <a:xfrm>
            <a:off x="718888" y="1592263"/>
            <a:ext cx="540000" cy="486287"/>
          </a:xfrm>
          <a:prstGeom prst="rect">
            <a:avLst/>
          </a:prstGeom>
          <a:noFill/>
        </p:spPr>
        <p:txBody>
          <a:bodyPr wrap="square" rtlCol="0">
            <a:spAutoFit/>
          </a:bodyPr>
          <a:lstStyle/>
          <a:p>
            <a:pPr>
              <a:lnSpc>
                <a:spcPct val="80000"/>
              </a:lnSpc>
            </a:pPr>
            <a:r>
              <a:rPr lang="ja-JP" altLang="en-US" sz="3200" b="1" dirty="0">
                <a:solidFill>
                  <a:srgbClr val="4472C4"/>
                </a:solidFill>
                <a:latin typeface="BIZ UDPゴシック" panose="020B0400000000000000" pitchFamily="50" charset="-128"/>
                <a:ea typeface="BIZ UDPゴシック" panose="020B0400000000000000" pitchFamily="50" charset="-128"/>
                <a:cs typeface="Meiryo" charset="-128"/>
              </a:rPr>
              <a:t>❸</a:t>
            </a:r>
            <a:endParaRPr lang="en-US" altLang="ja-JP" sz="3200" b="1"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15" name="テキスト ボックス 14">
            <a:extLst>
              <a:ext uri="{FF2B5EF4-FFF2-40B4-BE49-F238E27FC236}">
                <a16:creationId xmlns:a16="http://schemas.microsoft.com/office/drawing/2014/main" id="{5DB3F1FB-C672-A051-ACA6-7FCBE271D2B2}"/>
              </a:ext>
            </a:extLst>
          </p:cNvPr>
          <p:cNvSpPr txBox="1"/>
          <p:nvPr/>
        </p:nvSpPr>
        <p:spPr>
          <a:xfrm>
            <a:off x="5206144" y="1615887"/>
            <a:ext cx="540000" cy="486287"/>
          </a:xfrm>
          <a:prstGeom prst="rect">
            <a:avLst/>
          </a:prstGeom>
          <a:noFill/>
        </p:spPr>
        <p:txBody>
          <a:bodyPr wrap="square" rtlCol="0">
            <a:spAutoFit/>
          </a:bodyPr>
          <a:lstStyle/>
          <a:p>
            <a:pPr>
              <a:lnSpc>
                <a:spcPct val="80000"/>
              </a:lnSpc>
            </a:pPr>
            <a:r>
              <a:rPr lang="ja-JP" altLang="en-US" sz="3200" b="1" dirty="0">
                <a:solidFill>
                  <a:srgbClr val="4472C4"/>
                </a:solidFill>
                <a:latin typeface="BIZ UDPゴシック" panose="020B0400000000000000" pitchFamily="50" charset="-128"/>
                <a:ea typeface="BIZ UDPゴシック" panose="020B0400000000000000" pitchFamily="50" charset="-128"/>
                <a:cs typeface="Meiryo" charset="-128"/>
              </a:rPr>
              <a:t>❹</a:t>
            </a:r>
            <a:endParaRPr lang="en-US" altLang="ja-JP" sz="3200" b="1"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16" name="Slide Number Placeholder 5">
            <a:extLst>
              <a:ext uri="{FF2B5EF4-FFF2-40B4-BE49-F238E27FC236}">
                <a16:creationId xmlns:a16="http://schemas.microsoft.com/office/drawing/2014/main" id="{ECE26586-9C13-93A0-11F7-569E9E3E18EC}"/>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1</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3" name="四角形: 角を丸くする 2">
            <a:extLst>
              <a:ext uri="{FF2B5EF4-FFF2-40B4-BE49-F238E27FC236}">
                <a16:creationId xmlns:a16="http://schemas.microsoft.com/office/drawing/2014/main" id="{D3A83D0E-21E9-2315-E866-52BA6959C6A3}"/>
              </a:ext>
            </a:extLst>
          </p:cNvPr>
          <p:cNvSpPr/>
          <p:nvPr/>
        </p:nvSpPr>
        <p:spPr>
          <a:xfrm>
            <a:off x="1883107" y="4917658"/>
            <a:ext cx="888968" cy="311957"/>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308703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アプリケーション&#10;&#10;自動的に生成された説明">
            <a:extLst>
              <a:ext uri="{FF2B5EF4-FFF2-40B4-BE49-F238E27FC236}">
                <a16:creationId xmlns:a16="http://schemas.microsoft.com/office/drawing/2014/main" id="{C3908B39-1E9A-9A84-A353-F1B21BD1A499}"/>
              </a:ext>
            </a:extLst>
          </p:cNvPr>
          <p:cNvPicPr>
            <a:picLocks noChangeAspect="1"/>
          </p:cNvPicPr>
          <p:nvPr/>
        </p:nvPicPr>
        <p:blipFill>
          <a:blip r:embed="rId4"/>
          <a:stretch>
            <a:fillRect/>
          </a:stretch>
        </p:blipFill>
        <p:spPr>
          <a:xfrm>
            <a:off x="3633703" y="2482850"/>
            <a:ext cx="2042180" cy="3876539"/>
          </a:xfrm>
          <a:prstGeom prst="rect">
            <a:avLst/>
          </a:prstGeom>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5" name="タイトル 1"/>
          <p:cNvSpPr>
            <a:spLocks noGrp="1"/>
          </p:cNvSpPr>
          <p:nvPr>
            <p:ph type="ctrTitle"/>
          </p:nvPr>
        </p:nvSpPr>
        <p:spPr/>
        <p:txBody>
          <a:bodyPr vert="horz">
            <a:noAutofit/>
          </a:bodyPr>
          <a:lstStyle/>
          <a:p>
            <a:pPr>
              <a:lnSpc>
                <a:spcPct val="100000"/>
              </a:lnSpc>
            </a:pPr>
            <a:r>
              <a:rPr kumimoji="0" lang="en-US" altLang="ja-JP" kern="0"/>
              <a:t>QR</a:t>
            </a:r>
            <a:r>
              <a:rPr kumimoji="0" lang="ja-JP" altLang="en-US" kern="0"/>
              <a:t>コードを使った友だちの追加</a:t>
            </a:r>
          </a:p>
        </p:txBody>
      </p:sp>
      <p:sp>
        <p:nvSpPr>
          <p:cNvPr id="2" name="タイトル 1">
            <a:extLst>
              <a:ext uri="{FF2B5EF4-FFF2-40B4-BE49-F238E27FC236}">
                <a16:creationId xmlns:a16="http://schemas.microsoft.com/office/drawing/2014/main" id="{C3907C88-5325-DE59-0D2D-C1E8FF5EDA11}"/>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a:solidFill>
                  <a:sysClr val="windowText" lastClr="000000"/>
                </a:solidFill>
              </a:rPr>
              <a:t>２</a:t>
            </a:r>
            <a:r>
              <a:rPr lang="en-US" altLang="ja-JP">
                <a:solidFill>
                  <a:sysClr val="windowText" lastClr="000000"/>
                </a:solidFill>
              </a:rPr>
              <a:t>-A</a:t>
            </a:r>
            <a:endParaRPr kumimoji="0" lang="ja-JP" altLang="en-US" kern="0">
              <a:solidFill>
                <a:sysClr val="windowText" lastClr="000000"/>
              </a:solidFill>
            </a:endParaRPr>
          </a:p>
        </p:txBody>
      </p:sp>
      <p:sp>
        <p:nvSpPr>
          <p:cNvPr id="9" name="字幕 14">
            <a:extLst>
              <a:ext uri="{FF2B5EF4-FFF2-40B4-BE49-F238E27FC236}">
                <a16:creationId xmlns:a16="http://schemas.microsoft.com/office/drawing/2014/main" id="{33BEA6B9-F66D-B55C-B7C1-E905D49CC379}"/>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QR</a:t>
            </a:r>
            <a:r>
              <a:rPr lang="ja-JP" altLang="en-US" sz="2200" dirty="0">
                <a:latin typeface="BIZ UDPゴシック" panose="020B0400000000000000" pitchFamily="50" charset="-128"/>
                <a:ea typeface="BIZ UDPゴシック" panose="020B0400000000000000" pitchFamily="50" charset="-128"/>
              </a:rPr>
              <a:t>コードを使って友だちの追加をしましょう</a:t>
            </a:r>
          </a:p>
        </p:txBody>
      </p:sp>
      <p:sp>
        <p:nvSpPr>
          <p:cNvPr id="4" name="四角形: 角を丸くする 3">
            <a:extLst>
              <a:ext uri="{FF2B5EF4-FFF2-40B4-BE49-F238E27FC236}">
                <a16:creationId xmlns:a16="http://schemas.microsoft.com/office/drawing/2014/main" id="{5487FEC5-1975-FC19-216C-D16B59CCB778}"/>
              </a:ext>
            </a:extLst>
          </p:cNvPr>
          <p:cNvSpPr/>
          <p:nvPr/>
        </p:nvSpPr>
        <p:spPr>
          <a:xfrm>
            <a:off x="3855134" y="5522077"/>
            <a:ext cx="480219" cy="488052"/>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FC8198F3-96A8-0011-1A85-E1ADCBDB8C83}"/>
              </a:ext>
            </a:extLst>
          </p:cNvPr>
          <p:cNvSpPr txBox="1"/>
          <p:nvPr/>
        </p:nvSpPr>
        <p:spPr>
          <a:xfrm>
            <a:off x="6785061" y="295576"/>
            <a:ext cx="1932496" cy="376984"/>
          </a:xfrm>
          <a:prstGeom prst="roundRect">
            <a:avLst/>
          </a:prstGeom>
          <a:solidFill>
            <a:schemeClr val="accent1"/>
          </a:solidFill>
        </p:spPr>
        <p:txBody>
          <a:bodyPr wrap="none" lIns="0" tIns="46800" rIns="0" bIns="46800" anchor="ctr">
            <a:spAutoFit/>
          </a:bodyPr>
          <a:lstStyle/>
          <a:p>
            <a:r>
              <a:rPr lang="ja-JP" altLang="en-US" sz="160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　相手側の操作方法　</a:t>
            </a:r>
            <a:endParaRPr lang="ja-JP" altLang="en-US" sz="1600">
              <a:solidFill>
                <a:schemeClr val="bg1"/>
              </a:solidFill>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47698672-73F4-4FDC-6F18-1B16292A9C05}"/>
              </a:ext>
            </a:extLst>
          </p:cNvPr>
          <p:cNvSpPr txBox="1"/>
          <p:nvPr/>
        </p:nvSpPr>
        <p:spPr>
          <a:xfrm>
            <a:off x="3625788" y="1599510"/>
            <a:ext cx="3294760" cy="755720"/>
          </a:xfrm>
          <a:prstGeom prst="rect">
            <a:avLst/>
          </a:prstGeom>
          <a:noFill/>
        </p:spPr>
        <p:txBody>
          <a:bodyPr wrap="square" rtlCol="0">
            <a:spAutoFit/>
          </a:bodyPr>
          <a:lstStyle/>
          <a:p>
            <a:pPr>
              <a:lnSpc>
                <a:spcPct val="130000"/>
              </a:lnSpc>
            </a:pPr>
            <a:r>
              <a:rPr lang="en-US" altLang="ja-JP" spc="6" dirty="0">
                <a:latin typeface="BIZ UDPゴシック" panose="020B0400000000000000" pitchFamily="50" charset="-128"/>
                <a:ea typeface="BIZ UDPゴシック" panose="020B0400000000000000" pitchFamily="50" charset="-128"/>
                <a:cs typeface="AoyagiKouzanFontT"/>
              </a:rPr>
              <a:t> ｢</a:t>
            </a:r>
            <a:r>
              <a:rPr lang="ja-JP" altLang="en-US" dirty="0">
                <a:latin typeface="BIZ UDPゴシック" panose="020B0400000000000000" pitchFamily="50" charset="-128"/>
                <a:ea typeface="BIZ UDPゴシック" panose="020B0400000000000000" pitchFamily="50" charset="-128"/>
              </a:rPr>
              <a:t>追加</a:t>
            </a:r>
            <a:r>
              <a:rPr lang="en-US" altLang="ja-JP" dirty="0">
                <a:latin typeface="BIZ UDPゴシック" panose="020B0400000000000000" pitchFamily="50" charset="-128"/>
                <a:ea typeface="BIZ UDPゴシック" panose="020B0400000000000000" pitchFamily="50" charset="-128"/>
                <a:cs typeface="AoyagiKouzanFontT"/>
              </a:rPr>
              <a:t>｣</a:t>
            </a:r>
            <a:r>
              <a:rPr lang="ja-JP" altLang="en-US" spc="22" dirty="0">
                <a:latin typeface="BIZ UDPゴシック" panose="020B0400000000000000" pitchFamily="50" charset="-128"/>
                <a:ea typeface="BIZ UDPゴシック" panose="020B0400000000000000" pitchFamily="50" charset="-128"/>
                <a:cs typeface="AoyagiKouzanFontT"/>
              </a:rPr>
              <a:t>を押すと</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メイリオ" panose="020B0604030504040204" pitchFamily="50" charset="-128"/>
              </a:rPr>
              <a:t> 友だちに追加されます</a:t>
            </a:r>
            <a:endParaRPr lang="ja-JP" altLang="en-US" dirty="0">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9D585E48-EE63-C483-2652-7BACFEB8FCD2}"/>
              </a:ext>
            </a:extLst>
          </p:cNvPr>
          <p:cNvSpPr txBox="1"/>
          <p:nvPr/>
        </p:nvSpPr>
        <p:spPr>
          <a:xfrm>
            <a:off x="3067436" y="1592263"/>
            <a:ext cx="540000" cy="486287"/>
          </a:xfrm>
          <a:prstGeom prst="rect">
            <a:avLst/>
          </a:prstGeom>
          <a:noFill/>
        </p:spPr>
        <p:txBody>
          <a:bodyPr wrap="square" rtlCol="0">
            <a:spAutoFit/>
          </a:bodyPr>
          <a:lstStyle/>
          <a:p>
            <a:pPr>
              <a:lnSpc>
                <a:spcPct val="80000"/>
              </a:lnSpc>
            </a:pPr>
            <a:r>
              <a:rPr lang="ja-JP" altLang="en-US" sz="3200" b="1" dirty="0">
                <a:solidFill>
                  <a:srgbClr val="4472C4"/>
                </a:solidFill>
                <a:latin typeface="BIZ UDPゴシック" panose="020B0400000000000000" pitchFamily="50" charset="-128"/>
                <a:ea typeface="BIZ UDPゴシック" panose="020B0400000000000000" pitchFamily="50" charset="-128"/>
                <a:cs typeface="Meiryo" charset="-128"/>
              </a:rPr>
              <a:t>❺</a:t>
            </a:r>
            <a:endParaRPr lang="en-US" altLang="ja-JP" sz="3200" b="1"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13" name="Slide Number Placeholder 5">
            <a:extLst>
              <a:ext uri="{FF2B5EF4-FFF2-40B4-BE49-F238E27FC236}">
                <a16:creationId xmlns:a16="http://schemas.microsoft.com/office/drawing/2014/main" id="{9F6EB472-760C-77DB-3599-A4CDA7AF50A8}"/>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2</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4089664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テキスト ボックス 33">
            <a:extLst>
              <a:ext uri="{FF2B5EF4-FFF2-40B4-BE49-F238E27FC236}">
                <a16:creationId xmlns:a16="http://schemas.microsoft.com/office/drawing/2014/main" id="{EC616608-53A9-621B-63BC-BD94B025CAE7}"/>
              </a:ext>
            </a:extLst>
          </p:cNvPr>
          <p:cNvSpPr txBox="1"/>
          <p:nvPr/>
        </p:nvSpPr>
        <p:spPr>
          <a:xfrm>
            <a:off x="5723742" y="1561441"/>
            <a:ext cx="2897604" cy="395621"/>
          </a:xfrm>
          <a:prstGeom prst="rect">
            <a:avLst/>
          </a:prstGeom>
          <a:noFill/>
        </p:spPr>
        <p:txBody>
          <a:bodyPr wrap="square" rtlCol="0">
            <a:spAutoFit/>
          </a:bodyPr>
          <a:lstStyle/>
          <a:p>
            <a:pPr>
              <a:lnSpc>
                <a:spcPct val="130000"/>
              </a:lnSpc>
            </a:pPr>
            <a:r>
              <a:rPr lang="ja-JP" altLang="en-US" spc="-16" dirty="0">
                <a:latin typeface="BIZ UDPゴシック" panose="020B0400000000000000" pitchFamily="50" charset="-128"/>
                <a:ea typeface="BIZ UDPゴシック" panose="020B0400000000000000" pitchFamily="50" charset="-128"/>
                <a:cs typeface="AoyagiKouzanFontT"/>
              </a:rPr>
              <a:t>招待       を押します</a:t>
            </a:r>
            <a:endParaRPr lang="ja-JP" altLang="en-US" dirty="0">
              <a:latin typeface="BIZ UDPゴシック" panose="020B0400000000000000" pitchFamily="50" charset="-128"/>
              <a:ea typeface="BIZ UDPゴシック" panose="020B0400000000000000" pitchFamily="50" charset="-128"/>
            </a:endParaRP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5" name="タイトル 1"/>
          <p:cNvSpPr>
            <a:spLocks noGrp="1"/>
          </p:cNvSpPr>
          <p:nvPr>
            <p:ph type="ctrTitle"/>
          </p:nvPr>
        </p:nvSpPr>
        <p:spPr/>
        <p:txBody>
          <a:bodyPr vert="horz">
            <a:noAutofit/>
          </a:bodyPr>
          <a:lstStyle/>
          <a:p>
            <a:pPr>
              <a:lnSpc>
                <a:spcPct val="100000"/>
              </a:lnSpc>
            </a:pPr>
            <a:r>
              <a:rPr kumimoji="0" lang="ja-JP" altLang="en-US" kern="0"/>
              <a:t>メールを使って友だちに追加する方法</a:t>
            </a:r>
          </a:p>
        </p:txBody>
      </p:sp>
      <p:sp>
        <p:nvSpPr>
          <p:cNvPr id="5" name="タイトル 1">
            <a:extLst>
              <a:ext uri="{FF2B5EF4-FFF2-40B4-BE49-F238E27FC236}">
                <a16:creationId xmlns:a16="http://schemas.microsoft.com/office/drawing/2014/main" id="{26C959CD-1FB0-AF82-EF78-2F94EF4970A3}"/>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a:solidFill>
                  <a:sysClr val="windowText" lastClr="000000"/>
                </a:solidFill>
              </a:rPr>
              <a:t>２</a:t>
            </a:r>
            <a:r>
              <a:rPr lang="en-US" altLang="ja-JP">
                <a:solidFill>
                  <a:sysClr val="windowText" lastClr="000000"/>
                </a:solidFill>
              </a:rPr>
              <a:t>-B</a:t>
            </a:r>
            <a:endParaRPr kumimoji="0" lang="ja-JP" altLang="en-US" kern="0">
              <a:solidFill>
                <a:sysClr val="windowText" lastClr="000000"/>
              </a:solidFill>
            </a:endParaRPr>
          </a:p>
        </p:txBody>
      </p:sp>
      <p:sp>
        <p:nvSpPr>
          <p:cNvPr id="30" name="字幕 14">
            <a:extLst>
              <a:ext uri="{FF2B5EF4-FFF2-40B4-BE49-F238E27FC236}">
                <a16:creationId xmlns:a16="http://schemas.microsoft.com/office/drawing/2014/main" id="{94963DF6-D80A-2475-583D-4342FF6D77B5}"/>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メールで</a:t>
            </a:r>
            <a:r>
              <a:rPr lang="en-US" altLang="ja-JP" sz="2200" dirty="0">
                <a:latin typeface="BIZ UDPゴシック" panose="020B0400000000000000" pitchFamily="50" charset="-128"/>
                <a:ea typeface="BIZ UDPゴシック" panose="020B0400000000000000" pitchFamily="50" charset="-128"/>
              </a:rPr>
              <a:t>LINE</a:t>
            </a:r>
            <a:r>
              <a:rPr lang="ja-JP" altLang="en-US" sz="2200" dirty="0">
                <a:latin typeface="BIZ UDPゴシック" panose="020B0400000000000000" pitchFamily="50" charset="-128"/>
                <a:ea typeface="BIZ UDPゴシック" panose="020B0400000000000000" pitchFamily="50" charset="-128"/>
              </a:rPr>
              <a:t>の「友だち」を追加する方法です</a:t>
            </a:r>
          </a:p>
        </p:txBody>
      </p:sp>
      <p:pic>
        <p:nvPicPr>
          <p:cNvPr id="4" name="図 3">
            <a:extLst>
              <a:ext uri="{FF2B5EF4-FFF2-40B4-BE49-F238E27FC236}">
                <a16:creationId xmlns:a16="http://schemas.microsoft.com/office/drawing/2014/main" id="{A17D6EB4-C96D-E71B-EEC7-6B890BBB99AC}"/>
              </a:ext>
            </a:extLst>
          </p:cNvPr>
          <p:cNvPicPr>
            <a:picLocks noChangeAspect="1"/>
          </p:cNvPicPr>
          <p:nvPr/>
        </p:nvPicPr>
        <p:blipFill>
          <a:blip r:embed="rId6"/>
          <a:stretch>
            <a:fillRect/>
          </a:stretch>
        </p:blipFill>
        <p:spPr>
          <a:xfrm>
            <a:off x="5746143" y="2492375"/>
            <a:ext cx="1796031" cy="2749738"/>
          </a:xfrm>
          <a:prstGeom prst="rect">
            <a:avLst/>
          </a:prstGeom>
        </p:spPr>
      </p:pic>
      <p:pic>
        <p:nvPicPr>
          <p:cNvPr id="11" name="図 10" descr="「LINE」のホーム画面の画像">
            <a:extLst>
              <a:ext uri="{FF2B5EF4-FFF2-40B4-BE49-F238E27FC236}">
                <a16:creationId xmlns:a16="http://schemas.microsoft.com/office/drawing/2014/main" id="{568BFF93-B41B-9B16-3FBF-7F145EF531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1014" y="2523164"/>
            <a:ext cx="1945781" cy="3893511"/>
          </a:xfrm>
          <a:prstGeom prst="rect">
            <a:avLst/>
          </a:prstGeom>
          <a:ln w="9525">
            <a:solidFill>
              <a:schemeClr val="tx1">
                <a:lumMod val="50000"/>
                <a:lumOff val="50000"/>
              </a:schemeClr>
            </a:solidFill>
          </a:ln>
        </p:spPr>
      </p:pic>
      <p:sp>
        <p:nvSpPr>
          <p:cNvPr id="14" name="テキスト ボックス 13">
            <a:extLst>
              <a:ext uri="{FF2B5EF4-FFF2-40B4-BE49-F238E27FC236}">
                <a16:creationId xmlns:a16="http://schemas.microsoft.com/office/drawing/2014/main" id="{9C33049F-4E46-3551-51AB-725ABBCDC76F}"/>
              </a:ext>
            </a:extLst>
          </p:cNvPr>
          <p:cNvSpPr txBox="1"/>
          <p:nvPr/>
        </p:nvSpPr>
        <p:spPr>
          <a:xfrm>
            <a:off x="718888" y="1592263"/>
            <a:ext cx="540000" cy="486287"/>
          </a:xfrm>
          <a:prstGeom prst="rect">
            <a:avLst/>
          </a:prstGeom>
          <a:noFill/>
        </p:spPr>
        <p:txBody>
          <a:bodyPr wrap="square" rtlCol="0">
            <a:spAutoFit/>
          </a:bodyPr>
          <a:lstStyle/>
          <a:p>
            <a:pPr>
              <a:lnSpc>
                <a:spcPct val="80000"/>
              </a:lnSpc>
            </a:pPr>
            <a:r>
              <a:rPr lang="ja-JP" altLang="en-US" sz="3200" b="1" dirty="0">
                <a:solidFill>
                  <a:srgbClr val="4472C4"/>
                </a:solidFill>
                <a:latin typeface="BIZ UDPゴシック" panose="020B0400000000000000" pitchFamily="50" charset="-128"/>
                <a:ea typeface="BIZ UDPゴシック" panose="020B0400000000000000" pitchFamily="50" charset="-128"/>
                <a:cs typeface="Meiryo" charset="-128"/>
              </a:rPr>
              <a:t>❶</a:t>
            </a:r>
            <a:endParaRPr lang="en-US" altLang="ja-JP" sz="3200" b="1"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15" name="テキスト ボックス 14">
            <a:extLst>
              <a:ext uri="{FF2B5EF4-FFF2-40B4-BE49-F238E27FC236}">
                <a16:creationId xmlns:a16="http://schemas.microsoft.com/office/drawing/2014/main" id="{ED208283-E643-BD7D-A79E-B0AF41BC00B7}"/>
              </a:ext>
            </a:extLst>
          </p:cNvPr>
          <p:cNvSpPr txBox="1"/>
          <p:nvPr/>
        </p:nvSpPr>
        <p:spPr>
          <a:xfrm>
            <a:off x="5206144" y="1615887"/>
            <a:ext cx="540000" cy="486287"/>
          </a:xfrm>
          <a:prstGeom prst="rect">
            <a:avLst/>
          </a:prstGeom>
          <a:noFill/>
        </p:spPr>
        <p:txBody>
          <a:bodyPr wrap="square" rtlCol="0">
            <a:spAutoFit/>
          </a:bodyPr>
          <a:lstStyle/>
          <a:p>
            <a:pPr>
              <a:lnSpc>
                <a:spcPct val="80000"/>
              </a:lnSpc>
            </a:pPr>
            <a:r>
              <a:rPr lang="ja-JP" altLang="en-US" sz="3200" b="1" dirty="0">
                <a:solidFill>
                  <a:srgbClr val="4472C4"/>
                </a:solidFill>
                <a:latin typeface="BIZ UDPゴシック" panose="020B0400000000000000" pitchFamily="50" charset="-128"/>
                <a:ea typeface="BIZ UDPゴシック" panose="020B0400000000000000" pitchFamily="50" charset="-128"/>
                <a:cs typeface="Meiryo" charset="-128"/>
              </a:rPr>
              <a:t>❷</a:t>
            </a:r>
            <a:endParaRPr lang="en-US" altLang="ja-JP" sz="3200" b="1"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16" name="テキスト ボックス 15">
            <a:extLst>
              <a:ext uri="{FF2B5EF4-FFF2-40B4-BE49-F238E27FC236}">
                <a16:creationId xmlns:a16="http://schemas.microsoft.com/office/drawing/2014/main" id="{0401262A-52DF-CFB7-85D0-0F76041FD323}"/>
              </a:ext>
            </a:extLst>
          </p:cNvPr>
          <p:cNvSpPr txBox="1"/>
          <p:nvPr/>
        </p:nvSpPr>
        <p:spPr>
          <a:xfrm>
            <a:off x="1258888" y="1580103"/>
            <a:ext cx="3313112" cy="1115818"/>
          </a:xfrm>
          <a:prstGeom prst="rect">
            <a:avLst/>
          </a:prstGeom>
          <a:noFill/>
        </p:spPr>
        <p:txBody>
          <a:bodyPr wrap="square" rtlCol="0">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cs typeface="メイリオ" panose="020B0604030504040204" pitchFamily="50" charset="-128"/>
              </a:rPr>
              <a:t>LINE</a:t>
            </a:r>
            <a:r>
              <a:rPr lang="ja-JP" altLang="en-US" dirty="0">
                <a:latin typeface="BIZ UDPゴシック" panose="020B0400000000000000" pitchFamily="50" charset="-128"/>
                <a:ea typeface="BIZ UDPゴシック" panose="020B0400000000000000" pitchFamily="50" charset="-128"/>
                <a:cs typeface="メイリオ" panose="020B0604030504040204" pitchFamily="50" charset="-128"/>
              </a:rPr>
              <a:t>を起動し、右上の</a:t>
            </a:r>
            <a:endParaRPr lang="en-US" altLang="ja-JP" dirty="0">
              <a:latin typeface="BIZ UDPゴシック" panose="020B0400000000000000" pitchFamily="50" charset="-128"/>
              <a:ea typeface="BIZ UDPゴシック" panose="020B0400000000000000" pitchFamily="50" charset="-128"/>
              <a:cs typeface="メイリオ" panose="020B0604030504040204"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メイリオ" panose="020B0604030504040204" pitchFamily="50" charset="-128"/>
              </a:rPr>
              <a:t>　　　　を押します</a:t>
            </a:r>
            <a:endParaRPr lang="ja-JP" altLang="en-US" dirty="0">
              <a:latin typeface="BIZ UDPゴシック" panose="020B0400000000000000" pitchFamily="50" charset="-128"/>
              <a:ea typeface="BIZ UDPゴシック" panose="020B0400000000000000" pitchFamily="50" charset="-128"/>
            </a:endParaRPr>
          </a:p>
          <a:p>
            <a:pPr>
              <a:lnSpc>
                <a:spcPct val="130000"/>
              </a:lnSpc>
            </a:pPr>
            <a:endParaRPr lang="ja-JP" altLang="en-US" dirty="0">
              <a:latin typeface="BIZ UDPゴシック" panose="020B0400000000000000" pitchFamily="50" charset="-128"/>
              <a:ea typeface="BIZ UDPゴシック" panose="020B0400000000000000" pitchFamily="50" charset="-128"/>
            </a:endParaRPr>
          </a:p>
        </p:txBody>
      </p:sp>
      <p:pic>
        <p:nvPicPr>
          <p:cNvPr id="18" name="図 17">
            <a:extLst>
              <a:ext uri="{FF2B5EF4-FFF2-40B4-BE49-F238E27FC236}">
                <a16:creationId xmlns:a16="http://schemas.microsoft.com/office/drawing/2014/main" id="{D0AF1AB8-9DE6-FA78-FBA9-8725D4BC8F26}"/>
              </a:ext>
            </a:extLst>
          </p:cNvPr>
          <p:cNvPicPr>
            <a:picLocks noChangeAspect="1"/>
          </p:cNvPicPr>
          <p:nvPr/>
        </p:nvPicPr>
        <p:blipFill>
          <a:blip r:embed="rId8"/>
          <a:stretch>
            <a:fillRect/>
          </a:stretch>
        </p:blipFill>
        <p:spPr>
          <a:xfrm>
            <a:off x="1447453" y="2041539"/>
            <a:ext cx="380278" cy="268065"/>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pic>
      <p:sp>
        <p:nvSpPr>
          <p:cNvPr id="19" name="正方形/長方形 18">
            <a:extLst>
              <a:ext uri="{FF2B5EF4-FFF2-40B4-BE49-F238E27FC236}">
                <a16:creationId xmlns:a16="http://schemas.microsoft.com/office/drawing/2014/main" id="{B21C8CE0-A976-99AA-6EF0-F684204AD0FE}"/>
              </a:ext>
            </a:extLst>
          </p:cNvPr>
          <p:cNvSpPr/>
          <p:nvPr/>
        </p:nvSpPr>
        <p:spPr>
          <a:xfrm>
            <a:off x="1698764" y="2980906"/>
            <a:ext cx="257935" cy="83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1" name="四角形: 角を丸くする 20">
            <a:extLst>
              <a:ext uri="{FF2B5EF4-FFF2-40B4-BE49-F238E27FC236}">
                <a16:creationId xmlns:a16="http://schemas.microsoft.com/office/drawing/2014/main" id="{A095822F-B6C8-4987-446C-D52A3D6951FF}"/>
              </a:ext>
            </a:extLst>
          </p:cNvPr>
          <p:cNvSpPr/>
          <p:nvPr/>
        </p:nvSpPr>
        <p:spPr>
          <a:xfrm>
            <a:off x="2746625" y="2650098"/>
            <a:ext cx="231941" cy="228051"/>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23" name="直線矢印コネクタ 22">
            <a:extLst>
              <a:ext uri="{FF2B5EF4-FFF2-40B4-BE49-F238E27FC236}">
                <a16:creationId xmlns:a16="http://schemas.microsoft.com/office/drawing/2014/main" id="{325A51E3-F0E9-9E26-1E25-04E919F0D320}"/>
              </a:ext>
            </a:extLst>
          </p:cNvPr>
          <p:cNvCxnSpPr>
            <a:cxnSpLocks/>
          </p:cNvCxnSpPr>
          <p:nvPr/>
        </p:nvCxnSpPr>
        <p:spPr>
          <a:xfrm>
            <a:off x="4162141" y="394758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8" name="四角形: 角を丸くする 27">
            <a:extLst>
              <a:ext uri="{FF2B5EF4-FFF2-40B4-BE49-F238E27FC236}">
                <a16:creationId xmlns:a16="http://schemas.microsoft.com/office/drawing/2014/main" id="{02A005AD-A94A-1E42-ACD5-ED8152A839E5}"/>
              </a:ext>
            </a:extLst>
          </p:cNvPr>
          <p:cNvSpPr/>
          <p:nvPr/>
        </p:nvSpPr>
        <p:spPr>
          <a:xfrm>
            <a:off x="5808523" y="2774710"/>
            <a:ext cx="529782" cy="438307"/>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33" name="図 32">
            <a:extLst>
              <a:ext uri="{FF2B5EF4-FFF2-40B4-BE49-F238E27FC236}">
                <a16:creationId xmlns:a16="http://schemas.microsoft.com/office/drawing/2014/main" id="{2FD1F0BB-D474-F7C3-4C74-2E629EB7D704}"/>
              </a:ext>
            </a:extLst>
          </p:cNvPr>
          <p:cNvPicPr>
            <a:picLocks noChangeAspect="1"/>
          </p:cNvPicPr>
          <p:nvPr/>
        </p:nvPicPr>
        <p:blipFill rotWithShape="1">
          <a:blip r:embed="rId6"/>
          <a:srcRect l="11511" t="14775" r="76930" b="75740"/>
          <a:stretch/>
        </p:blipFill>
        <p:spPr>
          <a:xfrm>
            <a:off x="6358928" y="1601821"/>
            <a:ext cx="307009" cy="385659"/>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pic>
      <p:sp>
        <p:nvSpPr>
          <p:cNvPr id="35" name="Slide Number Placeholder 5">
            <a:extLst>
              <a:ext uri="{FF2B5EF4-FFF2-40B4-BE49-F238E27FC236}">
                <a16:creationId xmlns:a16="http://schemas.microsoft.com/office/drawing/2014/main" id="{BE298811-1CB0-FAE7-CC65-5DDE50F65366}"/>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3</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C30D72DD-84B4-88FC-61DE-2CD0ACEA8E99}"/>
              </a:ext>
            </a:extLst>
          </p:cNvPr>
          <p:cNvSpPr txBox="1"/>
          <p:nvPr/>
        </p:nvSpPr>
        <p:spPr>
          <a:xfrm>
            <a:off x="522654" y="6442730"/>
            <a:ext cx="8098692" cy="338554"/>
          </a:xfrm>
          <a:prstGeom prst="rect">
            <a:avLst/>
          </a:prstGeom>
          <a:noFill/>
        </p:spPr>
        <p:txBody>
          <a:bodyPr wrap="none">
            <a:spAutoFit/>
          </a:bodyPr>
          <a:lstStyle/>
          <a:p>
            <a:r>
              <a:rPr lang="en-US" altLang="ja-JP" sz="1600" kern="100" dirty="0">
                <a:solidFill>
                  <a:srgbClr val="4472C4"/>
                </a:solidFill>
                <a:latin typeface="BIZ UDPゴシック" panose="020B0400000000000000" pitchFamily="50" charset="-128"/>
                <a:ea typeface="BIZ UDPゴシック" panose="020B0400000000000000" pitchFamily="50" charset="-128"/>
                <a:cs typeface="メイリオ" panose="020B0604030504040204" pitchFamily="50" charset="-128"/>
              </a:rPr>
              <a:t>※</a:t>
            </a:r>
            <a:r>
              <a:rPr lang="ja-JP" altLang="en-US" sz="1600" kern="100" dirty="0">
                <a:solidFill>
                  <a:srgbClr val="4472C4"/>
                </a:solidFill>
                <a:latin typeface="BIZ UDPゴシック" panose="020B0400000000000000" pitchFamily="50" charset="-128"/>
                <a:ea typeface="BIZ UDPゴシック" panose="020B0400000000000000" pitchFamily="50" charset="-128"/>
                <a:cs typeface="メイリオ" panose="020B0604030504040204" pitchFamily="50" charset="-128"/>
              </a:rPr>
              <a:t>途中、通知の許可や、カメラ・写真へのアクセスの許可などを求められる場合があります</a:t>
            </a:r>
            <a:endParaRPr lang="ja-JP" altLang="en-US" sz="1600" dirty="0">
              <a:solidFill>
                <a:srgbClr val="4472C4"/>
              </a:solidFill>
              <a:latin typeface="BIZ UDPゴシック" panose="020B0400000000000000" pitchFamily="50" charset="-128"/>
              <a:ea typeface="BIZ UDPゴシック" panose="020B0400000000000000" pitchFamily="50" charset="-128"/>
            </a:endParaRPr>
          </a:p>
        </p:txBody>
      </p:sp>
      <p:sp>
        <p:nvSpPr>
          <p:cNvPr id="2" name="四角形: 角を丸くする 1">
            <a:extLst>
              <a:ext uri="{FF2B5EF4-FFF2-40B4-BE49-F238E27FC236}">
                <a16:creationId xmlns:a16="http://schemas.microsoft.com/office/drawing/2014/main" id="{ED09C4BC-28D3-E5E3-E482-2B444EE15583}"/>
              </a:ext>
            </a:extLst>
          </p:cNvPr>
          <p:cNvSpPr/>
          <p:nvPr/>
        </p:nvSpPr>
        <p:spPr>
          <a:xfrm>
            <a:off x="6338705" y="1601824"/>
            <a:ext cx="356980" cy="360000"/>
          </a:xfrm>
          <a:prstGeom prst="roundRect">
            <a:avLst>
              <a:gd name="adj" fmla="val 0"/>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四角形: 角を丸くする 5">
            <a:extLst>
              <a:ext uri="{FF2B5EF4-FFF2-40B4-BE49-F238E27FC236}">
                <a16:creationId xmlns:a16="http://schemas.microsoft.com/office/drawing/2014/main" id="{8ACBAF9F-D8DA-3208-886A-B57172D05DFE}"/>
              </a:ext>
            </a:extLst>
          </p:cNvPr>
          <p:cNvSpPr/>
          <p:nvPr/>
        </p:nvSpPr>
        <p:spPr>
          <a:xfrm>
            <a:off x="1472186" y="2019756"/>
            <a:ext cx="334361" cy="283080"/>
          </a:xfrm>
          <a:prstGeom prst="roundRect">
            <a:avLst>
              <a:gd name="adj" fmla="val 0"/>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0745346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テキスト&#10;&#10;低い精度で自動的に生成された説明">
            <a:extLst>
              <a:ext uri="{FF2B5EF4-FFF2-40B4-BE49-F238E27FC236}">
                <a16:creationId xmlns:a16="http://schemas.microsoft.com/office/drawing/2014/main" id="{CF9DCB88-BD71-0913-6477-D29DE9C4C11E}"/>
              </a:ext>
            </a:extLst>
          </p:cNvPr>
          <p:cNvPicPr>
            <a:picLocks noChangeAspect="1"/>
          </p:cNvPicPr>
          <p:nvPr/>
        </p:nvPicPr>
        <p:blipFill>
          <a:blip r:embed="rId4"/>
          <a:stretch>
            <a:fillRect/>
          </a:stretch>
        </p:blipFill>
        <p:spPr>
          <a:xfrm>
            <a:off x="5736441" y="2498129"/>
            <a:ext cx="2164101" cy="3895936"/>
          </a:xfrm>
          <a:prstGeom prst="rect">
            <a:avLst/>
          </a:prstGeom>
        </p:spPr>
      </p:pic>
      <p:sp>
        <p:nvSpPr>
          <p:cNvPr id="32" name="四角形: 角を丸くする 31">
            <a:extLst>
              <a:ext uri="{FF2B5EF4-FFF2-40B4-BE49-F238E27FC236}">
                <a16:creationId xmlns:a16="http://schemas.microsoft.com/office/drawing/2014/main" id="{EC076F6C-3DB6-D0F2-F961-72AB89AC1022}"/>
              </a:ext>
            </a:extLst>
          </p:cNvPr>
          <p:cNvSpPr/>
          <p:nvPr/>
        </p:nvSpPr>
        <p:spPr>
          <a:xfrm>
            <a:off x="1422364" y="4524065"/>
            <a:ext cx="2416955" cy="1857685"/>
          </a:xfrm>
          <a:prstGeom prst="roundRect">
            <a:avLst>
              <a:gd name="adj" fmla="val 4462"/>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9" name="図 8" descr="テキスト&#10;&#10;低い精度で自動的に生成された説明">
            <a:extLst>
              <a:ext uri="{FF2B5EF4-FFF2-40B4-BE49-F238E27FC236}">
                <a16:creationId xmlns:a16="http://schemas.microsoft.com/office/drawing/2014/main" id="{B6245BAF-3B81-6388-D281-0DB21A711D56}"/>
              </a:ext>
            </a:extLst>
          </p:cNvPr>
          <p:cNvPicPr>
            <a:picLocks noChangeAspect="1"/>
          </p:cNvPicPr>
          <p:nvPr/>
        </p:nvPicPr>
        <p:blipFill>
          <a:blip r:embed="rId5"/>
          <a:stretch>
            <a:fillRect/>
          </a:stretch>
        </p:blipFill>
        <p:spPr>
          <a:xfrm>
            <a:off x="1593283" y="4948721"/>
            <a:ext cx="2042180" cy="1316195"/>
          </a:xfrm>
          <a:prstGeom prst="rect">
            <a:avLst/>
          </a:prstGeom>
        </p:spPr>
      </p:pic>
      <p:sp>
        <p:nvSpPr>
          <p:cNvPr id="30" name="四角形: 角を丸くする 29">
            <a:extLst>
              <a:ext uri="{FF2B5EF4-FFF2-40B4-BE49-F238E27FC236}">
                <a16:creationId xmlns:a16="http://schemas.microsoft.com/office/drawing/2014/main" id="{34FE8E03-832A-88BE-9A70-BD0E93AF5D59}"/>
              </a:ext>
            </a:extLst>
          </p:cNvPr>
          <p:cNvSpPr/>
          <p:nvPr/>
        </p:nvSpPr>
        <p:spPr>
          <a:xfrm>
            <a:off x="1422364" y="2528702"/>
            <a:ext cx="2416955" cy="1836183"/>
          </a:xfrm>
          <a:prstGeom prst="roundRect">
            <a:avLst>
              <a:gd name="adj" fmla="val 4433"/>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57" name="図 56" descr="招待方法を選択する画面の画像">
            <a:extLst>
              <a:ext uri="{FF2B5EF4-FFF2-40B4-BE49-F238E27FC236}">
                <a16:creationId xmlns:a16="http://schemas.microsoft.com/office/drawing/2014/main" id="{D055A13E-434C-4842-B8D3-D749E339851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6817" b="-1"/>
          <a:stretch/>
        </p:blipFill>
        <p:spPr>
          <a:xfrm>
            <a:off x="1574386" y="3035791"/>
            <a:ext cx="2060989" cy="1216450"/>
          </a:xfrm>
          <a:prstGeom prst="rect">
            <a:avLst/>
          </a:prstGeom>
          <a:ln w="9525">
            <a:solidFill>
              <a:schemeClr val="tx1">
                <a:lumMod val="50000"/>
                <a:lumOff val="50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extLst>
              <p:ext uri="{D42A27DB-BD31-4B8C-83A1-F6EECF244321}">
                <p14:modId xmlns:p14="http://schemas.microsoft.com/office/powerpoint/2010/main" val="8899170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45" name="タイトル 1"/>
          <p:cNvSpPr>
            <a:spLocks noGrp="1"/>
          </p:cNvSpPr>
          <p:nvPr>
            <p:ph type="ctrTitle"/>
          </p:nvPr>
        </p:nvSpPr>
        <p:spPr/>
        <p:txBody>
          <a:bodyPr vert="horz">
            <a:noAutofit/>
          </a:bodyPr>
          <a:lstStyle/>
          <a:p>
            <a:pPr>
              <a:lnSpc>
                <a:spcPct val="100000"/>
              </a:lnSpc>
            </a:pPr>
            <a:r>
              <a:rPr kumimoji="0" lang="ja-JP" altLang="en-US" kern="0"/>
              <a:t>メールを使って友だちに追加する方法</a:t>
            </a:r>
          </a:p>
        </p:txBody>
      </p:sp>
      <p:sp>
        <p:nvSpPr>
          <p:cNvPr id="43" name="テキスト ボックス 42">
            <a:extLst>
              <a:ext uri="{FF2B5EF4-FFF2-40B4-BE49-F238E27FC236}">
                <a16:creationId xmlns:a16="http://schemas.microsoft.com/office/drawing/2014/main" id="{6A013054-7987-46D2-89A9-B09248912486}"/>
              </a:ext>
            </a:extLst>
          </p:cNvPr>
          <p:cNvSpPr txBox="1"/>
          <p:nvPr/>
        </p:nvSpPr>
        <p:spPr>
          <a:xfrm>
            <a:off x="5129925" y="1543815"/>
            <a:ext cx="540000" cy="584775"/>
          </a:xfrm>
          <a:prstGeom prst="rect">
            <a:avLst/>
          </a:prstGeom>
          <a:noFill/>
        </p:spPr>
        <p:txBody>
          <a:bodyPr wrap="square" rtlCol="0">
            <a:spAutoFit/>
          </a:bodyPr>
          <a:lstStyle/>
          <a:p>
            <a:r>
              <a:rPr lang="ja-JP" altLang="en-US" sz="3200">
                <a:solidFill>
                  <a:srgbClr val="4472C4"/>
                </a:solidFill>
                <a:latin typeface="BIZ UDPゴシック" panose="020B0400000000000000" pitchFamily="50" charset="-128"/>
                <a:ea typeface="BIZ UDPゴシック" panose="020B0400000000000000" pitchFamily="50" charset="-128"/>
                <a:cs typeface="Meiryo" charset="-128"/>
              </a:rPr>
              <a:t>❹</a:t>
            </a:r>
            <a:endParaRPr lang="en-US" altLang="ja-JP" sz="320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56" name="テキスト ボックス 55">
            <a:extLst>
              <a:ext uri="{FF2B5EF4-FFF2-40B4-BE49-F238E27FC236}">
                <a16:creationId xmlns:a16="http://schemas.microsoft.com/office/drawing/2014/main" id="{6A013054-7987-46D2-89A9-B09248912486}"/>
              </a:ext>
            </a:extLst>
          </p:cNvPr>
          <p:cNvSpPr txBox="1"/>
          <p:nvPr/>
        </p:nvSpPr>
        <p:spPr>
          <a:xfrm>
            <a:off x="597736" y="1524441"/>
            <a:ext cx="540000" cy="584775"/>
          </a:xfrm>
          <a:prstGeom prst="rect">
            <a:avLst/>
          </a:prstGeom>
          <a:noFill/>
        </p:spPr>
        <p:txBody>
          <a:bodyPr wrap="square" rtlCol="0">
            <a:spAutoFit/>
          </a:bodyPr>
          <a:lstStyle/>
          <a:p>
            <a:r>
              <a:rPr lang="ja-JP" altLang="en-US" sz="3200">
                <a:solidFill>
                  <a:srgbClr val="4472C4"/>
                </a:solidFill>
                <a:latin typeface="BIZ UDPゴシック" panose="020B0400000000000000" pitchFamily="50" charset="-128"/>
                <a:ea typeface="BIZ UDPゴシック" panose="020B0400000000000000" pitchFamily="50" charset="-128"/>
                <a:cs typeface="Meiryo" charset="-128"/>
              </a:rPr>
              <a:t>❸</a:t>
            </a:r>
            <a:endParaRPr lang="en-US" altLang="ja-JP" sz="320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40" name="テキスト ボックス 39">
            <a:extLst>
              <a:ext uri="{FF2B5EF4-FFF2-40B4-BE49-F238E27FC236}">
                <a16:creationId xmlns:a16="http://schemas.microsoft.com/office/drawing/2014/main" id="{1CBB8C26-CC5D-45E0-D107-20E177A97A6C}"/>
              </a:ext>
            </a:extLst>
          </p:cNvPr>
          <p:cNvSpPr txBox="1"/>
          <p:nvPr/>
        </p:nvSpPr>
        <p:spPr>
          <a:xfrm>
            <a:off x="1646774" y="2515284"/>
            <a:ext cx="1916212" cy="369332"/>
          </a:xfrm>
          <a:prstGeom prst="rect">
            <a:avLst/>
          </a:prstGeom>
          <a:noFill/>
        </p:spPr>
        <p:txBody>
          <a:bodyPr wrap="square">
            <a:spAutoFit/>
          </a:bodyPr>
          <a:lstStyle/>
          <a:p>
            <a:r>
              <a:rPr lang="en-US" altLang="ja-JP" kern="100">
                <a:solidFill>
                  <a:srgbClr val="4472C4"/>
                </a:solidFill>
                <a:latin typeface="BIZ UDPゴシック" panose="020B0400000000000000" pitchFamily="50" charset="-128"/>
                <a:ea typeface="BIZ UDPゴシック" panose="020B0400000000000000" pitchFamily="50" charset="-128"/>
                <a:cs typeface="メイリオ" panose="020B0604030504040204" pitchFamily="50" charset="-128"/>
              </a:rPr>
              <a:t>iPhone</a:t>
            </a:r>
            <a:r>
              <a:rPr lang="ja-JP" altLang="en-US" kern="100">
                <a:solidFill>
                  <a:srgbClr val="4472C4"/>
                </a:solidFill>
                <a:latin typeface="BIZ UDPゴシック" panose="020B0400000000000000" pitchFamily="50" charset="-128"/>
                <a:ea typeface="BIZ UDPゴシック" panose="020B0400000000000000" pitchFamily="50" charset="-128"/>
                <a:cs typeface="メイリオ" panose="020B0604030504040204" pitchFamily="50" charset="-128"/>
              </a:rPr>
              <a:t>の場合</a:t>
            </a:r>
            <a:endParaRPr lang="en-US" altLang="ja-JP" kern="100">
              <a:solidFill>
                <a:srgbClr val="4472C4"/>
              </a:solidFill>
              <a:latin typeface="BIZ UDPゴシック" panose="020B0400000000000000" pitchFamily="50" charset="-128"/>
              <a:ea typeface="BIZ UDPゴシック" panose="020B0400000000000000" pitchFamily="50" charset="-128"/>
              <a:cs typeface="メイリオ" panose="020B0604030504040204" pitchFamily="50" charset="-128"/>
            </a:endParaRPr>
          </a:p>
        </p:txBody>
      </p:sp>
      <p:sp>
        <p:nvSpPr>
          <p:cNvPr id="41" name="テキスト ボックス 40">
            <a:extLst>
              <a:ext uri="{FF2B5EF4-FFF2-40B4-BE49-F238E27FC236}">
                <a16:creationId xmlns:a16="http://schemas.microsoft.com/office/drawing/2014/main" id="{A957E75E-9976-6F7E-A55B-E98CC3B999A5}"/>
              </a:ext>
            </a:extLst>
          </p:cNvPr>
          <p:cNvSpPr txBox="1"/>
          <p:nvPr/>
        </p:nvSpPr>
        <p:spPr>
          <a:xfrm>
            <a:off x="1668585" y="4538258"/>
            <a:ext cx="1924512" cy="369332"/>
          </a:xfrm>
          <a:prstGeom prst="rect">
            <a:avLst/>
          </a:prstGeom>
          <a:noFill/>
        </p:spPr>
        <p:txBody>
          <a:bodyPr wrap="square">
            <a:spAutoFit/>
          </a:bodyPr>
          <a:lstStyle/>
          <a:p>
            <a:r>
              <a:rPr lang="en-US" altLang="ja-JP" kern="100">
                <a:solidFill>
                  <a:srgbClr val="4472C4"/>
                </a:solidFill>
                <a:latin typeface="BIZ UDPゴシック" panose="020B0400000000000000" pitchFamily="50" charset="-128"/>
                <a:ea typeface="BIZ UDPゴシック" panose="020B0400000000000000" pitchFamily="50" charset="-128"/>
                <a:cs typeface="メイリオ" panose="020B0604030504040204" pitchFamily="50" charset="-128"/>
              </a:rPr>
              <a:t>Android</a:t>
            </a:r>
            <a:r>
              <a:rPr lang="ja-JP" altLang="en-US" kern="100">
                <a:solidFill>
                  <a:srgbClr val="4472C4"/>
                </a:solidFill>
                <a:latin typeface="BIZ UDPゴシック" panose="020B0400000000000000" pitchFamily="50" charset="-128"/>
                <a:ea typeface="BIZ UDPゴシック" panose="020B0400000000000000" pitchFamily="50" charset="-128"/>
                <a:cs typeface="メイリオ" panose="020B0604030504040204" pitchFamily="50" charset="-128"/>
              </a:rPr>
              <a:t>の場合</a:t>
            </a:r>
            <a:endParaRPr lang="en-US" altLang="ja-JP" kern="100">
              <a:solidFill>
                <a:srgbClr val="4472C4"/>
              </a:solidFill>
              <a:latin typeface="BIZ UDPゴシック" panose="020B0400000000000000" pitchFamily="50" charset="-128"/>
              <a:ea typeface="BIZ UDPゴシック" panose="020B0400000000000000" pitchFamily="50" charset="-128"/>
              <a:cs typeface="メイリオ" panose="020B0604030504040204" pitchFamily="50" charset="-128"/>
            </a:endParaRPr>
          </a:p>
        </p:txBody>
      </p:sp>
      <p:sp>
        <p:nvSpPr>
          <p:cNvPr id="5" name="タイトル 1">
            <a:extLst>
              <a:ext uri="{FF2B5EF4-FFF2-40B4-BE49-F238E27FC236}">
                <a16:creationId xmlns:a16="http://schemas.microsoft.com/office/drawing/2014/main" id="{26C959CD-1FB0-AF82-EF78-2F94EF4970A3}"/>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a:solidFill>
                  <a:sysClr val="windowText" lastClr="000000"/>
                </a:solidFill>
              </a:rPr>
              <a:t>２</a:t>
            </a:r>
            <a:r>
              <a:rPr lang="en-US" altLang="ja-JP">
                <a:solidFill>
                  <a:sysClr val="windowText" lastClr="000000"/>
                </a:solidFill>
              </a:rPr>
              <a:t>-B</a:t>
            </a:r>
            <a:endParaRPr kumimoji="0" lang="ja-JP" altLang="en-US" kern="0">
              <a:solidFill>
                <a:sysClr val="windowText" lastClr="000000"/>
              </a:solidFill>
            </a:endParaRPr>
          </a:p>
        </p:txBody>
      </p:sp>
      <p:sp>
        <p:nvSpPr>
          <p:cNvPr id="13" name="四角形: 角を丸くする 12">
            <a:extLst>
              <a:ext uri="{FF2B5EF4-FFF2-40B4-BE49-F238E27FC236}">
                <a16:creationId xmlns:a16="http://schemas.microsoft.com/office/drawing/2014/main" id="{11C2609C-E1CE-2448-70DF-11D5287EA606}"/>
              </a:ext>
            </a:extLst>
          </p:cNvPr>
          <p:cNvSpPr/>
          <p:nvPr/>
        </p:nvSpPr>
        <p:spPr>
          <a:xfrm>
            <a:off x="1594767" y="3496320"/>
            <a:ext cx="2040608" cy="38051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6" name="四角形: 角を丸くする 25">
            <a:extLst>
              <a:ext uri="{FF2B5EF4-FFF2-40B4-BE49-F238E27FC236}">
                <a16:creationId xmlns:a16="http://schemas.microsoft.com/office/drawing/2014/main" id="{3FC9FBE9-15A3-F15D-5DA0-C62E02D8E997}"/>
              </a:ext>
            </a:extLst>
          </p:cNvPr>
          <p:cNvSpPr/>
          <p:nvPr/>
        </p:nvSpPr>
        <p:spPr>
          <a:xfrm>
            <a:off x="1889672" y="5777400"/>
            <a:ext cx="1201913" cy="23613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8" name="四角形: 角を丸くする 27">
            <a:extLst>
              <a:ext uri="{FF2B5EF4-FFF2-40B4-BE49-F238E27FC236}">
                <a16:creationId xmlns:a16="http://schemas.microsoft.com/office/drawing/2014/main" id="{BCE5A8D8-87CA-6398-E218-877164F0997C}"/>
              </a:ext>
            </a:extLst>
          </p:cNvPr>
          <p:cNvSpPr/>
          <p:nvPr/>
        </p:nvSpPr>
        <p:spPr>
          <a:xfrm>
            <a:off x="7458075" y="3200400"/>
            <a:ext cx="415936" cy="255514"/>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33" name="字幕 14">
            <a:extLst>
              <a:ext uri="{FF2B5EF4-FFF2-40B4-BE49-F238E27FC236}">
                <a16:creationId xmlns:a16="http://schemas.microsoft.com/office/drawing/2014/main" id="{FC241317-746E-0AA6-231D-923C576480CA}"/>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メールで</a:t>
            </a:r>
            <a:r>
              <a:rPr lang="en-US" altLang="ja-JP" sz="2200" dirty="0">
                <a:latin typeface="BIZ UDPゴシック" panose="020B0400000000000000" pitchFamily="50" charset="-128"/>
                <a:ea typeface="BIZ UDPゴシック" panose="020B0400000000000000" pitchFamily="50" charset="-128"/>
              </a:rPr>
              <a:t>LINE</a:t>
            </a:r>
            <a:r>
              <a:rPr lang="ja-JP" altLang="en-US" sz="2200" dirty="0">
                <a:latin typeface="BIZ UDPゴシック" panose="020B0400000000000000" pitchFamily="50" charset="-128"/>
                <a:ea typeface="BIZ UDPゴシック" panose="020B0400000000000000" pitchFamily="50" charset="-128"/>
              </a:rPr>
              <a:t>の「友だち」を追加する方法です</a:t>
            </a:r>
          </a:p>
        </p:txBody>
      </p:sp>
      <p:cxnSp>
        <p:nvCxnSpPr>
          <p:cNvPr id="36" name="直線矢印コネクタ 35">
            <a:extLst>
              <a:ext uri="{FF2B5EF4-FFF2-40B4-BE49-F238E27FC236}">
                <a16:creationId xmlns:a16="http://schemas.microsoft.com/office/drawing/2014/main" id="{5CECE02D-3CE7-ABBF-860A-C112A8AAA9A4}"/>
              </a:ext>
            </a:extLst>
          </p:cNvPr>
          <p:cNvCxnSpPr>
            <a:cxnSpLocks/>
          </p:cNvCxnSpPr>
          <p:nvPr/>
        </p:nvCxnSpPr>
        <p:spPr>
          <a:xfrm>
            <a:off x="4462367" y="4503520"/>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04590F0D-81F8-C91E-DCC9-4C2295EAB6BD}"/>
              </a:ext>
            </a:extLst>
          </p:cNvPr>
          <p:cNvSpPr txBox="1"/>
          <p:nvPr/>
        </p:nvSpPr>
        <p:spPr>
          <a:xfrm>
            <a:off x="522654" y="6442730"/>
            <a:ext cx="8098692" cy="338554"/>
          </a:xfrm>
          <a:prstGeom prst="rect">
            <a:avLst/>
          </a:prstGeom>
          <a:noFill/>
        </p:spPr>
        <p:txBody>
          <a:bodyPr wrap="none">
            <a:spAutoFit/>
          </a:bodyPr>
          <a:lstStyle/>
          <a:p>
            <a:r>
              <a:rPr lang="en-US" altLang="ja-JP" sz="1600" kern="100" dirty="0">
                <a:solidFill>
                  <a:srgbClr val="4472C4"/>
                </a:solidFill>
                <a:latin typeface="BIZ UDPゴシック" panose="020B0400000000000000" pitchFamily="50" charset="-128"/>
                <a:ea typeface="BIZ UDPゴシック" panose="020B0400000000000000" pitchFamily="50" charset="-128"/>
                <a:cs typeface="メイリオ" panose="020B0604030504040204" pitchFamily="50" charset="-128"/>
              </a:rPr>
              <a:t>※</a:t>
            </a:r>
            <a:r>
              <a:rPr lang="ja-JP" altLang="en-US" sz="1600" kern="100" dirty="0">
                <a:solidFill>
                  <a:srgbClr val="4472C4"/>
                </a:solidFill>
                <a:latin typeface="BIZ UDPゴシック" panose="020B0400000000000000" pitchFamily="50" charset="-128"/>
                <a:ea typeface="BIZ UDPゴシック" panose="020B0400000000000000" pitchFamily="50" charset="-128"/>
                <a:cs typeface="メイリオ" panose="020B0604030504040204" pitchFamily="50" charset="-128"/>
              </a:rPr>
              <a:t>途中、通知の許可や、カメラ・写真へのアクセスの許可などを求められる場合があります</a:t>
            </a:r>
            <a:endParaRPr lang="ja-JP" altLang="en-US" sz="1600" dirty="0">
              <a:solidFill>
                <a:srgbClr val="4472C4"/>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BAEECF2C-2F66-7151-0BCE-754DDC119F23}"/>
              </a:ext>
            </a:extLst>
          </p:cNvPr>
          <p:cNvSpPr txBox="1"/>
          <p:nvPr/>
        </p:nvSpPr>
        <p:spPr>
          <a:xfrm>
            <a:off x="1258888" y="1580103"/>
            <a:ext cx="3313112" cy="395621"/>
          </a:xfrm>
          <a:prstGeom prst="rect">
            <a:avLst/>
          </a:prstGeom>
          <a:noFill/>
        </p:spPr>
        <p:txBody>
          <a:bodyPr wrap="square" rtlCol="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メイリオ" panose="020B0604030504040204" pitchFamily="50" charset="-128"/>
              </a:rPr>
              <a:t>「メールアドレス」を押します</a:t>
            </a:r>
          </a:p>
        </p:txBody>
      </p:sp>
      <p:sp>
        <p:nvSpPr>
          <p:cNvPr id="6" name="テキスト ボックス 5">
            <a:extLst>
              <a:ext uri="{FF2B5EF4-FFF2-40B4-BE49-F238E27FC236}">
                <a16:creationId xmlns:a16="http://schemas.microsoft.com/office/drawing/2014/main" id="{1CDCC732-B5FC-6B40-C66C-18E919D309F8}"/>
              </a:ext>
            </a:extLst>
          </p:cNvPr>
          <p:cNvSpPr txBox="1"/>
          <p:nvPr/>
        </p:nvSpPr>
        <p:spPr>
          <a:xfrm>
            <a:off x="5723741" y="1561441"/>
            <a:ext cx="2840447" cy="755720"/>
          </a:xfrm>
          <a:prstGeom prst="rect">
            <a:avLst/>
          </a:prstGeom>
          <a:noFill/>
        </p:spPr>
        <p:txBody>
          <a:bodyPr wrap="square" rtlCol="0">
            <a:spAutoFit/>
          </a:bodyPr>
          <a:lstStyle/>
          <a:p>
            <a:pPr>
              <a:lnSpc>
                <a:spcPct val="130000"/>
              </a:lnSpc>
            </a:pPr>
            <a:r>
              <a:rPr lang="ja-JP" altLang="en-US" spc="-16" dirty="0">
                <a:latin typeface="BIZ UDPゴシック" panose="020B0400000000000000" pitchFamily="50" charset="-128"/>
                <a:ea typeface="BIZ UDPゴシック" panose="020B0400000000000000" pitchFamily="50" charset="-128"/>
                <a:cs typeface="AoyagiKouzanFontT"/>
              </a:rPr>
              <a:t>招待する人の名前の右にある</a:t>
            </a:r>
            <a:r>
              <a:rPr lang="en-US" altLang="ja-JP" spc="-16" dirty="0">
                <a:latin typeface="BIZ UDPゴシック" panose="020B0400000000000000" pitchFamily="50" charset="-128"/>
                <a:ea typeface="BIZ UDPゴシック" panose="020B0400000000000000" pitchFamily="50" charset="-128"/>
                <a:cs typeface="AoyagiKouzanFontT"/>
              </a:rPr>
              <a:t>｢</a:t>
            </a:r>
            <a:r>
              <a:rPr lang="ja-JP" altLang="en-US" spc="-16" dirty="0">
                <a:latin typeface="BIZ UDPゴシック" panose="020B0400000000000000" pitchFamily="50" charset="-128"/>
                <a:ea typeface="BIZ UDPゴシック" panose="020B0400000000000000" pitchFamily="50" charset="-128"/>
                <a:cs typeface="AoyagiKouzanFontT"/>
              </a:rPr>
              <a:t>招待</a:t>
            </a:r>
            <a:r>
              <a:rPr lang="en-US" altLang="ja-JP" spc="-16" dirty="0">
                <a:latin typeface="BIZ UDPゴシック" panose="020B0400000000000000" pitchFamily="50" charset="-128"/>
                <a:ea typeface="BIZ UDPゴシック" panose="020B0400000000000000" pitchFamily="50" charset="-128"/>
                <a:cs typeface="AoyagiKouzanFontT"/>
              </a:rPr>
              <a:t>｣</a:t>
            </a:r>
            <a:r>
              <a:rPr lang="ja-JP" altLang="en-US" spc="-16" dirty="0">
                <a:latin typeface="BIZ UDPゴシック" panose="020B0400000000000000" pitchFamily="50" charset="-128"/>
                <a:ea typeface="BIZ UDPゴシック" panose="020B0400000000000000" pitchFamily="50" charset="-128"/>
                <a:cs typeface="AoyagiKouzanFontT"/>
              </a:rPr>
              <a:t>を押します</a:t>
            </a:r>
          </a:p>
        </p:txBody>
      </p:sp>
      <p:sp>
        <p:nvSpPr>
          <p:cNvPr id="8" name="Slide Number Placeholder 5">
            <a:extLst>
              <a:ext uri="{FF2B5EF4-FFF2-40B4-BE49-F238E27FC236}">
                <a16:creationId xmlns:a16="http://schemas.microsoft.com/office/drawing/2014/main" id="{929C0F3E-8654-8D23-28E9-9E38994D6639}"/>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4</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187000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a:cxnSpLocks/>
          </p:cNvCxnSpPr>
          <p:nvPr/>
        </p:nvCxnSpPr>
        <p:spPr>
          <a:xfrm>
            <a:off x="3347864" y="1557841"/>
            <a:ext cx="0" cy="4895495"/>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extLst>
              <p:ext uri="{D42A27DB-BD31-4B8C-83A1-F6EECF244321}">
                <p14:modId xmlns:p14="http://schemas.microsoft.com/office/powerpoint/2010/main" val="8445092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0" name="テキスト ボックス 49">
            <a:extLst>
              <a:ext uri="{FF2B5EF4-FFF2-40B4-BE49-F238E27FC236}">
                <a16:creationId xmlns:a16="http://schemas.microsoft.com/office/drawing/2014/main" id="{6A013054-7987-46D2-89A9-B09248912486}"/>
              </a:ext>
            </a:extLst>
          </p:cNvPr>
          <p:cNvSpPr txBox="1"/>
          <p:nvPr/>
        </p:nvSpPr>
        <p:spPr>
          <a:xfrm>
            <a:off x="600495" y="1918904"/>
            <a:ext cx="3034299" cy="395621"/>
          </a:xfrm>
          <a:prstGeom prst="rect">
            <a:avLst/>
          </a:prstGeom>
          <a:noFill/>
        </p:spPr>
        <p:txBody>
          <a:bodyPr wrap="square" rtlCol="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　　　を押して送信します</a:t>
            </a:r>
            <a:endParaRPr lang="en-US" altLang="ja-JP" dirty="0">
              <a:latin typeface="BIZ UDPゴシック" panose="020B0400000000000000" pitchFamily="50" charset="-128"/>
              <a:ea typeface="BIZ UDPゴシック" panose="020B0400000000000000" pitchFamily="50" charset="-128"/>
            </a:endParaRPr>
          </a:p>
        </p:txBody>
      </p:sp>
      <p:sp>
        <p:nvSpPr>
          <p:cNvPr id="41" name="タイトル 1"/>
          <p:cNvSpPr>
            <a:spLocks noGrp="1"/>
          </p:cNvSpPr>
          <p:nvPr>
            <p:ph type="ctrTitle"/>
          </p:nvPr>
        </p:nvSpPr>
        <p:spPr/>
        <p:txBody>
          <a:bodyPr vert="horz">
            <a:noAutofit/>
          </a:bodyPr>
          <a:lstStyle/>
          <a:p>
            <a:pPr>
              <a:lnSpc>
                <a:spcPct val="100000"/>
              </a:lnSpc>
            </a:pPr>
            <a:r>
              <a:rPr kumimoji="0" lang="ja-JP" altLang="en-US" kern="0"/>
              <a:t>メールを使って友だちに追加する方法</a:t>
            </a:r>
          </a:p>
        </p:txBody>
      </p:sp>
      <p:sp>
        <p:nvSpPr>
          <p:cNvPr id="9" name="テキスト ボックス 8">
            <a:extLst>
              <a:ext uri="{FF2B5EF4-FFF2-40B4-BE49-F238E27FC236}">
                <a16:creationId xmlns:a16="http://schemas.microsoft.com/office/drawing/2014/main" id="{E1A1C906-E275-678D-E909-85C5D9DA9776}"/>
              </a:ext>
            </a:extLst>
          </p:cNvPr>
          <p:cNvSpPr txBox="1"/>
          <p:nvPr/>
        </p:nvSpPr>
        <p:spPr>
          <a:xfrm>
            <a:off x="1043608" y="1557841"/>
            <a:ext cx="1539561" cy="408623"/>
          </a:xfrm>
          <a:prstGeom prst="roundRect">
            <a:avLst/>
          </a:prstGeom>
          <a:solidFill>
            <a:schemeClr val="accent1"/>
          </a:solidFill>
        </p:spPr>
        <p:txBody>
          <a:bodyPr wrap="square">
            <a:spAutoFit/>
          </a:bodyPr>
          <a:lstStyle/>
          <a:p>
            <a:pPr algn="ctr"/>
            <a:r>
              <a:rPr lang="en-US" altLang="ja-JP" b="1" kern="10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iPhone</a:t>
            </a:r>
          </a:p>
        </p:txBody>
      </p:sp>
      <p:sp>
        <p:nvSpPr>
          <p:cNvPr id="10" name="テキスト ボックス 9">
            <a:extLst>
              <a:ext uri="{FF2B5EF4-FFF2-40B4-BE49-F238E27FC236}">
                <a16:creationId xmlns:a16="http://schemas.microsoft.com/office/drawing/2014/main" id="{D324865E-6E52-DF4B-C4AA-AA2C648FEEB5}"/>
              </a:ext>
            </a:extLst>
          </p:cNvPr>
          <p:cNvSpPr txBox="1"/>
          <p:nvPr/>
        </p:nvSpPr>
        <p:spPr>
          <a:xfrm>
            <a:off x="5237012" y="1558215"/>
            <a:ext cx="1710524" cy="408623"/>
          </a:xfrm>
          <a:prstGeom prst="roundRect">
            <a:avLst/>
          </a:prstGeom>
          <a:solidFill>
            <a:schemeClr val="accent1"/>
          </a:solidFill>
        </p:spPr>
        <p:txBody>
          <a:bodyPr wrap="square">
            <a:spAutoFit/>
          </a:bodyPr>
          <a:lstStyle/>
          <a:p>
            <a:pPr algn="ctr"/>
            <a:r>
              <a:rPr lang="en-US" altLang="ja-JP" b="1" kern="100" dirty="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Android</a:t>
            </a:r>
          </a:p>
        </p:txBody>
      </p:sp>
      <p:pic>
        <p:nvPicPr>
          <p:cNvPr id="22" name="図 21">
            <a:extLst>
              <a:ext uri="{FF2B5EF4-FFF2-40B4-BE49-F238E27FC236}">
                <a16:creationId xmlns:a16="http://schemas.microsoft.com/office/drawing/2014/main" id="{BC374B5B-A805-4ADF-C308-CCC8FFB35A4A}"/>
              </a:ext>
            </a:extLst>
          </p:cNvPr>
          <p:cNvPicPr>
            <a:picLocks noChangeAspect="1"/>
          </p:cNvPicPr>
          <p:nvPr/>
        </p:nvPicPr>
        <p:blipFill>
          <a:blip r:embed="rId6"/>
          <a:stretch>
            <a:fillRect/>
          </a:stretch>
        </p:blipFill>
        <p:spPr>
          <a:xfrm>
            <a:off x="1056321" y="2683157"/>
            <a:ext cx="1663594" cy="3665547"/>
          </a:xfrm>
          <a:prstGeom prst="rect">
            <a:avLst/>
          </a:prstGeom>
          <a:ln>
            <a:solidFill>
              <a:schemeClr val="tx1"/>
            </a:solidFill>
          </a:ln>
        </p:spPr>
      </p:pic>
      <p:pic>
        <p:nvPicPr>
          <p:cNvPr id="26" name="図 25">
            <a:extLst>
              <a:ext uri="{FF2B5EF4-FFF2-40B4-BE49-F238E27FC236}">
                <a16:creationId xmlns:a16="http://schemas.microsoft.com/office/drawing/2014/main" id="{555F0A8A-E146-0750-655A-82D04E583168}"/>
              </a:ext>
            </a:extLst>
          </p:cNvPr>
          <p:cNvPicPr>
            <a:picLocks noChangeAspect="1"/>
          </p:cNvPicPr>
          <p:nvPr/>
        </p:nvPicPr>
        <p:blipFill>
          <a:blip r:embed="rId7"/>
          <a:stretch>
            <a:fillRect/>
          </a:stretch>
        </p:blipFill>
        <p:spPr>
          <a:xfrm>
            <a:off x="747226" y="2000515"/>
            <a:ext cx="283695" cy="292292"/>
          </a:xfrm>
          <a:prstGeom prst="rect">
            <a:avLst/>
          </a:prstGeom>
          <a:blipFill dpi="0" rotWithShape="1">
            <a:blip r:embed="rId8">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pic>
      <p:sp>
        <p:nvSpPr>
          <p:cNvPr id="40" name="テキスト ボックス 39">
            <a:extLst>
              <a:ext uri="{FF2B5EF4-FFF2-40B4-BE49-F238E27FC236}">
                <a16:creationId xmlns:a16="http://schemas.microsoft.com/office/drawing/2014/main" id="{AEC26C30-2060-E4DD-48BE-CD7050BB6AC8}"/>
              </a:ext>
            </a:extLst>
          </p:cNvPr>
          <p:cNvSpPr txBox="1"/>
          <p:nvPr/>
        </p:nvSpPr>
        <p:spPr>
          <a:xfrm>
            <a:off x="6609564" y="1905484"/>
            <a:ext cx="2416945" cy="755720"/>
          </a:xfrm>
          <a:prstGeom prst="rect">
            <a:avLst/>
          </a:prstGeom>
          <a:noFill/>
        </p:spPr>
        <p:txBody>
          <a:bodyPr wrap="square" rtlCol="0">
            <a:spAutoFit/>
          </a:bodyPr>
          <a:lstStyle/>
          <a:p>
            <a:pPr>
              <a:lnSpc>
                <a:spcPct val="130000"/>
              </a:lnSpc>
            </a:pPr>
            <a:r>
              <a:rPr lang="ja-JP" altLang="en-US" spc="-16" dirty="0">
                <a:latin typeface="BIZ UDPゴシック" panose="020B0400000000000000" pitchFamily="50" charset="-128"/>
                <a:ea typeface="BIZ UDPゴシック" panose="020B0400000000000000" pitchFamily="50" charset="-128"/>
                <a:cs typeface="AoyagiKouzanFontT"/>
              </a:rPr>
              <a:t>　　 を押して</a:t>
            </a:r>
            <a:endParaRPr lang="en-US" altLang="ja-JP" spc="-16" dirty="0">
              <a:latin typeface="BIZ UDPゴシック" panose="020B0400000000000000" pitchFamily="50" charset="-128"/>
              <a:ea typeface="BIZ UDPゴシック" panose="020B0400000000000000" pitchFamily="50" charset="-128"/>
              <a:cs typeface="AoyagiKouzanFontT"/>
            </a:endParaRPr>
          </a:p>
          <a:p>
            <a:pPr>
              <a:lnSpc>
                <a:spcPct val="130000"/>
              </a:lnSpc>
            </a:pPr>
            <a:r>
              <a:rPr lang="ja-JP" altLang="en-US" spc="-16" dirty="0">
                <a:latin typeface="BIZ UDPゴシック" panose="020B0400000000000000" pitchFamily="50" charset="-128"/>
                <a:ea typeface="BIZ UDPゴシック" panose="020B0400000000000000" pitchFamily="50" charset="-128"/>
              </a:rPr>
              <a:t>メールを送信します</a:t>
            </a:r>
            <a:endParaRPr lang="ja-JP" altLang="en-US" dirty="0">
              <a:latin typeface="BIZ UDPゴシック" panose="020B0400000000000000" pitchFamily="50" charset="-128"/>
              <a:ea typeface="BIZ UDPゴシック" panose="020B0400000000000000" pitchFamily="50" charset="-128"/>
            </a:endParaRPr>
          </a:p>
        </p:txBody>
      </p:sp>
      <p:sp>
        <p:nvSpPr>
          <p:cNvPr id="46" name="テキスト ボックス 45">
            <a:extLst>
              <a:ext uri="{FF2B5EF4-FFF2-40B4-BE49-F238E27FC236}">
                <a16:creationId xmlns:a16="http://schemas.microsoft.com/office/drawing/2014/main" id="{B0AA0834-0C9A-6F63-EF84-2E1769C9957D}"/>
              </a:ext>
            </a:extLst>
          </p:cNvPr>
          <p:cNvSpPr txBox="1"/>
          <p:nvPr/>
        </p:nvSpPr>
        <p:spPr>
          <a:xfrm>
            <a:off x="3851919" y="1924146"/>
            <a:ext cx="2244013" cy="1115818"/>
          </a:xfrm>
          <a:prstGeom prst="rect">
            <a:avLst/>
          </a:prstGeom>
          <a:noFill/>
        </p:spPr>
        <p:txBody>
          <a:bodyPr wrap="square" rtlCol="0">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cs typeface="メイリオ" panose="020B0604030504040204" pitchFamily="50" charset="-128"/>
              </a:rPr>
              <a:t>Gmail</a:t>
            </a:r>
            <a:r>
              <a:rPr lang="ja-JP" altLang="en-US" dirty="0">
                <a:latin typeface="BIZ UDPゴシック" panose="020B0400000000000000" pitchFamily="50" charset="-128"/>
                <a:ea typeface="BIZ UDPゴシック" panose="020B0400000000000000" pitchFamily="50" charset="-128"/>
                <a:cs typeface="メイリオ" panose="020B0604030504040204" pitchFamily="50" charset="-128"/>
              </a:rPr>
              <a:t>　　　　を</a:t>
            </a:r>
            <a:endParaRPr lang="en-US" altLang="ja-JP" dirty="0">
              <a:latin typeface="BIZ UDPゴシック" panose="020B0400000000000000" pitchFamily="50" charset="-128"/>
              <a:ea typeface="BIZ UDPゴシック" panose="020B0400000000000000" pitchFamily="50" charset="-128"/>
              <a:cs typeface="メイリオ" panose="020B0604030504040204"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メイリオ" panose="020B0604030504040204" pitchFamily="50" charset="-128"/>
              </a:rPr>
              <a:t>押します</a:t>
            </a:r>
            <a:endParaRPr lang="ja-JP" altLang="en-US" dirty="0">
              <a:latin typeface="BIZ UDPゴシック" panose="020B0400000000000000" pitchFamily="50" charset="-128"/>
              <a:ea typeface="BIZ UDPゴシック" panose="020B0400000000000000" pitchFamily="50" charset="-128"/>
            </a:endParaRPr>
          </a:p>
          <a:p>
            <a:pPr>
              <a:lnSpc>
                <a:spcPct val="130000"/>
              </a:lnSpc>
            </a:pPr>
            <a:endParaRPr lang="ja-JP" altLang="en-US" dirty="0">
              <a:latin typeface="BIZ UDPゴシック" panose="020B0400000000000000" pitchFamily="50" charset="-128"/>
              <a:ea typeface="BIZ UDPゴシック" panose="020B0400000000000000" pitchFamily="50" charset="-128"/>
            </a:endParaRPr>
          </a:p>
        </p:txBody>
      </p:sp>
      <p:sp>
        <p:nvSpPr>
          <p:cNvPr id="59" name="楕円 58">
            <a:extLst>
              <a:ext uri="{FF2B5EF4-FFF2-40B4-BE49-F238E27FC236}">
                <a16:creationId xmlns:a16="http://schemas.microsoft.com/office/drawing/2014/main" id="{8CB8940E-B32D-2E0A-2FC8-F1B2337FA0EE}"/>
              </a:ext>
            </a:extLst>
          </p:cNvPr>
          <p:cNvSpPr/>
          <p:nvPr/>
        </p:nvSpPr>
        <p:spPr>
          <a:xfrm>
            <a:off x="6701640" y="3361585"/>
            <a:ext cx="168668" cy="1619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0" name="正方形/長方形 59">
            <a:extLst>
              <a:ext uri="{FF2B5EF4-FFF2-40B4-BE49-F238E27FC236}">
                <a16:creationId xmlns:a16="http://schemas.microsoft.com/office/drawing/2014/main" id="{ABBDE117-1BEF-8776-8C61-96AF19A2B7E7}"/>
              </a:ext>
            </a:extLst>
          </p:cNvPr>
          <p:cNvSpPr/>
          <p:nvPr/>
        </p:nvSpPr>
        <p:spPr>
          <a:xfrm>
            <a:off x="6872996" y="3394080"/>
            <a:ext cx="596048" cy="102166"/>
          </a:xfrm>
          <a:prstGeom prst="rect">
            <a:avLst/>
          </a:prstGeom>
          <a:solidFill>
            <a:srgbClr val="FEF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80" name="図 79">
            <a:extLst>
              <a:ext uri="{FF2B5EF4-FFF2-40B4-BE49-F238E27FC236}">
                <a16:creationId xmlns:a16="http://schemas.microsoft.com/office/drawing/2014/main" id="{6783702B-431E-EF07-5376-B84D77771578}"/>
              </a:ext>
            </a:extLst>
          </p:cNvPr>
          <p:cNvPicPr>
            <a:picLocks noChangeAspect="1"/>
          </p:cNvPicPr>
          <p:nvPr/>
        </p:nvPicPr>
        <p:blipFill>
          <a:blip r:embed="rId9"/>
          <a:stretch>
            <a:fillRect/>
          </a:stretch>
        </p:blipFill>
        <p:spPr>
          <a:xfrm>
            <a:off x="6278443" y="2685427"/>
            <a:ext cx="2046135" cy="3804534"/>
          </a:xfrm>
          <a:prstGeom prst="rect">
            <a:avLst/>
          </a:prstGeom>
        </p:spPr>
      </p:pic>
      <p:pic>
        <p:nvPicPr>
          <p:cNvPr id="84" name="図 83">
            <a:extLst>
              <a:ext uri="{FF2B5EF4-FFF2-40B4-BE49-F238E27FC236}">
                <a16:creationId xmlns:a16="http://schemas.microsoft.com/office/drawing/2014/main" id="{F82676F0-2D24-D56E-C2B8-78B812889FFD}"/>
              </a:ext>
            </a:extLst>
          </p:cNvPr>
          <p:cNvPicPr>
            <a:picLocks noChangeAspect="1"/>
          </p:cNvPicPr>
          <p:nvPr/>
        </p:nvPicPr>
        <p:blipFill>
          <a:blip r:embed="rId10"/>
          <a:stretch>
            <a:fillRect/>
          </a:stretch>
        </p:blipFill>
        <p:spPr>
          <a:xfrm>
            <a:off x="6717132" y="2006398"/>
            <a:ext cx="306352" cy="251366"/>
          </a:xfrm>
          <a:prstGeom prst="rect">
            <a:avLst/>
          </a:prstGeom>
          <a:blipFill dpi="0" rotWithShape="1">
            <a:blip r:embed="rId8">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pic>
      <p:sp>
        <p:nvSpPr>
          <p:cNvPr id="6" name="テキスト ボックス 5">
            <a:extLst>
              <a:ext uri="{FF2B5EF4-FFF2-40B4-BE49-F238E27FC236}">
                <a16:creationId xmlns:a16="http://schemas.microsoft.com/office/drawing/2014/main" id="{93B025F4-BA90-1E31-0157-ED48CD9C5B60}"/>
              </a:ext>
            </a:extLst>
          </p:cNvPr>
          <p:cNvSpPr txBox="1"/>
          <p:nvPr/>
        </p:nvSpPr>
        <p:spPr>
          <a:xfrm>
            <a:off x="3383905" y="2021234"/>
            <a:ext cx="540000" cy="486287"/>
          </a:xfrm>
          <a:prstGeom prst="rect">
            <a:avLst/>
          </a:prstGeom>
          <a:noFill/>
        </p:spPr>
        <p:txBody>
          <a:bodyPr wrap="square" rtlCol="0">
            <a:spAutoFit/>
          </a:bodyPr>
          <a:lstStyle/>
          <a:p>
            <a:pPr>
              <a:lnSpc>
                <a:spcPct val="80000"/>
              </a:lnSpc>
            </a:pPr>
            <a:r>
              <a:rPr lang="ja-JP" altLang="en-US" sz="3200">
                <a:solidFill>
                  <a:srgbClr val="4472C4"/>
                </a:solidFill>
                <a:latin typeface="BIZ UDPゴシック" panose="020B0400000000000000" pitchFamily="50" charset="-128"/>
                <a:ea typeface="BIZ UDPゴシック" panose="020B0400000000000000" pitchFamily="50" charset="-128"/>
                <a:cs typeface="Meiryo" charset="-128"/>
              </a:rPr>
              <a:t>❺</a:t>
            </a:r>
            <a:endParaRPr lang="en-US" altLang="ja-JP" sz="320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13" name="テキスト ボックス 12">
            <a:extLst>
              <a:ext uri="{FF2B5EF4-FFF2-40B4-BE49-F238E27FC236}">
                <a16:creationId xmlns:a16="http://schemas.microsoft.com/office/drawing/2014/main" id="{4232683E-0581-FC46-483B-8E15B890EE2D}"/>
              </a:ext>
            </a:extLst>
          </p:cNvPr>
          <p:cNvSpPr txBox="1"/>
          <p:nvPr/>
        </p:nvSpPr>
        <p:spPr>
          <a:xfrm>
            <a:off x="6126878" y="2021234"/>
            <a:ext cx="540000" cy="486287"/>
          </a:xfrm>
          <a:prstGeom prst="rect">
            <a:avLst/>
          </a:prstGeom>
          <a:noFill/>
        </p:spPr>
        <p:txBody>
          <a:bodyPr wrap="square" rtlCol="0">
            <a:spAutoFit/>
          </a:bodyPr>
          <a:lstStyle/>
          <a:p>
            <a:pPr>
              <a:lnSpc>
                <a:spcPct val="80000"/>
              </a:lnSpc>
            </a:pPr>
            <a:r>
              <a:rPr lang="ja-JP" altLang="en-US" sz="3200">
                <a:solidFill>
                  <a:srgbClr val="4472C4"/>
                </a:solidFill>
                <a:latin typeface="BIZ UDPゴシック" panose="020B0400000000000000" pitchFamily="50" charset="-128"/>
                <a:ea typeface="BIZ UDPゴシック" panose="020B0400000000000000" pitchFamily="50" charset="-128"/>
                <a:cs typeface="Meiryo" charset="-128"/>
              </a:rPr>
              <a:t>❻</a:t>
            </a:r>
            <a:endParaRPr lang="en-US" altLang="ja-JP" sz="320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2" name="タイトル 1">
            <a:extLst>
              <a:ext uri="{FF2B5EF4-FFF2-40B4-BE49-F238E27FC236}">
                <a16:creationId xmlns:a16="http://schemas.microsoft.com/office/drawing/2014/main" id="{3CC1E85E-EAD1-255C-FE94-987D22EF7FEC}"/>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a:solidFill>
                  <a:sysClr val="windowText" lastClr="000000"/>
                </a:solidFill>
              </a:rPr>
              <a:t>２</a:t>
            </a:r>
            <a:r>
              <a:rPr lang="en-US" altLang="ja-JP">
                <a:solidFill>
                  <a:sysClr val="windowText" lastClr="000000"/>
                </a:solidFill>
              </a:rPr>
              <a:t>-B</a:t>
            </a:r>
            <a:endParaRPr kumimoji="0" lang="ja-JP" altLang="en-US" kern="0">
              <a:solidFill>
                <a:sysClr val="windowText" lastClr="000000"/>
              </a:solidFill>
            </a:endParaRPr>
          </a:p>
        </p:txBody>
      </p:sp>
      <p:sp>
        <p:nvSpPr>
          <p:cNvPr id="7" name="字幕 14">
            <a:extLst>
              <a:ext uri="{FF2B5EF4-FFF2-40B4-BE49-F238E27FC236}">
                <a16:creationId xmlns:a16="http://schemas.microsoft.com/office/drawing/2014/main" id="{64D49921-D735-76F6-9F4A-2E85D13E1381}"/>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メールで</a:t>
            </a:r>
            <a:r>
              <a:rPr lang="en-US" altLang="ja-JP" sz="2200" dirty="0">
                <a:latin typeface="BIZ UDPゴシック" panose="020B0400000000000000" pitchFamily="50" charset="-128"/>
                <a:ea typeface="BIZ UDPゴシック" panose="020B0400000000000000" pitchFamily="50" charset="-128"/>
              </a:rPr>
              <a:t>LINE</a:t>
            </a:r>
            <a:r>
              <a:rPr lang="ja-JP" altLang="en-US" sz="2200" dirty="0">
                <a:latin typeface="BIZ UDPゴシック" panose="020B0400000000000000" pitchFamily="50" charset="-128"/>
                <a:ea typeface="BIZ UDPゴシック" panose="020B0400000000000000" pitchFamily="50" charset="-128"/>
              </a:rPr>
              <a:t>の「友だち」を追加する方法です</a:t>
            </a:r>
          </a:p>
        </p:txBody>
      </p:sp>
      <p:sp>
        <p:nvSpPr>
          <p:cNvPr id="12" name="四角形: 角を丸くする 11">
            <a:extLst>
              <a:ext uri="{FF2B5EF4-FFF2-40B4-BE49-F238E27FC236}">
                <a16:creationId xmlns:a16="http://schemas.microsoft.com/office/drawing/2014/main" id="{4A6C5D72-3C9D-73D3-347F-9ED00A884431}"/>
              </a:ext>
            </a:extLst>
          </p:cNvPr>
          <p:cNvSpPr/>
          <p:nvPr/>
        </p:nvSpPr>
        <p:spPr>
          <a:xfrm>
            <a:off x="2410883" y="3128112"/>
            <a:ext cx="310892" cy="300887"/>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1" name="四角形: 角を丸くする 20">
            <a:extLst>
              <a:ext uri="{FF2B5EF4-FFF2-40B4-BE49-F238E27FC236}">
                <a16:creationId xmlns:a16="http://schemas.microsoft.com/office/drawing/2014/main" id="{46F9F41A-D412-72C8-DD62-EAB0FB336948}"/>
              </a:ext>
            </a:extLst>
          </p:cNvPr>
          <p:cNvSpPr/>
          <p:nvPr/>
        </p:nvSpPr>
        <p:spPr>
          <a:xfrm>
            <a:off x="7785100" y="2898276"/>
            <a:ext cx="226044" cy="23613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24" name="直線矢印コネクタ 23">
            <a:extLst>
              <a:ext uri="{FF2B5EF4-FFF2-40B4-BE49-F238E27FC236}">
                <a16:creationId xmlns:a16="http://schemas.microsoft.com/office/drawing/2014/main" id="{C873D61D-A947-A9B7-EB5A-9E1AF61DDE87}"/>
              </a:ext>
            </a:extLst>
          </p:cNvPr>
          <p:cNvCxnSpPr>
            <a:cxnSpLocks/>
          </p:cNvCxnSpPr>
          <p:nvPr/>
        </p:nvCxnSpPr>
        <p:spPr>
          <a:xfrm>
            <a:off x="5868584" y="4364888"/>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5A0E89B1-E7D8-D5A2-1144-671239EDCB63}"/>
              </a:ext>
            </a:extLst>
          </p:cNvPr>
          <p:cNvSpPr txBox="1"/>
          <p:nvPr/>
        </p:nvSpPr>
        <p:spPr>
          <a:xfrm>
            <a:off x="71835" y="2021234"/>
            <a:ext cx="540000" cy="486287"/>
          </a:xfrm>
          <a:prstGeom prst="rect">
            <a:avLst/>
          </a:prstGeom>
          <a:noFill/>
        </p:spPr>
        <p:txBody>
          <a:bodyPr wrap="square" rtlCol="0">
            <a:spAutoFit/>
          </a:bodyPr>
          <a:lstStyle/>
          <a:p>
            <a:pPr>
              <a:lnSpc>
                <a:spcPct val="80000"/>
              </a:lnSpc>
            </a:pPr>
            <a:r>
              <a:rPr lang="ja-JP" altLang="en-US" sz="3200" dirty="0">
                <a:solidFill>
                  <a:srgbClr val="4472C4"/>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rgbClr val="4472C4"/>
              </a:solidFill>
              <a:latin typeface="BIZ UDPゴシック" panose="020B0400000000000000" pitchFamily="50" charset="-128"/>
              <a:ea typeface="BIZ UDPゴシック" panose="020B0400000000000000" pitchFamily="50" charset="-128"/>
              <a:cs typeface="Meiryo" charset="-128"/>
            </a:endParaRPr>
          </a:p>
        </p:txBody>
      </p:sp>
      <p:pic>
        <p:nvPicPr>
          <p:cNvPr id="11" name="図 10">
            <a:extLst>
              <a:ext uri="{FF2B5EF4-FFF2-40B4-BE49-F238E27FC236}">
                <a16:creationId xmlns:a16="http://schemas.microsoft.com/office/drawing/2014/main" id="{4EBB1E42-FFA2-FE94-3E58-B6C11C7F9542}"/>
              </a:ext>
            </a:extLst>
          </p:cNvPr>
          <p:cNvPicPr>
            <a:picLocks noChangeAspect="1"/>
          </p:cNvPicPr>
          <p:nvPr/>
        </p:nvPicPr>
        <p:blipFill rotWithShape="1">
          <a:blip r:embed="rId11"/>
          <a:srcRect l="76170" t="84630" r="921" b="1305"/>
          <a:stretch/>
        </p:blipFill>
        <p:spPr>
          <a:xfrm>
            <a:off x="4752181" y="1912224"/>
            <a:ext cx="396611" cy="491224"/>
          </a:xfrm>
          <a:prstGeom prst="rect">
            <a:avLst/>
          </a:prstGeom>
          <a:blipFill dpi="0" rotWithShape="1">
            <a:blip r:embed="rId8">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pic>
      <p:sp>
        <p:nvSpPr>
          <p:cNvPr id="14" name="Slide Number Placeholder 5">
            <a:extLst>
              <a:ext uri="{FF2B5EF4-FFF2-40B4-BE49-F238E27FC236}">
                <a16:creationId xmlns:a16="http://schemas.microsoft.com/office/drawing/2014/main" id="{1874EE65-998A-32E2-9256-8E46EEC88D52}"/>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5</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grpSp>
        <p:nvGrpSpPr>
          <p:cNvPr id="17" name="グループ化 16">
            <a:extLst>
              <a:ext uri="{FF2B5EF4-FFF2-40B4-BE49-F238E27FC236}">
                <a16:creationId xmlns:a16="http://schemas.microsoft.com/office/drawing/2014/main" id="{1FFFD0AD-9C14-8263-F62B-10BFDC0337F6}"/>
              </a:ext>
            </a:extLst>
          </p:cNvPr>
          <p:cNvGrpSpPr/>
          <p:nvPr/>
        </p:nvGrpSpPr>
        <p:grpSpPr>
          <a:xfrm>
            <a:off x="3811329" y="2686151"/>
            <a:ext cx="1815624" cy="3662551"/>
            <a:chOff x="3811329" y="2686151"/>
            <a:chExt cx="1815624" cy="3662551"/>
          </a:xfrm>
        </p:grpSpPr>
        <p:pic>
          <p:nvPicPr>
            <p:cNvPr id="35" name="図 34">
              <a:extLst>
                <a:ext uri="{FF2B5EF4-FFF2-40B4-BE49-F238E27FC236}">
                  <a16:creationId xmlns:a16="http://schemas.microsoft.com/office/drawing/2014/main" id="{9BA641F1-6175-3588-5674-F64480B3DD78}"/>
                </a:ext>
              </a:extLst>
            </p:cNvPr>
            <p:cNvPicPr>
              <a:picLocks noChangeAspect="1"/>
            </p:cNvPicPr>
            <p:nvPr/>
          </p:nvPicPr>
          <p:blipFill>
            <a:blip r:embed="rId11"/>
            <a:stretch>
              <a:fillRect/>
            </a:stretch>
          </p:blipFill>
          <p:spPr>
            <a:xfrm>
              <a:off x="3811329" y="2686151"/>
              <a:ext cx="1815624" cy="3662551"/>
            </a:xfrm>
            <a:prstGeom prst="rect">
              <a:avLst/>
            </a:prstGeom>
            <a:ln>
              <a:solidFill>
                <a:schemeClr val="tx1"/>
              </a:solidFill>
            </a:ln>
          </p:spPr>
        </p:pic>
        <p:pic>
          <p:nvPicPr>
            <p:cNvPr id="8" name="図 7">
              <a:extLst>
                <a:ext uri="{FF2B5EF4-FFF2-40B4-BE49-F238E27FC236}">
                  <a16:creationId xmlns:a16="http://schemas.microsoft.com/office/drawing/2014/main" id="{7C7F6AA0-7970-590B-4C88-02C56085A7B7}"/>
                </a:ext>
              </a:extLst>
            </p:cNvPr>
            <p:cNvPicPr>
              <a:picLocks noChangeAspect="1"/>
            </p:cNvPicPr>
            <p:nvPr/>
          </p:nvPicPr>
          <p:blipFill>
            <a:blip r:embed="rId12"/>
            <a:stretch>
              <a:fillRect/>
            </a:stretch>
          </p:blipFill>
          <p:spPr>
            <a:xfrm>
              <a:off x="4863412" y="6131255"/>
              <a:ext cx="174148" cy="67960"/>
            </a:xfrm>
            <a:prstGeom prst="rect">
              <a:avLst/>
            </a:prstGeom>
          </p:spPr>
        </p:pic>
        <p:sp>
          <p:nvSpPr>
            <p:cNvPr id="15" name="正方形/長方形 14">
              <a:extLst>
                <a:ext uri="{FF2B5EF4-FFF2-40B4-BE49-F238E27FC236}">
                  <a16:creationId xmlns:a16="http://schemas.microsoft.com/office/drawing/2014/main" id="{188B2FA1-5788-6A90-C12B-889312F973A3}"/>
                </a:ext>
              </a:extLst>
            </p:cNvPr>
            <p:cNvSpPr/>
            <p:nvPr/>
          </p:nvSpPr>
          <p:spPr>
            <a:xfrm>
              <a:off x="4872352" y="6199215"/>
              <a:ext cx="156263" cy="67960"/>
            </a:xfrm>
            <a:prstGeom prst="rect">
              <a:avLst/>
            </a:prstGeom>
            <a:solidFill>
              <a:srgbClr val="F2F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四角形: 角を丸くする 17">
              <a:extLst>
                <a:ext uri="{FF2B5EF4-FFF2-40B4-BE49-F238E27FC236}">
                  <a16:creationId xmlns:a16="http://schemas.microsoft.com/office/drawing/2014/main" id="{D721DE80-41A3-6526-7E5D-137E230D991F}"/>
                </a:ext>
              </a:extLst>
            </p:cNvPr>
            <p:cNvSpPr/>
            <p:nvPr/>
          </p:nvSpPr>
          <p:spPr>
            <a:xfrm>
              <a:off x="4778935" y="5764307"/>
              <a:ext cx="343101" cy="515144"/>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6" name="正方形/長方形 15">
              <a:extLst>
                <a:ext uri="{FF2B5EF4-FFF2-40B4-BE49-F238E27FC236}">
                  <a16:creationId xmlns:a16="http://schemas.microsoft.com/office/drawing/2014/main" id="{CB9DDCAC-4199-6A37-360E-24EDFF9262C4}"/>
                </a:ext>
              </a:extLst>
            </p:cNvPr>
            <p:cNvSpPr/>
            <p:nvPr/>
          </p:nvSpPr>
          <p:spPr>
            <a:xfrm>
              <a:off x="5237012" y="5845520"/>
              <a:ext cx="331355" cy="399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正方形/長方形 22">
              <a:extLst>
                <a:ext uri="{FF2B5EF4-FFF2-40B4-BE49-F238E27FC236}">
                  <a16:creationId xmlns:a16="http://schemas.microsoft.com/office/drawing/2014/main" id="{38EABE22-ACC1-4B98-4868-51022A26C796}"/>
                </a:ext>
              </a:extLst>
            </p:cNvPr>
            <p:cNvSpPr/>
            <p:nvPr/>
          </p:nvSpPr>
          <p:spPr>
            <a:xfrm>
              <a:off x="5232412" y="5799816"/>
              <a:ext cx="334964" cy="502928"/>
            </a:xfrm>
            <a:prstGeom prst="rect">
              <a:avLst/>
            </a:prstGeom>
            <a:solidFill>
              <a:srgbClr val="F2F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 name="正方形/長方形 2">
            <a:extLst>
              <a:ext uri="{FF2B5EF4-FFF2-40B4-BE49-F238E27FC236}">
                <a16:creationId xmlns:a16="http://schemas.microsoft.com/office/drawing/2014/main" id="{A6C5A4FE-3A29-41E3-1E30-B5065AB6E47D}"/>
              </a:ext>
            </a:extLst>
          </p:cNvPr>
          <p:cNvSpPr/>
          <p:nvPr/>
        </p:nvSpPr>
        <p:spPr>
          <a:xfrm>
            <a:off x="4752179" y="2343139"/>
            <a:ext cx="396611" cy="603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正方形/長方形 18">
            <a:extLst>
              <a:ext uri="{FF2B5EF4-FFF2-40B4-BE49-F238E27FC236}">
                <a16:creationId xmlns:a16="http://schemas.microsoft.com/office/drawing/2014/main" id="{D668D00D-2139-8D89-9FA8-BED9A693B19F}"/>
              </a:ext>
            </a:extLst>
          </p:cNvPr>
          <p:cNvSpPr/>
          <p:nvPr/>
        </p:nvSpPr>
        <p:spPr>
          <a:xfrm>
            <a:off x="4752181" y="1882624"/>
            <a:ext cx="396611"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9682129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F115B2D3-D5CB-DAE8-4994-FEF99602CEE6}"/>
              </a:ext>
            </a:extLst>
          </p:cNvPr>
          <p:cNvSpPr txBox="1"/>
          <p:nvPr/>
        </p:nvSpPr>
        <p:spPr>
          <a:xfrm>
            <a:off x="1258888" y="1580103"/>
            <a:ext cx="3313112" cy="755720"/>
          </a:xfrm>
          <a:prstGeom prst="rect">
            <a:avLst/>
          </a:prstGeom>
          <a:noFill/>
        </p:spPr>
        <p:txBody>
          <a:bodyPr wrap="square" rtlCol="0">
            <a:spAutoFit/>
          </a:bodyPr>
          <a:lstStyle/>
          <a:p>
            <a:pPr>
              <a:lnSpc>
                <a:spcPct val="130000"/>
              </a:lnSpc>
              <a:defRPr/>
            </a:pPr>
            <a:r>
              <a:rPr lang="ja-JP" altLang="en-US" dirty="0">
                <a:latin typeface="BIZ UDPゴシック" panose="020B0400000000000000" pitchFamily="50" charset="-128"/>
                <a:ea typeface="BIZ UDPゴシック" panose="020B0400000000000000" pitchFamily="50" charset="-128"/>
                <a:cs typeface="メイリオ" panose="020B0604030504040204" pitchFamily="50" charset="-128"/>
              </a:rPr>
              <a:t>右上の　      マーク</a:t>
            </a:r>
            <a:endParaRPr lang="en-US" altLang="ja-JP" dirty="0">
              <a:latin typeface="BIZ UDPゴシック" panose="020B0400000000000000" pitchFamily="50" charset="-128"/>
              <a:ea typeface="BIZ UDPゴシック" panose="020B0400000000000000" pitchFamily="50" charset="-128"/>
              <a:cs typeface="メイリオ" panose="020B0604030504040204" pitchFamily="50" charset="-128"/>
            </a:endParaRPr>
          </a:p>
          <a:p>
            <a:pPr>
              <a:lnSpc>
                <a:spcPct val="130000"/>
              </a:lnSpc>
              <a:defRPr/>
            </a:pPr>
            <a:r>
              <a:rPr lang="ja-JP" altLang="en-US" dirty="0">
                <a:latin typeface="BIZ UDPゴシック" panose="020B0400000000000000" pitchFamily="50" charset="-128"/>
                <a:ea typeface="BIZ UDPゴシック" panose="020B0400000000000000" pitchFamily="50" charset="-128"/>
                <a:cs typeface="メイリオ" panose="020B0604030504040204" pitchFamily="50" charset="-128"/>
              </a:rPr>
              <a:t>を押します</a:t>
            </a:r>
            <a:endParaRPr lang="ja-JP" altLang="en-US" dirty="0">
              <a:latin typeface="BIZ UDPゴシック" panose="020B0400000000000000" pitchFamily="50" charset="-128"/>
              <a:ea typeface="BIZ UDPゴシック" panose="020B0400000000000000" pitchFamily="50" charset="-128"/>
            </a:endParaRPr>
          </a:p>
        </p:txBody>
      </p:sp>
      <p:pic>
        <p:nvPicPr>
          <p:cNvPr id="28" name="図 27">
            <a:extLst>
              <a:ext uri="{FF2B5EF4-FFF2-40B4-BE49-F238E27FC236}">
                <a16:creationId xmlns:a16="http://schemas.microsoft.com/office/drawing/2014/main" id="{808F7190-F0AC-F903-C205-BED4A6F8C63E}"/>
              </a:ext>
            </a:extLst>
          </p:cNvPr>
          <p:cNvPicPr>
            <a:picLocks noChangeAspect="1"/>
          </p:cNvPicPr>
          <p:nvPr/>
        </p:nvPicPr>
        <p:blipFill rotWithShape="1">
          <a:blip r:embed="rId4"/>
          <a:srcRect r="1448"/>
          <a:stretch/>
        </p:blipFill>
        <p:spPr>
          <a:xfrm>
            <a:off x="5723741" y="2510912"/>
            <a:ext cx="2345430" cy="3604452"/>
          </a:xfrm>
          <a:prstGeom prst="rect">
            <a:avLst/>
          </a:prstGeom>
          <a:ln>
            <a:solidFill>
              <a:schemeClr val="tx1"/>
            </a:solidFill>
          </a:ln>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pPr>
              <a:lnSpc>
                <a:spcPct val="100000"/>
              </a:lnSpc>
            </a:pPr>
            <a:r>
              <a:rPr kumimoji="0" lang="ja-JP" altLang="en-US" kern="0" dirty="0"/>
              <a:t>相手側の「友だち」承認後の登録方法</a:t>
            </a:r>
            <a:endParaRPr kumimoji="0" lang="ja-JP" altLang="en-US" sz="1400" kern="0" dirty="0"/>
          </a:p>
        </p:txBody>
      </p:sp>
      <p:pic>
        <p:nvPicPr>
          <p:cNvPr id="57" name="図 56">
            <a:extLst>
              <a:ext uri="{FF2B5EF4-FFF2-40B4-BE49-F238E27FC236}">
                <a16:creationId xmlns:a16="http://schemas.microsoft.com/office/drawing/2014/main" id="{6377E5D9-6BFC-0CFF-D5DA-8786934ECFAD}"/>
              </a:ext>
            </a:extLst>
          </p:cNvPr>
          <p:cNvPicPr>
            <a:picLocks noChangeAspect="1"/>
          </p:cNvPicPr>
          <p:nvPr/>
        </p:nvPicPr>
        <p:blipFill>
          <a:blip r:embed="rId7"/>
          <a:stretch>
            <a:fillRect/>
          </a:stretch>
        </p:blipFill>
        <p:spPr>
          <a:xfrm>
            <a:off x="2129080" y="1671236"/>
            <a:ext cx="380278" cy="268065"/>
          </a:xfrm>
          <a:prstGeom prst="rect">
            <a:avLst/>
          </a:prstGeom>
          <a:blipFill dpi="0" rotWithShape="1">
            <a:blip r:embed="rId8">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pic>
      <p:pic>
        <p:nvPicPr>
          <p:cNvPr id="31" name="図 30" descr="「LINE」のホーム画面の画像"/>
          <p:cNvPicPr>
            <a:picLocks noChangeAspect="1"/>
          </p:cNvPicPr>
          <p:nvPr/>
        </p:nvPicPr>
        <p:blipFill>
          <a:blip r:embed="rId9"/>
          <a:stretch>
            <a:fillRect/>
          </a:stretch>
        </p:blipFill>
        <p:spPr>
          <a:xfrm>
            <a:off x="1289945" y="2509806"/>
            <a:ext cx="2345430" cy="3916162"/>
          </a:xfrm>
          <a:prstGeom prst="rect">
            <a:avLst/>
          </a:prstGeom>
          <a:ln w="9525">
            <a:solidFill>
              <a:schemeClr val="tx1">
                <a:lumMod val="50000"/>
                <a:lumOff val="50000"/>
              </a:schemeClr>
            </a:solidFill>
          </a:ln>
        </p:spPr>
      </p:pic>
      <p:pic>
        <p:nvPicPr>
          <p:cNvPr id="33" name="図 32">
            <a:extLst>
              <a:ext uri="{FF2B5EF4-FFF2-40B4-BE49-F238E27FC236}">
                <a16:creationId xmlns:a16="http://schemas.microsoft.com/office/drawing/2014/main" id="{16508163-990C-4D44-A9A3-EF4C3AEDF4B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42894"/>
          <a:stretch/>
        </p:blipFill>
        <p:spPr>
          <a:xfrm>
            <a:off x="1297928" y="2510692"/>
            <a:ext cx="2323241" cy="2432783"/>
          </a:xfrm>
          <a:prstGeom prst="rect">
            <a:avLst/>
          </a:prstGeom>
        </p:spPr>
      </p:pic>
      <p:pic>
        <p:nvPicPr>
          <p:cNvPr id="20" name="図 19" descr="グラフィカル ユーザー インターフェイス, テキスト, アプリケーション&#10;&#10;自動的に生成された説明">
            <a:extLst>
              <a:ext uri="{FF2B5EF4-FFF2-40B4-BE49-F238E27FC236}">
                <a16:creationId xmlns:a16="http://schemas.microsoft.com/office/drawing/2014/main" id="{4B72CD0B-39DC-253D-421F-6547C9D67E55}"/>
              </a:ext>
            </a:extLst>
          </p:cNvPr>
          <p:cNvPicPr>
            <a:picLocks noChangeAspect="1"/>
          </p:cNvPicPr>
          <p:nvPr/>
        </p:nvPicPr>
        <p:blipFill rotWithShape="1">
          <a:blip r:embed="rId11"/>
          <a:srcRect l="793" t="26550" r="56958" b="66884"/>
          <a:stretch/>
        </p:blipFill>
        <p:spPr>
          <a:xfrm>
            <a:off x="1297928" y="5329264"/>
            <a:ext cx="1137404" cy="367266"/>
          </a:xfrm>
          <a:prstGeom prst="rect">
            <a:avLst/>
          </a:prstGeom>
          <a:ln>
            <a:noFill/>
          </a:ln>
        </p:spPr>
      </p:pic>
      <p:sp>
        <p:nvSpPr>
          <p:cNvPr id="60" name="正方形/長方形 59">
            <a:extLst>
              <a:ext uri="{FF2B5EF4-FFF2-40B4-BE49-F238E27FC236}">
                <a16:creationId xmlns:a16="http://schemas.microsoft.com/office/drawing/2014/main" id="{77D8294B-BBD8-CC0C-E4BE-AE18B6F99669}"/>
              </a:ext>
            </a:extLst>
          </p:cNvPr>
          <p:cNvSpPr/>
          <p:nvPr/>
        </p:nvSpPr>
        <p:spPr>
          <a:xfrm>
            <a:off x="1467011" y="2552586"/>
            <a:ext cx="148598" cy="98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 name="タイトル 1">
            <a:extLst>
              <a:ext uri="{FF2B5EF4-FFF2-40B4-BE49-F238E27FC236}">
                <a16:creationId xmlns:a16="http://schemas.microsoft.com/office/drawing/2014/main" id="{D8DB65FB-6CD2-DDB4-CCD6-B49FBAA24F0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a:solidFill>
                  <a:sysClr val="windowText" lastClr="000000"/>
                </a:solidFill>
              </a:rPr>
              <a:t>２</a:t>
            </a:r>
            <a:r>
              <a:rPr lang="en-US" altLang="ja-JP">
                <a:solidFill>
                  <a:sysClr val="windowText" lastClr="000000"/>
                </a:solidFill>
              </a:rPr>
              <a:t>-C</a:t>
            </a:r>
            <a:endParaRPr kumimoji="0" lang="ja-JP" altLang="en-US" kern="0">
              <a:solidFill>
                <a:sysClr val="windowText" lastClr="000000"/>
              </a:solidFill>
            </a:endParaRPr>
          </a:p>
        </p:txBody>
      </p:sp>
      <p:sp>
        <p:nvSpPr>
          <p:cNvPr id="5" name="字幕 14">
            <a:extLst>
              <a:ext uri="{FF2B5EF4-FFF2-40B4-BE49-F238E27FC236}">
                <a16:creationId xmlns:a16="http://schemas.microsoft.com/office/drawing/2014/main" id="{D8B4EFAE-CD04-0178-9A6F-2E4E05145E29}"/>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相手が「友だち」追加した後の登録方法です</a:t>
            </a:r>
          </a:p>
        </p:txBody>
      </p:sp>
      <p:sp>
        <p:nvSpPr>
          <p:cNvPr id="8" name="四角形: 角を丸くする 7">
            <a:extLst>
              <a:ext uri="{FF2B5EF4-FFF2-40B4-BE49-F238E27FC236}">
                <a16:creationId xmlns:a16="http://schemas.microsoft.com/office/drawing/2014/main" id="{E226D001-B42C-7602-CA3C-01AFD3DCDFA0}"/>
              </a:ext>
            </a:extLst>
          </p:cNvPr>
          <p:cNvSpPr/>
          <p:nvPr/>
        </p:nvSpPr>
        <p:spPr>
          <a:xfrm>
            <a:off x="3027634" y="2593066"/>
            <a:ext cx="314094" cy="378734"/>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2" name="四角形: 角を丸くする 11">
            <a:extLst>
              <a:ext uri="{FF2B5EF4-FFF2-40B4-BE49-F238E27FC236}">
                <a16:creationId xmlns:a16="http://schemas.microsoft.com/office/drawing/2014/main" id="{74B4A6D9-3AF4-3745-8DA2-37FCC0AB39E2}"/>
              </a:ext>
            </a:extLst>
          </p:cNvPr>
          <p:cNvSpPr/>
          <p:nvPr/>
        </p:nvSpPr>
        <p:spPr>
          <a:xfrm>
            <a:off x="7727604" y="4438025"/>
            <a:ext cx="410556" cy="37218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D138EB87-C7AB-74F3-AC67-F5F0932E9659}"/>
              </a:ext>
            </a:extLst>
          </p:cNvPr>
          <p:cNvSpPr txBox="1"/>
          <p:nvPr/>
        </p:nvSpPr>
        <p:spPr>
          <a:xfrm>
            <a:off x="5129925" y="1543815"/>
            <a:ext cx="540000" cy="584775"/>
          </a:xfrm>
          <a:prstGeom prst="rect">
            <a:avLst/>
          </a:prstGeom>
          <a:noFill/>
        </p:spPr>
        <p:txBody>
          <a:bodyPr wrap="square" rtlCol="0">
            <a:spAutoFit/>
          </a:bodyPr>
          <a:lstStyle/>
          <a:p>
            <a:r>
              <a:rPr lang="ja-JP" altLang="en-US" sz="3200" dirty="0">
                <a:solidFill>
                  <a:srgbClr val="4472C4"/>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13" name="テキスト ボックス 12">
            <a:extLst>
              <a:ext uri="{FF2B5EF4-FFF2-40B4-BE49-F238E27FC236}">
                <a16:creationId xmlns:a16="http://schemas.microsoft.com/office/drawing/2014/main" id="{18EBCEBF-5F17-F5E0-6F4A-D479F97FE1DA}"/>
              </a:ext>
            </a:extLst>
          </p:cNvPr>
          <p:cNvSpPr txBox="1"/>
          <p:nvPr/>
        </p:nvSpPr>
        <p:spPr>
          <a:xfrm>
            <a:off x="597736" y="1524441"/>
            <a:ext cx="540000" cy="584775"/>
          </a:xfrm>
          <a:prstGeom prst="rect">
            <a:avLst/>
          </a:prstGeom>
          <a:noFill/>
        </p:spPr>
        <p:txBody>
          <a:bodyPr wrap="square" rtlCol="0">
            <a:spAutoFit/>
          </a:bodyPr>
          <a:lstStyle/>
          <a:p>
            <a:r>
              <a:rPr lang="ja-JP" altLang="en-US" sz="3200" dirty="0">
                <a:solidFill>
                  <a:srgbClr val="4472C4"/>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17" name="テキスト ボックス 16">
            <a:extLst>
              <a:ext uri="{FF2B5EF4-FFF2-40B4-BE49-F238E27FC236}">
                <a16:creationId xmlns:a16="http://schemas.microsoft.com/office/drawing/2014/main" id="{997FB031-9614-9CFC-13C9-B23C87401785}"/>
              </a:ext>
            </a:extLst>
          </p:cNvPr>
          <p:cNvSpPr txBox="1"/>
          <p:nvPr/>
        </p:nvSpPr>
        <p:spPr>
          <a:xfrm>
            <a:off x="5723741" y="1561441"/>
            <a:ext cx="3313112" cy="755720"/>
          </a:xfrm>
          <a:prstGeom prst="rect">
            <a:avLst/>
          </a:prstGeom>
          <a:noFill/>
        </p:spPr>
        <p:txBody>
          <a:bodyPr wrap="square" rtlCol="0">
            <a:spAutoFit/>
          </a:bodyPr>
          <a:lstStyle/>
          <a:p>
            <a:pPr>
              <a:lnSpc>
                <a:spcPct val="130000"/>
              </a:lnSpc>
            </a:pPr>
            <a:r>
              <a:rPr lang="ja-JP" altLang="en-US" spc="-16" dirty="0">
                <a:latin typeface="BIZ UDPゴシック" panose="020B0400000000000000" pitchFamily="50" charset="-128"/>
                <a:ea typeface="BIZ UDPゴシック" panose="020B0400000000000000" pitchFamily="50" charset="-128"/>
                <a:cs typeface="AoyagiKouzanFontT"/>
              </a:rPr>
              <a:t>「友だち追加</a:t>
            </a:r>
            <a:r>
              <a:rPr lang="en-US" altLang="ja-JP" spc="-16" dirty="0">
                <a:latin typeface="BIZ UDPゴシック" panose="020B0400000000000000" pitchFamily="50" charset="-128"/>
                <a:ea typeface="BIZ UDPゴシック" panose="020B0400000000000000" pitchFamily="50" charset="-128"/>
                <a:cs typeface="AoyagiKouzanFontT"/>
              </a:rPr>
              <a:t>｣</a:t>
            </a:r>
            <a:r>
              <a:rPr lang="ja-JP" altLang="en-US" spc="-16" dirty="0">
                <a:latin typeface="BIZ UDPゴシック" panose="020B0400000000000000" pitchFamily="50" charset="-128"/>
                <a:ea typeface="BIZ UDPゴシック" panose="020B0400000000000000" pitchFamily="50" charset="-128"/>
                <a:cs typeface="AoyagiKouzanFontT"/>
              </a:rPr>
              <a:t>画面で　　　マーク</a:t>
            </a:r>
          </a:p>
          <a:p>
            <a:pPr>
              <a:lnSpc>
                <a:spcPct val="130000"/>
              </a:lnSpc>
            </a:pPr>
            <a:r>
              <a:rPr lang="ja-JP" altLang="en-US" spc="-16" dirty="0">
                <a:latin typeface="BIZ UDPゴシック" panose="020B0400000000000000" pitchFamily="50" charset="-128"/>
                <a:ea typeface="BIZ UDPゴシック" panose="020B0400000000000000" pitchFamily="50" charset="-128"/>
                <a:cs typeface="AoyagiKouzanFontT"/>
              </a:rPr>
              <a:t>  を押すと登録完了です</a:t>
            </a:r>
          </a:p>
        </p:txBody>
      </p:sp>
      <p:pic>
        <p:nvPicPr>
          <p:cNvPr id="18" name="図 17">
            <a:extLst>
              <a:ext uri="{FF2B5EF4-FFF2-40B4-BE49-F238E27FC236}">
                <a16:creationId xmlns:a16="http://schemas.microsoft.com/office/drawing/2014/main" id="{66D6469D-2B30-0A83-7E5C-F2E06D996138}"/>
              </a:ext>
            </a:extLst>
          </p:cNvPr>
          <p:cNvPicPr>
            <a:picLocks noChangeAspect="1"/>
          </p:cNvPicPr>
          <p:nvPr/>
        </p:nvPicPr>
        <p:blipFill>
          <a:blip r:embed="rId12"/>
          <a:stretch>
            <a:fillRect/>
          </a:stretch>
        </p:blipFill>
        <p:spPr>
          <a:xfrm>
            <a:off x="7857041" y="1591589"/>
            <a:ext cx="388938" cy="384195"/>
          </a:xfrm>
          <a:prstGeom prst="rect">
            <a:avLst/>
          </a:prstGeom>
          <a:blipFill dpi="0" rotWithShape="1">
            <a:blip r:embed="rId8">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pic>
      <p:cxnSp>
        <p:nvCxnSpPr>
          <p:cNvPr id="21" name="直線矢印コネクタ 20">
            <a:extLst>
              <a:ext uri="{FF2B5EF4-FFF2-40B4-BE49-F238E27FC236}">
                <a16:creationId xmlns:a16="http://schemas.microsoft.com/office/drawing/2014/main" id="{CFA0861F-5C80-CC4F-00C2-7269A831A3BA}"/>
              </a:ext>
            </a:extLst>
          </p:cNvPr>
          <p:cNvCxnSpPr>
            <a:cxnSpLocks/>
          </p:cNvCxnSpPr>
          <p:nvPr/>
        </p:nvCxnSpPr>
        <p:spPr>
          <a:xfrm>
            <a:off x="4367070" y="394758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1FCBDE74-AC53-6CA9-A4AC-5D57A547BC46}"/>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6</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4" name="四角形: 角を丸くする 3">
            <a:extLst>
              <a:ext uri="{FF2B5EF4-FFF2-40B4-BE49-F238E27FC236}">
                <a16:creationId xmlns:a16="http://schemas.microsoft.com/office/drawing/2014/main" id="{29CFA7D8-41F6-EA1D-F861-B811FFBFEA58}"/>
              </a:ext>
            </a:extLst>
          </p:cNvPr>
          <p:cNvSpPr/>
          <p:nvPr/>
        </p:nvSpPr>
        <p:spPr>
          <a:xfrm>
            <a:off x="2156185" y="1659347"/>
            <a:ext cx="337705" cy="297521"/>
          </a:xfrm>
          <a:prstGeom prst="roundRect">
            <a:avLst>
              <a:gd name="adj" fmla="val 0"/>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四角形: 角を丸くする 8">
            <a:extLst>
              <a:ext uri="{FF2B5EF4-FFF2-40B4-BE49-F238E27FC236}">
                <a16:creationId xmlns:a16="http://schemas.microsoft.com/office/drawing/2014/main" id="{F8E60D93-AC07-C32F-EFAC-A8130D170B19}"/>
              </a:ext>
            </a:extLst>
          </p:cNvPr>
          <p:cNvSpPr/>
          <p:nvPr/>
        </p:nvSpPr>
        <p:spPr>
          <a:xfrm>
            <a:off x="7884362" y="1617175"/>
            <a:ext cx="388182" cy="320825"/>
          </a:xfrm>
          <a:prstGeom prst="roundRect">
            <a:avLst>
              <a:gd name="adj" fmla="val 0"/>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40157327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直線矢印コネクタ 26">
            <a:extLst>
              <a:ext uri="{FF2B5EF4-FFF2-40B4-BE49-F238E27FC236}">
                <a16:creationId xmlns:a16="http://schemas.microsoft.com/office/drawing/2014/main" id="{BC17BFF7-D8FF-42DD-7E2C-85083950118D}"/>
              </a:ext>
            </a:extLst>
          </p:cNvPr>
          <p:cNvCxnSpPr>
            <a:cxnSpLocks/>
          </p:cNvCxnSpPr>
          <p:nvPr/>
        </p:nvCxnSpPr>
        <p:spPr>
          <a:xfrm>
            <a:off x="2922652" y="2937386"/>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9" name="図 8" descr="グラフィカル ユーザー インターフェイス, テキスト, アプリケーション&#10;&#10;自動的に生成された説明">
            <a:extLst>
              <a:ext uri="{FF2B5EF4-FFF2-40B4-BE49-F238E27FC236}">
                <a16:creationId xmlns:a16="http://schemas.microsoft.com/office/drawing/2014/main" id="{9D2A3B9B-2E07-5832-845C-68D596FC2D10}"/>
              </a:ext>
            </a:extLst>
          </p:cNvPr>
          <p:cNvPicPr>
            <a:picLocks noChangeAspect="1"/>
          </p:cNvPicPr>
          <p:nvPr/>
        </p:nvPicPr>
        <p:blipFill rotWithShape="1">
          <a:blip r:embed="rId4"/>
          <a:srcRect t="4220" b="3381"/>
          <a:stretch/>
        </p:blipFill>
        <p:spPr>
          <a:xfrm>
            <a:off x="1272331" y="2505337"/>
            <a:ext cx="2058986" cy="3952923"/>
          </a:xfrm>
          <a:prstGeom prst="rect">
            <a:avLst/>
          </a:prstGeom>
          <a:ln>
            <a:solidFill>
              <a:schemeClr val="tx1"/>
            </a:solidFill>
          </a:ln>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pPr>
              <a:lnSpc>
                <a:spcPct val="100000"/>
              </a:lnSpc>
            </a:pPr>
            <a:r>
              <a:rPr kumimoji="0" lang="ja-JP" altLang="en-US" kern="0"/>
              <a:t>ト－クの開始</a:t>
            </a:r>
            <a:endParaRPr kumimoji="0" lang="ja-JP" altLang="en-US" sz="1400" kern="0"/>
          </a:p>
        </p:txBody>
      </p:sp>
      <p:pic>
        <p:nvPicPr>
          <p:cNvPr id="5" name="図 4" descr="グラフィカル ユーザー インターフェイス, テキスト, アプリケーション&#10;&#10;自動的に生成された説明">
            <a:extLst>
              <a:ext uri="{FF2B5EF4-FFF2-40B4-BE49-F238E27FC236}">
                <a16:creationId xmlns:a16="http://schemas.microsoft.com/office/drawing/2014/main" id="{AD0CCB5D-25C1-01AF-7A2C-075298FA767C}"/>
              </a:ext>
            </a:extLst>
          </p:cNvPr>
          <p:cNvPicPr>
            <a:picLocks noChangeAspect="1"/>
          </p:cNvPicPr>
          <p:nvPr/>
        </p:nvPicPr>
        <p:blipFill rotWithShape="1">
          <a:blip r:embed="rId7"/>
          <a:srcRect l="298" t="3928" r="-298" b="2608"/>
          <a:stretch/>
        </p:blipFill>
        <p:spPr>
          <a:xfrm>
            <a:off x="5724525" y="2505337"/>
            <a:ext cx="2035518" cy="3952923"/>
          </a:xfrm>
          <a:prstGeom prst="rect">
            <a:avLst/>
          </a:prstGeom>
          <a:ln>
            <a:solidFill>
              <a:schemeClr val="tx1"/>
            </a:solidFill>
          </a:ln>
        </p:spPr>
      </p:pic>
      <p:sp>
        <p:nvSpPr>
          <p:cNvPr id="3" name="タイトル 1">
            <a:extLst>
              <a:ext uri="{FF2B5EF4-FFF2-40B4-BE49-F238E27FC236}">
                <a16:creationId xmlns:a16="http://schemas.microsoft.com/office/drawing/2014/main" id="{A766E2D6-B953-E10D-B448-C29886A9457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a:solidFill>
                  <a:sysClr val="windowText" lastClr="000000"/>
                </a:solidFill>
              </a:rPr>
              <a:t>２</a:t>
            </a:r>
            <a:r>
              <a:rPr lang="en-US" altLang="ja-JP">
                <a:solidFill>
                  <a:sysClr val="windowText" lastClr="000000"/>
                </a:solidFill>
              </a:rPr>
              <a:t>-D</a:t>
            </a:r>
            <a:endParaRPr kumimoji="0" lang="ja-JP" altLang="en-US" kern="0">
              <a:solidFill>
                <a:sysClr val="windowText" lastClr="000000"/>
              </a:solidFill>
            </a:endParaRPr>
          </a:p>
        </p:txBody>
      </p:sp>
      <p:sp>
        <p:nvSpPr>
          <p:cNvPr id="10" name="字幕 14">
            <a:extLst>
              <a:ext uri="{FF2B5EF4-FFF2-40B4-BE49-F238E27FC236}">
                <a16:creationId xmlns:a16="http://schemas.microsoft.com/office/drawing/2014/main" id="{FA1D3DB0-4754-093A-7F04-300C50376A8C}"/>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ト－クを開始してみましょう</a:t>
            </a:r>
          </a:p>
        </p:txBody>
      </p:sp>
      <p:sp>
        <p:nvSpPr>
          <p:cNvPr id="12" name="四角形: 角を丸くする 11">
            <a:extLst>
              <a:ext uri="{FF2B5EF4-FFF2-40B4-BE49-F238E27FC236}">
                <a16:creationId xmlns:a16="http://schemas.microsoft.com/office/drawing/2014/main" id="{D95E2359-4038-2DFF-54A2-75E386A1740F}"/>
              </a:ext>
            </a:extLst>
          </p:cNvPr>
          <p:cNvSpPr/>
          <p:nvPr/>
        </p:nvSpPr>
        <p:spPr>
          <a:xfrm>
            <a:off x="1297855" y="3812395"/>
            <a:ext cx="2008748" cy="327117"/>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4" name="四角形: 角を丸くする 13">
            <a:extLst>
              <a:ext uri="{FF2B5EF4-FFF2-40B4-BE49-F238E27FC236}">
                <a16:creationId xmlns:a16="http://schemas.microsoft.com/office/drawing/2014/main" id="{EF60E5B1-701F-3DDD-5521-E9271E5F37D9}"/>
              </a:ext>
            </a:extLst>
          </p:cNvPr>
          <p:cNvSpPr/>
          <p:nvPr/>
        </p:nvSpPr>
        <p:spPr>
          <a:xfrm>
            <a:off x="5786310" y="3462794"/>
            <a:ext cx="1887237" cy="313973"/>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01A56A5C-3120-85DF-B31B-C80E2272D8D0}"/>
              </a:ext>
            </a:extLst>
          </p:cNvPr>
          <p:cNvSpPr txBox="1"/>
          <p:nvPr/>
        </p:nvSpPr>
        <p:spPr>
          <a:xfrm>
            <a:off x="5129925" y="1543815"/>
            <a:ext cx="540000" cy="584775"/>
          </a:xfrm>
          <a:prstGeom prst="rect">
            <a:avLst/>
          </a:prstGeom>
          <a:noFill/>
        </p:spPr>
        <p:txBody>
          <a:bodyPr wrap="square" rtlCol="0">
            <a:spAutoFit/>
          </a:bodyPr>
          <a:lstStyle/>
          <a:p>
            <a:r>
              <a:rPr lang="ja-JP" altLang="en-US" sz="3200" dirty="0">
                <a:solidFill>
                  <a:srgbClr val="4472C4"/>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28" name="テキスト ボックス 27">
            <a:extLst>
              <a:ext uri="{FF2B5EF4-FFF2-40B4-BE49-F238E27FC236}">
                <a16:creationId xmlns:a16="http://schemas.microsoft.com/office/drawing/2014/main" id="{B708FC93-6A50-6B4A-58C6-89F9BE721C62}"/>
              </a:ext>
            </a:extLst>
          </p:cNvPr>
          <p:cNvSpPr txBox="1"/>
          <p:nvPr/>
        </p:nvSpPr>
        <p:spPr>
          <a:xfrm>
            <a:off x="597736" y="1524441"/>
            <a:ext cx="540000" cy="584775"/>
          </a:xfrm>
          <a:prstGeom prst="rect">
            <a:avLst/>
          </a:prstGeom>
          <a:noFill/>
        </p:spPr>
        <p:txBody>
          <a:bodyPr wrap="square" rtlCol="0">
            <a:spAutoFit/>
          </a:bodyPr>
          <a:lstStyle/>
          <a:p>
            <a:r>
              <a:rPr lang="ja-JP" altLang="en-US" sz="3200" dirty="0">
                <a:solidFill>
                  <a:srgbClr val="4472C4"/>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29" name="テキスト ボックス 28">
            <a:extLst>
              <a:ext uri="{FF2B5EF4-FFF2-40B4-BE49-F238E27FC236}">
                <a16:creationId xmlns:a16="http://schemas.microsoft.com/office/drawing/2014/main" id="{E6FDC460-A02F-B09F-BB4C-69272FE88CD8}"/>
              </a:ext>
            </a:extLst>
          </p:cNvPr>
          <p:cNvSpPr txBox="1"/>
          <p:nvPr/>
        </p:nvSpPr>
        <p:spPr>
          <a:xfrm>
            <a:off x="1258888" y="1580103"/>
            <a:ext cx="3313112" cy="395621"/>
          </a:xfrm>
          <a:prstGeom prst="rect">
            <a:avLst/>
          </a:prstGeom>
          <a:noFill/>
        </p:spPr>
        <p:txBody>
          <a:bodyPr wrap="square" rtlCol="0">
            <a:spAutoFit/>
          </a:bodyPr>
          <a:lstStyle/>
          <a:p>
            <a:pPr>
              <a:lnSpc>
                <a:spcPct val="130000"/>
              </a:lnSpc>
              <a:defRPr/>
            </a:pPr>
            <a:r>
              <a:rPr lang="ja-JP" altLang="en-US" dirty="0">
                <a:latin typeface="BIZ UDPゴシック" panose="020B0400000000000000" pitchFamily="50" charset="-128"/>
                <a:ea typeface="BIZ UDPゴシック" panose="020B0400000000000000" pitchFamily="50" charset="-128"/>
                <a:cs typeface="メイリオ" panose="020B0604030504040204" pitchFamily="50" charset="-128"/>
              </a:rPr>
              <a:t>「友だち</a:t>
            </a:r>
            <a:r>
              <a:rPr lang="en-US" altLang="ja-JP" dirty="0">
                <a:latin typeface="BIZ UDPゴシック" panose="020B0400000000000000" pitchFamily="50" charset="-128"/>
                <a:ea typeface="BIZ UDPゴシック" panose="020B0400000000000000" pitchFamily="50" charset="-128"/>
                <a:cs typeface="メイリオ" panose="020B0604030504040204" pitchFamily="50" charset="-128"/>
              </a:rPr>
              <a:t>｣</a:t>
            </a:r>
            <a:r>
              <a:rPr lang="ja-JP" altLang="en-US" dirty="0">
                <a:latin typeface="BIZ UDPゴシック" panose="020B0400000000000000" pitchFamily="50" charset="-128"/>
                <a:ea typeface="BIZ UDPゴシック" panose="020B0400000000000000" pitchFamily="50" charset="-128"/>
                <a:cs typeface="メイリオ" panose="020B0604030504040204" pitchFamily="50" charset="-128"/>
              </a:rPr>
              <a:t>を押します</a:t>
            </a:r>
          </a:p>
        </p:txBody>
      </p:sp>
      <p:sp>
        <p:nvSpPr>
          <p:cNvPr id="30" name="テキスト ボックス 29">
            <a:extLst>
              <a:ext uri="{FF2B5EF4-FFF2-40B4-BE49-F238E27FC236}">
                <a16:creationId xmlns:a16="http://schemas.microsoft.com/office/drawing/2014/main" id="{FB18B26F-5822-A75B-941D-3526D9D24707}"/>
              </a:ext>
            </a:extLst>
          </p:cNvPr>
          <p:cNvSpPr txBox="1"/>
          <p:nvPr/>
        </p:nvSpPr>
        <p:spPr>
          <a:xfrm>
            <a:off x="5723741" y="1561441"/>
            <a:ext cx="3313112" cy="755720"/>
          </a:xfrm>
          <a:prstGeom prst="rect">
            <a:avLst/>
          </a:prstGeom>
          <a:noFill/>
        </p:spPr>
        <p:txBody>
          <a:bodyPr wrap="square" rtlCol="0">
            <a:spAutoFit/>
          </a:bodyPr>
          <a:lstStyle/>
          <a:p>
            <a:pPr>
              <a:lnSpc>
                <a:spcPct val="130000"/>
              </a:lnSpc>
            </a:pPr>
            <a:r>
              <a:rPr lang="ja-JP" altLang="en-US" spc="-16" dirty="0">
                <a:latin typeface="BIZ UDPゴシック" panose="020B0400000000000000" pitchFamily="50" charset="-128"/>
                <a:ea typeface="BIZ UDPゴシック" panose="020B0400000000000000" pitchFamily="50" charset="-128"/>
                <a:cs typeface="AoyagiKouzanFontT"/>
              </a:rPr>
              <a:t>トークをしたい相手の名前を</a:t>
            </a:r>
          </a:p>
          <a:p>
            <a:pPr>
              <a:lnSpc>
                <a:spcPct val="130000"/>
              </a:lnSpc>
            </a:pPr>
            <a:r>
              <a:rPr lang="ja-JP" altLang="en-US" spc="-16" dirty="0">
                <a:latin typeface="BIZ UDPゴシック" panose="020B0400000000000000" pitchFamily="50" charset="-128"/>
                <a:ea typeface="BIZ UDPゴシック" panose="020B0400000000000000" pitchFamily="50" charset="-128"/>
                <a:cs typeface="AoyagiKouzanFontT"/>
              </a:rPr>
              <a:t>押します</a:t>
            </a:r>
          </a:p>
        </p:txBody>
      </p:sp>
      <p:cxnSp>
        <p:nvCxnSpPr>
          <p:cNvPr id="32" name="直線矢印コネクタ 31">
            <a:extLst>
              <a:ext uri="{FF2B5EF4-FFF2-40B4-BE49-F238E27FC236}">
                <a16:creationId xmlns:a16="http://schemas.microsoft.com/office/drawing/2014/main" id="{6BE4F0ED-E1B4-4197-90F0-31551C1B26E2}"/>
              </a:ext>
            </a:extLst>
          </p:cNvPr>
          <p:cNvCxnSpPr>
            <a:cxnSpLocks/>
          </p:cNvCxnSpPr>
          <p:nvPr/>
        </p:nvCxnSpPr>
        <p:spPr>
          <a:xfrm>
            <a:off x="4367070" y="394758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3" name="Slide Number Placeholder 5">
            <a:extLst>
              <a:ext uri="{FF2B5EF4-FFF2-40B4-BE49-F238E27FC236}">
                <a16:creationId xmlns:a16="http://schemas.microsoft.com/office/drawing/2014/main" id="{F1FA3CE6-CF27-5B8C-030C-437EA5DD1302}"/>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7</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056266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サブタイトル 2">
            <a:extLst>
              <a:ext uri="{FF2B5EF4-FFF2-40B4-BE49-F238E27FC236}">
                <a16:creationId xmlns:a16="http://schemas.microsoft.com/office/drawing/2014/main" id="{62C6DF23-353A-A92C-1CEB-DC672A51CAA3}"/>
              </a:ext>
            </a:extLst>
          </p:cNvPr>
          <p:cNvSpPr txBox="1">
            <a:spLocks/>
          </p:cNvSpPr>
          <p:nvPr/>
        </p:nvSpPr>
        <p:spPr>
          <a:xfrm>
            <a:off x="620029"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en-US" altLang="ja-JP" sz="8799" dirty="0">
                <a:solidFill>
                  <a:srgbClr val="4472C4"/>
                </a:solidFill>
                <a:latin typeface="BIZ UDPゴシック" panose="020B0400000000000000" pitchFamily="50" charset="-128"/>
                <a:ea typeface="BIZ UDPゴシック" panose="020B0400000000000000" pitchFamily="50" charset="-128"/>
              </a:rPr>
              <a:t>1</a:t>
            </a:r>
            <a:r>
              <a:rPr lang="ja-JP" altLang="en-US" sz="4799" dirty="0">
                <a:solidFill>
                  <a:srgbClr val="4472C4"/>
                </a:solidFill>
                <a:latin typeface="BIZ UDPゴシック" panose="020B0400000000000000" pitchFamily="50" charset="-128"/>
                <a:ea typeface="BIZ UDPゴシック" panose="020B0400000000000000" pitchFamily="50" charset="-128"/>
              </a:rPr>
              <a:t>　</a:t>
            </a:r>
            <a:r>
              <a:rPr lang="en-US" altLang="ja-JP" sz="4799" dirty="0">
                <a:solidFill>
                  <a:srgbClr val="4472C4"/>
                </a:solidFill>
                <a:latin typeface="BIZ UDPゴシック" panose="020B0400000000000000" pitchFamily="50" charset="-128"/>
                <a:ea typeface="BIZ UDPゴシック" panose="020B0400000000000000" pitchFamily="50" charset="-128"/>
              </a:rPr>
              <a:t>LINE</a:t>
            </a:r>
            <a:r>
              <a:rPr lang="ja-JP" altLang="en-US" sz="4799" dirty="0">
                <a:solidFill>
                  <a:srgbClr val="4472C4"/>
                </a:solidFill>
                <a:latin typeface="BIZ UDPゴシック" panose="020B0400000000000000" pitchFamily="50" charset="-128"/>
                <a:ea typeface="BIZ UDPゴシック" panose="020B0400000000000000" pitchFamily="50" charset="-128"/>
              </a:rPr>
              <a:t>の設定</a:t>
            </a:r>
          </a:p>
        </p:txBody>
      </p:sp>
      <p:pic>
        <p:nvPicPr>
          <p:cNvPr id="7" name="図 6" descr="アイコン&#10;&#10;自動的に生成された説明">
            <a:extLst>
              <a:ext uri="{FF2B5EF4-FFF2-40B4-BE49-F238E27FC236}">
                <a16:creationId xmlns:a16="http://schemas.microsoft.com/office/drawing/2014/main" id="{90DF1A37-E968-B24D-D991-4C641F221E50}"/>
              </a:ext>
            </a:extLst>
          </p:cNvPr>
          <p:cNvPicPr>
            <a:picLocks noChangeAspect="1"/>
          </p:cNvPicPr>
          <p:nvPr/>
        </p:nvPicPr>
        <p:blipFill>
          <a:blip r:embed="rId3"/>
          <a:stretch>
            <a:fillRect/>
          </a:stretch>
        </p:blipFill>
        <p:spPr>
          <a:xfrm>
            <a:off x="395974" y="3360950"/>
            <a:ext cx="2015786" cy="3222083"/>
          </a:xfrm>
          <a:prstGeom prst="rect">
            <a:avLst/>
          </a:prstGeom>
        </p:spPr>
      </p:pic>
      <p:sp>
        <p:nvSpPr>
          <p:cNvPr id="14" name="吹き出し: 円形 13">
            <a:extLst>
              <a:ext uri="{FF2B5EF4-FFF2-40B4-BE49-F238E27FC236}">
                <a16:creationId xmlns:a16="http://schemas.microsoft.com/office/drawing/2014/main" id="{7CA84FF8-CC44-4E3F-947E-175249D8D67F}"/>
              </a:ext>
            </a:extLst>
          </p:cNvPr>
          <p:cNvSpPr/>
          <p:nvPr/>
        </p:nvSpPr>
        <p:spPr>
          <a:xfrm>
            <a:off x="1180513" y="3717032"/>
            <a:ext cx="864096" cy="360040"/>
          </a:xfrm>
          <a:prstGeom prst="wedgeEllipseCallout">
            <a:avLst>
              <a:gd name="adj1" fmla="val -49246"/>
              <a:gd name="adj2" fmla="val 59950"/>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a:solidFill>
                  <a:schemeClr val="bg1"/>
                </a:solidFill>
              </a:rPr>
              <a:t>‥‥</a:t>
            </a:r>
            <a:endParaRPr kumimoji="1" lang="ja-JP" altLang="en-US">
              <a:solidFill>
                <a:schemeClr val="bg1"/>
              </a:solidFill>
            </a:endParaRPr>
          </a:p>
        </p:txBody>
      </p:sp>
      <p:sp>
        <p:nvSpPr>
          <p:cNvPr id="15" name="吹き出し: 円形 14">
            <a:extLst>
              <a:ext uri="{FF2B5EF4-FFF2-40B4-BE49-F238E27FC236}">
                <a16:creationId xmlns:a16="http://schemas.microsoft.com/office/drawing/2014/main" id="{0DFE140B-0857-5C31-0855-014C08D444BD}"/>
              </a:ext>
            </a:extLst>
          </p:cNvPr>
          <p:cNvSpPr/>
          <p:nvPr/>
        </p:nvSpPr>
        <p:spPr>
          <a:xfrm flipH="1">
            <a:off x="1180513" y="4229472"/>
            <a:ext cx="864096" cy="360040"/>
          </a:xfrm>
          <a:prstGeom prst="wedgeEllipseCallout">
            <a:avLst>
              <a:gd name="adj1" fmla="val -49246"/>
              <a:gd name="adj2" fmla="val 59950"/>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a:solidFill>
                  <a:schemeClr val="tx1"/>
                </a:solidFill>
              </a:rPr>
              <a:t>‥‥</a:t>
            </a:r>
            <a:endParaRPr kumimoji="1" lang="ja-JP" altLang="en-US">
              <a:solidFill>
                <a:schemeClr val="tx1"/>
              </a:solidFill>
            </a:endParaRPr>
          </a:p>
        </p:txBody>
      </p:sp>
      <p:sp>
        <p:nvSpPr>
          <p:cNvPr id="4" name="Slide Number Placeholder 5">
            <a:extLst>
              <a:ext uri="{FF2B5EF4-FFF2-40B4-BE49-F238E27FC236}">
                <a16:creationId xmlns:a16="http://schemas.microsoft.com/office/drawing/2014/main" id="{64606798-C478-BCAF-A8EC-F3B536893BE7}"/>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p>
        </p:txBody>
      </p:sp>
    </p:spTree>
    <p:extLst>
      <p:ext uri="{BB962C8B-B14F-4D97-AF65-F5344CB8AC3E}">
        <p14:creationId xmlns:p14="http://schemas.microsoft.com/office/powerpoint/2010/main" val="1393760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2DB3346C-B183-8DB8-D6B6-651A66802813}"/>
              </a:ext>
            </a:extLst>
          </p:cNvPr>
          <p:cNvPicPr>
            <a:picLocks noChangeAspect="1"/>
          </p:cNvPicPr>
          <p:nvPr/>
        </p:nvPicPr>
        <p:blipFill>
          <a:blip r:embed="rId4"/>
          <a:stretch>
            <a:fillRect/>
          </a:stretch>
        </p:blipFill>
        <p:spPr>
          <a:xfrm>
            <a:off x="5724900" y="2510115"/>
            <a:ext cx="2017241" cy="3890394"/>
          </a:xfrm>
          <a:prstGeom prst="rect">
            <a:avLst/>
          </a:prstGeom>
        </p:spPr>
      </p:pic>
      <p:sp>
        <p:nvSpPr>
          <p:cNvPr id="28" name="テキスト ボックス 27">
            <a:extLst>
              <a:ext uri="{FF2B5EF4-FFF2-40B4-BE49-F238E27FC236}">
                <a16:creationId xmlns:a16="http://schemas.microsoft.com/office/drawing/2014/main" id="{281AC72F-86F3-1FB0-B429-CD2682456AD6}"/>
              </a:ext>
            </a:extLst>
          </p:cNvPr>
          <p:cNvSpPr txBox="1"/>
          <p:nvPr/>
        </p:nvSpPr>
        <p:spPr>
          <a:xfrm>
            <a:off x="5429928" y="1561441"/>
            <a:ext cx="3313112" cy="755720"/>
          </a:xfrm>
          <a:prstGeom prst="rect">
            <a:avLst/>
          </a:prstGeom>
          <a:noFill/>
        </p:spPr>
        <p:txBody>
          <a:bodyPr wrap="square" rtlCol="0">
            <a:spAutoFit/>
          </a:bodyPr>
          <a:lstStyle/>
          <a:p>
            <a:pPr>
              <a:lnSpc>
                <a:spcPct val="130000"/>
              </a:lnSpc>
              <a:defRPr/>
            </a:pPr>
            <a:r>
              <a:rPr lang="ja-JP" altLang="en-US" sz="1800" dirty="0">
                <a:latin typeface="BIZ UDPゴシック" panose="020B0400000000000000" pitchFamily="50" charset="-128"/>
                <a:ea typeface="BIZ UDPゴシック" panose="020B0400000000000000" pitchFamily="50" charset="-128"/>
                <a:cs typeface="メイリオ" panose="020B0604030504040204" pitchFamily="50" charset="-128"/>
              </a:rPr>
              <a:t>一度やり取りした人は</a:t>
            </a:r>
            <a:endParaRPr lang="en-US" altLang="ja-JP" sz="1800" dirty="0">
              <a:latin typeface="BIZ UDPゴシック" panose="020B0400000000000000" pitchFamily="50" charset="-128"/>
              <a:ea typeface="BIZ UDPゴシック" panose="020B0400000000000000" pitchFamily="50" charset="-128"/>
              <a:cs typeface="メイリオ" panose="020B0604030504040204" pitchFamily="50" charset="-128"/>
            </a:endParaRPr>
          </a:p>
          <a:p>
            <a:pPr>
              <a:lnSpc>
                <a:spcPct val="130000"/>
              </a:lnSpc>
              <a:defRPr/>
            </a:pPr>
            <a:r>
              <a:rPr lang="ja-JP" altLang="en-US" sz="1800" dirty="0">
                <a:latin typeface="BIZ UDPゴシック" panose="020B0400000000000000" pitchFamily="50" charset="-128"/>
                <a:ea typeface="BIZ UDPゴシック" panose="020B0400000000000000" pitchFamily="50" charset="-128"/>
                <a:cs typeface="メイリオ" panose="020B0604030504040204" pitchFamily="50" charset="-128"/>
              </a:rPr>
              <a:t>　　  からやり取りできます</a:t>
            </a:r>
            <a:endParaRPr lang="en-US" altLang="ja-JP" sz="1800" dirty="0">
              <a:latin typeface="BIZ UDPゴシック" panose="020B0400000000000000" pitchFamily="50" charset="-128"/>
              <a:ea typeface="BIZ UDPゴシック" panose="020B0400000000000000" pitchFamily="50" charset="-128"/>
              <a:cs typeface="メイリオ" panose="020B0604030504040204" pitchFamily="50" charset="-128"/>
            </a:endParaRPr>
          </a:p>
        </p:txBody>
      </p:sp>
      <p:pic>
        <p:nvPicPr>
          <p:cNvPr id="11" name="図 10" descr="黒い背景に白い文字がある&#10;&#10;中程度の精度で自動的に生成された説明">
            <a:extLst>
              <a:ext uri="{FF2B5EF4-FFF2-40B4-BE49-F238E27FC236}">
                <a16:creationId xmlns:a16="http://schemas.microsoft.com/office/drawing/2014/main" id="{ABDC94B9-5AFE-3ADF-277D-47865A3EFC05}"/>
              </a:ext>
            </a:extLst>
          </p:cNvPr>
          <p:cNvPicPr>
            <a:picLocks noChangeAspect="1"/>
          </p:cNvPicPr>
          <p:nvPr/>
        </p:nvPicPr>
        <p:blipFill rotWithShape="1">
          <a:blip r:embed="rId5"/>
          <a:srcRect t="3465" b="3086"/>
          <a:stretch/>
        </p:blipFill>
        <p:spPr>
          <a:xfrm>
            <a:off x="1272171" y="2520385"/>
            <a:ext cx="2006684" cy="3896290"/>
          </a:xfrm>
          <a:prstGeom prst="rect">
            <a:avLst/>
          </a:prstGeom>
          <a:ln>
            <a:solidFill>
              <a:schemeClr val="tx1"/>
            </a:solidFill>
          </a:ln>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pPr>
              <a:lnSpc>
                <a:spcPct val="100000"/>
              </a:lnSpc>
            </a:pPr>
            <a:r>
              <a:rPr kumimoji="0" lang="ja-JP" altLang="en-US" kern="0"/>
              <a:t>ト－クの開始</a:t>
            </a:r>
            <a:endParaRPr kumimoji="0" lang="ja-JP" altLang="en-US" sz="1400" kern="0"/>
          </a:p>
        </p:txBody>
      </p:sp>
      <p:pic>
        <p:nvPicPr>
          <p:cNvPr id="52" name="図 51">
            <a:extLst>
              <a:ext uri="{FF2B5EF4-FFF2-40B4-BE49-F238E27FC236}">
                <a16:creationId xmlns:a16="http://schemas.microsoft.com/office/drawing/2014/main" id="{2DD476CD-ABE1-3D2A-90D1-630204D18906}"/>
              </a:ext>
            </a:extLst>
          </p:cNvPr>
          <p:cNvPicPr>
            <a:picLocks noChangeAspect="1"/>
          </p:cNvPicPr>
          <p:nvPr/>
        </p:nvPicPr>
        <p:blipFill>
          <a:blip r:embed="rId8"/>
          <a:stretch>
            <a:fillRect/>
          </a:stretch>
        </p:blipFill>
        <p:spPr>
          <a:xfrm>
            <a:off x="5481779" y="1928148"/>
            <a:ext cx="467275" cy="438072"/>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pic>
      <p:cxnSp>
        <p:nvCxnSpPr>
          <p:cNvPr id="58" name="直線コネクタ 57">
            <a:extLst>
              <a:ext uri="{FF2B5EF4-FFF2-40B4-BE49-F238E27FC236}">
                <a16:creationId xmlns:a16="http://schemas.microsoft.com/office/drawing/2014/main" id="{FCCE16A5-D096-26D6-E2A0-D6E2F167D5AE}"/>
              </a:ext>
            </a:extLst>
          </p:cNvPr>
          <p:cNvCxnSpPr>
            <a:cxnSpLocks/>
          </p:cNvCxnSpPr>
          <p:nvPr/>
        </p:nvCxnSpPr>
        <p:spPr>
          <a:xfrm>
            <a:off x="4572000" y="1580103"/>
            <a:ext cx="0" cy="4810136"/>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3" name="タイトル 1">
            <a:extLst>
              <a:ext uri="{FF2B5EF4-FFF2-40B4-BE49-F238E27FC236}">
                <a16:creationId xmlns:a16="http://schemas.microsoft.com/office/drawing/2014/main" id="{A766E2D6-B953-E10D-B448-C29886A9457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a:solidFill>
                  <a:sysClr val="windowText" lastClr="000000"/>
                </a:solidFill>
              </a:rPr>
              <a:t>２</a:t>
            </a:r>
            <a:r>
              <a:rPr lang="en-US" altLang="ja-JP">
                <a:solidFill>
                  <a:sysClr val="windowText" lastClr="000000"/>
                </a:solidFill>
              </a:rPr>
              <a:t>-D</a:t>
            </a:r>
            <a:endParaRPr kumimoji="0" lang="ja-JP" altLang="en-US" kern="0">
              <a:solidFill>
                <a:sysClr val="windowText" lastClr="000000"/>
              </a:solidFill>
            </a:endParaRPr>
          </a:p>
        </p:txBody>
      </p:sp>
      <p:sp>
        <p:nvSpPr>
          <p:cNvPr id="10" name="字幕 14">
            <a:extLst>
              <a:ext uri="{FF2B5EF4-FFF2-40B4-BE49-F238E27FC236}">
                <a16:creationId xmlns:a16="http://schemas.microsoft.com/office/drawing/2014/main" id="{FA1D3DB0-4754-093A-7F04-300C50376A8C}"/>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a:latin typeface="BIZ UDPゴシック" panose="020B0400000000000000" pitchFamily="50" charset="-128"/>
                <a:ea typeface="BIZ UDPゴシック" panose="020B0400000000000000" pitchFamily="50" charset="-128"/>
              </a:rPr>
              <a:t>ト－クを開始してみましょう</a:t>
            </a:r>
          </a:p>
        </p:txBody>
      </p:sp>
      <p:sp>
        <p:nvSpPr>
          <p:cNvPr id="20" name="四角形: 角を丸くする 19">
            <a:extLst>
              <a:ext uri="{FF2B5EF4-FFF2-40B4-BE49-F238E27FC236}">
                <a16:creationId xmlns:a16="http://schemas.microsoft.com/office/drawing/2014/main" id="{68E67EC7-C674-B882-709C-BFE1CEC2EA29}"/>
              </a:ext>
            </a:extLst>
          </p:cNvPr>
          <p:cNvSpPr/>
          <p:nvPr/>
        </p:nvSpPr>
        <p:spPr>
          <a:xfrm>
            <a:off x="1521884" y="5584967"/>
            <a:ext cx="434229" cy="40238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D178EA62-98A9-AFA2-07A1-78EFB5C640B2}"/>
              </a:ext>
            </a:extLst>
          </p:cNvPr>
          <p:cNvSpPr/>
          <p:nvPr/>
        </p:nvSpPr>
        <p:spPr>
          <a:xfrm>
            <a:off x="6158958" y="6033664"/>
            <a:ext cx="326243" cy="33255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B84BCA29-6D26-D062-B97C-FEA703D62291}"/>
              </a:ext>
            </a:extLst>
          </p:cNvPr>
          <p:cNvSpPr txBox="1"/>
          <p:nvPr/>
        </p:nvSpPr>
        <p:spPr>
          <a:xfrm>
            <a:off x="597736" y="1524441"/>
            <a:ext cx="540000" cy="584775"/>
          </a:xfrm>
          <a:prstGeom prst="rect">
            <a:avLst/>
          </a:prstGeom>
          <a:noFill/>
        </p:spPr>
        <p:txBody>
          <a:bodyPr wrap="square" rtlCol="0">
            <a:spAutoFit/>
          </a:bodyPr>
          <a:lstStyle/>
          <a:p>
            <a:r>
              <a:rPr lang="ja-JP" altLang="en-US" sz="3200" dirty="0">
                <a:solidFill>
                  <a:srgbClr val="4472C4"/>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8" name="テキスト ボックス 7">
            <a:extLst>
              <a:ext uri="{FF2B5EF4-FFF2-40B4-BE49-F238E27FC236}">
                <a16:creationId xmlns:a16="http://schemas.microsoft.com/office/drawing/2014/main" id="{08B74030-EEC9-51C8-A1AA-8748523E9BED}"/>
              </a:ext>
            </a:extLst>
          </p:cNvPr>
          <p:cNvSpPr txBox="1"/>
          <p:nvPr/>
        </p:nvSpPr>
        <p:spPr>
          <a:xfrm>
            <a:off x="1258888" y="1580103"/>
            <a:ext cx="3313112" cy="369332"/>
          </a:xfrm>
          <a:prstGeom prst="rect">
            <a:avLst/>
          </a:prstGeom>
          <a:noFill/>
        </p:spPr>
        <p:txBody>
          <a:bodyPr wrap="square" rtlCol="0">
            <a:spAutoFit/>
          </a:bodyPr>
          <a:lstStyle/>
          <a:p>
            <a:pPr>
              <a:defRPr/>
            </a:pPr>
            <a:r>
              <a:rPr lang="ja-JP" altLang="en-US" sz="1800" dirty="0">
                <a:latin typeface="BIZ UDPゴシック" panose="020B0400000000000000" pitchFamily="50" charset="-128"/>
                <a:ea typeface="BIZ UDPゴシック" panose="020B0400000000000000" pitchFamily="50" charset="-128"/>
                <a:cs typeface="メイリオ" panose="020B0604030504040204" pitchFamily="50" charset="-128"/>
              </a:rPr>
              <a:t>　　　を押します</a:t>
            </a:r>
            <a:endParaRPr lang="en-US" altLang="ja-JP" sz="1800" dirty="0">
              <a:latin typeface="BIZ UDPゴシック" panose="020B0400000000000000" pitchFamily="50" charset="-128"/>
              <a:ea typeface="BIZ UDPゴシック" panose="020B0400000000000000" pitchFamily="50" charset="-128"/>
              <a:cs typeface="メイリオ" panose="020B0604030504040204" pitchFamily="50" charset="-128"/>
            </a:endParaRPr>
          </a:p>
        </p:txBody>
      </p:sp>
      <p:pic>
        <p:nvPicPr>
          <p:cNvPr id="15" name="図 14">
            <a:extLst>
              <a:ext uri="{FF2B5EF4-FFF2-40B4-BE49-F238E27FC236}">
                <a16:creationId xmlns:a16="http://schemas.microsoft.com/office/drawing/2014/main" id="{1D0D67BB-060B-33F7-F4C4-F131074FC990}"/>
              </a:ext>
            </a:extLst>
          </p:cNvPr>
          <p:cNvPicPr>
            <a:picLocks noChangeAspect="1"/>
          </p:cNvPicPr>
          <p:nvPr/>
        </p:nvPicPr>
        <p:blipFill>
          <a:blip r:embed="rId10"/>
          <a:stretch>
            <a:fillRect/>
          </a:stretch>
        </p:blipFill>
        <p:spPr>
          <a:xfrm>
            <a:off x="1427800" y="1669467"/>
            <a:ext cx="283149" cy="279968"/>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pic>
      <p:sp>
        <p:nvSpPr>
          <p:cNvPr id="29" name="Slide Number Placeholder 5">
            <a:extLst>
              <a:ext uri="{FF2B5EF4-FFF2-40B4-BE49-F238E27FC236}">
                <a16:creationId xmlns:a16="http://schemas.microsoft.com/office/drawing/2014/main" id="{B4ABA27C-D3E2-DF46-C019-4406B62397AB}"/>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8</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4" name="四角形: 角を丸くする 3">
            <a:extLst>
              <a:ext uri="{FF2B5EF4-FFF2-40B4-BE49-F238E27FC236}">
                <a16:creationId xmlns:a16="http://schemas.microsoft.com/office/drawing/2014/main" id="{0D1E9B9C-54AB-E02E-5368-25693B6BD00B}"/>
              </a:ext>
            </a:extLst>
          </p:cNvPr>
          <p:cNvSpPr/>
          <p:nvPr/>
        </p:nvSpPr>
        <p:spPr>
          <a:xfrm>
            <a:off x="5494478" y="1942854"/>
            <a:ext cx="417159" cy="395960"/>
          </a:xfrm>
          <a:prstGeom prst="roundRect">
            <a:avLst>
              <a:gd name="adj" fmla="val 0"/>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6643013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2F53F18E-EE51-BBE2-DA08-0B1421184E77}"/>
              </a:ext>
            </a:extLst>
          </p:cNvPr>
          <p:cNvSpPr txBox="1"/>
          <p:nvPr/>
        </p:nvSpPr>
        <p:spPr>
          <a:xfrm>
            <a:off x="5723741" y="1561441"/>
            <a:ext cx="3313112" cy="1115818"/>
          </a:xfrm>
          <a:prstGeom prst="rect">
            <a:avLst/>
          </a:prstGeom>
          <a:noFill/>
        </p:spPr>
        <p:txBody>
          <a:bodyPr wrap="square" rtlCol="0">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cs typeface="メイリオ" panose="020B0604030504040204" pitchFamily="50" charset="-128"/>
              </a:rPr>
              <a:t>メッセージを入力し</a:t>
            </a:r>
            <a:endParaRPr lang="en-US" altLang="ja-JP" sz="1800" dirty="0">
              <a:latin typeface="BIZ UDPゴシック" panose="020B0400000000000000" pitchFamily="50" charset="-128"/>
              <a:ea typeface="BIZ UDPゴシック" panose="020B0400000000000000" pitchFamily="50" charset="-128"/>
              <a:cs typeface="メイリオ" panose="020B0604030504040204" pitchFamily="50" charset="-128"/>
            </a:endParaRPr>
          </a:p>
          <a:p>
            <a:pPr>
              <a:lnSpc>
                <a:spcPct val="130000"/>
              </a:lnSpc>
            </a:pPr>
            <a:r>
              <a:rPr lang="ja-JP" altLang="en-US" sz="1800" spc="-16" dirty="0">
                <a:latin typeface="BIZ UDPゴシック" panose="020B0400000000000000" pitchFamily="50" charset="-128"/>
                <a:ea typeface="BIZ UDPゴシック" panose="020B0400000000000000" pitchFamily="50" charset="-128"/>
                <a:cs typeface="AoyagiKouzanFontT"/>
              </a:rPr>
              <a:t>　 </a:t>
            </a:r>
            <a:r>
              <a:rPr lang="ja-JP" altLang="en-US" spc="-16" dirty="0">
                <a:latin typeface="BIZ UDPゴシック" panose="020B0400000000000000" pitchFamily="50" charset="-128"/>
                <a:ea typeface="BIZ UDPゴシック" panose="020B0400000000000000" pitchFamily="50" charset="-128"/>
                <a:cs typeface="AoyagiKouzanFontT"/>
              </a:rPr>
              <a:t>  </a:t>
            </a:r>
            <a:r>
              <a:rPr lang="ja-JP" altLang="en-US" sz="1800" dirty="0">
                <a:latin typeface="BIZ UDPゴシック" panose="020B0400000000000000" pitchFamily="50" charset="-128"/>
                <a:ea typeface="BIZ UDPゴシック" panose="020B0400000000000000" pitchFamily="50" charset="-128"/>
              </a:rPr>
              <a:t>を押します</a:t>
            </a:r>
          </a:p>
          <a:p>
            <a:pPr>
              <a:lnSpc>
                <a:spcPct val="130000"/>
              </a:lnSpc>
            </a:pPr>
            <a:endParaRPr lang="ja-JP" altLang="en-US" sz="1800" dirty="0">
              <a:latin typeface="BIZ UDPゴシック" panose="020B0400000000000000" pitchFamily="50" charset="-128"/>
              <a:ea typeface="BIZ UDPゴシック" panose="020B0400000000000000" pitchFamily="50" charset="-128"/>
            </a:endParaRPr>
          </a:p>
        </p:txBody>
      </p:sp>
      <p:pic>
        <p:nvPicPr>
          <p:cNvPr id="9" name="図 8" descr="入力したメッセージとその右にある「送信」アイコンの画像"/>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0545" y="2477581"/>
            <a:ext cx="2217205" cy="3915836"/>
          </a:xfrm>
          <a:prstGeom prst="rect">
            <a:avLst/>
          </a:prstGeom>
          <a:ln w="9525">
            <a:solidFill>
              <a:schemeClr val="tx1">
                <a:lumMod val="50000"/>
                <a:lumOff val="50000"/>
              </a:schemeClr>
            </a:solidFill>
          </a:ln>
        </p:spPr>
      </p:pic>
      <p:pic>
        <p:nvPicPr>
          <p:cNvPr id="12" name="図 11" descr="「LINE」のトークルーム画面の画像"/>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0947" y="2500837"/>
            <a:ext cx="2217205" cy="3915836"/>
          </a:xfrm>
          <a:prstGeom prst="rect">
            <a:avLst/>
          </a:prstGeom>
          <a:ln w="9525">
            <a:solidFill>
              <a:schemeClr val="tx1">
                <a:lumMod val="50000"/>
                <a:lumOff val="50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5" name="タイトル 1"/>
          <p:cNvSpPr>
            <a:spLocks noGrp="1"/>
          </p:cNvSpPr>
          <p:nvPr>
            <p:ph type="ctrTitle"/>
          </p:nvPr>
        </p:nvSpPr>
        <p:spPr/>
        <p:txBody>
          <a:bodyPr vert="horz">
            <a:noAutofit/>
          </a:bodyPr>
          <a:lstStyle/>
          <a:p>
            <a:pPr>
              <a:lnSpc>
                <a:spcPct val="100000"/>
              </a:lnSpc>
            </a:pPr>
            <a:r>
              <a:rPr kumimoji="0" lang="ja-JP" altLang="en-US" kern="0"/>
              <a:t>メッセージのやり取り</a:t>
            </a:r>
          </a:p>
        </p:txBody>
      </p:sp>
      <p:pic>
        <p:nvPicPr>
          <p:cNvPr id="2" name="図 1">
            <a:extLst>
              <a:ext uri="{FF2B5EF4-FFF2-40B4-BE49-F238E27FC236}">
                <a16:creationId xmlns:a16="http://schemas.microsoft.com/office/drawing/2014/main" id="{34792C9C-F421-03F5-0D16-3BD9C418DA4F}"/>
              </a:ext>
            </a:extLst>
          </p:cNvPr>
          <p:cNvPicPr>
            <a:picLocks noChangeAspect="1"/>
          </p:cNvPicPr>
          <p:nvPr/>
        </p:nvPicPr>
        <p:blipFill>
          <a:blip r:embed="rId8"/>
          <a:stretch>
            <a:fillRect/>
          </a:stretch>
        </p:blipFill>
        <p:spPr>
          <a:xfrm>
            <a:off x="5762902" y="1952224"/>
            <a:ext cx="394062" cy="363412"/>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pic>
      <p:sp>
        <p:nvSpPr>
          <p:cNvPr id="8" name="タイトル 1">
            <a:extLst>
              <a:ext uri="{FF2B5EF4-FFF2-40B4-BE49-F238E27FC236}">
                <a16:creationId xmlns:a16="http://schemas.microsoft.com/office/drawing/2014/main" id="{D3BB4FDE-A989-98EA-695B-14975520FAEF}"/>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a:solidFill>
                  <a:sysClr val="windowText" lastClr="000000"/>
                </a:solidFill>
              </a:rPr>
              <a:t>２</a:t>
            </a:r>
            <a:r>
              <a:rPr lang="en-US" altLang="ja-JP">
                <a:solidFill>
                  <a:sysClr val="windowText" lastClr="000000"/>
                </a:solidFill>
              </a:rPr>
              <a:t>-E</a:t>
            </a:r>
            <a:endParaRPr kumimoji="0" lang="ja-JP" altLang="en-US" kern="0">
              <a:solidFill>
                <a:sysClr val="windowText" lastClr="000000"/>
              </a:solidFill>
            </a:endParaRPr>
          </a:p>
        </p:txBody>
      </p:sp>
      <p:sp>
        <p:nvSpPr>
          <p:cNvPr id="16" name="字幕 14">
            <a:extLst>
              <a:ext uri="{FF2B5EF4-FFF2-40B4-BE49-F238E27FC236}">
                <a16:creationId xmlns:a16="http://schemas.microsoft.com/office/drawing/2014/main" id="{E3BFB8C8-459A-F1F5-8C88-F11957BAA56E}"/>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メッセージのやり取りをしてみましょう</a:t>
            </a:r>
          </a:p>
        </p:txBody>
      </p:sp>
      <p:sp>
        <p:nvSpPr>
          <p:cNvPr id="18" name="四角形: 角を丸くする 17">
            <a:extLst>
              <a:ext uri="{FF2B5EF4-FFF2-40B4-BE49-F238E27FC236}">
                <a16:creationId xmlns:a16="http://schemas.microsoft.com/office/drawing/2014/main" id="{84446B56-1BB8-BEC2-FC59-D4B3AA150D63}"/>
              </a:ext>
            </a:extLst>
          </p:cNvPr>
          <p:cNvSpPr/>
          <p:nvPr/>
        </p:nvSpPr>
        <p:spPr>
          <a:xfrm>
            <a:off x="2085366" y="6108699"/>
            <a:ext cx="988034" cy="333375"/>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9" name="四角形: 角を丸くする 18">
            <a:extLst>
              <a:ext uri="{FF2B5EF4-FFF2-40B4-BE49-F238E27FC236}">
                <a16:creationId xmlns:a16="http://schemas.microsoft.com/office/drawing/2014/main" id="{D0441A92-73AF-1410-A8FC-1D8746973FBE}"/>
              </a:ext>
            </a:extLst>
          </p:cNvPr>
          <p:cNvSpPr/>
          <p:nvPr/>
        </p:nvSpPr>
        <p:spPr>
          <a:xfrm>
            <a:off x="6001785" y="4391610"/>
            <a:ext cx="1542015" cy="49788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60271BC5-0110-E784-1B08-89D9F77EC80A}"/>
              </a:ext>
            </a:extLst>
          </p:cNvPr>
          <p:cNvSpPr/>
          <p:nvPr/>
        </p:nvSpPr>
        <p:spPr>
          <a:xfrm>
            <a:off x="7645677" y="4557886"/>
            <a:ext cx="273451" cy="28097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24" name="直線矢印コネクタ 23">
            <a:extLst>
              <a:ext uri="{FF2B5EF4-FFF2-40B4-BE49-F238E27FC236}">
                <a16:creationId xmlns:a16="http://schemas.microsoft.com/office/drawing/2014/main" id="{30941A71-CF8F-77B4-3C0D-712AE0B9E4D0}"/>
              </a:ext>
            </a:extLst>
          </p:cNvPr>
          <p:cNvCxnSpPr>
            <a:cxnSpLocks/>
          </p:cNvCxnSpPr>
          <p:nvPr/>
        </p:nvCxnSpPr>
        <p:spPr>
          <a:xfrm>
            <a:off x="4351156" y="4166559"/>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7CA08BF4-6DF6-6274-6B80-AF2AA11CD936}"/>
              </a:ext>
            </a:extLst>
          </p:cNvPr>
          <p:cNvSpPr txBox="1"/>
          <p:nvPr/>
        </p:nvSpPr>
        <p:spPr>
          <a:xfrm>
            <a:off x="5129925" y="1543815"/>
            <a:ext cx="540000" cy="584775"/>
          </a:xfrm>
          <a:prstGeom prst="rect">
            <a:avLst/>
          </a:prstGeom>
          <a:noFill/>
        </p:spPr>
        <p:txBody>
          <a:bodyPr wrap="square" rtlCol="0">
            <a:spAutoFit/>
          </a:bodyPr>
          <a:lstStyle/>
          <a:p>
            <a:r>
              <a:rPr lang="ja-JP" altLang="en-US" sz="3200" dirty="0">
                <a:solidFill>
                  <a:srgbClr val="4472C4"/>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F21D42FB-86FE-860F-9D33-1F2DB1582BB7}"/>
              </a:ext>
            </a:extLst>
          </p:cNvPr>
          <p:cNvSpPr txBox="1"/>
          <p:nvPr/>
        </p:nvSpPr>
        <p:spPr>
          <a:xfrm>
            <a:off x="597736" y="1524441"/>
            <a:ext cx="540000" cy="584775"/>
          </a:xfrm>
          <a:prstGeom prst="rect">
            <a:avLst/>
          </a:prstGeom>
          <a:noFill/>
        </p:spPr>
        <p:txBody>
          <a:bodyPr wrap="square" rtlCol="0">
            <a:spAutoFit/>
          </a:bodyPr>
          <a:lstStyle/>
          <a:p>
            <a:r>
              <a:rPr lang="ja-JP" altLang="en-US" sz="3200" dirty="0">
                <a:solidFill>
                  <a:srgbClr val="4472C4"/>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3835470A-FA8B-E9AB-0B19-2246FF46E6A4}"/>
              </a:ext>
            </a:extLst>
          </p:cNvPr>
          <p:cNvSpPr txBox="1"/>
          <p:nvPr/>
        </p:nvSpPr>
        <p:spPr>
          <a:xfrm>
            <a:off x="1258888" y="1580103"/>
            <a:ext cx="3313112" cy="755720"/>
          </a:xfrm>
          <a:prstGeom prst="rect">
            <a:avLst/>
          </a:prstGeom>
          <a:noFill/>
        </p:spPr>
        <p:txBody>
          <a:bodyPr wrap="square" rtlCol="0">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画面下にある薄いグレー色の枠を押します</a:t>
            </a:r>
          </a:p>
        </p:txBody>
      </p:sp>
      <p:sp>
        <p:nvSpPr>
          <p:cNvPr id="10" name="Slide Number Placeholder 5">
            <a:extLst>
              <a:ext uri="{FF2B5EF4-FFF2-40B4-BE49-F238E27FC236}">
                <a16:creationId xmlns:a16="http://schemas.microsoft.com/office/drawing/2014/main" id="{424C4E56-A752-F391-1CA4-98B9081EBAE3}"/>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9</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3" name="四角形: 角を丸くする 2">
            <a:extLst>
              <a:ext uri="{FF2B5EF4-FFF2-40B4-BE49-F238E27FC236}">
                <a16:creationId xmlns:a16="http://schemas.microsoft.com/office/drawing/2014/main" id="{FABDF14E-5CDA-E61D-5210-C13399978FDF}"/>
              </a:ext>
            </a:extLst>
          </p:cNvPr>
          <p:cNvSpPr/>
          <p:nvPr/>
        </p:nvSpPr>
        <p:spPr>
          <a:xfrm>
            <a:off x="5759727" y="1984829"/>
            <a:ext cx="371476" cy="297521"/>
          </a:xfrm>
          <a:prstGeom prst="roundRect">
            <a:avLst>
              <a:gd name="adj" fmla="val 0"/>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4822170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入力したメッセージがトークルームに表示されている画像"/>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9814" y="2402482"/>
            <a:ext cx="2131763" cy="3891419"/>
          </a:xfrm>
          <a:prstGeom prst="rect">
            <a:avLst/>
          </a:prstGeom>
          <a:ln w="9525">
            <a:solidFill>
              <a:schemeClr val="tx1">
                <a:lumMod val="50000"/>
                <a:lumOff val="50000"/>
              </a:schemeClr>
            </a:solidFill>
          </a:ln>
        </p:spPr>
      </p:pic>
      <p:pic>
        <p:nvPicPr>
          <p:cNvPr id="11" name="図 10" descr="相手から送られてきたメッセージとスタンプがトークルームに表示されている画像"/>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4524" y="2402481"/>
            <a:ext cx="2254275" cy="3891415"/>
          </a:xfrm>
          <a:prstGeom prst="rect">
            <a:avLst/>
          </a:prstGeom>
          <a:ln w="9525">
            <a:solidFill>
              <a:schemeClr val="tx1">
                <a:lumMod val="50000"/>
                <a:lumOff val="50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5" name="タイトル 1"/>
          <p:cNvSpPr>
            <a:spLocks noGrp="1"/>
          </p:cNvSpPr>
          <p:nvPr>
            <p:ph type="ctrTitle"/>
          </p:nvPr>
        </p:nvSpPr>
        <p:spPr/>
        <p:txBody>
          <a:bodyPr vert="horz">
            <a:noAutofit/>
          </a:bodyPr>
          <a:lstStyle/>
          <a:p>
            <a:pPr>
              <a:lnSpc>
                <a:spcPct val="100000"/>
              </a:lnSpc>
            </a:pPr>
            <a:r>
              <a:rPr kumimoji="0" lang="ja-JP" altLang="en-US" kern="0"/>
              <a:t>メッセージのやり取り</a:t>
            </a:r>
          </a:p>
        </p:txBody>
      </p:sp>
      <p:sp>
        <p:nvSpPr>
          <p:cNvPr id="64" name="テキスト ボックス 63">
            <a:extLst>
              <a:ext uri="{FF2B5EF4-FFF2-40B4-BE49-F238E27FC236}">
                <a16:creationId xmlns:a16="http://schemas.microsoft.com/office/drawing/2014/main" id="{95CF3C1C-D2E8-4043-8D2E-E9511BBF4106}"/>
              </a:ext>
            </a:extLst>
          </p:cNvPr>
          <p:cNvSpPr txBox="1"/>
          <p:nvPr/>
        </p:nvSpPr>
        <p:spPr>
          <a:xfrm>
            <a:off x="5520541" y="6280101"/>
            <a:ext cx="2600811" cy="584775"/>
          </a:xfrm>
          <a:prstGeom prst="rect">
            <a:avLst/>
          </a:prstGeom>
          <a:noFill/>
        </p:spPr>
        <p:txBody>
          <a:bodyPr wrap="square">
            <a:spAutoFit/>
          </a:bodyPr>
          <a:lstStyle/>
          <a:p>
            <a:r>
              <a:rPr lang="en-US" altLang="ja-JP" sz="1600" kern="100" dirty="0">
                <a:solidFill>
                  <a:srgbClr val="4472C4"/>
                </a:solidFill>
                <a:latin typeface="BIZ UDPゴシック" panose="020B0400000000000000" pitchFamily="50" charset="-128"/>
                <a:ea typeface="BIZ UDPゴシック" panose="020B0400000000000000" pitchFamily="50" charset="-128"/>
                <a:cs typeface="メイリオ" panose="020B0604030504040204" pitchFamily="50" charset="-128"/>
              </a:rPr>
              <a:t>※</a:t>
            </a:r>
            <a:r>
              <a:rPr lang="ja-JP" altLang="en-US" sz="1600" kern="100" dirty="0">
                <a:solidFill>
                  <a:srgbClr val="4472C4"/>
                </a:solidFill>
                <a:latin typeface="BIZ UDPゴシック" panose="020B0400000000000000" pitchFamily="50" charset="-128"/>
                <a:ea typeface="BIZ UDPゴシック" panose="020B0400000000000000" pitchFamily="50" charset="-128"/>
                <a:cs typeface="メイリオ" panose="020B0604030504040204" pitchFamily="50" charset="-128"/>
              </a:rPr>
              <a:t>文字入力が苦手な方は</a:t>
            </a:r>
            <a:endParaRPr lang="en-US" altLang="ja-JP" sz="1600" kern="100" dirty="0">
              <a:solidFill>
                <a:srgbClr val="4472C4"/>
              </a:solidFill>
              <a:latin typeface="BIZ UDPゴシック" panose="020B0400000000000000" pitchFamily="50" charset="-128"/>
              <a:ea typeface="BIZ UDPゴシック" panose="020B0400000000000000" pitchFamily="50" charset="-128"/>
              <a:cs typeface="メイリオ" panose="020B0604030504040204" pitchFamily="50" charset="-128"/>
            </a:endParaRPr>
          </a:p>
          <a:p>
            <a:r>
              <a:rPr lang="ja-JP" altLang="en-US" sz="1600" kern="100" dirty="0">
                <a:solidFill>
                  <a:srgbClr val="4472C4"/>
                </a:solidFill>
                <a:latin typeface="BIZ UDPゴシック" panose="020B0400000000000000" pitchFamily="50" charset="-128"/>
                <a:ea typeface="BIZ UDPゴシック" panose="020B0400000000000000" pitchFamily="50" charset="-128"/>
                <a:cs typeface="メイリオ" panose="020B0604030504040204" pitchFamily="50" charset="-128"/>
              </a:rPr>
              <a:t>　 音声入力も可能です。</a:t>
            </a:r>
            <a:endParaRPr lang="ja-JP" altLang="en-US" sz="1600" dirty="0">
              <a:solidFill>
                <a:srgbClr val="4472C4"/>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D3BB4FDE-A989-98EA-695B-14975520FAEF}"/>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a:solidFill>
                  <a:sysClr val="windowText" lastClr="000000"/>
                </a:solidFill>
              </a:rPr>
              <a:t>２</a:t>
            </a:r>
            <a:r>
              <a:rPr lang="en-US" altLang="ja-JP">
                <a:solidFill>
                  <a:sysClr val="windowText" lastClr="000000"/>
                </a:solidFill>
              </a:rPr>
              <a:t>-E</a:t>
            </a:r>
            <a:endParaRPr kumimoji="0" lang="ja-JP" altLang="en-US" kern="0">
              <a:solidFill>
                <a:sysClr val="windowText" lastClr="000000"/>
              </a:solidFill>
            </a:endParaRPr>
          </a:p>
        </p:txBody>
      </p:sp>
      <p:sp>
        <p:nvSpPr>
          <p:cNvPr id="16" name="字幕 14">
            <a:extLst>
              <a:ext uri="{FF2B5EF4-FFF2-40B4-BE49-F238E27FC236}">
                <a16:creationId xmlns:a16="http://schemas.microsoft.com/office/drawing/2014/main" id="{E3BFB8C8-459A-F1F5-8C88-F11957BAA56E}"/>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メッセージのやり取りをしてみましょう</a:t>
            </a:r>
          </a:p>
        </p:txBody>
      </p:sp>
      <p:sp>
        <p:nvSpPr>
          <p:cNvPr id="13" name="四角形: 角を丸くする 12">
            <a:extLst>
              <a:ext uri="{FF2B5EF4-FFF2-40B4-BE49-F238E27FC236}">
                <a16:creationId xmlns:a16="http://schemas.microsoft.com/office/drawing/2014/main" id="{5517FE80-AE8A-FC3E-8013-BFE425649EBC}"/>
              </a:ext>
            </a:extLst>
          </p:cNvPr>
          <p:cNvSpPr/>
          <p:nvPr/>
        </p:nvSpPr>
        <p:spPr>
          <a:xfrm>
            <a:off x="2034545" y="4015637"/>
            <a:ext cx="1434359" cy="532433"/>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4" name="四角形: 角を丸くする 13">
            <a:extLst>
              <a:ext uri="{FF2B5EF4-FFF2-40B4-BE49-F238E27FC236}">
                <a16:creationId xmlns:a16="http://schemas.microsoft.com/office/drawing/2014/main" id="{01BBEF6E-0557-9771-69AE-FB8E457A9D45}"/>
              </a:ext>
            </a:extLst>
          </p:cNvPr>
          <p:cNvSpPr/>
          <p:nvPr/>
        </p:nvSpPr>
        <p:spPr>
          <a:xfrm>
            <a:off x="5867952" y="5547892"/>
            <a:ext cx="1561548" cy="506858"/>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5" name="四角形: 角を丸くする 14">
            <a:extLst>
              <a:ext uri="{FF2B5EF4-FFF2-40B4-BE49-F238E27FC236}">
                <a16:creationId xmlns:a16="http://schemas.microsoft.com/office/drawing/2014/main" id="{AB607A9D-C948-0791-432E-A3B8DE9DD24F}"/>
              </a:ext>
            </a:extLst>
          </p:cNvPr>
          <p:cNvSpPr/>
          <p:nvPr/>
        </p:nvSpPr>
        <p:spPr>
          <a:xfrm>
            <a:off x="7695019" y="6029350"/>
            <a:ext cx="259066" cy="241165"/>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32544AE4-3D88-DE01-CCDC-475D45F92D17}"/>
              </a:ext>
            </a:extLst>
          </p:cNvPr>
          <p:cNvSpPr txBox="1"/>
          <p:nvPr/>
        </p:nvSpPr>
        <p:spPr>
          <a:xfrm>
            <a:off x="5129925" y="1543815"/>
            <a:ext cx="540000" cy="584775"/>
          </a:xfrm>
          <a:prstGeom prst="rect">
            <a:avLst/>
          </a:prstGeom>
          <a:noFill/>
        </p:spPr>
        <p:txBody>
          <a:bodyPr wrap="square" rtlCol="0">
            <a:spAutoFit/>
          </a:bodyPr>
          <a:lstStyle/>
          <a:p>
            <a:r>
              <a:rPr lang="ja-JP" altLang="en-US" sz="3200" dirty="0">
                <a:solidFill>
                  <a:srgbClr val="4472C4"/>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803E251C-B8E5-037D-EB7A-06E97B813397}"/>
              </a:ext>
            </a:extLst>
          </p:cNvPr>
          <p:cNvSpPr txBox="1"/>
          <p:nvPr/>
        </p:nvSpPr>
        <p:spPr>
          <a:xfrm>
            <a:off x="597736" y="1524441"/>
            <a:ext cx="540000" cy="584775"/>
          </a:xfrm>
          <a:prstGeom prst="rect">
            <a:avLst/>
          </a:prstGeom>
          <a:noFill/>
        </p:spPr>
        <p:txBody>
          <a:bodyPr wrap="square" rtlCol="0">
            <a:spAutoFit/>
          </a:bodyPr>
          <a:lstStyle/>
          <a:p>
            <a:r>
              <a:rPr lang="ja-JP" altLang="en-US" sz="3200" dirty="0">
                <a:solidFill>
                  <a:srgbClr val="4472C4"/>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14E8E0B6-D190-E9BA-8D5D-4BBFA636D6A3}"/>
              </a:ext>
            </a:extLst>
          </p:cNvPr>
          <p:cNvSpPr txBox="1"/>
          <p:nvPr/>
        </p:nvSpPr>
        <p:spPr>
          <a:xfrm>
            <a:off x="1258888" y="1580103"/>
            <a:ext cx="3313112" cy="755720"/>
          </a:xfrm>
          <a:prstGeom prst="rect">
            <a:avLst/>
          </a:prstGeom>
          <a:noFill/>
        </p:spPr>
        <p:txBody>
          <a:bodyPr wrap="square" rtlCol="0">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cs typeface="メイリオ" panose="020B0604030504040204" pitchFamily="50" charset="-128"/>
              </a:rPr>
              <a:t>自分の送信したメッセージは</a:t>
            </a:r>
            <a:endParaRPr lang="en-US" altLang="ja-JP" sz="1800" dirty="0">
              <a:latin typeface="BIZ UDPゴシック" panose="020B0400000000000000" pitchFamily="50" charset="-128"/>
              <a:ea typeface="BIZ UDPゴシック" panose="020B0400000000000000" pitchFamily="50" charset="-128"/>
              <a:cs typeface="メイリオ" panose="020B0604030504040204" pitchFamily="50" charset="-128"/>
            </a:endParaRPr>
          </a:p>
          <a:p>
            <a:pPr>
              <a:lnSpc>
                <a:spcPct val="130000"/>
              </a:lnSpc>
            </a:pPr>
            <a:r>
              <a:rPr lang="ja-JP" altLang="en-US" sz="1800" dirty="0">
                <a:latin typeface="BIZ UDPゴシック" panose="020B0400000000000000" pitchFamily="50" charset="-128"/>
                <a:ea typeface="BIZ UDPゴシック" panose="020B0400000000000000" pitchFamily="50" charset="-128"/>
                <a:cs typeface="メイリオ" panose="020B0604030504040204" pitchFamily="50" charset="-128"/>
              </a:rPr>
              <a:t>緑枠で右に表示されます</a:t>
            </a:r>
            <a:endParaRPr lang="en-US" altLang="ja-JP" sz="1800" dirty="0">
              <a:latin typeface="BIZ UDPゴシック" panose="020B0400000000000000" pitchFamily="50" charset="-128"/>
              <a:ea typeface="BIZ UDPゴシック" panose="020B0400000000000000" pitchFamily="50" charset="-128"/>
              <a:cs typeface="メイリオ" panose="020B0604030504040204" pitchFamily="50" charset="-128"/>
            </a:endParaRPr>
          </a:p>
        </p:txBody>
      </p:sp>
      <p:sp>
        <p:nvSpPr>
          <p:cNvPr id="9" name="テキスト ボックス 8">
            <a:extLst>
              <a:ext uri="{FF2B5EF4-FFF2-40B4-BE49-F238E27FC236}">
                <a16:creationId xmlns:a16="http://schemas.microsoft.com/office/drawing/2014/main" id="{8F209966-F8FA-A0FD-7CF4-98685CF74B69}"/>
              </a:ext>
            </a:extLst>
          </p:cNvPr>
          <p:cNvSpPr txBox="1"/>
          <p:nvPr/>
        </p:nvSpPr>
        <p:spPr>
          <a:xfrm>
            <a:off x="5723741" y="1561441"/>
            <a:ext cx="3313112" cy="755720"/>
          </a:xfrm>
          <a:prstGeom prst="rect">
            <a:avLst/>
          </a:prstGeom>
          <a:noFill/>
        </p:spPr>
        <p:txBody>
          <a:bodyPr wrap="square" rtlCol="0">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cs typeface="メイリオ" panose="020B0604030504040204" pitchFamily="50" charset="-128"/>
              </a:rPr>
              <a:t>相手のメッセージは白枠で</a:t>
            </a:r>
            <a:endParaRPr lang="en-US" altLang="ja-JP" sz="1800" dirty="0">
              <a:latin typeface="BIZ UDPゴシック" panose="020B0400000000000000" pitchFamily="50" charset="-128"/>
              <a:ea typeface="BIZ UDPゴシック" panose="020B0400000000000000" pitchFamily="50" charset="-128"/>
              <a:cs typeface="メイリオ" panose="020B0604030504040204" pitchFamily="50" charset="-128"/>
            </a:endParaRPr>
          </a:p>
          <a:p>
            <a:pPr>
              <a:lnSpc>
                <a:spcPct val="130000"/>
              </a:lnSpc>
            </a:pPr>
            <a:r>
              <a:rPr lang="ja-JP" altLang="en-US" sz="1800" dirty="0">
                <a:latin typeface="BIZ UDPゴシック" panose="020B0400000000000000" pitchFamily="50" charset="-128"/>
                <a:ea typeface="BIZ UDPゴシック" panose="020B0400000000000000" pitchFamily="50" charset="-128"/>
                <a:cs typeface="メイリオ" panose="020B0604030504040204" pitchFamily="50" charset="-128"/>
              </a:rPr>
              <a:t>左に表示されます</a:t>
            </a:r>
            <a:endParaRPr lang="ja-JP" altLang="en-US" sz="1800" dirty="0">
              <a:latin typeface="BIZ UDPゴシック" panose="020B0400000000000000" pitchFamily="50" charset="-128"/>
              <a:ea typeface="BIZ UDPゴシック" panose="020B0400000000000000" pitchFamily="50" charset="-128"/>
            </a:endParaRPr>
          </a:p>
        </p:txBody>
      </p:sp>
      <p:cxnSp>
        <p:nvCxnSpPr>
          <p:cNvPr id="12" name="直線矢印コネクタ 11">
            <a:extLst>
              <a:ext uri="{FF2B5EF4-FFF2-40B4-BE49-F238E27FC236}">
                <a16:creationId xmlns:a16="http://schemas.microsoft.com/office/drawing/2014/main" id="{788CC894-502F-DDB3-19CF-02864C79C2CB}"/>
              </a:ext>
            </a:extLst>
          </p:cNvPr>
          <p:cNvCxnSpPr>
            <a:cxnSpLocks/>
          </p:cNvCxnSpPr>
          <p:nvPr/>
        </p:nvCxnSpPr>
        <p:spPr>
          <a:xfrm>
            <a:off x="4351156" y="4043786"/>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2CE61ED2-8AF2-885B-D7F6-217C2A68FE82}"/>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30</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2461292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B370249B-66B7-C14A-DD2A-86BDBA7096A8}"/>
              </a:ext>
            </a:extLst>
          </p:cNvPr>
          <p:cNvSpPr txBox="1"/>
          <p:nvPr/>
        </p:nvSpPr>
        <p:spPr>
          <a:xfrm>
            <a:off x="5723741" y="1561441"/>
            <a:ext cx="3313112" cy="1115818"/>
          </a:xfrm>
          <a:prstGeom prst="rect">
            <a:avLst/>
          </a:prstGeom>
          <a:noFill/>
        </p:spPr>
        <p:txBody>
          <a:bodyPr wrap="square" rtlCol="0">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cs typeface="メイリオ" panose="020B0604030504040204" pitchFamily="50" charset="-128"/>
              </a:rPr>
              <a:t>送りたい画像を選び      を</a:t>
            </a:r>
          </a:p>
          <a:p>
            <a:pPr>
              <a:lnSpc>
                <a:spcPct val="130000"/>
              </a:lnSpc>
            </a:pPr>
            <a:r>
              <a:rPr lang="ja-JP" altLang="en-US" sz="1800" dirty="0">
                <a:latin typeface="BIZ UDPゴシック" panose="020B0400000000000000" pitchFamily="50" charset="-128"/>
                <a:ea typeface="BIZ UDPゴシック" panose="020B0400000000000000" pitchFamily="50" charset="-128"/>
                <a:cs typeface="メイリオ" panose="020B0604030504040204" pitchFamily="50" charset="-128"/>
              </a:rPr>
              <a:t>押します</a:t>
            </a:r>
          </a:p>
          <a:p>
            <a:pPr>
              <a:lnSpc>
                <a:spcPct val="130000"/>
              </a:lnSpc>
            </a:pPr>
            <a:endParaRPr lang="ja-JP" altLang="en-US" sz="1800" dirty="0">
              <a:latin typeface="BIZ UDPゴシック" panose="020B0400000000000000" pitchFamily="50" charset="-128"/>
              <a:ea typeface="BIZ UDPゴシック" panose="020B0400000000000000" pitchFamily="50" charset="-128"/>
              <a:cs typeface="メイリオ" panose="020B0604030504040204" pitchFamily="50" charset="-128"/>
            </a:endParaRPr>
          </a:p>
        </p:txBody>
      </p:sp>
      <p:sp>
        <p:nvSpPr>
          <p:cNvPr id="16" name="テキスト ボックス 15">
            <a:extLst>
              <a:ext uri="{FF2B5EF4-FFF2-40B4-BE49-F238E27FC236}">
                <a16:creationId xmlns:a16="http://schemas.microsoft.com/office/drawing/2014/main" id="{83FD33F3-3FDA-55D1-82D6-0D320C418D33}"/>
              </a:ext>
            </a:extLst>
          </p:cNvPr>
          <p:cNvSpPr txBox="1"/>
          <p:nvPr/>
        </p:nvSpPr>
        <p:spPr>
          <a:xfrm>
            <a:off x="1258888" y="1580103"/>
            <a:ext cx="3313112" cy="395621"/>
          </a:xfrm>
          <a:prstGeom prst="rect">
            <a:avLst/>
          </a:prstGeom>
          <a:noFill/>
        </p:spPr>
        <p:txBody>
          <a:bodyPr wrap="square" rtlCol="0">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cs typeface="メイリオ" panose="020B0604030504040204" pitchFamily="50" charset="-128"/>
              </a:rPr>
              <a:t>     を押します</a:t>
            </a:r>
          </a:p>
        </p:txBody>
      </p:sp>
      <p:pic>
        <p:nvPicPr>
          <p:cNvPr id="73" name="図 72" descr="「LINE」のトークルーム画面の画像"/>
          <p:cNvPicPr>
            <a:picLocks noChangeAspect="1"/>
          </p:cNvPicPr>
          <p:nvPr/>
        </p:nvPicPr>
        <p:blipFill>
          <a:blip r:embed="rId4"/>
          <a:stretch>
            <a:fillRect/>
          </a:stretch>
        </p:blipFill>
        <p:spPr>
          <a:xfrm>
            <a:off x="1248923" y="2517489"/>
            <a:ext cx="2205774" cy="3899184"/>
          </a:xfrm>
          <a:prstGeom prst="rect">
            <a:avLst/>
          </a:prstGeom>
          <a:ln>
            <a:solidFill>
              <a:schemeClr val="tx1">
                <a:lumMod val="50000"/>
                <a:lumOff val="50000"/>
              </a:schemeClr>
            </a:solidFill>
          </a:ln>
        </p:spPr>
      </p:pic>
      <p:grpSp>
        <p:nvGrpSpPr>
          <p:cNvPr id="6" name="図形グループ 5" descr="トークルームの下にスマートフォンで撮った写真の一覧が表示されている画像"/>
          <p:cNvGrpSpPr>
            <a:grpSpLocks noChangeAspect="1"/>
          </p:cNvGrpSpPr>
          <p:nvPr/>
        </p:nvGrpSpPr>
        <p:grpSpPr>
          <a:xfrm>
            <a:off x="5748558" y="2492895"/>
            <a:ext cx="2188404" cy="3899179"/>
            <a:chOff x="4048917" y="2569151"/>
            <a:chExt cx="2400300" cy="4276725"/>
          </a:xfrm>
        </p:grpSpPr>
        <p:pic>
          <p:nvPicPr>
            <p:cNvPr id="72" name="図 71"/>
            <p:cNvPicPr>
              <a:picLocks noChangeAspect="1"/>
            </p:cNvPicPr>
            <p:nvPr/>
          </p:nvPicPr>
          <p:blipFill>
            <a:blip r:embed="rId5"/>
            <a:stretch>
              <a:fillRect/>
            </a:stretch>
          </p:blipFill>
          <p:spPr>
            <a:xfrm>
              <a:off x="4048917" y="2569151"/>
              <a:ext cx="2400300" cy="4276725"/>
            </a:xfrm>
            <a:prstGeom prst="rect">
              <a:avLst/>
            </a:prstGeom>
            <a:ln w="9525">
              <a:solidFill>
                <a:schemeClr val="tx1">
                  <a:lumMod val="50000"/>
                  <a:lumOff val="50000"/>
                </a:schemeClr>
              </a:solidFill>
            </a:ln>
          </p:spPr>
        </p:pic>
        <p:sp>
          <p:nvSpPr>
            <p:cNvPr id="74" name="正方形/長方形 73">
              <a:extLst>
                <a:ext uri="{FF2B5EF4-FFF2-40B4-BE49-F238E27FC236}">
                  <a16:creationId xmlns:a16="http://schemas.microsoft.com/office/drawing/2014/main" id="{27D03F02-AB59-48A0-9FF6-C676D35740AD}"/>
                </a:ext>
              </a:extLst>
            </p:cNvPr>
            <p:cNvSpPr/>
            <p:nvPr/>
          </p:nvSpPr>
          <p:spPr>
            <a:xfrm>
              <a:off x="4529112" y="5467005"/>
              <a:ext cx="407327" cy="327144"/>
            </a:xfrm>
            <a:prstGeom prst="rect">
              <a:avLst/>
            </a:prstGeom>
            <a:ln w="9525">
              <a:noFill/>
            </a:ln>
          </p:spPr>
          <p:txBody>
            <a:bodyPr wrap="none">
              <a:spAutoFit/>
            </a:bodyPr>
            <a:lstStyle/>
            <a:p>
              <a:pPr algn="ctr"/>
              <a:r>
                <a:rPr lang="ja-JP" altLang="en-US" sz="1100" b="1">
                  <a:solidFill>
                    <a:srgbClr val="92D050"/>
                  </a:solidFill>
                  <a:effectLst>
                    <a:glow rad="38100">
                      <a:schemeClr val="bg1"/>
                    </a:glow>
                  </a:effectLst>
                  <a:latin typeface="BIZ UDPゴシック" panose="020B0400000000000000" pitchFamily="50" charset="-128"/>
                  <a:ea typeface="BIZ UDPゴシック" panose="020B0400000000000000" pitchFamily="50" charset="-128"/>
                  <a:cs typeface="Meiryo" charset="-128"/>
                </a:rPr>
                <a:t>❶</a:t>
              </a:r>
              <a:endParaRPr lang="en-US" altLang="ja-JP" sz="1100" b="1">
                <a:solidFill>
                  <a:srgbClr val="92D050"/>
                </a:solidFill>
                <a:effectLst>
                  <a:glow rad="38100">
                    <a:schemeClr val="bg1"/>
                  </a:glow>
                </a:effectLst>
                <a:latin typeface="BIZ UDPゴシック" panose="020B0400000000000000" pitchFamily="50" charset="-128"/>
                <a:ea typeface="BIZ UDPゴシック" panose="020B0400000000000000" pitchFamily="50" charset="-128"/>
                <a:cs typeface="Meiryo" charset="-128"/>
              </a:endParaRPr>
            </a:p>
          </p:txBody>
        </p:sp>
        <p:sp>
          <p:nvSpPr>
            <p:cNvPr id="75" name="正方形/長方形 74">
              <a:extLst>
                <a:ext uri="{FF2B5EF4-FFF2-40B4-BE49-F238E27FC236}">
                  <a16:creationId xmlns:a16="http://schemas.microsoft.com/office/drawing/2014/main" id="{CF740763-9E58-4B8E-9DC0-B382F9CDEC14}"/>
                </a:ext>
              </a:extLst>
            </p:cNvPr>
            <p:cNvSpPr/>
            <p:nvPr/>
          </p:nvSpPr>
          <p:spPr>
            <a:xfrm>
              <a:off x="5275354" y="5428533"/>
              <a:ext cx="487510" cy="423363"/>
            </a:xfrm>
            <a:prstGeom prst="rect">
              <a:avLst/>
            </a:prstGeom>
            <a:ln w="9525">
              <a:noFill/>
            </a:ln>
          </p:spPr>
          <p:txBody>
            <a:bodyPr wrap="none">
              <a:spAutoFit/>
            </a:bodyPr>
            <a:lstStyle/>
            <a:p>
              <a:pPr algn="ctr"/>
              <a:r>
                <a:rPr lang="ja-JP" altLang="en-US" sz="1600" b="1">
                  <a:solidFill>
                    <a:schemeClr val="tx1">
                      <a:lumMod val="65000"/>
                      <a:lumOff val="35000"/>
                    </a:schemeClr>
                  </a:solidFill>
                  <a:effectLst>
                    <a:glow rad="38100">
                      <a:schemeClr val="bg1"/>
                    </a:glow>
                  </a:effectLst>
                  <a:latin typeface="BIZ UDPゴシック" panose="020B0400000000000000" pitchFamily="50" charset="-128"/>
                  <a:ea typeface="BIZ UDPゴシック" panose="020B0400000000000000" pitchFamily="50" charset="-128"/>
                  <a:cs typeface="Meiryo" charset="-128"/>
                </a:rPr>
                <a:t>●</a:t>
              </a:r>
              <a:endParaRPr lang="en-US" altLang="ja-JP" sz="1600" b="1">
                <a:solidFill>
                  <a:schemeClr val="tx1">
                    <a:lumMod val="65000"/>
                    <a:lumOff val="35000"/>
                  </a:schemeClr>
                </a:solidFill>
                <a:effectLst>
                  <a:glow rad="38100">
                    <a:schemeClr val="bg1"/>
                  </a:glow>
                </a:effectLst>
                <a:latin typeface="BIZ UDPゴシック" panose="020B0400000000000000" pitchFamily="50" charset="-128"/>
                <a:ea typeface="BIZ UDPゴシック" panose="020B0400000000000000" pitchFamily="50" charset="-128"/>
                <a:cs typeface="Meiryo" charset="-128"/>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extLst>
              <p:ext uri="{D42A27DB-BD31-4B8C-83A1-F6EECF244321}">
                <p14:modId xmlns:p14="http://schemas.microsoft.com/office/powerpoint/2010/main" val="20146005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5" name="タイトル 1"/>
          <p:cNvSpPr>
            <a:spLocks noGrp="1"/>
          </p:cNvSpPr>
          <p:nvPr>
            <p:ph type="ctrTitle"/>
          </p:nvPr>
        </p:nvSpPr>
        <p:spPr/>
        <p:txBody>
          <a:bodyPr vert="horz">
            <a:noAutofit/>
          </a:bodyPr>
          <a:lstStyle/>
          <a:p>
            <a:pPr>
              <a:lnSpc>
                <a:spcPct val="100000"/>
              </a:lnSpc>
            </a:pPr>
            <a:r>
              <a:rPr kumimoji="0" lang="ja-JP" altLang="en-US" kern="0"/>
              <a:t>画像の送信</a:t>
            </a:r>
          </a:p>
        </p:txBody>
      </p:sp>
      <p:pic>
        <p:nvPicPr>
          <p:cNvPr id="18" name="図 17">
            <a:extLst>
              <a:ext uri="{FF2B5EF4-FFF2-40B4-BE49-F238E27FC236}">
                <a16:creationId xmlns:a16="http://schemas.microsoft.com/office/drawing/2014/main" id="{036006E1-4327-2890-694E-EB40C0F3D600}"/>
              </a:ext>
            </a:extLst>
          </p:cNvPr>
          <p:cNvPicPr>
            <a:picLocks noChangeAspect="1"/>
          </p:cNvPicPr>
          <p:nvPr/>
        </p:nvPicPr>
        <p:blipFill>
          <a:blip r:embed="rId8"/>
          <a:stretch>
            <a:fillRect/>
          </a:stretch>
        </p:blipFill>
        <p:spPr>
          <a:xfrm>
            <a:off x="7885112" y="1592462"/>
            <a:ext cx="388486" cy="358270"/>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pic>
      <p:pic>
        <p:nvPicPr>
          <p:cNvPr id="21" name="図 20">
            <a:extLst>
              <a:ext uri="{FF2B5EF4-FFF2-40B4-BE49-F238E27FC236}">
                <a16:creationId xmlns:a16="http://schemas.microsoft.com/office/drawing/2014/main" id="{107E3889-E3E7-FBCC-59A8-F6CE90529BDA}"/>
              </a:ext>
            </a:extLst>
          </p:cNvPr>
          <p:cNvPicPr>
            <a:picLocks noChangeAspect="1"/>
          </p:cNvPicPr>
          <p:nvPr/>
        </p:nvPicPr>
        <p:blipFill rotWithShape="1">
          <a:blip r:embed="rId10"/>
          <a:srcRect l="4384" r="-282"/>
          <a:stretch/>
        </p:blipFill>
        <p:spPr>
          <a:xfrm>
            <a:off x="1315023" y="1625001"/>
            <a:ext cx="380638" cy="377321"/>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pic>
      <p:sp>
        <p:nvSpPr>
          <p:cNvPr id="2" name="タイトル 1">
            <a:extLst>
              <a:ext uri="{FF2B5EF4-FFF2-40B4-BE49-F238E27FC236}">
                <a16:creationId xmlns:a16="http://schemas.microsoft.com/office/drawing/2014/main" id="{91113A6D-1026-5BD9-D650-5BD72E56998C}"/>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a:solidFill>
                  <a:sysClr val="windowText" lastClr="000000"/>
                </a:solidFill>
              </a:rPr>
              <a:t>２</a:t>
            </a:r>
            <a:r>
              <a:rPr lang="en-US" altLang="ja-JP">
                <a:solidFill>
                  <a:sysClr val="windowText" lastClr="000000"/>
                </a:solidFill>
              </a:rPr>
              <a:t>-F</a:t>
            </a:r>
            <a:endParaRPr kumimoji="0" lang="ja-JP" altLang="en-US" kern="0">
              <a:solidFill>
                <a:sysClr val="windowText" lastClr="000000"/>
              </a:solidFill>
            </a:endParaRPr>
          </a:p>
        </p:txBody>
      </p:sp>
      <p:sp>
        <p:nvSpPr>
          <p:cNvPr id="3" name="字幕 14">
            <a:extLst>
              <a:ext uri="{FF2B5EF4-FFF2-40B4-BE49-F238E27FC236}">
                <a16:creationId xmlns:a16="http://schemas.microsoft.com/office/drawing/2014/main" id="{F520526A-C845-64FD-64D0-C7B192FB5736}"/>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画像や写真を送信してみましょう</a:t>
            </a:r>
          </a:p>
        </p:txBody>
      </p:sp>
      <p:sp>
        <p:nvSpPr>
          <p:cNvPr id="5" name="四角形: 角を丸くする 4">
            <a:extLst>
              <a:ext uri="{FF2B5EF4-FFF2-40B4-BE49-F238E27FC236}">
                <a16:creationId xmlns:a16="http://schemas.microsoft.com/office/drawing/2014/main" id="{758143AA-13DC-F77D-3538-87071185BF0A}"/>
              </a:ext>
            </a:extLst>
          </p:cNvPr>
          <p:cNvSpPr/>
          <p:nvPr/>
        </p:nvSpPr>
        <p:spPr>
          <a:xfrm>
            <a:off x="1761660" y="6116341"/>
            <a:ext cx="273451" cy="28097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0" name="四角形: 角を丸くする 9">
            <a:extLst>
              <a:ext uri="{FF2B5EF4-FFF2-40B4-BE49-F238E27FC236}">
                <a16:creationId xmlns:a16="http://schemas.microsoft.com/office/drawing/2014/main" id="{8F1D77B3-0143-FACD-2C11-58901FBA20C2}"/>
              </a:ext>
            </a:extLst>
          </p:cNvPr>
          <p:cNvSpPr/>
          <p:nvPr/>
        </p:nvSpPr>
        <p:spPr>
          <a:xfrm>
            <a:off x="5668951" y="5054790"/>
            <a:ext cx="888779" cy="91421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2" name="四角形: 角を丸くする 11">
            <a:extLst>
              <a:ext uri="{FF2B5EF4-FFF2-40B4-BE49-F238E27FC236}">
                <a16:creationId xmlns:a16="http://schemas.microsoft.com/office/drawing/2014/main" id="{7C890D01-6702-1452-AF6F-B07D9282464C}"/>
              </a:ext>
            </a:extLst>
          </p:cNvPr>
          <p:cNvSpPr/>
          <p:nvPr/>
        </p:nvSpPr>
        <p:spPr>
          <a:xfrm>
            <a:off x="7549537" y="4834797"/>
            <a:ext cx="363964" cy="339974"/>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546D0624-E9B1-583E-542A-5EDF111CE868}"/>
              </a:ext>
            </a:extLst>
          </p:cNvPr>
          <p:cNvSpPr txBox="1"/>
          <p:nvPr/>
        </p:nvSpPr>
        <p:spPr>
          <a:xfrm>
            <a:off x="5129925" y="1543815"/>
            <a:ext cx="540000" cy="584775"/>
          </a:xfrm>
          <a:prstGeom prst="rect">
            <a:avLst/>
          </a:prstGeom>
          <a:noFill/>
        </p:spPr>
        <p:txBody>
          <a:bodyPr wrap="square" rtlCol="0">
            <a:spAutoFit/>
          </a:bodyPr>
          <a:lstStyle/>
          <a:p>
            <a:r>
              <a:rPr lang="ja-JP" altLang="en-US" sz="3200" dirty="0">
                <a:solidFill>
                  <a:srgbClr val="4472C4"/>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15" name="テキスト ボックス 14">
            <a:extLst>
              <a:ext uri="{FF2B5EF4-FFF2-40B4-BE49-F238E27FC236}">
                <a16:creationId xmlns:a16="http://schemas.microsoft.com/office/drawing/2014/main" id="{D41A3F61-9585-8928-C86C-80AE70179A1E}"/>
              </a:ext>
            </a:extLst>
          </p:cNvPr>
          <p:cNvSpPr txBox="1"/>
          <p:nvPr/>
        </p:nvSpPr>
        <p:spPr>
          <a:xfrm>
            <a:off x="597736" y="1524441"/>
            <a:ext cx="540000" cy="584775"/>
          </a:xfrm>
          <a:prstGeom prst="rect">
            <a:avLst/>
          </a:prstGeom>
          <a:noFill/>
        </p:spPr>
        <p:txBody>
          <a:bodyPr wrap="square" rtlCol="0">
            <a:spAutoFit/>
          </a:bodyPr>
          <a:lstStyle/>
          <a:p>
            <a:r>
              <a:rPr lang="ja-JP" altLang="en-US" sz="3200" dirty="0">
                <a:solidFill>
                  <a:srgbClr val="4472C4"/>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rgbClr val="4472C4"/>
              </a:solidFill>
              <a:latin typeface="BIZ UDPゴシック" panose="020B0400000000000000" pitchFamily="50" charset="-128"/>
              <a:ea typeface="BIZ UDPゴシック" panose="020B0400000000000000" pitchFamily="50" charset="-128"/>
              <a:cs typeface="Meiryo" charset="-128"/>
            </a:endParaRPr>
          </a:p>
        </p:txBody>
      </p:sp>
      <p:cxnSp>
        <p:nvCxnSpPr>
          <p:cNvPr id="22" name="直線矢印コネクタ 21">
            <a:extLst>
              <a:ext uri="{FF2B5EF4-FFF2-40B4-BE49-F238E27FC236}">
                <a16:creationId xmlns:a16="http://schemas.microsoft.com/office/drawing/2014/main" id="{413E3E44-F1FF-E84E-3F51-B3E0E85EA9BA}"/>
              </a:ext>
            </a:extLst>
          </p:cNvPr>
          <p:cNvCxnSpPr>
            <a:cxnSpLocks/>
          </p:cNvCxnSpPr>
          <p:nvPr/>
        </p:nvCxnSpPr>
        <p:spPr>
          <a:xfrm>
            <a:off x="4351156" y="4166559"/>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3" name="Slide Number Placeholder 5">
            <a:extLst>
              <a:ext uri="{FF2B5EF4-FFF2-40B4-BE49-F238E27FC236}">
                <a16:creationId xmlns:a16="http://schemas.microsoft.com/office/drawing/2014/main" id="{F2C2F239-9B63-FFDA-CC8A-FDB88FC6AFD8}"/>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31</a:t>
            </a:r>
          </a:p>
        </p:txBody>
      </p:sp>
      <p:sp>
        <p:nvSpPr>
          <p:cNvPr id="4" name="四角形: 角を丸くする 3">
            <a:extLst>
              <a:ext uri="{FF2B5EF4-FFF2-40B4-BE49-F238E27FC236}">
                <a16:creationId xmlns:a16="http://schemas.microsoft.com/office/drawing/2014/main" id="{8380E476-57E8-2A31-D9B8-F590CFB1E9F4}"/>
              </a:ext>
            </a:extLst>
          </p:cNvPr>
          <p:cNvSpPr/>
          <p:nvPr/>
        </p:nvSpPr>
        <p:spPr>
          <a:xfrm>
            <a:off x="1321010" y="1632004"/>
            <a:ext cx="371476" cy="360000"/>
          </a:xfrm>
          <a:prstGeom prst="roundRect">
            <a:avLst>
              <a:gd name="adj" fmla="val 0"/>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四角形: 角を丸くする 7">
            <a:extLst>
              <a:ext uri="{FF2B5EF4-FFF2-40B4-BE49-F238E27FC236}">
                <a16:creationId xmlns:a16="http://schemas.microsoft.com/office/drawing/2014/main" id="{2D6ECC90-3572-93BF-867D-FCD23620EB1A}"/>
              </a:ext>
            </a:extLst>
          </p:cNvPr>
          <p:cNvSpPr/>
          <p:nvPr/>
        </p:nvSpPr>
        <p:spPr>
          <a:xfrm>
            <a:off x="7871702" y="1612872"/>
            <a:ext cx="392983" cy="345918"/>
          </a:xfrm>
          <a:prstGeom prst="roundRect">
            <a:avLst>
              <a:gd name="adj" fmla="val 0"/>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8687000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図 43" descr="選択した写真がトークルームに表示されている画像"/>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5374" y="2492375"/>
            <a:ext cx="2249932" cy="3924300"/>
          </a:xfrm>
          <a:prstGeom prst="rect">
            <a:avLst/>
          </a:prstGeom>
          <a:ln w="9525">
            <a:solidFill>
              <a:schemeClr val="tx1">
                <a:lumMod val="50000"/>
                <a:lumOff val="50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5" name="タイトル 1"/>
          <p:cNvSpPr>
            <a:spLocks noGrp="1"/>
          </p:cNvSpPr>
          <p:nvPr>
            <p:ph type="ctrTitle"/>
          </p:nvPr>
        </p:nvSpPr>
        <p:spPr/>
        <p:txBody>
          <a:bodyPr vert="horz">
            <a:noAutofit/>
          </a:bodyPr>
          <a:lstStyle/>
          <a:p>
            <a:pPr>
              <a:lnSpc>
                <a:spcPct val="100000"/>
              </a:lnSpc>
            </a:pPr>
            <a:r>
              <a:rPr kumimoji="0" lang="ja-JP" altLang="en-US" kern="0"/>
              <a:t>画像の送信</a:t>
            </a:r>
          </a:p>
        </p:txBody>
      </p:sp>
      <p:sp>
        <p:nvSpPr>
          <p:cNvPr id="2" name="タイトル 1">
            <a:extLst>
              <a:ext uri="{FF2B5EF4-FFF2-40B4-BE49-F238E27FC236}">
                <a16:creationId xmlns:a16="http://schemas.microsoft.com/office/drawing/2014/main" id="{91113A6D-1026-5BD9-D650-5BD72E56998C}"/>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a:solidFill>
                  <a:sysClr val="windowText" lastClr="000000"/>
                </a:solidFill>
              </a:rPr>
              <a:t>２</a:t>
            </a:r>
            <a:r>
              <a:rPr lang="en-US" altLang="ja-JP">
                <a:solidFill>
                  <a:sysClr val="windowText" lastClr="000000"/>
                </a:solidFill>
              </a:rPr>
              <a:t>-F</a:t>
            </a:r>
            <a:endParaRPr kumimoji="0" lang="ja-JP" altLang="en-US" kern="0">
              <a:solidFill>
                <a:sysClr val="windowText" lastClr="000000"/>
              </a:solidFill>
            </a:endParaRPr>
          </a:p>
        </p:txBody>
      </p:sp>
      <p:sp>
        <p:nvSpPr>
          <p:cNvPr id="3" name="字幕 14">
            <a:extLst>
              <a:ext uri="{FF2B5EF4-FFF2-40B4-BE49-F238E27FC236}">
                <a16:creationId xmlns:a16="http://schemas.microsoft.com/office/drawing/2014/main" id="{F520526A-C845-64FD-64D0-C7B192FB5736}"/>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画像や写真を送信してみましょう</a:t>
            </a:r>
          </a:p>
        </p:txBody>
      </p:sp>
      <p:sp>
        <p:nvSpPr>
          <p:cNvPr id="14" name="四角形: 角を丸くする 13">
            <a:extLst>
              <a:ext uri="{FF2B5EF4-FFF2-40B4-BE49-F238E27FC236}">
                <a16:creationId xmlns:a16="http://schemas.microsoft.com/office/drawing/2014/main" id="{C61747B6-DDCF-FAF2-E764-ED256A9BB919}"/>
              </a:ext>
            </a:extLst>
          </p:cNvPr>
          <p:cNvSpPr/>
          <p:nvPr/>
        </p:nvSpPr>
        <p:spPr>
          <a:xfrm>
            <a:off x="4129622" y="4512036"/>
            <a:ext cx="1852077" cy="1710964"/>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0C0F0523-E913-4ED8-1F73-15BC58B72F23}"/>
              </a:ext>
            </a:extLst>
          </p:cNvPr>
          <p:cNvSpPr txBox="1"/>
          <p:nvPr/>
        </p:nvSpPr>
        <p:spPr>
          <a:xfrm>
            <a:off x="2995480" y="1524441"/>
            <a:ext cx="540000" cy="584775"/>
          </a:xfrm>
          <a:prstGeom prst="rect">
            <a:avLst/>
          </a:prstGeom>
          <a:noFill/>
        </p:spPr>
        <p:txBody>
          <a:bodyPr wrap="square" rtlCol="0">
            <a:spAutoFit/>
          </a:bodyPr>
          <a:lstStyle/>
          <a:p>
            <a:r>
              <a:rPr lang="ja-JP" altLang="en-US" sz="3200" dirty="0">
                <a:solidFill>
                  <a:srgbClr val="4472C4"/>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16" name="テキスト ボックス 15">
            <a:extLst>
              <a:ext uri="{FF2B5EF4-FFF2-40B4-BE49-F238E27FC236}">
                <a16:creationId xmlns:a16="http://schemas.microsoft.com/office/drawing/2014/main" id="{7043A1BD-4D7D-E8E6-EB56-D932D3F7072A}"/>
              </a:ext>
            </a:extLst>
          </p:cNvPr>
          <p:cNvSpPr txBox="1"/>
          <p:nvPr/>
        </p:nvSpPr>
        <p:spPr>
          <a:xfrm>
            <a:off x="3656632" y="1580103"/>
            <a:ext cx="3313112" cy="369332"/>
          </a:xfrm>
          <a:prstGeom prst="rect">
            <a:avLst/>
          </a:prstGeom>
          <a:noFill/>
        </p:spPr>
        <p:txBody>
          <a:bodyPr wrap="square" rtlCol="0">
            <a:spAutoFit/>
          </a:bodyPr>
          <a:lstStyle/>
          <a:p>
            <a:r>
              <a:rPr lang="ja-JP" altLang="en-US" sz="1800" dirty="0">
                <a:latin typeface="BIZ UDPゴシック" panose="020B0400000000000000" pitchFamily="50" charset="-128"/>
                <a:ea typeface="BIZ UDPゴシック" panose="020B0400000000000000" pitchFamily="50" charset="-128"/>
              </a:rPr>
              <a:t>画像が送信されます</a:t>
            </a:r>
          </a:p>
        </p:txBody>
      </p:sp>
      <p:sp>
        <p:nvSpPr>
          <p:cNvPr id="17" name="Slide Number Placeholder 5">
            <a:extLst>
              <a:ext uri="{FF2B5EF4-FFF2-40B4-BE49-F238E27FC236}">
                <a16:creationId xmlns:a16="http://schemas.microsoft.com/office/drawing/2014/main" id="{D84F44B5-8565-5E16-2CDC-2C77E18819AF}"/>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32</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573222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392691" y="227059"/>
            <a:ext cx="3855543" cy="480003"/>
          </a:xfrm>
        </p:spPr>
        <p:txBody>
          <a:bodyPr wrap="none">
            <a:spAutoFit/>
          </a:bodyPr>
          <a:lstStyle/>
          <a:p>
            <a:r>
              <a:rPr kumimoji="0" lang="en-US" altLang="ja-JP" kern="0"/>
              <a:t>SNS</a:t>
            </a:r>
            <a:r>
              <a:rPr kumimoji="0" lang="ja-JP" altLang="en-US" kern="0"/>
              <a:t>を使う際の注意点</a:t>
            </a:r>
          </a:p>
        </p:txBody>
      </p:sp>
      <p:sp>
        <p:nvSpPr>
          <p:cNvPr id="4" name="タイトル 1">
            <a:extLst>
              <a:ext uri="{FF2B5EF4-FFF2-40B4-BE49-F238E27FC236}">
                <a16:creationId xmlns:a16="http://schemas.microsoft.com/office/drawing/2014/main" id="{60231BB5-7D20-692B-9CB7-F232A015DBC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a:solidFill>
                  <a:sysClr val="windowText" lastClr="000000"/>
                </a:solidFill>
              </a:rPr>
              <a:t>2-G</a:t>
            </a:r>
          </a:p>
        </p:txBody>
      </p:sp>
      <p:sp>
        <p:nvSpPr>
          <p:cNvPr id="9" name="テキスト ボックス 8">
            <a:extLst>
              <a:ext uri="{FF2B5EF4-FFF2-40B4-BE49-F238E27FC236}">
                <a16:creationId xmlns:a16="http://schemas.microsoft.com/office/drawing/2014/main" id="{431F7918-CEFF-C051-9F7A-091623D3481E}"/>
              </a:ext>
            </a:extLst>
          </p:cNvPr>
          <p:cNvSpPr txBox="1"/>
          <p:nvPr/>
        </p:nvSpPr>
        <p:spPr>
          <a:xfrm>
            <a:off x="161038" y="962843"/>
            <a:ext cx="8982962" cy="1783502"/>
          </a:xfrm>
          <a:prstGeom prst="rect">
            <a:avLst/>
          </a:prstGeom>
          <a:noFill/>
        </p:spPr>
        <p:txBody>
          <a:bodyPr wrap="square" rtlCol="0">
            <a:spAutoFit/>
          </a:bodyPr>
          <a:lstStyle/>
          <a:p>
            <a:pPr>
              <a:lnSpc>
                <a:spcPct val="130000"/>
              </a:lnSpc>
            </a:pPr>
            <a:r>
              <a:rPr kumimoji="1" lang="en-US" altLang="ja-JP" sz="2200" dirty="0">
                <a:latin typeface="BIZ UDPゴシック" panose="020B0400000000000000" pitchFamily="50" charset="-128"/>
                <a:ea typeface="BIZ UDPゴシック" panose="020B0400000000000000" pitchFamily="50" charset="-128"/>
              </a:rPr>
              <a:t>SNS</a:t>
            </a:r>
            <a:r>
              <a:rPr kumimoji="1" lang="ja-JP" altLang="en-US" sz="2200" dirty="0">
                <a:latin typeface="BIZ UDPゴシック" panose="020B0400000000000000" pitchFamily="50" charset="-128"/>
                <a:ea typeface="BIZ UDPゴシック" panose="020B0400000000000000" pitchFamily="50" charset="-128"/>
              </a:rPr>
              <a:t>には今回ご紹介した</a:t>
            </a:r>
            <a:r>
              <a:rPr kumimoji="1" lang="en-US" altLang="ja-JP" sz="2200" dirty="0">
                <a:latin typeface="BIZ UDPゴシック" panose="020B0400000000000000" pitchFamily="50" charset="-128"/>
                <a:ea typeface="BIZ UDPゴシック" panose="020B0400000000000000" pitchFamily="50" charset="-128"/>
              </a:rPr>
              <a:t>LINE</a:t>
            </a:r>
            <a:r>
              <a:rPr kumimoji="1" lang="ja-JP" altLang="en-US" sz="2200" dirty="0">
                <a:latin typeface="BIZ UDPゴシック" panose="020B0400000000000000" pitchFamily="50" charset="-128"/>
                <a:ea typeface="BIZ UDPゴシック" panose="020B0400000000000000" pitchFamily="50" charset="-128"/>
              </a:rPr>
              <a:t>以外にも</a:t>
            </a:r>
            <a:r>
              <a:rPr kumimoji="1" lang="en-US" altLang="ja-JP" sz="2200" dirty="0">
                <a:latin typeface="BIZ UDPゴシック" panose="020B0400000000000000" pitchFamily="50" charset="-128"/>
                <a:ea typeface="BIZ UDPゴシック" panose="020B0400000000000000" pitchFamily="50" charset="-128"/>
              </a:rPr>
              <a:t>Twitter</a:t>
            </a:r>
            <a:r>
              <a:rPr kumimoji="1" lang="ja-JP" altLang="en-US" sz="2200" dirty="0">
                <a:latin typeface="BIZ UDPゴシック" panose="020B0400000000000000" pitchFamily="50" charset="-128"/>
                <a:ea typeface="BIZ UDPゴシック" panose="020B0400000000000000" pitchFamily="50" charset="-128"/>
              </a:rPr>
              <a:t>や</a:t>
            </a:r>
            <a:r>
              <a:rPr kumimoji="1" lang="en-US" altLang="ja-JP" sz="2200" dirty="0">
                <a:latin typeface="BIZ UDPゴシック" panose="020B0400000000000000" pitchFamily="50" charset="-128"/>
                <a:ea typeface="BIZ UDPゴシック" panose="020B0400000000000000" pitchFamily="50" charset="-128"/>
              </a:rPr>
              <a:t>Facebook</a:t>
            </a:r>
            <a:r>
              <a:rPr kumimoji="1" lang="ja-JP" altLang="en-US" sz="2200" dirty="0">
                <a:latin typeface="BIZ UDPゴシック" panose="020B0400000000000000" pitchFamily="50" charset="-128"/>
                <a:ea typeface="BIZ UDPゴシック" panose="020B0400000000000000" pitchFamily="50" charset="-128"/>
              </a:rPr>
              <a:t>、</a:t>
            </a:r>
            <a:r>
              <a:rPr kumimoji="1" lang="en-US" altLang="ja-JP" sz="2200" dirty="0">
                <a:latin typeface="BIZ UDPゴシック" panose="020B0400000000000000" pitchFamily="50" charset="-128"/>
                <a:ea typeface="BIZ UDPゴシック" panose="020B0400000000000000" pitchFamily="50" charset="-128"/>
              </a:rPr>
              <a:t>Instagram</a:t>
            </a:r>
            <a:r>
              <a:rPr kumimoji="1" lang="ja-JP" altLang="en-US" sz="2200" dirty="0">
                <a:latin typeface="BIZ UDPゴシック" panose="020B0400000000000000" pitchFamily="50" charset="-128"/>
                <a:ea typeface="BIZ UDPゴシック" panose="020B0400000000000000" pitchFamily="50" charset="-128"/>
              </a:rPr>
              <a:t>など多種多様な特徴を持ったサービスがあり、様々な楽しみ方で使われています。</a:t>
            </a:r>
            <a:endParaRPr kumimoji="1" lang="en-US" altLang="ja-JP" sz="2200" dirty="0">
              <a:latin typeface="BIZ UDPゴシック" panose="020B0400000000000000" pitchFamily="50" charset="-128"/>
              <a:ea typeface="BIZ UDPゴシック" panose="020B0400000000000000" pitchFamily="50" charset="-128"/>
            </a:endParaRPr>
          </a:p>
          <a:p>
            <a:pPr>
              <a:lnSpc>
                <a:spcPct val="130000"/>
              </a:lnSpc>
            </a:pPr>
            <a:endParaRPr lang="en-US" altLang="ja-JP" sz="2200" dirty="0">
              <a:latin typeface="BIZ UDPゴシック" panose="020B0400000000000000" pitchFamily="50" charset="-128"/>
              <a:ea typeface="BIZ UDPゴシック" panose="020B0400000000000000" pitchFamily="50" charset="-128"/>
            </a:endParaRPr>
          </a:p>
        </p:txBody>
      </p:sp>
      <p:pic>
        <p:nvPicPr>
          <p:cNvPr id="5" name="図 4" descr="時計, ウィンドウ が含まれている画像&#10;&#10;自動的に生成された説明">
            <a:extLst>
              <a:ext uri="{FF2B5EF4-FFF2-40B4-BE49-F238E27FC236}">
                <a16:creationId xmlns:a16="http://schemas.microsoft.com/office/drawing/2014/main" id="{6D2E23F9-A456-1E87-E541-8202EF27DA10}"/>
              </a:ext>
            </a:extLst>
          </p:cNvPr>
          <p:cNvPicPr>
            <a:picLocks noChangeAspect="1"/>
          </p:cNvPicPr>
          <p:nvPr/>
        </p:nvPicPr>
        <p:blipFill>
          <a:blip r:embed="rId3"/>
          <a:stretch>
            <a:fillRect/>
          </a:stretch>
        </p:blipFill>
        <p:spPr>
          <a:xfrm>
            <a:off x="2527163" y="2175177"/>
            <a:ext cx="4272221" cy="3112180"/>
          </a:xfrm>
          <a:prstGeom prst="rect">
            <a:avLst/>
          </a:prstGeom>
        </p:spPr>
      </p:pic>
      <p:sp>
        <p:nvSpPr>
          <p:cNvPr id="6" name="テキスト ボックス 5">
            <a:extLst>
              <a:ext uri="{FF2B5EF4-FFF2-40B4-BE49-F238E27FC236}">
                <a16:creationId xmlns:a16="http://schemas.microsoft.com/office/drawing/2014/main" id="{5F2EEB82-69A1-F336-EEEB-C1D0E9A6DBE7}"/>
              </a:ext>
            </a:extLst>
          </p:cNvPr>
          <p:cNvSpPr txBox="1"/>
          <p:nvPr/>
        </p:nvSpPr>
        <p:spPr>
          <a:xfrm>
            <a:off x="161038" y="5518533"/>
            <a:ext cx="8982962" cy="1229567"/>
          </a:xfrm>
          <a:prstGeom prst="rect">
            <a:avLst/>
          </a:prstGeom>
          <a:noFill/>
        </p:spPr>
        <p:txBody>
          <a:bodyPr wrap="square" rtlCol="0">
            <a:spAutoFit/>
          </a:bodyPr>
          <a:lstStyle/>
          <a:p>
            <a:pPr>
              <a:lnSpc>
                <a:spcPct val="130000"/>
              </a:lnSpc>
            </a:pPr>
            <a:r>
              <a:rPr kumimoji="1" lang="ja-JP" altLang="en-US" sz="2000" b="1" u="sng" dirty="0">
                <a:solidFill>
                  <a:srgbClr val="FF3300"/>
                </a:solidFill>
                <a:latin typeface="BIZ UDPゴシック" panose="020B0400000000000000" pitchFamily="50" charset="-128"/>
                <a:ea typeface="BIZ UDPゴシック" panose="020B0400000000000000" pitchFamily="50" charset="-128"/>
              </a:rPr>
              <a:t>上手に活用すれば、楽しく便利な</a:t>
            </a:r>
            <a:r>
              <a:rPr kumimoji="1" lang="en-US" altLang="ja-JP" sz="2000" b="1" u="sng" dirty="0">
                <a:solidFill>
                  <a:srgbClr val="FF3300"/>
                </a:solidFill>
                <a:latin typeface="BIZ UDPゴシック" panose="020B0400000000000000" pitchFamily="50" charset="-128"/>
                <a:ea typeface="BIZ UDPゴシック" panose="020B0400000000000000" pitchFamily="50" charset="-128"/>
              </a:rPr>
              <a:t>SNS</a:t>
            </a:r>
            <a:r>
              <a:rPr lang="ja-JP" altLang="en-US" sz="2000" b="1" u="sng" dirty="0">
                <a:solidFill>
                  <a:srgbClr val="FF3300"/>
                </a:solidFill>
                <a:latin typeface="BIZ UDPゴシック" panose="020B0400000000000000" pitchFamily="50" charset="-128"/>
                <a:ea typeface="BIZ UDPゴシック" panose="020B0400000000000000" pitchFamily="50" charset="-128"/>
              </a:rPr>
              <a:t>ですが、その</a:t>
            </a:r>
            <a:r>
              <a:rPr kumimoji="1" lang="ja-JP" altLang="en-US" sz="2000" b="1" u="sng" dirty="0">
                <a:solidFill>
                  <a:srgbClr val="FF3300"/>
                </a:solidFill>
                <a:latin typeface="BIZ UDPゴシック" panose="020B0400000000000000" pitchFamily="50" charset="-128"/>
                <a:ea typeface="BIZ UDPゴシック" panose="020B0400000000000000" pitchFamily="50" charset="-128"/>
              </a:rPr>
              <a:t>一方で、注意して使わないと思わぬトラブルに巻き込まれることもあります。</a:t>
            </a:r>
            <a:endParaRPr kumimoji="1" lang="en-US" altLang="ja-JP" sz="2000" b="1" u="sng" dirty="0">
              <a:solidFill>
                <a:srgbClr val="FF3300"/>
              </a:solidFill>
              <a:latin typeface="BIZ UDPゴシック" panose="020B0400000000000000" pitchFamily="50" charset="-128"/>
              <a:ea typeface="BIZ UDPゴシック" panose="020B0400000000000000" pitchFamily="50" charset="-128"/>
            </a:endParaRPr>
          </a:p>
          <a:p>
            <a:pPr>
              <a:lnSpc>
                <a:spcPct val="130000"/>
              </a:lnSpc>
            </a:pPr>
            <a:endParaRPr lang="en-US" altLang="ja-JP" sz="2000" b="1" u="sng" dirty="0">
              <a:solidFill>
                <a:srgbClr val="FF3300"/>
              </a:solidFill>
              <a:latin typeface="BIZ UDPゴシック" panose="020B0400000000000000" pitchFamily="50" charset="-128"/>
              <a:ea typeface="BIZ UDPゴシック" panose="020B0400000000000000" pitchFamily="50" charset="-128"/>
            </a:endParaRPr>
          </a:p>
        </p:txBody>
      </p:sp>
      <p:sp>
        <p:nvSpPr>
          <p:cNvPr id="8" name="Slide Number Placeholder 5">
            <a:extLst>
              <a:ext uri="{FF2B5EF4-FFF2-40B4-BE49-F238E27FC236}">
                <a16:creationId xmlns:a16="http://schemas.microsoft.com/office/drawing/2014/main" id="{1FF68E24-C24C-DE3A-FE10-66E9B18FD6AC}"/>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33</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6773607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392691" y="227059"/>
            <a:ext cx="3855543" cy="480003"/>
          </a:xfrm>
        </p:spPr>
        <p:txBody>
          <a:bodyPr wrap="none">
            <a:spAutoFit/>
          </a:bodyPr>
          <a:lstStyle/>
          <a:p>
            <a:r>
              <a:rPr kumimoji="0" lang="en-US" altLang="ja-JP" kern="0"/>
              <a:t>SNS</a:t>
            </a:r>
            <a:r>
              <a:rPr kumimoji="0" lang="ja-JP" altLang="en-US" kern="0"/>
              <a:t>を使う際の注意点</a:t>
            </a:r>
          </a:p>
        </p:txBody>
      </p:sp>
      <p:sp>
        <p:nvSpPr>
          <p:cNvPr id="4" name="タイトル 1">
            <a:extLst>
              <a:ext uri="{FF2B5EF4-FFF2-40B4-BE49-F238E27FC236}">
                <a16:creationId xmlns:a16="http://schemas.microsoft.com/office/drawing/2014/main" id="{60231BB5-7D20-692B-9CB7-F232A015DBC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a:solidFill>
                  <a:sysClr val="windowText" lastClr="000000"/>
                </a:solidFill>
              </a:rPr>
              <a:t>2-G</a:t>
            </a:r>
          </a:p>
        </p:txBody>
      </p:sp>
      <p:pic>
        <p:nvPicPr>
          <p:cNvPr id="8" name="図 7" descr="テキスト&#10;&#10;中程度の精度で自動的に生成された説明">
            <a:extLst>
              <a:ext uri="{FF2B5EF4-FFF2-40B4-BE49-F238E27FC236}">
                <a16:creationId xmlns:a16="http://schemas.microsoft.com/office/drawing/2014/main" id="{9C352528-CED4-F504-7026-F848E158C2B4}"/>
              </a:ext>
            </a:extLst>
          </p:cNvPr>
          <p:cNvPicPr>
            <a:picLocks noChangeAspect="1"/>
          </p:cNvPicPr>
          <p:nvPr/>
        </p:nvPicPr>
        <p:blipFill rotWithShape="1">
          <a:blip r:embed="rId3"/>
          <a:srcRect r="1729"/>
          <a:stretch/>
        </p:blipFill>
        <p:spPr>
          <a:xfrm>
            <a:off x="55404" y="1078522"/>
            <a:ext cx="8863309" cy="4712677"/>
          </a:xfrm>
          <a:prstGeom prst="rect">
            <a:avLst/>
          </a:prstGeom>
        </p:spPr>
      </p:pic>
      <p:sp>
        <p:nvSpPr>
          <p:cNvPr id="10" name="テキスト ボックス 9">
            <a:extLst>
              <a:ext uri="{FF2B5EF4-FFF2-40B4-BE49-F238E27FC236}">
                <a16:creationId xmlns:a16="http://schemas.microsoft.com/office/drawing/2014/main" id="{431F7918-CEFF-C051-9F7A-091623D3481E}"/>
              </a:ext>
            </a:extLst>
          </p:cNvPr>
          <p:cNvSpPr txBox="1"/>
          <p:nvPr/>
        </p:nvSpPr>
        <p:spPr>
          <a:xfrm>
            <a:off x="500994" y="1169668"/>
            <a:ext cx="8141972" cy="3756541"/>
          </a:xfrm>
          <a:prstGeom prst="rect">
            <a:avLst/>
          </a:prstGeom>
          <a:noFill/>
        </p:spPr>
        <p:txBody>
          <a:bodyPr wrap="square" rtlCol="0">
            <a:spAutoFit/>
          </a:bodyPr>
          <a:lstStyle/>
          <a:p>
            <a:pPr>
              <a:lnSpc>
                <a:spcPct val="130000"/>
              </a:lnSpc>
            </a:pPr>
            <a:r>
              <a:rPr kumimoji="1" lang="ja-JP" altLang="en-US" sz="2000" b="1" dirty="0">
                <a:solidFill>
                  <a:schemeClr val="accent1"/>
                </a:solidFill>
                <a:latin typeface="BIZ UDPゴシック" panose="020B0400000000000000" pitchFamily="50" charset="-128"/>
                <a:ea typeface="BIZ UDPゴシック" panose="020B0400000000000000" pitchFamily="50" charset="-128"/>
              </a:rPr>
              <a:t>①情報に振り回されない</a:t>
            </a:r>
            <a:endParaRPr kumimoji="1" lang="en-US" altLang="ja-JP" sz="2000" b="1"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kumimoji="1" lang="ja-JP" altLang="en-US" dirty="0">
                <a:latin typeface="BIZ UDPゴシック" panose="020B0400000000000000" pitchFamily="50" charset="-128"/>
                <a:ea typeface="BIZ UDPゴシック" panose="020B0400000000000000" pitchFamily="50" charset="-128"/>
              </a:rPr>
              <a:t>情報が手軽に手に入り、誰でもアクセスしやすい反面、真偽が疑わしい情報や不審な情報に行き当たったりすることもあります。</a:t>
            </a:r>
            <a:r>
              <a:rPr kumimoji="1" lang="en-US" altLang="ja-JP" b="1" u="sng" dirty="0">
                <a:solidFill>
                  <a:srgbClr val="FF3300"/>
                </a:solidFill>
                <a:latin typeface="BIZ UDPゴシック" panose="020B0400000000000000" pitchFamily="50" charset="-128"/>
                <a:ea typeface="BIZ UDPゴシック" panose="020B0400000000000000" pitchFamily="50" charset="-128"/>
              </a:rPr>
              <a:t>SNS</a:t>
            </a:r>
            <a:r>
              <a:rPr kumimoji="1" lang="ja-JP" altLang="en-US" b="1" u="sng" dirty="0">
                <a:solidFill>
                  <a:srgbClr val="FF3300"/>
                </a:solidFill>
                <a:latin typeface="BIZ UDPゴシック" panose="020B0400000000000000" pitchFamily="50" charset="-128"/>
                <a:ea typeface="BIZ UDPゴシック" panose="020B0400000000000000" pitchFamily="50" charset="-128"/>
              </a:rPr>
              <a:t>から得た情報の真偽についてはぜひ慎重にご判断いただくようにしてください。</a:t>
            </a:r>
            <a:endParaRPr kumimoji="1" lang="en-US" altLang="ja-JP" b="1" u="sng" dirty="0">
              <a:solidFill>
                <a:srgbClr val="FF3300"/>
              </a:solidFill>
              <a:latin typeface="BIZ UDPゴシック" panose="020B0400000000000000" pitchFamily="50" charset="-128"/>
              <a:ea typeface="BIZ UDPゴシック" panose="020B0400000000000000" pitchFamily="50" charset="-128"/>
            </a:endParaRPr>
          </a:p>
          <a:p>
            <a:pPr>
              <a:lnSpc>
                <a:spcPct val="130000"/>
              </a:lnSpc>
            </a:pPr>
            <a:endParaRPr lang="en-US" altLang="ja-JP" sz="2000" dirty="0">
              <a:latin typeface="BIZ UDPゴシック" panose="020B0400000000000000" pitchFamily="50" charset="-128"/>
              <a:ea typeface="BIZ UDPゴシック" panose="020B0400000000000000" pitchFamily="50" charset="-128"/>
            </a:endParaRPr>
          </a:p>
          <a:p>
            <a:pPr>
              <a:lnSpc>
                <a:spcPct val="130000"/>
              </a:lnSpc>
            </a:pPr>
            <a:r>
              <a:rPr lang="ja-JP" altLang="en-US" sz="2000" b="1" dirty="0">
                <a:solidFill>
                  <a:schemeClr val="accent1"/>
                </a:solidFill>
                <a:latin typeface="BIZ UDPゴシック" panose="020B0400000000000000" pitchFamily="50" charset="-128"/>
                <a:ea typeface="BIZ UDPゴシック" panose="020B0400000000000000" pitchFamily="50" charset="-128"/>
              </a:rPr>
              <a:t>②不用意に個人情報やプライバシーを発信しない</a:t>
            </a:r>
            <a:endParaRPr lang="en-US" altLang="ja-JP" sz="2000" b="1"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kumimoji="1" lang="ja-JP" altLang="en-US" dirty="0">
                <a:latin typeface="BIZ UDPゴシック" panose="020B0400000000000000" pitchFamily="50" charset="-128"/>
                <a:ea typeface="BIZ UDPゴシック" panose="020B0400000000000000" pitchFamily="50" charset="-128"/>
              </a:rPr>
              <a:t>情報の発信の手軽さから、思わぬところから個人情報が流出して</a:t>
            </a:r>
            <a:endParaRPr kumimoji="1" lang="en-US" altLang="ja-JP" dirty="0">
              <a:latin typeface="BIZ UDPゴシック" panose="020B0400000000000000" pitchFamily="50" charset="-128"/>
              <a:ea typeface="BIZ UDPゴシック" panose="020B0400000000000000" pitchFamily="50" charset="-128"/>
            </a:endParaRPr>
          </a:p>
          <a:p>
            <a:pPr>
              <a:lnSpc>
                <a:spcPct val="130000"/>
              </a:lnSpc>
            </a:pPr>
            <a:r>
              <a:rPr kumimoji="1" lang="ja-JP" altLang="en-US" dirty="0">
                <a:latin typeface="BIZ UDPゴシック" panose="020B0400000000000000" pitchFamily="50" charset="-128"/>
                <a:ea typeface="BIZ UDPゴシック" panose="020B0400000000000000" pitchFamily="50" charset="-128"/>
              </a:rPr>
              <a:t>しまう可能性もあり得ます</a:t>
            </a:r>
            <a:r>
              <a:rPr kumimoji="1" lang="ja-JP" altLang="en-US" b="1" dirty="0">
                <a:latin typeface="BIZ UDPゴシック" panose="020B0400000000000000" pitchFamily="50" charset="-128"/>
                <a:ea typeface="BIZ UDPゴシック" panose="020B0400000000000000" pitchFamily="50" charset="-128"/>
              </a:rPr>
              <a:t>。</a:t>
            </a:r>
            <a:r>
              <a:rPr lang="ja-JP" altLang="en-US" b="1" u="sng" dirty="0">
                <a:solidFill>
                  <a:srgbClr val="FF3300"/>
                </a:solidFill>
                <a:latin typeface="BIZ UDPゴシック" panose="020B0400000000000000" pitchFamily="50" charset="-128"/>
                <a:ea typeface="BIZ UDPゴシック" panose="020B0400000000000000" pitchFamily="50" charset="-128"/>
              </a:rPr>
              <a:t>氏名、住所、生年月日などの</a:t>
            </a:r>
            <a:r>
              <a:rPr kumimoji="1" lang="ja-JP" altLang="en-US" b="1" u="sng" dirty="0">
                <a:solidFill>
                  <a:srgbClr val="FF3300"/>
                </a:solidFill>
                <a:latin typeface="BIZ UDPゴシック" panose="020B0400000000000000" pitchFamily="50" charset="-128"/>
                <a:ea typeface="BIZ UDPゴシック" panose="020B0400000000000000" pitchFamily="50" charset="-128"/>
              </a:rPr>
              <a:t>個人情報や</a:t>
            </a:r>
            <a:endParaRPr kumimoji="1" lang="en-US" altLang="ja-JP" b="1" u="sng" dirty="0">
              <a:solidFill>
                <a:srgbClr val="FF3300"/>
              </a:solidFill>
              <a:latin typeface="BIZ UDPゴシック" panose="020B0400000000000000" pitchFamily="50" charset="-128"/>
              <a:ea typeface="BIZ UDPゴシック" panose="020B0400000000000000" pitchFamily="50" charset="-128"/>
            </a:endParaRPr>
          </a:p>
          <a:p>
            <a:pPr>
              <a:lnSpc>
                <a:spcPct val="130000"/>
              </a:lnSpc>
            </a:pPr>
            <a:r>
              <a:rPr kumimoji="1" lang="ja-JP" altLang="en-US" b="1" u="sng" dirty="0">
                <a:solidFill>
                  <a:srgbClr val="FF3300"/>
                </a:solidFill>
                <a:latin typeface="BIZ UDPゴシック" panose="020B0400000000000000" pitchFamily="50" charset="-128"/>
                <a:ea typeface="BIZ UDPゴシック" panose="020B0400000000000000" pitchFamily="50" charset="-128"/>
              </a:rPr>
              <a:t>銀行、カード類の金融情報、その他の</a:t>
            </a:r>
            <a:r>
              <a:rPr lang="ja-JP" altLang="en-US" b="1" u="sng" dirty="0">
                <a:solidFill>
                  <a:srgbClr val="FF3300"/>
                </a:solidFill>
                <a:latin typeface="BIZ UDPゴシック" panose="020B0400000000000000" pitchFamily="50" charset="-128"/>
                <a:ea typeface="BIZ UDPゴシック" panose="020B0400000000000000" pitchFamily="50" charset="-128"/>
              </a:rPr>
              <a:t>重大</a:t>
            </a:r>
            <a:r>
              <a:rPr kumimoji="1" lang="ja-JP" altLang="en-US" b="1" u="sng" dirty="0">
                <a:solidFill>
                  <a:srgbClr val="FF3300"/>
                </a:solidFill>
                <a:latin typeface="BIZ UDPゴシック" panose="020B0400000000000000" pitchFamily="50" charset="-128"/>
                <a:ea typeface="BIZ UDPゴシック" panose="020B0400000000000000" pitchFamily="50" charset="-128"/>
              </a:rPr>
              <a:t>事項は</a:t>
            </a:r>
            <a:r>
              <a:rPr kumimoji="1" lang="en-US" altLang="ja-JP" b="1" u="sng" dirty="0">
                <a:solidFill>
                  <a:srgbClr val="FF3300"/>
                </a:solidFill>
                <a:latin typeface="BIZ UDPゴシック" panose="020B0400000000000000" pitchFamily="50" charset="-128"/>
                <a:ea typeface="BIZ UDPゴシック" panose="020B0400000000000000" pitchFamily="50" charset="-128"/>
              </a:rPr>
              <a:t>SNS</a:t>
            </a:r>
            <a:r>
              <a:rPr kumimoji="1" lang="ja-JP" altLang="en-US" b="1" u="sng" dirty="0">
                <a:solidFill>
                  <a:srgbClr val="FF3300"/>
                </a:solidFill>
                <a:latin typeface="BIZ UDPゴシック" panose="020B0400000000000000" pitchFamily="50" charset="-128"/>
                <a:ea typeface="BIZ UDPゴシック" panose="020B0400000000000000" pitchFamily="50" charset="-128"/>
              </a:rPr>
              <a:t>上で</a:t>
            </a:r>
            <a:endParaRPr kumimoji="1" lang="en-US" altLang="ja-JP" b="1" u="sng" dirty="0">
              <a:solidFill>
                <a:srgbClr val="FF3300"/>
              </a:solidFill>
              <a:latin typeface="BIZ UDPゴシック" panose="020B0400000000000000" pitchFamily="50" charset="-128"/>
              <a:ea typeface="BIZ UDPゴシック" panose="020B0400000000000000" pitchFamily="50" charset="-128"/>
            </a:endParaRPr>
          </a:p>
          <a:p>
            <a:pPr>
              <a:lnSpc>
                <a:spcPct val="130000"/>
              </a:lnSpc>
            </a:pPr>
            <a:r>
              <a:rPr kumimoji="1" lang="ja-JP" altLang="en-US" b="1" u="sng" dirty="0">
                <a:solidFill>
                  <a:srgbClr val="FF3300"/>
                </a:solidFill>
                <a:latin typeface="BIZ UDPゴシック" panose="020B0400000000000000" pitchFamily="50" charset="-128"/>
                <a:ea typeface="BIZ UDPゴシック" panose="020B0400000000000000" pitchFamily="50" charset="-128"/>
              </a:rPr>
              <a:t>気軽に</a:t>
            </a:r>
            <a:r>
              <a:rPr lang="ja-JP" altLang="en-US" b="1" u="sng" dirty="0">
                <a:solidFill>
                  <a:srgbClr val="FF3300"/>
                </a:solidFill>
                <a:latin typeface="BIZ UDPゴシック" panose="020B0400000000000000" pitchFamily="50" charset="-128"/>
                <a:ea typeface="BIZ UDPゴシック" panose="020B0400000000000000" pitchFamily="50" charset="-128"/>
              </a:rPr>
              <a:t>発信しないように注意しましょう。</a:t>
            </a:r>
            <a:endParaRPr lang="en-US" altLang="ja-JP" b="1" u="sng" dirty="0">
              <a:solidFill>
                <a:srgbClr val="FF3300"/>
              </a:solidFill>
              <a:latin typeface="BIZ UDPゴシック" panose="020B0400000000000000" pitchFamily="50" charset="-128"/>
              <a:ea typeface="BIZ UDPゴシック" panose="020B0400000000000000" pitchFamily="50" charset="-128"/>
            </a:endParaRPr>
          </a:p>
        </p:txBody>
      </p:sp>
      <p:pic>
        <p:nvPicPr>
          <p:cNvPr id="13" name="図 12" descr="アイコン&#10;&#10;自動的に生成された説明">
            <a:extLst>
              <a:ext uri="{FF2B5EF4-FFF2-40B4-BE49-F238E27FC236}">
                <a16:creationId xmlns:a16="http://schemas.microsoft.com/office/drawing/2014/main" id="{9C385588-57A8-5B45-1216-827F7DB02279}"/>
              </a:ext>
            </a:extLst>
          </p:cNvPr>
          <p:cNvPicPr>
            <a:picLocks noChangeAspect="1"/>
          </p:cNvPicPr>
          <p:nvPr/>
        </p:nvPicPr>
        <p:blipFill>
          <a:blip r:embed="rId4"/>
          <a:stretch>
            <a:fillRect/>
          </a:stretch>
        </p:blipFill>
        <p:spPr>
          <a:xfrm>
            <a:off x="6589928" y="3376897"/>
            <a:ext cx="2434801" cy="2480058"/>
          </a:xfrm>
          <a:prstGeom prst="rect">
            <a:avLst/>
          </a:prstGeom>
        </p:spPr>
      </p:pic>
      <p:sp>
        <p:nvSpPr>
          <p:cNvPr id="15" name="テキスト ボックス 14">
            <a:extLst>
              <a:ext uri="{FF2B5EF4-FFF2-40B4-BE49-F238E27FC236}">
                <a16:creationId xmlns:a16="http://schemas.microsoft.com/office/drawing/2014/main" id="{33BBDF15-AD27-EE2B-22B6-497221E8A83F}"/>
              </a:ext>
            </a:extLst>
          </p:cNvPr>
          <p:cNvSpPr txBox="1"/>
          <p:nvPr/>
        </p:nvSpPr>
        <p:spPr>
          <a:xfrm>
            <a:off x="258415" y="5507366"/>
            <a:ext cx="8978350" cy="775597"/>
          </a:xfrm>
          <a:prstGeom prst="rect">
            <a:avLst/>
          </a:prstGeom>
          <a:noFill/>
        </p:spPr>
        <p:txBody>
          <a:bodyPr wrap="square">
            <a:spAutoFit/>
          </a:bodyPr>
          <a:lstStyle/>
          <a:p>
            <a:pPr>
              <a:lnSpc>
                <a:spcPct val="120000"/>
              </a:lnSpc>
            </a:pPr>
            <a:endParaRPr kumimoji="1" lang="ja-JP" altLang="en-US" sz="2000" b="1" dirty="0">
              <a:solidFill>
                <a:schemeClr val="accent1"/>
              </a:solidFill>
              <a:latin typeface="BIZ UDPゴシック" panose="020B0400000000000000" pitchFamily="50" charset="-128"/>
              <a:ea typeface="BIZ UDPゴシック" panose="020B0400000000000000" pitchFamily="50" charset="-128"/>
            </a:endParaRPr>
          </a:p>
          <a:p>
            <a:pPr>
              <a:lnSpc>
                <a:spcPct val="120000"/>
              </a:lnSpc>
            </a:pPr>
            <a:r>
              <a:rPr kumimoji="1" lang="ja-JP" altLang="en-US" sz="2000" b="1" dirty="0">
                <a:solidFill>
                  <a:schemeClr val="accent1"/>
                </a:solidFill>
                <a:latin typeface="BIZ UDPゴシック" panose="020B0400000000000000" pitchFamily="50" charset="-128"/>
                <a:ea typeface="BIZ UDPゴシック" panose="020B0400000000000000" pitchFamily="50" charset="-128"/>
              </a:rPr>
              <a:t>以上の事柄を踏まえた上で十分に注意しながら楽しく</a:t>
            </a:r>
            <a:r>
              <a:rPr kumimoji="1" lang="en-US" altLang="ja-JP" sz="2000" b="1" dirty="0">
                <a:solidFill>
                  <a:schemeClr val="accent1"/>
                </a:solidFill>
                <a:latin typeface="BIZ UDPゴシック" panose="020B0400000000000000" pitchFamily="50" charset="-128"/>
                <a:ea typeface="BIZ UDPゴシック" panose="020B0400000000000000" pitchFamily="50" charset="-128"/>
              </a:rPr>
              <a:t>SNS</a:t>
            </a:r>
            <a:r>
              <a:rPr kumimoji="1" lang="ja-JP" altLang="en-US" sz="2000" b="1" dirty="0">
                <a:solidFill>
                  <a:schemeClr val="accent1"/>
                </a:solidFill>
                <a:latin typeface="BIZ UDPゴシック" panose="020B0400000000000000" pitchFamily="50" charset="-128"/>
                <a:ea typeface="BIZ UDPゴシック" panose="020B0400000000000000" pitchFamily="50" charset="-128"/>
              </a:rPr>
              <a:t>を活用しましょう。</a:t>
            </a:r>
          </a:p>
        </p:txBody>
      </p:sp>
      <p:sp>
        <p:nvSpPr>
          <p:cNvPr id="16" name="Slide Number Placeholder 5">
            <a:extLst>
              <a:ext uri="{FF2B5EF4-FFF2-40B4-BE49-F238E27FC236}">
                <a16:creationId xmlns:a16="http://schemas.microsoft.com/office/drawing/2014/main" id="{894737D7-2316-08E0-0250-67C8594523E1}"/>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34</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727473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144552" y="858712"/>
          <a:ext cx="1190" cy="1190"/>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144552" y="858712"/>
                        <a:ext cx="1190" cy="1190"/>
                      </a:xfrm>
                      <a:prstGeom prst="rect">
                        <a:avLst/>
                      </a:prstGeom>
                    </p:spPr>
                  </p:pic>
                </p:oleObj>
              </mc:Fallback>
            </mc:AlternateContent>
          </a:graphicData>
        </a:graphic>
      </p:graphicFrame>
      <p:sp>
        <p:nvSpPr>
          <p:cNvPr id="9" name="タイトル 1">
            <a:extLst>
              <a:ext uri="{FF2B5EF4-FFF2-40B4-BE49-F238E27FC236}">
                <a16:creationId xmlns:a16="http://schemas.microsoft.com/office/drawing/2014/main" id="{57F2F444-9081-FC04-8C9A-DF33CA458058}"/>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教材一覧（基本講座）　</a:t>
            </a:r>
          </a:p>
        </p:txBody>
      </p:sp>
      <p:sp>
        <p:nvSpPr>
          <p:cNvPr id="5" name="正方形/長方形 4">
            <a:extLst>
              <a:ext uri="{FF2B5EF4-FFF2-40B4-BE49-F238E27FC236}">
                <a16:creationId xmlns:a16="http://schemas.microsoft.com/office/drawing/2014/main" id="{AB9006FF-D333-7DAD-1C6D-3941B45C622B}"/>
              </a:ext>
            </a:extLst>
          </p:cNvPr>
          <p:cNvSpPr/>
          <p:nvPr/>
        </p:nvSpPr>
        <p:spPr>
          <a:xfrm>
            <a:off x="4646907" y="1053737"/>
            <a:ext cx="4356000" cy="2736000"/>
          </a:xfrm>
          <a:prstGeom prst="rect">
            <a:avLst/>
          </a:prstGeom>
          <a:solidFill>
            <a:srgbClr val="8FC320"/>
          </a:solidFill>
          <a:ln>
            <a:solidFill>
              <a:srgbClr val="8FC3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2683E27C-CE98-D206-0313-0AEEA6E2E14D}"/>
              </a:ext>
            </a:extLst>
          </p:cNvPr>
          <p:cNvSpPr/>
          <p:nvPr/>
        </p:nvSpPr>
        <p:spPr>
          <a:xfrm>
            <a:off x="4646907" y="3949333"/>
            <a:ext cx="4356000" cy="2736000"/>
          </a:xfrm>
          <a:prstGeom prst="rect">
            <a:avLst/>
          </a:prstGeom>
          <a:solidFill>
            <a:srgbClr val="F18101"/>
          </a:solidFill>
          <a:ln>
            <a:solidFill>
              <a:srgbClr val="F181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B008618F-C8E3-E5F0-8669-0772CF30D072}"/>
              </a:ext>
            </a:extLst>
          </p:cNvPr>
          <p:cNvSpPr/>
          <p:nvPr/>
        </p:nvSpPr>
        <p:spPr>
          <a:xfrm>
            <a:off x="139334" y="3949333"/>
            <a:ext cx="4356000" cy="2736000"/>
          </a:xfrm>
          <a:prstGeom prst="rect">
            <a:avLst/>
          </a:prstGeom>
          <a:solidFill>
            <a:srgbClr val="008CD7"/>
          </a:solidFill>
          <a:ln>
            <a:solidFill>
              <a:srgbClr val="008C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5850CDAF-F44A-69AD-9248-A826381B276F}"/>
              </a:ext>
            </a:extLst>
          </p:cNvPr>
          <p:cNvSpPr/>
          <p:nvPr/>
        </p:nvSpPr>
        <p:spPr>
          <a:xfrm>
            <a:off x="139332" y="1053737"/>
            <a:ext cx="4356000" cy="2736000"/>
          </a:xfrm>
          <a:prstGeom prst="rect">
            <a:avLst/>
          </a:prstGeom>
          <a:solidFill>
            <a:srgbClr val="FABD00"/>
          </a:solidFill>
          <a:ln>
            <a:solidFill>
              <a:srgbClr val="FA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0621A0D3-D9E4-FF6D-CAC0-86D486AD5356}"/>
              </a:ext>
            </a:extLst>
          </p:cNvPr>
          <p:cNvSpPr/>
          <p:nvPr/>
        </p:nvSpPr>
        <p:spPr>
          <a:xfrm>
            <a:off x="326571" y="1207269"/>
            <a:ext cx="8490858" cy="5324532"/>
          </a:xfrm>
          <a:prstGeom prst="roundRect">
            <a:avLst>
              <a:gd name="adj" fmla="val 1913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●電源の入れ方・ボタン操作の仕方を知ろう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●電話・カメラを使おう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●新しくアプリをインストールしてみよう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●インターネットを使ってみよう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●メールをしてみよう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●地図アプリを使おう</a:t>
            </a:r>
            <a:endParaRPr kumimoji="1" lang="en-US"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●メッセージアプリを使おう</a:t>
            </a:r>
            <a:endParaRPr kumimoji="1" lang="en-US"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●スマートフォンを安全に使うための基本的なポイントを知ろう</a:t>
            </a:r>
            <a:endParaRPr kumimoji="1" lang="en-US"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●オンライン会議アプリを使ってみよう</a:t>
            </a:r>
            <a:endParaRPr kumimoji="1" lang="ja-JP"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32907870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144552" y="858712"/>
          <a:ext cx="1190" cy="1190"/>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144552" y="858712"/>
                        <a:ext cx="1190" cy="1190"/>
                      </a:xfrm>
                      <a:prstGeom prst="rect">
                        <a:avLst/>
                      </a:prstGeom>
                    </p:spPr>
                  </p:pic>
                </p:oleObj>
              </mc:Fallback>
            </mc:AlternateContent>
          </a:graphicData>
        </a:graphic>
      </p:graphicFrame>
      <p:grpSp>
        <p:nvGrpSpPr>
          <p:cNvPr id="4" name="グループ化 3">
            <a:extLst>
              <a:ext uri="{FF2B5EF4-FFF2-40B4-BE49-F238E27FC236}">
                <a16:creationId xmlns:a16="http://schemas.microsoft.com/office/drawing/2014/main" id="{6DD88778-B0FA-03B1-B3BF-D4F7FEE30D9E}"/>
              </a:ext>
            </a:extLst>
          </p:cNvPr>
          <p:cNvGrpSpPr>
            <a:grpSpLocks noChangeAspect="1"/>
          </p:cNvGrpSpPr>
          <p:nvPr/>
        </p:nvGrpSpPr>
        <p:grpSpPr>
          <a:xfrm>
            <a:off x="130510" y="782484"/>
            <a:ext cx="8882979" cy="6188295"/>
            <a:chOff x="261021" y="799121"/>
            <a:chExt cx="8621956" cy="6006454"/>
          </a:xfrm>
        </p:grpSpPr>
        <p:sp>
          <p:nvSpPr>
            <p:cNvPr id="12" name="正方形/長方形 11">
              <a:extLst>
                <a:ext uri="{FF2B5EF4-FFF2-40B4-BE49-F238E27FC236}">
                  <a16:creationId xmlns:a16="http://schemas.microsoft.com/office/drawing/2014/main" id="{74BD9289-6328-445D-AAB7-8B7F74985256}"/>
                </a:ext>
              </a:extLst>
            </p:cNvPr>
            <p:cNvSpPr/>
            <p:nvPr/>
          </p:nvSpPr>
          <p:spPr>
            <a:xfrm>
              <a:off x="4659286" y="3873107"/>
              <a:ext cx="4223690" cy="27719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●生成</a:t>
              </a:r>
              <a:r>
                <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AI</a:t>
              </a: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●文字表示電話サービス</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（ヨメテル）を使ってみよう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●スマホで年金の情報を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確認しよう（ねんきんネット）</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●デジタルリテラシーを身につけて</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安心・安全にインターネットを楽しもう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1" name="正方形/長方形 10">
              <a:extLst>
                <a:ext uri="{FF2B5EF4-FFF2-40B4-BE49-F238E27FC236}">
                  <a16:creationId xmlns:a16="http://schemas.microsoft.com/office/drawing/2014/main" id="{92E7EAB9-1C29-0136-A54E-FB425C86A56E}"/>
                </a:ext>
              </a:extLst>
            </p:cNvPr>
            <p:cNvSpPr/>
            <p:nvPr/>
          </p:nvSpPr>
          <p:spPr>
            <a:xfrm>
              <a:off x="4659286" y="961253"/>
              <a:ext cx="4223691" cy="277816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●ハザードマップポータルサイトで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様々な災害のリスクを確認しよう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●浸水ナビを使って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水害シミュレーションを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●地理院地図を使って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身近な土地の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情報を知ろう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0" name="正方形/長方形 9">
              <a:extLst>
                <a:ext uri="{FF2B5EF4-FFF2-40B4-BE49-F238E27FC236}">
                  <a16:creationId xmlns:a16="http://schemas.microsoft.com/office/drawing/2014/main" id="{0F035351-EEAB-3FA4-6200-2E1DFE3623E2}"/>
                </a:ext>
              </a:extLst>
            </p:cNvPr>
            <p:cNvSpPr/>
            <p:nvPr/>
          </p:nvSpPr>
          <p:spPr>
            <a:xfrm>
              <a:off x="261021" y="3873106"/>
              <a:ext cx="4223693" cy="27719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●オンライン診療を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ja-JP" altLang="en-US" sz="1400" dirty="0">
                <a:latin typeface="BIZ UDPゴシック" panose="020B0400000000000000" pitchFamily="50" charset="-128"/>
                <a:ea typeface="BIZ UDPゴシック" panose="020B0400000000000000" pitchFamily="50" charset="-128"/>
              </a:endParaRPr>
            </a:p>
            <a:p>
              <a:pPr lvl="0">
                <a:buClrTx/>
                <a:buSzTx/>
              </a:pP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●全国版救急受診アプリ</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Q</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助）で病気やけがの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緊急度を 判定しよう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9" name="正方形/長方形 8">
              <a:extLst>
                <a:ext uri="{FF2B5EF4-FFF2-40B4-BE49-F238E27FC236}">
                  <a16:creationId xmlns:a16="http://schemas.microsoft.com/office/drawing/2014/main" id="{788A9A97-85C4-93C7-0405-C68F559B1D73}"/>
                </a:ext>
              </a:extLst>
            </p:cNvPr>
            <p:cNvSpPr/>
            <p:nvPr/>
          </p:nvSpPr>
          <p:spPr>
            <a:xfrm>
              <a:off x="261022" y="967457"/>
              <a:ext cx="4223693" cy="27719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●マイナンバーカードを健康保険証として利用しよう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・公金受取口座の登録をしよう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●マイナンバーカードを申請しよう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●マイナンバーカードの機能を　　　　　　　　　　　　　　　　</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スマートフォンに搭載しよう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活用しよう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確定申告（</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e-tax</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aphicFrame>
          <p:nvGraphicFramePr>
            <p:cNvPr id="6" name="図表 5">
              <a:extLst>
                <a:ext uri="{FF2B5EF4-FFF2-40B4-BE49-F238E27FC236}">
                  <a16:creationId xmlns:a16="http://schemas.microsoft.com/office/drawing/2014/main" id="{BA57ECB6-A371-66EC-B3EE-831BA1DFDC85}"/>
                </a:ext>
              </a:extLst>
            </p:cNvPr>
            <p:cNvGraphicFramePr/>
            <p:nvPr/>
          </p:nvGraphicFramePr>
          <p:xfrm>
            <a:off x="955537" y="799121"/>
            <a:ext cx="7232926" cy="60064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テキスト ボックス 12">
              <a:extLst>
                <a:ext uri="{FF2B5EF4-FFF2-40B4-BE49-F238E27FC236}">
                  <a16:creationId xmlns:a16="http://schemas.microsoft.com/office/drawing/2014/main" id="{BF5A9CB1-1328-D801-4858-10AE60383FF2}"/>
                </a:ext>
              </a:extLst>
            </p:cNvPr>
            <p:cNvSpPr txBox="1"/>
            <p:nvPr/>
          </p:nvSpPr>
          <p:spPr>
            <a:xfrm>
              <a:off x="2439812" y="2334859"/>
              <a:ext cx="2105063" cy="830997"/>
            </a:xfrm>
            <a:prstGeom prst="rect">
              <a:avLst/>
            </a:prstGeom>
            <a:noFill/>
          </p:spPr>
          <p:txBody>
            <a:bodyPr wrap="none" rtlCol="0">
              <a:spAutoFit/>
            </a:bodyPr>
            <a:lstStyle/>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スマホを使って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51542712-16CD-03A9-552B-36FCA42964B0}"/>
                </a:ext>
              </a:extLst>
            </p:cNvPr>
            <p:cNvSpPr txBox="1"/>
            <p:nvPr/>
          </p:nvSpPr>
          <p:spPr>
            <a:xfrm>
              <a:off x="4752912" y="2336747"/>
              <a:ext cx="1925527"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a:t>
              </a: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で</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防災・地域について</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知りましょう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DC05E15-E796-EAC2-5E1E-CDD992AB4DFB}"/>
                </a:ext>
              </a:extLst>
            </p:cNvPr>
            <p:cNvSpPr txBox="1"/>
            <p:nvPr/>
          </p:nvSpPr>
          <p:spPr>
            <a:xfrm>
              <a:off x="4802606" y="4340626"/>
              <a:ext cx="1826141" cy="1077218"/>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様々な活用方法で</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使いこなして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みましょう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7C0C2301-FB72-37F2-A06E-6F80224A7C69}"/>
                </a:ext>
              </a:extLst>
            </p:cNvPr>
            <p:cNvSpPr txBox="1"/>
            <p:nvPr/>
          </p:nvSpPr>
          <p:spPr>
            <a:xfrm>
              <a:off x="2531985" y="4346829"/>
              <a:ext cx="1920719"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健康や医療に</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活用してみましょう</a:t>
              </a:r>
              <a:endParaRPr kumimoji="1" lang="ja-JP" altLang="en-US" sz="1600" dirty="0">
                <a:latin typeface="BIZ UDPゴシック" panose="020B0400000000000000" pitchFamily="50" charset="-128"/>
                <a:ea typeface="BIZ UDPゴシック" panose="020B0400000000000000" pitchFamily="50" charset="-128"/>
              </a:endParaRPr>
            </a:p>
          </p:txBody>
        </p:sp>
      </p:grpSp>
      <p:sp>
        <p:nvSpPr>
          <p:cNvPr id="3" name="タイトル 1">
            <a:extLst>
              <a:ext uri="{FF2B5EF4-FFF2-40B4-BE49-F238E27FC236}">
                <a16:creationId xmlns:a16="http://schemas.microsoft.com/office/drawing/2014/main" id="{C952A7DD-EB53-87E3-49ED-4BCE9D901DB8}"/>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教材一覧（応用講座）　</a:t>
            </a:r>
          </a:p>
        </p:txBody>
      </p:sp>
    </p:spTree>
    <p:extLst>
      <p:ext uri="{BB962C8B-B14F-4D97-AF65-F5344CB8AC3E}">
        <p14:creationId xmlns:p14="http://schemas.microsoft.com/office/powerpoint/2010/main" val="1839277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 name="object 7" descr="「LINE」のアイコンと概要を説明する表の画像">
            <a:extLst>
              <a:ext uri="{FF2B5EF4-FFF2-40B4-BE49-F238E27FC236}">
                <a16:creationId xmlns:a16="http://schemas.microsoft.com/office/drawing/2014/main" id="{68C7B20D-4E06-4A73-BB9B-0B7DC60C7F28}"/>
              </a:ext>
            </a:extLst>
          </p:cNvPr>
          <p:cNvGraphicFramePr>
            <a:graphicFrameLocks noGrp="1"/>
          </p:cNvGraphicFramePr>
          <p:nvPr>
            <p:extLst>
              <p:ext uri="{D42A27DB-BD31-4B8C-83A1-F6EECF244321}">
                <p14:modId xmlns:p14="http://schemas.microsoft.com/office/powerpoint/2010/main" val="2062372972"/>
              </p:ext>
            </p:extLst>
          </p:nvPr>
        </p:nvGraphicFramePr>
        <p:xfrm>
          <a:off x="570857" y="4671081"/>
          <a:ext cx="8177143" cy="1771649"/>
        </p:xfrm>
        <a:graphic>
          <a:graphicData uri="http://schemas.openxmlformats.org/drawingml/2006/table">
            <a:tbl>
              <a:tblPr firstRow="1" bandRow="1">
                <a:tableStyleId>{2D5ABB26-0587-4C30-8999-92F81FD0307C}</a:tableStyleId>
              </a:tblPr>
              <a:tblGrid>
                <a:gridCol w="1264194">
                  <a:extLst>
                    <a:ext uri="{9D8B030D-6E8A-4147-A177-3AD203B41FA5}">
                      <a16:colId xmlns:a16="http://schemas.microsoft.com/office/drawing/2014/main" val="20000"/>
                    </a:ext>
                  </a:extLst>
                </a:gridCol>
                <a:gridCol w="4318099">
                  <a:extLst>
                    <a:ext uri="{9D8B030D-6E8A-4147-A177-3AD203B41FA5}">
                      <a16:colId xmlns:a16="http://schemas.microsoft.com/office/drawing/2014/main" val="20001"/>
                    </a:ext>
                  </a:extLst>
                </a:gridCol>
                <a:gridCol w="2594850">
                  <a:extLst>
                    <a:ext uri="{9D8B030D-6E8A-4147-A177-3AD203B41FA5}">
                      <a16:colId xmlns:a16="http://schemas.microsoft.com/office/drawing/2014/main" val="20002"/>
                    </a:ext>
                  </a:extLst>
                </a:gridCol>
              </a:tblGrid>
              <a:tr h="306875">
                <a:tc>
                  <a:txBody>
                    <a:bodyPr/>
                    <a:lstStyle/>
                    <a:p>
                      <a:pPr marL="0" indent="0" algn="ctr">
                        <a:lnSpc>
                          <a:spcPts val="1700"/>
                        </a:lnSpc>
                        <a:spcBef>
                          <a:spcPts val="405"/>
                        </a:spcBef>
                      </a:pPr>
                      <a:r>
                        <a:rPr lang="ja-JP" altLang="en-US" sz="1800" b="0" i="0" dirty="0">
                          <a:latin typeface="BIZ UDPゴシック" panose="020B0400000000000000" pitchFamily="50" charset="-128"/>
                          <a:ea typeface="BIZ UDPゴシック" panose="020B0400000000000000" pitchFamily="50" charset="-128"/>
                          <a:cs typeface="Meiryo" charset="-128"/>
                        </a:rPr>
                        <a:t>  アイコン</a:t>
                      </a: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tc>
                  <a:txBody>
                    <a:bodyPr/>
                    <a:lstStyle/>
                    <a:p>
                      <a:pPr algn="ctr">
                        <a:lnSpc>
                          <a:spcPts val="1700"/>
                        </a:lnSpc>
                        <a:spcBef>
                          <a:spcPts val="405"/>
                        </a:spcBef>
                        <a:tabLst/>
                      </a:pPr>
                      <a:r>
                        <a:rPr lang="en-US" altLang="ja-JP" sz="1800" b="0" i="0" dirty="0">
                          <a:latin typeface="BIZ UDPゴシック" panose="020B0400000000000000" pitchFamily="50" charset="-128"/>
                          <a:ea typeface="BIZ UDPゴシック" panose="020B0400000000000000" pitchFamily="50" charset="-128"/>
                          <a:cs typeface="Meiryo" charset="-128"/>
                        </a:rPr>
                        <a:t>  </a:t>
                      </a:r>
                      <a:r>
                        <a:rPr lang="ja-JP" altLang="en-US" sz="1800" b="0" i="0" dirty="0">
                          <a:latin typeface="BIZ UDPゴシック" panose="020B0400000000000000" pitchFamily="50" charset="-128"/>
                          <a:ea typeface="BIZ UDPゴシック" panose="020B0400000000000000" pitchFamily="50" charset="-128"/>
                          <a:cs typeface="Meiryo" charset="-128"/>
                        </a:rPr>
                        <a:t>概要</a:t>
                      </a:r>
                      <a:endParaRPr lang="en-US" altLang="ja-JP" sz="1800" b="0" i="0" dirty="0">
                        <a:latin typeface="BIZ UDPゴシック" panose="020B0400000000000000" pitchFamily="50" charset="-128"/>
                        <a:ea typeface="BIZ UDPゴシック" panose="020B0400000000000000" pitchFamily="50" charset="-128"/>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tc>
                  <a:txBody>
                    <a:bodyPr/>
                    <a:lstStyle/>
                    <a:p>
                      <a:pPr marL="0" indent="0" algn="ctr">
                        <a:lnSpc>
                          <a:spcPts val="1700"/>
                        </a:lnSpc>
                        <a:spcBef>
                          <a:spcPts val="405"/>
                        </a:spcBef>
                      </a:pPr>
                      <a:r>
                        <a:rPr lang="ja-JP" altLang="en-US" sz="1800" b="0" i="0" dirty="0">
                          <a:latin typeface="BIZ UDPゴシック" panose="020B0400000000000000" pitchFamily="50" charset="-128"/>
                          <a:ea typeface="BIZ UDPゴシック" panose="020B0400000000000000" pitchFamily="50" charset="-128"/>
                          <a:cs typeface="Meiryo" charset="-128"/>
                        </a:rPr>
                        <a:t>  アプリ</a:t>
                      </a: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extLst>
                  <a:ext uri="{0D108BD9-81ED-4DB2-BD59-A6C34878D82A}">
                    <a16:rowId xmlns:a16="http://schemas.microsoft.com/office/drawing/2014/main" val="10000"/>
                  </a:ext>
                </a:extLst>
              </a:tr>
              <a:tr h="1464774">
                <a:tc>
                  <a:txBody>
                    <a:bodyPr/>
                    <a:lstStyle/>
                    <a:p>
                      <a:pPr>
                        <a:lnSpc>
                          <a:spcPts val="1700"/>
                        </a:lnSpc>
                      </a:pPr>
                      <a:endParaRPr lang="ja-JP" altLang="en-US" sz="1200" b="0" i="0">
                        <a:latin typeface="BIZ UDPゴシック" panose="020B0400000000000000" pitchFamily="50" charset="-128"/>
                        <a:ea typeface="BIZ UDPゴシック" panose="020B0400000000000000" pitchFamily="50" charset="-128"/>
                        <a:cs typeface="Meiryo" charset="-128"/>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gn="just">
                        <a:lnSpc>
                          <a:spcPct val="125000"/>
                        </a:lnSpc>
                        <a:spcBef>
                          <a:spcPts val="0"/>
                        </a:spcBef>
                      </a:pPr>
                      <a:r>
                        <a:rPr lang="en-US" altLang="ja-JP" sz="1800" b="0" i="0" spc="100" dirty="0">
                          <a:latin typeface="BIZ UDPゴシック" panose="020B0400000000000000" pitchFamily="50" charset="-128"/>
                          <a:ea typeface="BIZ UDPゴシック" panose="020B0400000000000000" pitchFamily="50" charset="-128"/>
                          <a:cs typeface="Meiryo" charset="-128"/>
                        </a:rPr>
                        <a:t>LINE</a:t>
                      </a:r>
                      <a:r>
                        <a:rPr lang="ja-JP" altLang="en-US" sz="1800" b="0" i="0" spc="-25" dirty="0">
                          <a:latin typeface="BIZ UDPゴシック" panose="020B0400000000000000" pitchFamily="50" charset="-128"/>
                          <a:ea typeface="BIZ UDPゴシック" panose="020B0400000000000000" pitchFamily="50" charset="-128"/>
                          <a:cs typeface="Meiryo" charset="-128"/>
                        </a:rPr>
                        <a:t>は</a:t>
                      </a:r>
                      <a:r>
                        <a:rPr lang="ja-JP" altLang="en-US" sz="1800" b="0" i="0" spc="10" dirty="0">
                          <a:latin typeface="BIZ UDPゴシック" panose="020B0400000000000000" pitchFamily="50" charset="-128"/>
                          <a:ea typeface="BIZ UDPゴシック" panose="020B0400000000000000" pitchFamily="50" charset="-128"/>
                          <a:cs typeface="Meiryo" charset="-128"/>
                        </a:rPr>
                        <a:t>、</a:t>
                      </a:r>
                      <a:r>
                        <a:rPr lang="en-US" altLang="ja-JP" sz="1800" b="0" i="0" spc="10" dirty="0">
                          <a:latin typeface="BIZ UDPゴシック" panose="020B0400000000000000" pitchFamily="50" charset="-128"/>
                          <a:ea typeface="BIZ UDPゴシック" panose="020B0400000000000000" pitchFamily="50" charset="-128"/>
                          <a:cs typeface="Meiryo" charset="-128"/>
                        </a:rPr>
                        <a:t>24</a:t>
                      </a:r>
                      <a:r>
                        <a:rPr lang="ja-JP" altLang="en-US" sz="1800" b="0" i="0" dirty="0">
                          <a:latin typeface="BIZ UDPゴシック" panose="020B0400000000000000" pitchFamily="50" charset="-128"/>
                          <a:ea typeface="BIZ UDPゴシック" panose="020B0400000000000000" pitchFamily="50" charset="-128"/>
                          <a:cs typeface="Meiryo" charset="-128"/>
                        </a:rPr>
                        <a:t>時間</a:t>
                      </a:r>
                      <a:r>
                        <a:rPr lang="ja-JP" altLang="en-US" sz="1800" b="0" i="0" spc="-15" dirty="0">
                          <a:latin typeface="BIZ UDPゴシック" panose="020B0400000000000000" pitchFamily="50" charset="-128"/>
                          <a:ea typeface="BIZ UDPゴシック" panose="020B0400000000000000" pitchFamily="50" charset="-128"/>
                          <a:cs typeface="Meiryo" charset="-128"/>
                        </a:rPr>
                        <a:t>い</a:t>
                      </a:r>
                      <a:r>
                        <a:rPr lang="ja-JP" altLang="en-US" sz="1800" b="0" i="0" spc="-40" dirty="0">
                          <a:latin typeface="BIZ UDPゴシック" panose="020B0400000000000000" pitchFamily="50" charset="-128"/>
                          <a:ea typeface="BIZ UDPゴシック" panose="020B0400000000000000" pitchFamily="50" charset="-128"/>
                          <a:cs typeface="Meiryo" charset="-128"/>
                        </a:rPr>
                        <a:t>つ</a:t>
                      </a:r>
                      <a:r>
                        <a:rPr lang="ja-JP" altLang="en-US" sz="1800" b="0" i="0" spc="-20" dirty="0">
                          <a:latin typeface="BIZ UDPゴシック" panose="020B0400000000000000" pitchFamily="50" charset="-128"/>
                          <a:ea typeface="BIZ UDPゴシック" panose="020B0400000000000000" pitchFamily="50" charset="-128"/>
                          <a:cs typeface="Meiryo" charset="-128"/>
                        </a:rPr>
                        <a:t>で</a:t>
                      </a:r>
                      <a:r>
                        <a:rPr lang="ja-JP" altLang="en-US" sz="1800" b="0" i="0" spc="-40" dirty="0">
                          <a:latin typeface="BIZ UDPゴシック" panose="020B0400000000000000" pitchFamily="50" charset="-128"/>
                          <a:ea typeface="BIZ UDPゴシック" panose="020B0400000000000000" pitchFamily="50" charset="-128"/>
                          <a:cs typeface="Meiryo" charset="-128"/>
                        </a:rPr>
                        <a:t>も</a:t>
                      </a:r>
                      <a:r>
                        <a:rPr lang="ja-JP" altLang="en-US" sz="1800" b="0" i="0" spc="10" dirty="0">
                          <a:latin typeface="BIZ UDPゴシック" panose="020B0400000000000000" pitchFamily="50" charset="-128"/>
                          <a:ea typeface="BIZ UDPゴシック" panose="020B0400000000000000" pitchFamily="50" charset="-128"/>
                          <a:cs typeface="Meiryo" charset="-128"/>
                        </a:rPr>
                        <a:t>、ど</a:t>
                      </a:r>
                      <a:r>
                        <a:rPr lang="ja-JP" altLang="en-US" sz="1800" b="0" i="0" spc="-5" dirty="0">
                          <a:latin typeface="BIZ UDPゴシック" panose="020B0400000000000000" pitchFamily="50" charset="-128"/>
                          <a:ea typeface="BIZ UDPゴシック" panose="020B0400000000000000" pitchFamily="50" charset="-128"/>
                          <a:cs typeface="Meiryo" charset="-128"/>
                        </a:rPr>
                        <a:t>こ</a:t>
                      </a:r>
                      <a:r>
                        <a:rPr lang="ja-JP" altLang="en-US" sz="1800" b="0" i="0" spc="-20" dirty="0">
                          <a:latin typeface="BIZ UDPゴシック" panose="020B0400000000000000" pitchFamily="50" charset="-128"/>
                          <a:ea typeface="BIZ UDPゴシック" panose="020B0400000000000000" pitchFamily="50" charset="-128"/>
                          <a:cs typeface="Meiryo" charset="-128"/>
                        </a:rPr>
                        <a:t>で</a:t>
                      </a:r>
                      <a:r>
                        <a:rPr lang="ja-JP" altLang="en-US" sz="1800" b="0" i="0" spc="-40" dirty="0">
                          <a:latin typeface="BIZ UDPゴシック" panose="020B0400000000000000" pitchFamily="50" charset="-128"/>
                          <a:ea typeface="BIZ UDPゴシック" panose="020B0400000000000000" pitchFamily="50" charset="-128"/>
                          <a:cs typeface="Meiryo" charset="-128"/>
                        </a:rPr>
                        <a:t>も</a:t>
                      </a:r>
                      <a:r>
                        <a:rPr lang="ja-JP" altLang="en-US" sz="1800" b="0" i="0" spc="10" dirty="0">
                          <a:latin typeface="BIZ UDPゴシック" panose="020B0400000000000000" pitchFamily="50" charset="-128"/>
                          <a:ea typeface="BIZ UDPゴシック" panose="020B0400000000000000" pitchFamily="50" charset="-128"/>
                          <a:cs typeface="Meiryo" charset="-128"/>
                        </a:rPr>
                        <a:t>、</a:t>
                      </a:r>
                      <a:r>
                        <a:rPr lang="en-US" altLang="ja-JP" sz="1800" b="0" i="0" spc="10" dirty="0">
                          <a:latin typeface="BIZ UDPゴシック" panose="020B0400000000000000" pitchFamily="50" charset="-128"/>
                          <a:ea typeface="BIZ UDPゴシック" panose="020B0400000000000000" pitchFamily="50" charset="-128"/>
                          <a:cs typeface="Meiryo" charset="-128"/>
                        </a:rPr>
                        <a:t> </a:t>
                      </a:r>
                      <a:r>
                        <a:rPr lang="ja-JP" altLang="en-US" sz="1800" b="0" i="0" spc="10" dirty="0">
                          <a:latin typeface="BIZ UDPゴシック" panose="020B0400000000000000" pitchFamily="50" charset="-128"/>
                          <a:ea typeface="BIZ UDPゴシック" panose="020B0400000000000000" pitchFamily="50" charset="-128"/>
                          <a:cs typeface="Meiryo" charset="-128"/>
                        </a:rPr>
                        <a:t>無料で好きなだけ通話やメールやトーク</a:t>
                      </a:r>
                      <a:r>
                        <a:rPr lang="ja-JP" altLang="en-US" sz="1800" b="0" i="0" dirty="0">
                          <a:latin typeface="BIZ UDPゴシック" panose="020B0400000000000000" pitchFamily="50" charset="-128"/>
                          <a:ea typeface="BIZ UDPゴシック" panose="020B0400000000000000" pitchFamily="50" charset="-128"/>
                          <a:cs typeface="Meiryo" charset="-128"/>
                        </a:rPr>
                        <a:t>が</a:t>
                      </a:r>
                      <a:r>
                        <a:rPr lang="ja-JP" altLang="en-US" sz="1800" b="0" i="0" spc="10" dirty="0">
                          <a:latin typeface="BIZ UDPゴシック" panose="020B0400000000000000" pitchFamily="50" charset="-128"/>
                          <a:ea typeface="BIZ UDPゴシック" panose="020B0400000000000000" pitchFamily="50" charset="-128"/>
                          <a:cs typeface="Meiryo" charset="-128"/>
                        </a:rPr>
                        <a:t>楽しめる新しいコミュニケーションアプリ</a:t>
                      </a:r>
                      <a:r>
                        <a:rPr lang="ja-JP" altLang="en-US" sz="1800" b="0" i="0" spc="-20" dirty="0">
                          <a:latin typeface="BIZ UDPゴシック" panose="020B0400000000000000" pitchFamily="50" charset="-128"/>
                          <a:ea typeface="BIZ UDPゴシック" panose="020B0400000000000000" pitchFamily="50" charset="-128"/>
                          <a:cs typeface="Meiryo" charset="-128"/>
                        </a:rPr>
                        <a:t>で</a:t>
                      </a:r>
                      <a:r>
                        <a:rPr lang="ja-JP" altLang="en-US" sz="1800" b="0" i="0" spc="-10" dirty="0">
                          <a:latin typeface="BIZ UDPゴシック" panose="020B0400000000000000" pitchFamily="50" charset="-128"/>
                          <a:ea typeface="BIZ UDPゴシック" panose="020B0400000000000000" pitchFamily="50" charset="-128"/>
                          <a:cs typeface="Meiryo" charset="-128"/>
                        </a:rPr>
                        <a:t>す</a:t>
                      </a:r>
                      <a:r>
                        <a:rPr lang="ja-JP" altLang="en-US" sz="1800" b="0" i="0" spc="10" dirty="0">
                          <a:latin typeface="BIZ UDPゴシック" panose="020B0400000000000000" pitchFamily="50" charset="-128"/>
                          <a:ea typeface="BIZ UDPゴシック" panose="020B0400000000000000" pitchFamily="50" charset="-128"/>
                          <a:cs typeface="Meiryo" charset="-128"/>
                        </a:rPr>
                        <a:t>。</a:t>
                      </a:r>
                      <a:endParaRPr lang="ja-JP" altLang="en-US" sz="1800" b="0" i="0" dirty="0">
                        <a:latin typeface="BIZ UDPゴシック" panose="020B0400000000000000" pitchFamily="50" charset="-128"/>
                        <a:ea typeface="BIZ UDPゴシック" panose="020B0400000000000000" pitchFamily="50" charset="-128"/>
                        <a:cs typeface="Meiryo" charset="-128"/>
                      </a:endParaRPr>
                    </a:p>
                  </a:txBody>
                  <a:tcPr marL="36000" marR="108000" marT="12625" marB="0" anchor="ctr">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a:txBody>
                    <a:bodyPr/>
                    <a:lstStyle/>
                    <a:p>
                      <a:pPr marL="0">
                        <a:lnSpc>
                          <a:spcPct val="125000"/>
                        </a:lnSpc>
                        <a:spcBef>
                          <a:spcPts val="155"/>
                        </a:spcBef>
                      </a:pPr>
                      <a:r>
                        <a:rPr lang="en-US" altLang="ja-JP" sz="1200" b="0" i="0" spc="-20" dirty="0">
                          <a:latin typeface="BIZ UDPゴシック" panose="020B0400000000000000" pitchFamily="50" charset="-128"/>
                          <a:ea typeface="BIZ UDPゴシック" panose="020B0400000000000000" pitchFamily="50" charset="-128"/>
                          <a:cs typeface="Meiryo" charset="-128"/>
                        </a:rPr>
                        <a:t> </a:t>
                      </a:r>
                      <a:r>
                        <a:rPr lang="en-US" altLang="ja-JP" sz="1800" b="0" i="0" spc="-20" dirty="0">
                          <a:latin typeface="BIZ UDPゴシック" panose="020B0400000000000000" pitchFamily="50" charset="-128"/>
                          <a:ea typeface="BIZ UDPゴシック" panose="020B0400000000000000" pitchFamily="50" charset="-128"/>
                          <a:cs typeface="Meiryo" charset="-128"/>
                        </a:rPr>
                        <a:t>LINE</a:t>
                      </a:r>
                    </a:p>
                    <a:p>
                      <a:pPr marL="0">
                        <a:lnSpc>
                          <a:spcPct val="125000"/>
                        </a:lnSpc>
                        <a:spcBef>
                          <a:spcPts val="155"/>
                        </a:spcBef>
                      </a:pPr>
                      <a:r>
                        <a:rPr lang="en-US" altLang="ja-JP" sz="1800" b="0" i="0" spc="100" dirty="0">
                          <a:latin typeface="BIZ UDPゴシック" panose="020B0400000000000000" pitchFamily="50" charset="-128"/>
                          <a:ea typeface="BIZ UDPゴシック" panose="020B0400000000000000" pitchFamily="50" charset="-128"/>
                          <a:cs typeface="Meiryo" charset="-128"/>
                        </a:rPr>
                        <a:t> LINE</a:t>
                      </a:r>
                      <a:r>
                        <a:rPr lang="en-US" altLang="ja-JP" sz="1800" b="0" i="0" spc="-215" dirty="0">
                          <a:latin typeface="BIZ UDPゴシック" panose="020B0400000000000000" pitchFamily="50" charset="-128"/>
                          <a:ea typeface="BIZ UDPゴシック" panose="020B0400000000000000" pitchFamily="50" charset="-128"/>
                          <a:cs typeface="Meiryo" charset="-128"/>
                        </a:rPr>
                        <a:t> </a:t>
                      </a:r>
                      <a:r>
                        <a:rPr lang="en-US" altLang="ja-JP" sz="1800" b="0" i="0" spc="60" dirty="0">
                          <a:latin typeface="BIZ UDPゴシック" panose="020B0400000000000000" pitchFamily="50" charset="-128"/>
                          <a:ea typeface="BIZ UDPゴシック" panose="020B0400000000000000" pitchFamily="50" charset="-128"/>
                          <a:cs typeface="Meiryo" charset="-128"/>
                        </a:rPr>
                        <a:t>Corporation</a:t>
                      </a:r>
                      <a:endParaRPr lang="en-US" altLang="ja-JP" sz="1800" b="0" i="0" dirty="0">
                        <a:latin typeface="BIZ UDPゴシック" panose="020B0400000000000000" pitchFamily="50" charset="-128"/>
                        <a:ea typeface="BIZ UDPゴシック" panose="020B0400000000000000" pitchFamily="50" charset="-128"/>
                        <a:cs typeface="Meiryo" charset="-128"/>
                      </a:endParaRPr>
                    </a:p>
                    <a:p>
                      <a:pPr marL="0" lvl="0">
                        <a:lnSpc>
                          <a:spcPct val="125000"/>
                        </a:lnSpc>
                        <a:spcBef>
                          <a:spcPts val="155"/>
                        </a:spcBef>
                        <a:buNone/>
                      </a:pPr>
                      <a:r>
                        <a:rPr lang="en-US" altLang="ja-JP" sz="1800" b="0" i="0" spc="60" dirty="0">
                          <a:latin typeface="BIZ UDPゴシック" panose="020B0400000000000000" pitchFamily="50" charset="-128"/>
                          <a:ea typeface="BIZ UDPゴシック" panose="020B0400000000000000" pitchFamily="50" charset="-128"/>
                          <a:cs typeface="Meiryo" charset="-128"/>
                        </a:rPr>
                        <a:t> （Ver. 13.8.0）</a:t>
                      </a:r>
                      <a:br>
                        <a:rPr lang="en-US" altLang="ja-JP" sz="1800" b="0" i="0" spc="60" dirty="0">
                          <a:latin typeface="BIZ UDPゴシック" panose="020B0400000000000000" pitchFamily="50" charset="-128"/>
                          <a:ea typeface="BIZ UDPゴシック" panose="020B0400000000000000" pitchFamily="50" charset="-128"/>
                          <a:cs typeface="Meiryo" charset="-128"/>
                        </a:rPr>
                      </a:br>
                      <a:r>
                        <a:rPr lang="en-US" altLang="ja-JP" sz="1800" b="0" i="0" dirty="0">
                          <a:latin typeface="BIZ UDPゴシック" panose="020B0400000000000000" pitchFamily="50" charset="-128"/>
                          <a:ea typeface="BIZ UDPゴシック" panose="020B0400000000000000" pitchFamily="50" charset="-128"/>
                          <a:cs typeface="Meiryo" charset="-128"/>
                        </a:rPr>
                        <a:t> </a:t>
                      </a:r>
                      <a:r>
                        <a:rPr lang="ja-JP" altLang="en-US" sz="1800" b="0" i="0" dirty="0">
                          <a:latin typeface="BIZ UDPゴシック" panose="020B0400000000000000" pitchFamily="50" charset="-128"/>
                          <a:ea typeface="BIZ UDPゴシック" panose="020B0400000000000000" pitchFamily="50" charset="-128"/>
                          <a:cs typeface="Meiryo" charset="-128"/>
                        </a:rPr>
                        <a:t>無料（一部有料）</a:t>
                      </a:r>
                    </a:p>
                  </a:txBody>
                  <a:tcPr marL="0" marR="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12" name="図 11"/>
          <p:cNvPicPr>
            <a:picLocks noChangeAspect="1"/>
          </p:cNvPicPr>
          <p:nvPr/>
        </p:nvPicPr>
        <p:blipFill>
          <a:blip r:embed="rId4"/>
          <a:stretch>
            <a:fillRect/>
          </a:stretch>
        </p:blipFill>
        <p:spPr>
          <a:xfrm>
            <a:off x="629049" y="5188576"/>
            <a:ext cx="1159446" cy="1015359"/>
          </a:xfrm>
          <a:prstGeom prst="rect">
            <a:avLst/>
          </a:prstGeom>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5" name="タイトル 1"/>
          <p:cNvSpPr>
            <a:spLocks noGrp="1" noChangeAspect="1"/>
          </p:cNvSpPr>
          <p:nvPr>
            <p:ph type="ctrTitle"/>
          </p:nvPr>
        </p:nvSpPr>
        <p:spPr>
          <a:xfrm>
            <a:off x="1392691" y="183970"/>
            <a:ext cx="1712328" cy="523092"/>
          </a:xfrm>
        </p:spPr>
        <p:txBody>
          <a:bodyPr vert="horz" wrap="none">
            <a:spAutoFit/>
          </a:bodyPr>
          <a:lstStyle/>
          <a:p>
            <a:pPr>
              <a:lnSpc>
                <a:spcPct val="100000"/>
              </a:lnSpc>
            </a:pPr>
            <a:r>
              <a:rPr kumimoji="0" lang="en-US" altLang="ja-JP" kern="0" dirty="0"/>
              <a:t>SNS</a:t>
            </a:r>
            <a:r>
              <a:rPr kumimoji="0" lang="ja-JP" altLang="en-US" kern="0" dirty="0"/>
              <a:t>とは</a:t>
            </a:r>
          </a:p>
        </p:txBody>
      </p:sp>
      <p:sp>
        <p:nvSpPr>
          <p:cNvPr id="15" name="字幕 14">
            <a:extLst>
              <a:ext uri="{FF2B5EF4-FFF2-40B4-BE49-F238E27FC236}">
                <a16:creationId xmlns:a16="http://schemas.microsoft.com/office/drawing/2014/main" id="{597D4C4F-406A-468C-9625-81D0E0B1D2FD}"/>
              </a:ext>
            </a:extLst>
          </p:cNvPr>
          <p:cNvSpPr>
            <a:spLocks noGrp="1"/>
          </p:cNvSpPr>
          <p:nvPr>
            <p:ph type="subTitle" idx="4294967295"/>
          </p:nvPr>
        </p:nvSpPr>
        <p:spPr>
          <a:xfrm>
            <a:off x="540570" y="1027190"/>
            <a:ext cx="7990687" cy="2557462"/>
          </a:xfrm>
        </p:spPr>
        <p:txBody>
          <a:bodyPr vert="horz" lIns="91440" tIns="45720" rIns="91440" bIns="45720" rtlCol="0" anchor="t">
            <a:noAutofit/>
          </a:bodyPr>
          <a:lstStyle/>
          <a:p>
            <a:pPr marL="0" indent="0">
              <a:lnSpc>
                <a:spcPct val="130000"/>
              </a:lnSpc>
              <a:spcBef>
                <a:spcPts val="1200"/>
              </a:spcBef>
              <a:buNone/>
            </a:pPr>
            <a:r>
              <a:rPr lang="ja-JP" altLang="en-US" sz="2400" dirty="0">
                <a:latin typeface="BIZ UDPゴシック" panose="020B0400000000000000" pitchFamily="50" charset="-128"/>
                <a:ea typeface="BIZ UDPゴシック" panose="020B0400000000000000" pitchFamily="50" charset="-128"/>
              </a:rPr>
              <a:t>ＳＮＳとは、ソーシャル・ネットワーキング・サービスの略で、人々がインターネット上で交流を図るためのサービスです。</a:t>
            </a:r>
            <a:endParaRPr lang="en-US" altLang="ja-JP" sz="2400" dirty="0">
              <a:latin typeface="BIZ UDPゴシック" panose="020B0400000000000000" pitchFamily="50" charset="-128"/>
              <a:ea typeface="BIZ UDPゴシック" panose="020B0400000000000000" pitchFamily="50" charset="-128"/>
            </a:endParaRPr>
          </a:p>
          <a:p>
            <a:pPr marL="0" indent="0">
              <a:lnSpc>
                <a:spcPct val="130000"/>
              </a:lnSpc>
              <a:spcBef>
                <a:spcPts val="1200"/>
              </a:spcBef>
              <a:buNone/>
            </a:pPr>
            <a:r>
              <a:rPr lang="en-US" altLang="ja-JP" sz="2400" dirty="0">
                <a:latin typeface="BIZ UDPゴシック" panose="020B0400000000000000" pitchFamily="50" charset="-128"/>
                <a:ea typeface="BIZ UDPゴシック" panose="020B0400000000000000" pitchFamily="50" charset="-128"/>
              </a:rPr>
              <a:t>SNS</a:t>
            </a:r>
            <a:r>
              <a:rPr lang="ja-JP" altLang="en-US" sz="2400" dirty="0">
                <a:latin typeface="BIZ UDPゴシック" panose="020B0400000000000000" pitchFamily="50" charset="-128"/>
                <a:ea typeface="BIZ UDPゴシック" panose="020B0400000000000000" pitchFamily="50" charset="-128"/>
              </a:rPr>
              <a:t>には</a:t>
            </a:r>
            <a:r>
              <a:rPr lang="en-US" altLang="ja-JP" sz="2400" dirty="0">
                <a:latin typeface="BIZ UDPゴシック" panose="020B0400000000000000" pitchFamily="50" charset="-128"/>
                <a:ea typeface="BIZ UDPゴシック" panose="020B0400000000000000" pitchFamily="50" charset="-128"/>
              </a:rPr>
              <a:t>Twitter</a:t>
            </a:r>
            <a:r>
              <a:rPr lang="ja-JP" altLang="en-US" sz="2400" dirty="0">
                <a:latin typeface="BIZ UDPゴシック" panose="020B0400000000000000" pitchFamily="50" charset="-128"/>
                <a:ea typeface="BIZ UDPゴシック" panose="020B0400000000000000" pitchFamily="50" charset="-128"/>
              </a:rPr>
              <a:t>や</a:t>
            </a:r>
            <a:r>
              <a:rPr lang="en-US" altLang="ja-JP" sz="2400" dirty="0">
                <a:latin typeface="BIZ UDPゴシック" panose="020B0400000000000000" pitchFamily="50" charset="-128"/>
                <a:ea typeface="BIZ UDPゴシック" panose="020B0400000000000000" pitchFamily="50" charset="-128"/>
              </a:rPr>
              <a:t>Facebook</a:t>
            </a:r>
            <a:r>
              <a:rPr lang="ja-JP" altLang="en-US" sz="2400" dirty="0">
                <a:latin typeface="BIZ UDPゴシック" panose="020B0400000000000000" pitchFamily="50" charset="-128"/>
                <a:ea typeface="BIZ UDPゴシック" panose="020B0400000000000000" pitchFamily="50" charset="-128"/>
              </a:rPr>
              <a:t>、</a:t>
            </a:r>
            <a:r>
              <a:rPr lang="en-US" altLang="ja-JP" sz="2400" dirty="0">
                <a:latin typeface="BIZ UDPゴシック" panose="020B0400000000000000" pitchFamily="50" charset="-128"/>
                <a:ea typeface="BIZ UDPゴシック" panose="020B0400000000000000" pitchFamily="50" charset="-128"/>
              </a:rPr>
              <a:t>Instagram</a:t>
            </a:r>
            <a:r>
              <a:rPr lang="ja-JP" altLang="en-US" sz="2400" dirty="0">
                <a:latin typeface="BIZ UDPゴシック" panose="020B0400000000000000" pitchFamily="50" charset="-128"/>
                <a:ea typeface="BIZ UDPゴシック" panose="020B0400000000000000" pitchFamily="50" charset="-128"/>
              </a:rPr>
              <a:t>など様々な特徴を持ったサービスがありますが、今回は文字やスタンプなどを使って連絡を取り合ったり、インターネット回線を利用して無料で通話できる機能を備えた</a:t>
            </a:r>
            <a:r>
              <a:rPr lang="en-US" altLang="ja-JP" sz="2400" dirty="0">
                <a:latin typeface="BIZ UDPゴシック" panose="020B0400000000000000" pitchFamily="50" charset="-128"/>
                <a:ea typeface="BIZ UDPゴシック" panose="020B0400000000000000" pitchFamily="50" charset="-128"/>
              </a:rPr>
              <a:t>LINE</a:t>
            </a:r>
            <a:r>
              <a:rPr lang="ja-JP" altLang="en-US" sz="2400" dirty="0">
                <a:latin typeface="BIZ UDPゴシック" panose="020B0400000000000000" pitchFamily="50" charset="-128"/>
                <a:ea typeface="BIZ UDPゴシック" panose="020B0400000000000000" pitchFamily="50" charset="-128"/>
              </a:rPr>
              <a:t>の使い方をご紹介していきます。</a:t>
            </a:r>
          </a:p>
        </p:txBody>
      </p:sp>
      <p:sp>
        <p:nvSpPr>
          <p:cNvPr id="3" name="タイトル 1">
            <a:extLst>
              <a:ext uri="{FF2B5EF4-FFF2-40B4-BE49-F238E27FC236}">
                <a16:creationId xmlns:a16="http://schemas.microsoft.com/office/drawing/2014/main" id="{7743EDA7-0B8B-DFBD-0FDD-A5B52C536D9C}"/>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5" name="Slide Number Placeholder 5">
            <a:extLst>
              <a:ext uri="{FF2B5EF4-FFF2-40B4-BE49-F238E27FC236}">
                <a16:creationId xmlns:a16="http://schemas.microsoft.com/office/drawing/2014/main" id="{D5636E48-E8CE-3CC2-05A7-1273EC5FFA1B}"/>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p>
        </p:txBody>
      </p:sp>
    </p:spTree>
    <p:extLst>
      <p:ext uri="{BB962C8B-B14F-4D97-AF65-F5344CB8AC3E}">
        <p14:creationId xmlns:p14="http://schemas.microsoft.com/office/powerpoint/2010/main" val="1016960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E4295805-C75B-6333-CF98-E9D88F0AA307}"/>
              </a:ext>
            </a:extLst>
          </p:cNvPr>
          <p:cNvPicPr>
            <a:picLocks noChangeAspect="1"/>
          </p:cNvPicPr>
          <p:nvPr/>
        </p:nvPicPr>
        <p:blipFill>
          <a:blip r:embed="rId4"/>
          <a:stretch>
            <a:fillRect/>
          </a:stretch>
        </p:blipFill>
        <p:spPr>
          <a:xfrm>
            <a:off x="5716400" y="2522122"/>
            <a:ext cx="1942426" cy="4181342"/>
          </a:xfrm>
          <a:prstGeom prst="rect">
            <a:avLst/>
          </a:prstGeom>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pPr>
              <a:lnSpc>
                <a:spcPct val="100000"/>
              </a:lnSpc>
            </a:pPr>
            <a:r>
              <a:rPr lang="en-US" altLang="ja-JP" dirty="0"/>
              <a:t>LINE</a:t>
            </a:r>
            <a:r>
              <a:rPr lang="ja-JP" altLang="en-US" dirty="0"/>
              <a:t>のインストール［</a:t>
            </a:r>
            <a:r>
              <a:rPr lang="en-US" altLang="ja-JP" dirty="0"/>
              <a:t>Android</a:t>
            </a:r>
            <a:r>
              <a:rPr lang="ja-JP" altLang="en-US" dirty="0"/>
              <a:t>］</a:t>
            </a:r>
            <a:endParaRPr kumimoji="0" lang="ja-JP" altLang="en-US" kern="0" dirty="0"/>
          </a:p>
        </p:txBody>
      </p:sp>
      <p:sp>
        <p:nvSpPr>
          <p:cNvPr id="3" name="タイトル 1">
            <a:extLst>
              <a:ext uri="{FF2B5EF4-FFF2-40B4-BE49-F238E27FC236}">
                <a16:creationId xmlns:a16="http://schemas.microsoft.com/office/drawing/2014/main" id="{E0C08D77-2E59-C29D-6702-356B092753C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a:solidFill>
                  <a:sysClr val="windowText" lastClr="000000"/>
                </a:solidFill>
              </a:rPr>
              <a:t>1-B</a:t>
            </a:r>
            <a:endParaRPr kumimoji="0" lang="ja-JP" altLang="en-US" kern="0">
              <a:solidFill>
                <a:sysClr val="windowText" lastClr="000000"/>
              </a:solidFill>
            </a:endParaRPr>
          </a:p>
        </p:txBody>
      </p:sp>
      <p:sp>
        <p:nvSpPr>
          <p:cNvPr id="5" name="字幕 14">
            <a:extLst>
              <a:ext uri="{FF2B5EF4-FFF2-40B4-BE49-F238E27FC236}">
                <a16:creationId xmlns:a16="http://schemas.microsoft.com/office/drawing/2014/main" id="{3370D41F-02F1-5B4B-D5B8-2534F8D91890}"/>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LINE</a:t>
            </a:r>
            <a:r>
              <a:rPr lang="ja-JP" altLang="en-US" sz="2200" dirty="0">
                <a:latin typeface="BIZ UDPゴシック" panose="020B0400000000000000" pitchFamily="50" charset="-128"/>
                <a:ea typeface="BIZ UDPゴシック" panose="020B0400000000000000" pitchFamily="50" charset="-128"/>
              </a:rPr>
              <a:t>のインストールをしましょう</a:t>
            </a:r>
          </a:p>
        </p:txBody>
      </p:sp>
      <p:sp>
        <p:nvSpPr>
          <p:cNvPr id="8" name="テキスト ボックス 7">
            <a:extLst>
              <a:ext uri="{FF2B5EF4-FFF2-40B4-BE49-F238E27FC236}">
                <a16:creationId xmlns:a16="http://schemas.microsoft.com/office/drawing/2014/main" id="{6AB4F61B-5CF9-594E-AE6D-75728AB56D07}"/>
              </a:ext>
            </a:extLst>
          </p:cNvPr>
          <p:cNvSpPr txBox="1"/>
          <p:nvPr/>
        </p:nvSpPr>
        <p:spPr>
          <a:xfrm>
            <a:off x="622524" y="1599711"/>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9" name="テキスト ボックス 8">
            <a:extLst>
              <a:ext uri="{FF2B5EF4-FFF2-40B4-BE49-F238E27FC236}">
                <a16:creationId xmlns:a16="http://schemas.microsoft.com/office/drawing/2014/main" id="{B74BDB72-D4B1-F12D-B6AA-CB67B4E36FBF}"/>
              </a:ext>
            </a:extLst>
          </p:cNvPr>
          <p:cNvSpPr txBox="1"/>
          <p:nvPr/>
        </p:nvSpPr>
        <p:spPr>
          <a:xfrm>
            <a:off x="1263651" y="1599711"/>
            <a:ext cx="3118873" cy="755720"/>
          </a:xfrm>
          <a:prstGeom prst="rect">
            <a:avLst/>
          </a:prstGeom>
          <a:noFill/>
        </p:spPr>
        <p:txBody>
          <a:bodyPr wrap="square" lIns="91440" tIns="45720" rIns="91440" bIns="45720" rtlCol="0" anchor="t">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ホーム画面で</a:t>
            </a:r>
            <a:r>
              <a:rPr lang="en-US" altLang="ja-JP" spc="-80" dirty="0">
                <a:latin typeface="BIZ UDPゴシック" panose="020B0400000000000000" pitchFamily="50" charset="-128"/>
                <a:ea typeface="BIZ UDPゴシック" panose="020B0400000000000000" pitchFamily="50" charset="-128"/>
                <a:cs typeface="IPAexGothic"/>
              </a:rPr>
              <a:t>Play</a:t>
            </a:r>
            <a:r>
              <a:rPr lang="ja-JP" altLang="en-US" spc="-80" dirty="0">
                <a:latin typeface="BIZ UDPゴシック" panose="020B0400000000000000" pitchFamily="50" charset="-128"/>
                <a:ea typeface="BIZ UDPゴシック" panose="020B0400000000000000" pitchFamily="50" charset="-128"/>
                <a:cs typeface="IPAexGothic"/>
              </a:rPr>
              <a:t>ストア</a:t>
            </a:r>
            <a:r>
              <a:rPr lang="en-US" altLang="ja-JP" spc="-80" dirty="0">
                <a:latin typeface="BIZ UDPゴシック" panose="020B0400000000000000" pitchFamily="50" charset="-128"/>
                <a:ea typeface="BIZ UDPゴシック" panose="020B0400000000000000" pitchFamily="50" charset="-128"/>
                <a:cs typeface="IPAexGothic"/>
              </a:rPr>
              <a:t>      </a:t>
            </a:r>
            <a:r>
              <a:rPr lang="ja-JP" altLang="en-US" spc="-80" dirty="0">
                <a:latin typeface="BIZ UDPゴシック" panose="020B0400000000000000" pitchFamily="50" charset="-128"/>
                <a:ea typeface="BIZ UDPゴシック" panose="020B0400000000000000" pitchFamily="50" charset="-128"/>
                <a:cs typeface="IPAexGothic"/>
              </a:rPr>
              <a:t>　　　　</a:t>
            </a:r>
            <a:endParaRPr lang="en-US" altLang="ja-JP" spc="-80" dirty="0">
              <a:latin typeface="BIZ UDPゴシック" panose="020B0400000000000000" pitchFamily="50" charset="-128"/>
              <a:ea typeface="BIZ UDPゴシック" panose="020B0400000000000000" pitchFamily="50" charset="-128"/>
              <a:cs typeface="IPAexGothic"/>
            </a:endParaRPr>
          </a:p>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を押します</a:t>
            </a:r>
            <a:endParaRPr lang="ja-JP" altLang="en-US" dirty="0">
              <a:latin typeface="BIZ UDPゴシック" panose="020B0400000000000000" pitchFamily="50" charset="-128"/>
              <a:ea typeface="BIZ UDPゴシック" panose="020B0400000000000000" pitchFamily="50" charset="-128"/>
              <a:cs typeface="IPAexGothic"/>
            </a:endParaRPr>
          </a:p>
        </p:txBody>
      </p:sp>
      <p:pic>
        <p:nvPicPr>
          <p:cNvPr id="12" name="図 11" descr="ロゴ が含まれている画像&#10;&#10;自動的に生成された説明">
            <a:extLst>
              <a:ext uri="{FF2B5EF4-FFF2-40B4-BE49-F238E27FC236}">
                <a16:creationId xmlns:a16="http://schemas.microsoft.com/office/drawing/2014/main" id="{572D6B3D-C56C-BB75-1FA0-234B943E57EA}"/>
              </a:ext>
            </a:extLst>
          </p:cNvPr>
          <p:cNvPicPr>
            <a:picLocks noChangeAspect="1"/>
          </p:cNvPicPr>
          <p:nvPr/>
        </p:nvPicPr>
        <p:blipFill>
          <a:blip r:embed="rId7"/>
          <a:stretch>
            <a:fillRect/>
          </a:stretch>
        </p:blipFill>
        <p:spPr>
          <a:xfrm>
            <a:off x="3759035" y="1682430"/>
            <a:ext cx="269359" cy="264633"/>
          </a:xfrm>
          <a:prstGeom prst="rect">
            <a:avLst/>
          </a:prstGeom>
          <a:blipFill dpi="0" rotWithShape="1">
            <a:blip r:embed="rId8">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pic>
      <p:sp>
        <p:nvSpPr>
          <p:cNvPr id="15" name="テキスト ボックス 14">
            <a:extLst>
              <a:ext uri="{FF2B5EF4-FFF2-40B4-BE49-F238E27FC236}">
                <a16:creationId xmlns:a16="http://schemas.microsoft.com/office/drawing/2014/main" id="{ADBB4981-8A58-DC67-ABEB-590493AA07C8}"/>
              </a:ext>
            </a:extLst>
          </p:cNvPr>
          <p:cNvSpPr txBox="1"/>
          <p:nvPr/>
        </p:nvSpPr>
        <p:spPr>
          <a:xfrm>
            <a:off x="5077886" y="1599711"/>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7" name="テキスト ボックス 16">
            <a:extLst>
              <a:ext uri="{FF2B5EF4-FFF2-40B4-BE49-F238E27FC236}">
                <a16:creationId xmlns:a16="http://schemas.microsoft.com/office/drawing/2014/main" id="{36273950-C498-C2AE-EA2D-3892C0ABA5B0}"/>
              </a:ext>
            </a:extLst>
          </p:cNvPr>
          <p:cNvSpPr txBox="1"/>
          <p:nvPr/>
        </p:nvSpPr>
        <p:spPr>
          <a:xfrm>
            <a:off x="5724525" y="1599711"/>
            <a:ext cx="3225110" cy="755720"/>
          </a:xfrm>
          <a:prstGeom prst="rect">
            <a:avLst/>
          </a:prstGeom>
          <a:noFill/>
        </p:spPr>
        <p:txBody>
          <a:bodyPr wrap="square" lIns="91440" tIns="45720" rIns="91440" bIns="45720" rtlCol="0" anchor="t">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「アプリとゲームを</a:t>
            </a:r>
            <a:r>
              <a:rPr lang="en-US" altLang="ja-JP" spc="-80" dirty="0">
                <a:latin typeface="BIZ UDPゴシック" panose="020B0400000000000000" pitchFamily="50" charset="-128"/>
                <a:ea typeface="BIZ UDPゴシック" panose="020B0400000000000000" pitchFamily="50" charset="-128"/>
                <a:cs typeface="IPAexGothic"/>
              </a:rPr>
              <a:t>…</a:t>
            </a:r>
            <a:r>
              <a:rPr lang="ja-JP" altLang="en-US" spc="-80" dirty="0">
                <a:latin typeface="BIZ UDPゴシック" panose="020B0400000000000000" pitchFamily="50" charset="-128"/>
                <a:ea typeface="BIZ UDPゴシック" panose="020B0400000000000000" pitchFamily="50" charset="-128"/>
                <a:cs typeface="IPAexGothic"/>
              </a:rPr>
              <a:t>」</a:t>
            </a:r>
          </a:p>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と記載の検索枠を押します</a:t>
            </a:r>
          </a:p>
        </p:txBody>
      </p:sp>
      <p:cxnSp>
        <p:nvCxnSpPr>
          <p:cNvPr id="21" name="直線矢印コネクタ 20">
            <a:extLst>
              <a:ext uri="{FF2B5EF4-FFF2-40B4-BE49-F238E27FC236}">
                <a16:creationId xmlns:a16="http://schemas.microsoft.com/office/drawing/2014/main" id="{F539FC27-F384-19F8-3196-03268C95D1D3}"/>
              </a:ext>
            </a:extLst>
          </p:cNvPr>
          <p:cNvCxnSpPr>
            <a:cxnSpLocks/>
          </p:cNvCxnSpPr>
          <p:nvPr/>
        </p:nvCxnSpPr>
        <p:spPr>
          <a:xfrm>
            <a:off x="4504795" y="4364888"/>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22" name="グループ化 21">
            <a:extLst>
              <a:ext uri="{FF2B5EF4-FFF2-40B4-BE49-F238E27FC236}">
                <a16:creationId xmlns:a16="http://schemas.microsoft.com/office/drawing/2014/main" id="{748AFA30-EB0C-F7A7-A95A-C68140198155}"/>
              </a:ext>
            </a:extLst>
          </p:cNvPr>
          <p:cNvGrpSpPr/>
          <p:nvPr/>
        </p:nvGrpSpPr>
        <p:grpSpPr>
          <a:xfrm>
            <a:off x="1237881" y="2499633"/>
            <a:ext cx="1933046" cy="4160664"/>
            <a:chOff x="1704557" y="2852738"/>
            <a:chExt cx="1572043" cy="3383647"/>
          </a:xfrm>
        </p:grpSpPr>
        <p:pic>
          <p:nvPicPr>
            <p:cNvPr id="6" name="図 5" descr="グラフィカル ユーザー インターフェイス, アプリケーション&#10;&#10;自動的に生成された説明">
              <a:extLst>
                <a:ext uri="{FF2B5EF4-FFF2-40B4-BE49-F238E27FC236}">
                  <a16:creationId xmlns:a16="http://schemas.microsoft.com/office/drawing/2014/main" id="{907A2D7F-86F2-AF02-6BC5-BA3C121A69BD}"/>
                </a:ext>
              </a:extLst>
            </p:cNvPr>
            <p:cNvPicPr>
              <a:picLocks noChangeAspect="1"/>
            </p:cNvPicPr>
            <p:nvPr/>
          </p:nvPicPr>
          <p:blipFill>
            <a:blip r:embed="rId9"/>
            <a:stretch>
              <a:fillRect/>
            </a:stretch>
          </p:blipFill>
          <p:spPr>
            <a:xfrm>
              <a:off x="1714917" y="2852738"/>
              <a:ext cx="1561683" cy="3383647"/>
            </a:xfrm>
            <a:prstGeom prst="rect">
              <a:avLst/>
            </a:prstGeom>
            <a:ln>
              <a:solidFill>
                <a:schemeClr val="tx1"/>
              </a:solidFill>
            </a:ln>
          </p:spPr>
        </p:pic>
        <p:pic>
          <p:nvPicPr>
            <p:cNvPr id="19" name="図 18" descr="グラフィカル ユーザー インターフェイス, アプリケーション&#10;&#10;自動的に生成された説明">
              <a:extLst>
                <a:ext uri="{FF2B5EF4-FFF2-40B4-BE49-F238E27FC236}">
                  <a16:creationId xmlns:a16="http://schemas.microsoft.com/office/drawing/2014/main" id="{99BB27CA-E50F-168C-022B-6C69B2F74A52}"/>
                </a:ext>
              </a:extLst>
            </p:cNvPr>
            <p:cNvPicPr>
              <a:picLocks noChangeAspect="1"/>
            </p:cNvPicPr>
            <p:nvPr/>
          </p:nvPicPr>
          <p:blipFill rotWithShape="1">
            <a:blip r:embed="rId10">
              <a:extLst>
                <a:ext uri="{BEBA8EAE-BF5A-486C-A8C5-ECC9F3942E4B}">
                  <a14:imgProps xmlns:a14="http://schemas.microsoft.com/office/drawing/2010/main">
                    <a14:imgLayer r:embed="rId11">
                      <a14:imgEffect>
                        <a14:artisticBlur/>
                      </a14:imgEffect>
                    </a14:imgLayer>
                  </a14:imgProps>
                </a:ext>
              </a:extLst>
            </a:blip>
            <a:srcRect b="96558"/>
            <a:stretch/>
          </p:blipFill>
          <p:spPr>
            <a:xfrm>
              <a:off x="1704557" y="2891490"/>
              <a:ext cx="1561683" cy="116451"/>
            </a:xfrm>
            <a:prstGeom prst="rect">
              <a:avLst/>
            </a:prstGeom>
          </p:spPr>
        </p:pic>
      </p:grpSp>
      <p:sp>
        <p:nvSpPr>
          <p:cNvPr id="24" name="四角形: 角を丸くする 23">
            <a:extLst>
              <a:ext uri="{FF2B5EF4-FFF2-40B4-BE49-F238E27FC236}">
                <a16:creationId xmlns:a16="http://schemas.microsoft.com/office/drawing/2014/main" id="{8B18A0A8-59D4-C4C1-1D56-A9B8B150C807}"/>
              </a:ext>
            </a:extLst>
          </p:cNvPr>
          <p:cNvSpPr/>
          <p:nvPr/>
        </p:nvSpPr>
        <p:spPr>
          <a:xfrm>
            <a:off x="2648478" y="5323488"/>
            <a:ext cx="480219" cy="488052"/>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6" name="四角形: 角を丸くする 25">
            <a:extLst>
              <a:ext uri="{FF2B5EF4-FFF2-40B4-BE49-F238E27FC236}">
                <a16:creationId xmlns:a16="http://schemas.microsoft.com/office/drawing/2014/main" id="{61C85471-BA63-04E4-0899-59DCBD60B9D8}"/>
              </a:ext>
            </a:extLst>
          </p:cNvPr>
          <p:cNvSpPr/>
          <p:nvPr/>
        </p:nvSpPr>
        <p:spPr>
          <a:xfrm>
            <a:off x="5738812" y="2618880"/>
            <a:ext cx="1292225" cy="44087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8" name="Slide Number Placeholder 5">
            <a:extLst>
              <a:ext uri="{FF2B5EF4-FFF2-40B4-BE49-F238E27FC236}">
                <a16:creationId xmlns:a16="http://schemas.microsoft.com/office/drawing/2014/main" id="{6C1B4822-3585-A033-49D2-B9D914867586}"/>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p>
        </p:txBody>
      </p:sp>
    </p:spTree>
    <p:extLst>
      <p:ext uri="{BB962C8B-B14F-4D97-AF65-F5344CB8AC3E}">
        <p14:creationId xmlns:p14="http://schemas.microsoft.com/office/powerpoint/2010/main" val="3511983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キーボード が含まれている画像&#10;&#10;自動的に生成された説明">
            <a:extLst>
              <a:ext uri="{FF2B5EF4-FFF2-40B4-BE49-F238E27FC236}">
                <a16:creationId xmlns:a16="http://schemas.microsoft.com/office/drawing/2014/main" id="{3562FC88-C39A-EF85-8205-D6834F223DE2}"/>
              </a:ext>
            </a:extLst>
          </p:cNvPr>
          <p:cNvPicPr>
            <a:picLocks noChangeAspect="1"/>
          </p:cNvPicPr>
          <p:nvPr/>
        </p:nvPicPr>
        <p:blipFill>
          <a:blip r:embed="rId4"/>
          <a:stretch>
            <a:fillRect/>
          </a:stretch>
        </p:blipFill>
        <p:spPr>
          <a:xfrm>
            <a:off x="1277189" y="2528887"/>
            <a:ext cx="1779300" cy="3960813"/>
          </a:xfrm>
          <a:prstGeom prst="rect">
            <a:avLst/>
          </a:prstGeom>
          <a:ln>
            <a:solidFill>
              <a:schemeClr val="tx1"/>
            </a:solidFill>
          </a:ln>
        </p:spPr>
      </p:pic>
      <p:pic>
        <p:nvPicPr>
          <p:cNvPr id="16" name="図 15" descr="グラフィカル ユーザー インターフェイス, アプリケーション&#10;&#10;自動的に生成された説明">
            <a:extLst>
              <a:ext uri="{FF2B5EF4-FFF2-40B4-BE49-F238E27FC236}">
                <a16:creationId xmlns:a16="http://schemas.microsoft.com/office/drawing/2014/main" id="{2D339037-AED0-C9FC-DE79-A06F7C67CEF9}"/>
              </a:ext>
            </a:extLst>
          </p:cNvPr>
          <p:cNvPicPr>
            <a:picLocks noChangeAspect="1"/>
          </p:cNvPicPr>
          <p:nvPr/>
        </p:nvPicPr>
        <p:blipFill rotWithShape="1">
          <a:blip r:embed="rId5"/>
          <a:srcRect b="53880"/>
          <a:stretch/>
        </p:blipFill>
        <p:spPr>
          <a:xfrm>
            <a:off x="5748066" y="2528888"/>
            <a:ext cx="1906455" cy="1953920"/>
          </a:xfrm>
          <a:prstGeom prst="rect">
            <a:avLst/>
          </a:prstGeom>
          <a:ln>
            <a:solidFill>
              <a:schemeClr val="tx1"/>
            </a:solidFill>
          </a:ln>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pPr>
              <a:lnSpc>
                <a:spcPct val="100000"/>
              </a:lnSpc>
            </a:pPr>
            <a:r>
              <a:rPr lang="en-US" altLang="ja-JP" dirty="0"/>
              <a:t>LINE</a:t>
            </a:r>
            <a:r>
              <a:rPr lang="ja-JP" altLang="en-US" dirty="0"/>
              <a:t>のインストール［</a:t>
            </a:r>
            <a:r>
              <a:rPr lang="en-US" altLang="ja-JP" dirty="0"/>
              <a:t>Android</a:t>
            </a:r>
            <a:r>
              <a:rPr lang="ja-JP" altLang="en-US" dirty="0"/>
              <a:t>］</a:t>
            </a:r>
            <a:endParaRPr kumimoji="0" lang="ja-JP" altLang="en-US" kern="0" dirty="0"/>
          </a:p>
        </p:txBody>
      </p:sp>
      <p:pic>
        <p:nvPicPr>
          <p:cNvPr id="53" name="図 52" descr="グラフィカル ユーザー インターフェイス, アプリケーション&#10;&#10;自動的に生成された説明">
            <a:extLst>
              <a:ext uri="{FF2B5EF4-FFF2-40B4-BE49-F238E27FC236}">
                <a16:creationId xmlns:a16="http://schemas.microsoft.com/office/drawing/2014/main" id="{91F047E3-D31D-3998-C186-A67C0206DB67}"/>
              </a:ext>
            </a:extLst>
          </p:cNvPr>
          <p:cNvPicPr>
            <a:picLocks noChangeAspect="1"/>
          </p:cNvPicPr>
          <p:nvPr/>
        </p:nvPicPr>
        <p:blipFill rotWithShape="1">
          <a:blip r:embed="rId8"/>
          <a:srcRect t="4354" b="66298"/>
          <a:stretch/>
        </p:blipFill>
        <p:spPr>
          <a:xfrm>
            <a:off x="6182340" y="4371688"/>
            <a:ext cx="1782273" cy="1086832"/>
          </a:xfrm>
          <a:prstGeom prst="rect">
            <a:avLst/>
          </a:prstGeom>
          <a:ln>
            <a:solidFill>
              <a:schemeClr val="tx1"/>
            </a:solidFill>
          </a:ln>
        </p:spPr>
      </p:pic>
      <p:sp>
        <p:nvSpPr>
          <p:cNvPr id="3" name="タイトル 1">
            <a:extLst>
              <a:ext uri="{FF2B5EF4-FFF2-40B4-BE49-F238E27FC236}">
                <a16:creationId xmlns:a16="http://schemas.microsoft.com/office/drawing/2014/main" id="{E0C08D77-2E59-C29D-6702-356B092753C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a:solidFill>
                  <a:sysClr val="windowText" lastClr="000000"/>
                </a:solidFill>
              </a:rPr>
              <a:t>1-B</a:t>
            </a:r>
            <a:endParaRPr kumimoji="0" lang="ja-JP" altLang="en-US" kern="0">
              <a:solidFill>
                <a:sysClr val="windowText" lastClr="000000"/>
              </a:solidFill>
            </a:endParaRPr>
          </a:p>
        </p:txBody>
      </p:sp>
      <p:sp>
        <p:nvSpPr>
          <p:cNvPr id="5" name="字幕 14">
            <a:extLst>
              <a:ext uri="{FF2B5EF4-FFF2-40B4-BE49-F238E27FC236}">
                <a16:creationId xmlns:a16="http://schemas.microsoft.com/office/drawing/2014/main" id="{2FD1865C-F644-01DF-D89C-ECEA887BE7A3}"/>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LINE</a:t>
            </a:r>
            <a:r>
              <a:rPr lang="ja-JP" altLang="en-US" sz="2200" dirty="0">
                <a:latin typeface="BIZ UDPゴシック" panose="020B0400000000000000" pitchFamily="50" charset="-128"/>
                <a:ea typeface="BIZ UDPゴシック" panose="020B0400000000000000" pitchFamily="50" charset="-128"/>
              </a:rPr>
              <a:t>のインストールをしましょう</a:t>
            </a:r>
          </a:p>
        </p:txBody>
      </p:sp>
      <p:sp>
        <p:nvSpPr>
          <p:cNvPr id="15" name="テキスト ボックス 14">
            <a:extLst>
              <a:ext uri="{FF2B5EF4-FFF2-40B4-BE49-F238E27FC236}">
                <a16:creationId xmlns:a16="http://schemas.microsoft.com/office/drawing/2014/main" id="{39E38D9C-AC4D-53B6-AD29-6679DA753ECD}"/>
              </a:ext>
            </a:extLst>
          </p:cNvPr>
          <p:cNvSpPr txBox="1"/>
          <p:nvPr/>
        </p:nvSpPr>
        <p:spPr>
          <a:xfrm>
            <a:off x="5564380" y="5458520"/>
            <a:ext cx="2520000" cy="645177"/>
          </a:xfrm>
          <a:prstGeom prst="rect">
            <a:avLst/>
          </a:prstGeom>
          <a:noFill/>
        </p:spPr>
        <p:txBody>
          <a:bodyPr wrap="square" rtlCol="0" anchor="ctr">
            <a:spAutoFit/>
          </a:bodyPr>
          <a:lstStyle/>
          <a:p>
            <a:pPr>
              <a:lnSpc>
                <a:spcPct val="130000"/>
              </a:lnSpc>
            </a:pPr>
            <a:r>
              <a:rPr lang="ja-JP" altLang="en-US" sz="1500" dirty="0">
                <a:latin typeface="BIZ UDPゴシック" panose="020B0400000000000000" pitchFamily="50" charset="-128"/>
                <a:ea typeface="BIZ UDPゴシック" panose="020B0400000000000000" pitchFamily="50" charset="-128"/>
              </a:rPr>
              <a:t>インストールが終わると</a:t>
            </a:r>
            <a:endParaRPr lang="en-US" altLang="ja-JP" sz="1500" dirty="0">
              <a:latin typeface="BIZ UDPゴシック" panose="020B0400000000000000" pitchFamily="50" charset="-128"/>
              <a:ea typeface="BIZ UDPゴシック" panose="020B0400000000000000" pitchFamily="50" charset="-128"/>
            </a:endParaRPr>
          </a:p>
          <a:p>
            <a:pPr>
              <a:lnSpc>
                <a:spcPct val="130000"/>
              </a:lnSpc>
            </a:pPr>
            <a:r>
              <a:rPr lang="ja-JP" altLang="en-US" sz="1500" dirty="0">
                <a:latin typeface="BIZ UDPゴシック" panose="020B0400000000000000" pitchFamily="50" charset="-128"/>
                <a:ea typeface="BIZ UDPゴシック" panose="020B0400000000000000" pitchFamily="50" charset="-128"/>
              </a:rPr>
              <a:t>表示が「開く」に変わります</a:t>
            </a:r>
          </a:p>
        </p:txBody>
      </p:sp>
      <p:sp>
        <p:nvSpPr>
          <p:cNvPr id="4" name="テキスト ボックス 3">
            <a:extLst>
              <a:ext uri="{FF2B5EF4-FFF2-40B4-BE49-F238E27FC236}">
                <a16:creationId xmlns:a16="http://schemas.microsoft.com/office/drawing/2014/main" id="{8EBCCB32-7482-DB4E-62D2-24656B7800BB}"/>
              </a:ext>
            </a:extLst>
          </p:cNvPr>
          <p:cNvSpPr txBox="1"/>
          <p:nvPr/>
        </p:nvSpPr>
        <p:spPr>
          <a:xfrm>
            <a:off x="653190" y="1599711"/>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14EE034D-0964-D738-29F6-55F170411694}"/>
              </a:ext>
            </a:extLst>
          </p:cNvPr>
          <p:cNvSpPr txBox="1"/>
          <p:nvPr/>
        </p:nvSpPr>
        <p:spPr>
          <a:xfrm>
            <a:off x="1256264" y="1599711"/>
            <a:ext cx="3118873" cy="395621"/>
          </a:xfrm>
          <a:prstGeom prst="rect">
            <a:avLst/>
          </a:prstGeom>
          <a:noFill/>
        </p:spPr>
        <p:txBody>
          <a:bodyPr wrap="square" lIns="91440" tIns="45720" rIns="91440" bIns="45720" rtlCol="0" anchor="t">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「らいん」と入力します</a:t>
            </a:r>
          </a:p>
        </p:txBody>
      </p:sp>
      <p:sp>
        <p:nvSpPr>
          <p:cNvPr id="14" name="テキスト ボックス 13">
            <a:extLst>
              <a:ext uri="{FF2B5EF4-FFF2-40B4-BE49-F238E27FC236}">
                <a16:creationId xmlns:a16="http://schemas.microsoft.com/office/drawing/2014/main" id="{547A3D7B-65AA-5E38-0072-074FA02A8A2E}"/>
              </a:ext>
            </a:extLst>
          </p:cNvPr>
          <p:cNvSpPr txBox="1"/>
          <p:nvPr/>
        </p:nvSpPr>
        <p:spPr>
          <a:xfrm>
            <a:off x="5077886" y="1599711"/>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8" name="テキスト ボックス 17">
            <a:extLst>
              <a:ext uri="{FF2B5EF4-FFF2-40B4-BE49-F238E27FC236}">
                <a16:creationId xmlns:a16="http://schemas.microsoft.com/office/drawing/2014/main" id="{581B017E-5D34-A63F-E713-C7C96A91E7CA}"/>
              </a:ext>
            </a:extLst>
          </p:cNvPr>
          <p:cNvSpPr txBox="1"/>
          <p:nvPr/>
        </p:nvSpPr>
        <p:spPr>
          <a:xfrm>
            <a:off x="5724525" y="1601148"/>
            <a:ext cx="3225110" cy="395621"/>
          </a:xfrm>
          <a:prstGeom prst="rect">
            <a:avLst/>
          </a:prstGeom>
          <a:noFill/>
        </p:spPr>
        <p:txBody>
          <a:bodyPr wrap="square" lIns="91440" tIns="45720" rIns="91440" bIns="45720" rtlCol="0" anchor="t">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「インストール」を押します</a:t>
            </a:r>
          </a:p>
        </p:txBody>
      </p:sp>
      <p:cxnSp>
        <p:nvCxnSpPr>
          <p:cNvPr id="20" name="直線矢印コネクタ 19">
            <a:extLst>
              <a:ext uri="{FF2B5EF4-FFF2-40B4-BE49-F238E27FC236}">
                <a16:creationId xmlns:a16="http://schemas.microsoft.com/office/drawing/2014/main" id="{DC9ABAE4-88F0-14FB-AB93-5B016E640DA7}"/>
              </a:ext>
            </a:extLst>
          </p:cNvPr>
          <p:cNvCxnSpPr>
            <a:cxnSpLocks/>
          </p:cNvCxnSpPr>
          <p:nvPr/>
        </p:nvCxnSpPr>
        <p:spPr>
          <a:xfrm>
            <a:off x="4292760" y="4364888"/>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四角形: 角を丸くする 21">
            <a:extLst>
              <a:ext uri="{FF2B5EF4-FFF2-40B4-BE49-F238E27FC236}">
                <a16:creationId xmlns:a16="http://schemas.microsoft.com/office/drawing/2014/main" id="{B9AADE5E-A1D7-8CCF-424F-B89455E538F3}"/>
              </a:ext>
            </a:extLst>
          </p:cNvPr>
          <p:cNvSpPr/>
          <p:nvPr/>
        </p:nvSpPr>
        <p:spPr>
          <a:xfrm>
            <a:off x="1288981" y="2708275"/>
            <a:ext cx="1551608" cy="28671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3" name="四角形: 角を丸くする 22">
            <a:extLst>
              <a:ext uri="{FF2B5EF4-FFF2-40B4-BE49-F238E27FC236}">
                <a16:creationId xmlns:a16="http://schemas.microsoft.com/office/drawing/2014/main" id="{8B90E5F6-9058-17F6-085E-E6E8107627B1}"/>
              </a:ext>
            </a:extLst>
          </p:cNvPr>
          <p:cNvSpPr/>
          <p:nvPr/>
        </p:nvSpPr>
        <p:spPr>
          <a:xfrm>
            <a:off x="7030965" y="5186362"/>
            <a:ext cx="870023" cy="265531"/>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4" name="四角形: 角を丸くする 23">
            <a:extLst>
              <a:ext uri="{FF2B5EF4-FFF2-40B4-BE49-F238E27FC236}">
                <a16:creationId xmlns:a16="http://schemas.microsoft.com/office/drawing/2014/main" id="{8A235F28-B205-B42F-5A12-CA9E9EBAD191}"/>
              </a:ext>
            </a:extLst>
          </p:cNvPr>
          <p:cNvSpPr/>
          <p:nvPr/>
        </p:nvSpPr>
        <p:spPr>
          <a:xfrm>
            <a:off x="5831270" y="3991218"/>
            <a:ext cx="1782273" cy="34716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5" name="Slide Number Placeholder 5">
            <a:extLst>
              <a:ext uri="{FF2B5EF4-FFF2-40B4-BE49-F238E27FC236}">
                <a16:creationId xmlns:a16="http://schemas.microsoft.com/office/drawing/2014/main" id="{55D57050-AA0E-4B56-1778-948DE78A8FAF}"/>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p>
        </p:txBody>
      </p:sp>
    </p:spTree>
    <p:extLst>
      <p:ext uri="{BB962C8B-B14F-4D97-AF65-F5344CB8AC3E}">
        <p14:creationId xmlns:p14="http://schemas.microsoft.com/office/powerpoint/2010/main" val="4099999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181713CA-FEC7-E41E-9095-5321918C144E}"/>
              </a:ext>
            </a:extLst>
          </p:cNvPr>
          <p:cNvPicPr>
            <a:picLocks noChangeAspect="1"/>
          </p:cNvPicPr>
          <p:nvPr/>
        </p:nvPicPr>
        <p:blipFill>
          <a:blip r:embed="rId4"/>
          <a:stretch>
            <a:fillRect/>
          </a:stretch>
        </p:blipFill>
        <p:spPr>
          <a:xfrm>
            <a:off x="5712302" y="2524077"/>
            <a:ext cx="2330357" cy="4125924"/>
          </a:xfrm>
          <a:prstGeom prst="rect">
            <a:avLst/>
          </a:prstGeom>
        </p:spPr>
      </p:pic>
      <p:pic>
        <p:nvPicPr>
          <p:cNvPr id="1026" name="Picture 2">
            <a:extLst>
              <a:ext uri="{FF2B5EF4-FFF2-40B4-BE49-F238E27FC236}">
                <a16:creationId xmlns:a16="http://schemas.microsoft.com/office/drawing/2014/main" id="{91B208E3-1AC3-E762-6092-C25487036F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3404" y="2509112"/>
            <a:ext cx="2331971" cy="41477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pPr>
              <a:lnSpc>
                <a:spcPct val="100000"/>
              </a:lnSpc>
            </a:pPr>
            <a:r>
              <a:rPr lang="en-US" altLang="ja-JP" dirty="0"/>
              <a:t>LINE</a:t>
            </a:r>
            <a:r>
              <a:rPr lang="ja-JP" altLang="en-US" dirty="0"/>
              <a:t>のインストール［</a:t>
            </a:r>
            <a:r>
              <a:rPr lang="en-US" altLang="ja-JP" dirty="0"/>
              <a:t>iPhone</a:t>
            </a:r>
            <a:r>
              <a:rPr lang="ja-JP" altLang="en-US" dirty="0"/>
              <a:t>］</a:t>
            </a:r>
            <a:endParaRPr kumimoji="0" lang="ja-JP" altLang="en-US" kern="0" dirty="0"/>
          </a:p>
        </p:txBody>
      </p:sp>
      <p:sp>
        <p:nvSpPr>
          <p:cNvPr id="3" name="タイトル 1">
            <a:extLst>
              <a:ext uri="{FF2B5EF4-FFF2-40B4-BE49-F238E27FC236}">
                <a16:creationId xmlns:a16="http://schemas.microsoft.com/office/drawing/2014/main" id="{D0E1DCD9-1E84-A467-312A-AAB548E4203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1-C</a:t>
            </a:r>
            <a:endParaRPr kumimoji="0" lang="ja-JP" altLang="en-US" kern="0" dirty="0">
              <a:solidFill>
                <a:sysClr val="windowText" lastClr="000000"/>
              </a:solidFill>
            </a:endParaRPr>
          </a:p>
        </p:txBody>
      </p:sp>
      <p:sp>
        <p:nvSpPr>
          <p:cNvPr id="8" name="字幕 14">
            <a:extLst>
              <a:ext uri="{FF2B5EF4-FFF2-40B4-BE49-F238E27FC236}">
                <a16:creationId xmlns:a16="http://schemas.microsoft.com/office/drawing/2014/main" id="{C08E3305-C42E-F1E4-CEBE-C8A4D6857964}"/>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a:latin typeface="BIZ UDPゴシック" panose="020B0400000000000000" pitchFamily="50" charset="-128"/>
                <a:ea typeface="BIZ UDPゴシック" panose="020B0400000000000000" pitchFamily="50" charset="-128"/>
              </a:rPr>
              <a:t>LINE</a:t>
            </a:r>
            <a:r>
              <a:rPr lang="ja-JP" altLang="en-US" sz="2200">
                <a:latin typeface="BIZ UDPゴシック" panose="020B0400000000000000" pitchFamily="50" charset="-128"/>
                <a:ea typeface="BIZ UDPゴシック" panose="020B0400000000000000" pitchFamily="50" charset="-128"/>
              </a:rPr>
              <a:t>のインストールをしましょう</a:t>
            </a:r>
          </a:p>
        </p:txBody>
      </p:sp>
      <p:cxnSp>
        <p:nvCxnSpPr>
          <p:cNvPr id="43" name="直線矢印コネクタ 42">
            <a:extLst>
              <a:ext uri="{FF2B5EF4-FFF2-40B4-BE49-F238E27FC236}">
                <a16:creationId xmlns:a16="http://schemas.microsoft.com/office/drawing/2014/main" id="{9C0002E1-2256-F240-AF62-51BB5F384BDD}"/>
              </a:ext>
            </a:extLst>
          </p:cNvPr>
          <p:cNvCxnSpPr>
            <a:cxnSpLocks/>
          </p:cNvCxnSpPr>
          <p:nvPr/>
        </p:nvCxnSpPr>
        <p:spPr>
          <a:xfrm>
            <a:off x="4367070" y="4364888"/>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4" name="テキスト ボックス 43">
            <a:extLst>
              <a:ext uri="{FF2B5EF4-FFF2-40B4-BE49-F238E27FC236}">
                <a16:creationId xmlns:a16="http://schemas.microsoft.com/office/drawing/2014/main" id="{1CEA617F-1715-5F1D-DC39-5403AEAAC9F2}"/>
              </a:ext>
            </a:extLst>
          </p:cNvPr>
          <p:cNvSpPr txBox="1"/>
          <p:nvPr/>
        </p:nvSpPr>
        <p:spPr>
          <a:xfrm>
            <a:off x="1286785" y="1593250"/>
            <a:ext cx="3084654" cy="755720"/>
          </a:xfrm>
          <a:prstGeom prst="rect">
            <a:avLst/>
          </a:prstGeom>
          <a:noFill/>
        </p:spPr>
        <p:txBody>
          <a:bodyPr wrap="square" lIns="91440" tIns="45720" rIns="91440" bIns="45720" rtlCol="0" anchor="t">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ホーム画面で</a:t>
            </a:r>
            <a:r>
              <a:rPr lang="en-US" altLang="ja-JP" spc="-80" dirty="0">
                <a:latin typeface="BIZ UDPゴシック" panose="020B0400000000000000" pitchFamily="50" charset="-128"/>
                <a:ea typeface="BIZ UDPゴシック" panose="020B0400000000000000" pitchFamily="50" charset="-128"/>
                <a:cs typeface="IPAexGothic"/>
              </a:rPr>
              <a:t>App Store</a:t>
            </a:r>
            <a:r>
              <a:rPr lang="ja-JP" altLang="en-US" spc="-80" dirty="0">
                <a:latin typeface="BIZ UDPゴシック" panose="020B0400000000000000" pitchFamily="50" charset="-128"/>
                <a:ea typeface="BIZ UDPゴシック" panose="020B0400000000000000" pitchFamily="50" charset="-128"/>
                <a:cs typeface="IPAexGothic"/>
              </a:rPr>
              <a:t>　 　 　　</a:t>
            </a:r>
            <a:endParaRPr lang="en-US" altLang="ja-JP" spc="-80" dirty="0">
              <a:latin typeface="BIZ UDPゴシック" panose="020B0400000000000000" pitchFamily="50" charset="-128"/>
              <a:ea typeface="BIZ UDPゴシック" panose="020B0400000000000000" pitchFamily="50" charset="-128"/>
              <a:cs typeface="IPAexGothic"/>
            </a:endParaRPr>
          </a:p>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押します</a:t>
            </a:r>
          </a:p>
        </p:txBody>
      </p:sp>
      <p:sp>
        <p:nvSpPr>
          <p:cNvPr id="46" name="テキスト ボックス 45">
            <a:extLst>
              <a:ext uri="{FF2B5EF4-FFF2-40B4-BE49-F238E27FC236}">
                <a16:creationId xmlns:a16="http://schemas.microsoft.com/office/drawing/2014/main" id="{30EB1413-3777-AA49-0AF3-4790C3B1031A}"/>
              </a:ext>
            </a:extLst>
          </p:cNvPr>
          <p:cNvSpPr txBox="1"/>
          <p:nvPr/>
        </p:nvSpPr>
        <p:spPr>
          <a:xfrm>
            <a:off x="5724525" y="1597282"/>
            <a:ext cx="2478913" cy="395621"/>
          </a:xfrm>
          <a:prstGeom prst="rect">
            <a:avLst/>
          </a:prstGeom>
          <a:noFill/>
        </p:spPr>
        <p:txBody>
          <a:bodyPr wrap="square" lIns="91440" tIns="45720" rIns="91440" bIns="45720" rtlCol="0" anchor="t">
            <a:spAutoFit/>
          </a:bodyPr>
          <a:lstStyle/>
          <a:p>
            <a:pPr>
              <a:lnSpc>
                <a:spcPct val="130000"/>
              </a:lnSpc>
            </a:pPr>
            <a:r>
              <a:rPr lang="en-US" altLang="ja-JP" spc="-80" dirty="0">
                <a:latin typeface="BIZ UDPゴシック" panose="020B0400000000000000" pitchFamily="50" charset="-128"/>
                <a:ea typeface="BIZ UDPゴシック" panose="020B0400000000000000" pitchFamily="50" charset="-128"/>
                <a:cs typeface="IPAexGothic"/>
              </a:rPr>
              <a:t>｢</a:t>
            </a:r>
            <a:r>
              <a:rPr lang="ja-JP" altLang="en-US" spc="-80" dirty="0">
                <a:latin typeface="BIZ UDPゴシック" panose="020B0400000000000000" pitchFamily="50" charset="-128"/>
                <a:ea typeface="BIZ UDPゴシック" panose="020B0400000000000000" pitchFamily="50" charset="-128"/>
                <a:cs typeface="IPAexGothic"/>
              </a:rPr>
              <a:t>検索</a:t>
            </a:r>
            <a:r>
              <a:rPr lang="en-US" altLang="ja-JP" spc="-80" dirty="0">
                <a:latin typeface="BIZ UDPゴシック" panose="020B0400000000000000" pitchFamily="50" charset="-128"/>
                <a:ea typeface="BIZ UDPゴシック" panose="020B0400000000000000" pitchFamily="50" charset="-128"/>
                <a:cs typeface="IPAexGothic"/>
              </a:rPr>
              <a:t>｣</a:t>
            </a:r>
            <a:r>
              <a:rPr lang="ja-JP" altLang="en-US" spc="-80" dirty="0">
                <a:latin typeface="BIZ UDPゴシック" panose="020B0400000000000000" pitchFamily="50" charset="-128"/>
                <a:ea typeface="BIZ UDPゴシック" panose="020B0400000000000000" pitchFamily="50" charset="-128"/>
                <a:cs typeface="IPAexGothic"/>
              </a:rPr>
              <a:t>を押します</a:t>
            </a:r>
          </a:p>
        </p:txBody>
      </p:sp>
      <p:sp>
        <p:nvSpPr>
          <p:cNvPr id="4" name="四角形: 角を丸くする 3">
            <a:extLst>
              <a:ext uri="{FF2B5EF4-FFF2-40B4-BE49-F238E27FC236}">
                <a16:creationId xmlns:a16="http://schemas.microsoft.com/office/drawing/2014/main" id="{33038050-6B9D-907D-5485-F0726C4D5D0E}"/>
              </a:ext>
            </a:extLst>
          </p:cNvPr>
          <p:cNvSpPr/>
          <p:nvPr/>
        </p:nvSpPr>
        <p:spPr>
          <a:xfrm>
            <a:off x="7581900" y="6231836"/>
            <a:ext cx="441373" cy="488052"/>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3BF48234-1FBA-50AE-52DE-788229ACE535}"/>
              </a:ext>
            </a:extLst>
          </p:cNvPr>
          <p:cNvSpPr txBox="1"/>
          <p:nvPr/>
        </p:nvSpPr>
        <p:spPr>
          <a:xfrm>
            <a:off x="693154" y="1599711"/>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DDFA83E9-51A6-829C-0244-0D319E9CEDCA}"/>
              </a:ext>
            </a:extLst>
          </p:cNvPr>
          <p:cNvSpPr txBox="1"/>
          <p:nvPr/>
        </p:nvSpPr>
        <p:spPr>
          <a:xfrm>
            <a:off x="5077886" y="1599711"/>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四角形: 角を丸くする 9">
            <a:extLst>
              <a:ext uri="{FF2B5EF4-FFF2-40B4-BE49-F238E27FC236}">
                <a16:creationId xmlns:a16="http://schemas.microsoft.com/office/drawing/2014/main" id="{F4684598-E85C-F6E4-A352-6ADAA1348056}"/>
              </a:ext>
            </a:extLst>
          </p:cNvPr>
          <p:cNvSpPr/>
          <p:nvPr/>
        </p:nvSpPr>
        <p:spPr>
          <a:xfrm>
            <a:off x="2469389" y="4768196"/>
            <a:ext cx="527811" cy="607100"/>
          </a:xfrm>
          <a:prstGeom prst="roundRect">
            <a:avLst/>
          </a:prstGeom>
          <a:noFill/>
          <a:ln w="28575">
            <a:solidFill>
              <a:srgbClr val="FF0000"/>
            </a:solidFill>
            <a:prstDash val="sysDot"/>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
        <p:nvSpPr>
          <p:cNvPr id="11" name="Slide Number Placeholder 5">
            <a:extLst>
              <a:ext uri="{FF2B5EF4-FFF2-40B4-BE49-F238E27FC236}">
                <a16:creationId xmlns:a16="http://schemas.microsoft.com/office/drawing/2014/main" id="{FE3C17E7-9B74-372A-11DA-94A13B40A2F9}"/>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p>
        </p:txBody>
      </p:sp>
      <p:pic>
        <p:nvPicPr>
          <p:cNvPr id="12" name="図 11">
            <a:extLst>
              <a:ext uri="{FF2B5EF4-FFF2-40B4-BE49-F238E27FC236}">
                <a16:creationId xmlns:a16="http://schemas.microsoft.com/office/drawing/2014/main" id="{3B024AA5-2B45-CCC0-2688-26B4AE9358D8}"/>
              </a:ext>
            </a:extLst>
          </p:cNvPr>
          <p:cNvPicPr>
            <a:picLocks noChangeAspect="1"/>
          </p:cNvPicPr>
          <p:nvPr/>
        </p:nvPicPr>
        <p:blipFill>
          <a:blip r:embed="rId8"/>
          <a:stretch>
            <a:fillRect/>
          </a:stretch>
        </p:blipFill>
        <p:spPr>
          <a:xfrm>
            <a:off x="3860278" y="1624907"/>
            <a:ext cx="388341" cy="369331"/>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Tree>
    <p:extLst>
      <p:ext uri="{BB962C8B-B14F-4D97-AF65-F5344CB8AC3E}">
        <p14:creationId xmlns:p14="http://schemas.microsoft.com/office/powerpoint/2010/main" val="2680746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白いバックグラウンドのスクリーンショット&#10;&#10;自動的に生成された説明">
            <a:extLst>
              <a:ext uri="{FF2B5EF4-FFF2-40B4-BE49-F238E27FC236}">
                <a16:creationId xmlns:a16="http://schemas.microsoft.com/office/drawing/2014/main" id="{47913F34-0326-B83C-C780-2D118E1D6BDB}"/>
              </a:ext>
            </a:extLst>
          </p:cNvPr>
          <p:cNvPicPr>
            <a:picLocks noChangeAspect="1"/>
          </p:cNvPicPr>
          <p:nvPr/>
        </p:nvPicPr>
        <p:blipFill>
          <a:blip r:embed="rId4"/>
          <a:stretch>
            <a:fillRect/>
          </a:stretch>
        </p:blipFill>
        <p:spPr>
          <a:xfrm>
            <a:off x="1272440" y="2518412"/>
            <a:ext cx="2355296" cy="4173030"/>
          </a:xfrm>
          <a:prstGeom prst="rect">
            <a:avLst/>
          </a:prstGeom>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pPr>
              <a:lnSpc>
                <a:spcPct val="100000"/>
              </a:lnSpc>
            </a:pPr>
            <a:r>
              <a:rPr lang="en-US" altLang="ja-JP" dirty="0"/>
              <a:t>LINE</a:t>
            </a:r>
            <a:r>
              <a:rPr lang="ja-JP" altLang="en-US" dirty="0"/>
              <a:t>のインストール［</a:t>
            </a:r>
            <a:r>
              <a:rPr lang="en-US" altLang="ja-JP" dirty="0"/>
              <a:t>iPhone</a:t>
            </a:r>
            <a:r>
              <a:rPr lang="ja-JP" altLang="en-US" dirty="0"/>
              <a:t>］</a:t>
            </a:r>
            <a:endParaRPr kumimoji="0" lang="ja-JP" altLang="en-US" kern="0" dirty="0"/>
          </a:p>
        </p:txBody>
      </p:sp>
      <p:sp>
        <p:nvSpPr>
          <p:cNvPr id="3" name="タイトル 1">
            <a:extLst>
              <a:ext uri="{FF2B5EF4-FFF2-40B4-BE49-F238E27FC236}">
                <a16:creationId xmlns:a16="http://schemas.microsoft.com/office/drawing/2014/main" id="{D0E1DCD9-1E84-A467-312A-AAB548E4203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1-C</a:t>
            </a:r>
            <a:endParaRPr kumimoji="0" lang="ja-JP" altLang="en-US" kern="0" dirty="0">
              <a:solidFill>
                <a:sysClr val="windowText" lastClr="000000"/>
              </a:solidFill>
            </a:endParaRPr>
          </a:p>
        </p:txBody>
      </p:sp>
      <p:sp>
        <p:nvSpPr>
          <p:cNvPr id="8" name="字幕 14">
            <a:extLst>
              <a:ext uri="{FF2B5EF4-FFF2-40B4-BE49-F238E27FC236}">
                <a16:creationId xmlns:a16="http://schemas.microsoft.com/office/drawing/2014/main" id="{F8FFF4A4-BE9B-E0D4-8CA4-C96CBBD24D19}"/>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LINE</a:t>
            </a:r>
            <a:r>
              <a:rPr lang="ja-JP" altLang="en-US" sz="2200" dirty="0">
                <a:latin typeface="BIZ UDPゴシック" panose="020B0400000000000000" pitchFamily="50" charset="-128"/>
                <a:ea typeface="BIZ UDPゴシック" panose="020B0400000000000000" pitchFamily="50" charset="-128"/>
              </a:rPr>
              <a:t>のインストールをしましょう</a:t>
            </a:r>
          </a:p>
        </p:txBody>
      </p:sp>
      <p:cxnSp>
        <p:nvCxnSpPr>
          <p:cNvPr id="45" name="直線矢印コネクタ 44">
            <a:extLst>
              <a:ext uri="{FF2B5EF4-FFF2-40B4-BE49-F238E27FC236}">
                <a16:creationId xmlns:a16="http://schemas.microsoft.com/office/drawing/2014/main" id="{E88129AC-BF10-1536-E9B6-AF1810A9E91C}"/>
              </a:ext>
            </a:extLst>
          </p:cNvPr>
          <p:cNvCxnSpPr>
            <a:cxnSpLocks/>
          </p:cNvCxnSpPr>
          <p:nvPr/>
        </p:nvCxnSpPr>
        <p:spPr>
          <a:xfrm>
            <a:off x="4367070" y="4077072"/>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2051" name="Picture 3">
            <a:extLst>
              <a:ext uri="{FF2B5EF4-FFF2-40B4-BE49-F238E27FC236}">
                <a16:creationId xmlns:a16="http://schemas.microsoft.com/office/drawing/2014/main" id="{1033E31F-FBC2-0B95-82E8-3A790A0899F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36"/>
          <a:stretch/>
        </p:blipFill>
        <p:spPr bwMode="auto">
          <a:xfrm>
            <a:off x="5708116" y="2526020"/>
            <a:ext cx="2332899" cy="413555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四角形: 角を丸くする 8">
            <a:extLst>
              <a:ext uri="{FF2B5EF4-FFF2-40B4-BE49-F238E27FC236}">
                <a16:creationId xmlns:a16="http://schemas.microsoft.com/office/drawing/2014/main" id="{0264F5A9-8F21-435F-CD9C-17D8B7447CCF}"/>
              </a:ext>
            </a:extLst>
          </p:cNvPr>
          <p:cNvSpPr/>
          <p:nvPr/>
        </p:nvSpPr>
        <p:spPr>
          <a:xfrm>
            <a:off x="7513581" y="5986118"/>
            <a:ext cx="584774" cy="75572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3" name="四角形: 角を丸くする 12">
            <a:extLst>
              <a:ext uri="{FF2B5EF4-FFF2-40B4-BE49-F238E27FC236}">
                <a16:creationId xmlns:a16="http://schemas.microsoft.com/office/drawing/2014/main" id="{94F308A7-BB1C-0DC5-73F3-9854FBD6CD51}"/>
              </a:ext>
            </a:extLst>
          </p:cNvPr>
          <p:cNvSpPr/>
          <p:nvPr/>
        </p:nvSpPr>
        <p:spPr>
          <a:xfrm>
            <a:off x="1336846" y="2636912"/>
            <a:ext cx="1629523" cy="39783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AE3E5593-414C-78A8-FEFA-436733CAC36F}"/>
              </a:ext>
            </a:extLst>
          </p:cNvPr>
          <p:cNvSpPr txBox="1"/>
          <p:nvPr/>
        </p:nvSpPr>
        <p:spPr>
          <a:xfrm>
            <a:off x="1273636" y="1593250"/>
            <a:ext cx="3084654" cy="755720"/>
          </a:xfrm>
          <a:prstGeom prst="rect">
            <a:avLst/>
          </a:prstGeom>
          <a:noFill/>
        </p:spPr>
        <p:txBody>
          <a:bodyPr wrap="square" lIns="91440" tIns="45720" rIns="91440" bIns="45720" rtlCol="0" anchor="t">
            <a:spAutoFit/>
          </a:bodyPr>
          <a:lstStyle/>
          <a:p>
            <a:pPr>
              <a:lnSpc>
                <a:spcPct val="130000"/>
              </a:lnSpc>
            </a:pPr>
            <a:r>
              <a:rPr lang="ja-JP" altLang="en-US" sz="1800" spc="-80" dirty="0">
                <a:latin typeface="BIZ UDPゴシック" panose="020B0400000000000000" pitchFamily="50" charset="-128"/>
                <a:ea typeface="BIZ UDPゴシック" panose="020B0400000000000000" pitchFamily="50" charset="-128"/>
                <a:cs typeface="IPAexGothic"/>
              </a:rPr>
              <a:t>検索枠に「らいん」と入力して検索します</a:t>
            </a:r>
          </a:p>
        </p:txBody>
      </p:sp>
      <p:sp>
        <p:nvSpPr>
          <p:cNvPr id="6" name="テキスト ボックス 5">
            <a:extLst>
              <a:ext uri="{FF2B5EF4-FFF2-40B4-BE49-F238E27FC236}">
                <a16:creationId xmlns:a16="http://schemas.microsoft.com/office/drawing/2014/main" id="{76D3F020-E236-3497-F2EB-9B1C64F82359}"/>
              </a:ext>
            </a:extLst>
          </p:cNvPr>
          <p:cNvSpPr txBox="1"/>
          <p:nvPr/>
        </p:nvSpPr>
        <p:spPr>
          <a:xfrm>
            <a:off x="5724525" y="1597282"/>
            <a:ext cx="2627475" cy="755720"/>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右下の検索ボタンを押し検索します</a:t>
            </a:r>
          </a:p>
        </p:txBody>
      </p:sp>
      <p:sp>
        <p:nvSpPr>
          <p:cNvPr id="10" name="テキスト ボックス 9">
            <a:extLst>
              <a:ext uri="{FF2B5EF4-FFF2-40B4-BE49-F238E27FC236}">
                <a16:creationId xmlns:a16="http://schemas.microsoft.com/office/drawing/2014/main" id="{9909ABA8-0758-058C-4F01-8F08C918ECE1}"/>
              </a:ext>
            </a:extLst>
          </p:cNvPr>
          <p:cNvSpPr txBox="1"/>
          <p:nvPr/>
        </p:nvSpPr>
        <p:spPr>
          <a:xfrm>
            <a:off x="670562" y="1599711"/>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2" name="テキスト ボックス 11">
            <a:extLst>
              <a:ext uri="{FF2B5EF4-FFF2-40B4-BE49-F238E27FC236}">
                <a16:creationId xmlns:a16="http://schemas.microsoft.com/office/drawing/2014/main" id="{2CE741E6-C934-95E3-6976-03C42A9E332C}"/>
              </a:ext>
            </a:extLst>
          </p:cNvPr>
          <p:cNvSpPr txBox="1"/>
          <p:nvPr/>
        </p:nvSpPr>
        <p:spPr>
          <a:xfrm>
            <a:off x="5077886" y="1599711"/>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4" name="Slide Number Placeholder 5">
            <a:extLst>
              <a:ext uri="{FF2B5EF4-FFF2-40B4-BE49-F238E27FC236}">
                <a16:creationId xmlns:a16="http://schemas.microsoft.com/office/drawing/2014/main" id="{7E864EC4-0E7D-C0DA-7ACA-F63DEEDE1EC3}"/>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６</a:t>
            </a:r>
          </a:p>
        </p:txBody>
      </p:sp>
    </p:spTree>
    <p:extLst>
      <p:ext uri="{BB962C8B-B14F-4D97-AF65-F5344CB8AC3E}">
        <p14:creationId xmlns:p14="http://schemas.microsoft.com/office/powerpoint/2010/main" val="3569548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グラフィカル ユーザー インターフェイス, アプリケーション&#10;&#10;自動的に生成された説明">
            <a:extLst>
              <a:ext uri="{FF2B5EF4-FFF2-40B4-BE49-F238E27FC236}">
                <a16:creationId xmlns:a16="http://schemas.microsoft.com/office/drawing/2014/main" id="{3D860FA0-D057-2791-17B2-E2C8A0C9B5E8}"/>
              </a:ext>
            </a:extLst>
          </p:cNvPr>
          <p:cNvPicPr>
            <a:picLocks noChangeAspect="1"/>
          </p:cNvPicPr>
          <p:nvPr/>
        </p:nvPicPr>
        <p:blipFill>
          <a:blip r:embed="rId4"/>
          <a:stretch>
            <a:fillRect/>
          </a:stretch>
        </p:blipFill>
        <p:spPr>
          <a:xfrm>
            <a:off x="5725250" y="2533170"/>
            <a:ext cx="2355296" cy="4173030"/>
          </a:xfrm>
          <a:prstGeom prst="rect">
            <a:avLst/>
          </a:prstGeom>
        </p:spPr>
      </p:pic>
      <p:pic>
        <p:nvPicPr>
          <p:cNvPr id="10" name="図 9" descr="グラフィカル ユーザー インターフェイス, アプリケーション&#10;&#10;自動的に生成された説明">
            <a:extLst>
              <a:ext uri="{FF2B5EF4-FFF2-40B4-BE49-F238E27FC236}">
                <a16:creationId xmlns:a16="http://schemas.microsoft.com/office/drawing/2014/main" id="{A0A2ECA6-523A-6F62-DF12-40298CCDD2B4}"/>
              </a:ext>
            </a:extLst>
          </p:cNvPr>
          <p:cNvPicPr>
            <a:picLocks noChangeAspect="1"/>
          </p:cNvPicPr>
          <p:nvPr/>
        </p:nvPicPr>
        <p:blipFill>
          <a:blip r:embed="rId5"/>
          <a:stretch>
            <a:fillRect/>
          </a:stretch>
        </p:blipFill>
        <p:spPr>
          <a:xfrm>
            <a:off x="1260154" y="2551357"/>
            <a:ext cx="2355296" cy="4173030"/>
          </a:xfrm>
          <a:prstGeom prst="rect">
            <a:avLst/>
          </a:prstGeom>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pPr>
              <a:lnSpc>
                <a:spcPct val="100000"/>
              </a:lnSpc>
            </a:pPr>
            <a:r>
              <a:rPr lang="en-US" altLang="ja-JP" dirty="0"/>
              <a:t>LINE</a:t>
            </a:r>
            <a:r>
              <a:rPr lang="ja-JP" altLang="en-US" dirty="0"/>
              <a:t>のインストール［</a:t>
            </a:r>
            <a:r>
              <a:rPr lang="en-US" altLang="ja-JP" dirty="0"/>
              <a:t>iPhone</a:t>
            </a:r>
            <a:r>
              <a:rPr lang="ja-JP" altLang="en-US" dirty="0"/>
              <a:t>］</a:t>
            </a:r>
            <a:endParaRPr kumimoji="0" lang="ja-JP" altLang="en-US" kern="0" dirty="0"/>
          </a:p>
        </p:txBody>
      </p:sp>
      <p:sp>
        <p:nvSpPr>
          <p:cNvPr id="3" name="タイトル 1">
            <a:extLst>
              <a:ext uri="{FF2B5EF4-FFF2-40B4-BE49-F238E27FC236}">
                <a16:creationId xmlns:a16="http://schemas.microsoft.com/office/drawing/2014/main" id="{D0E1DCD9-1E84-A467-312A-AAB548E4203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1-C</a:t>
            </a:r>
            <a:endParaRPr kumimoji="0" lang="ja-JP" altLang="en-US" kern="0" dirty="0">
              <a:solidFill>
                <a:sysClr val="windowText" lastClr="000000"/>
              </a:solidFill>
            </a:endParaRPr>
          </a:p>
        </p:txBody>
      </p:sp>
      <p:sp>
        <p:nvSpPr>
          <p:cNvPr id="8" name="字幕 14">
            <a:extLst>
              <a:ext uri="{FF2B5EF4-FFF2-40B4-BE49-F238E27FC236}">
                <a16:creationId xmlns:a16="http://schemas.microsoft.com/office/drawing/2014/main" id="{F8FFF4A4-BE9B-E0D4-8CA4-C96CBBD24D19}"/>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a:latin typeface="BIZ UDPゴシック" panose="020B0400000000000000" pitchFamily="50" charset="-128"/>
                <a:ea typeface="BIZ UDPゴシック" panose="020B0400000000000000" pitchFamily="50" charset="-128"/>
              </a:rPr>
              <a:t>LINE</a:t>
            </a:r>
            <a:r>
              <a:rPr lang="ja-JP" altLang="en-US" sz="2200">
                <a:latin typeface="BIZ UDPゴシック" panose="020B0400000000000000" pitchFamily="50" charset="-128"/>
                <a:ea typeface="BIZ UDPゴシック" panose="020B0400000000000000" pitchFamily="50" charset="-128"/>
              </a:rPr>
              <a:t>のインストールをしましょう</a:t>
            </a:r>
          </a:p>
        </p:txBody>
      </p:sp>
      <p:sp>
        <p:nvSpPr>
          <p:cNvPr id="43" name="四角形: 角を丸くする 42">
            <a:extLst>
              <a:ext uri="{FF2B5EF4-FFF2-40B4-BE49-F238E27FC236}">
                <a16:creationId xmlns:a16="http://schemas.microsoft.com/office/drawing/2014/main" id="{0F24B01F-2034-33B6-ABEB-F9B98E52A552}"/>
              </a:ext>
            </a:extLst>
          </p:cNvPr>
          <p:cNvSpPr/>
          <p:nvPr/>
        </p:nvSpPr>
        <p:spPr>
          <a:xfrm>
            <a:off x="2628203" y="3207783"/>
            <a:ext cx="561922" cy="36004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44" name="直線矢印コネクタ 43">
            <a:extLst>
              <a:ext uri="{FF2B5EF4-FFF2-40B4-BE49-F238E27FC236}">
                <a16:creationId xmlns:a16="http://schemas.microsoft.com/office/drawing/2014/main" id="{009D3252-1464-079F-25F3-576912D7048D}"/>
              </a:ext>
            </a:extLst>
          </p:cNvPr>
          <p:cNvCxnSpPr>
            <a:cxnSpLocks/>
          </p:cNvCxnSpPr>
          <p:nvPr/>
        </p:nvCxnSpPr>
        <p:spPr>
          <a:xfrm>
            <a:off x="4367070" y="4077072"/>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5" name="図 4">
            <a:extLst>
              <a:ext uri="{FF2B5EF4-FFF2-40B4-BE49-F238E27FC236}">
                <a16:creationId xmlns:a16="http://schemas.microsoft.com/office/drawing/2014/main" id="{6D47BA84-199C-DF41-E077-6F18F697B702}"/>
              </a:ext>
            </a:extLst>
          </p:cNvPr>
          <p:cNvPicPr>
            <a:picLocks noChangeAspect="1"/>
          </p:cNvPicPr>
          <p:nvPr/>
        </p:nvPicPr>
        <p:blipFill>
          <a:blip r:embed="rId8"/>
          <a:stretch>
            <a:fillRect/>
          </a:stretch>
        </p:blipFill>
        <p:spPr>
          <a:xfrm>
            <a:off x="2717657" y="3268762"/>
            <a:ext cx="397305" cy="266892"/>
          </a:xfrm>
          <a:prstGeom prst="rect">
            <a:avLst/>
          </a:prstGeom>
          <a:ln>
            <a:noFill/>
          </a:ln>
        </p:spPr>
      </p:pic>
      <p:sp>
        <p:nvSpPr>
          <p:cNvPr id="9" name="四角形: 角を丸くする 8">
            <a:extLst>
              <a:ext uri="{FF2B5EF4-FFF2-40B4-BE49-F238E27FC236}">
                <a16:creationId xmlns:a16="http://schemas.microsoft.com/office/drawing/2014/main" id="{0264F5A9-8F21-435F-CD9C-17D8B7447CCF}"/>
              </a:ext>
            </a:extLst>
          </p:cNvPr>
          <p:cNvSpPr/>
          <p:nvPr/>
        </p:nvSpPr>
        <p:spPr>
          <a:xfrm>
            <a:off x="7352579" y="3175614"/>
            <a:ext cx="717995" cy="36004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E36B0777-C8B7-47EE-A923-7890E6457A5F}"/>
              </a:ext>
            </a:extLst>
          </p:cNvPr>
          <p:cNvSpPr txBox="1"/>
          <p:nvPr/>
        </p:nvSpPr>
        <p:spPr>
          <a:xfrm>
            <a:off x="657572" y="1599711"/>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3" name="テキスト ボックス 12">
            <a:extLst>
              <a:ext uri="{FF2B5EF4-FFF2-40B4-BE49-F238E27FC236}">
                <a16:creationId xmlns:a16="http://schemas.microsoft.com/office/drawing/2014/main" id="{EB58AF1F-D10F-393E-C583-D55609719827}"/>
              </a:ext>
            </a:extLst>
          </p:cNvPr>
          <p:cNvSpPr txBox="1"/>
          <p:nvPr/>
        </p:nvSpPr>
        <p:spPr>
          <a:xfrm>
            <a:off x="5077886" y="1599711"/>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4" name="テキスト ボックス 13">
            <a:extLst>
              <a:ext uri="{FF2B5EF4-FFF2-40B4-BE49-F238E27FC236}">
                <a16:creationId xmlns:a16="http://schemas.microsoft.com/office/drawing/2014/main" id="{C8431E5A-1EFE-EFEB-4B64-C90677ED9670}"/>
              </a:ext>
            </a:extLst>
          </p:cNvPr>
          <p:cNvSpPr txBox="1"/>
          <p:nvPr/>
        </p:nvSpPr>
        <p:spPr>
          <a:xfrm>
            <a:off x="1260646" y="1593250"/>
            <a:ext cx="3084654" cy="395621"/>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「入手」を押します</a:t>
            </a:r>
          </a:p>
        </p:txBody>
      </p:sp>
      <p:sp>
        <p:nvSpPr>
          <p:cNvPr id="15" name="テキスト ボックス 14">
            <a:extLst>
              <a:ext uri="{FF2B5EF4-FFF2-40B4-BE49-F238E27FC236}">
                <a16:creationId xmlns:a16="http://schemas.microsoft.com/office/drawing/2014/main" id="{E1F0607E-5916-741D-B194-D3A3E87A3457}"/>
              </a:ext>
            </a:extLst>
          </p:cNvPr>
          <p:cNvSpPr txBox="1"/>
          <p:nvPr/>
        </p:nvSpPr>
        <p:spPr>
          <a:xfrm>
            <a:off x="5724525" y="1597282"/>
            <a:ext cx="3084654" cy="755720"/>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インストールが</a:t>
            </a:r>
            <a:r>
              <a:rPr lang="ja-JP" altLang="en-US" dirty="0">
                <a:latin typeface="BIZ UDPゴシック" panose="020B0400000000000000" pitchFamily="50" charset="-128"/>
                <a:ea typeface="BIZ UDPゴシック" panose="020B0400000000000000" pitchFamily="50" charset="-128"/>
              </a:rPr>
              <a:t>完了する</a:t>
            </a:r>
            <a:r>
              <a:rPr lang="ja-JP" altLang="en-US" sz="1800" dirty="0">
                <a:latin typeface="BIZ UDPゴシック" panose="020B0400000000000000" pitchFamily="50" charset="-128"/>
                <a:ea typeface="BIZ UDPゴシック" panose="020B0400000000000000" pitchFamily="50" charset="-128"/>
              </a:rPr>
              <a:t>と</a:t>
            </a:r>
            <a:endParaRPr lang="en-US" altLang="ja-JP" sz="1800" dirty="0">
              <a:latin typeface="BIZ UDPゴシック" panose="020B0400000000000000" pitchFamily="50" charset="-128"/>
              <a:ea typeface="BIZ UDPゴシック" panose="020B0400000000000000" pitchFamily="50" charset="-128"/>
            </a:endParaRPr>
          </a:p>
          <a:p>
            <a:pPr>
              <a:lnSpc>
                <a:spcPct val="130000"/>
              </a:lnSpc>
            </a:pPr>
            <a:r>
              <a:rPr lang="ja-JP" altLang="en-US" sz="1800" dirty="0">
                <a:latin typeface="BIZ UDPゴシック" panose="020B0400000000000000" pitchFamily="50" charset="-128"/>
                <a:ea typeface="BIZ UDPゴシック" panose="020B0400000000000000" pitchFamily="50" charset="-128"/>
              </a:rPr>
              <a:t>表示が「開く」に変わります</a:t>
            </a:r>
          </a:p>
        </p:txBody>
      </p:sp>
      <p:sp>
        <p:nvSpPr>
          <p:cNvPr id="16" name="Slide Number Placeholder 5">
            <a:extLst>
              <a:ext uri="{FF2B5EF4-FFF2-40B4-BE49-F238E27FC236}">
                <a16:creationId xmlns:a16="http://schemas.microsoft.com/office/drawing/2014/main" id="{3EB6EE80-8C00-01F5-4E3B-6241685962B4}"/>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７</a:t>
            </a:r>
          </a:p>
        </p:txBody>
      </p:sp>
    </p:spTree>
    <p:extLst>
      <p:ext uri="{BB962C8B-B14F-4D97-AF65-F5344CB8AC3E}">
        <p14:creationId xmlns:p14="http://schemas.microsoft.com/office/powerpoint/2010/main" val="38611950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CC"/>
        </a:solidFill>
        <a:ln>
          <a:solidFill>
            <a:schemeClr val="accent6">
              <a:lumMod val="75000"/>
            </a:schemeClr>
          </a:solidFill>
        </a:ln>
      </a:spPr>
      <a:bodyPr rtlCol="0" anchor="ctr"/>
      <a:lstStyle>
        <a:defPPr algn="ctr">
          <a:defRPr kumimoji="1"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86F37CC57251AD49BD16DFA498AB63FA" ma:contentTypeVersion="3" ma:contentTypeDescription="新しいドキュメントを作成します。" ma:contentTypeScope="" ma:versionID="a11c2663ab92a0fbc46fe69a28746cc2">
  <xsd:schema xmlns:xsd="http://www.w3.org/2001/XMLSchema" xmlns:xs="http://www.w3.org/2001/XMLSchema" xmlns:p="http://schemas.microsoft.com/office/2006/metadata/properties" xmlns:ns2="5ee39776-654d-4190-9d41-90b94a876707" targetNamespace="http://schemas.microsoft.com/office/2006/metadata/properties" ma:root="true" ma:fieldsID="b83f16d3a62d112188cee080a689bad3" ns2:_="">
    <xsd:import namespace="5ee39776-654d-4190-9d41-90b94a876707"/>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e39776-654d-4190-9d41-90b94a8767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FC5235C-701D-4C4A-A9C7-29AC8E50368F}"/>
</file>

<file path=customXml/itemProps2.xml><?xml version="1.0" encoding="utf-8"?>
<ds:datastoreItem xmlns:ds="http://schemas.openxmlformats.org/officeDocument/2006/customXml" ds:itemID="{DC81A038-28EA-4852-A4B4-F585FA5FB89F}">
  <ds:schemaRefs>
    <ds:schemaRef ds:uri="http://schemas.microsoft.com/sharepoint/v3/contenttype/forms"/>
  </ds:schemaRefs>
</ds:datastoreItem>
</file>

<file path=customXml/itemProps3.xml><?xml version="1.0" encoding="utf-8"?>
<ds:datastoreItem xmlns:ds="http://schemas.openxmlformats.org/officeDocument/2006/customXml" ds:itemID="{DF9E89BB-BD4E-420A-B282-DFBC2E5EEED0}">
  <ds:schemaRefs>
    <ds:schemaRef ds:uri="http://purl.org/dc/terms/"/>
    <ds:schemaRef ds:uri="http://schemas.openxmlformats.org/package/2006/metadata/core-properties"/>
    <ds:schemaRef ds:uri="http://schemas.microsoft.com/office/2006/documentManagement/types"/>
    <ds:schemaRef ds:uri="2c894bec-798d-4cf3-95d8-8ea6401a7b86"/>
    <ds:schemaRef ds:uri="http://purl.org/dc/elements/1.1/"/>
    <ds:schemaRef ds:uri="http://schemas.microsoft.com/office/2006/metadata/properties"/>
    <ds:schemaRef ds:uri="079a4871-f4a2-4665-9954-203da50962a5"/>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1941</Words>
  <Application>Microsoft Office PowerPoint</Application>
  <PresentationFormat>画面に合わせる (4:3)</PresentationFormat>
  <Paragraphs>444</Paragraphs>
  <Slides>38</Slides>
  <Notes>38</Notes>
  <HiddenSlides>0</HiddenSlides>
  <MMClips>0</MMClips>
  <ScaleCrop>false</ScaleCrop>
  <HeadingPairs>
    <vt:vector size="8" baseType="variant">
      <vt:variant>
        <vt:lpstr>使用されているフォント</vt:lpstr>
      </vt:variant>
      <vt:variant>
        <vt:i4>8</vt:i4>
      </vt:variant>
      <vt:variant>
        <vt:lpstr>テーマ</vt:lpstr>
      </vt:variant>
      <vt:variant>
        <vt:i4>4</vt:i4>
      </vt:variant>
      <vt:variant>
        <vt:lpstr>埋め込まれた OLE サーバー</vt:lpstr>
      </vt:variant>
      <vt:variant>
        <vt:i4>1</vt:i4>
      </vt:variant>
      <vt:variant>
        <vt:lpstr>スライド タイトル</vt:lpstr>
      </vt:variant>
      <vt:variant>
        <vt:i4>38</vt:i4>
      </vt:variant>
    </vt:vector>
  </HeadingPairs>
  <TitlesOfParts>
    <vt:vector size="51" baseType="lpstr">
      <vt:lpstr>BIZ UDPゴシック</vt:lpstr>
      <vt:lpstr>Meiryo</vt:lpstr>
      <vt:lpstr>Yu Gothic</vt:lpstr>
      <vt:lpstr>Yu Gothic</vt:lpstr>
      <vt:lpstr>Yu Gothic Light</vt:lpstr>
      <vt:lpstr>Arial</vt:lpstr>
      <vt:lpstr>Calibri</vt:lpstr>
      <vt:lpstr>Calibri Light</vt:lpstr>
      <vt:lpstr>ホワイト</vt:lpstr>
      <vt:lpstr>2_デザインの設定</vt:lpstr>
      <vt:lpstr>1_デザインの設定</vt:lpstr>
      <vt:lpstr>デザインの設定</vt:lpstr>
      <vt:lpstr>think-cell スライド</vt:lpstr>
      <vt:lpstr>PowerPoint プレゼンテーション</vt:lpstr>
      <vt:lpstr>PowerPoint プレゼンテーション</vt:lpstr>
      <vt:lpstr>PowerPoint プレゼンテーション</vt:lpstr>
      <vt:lpstr>SNSとは</vt:lpstr>
      <vt:lpstr>LINEのインストール［Android］</vt:lpstr>
      <vt:lpstr>LINEのインストール［Android］</vt:lpstr>
      <vt:lpstr>LINEのインストール［iPhone］</vt:lpstr>
      <vt:lpstr>LINEのインストール［iPhone］</vt:lpstr>
      <vt:lpstr>LINEのインストール［iPhone］</vt:lpstr>
      <vt:lpstr>LINEの利用登録</vt:lpstr>
      <vt:lpstr>LINEの利用登録</vt:lpstr>
      <vt:lpstr>LINEの利用登録</vt:lpstr>
      <vt:lpstr>LINEの利用登録</vt:lpstr>
      <vt:lpstr>LINEの利用登録</vt:lpstr>
      <vt:lpstr>LINEの利用登録</vt:lpstr>
      <vt:lpstr>LINEの利用登録</vt:lpstr>
      <vt:lpstr>LINEの利用登録</vt:lpstr>
      <vt:lpstr>LINEの利用登録</vt:lpstr>
      <vt:lpstr>PowerPoint プレゼンテーション</vt:lpstr>
      <vt:lpstr>QRコードを使った友だちの追加</vt:lpstr>
      <vt:lpstr>QRコードを使った友だちの追加</vt:lpstr>
      <vt:lpstr>QRコードを使った友だちの追加</vt:lpstr>
      <vt:lpstr>QRコードを使った友だちの追加</vt:lpstr>
      <vt:lpstr>QRコードを使った友だちの追加</vt:lpstr>
      <vt:lpstr>メールを使って友だちに追加する方法</vt:lpstr>
      <vt:lpstr>メールを使って友だちに追加する方法</vt:lpstr>
      <vt:lpstr>メールを使って友だちに追加する方法</vt:lpstr>
      <vt:lpstr>相手側の「友だち」承認後の登録方法</vt:lpstr>
      <vt:lpstr>ト－クの開始</vt:lpstr>
      <vt:lpstr>ト－クの開始</vt:lpstr>
      <vt:lpstr>メッセージのやり取り</vt:lpstr>
      <vt:lpstr>メッセージのやり取り</vt:lpstr>
      <vt:lpstr>画像の送信</vt:lpstr>
      <vt:lpstr>画像の送信</vt:lpstr>
      <vt:lpstr>SNSを使う際の注意点</vt:lpstr>
      <vt:lpstr>SNSを使う際の注意点</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cp:revision>
  <dcterms:created xsi:type="dcterms:W3CDTF">2021-08-16T09:05:36Z</dcterms:created>
  <dcterms:modified xsi:type="dcterms:W3CDTF">2025-10-02T23:53:38Z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xd_ProgID">
    <vt:lpwstr/>
  </property>
  <property fmtid="{D5CDD505-2E9C-101B-9397-08002B2CF9AE}" pid="3" name="ComplianceAssetId">
    <vt:lpwstr/>
  </property>
  <property fmtid="{D5CDD505-2E9C-101B-9397-08002B2CF9AE}" pid="4" name="TemplateUrl">
    <vt:lpwstr/>
  </property>
  <property fmtid="{D5CDD505-2E9C-101B-9397-08002B2CF9AE}" pid="5" name="_ExtendedDescription">
    <vt:lpwstr/>
  </property>
  <property fmtid="{D5CDD505-2E9C-101B-9397-08002B2CF9AE}" pid="6" name="TriggerFlowInfo">
    <vt:lpwstr/>
  </property>
  <property fmtid="{D5CDD505-2E9C-101B-9397-08002B2CF9AE}" pid="7" name="xd_Signature">
    <vt:bool>false</vt:bool>
  </property>
  <property fmtid="{D5CDD505-2E9C-101B-9397-08002B2CF9AE}" pid="8" name="MediaServiceImageTags">
    <vt:lpwstr/>
  </property>
  <property fmtid="{D5CDD505-2E9C-101B-9397-08002B2CF9AE}" pid="9" name="ContentTypeId">
    <vt:lpwstr>0x01010086F37CC57251AD49BD16DFA498AB63FA</vt:lpwstr>
  </property>
</Properties>
</file>