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media/image16.jpg" ContentType="image/jpeg"/>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ppt/tags/tag42.xml" ContentType="application/vnd.openxmlformats-officedocument.presentationml.tags+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ppt/tags/tag44.xml" ContentType="application/vnd.openxmlformats-officedocument.presentationml.tags+xml"/>
  <Override PartName="/ppt/notesSlides/notesSlide47.xml" ContentType="application/vnd.openxmlformats-officedocument.presentationml.notesSlide+xml"/>
  <Override PartName="/ppt/tags/tag45.xml" ContentType="application/vnd.openxmlformats-officedocument.presentationml.tags+xml"/>
  <Override PartName="/ppt/notesSlides/notesSlide48.xml" ContentType="application/vnd.openxmlformats-officedocument.presentationml.notesSlide+xml"/>
  <Override PartName="/ppt/tags/tag46.xml" ContentType="application/vnd.openxmlformats-officedocument.presentationml.tags+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tags/tag50.xml" ContentType="application/vnd.openxmlformats-officedocument.presentationml.tags+xml"/>
  <Override PartName="/ppt/notesSlides/notesSlide53.xml" ContentType="application/vnd.openxmlformats-officedocument.presentationml.notesSlide+xml"/>
  <Override PartName="/ppt/tags/tag51.xml" ContentType="application/vnd.openxmlformats-officedocument.presentationml.tags+xml"/>
  <Override PartName="/ppt/notesSlides/notesSlide54.xml" ContentType="application/vnd.openxmlformats-officedocument.presentationml.notesSlide+xml"/>
  <Override PartName="/ppt/tags/tag52.xml" ContentType="application/vnd.openxmlformats-officedocument.presentationml.tags+xml"/>
  <Override PartName="/ppt/notesSlides/notesSlide55.xml" ContentType="application/vnd.openxmlformats-officedocument.presentationml.notesSlide+xml"/>
  <Override PartName="/ppt/tags/tag53.xml" ContentType="application/vnd.openxmlformats-officedocument.presentationml.tags+xml"/>
  <Override PartName="/ppt/notesSlides/notesSlide56.xml" ContentType="application/vnd.openxmlformats-officedocument.presentationml.notesSlide+xml"/>
  <Override PartName="/ppt/tags/tag54.xml" ContentType="application/vnd.openxmlformats-officedocument.presentationml.tags+xml"/>
  <Override PartName="/ppt/notesSlides/notesSlide57.xml" ContentType="application/vnd.openxmlformats-officedocument.presentationml.notesSlide+xml"/>
  <Override PartName="/ppt/tags/tag55.xml" ContentType="application/vnd.openxmlformats-officedocument.presentationml.tags+xml"/>
  <Override PartName="/ppt/notesSlides/notesSlide58.xml" ContentType="application/vnd.openxmlformats-officedocument.presentationml.notesSlide+xml"/>
  <Override PartName="/ppt/tags/tag56.xml" ContentType="application/vnd.openxmlformats-officedocument.presentationml.tags+xml"/>
  <Override PartName="/ppt/notesSlides/notesSlide59.xml" ContentType="application/vnd.openxmlformats-officedocument.presentationml.notesSlide+xml"/>
  <Override PartName="/ppt/tags/tag57.xml" ContentType="application/vnd.openxmlformats-officedocument.presentationml.tags+xml"/>
  <Override PartName="/ppt/notesSlides/notesSlide60.xml" ContentType="application/vnd.openxmlformats-officedocument.presentationml.notesSlide+xml"/>
  <Override PartName="/ppt/tags/tag58.xml" ContentType="application/vnd.openxmlformats-officedocument.presentationml.tags+xml"/>
  <Override PartName="/ppt/notesSlides/notesSlide61.xml" ContentType="application/vnd.openxmlformats-officedocument.presentationml.notesSlide+xml"/>
  <Override PartName="/ppt/tags/tag59.xml" ContentType="application/vnd.openxmlformats-officedocument.presentationml.tags+xml"/>
  <Override PartName="/ppt/notesSlides/notesSlide62.xml" ContentType="application/vnd.openxmlformats-officedocument.presentationml.notesSlide+xml"/>
  <Override PartName="/ppt/tags/tag60.xml" ContentType="application/vnd.openxmlformats-officedocument.presentationml.tags+xml"/>
  <Override PartName="/ppt/notesSlides/notesSlide63.xml" ContentType="application/vnd.openxmlformats-officedocument.presentationml.notesSlide+xml"/>
  <Override PartName="/ppt/tags/tag61.xml" ContentType="application/vnd.openxmlformats-officedocument.presentationml.tags+xml"/>
  <Override PartName="/ppt/notesSlides/notesSlide64.xml" ContentType="application/vnd.openxmlformats-officedocument.presentationml.notesSlide+xml"/>
  <Override PartName="/ppt/tags/tag62.xml" ContentType="application/vnd.openxmlformats-officedocument.presentationml.tags+xml"/>
  <Override PartName="/ppt/notesSlides/notesSlide65.xml" ContentType="application/vnd.openxmlformats-officedocument.presentationml.notesSlide+xml"/>
  <Override PartName="/ppt/media/image100.jpg" ContentType="image/jpeg"/>
  <Override PartName="/ppt/tags/tag63.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64.xml" ContentType="application/vnd.openxmlformats-officedocument.presentationml.tags+xml"/>
  <Override PartName="/ppt/notesSlides/notesSlide68.xml" ContentType="application/vnd.openxmlformats-officedocument.presentationml.notesSlide+xml"/>
  <Override PartName="/ppt/tags/tag65.xml" ContentType="application/vnd.openxmlformats-officedocument.presentationml.tags+xml"/>
  <Override PartName="/ppt/notesSlides/notesSlide69.xml" ContentType="application/vnd.openxmlformats-officedocument.presentationml.notesSlide+xml"/>
  <Override PartName="/ppt/tags/tag66.xml" ContentType="application/vnd.openxmlformats-officedocument.presentationml.tags+xml"/>
  <Override PartName="/ppt/notesSlides/notesSlide70.xml" ContentType="application/vnd.openxmlformats-officedocument.presentationml.notesSlide+xml"/>
  <Override PartName="/ppt/tags/tag67.xml" ContentType="application/vnd.openxmlformats-officedocument.presentationml.tags+xml"/>
  <Override PartName="/ppt/notesSlides/notesSlide71.xml" ContentType="application/vnd.openxmlformats-officedocument.presentationml.notesSlide+xml"/>
  <Override PartName="/ppt/tags/tag68.xml" ContentType="application/vnd.openxmlformats-officedocument.presentationml.tags+xml"/>
  <Override PartName="/ppt/notesSlides/notesSlide72.xml" ContentType="application/vnd.openxmlformats-officedocument.presentationml.notesSlide+xml"/>
  <Override PartName="/ppt/tags/tag69.xml" ContentType="application/vnd.openxmlformats-officedocument.presentationml.tags+xml"/>
  <Override PartName="/ppt/notesSlides/notesSlide73.xml" ContentType="application/vnd.openxmlformats-officedocument.presentationml.notesSlide+xml"/>
  <Override PartName="/ppt/tags/tag70.xml" ContentType="application/vnd.openxmlformats-officedocument.presentationml.tags+xml"/>
  <Override PartName="/ppt/notesSlides/notesSlide74.xml" ContentType="application/vnd.openxmlformats-officedocument.presentationml.notesSlide+xml"/>
  <Override PartName="/ppt/tags/tag71.xml" ContentType="application/vnd.openxmlformats-officedocument.presentationml.tags+xml"/>
  <Override PartName="/ppt/notesSlides/notesSlide75.xml" ContentType="application/vnd.openxmlformats-officedocument.presentationml.notesSlide+xml"/>
  <Override PartName="/ppt/tags/tag72.xml" ContentType="application/vnd.openxmlformats-officedocument.presentationml.tags+xml"/>
  <Override PartName="/ppt/notesSlides/notesSlide76.xml" ContentType="application/vnd.openxmlformats-officedocument.presentationml.notesSlide+xml"/>
  <Override PartName="/ppt/tags/tag73.xml" ContentType="application/vnd.openxmlformats-officedocument.presentationml.tags+xml"/>
  <Override PartName="/ppt/notesSlides/notesSlide77.xml" ContentType="application/vnd.openxmlformats-officedocument.presentationml.notesSlide+xml"/>
  <Override PartName="/ppt/tags/tag74.xml" ContentType="application/vnd.openxmlformats-officedocument.presentationml.tags+xml"/>
  <Override PartName="/ppt/notesSlides/notesSlide78.xml" ContentType="application/vnd.openxmlformats-officedocument.presentationml.notesSlide+xml"/>
  <Override PartName="/ppt/tags/tag75.xml" ContentType="application/vnd.openxmlformats-officedocument.presentationml.tags+xml"/>
  <Override PartName="/ppt/notesSlides/notesSlide79.xml" ContentType="application/vnd.openxmlformats-officedocument.presentationml.notesSlide+xml"/>
  <Override PartName="/ppt/tags/tag76.xml" ContentType="application/vnd.openxmlformats-officedocument.presentationml.tags+xml"/>
  <Override PartName="/ppt/notesSlides/notesSlide80.xml" ContentType="application/vnd.openxmlformats-officedocument.presentationml.notesSlide+xml"/>
  <Override PartName="/ppt/tags/tag77.xml" ContentType="application/vnd.openxmlformats-officedocument.presentationml.tags+xml"/>
  <Override PartName="/ppt/notesSlides/notesSlide81.xml" ContentType="application/vnd.openxmlformats-officedocument.presentationml.notesSlide+xml"/>
  <Override PartName="/ppt/tags/tag78.xml" ContentType="application/vnd.openxmlformats-officedocument.presentationml.tags+xml"/>
  <Override PartName="/ppt/notesSlides/notesSlide82.xml" ContentType="application/vnd.openxmlformats-officedocument.presentationml.notesSlide+xml"/>
  <Override PartName="/ppt/tags/tag79.xml" ContentType="application/vnd.openxmlformats-officedocument.presentationml.tags+xml"/>
  <Override PartName="/ppt/notesSlides/notesSlide83.xml" ContentType="application/vnd.openxmlformats-officedocument.presentationml.notesSlide+xml"/>
  <Override PartName="/ppt/tags/tag80.xml" ContentType="application/vnd.openxmlformats-officedocument.presentationml.tags+xml"/>
  <Override PartName="/ppt/notesSlides/notesSlide84.xml" ContentType="application/vnd.openxmlformats-officedocument.presentationml.notesSlide+xml"/>
  <Override PartName="/ppt/tags/tag81.xml" ContentType="application/vnd.openxmlformats-officedocument.presentationml.tags+xml"/>
  <Override PartName="/ppt/notesSlides/notesSlide85.xml" ContentType="application/vnd.openxmlformats-officedocument.presentationml.notesSlide+xml"/>
  <Override PartName="/ppt/tags/tag82.xml" ContentType="application/vnd.openxmlformats-officedocument.presentationml.tags+xml"/>
  <Override PartName="/ppt/notesSlides/notesSlide86.xml" ContentType="application/vnd.openxmlformats-officedocument.presentationml.notesSlide+xml"/>
  <Override PartName="/ppt/tags/tag83.xml" ContentType="application/vnd.openxmlformats-officedocument.presentationml.tags+xml"/>
  <Override PartName="/ppt/notesSlides/notesSlide87.xml" ContentType="application/vnd.openxmlformats-officedocument.presentationml.notesSlide+xml"/>
  <Override PartName="/ppt/tags/tag84.xml" ContentType="application/vnd.openxmlformats-officedocument.presentationml.tags+xml"/>
  <Override PartName="/ppt/notesSlides/notesSlide88.xml" ContentType="application/vnd.openxmlformats-officedocument.presentationml.notesSlide+xml"/>
  <Override PartName="/ppt/tags/tag85.xml" ContentType="application/vnd.openxmlformats-officedocument.presentationml.tags+xml"/>
  <Override PartName="/ppt/notesSlides/notesSlide89.xml" ContentType="application/vnd.openxmlformats-officedocument.presentationml.notesSlide+xml"/>
  <Override PartName="/ppt/tags/tag86.xml" ContentType="application/vnd.openxmlformats-officedocument.presentationml.tags+xml"/>
  <Override PartName="/ppt/notesSlides/notesSlide90.xml" ContentType="application/vnd.openxmlformats-officedocument.presentationml.notesSlide+xml"/>
  <Override PartName="/ppt/tags/tag87.xml" ContentType="application/vnd.openxmlformats-officedocument.presentationml.tags+xml"/>
  <Override PartName="/ppt/notesSlides/notesSlide91.xml" ContentType="application/vnd.openxmlformats-officedocument.presentationml.notesSlide+xml"/>
  <Override PartName="/ppt/tags/tag88.xml" ContentType="application/vnd.openxmlformats-officedocument.presentationml.tags+xml"/>
  <Override PartName="/ppt/notesSlides/notesSlide92.xml" ContentType="application/vnd.openxmlformats-officedocument.presentationml.notesSlide+xml"/>
  <Override PartName="/ppt/tags/tag89.xml" ContentType="application/vnd.openxmlformats-officedocument.presentationml.tags+xml"/>
  <Override PartName="/ppt/notesSlides/notesSlide93.xml" ContentType="application/vnd.openxmlformats-officedocument.presentationml.notesSlide+xml"/>
  <Override PartName="/ppt/tags/tag90.xml" ContentType="application/vnd.openxmlformats-officedocument.presentationml.tags+xml"/>
  <Override PartName="/ppt/notesSlides/notesSlide94.xml" ContentType="application/vnd.openxmlformats-officedocument.presentationml.notesSlide+xml"/>
  <Override PartName="/ppt/tags/tag91.xml" ContentType="application/vnd.openxmlformats-officedocument.presentationml.tags+xml"/>
  <Override PartName="/ppt/notesSlides/notesSlide95.xml" ContentType="application/vnd.openxmlformats-officedocument.presentationml.notesSlide+xml"/>
  <Override PartName="/ppt/tags/tag92.xml" ContentType="application/vnd.openxmlformats-officedocument.presentationml.tags+xml"/>
  <Override PartName="/ppt/notesSlides/notesSlide96.xml" ContentType="application/vnd.openxmlformats-officedocument.presentationml.notesSlide+xml"/>
  <Override PartName="/ppt/tags/tag93.xml" ContentType="application/vnd.openxmlformats-officedocument.presentationml.tags+xml"/>
  <Override PartName="/ppt/notesSlides/notesSlide97.xml" ContentType="application/vnd.openxmlformats-officedocument.presentationml.notesSlide+xml"/>
  <Override PartName="/ppt/tags/tag94.xml" ContentType="application/vnd.openxmlformats-officedocument.presentationml.tags+xml"/>
  <Override PartName="/ppt/notesSlides/notesSlide98.xml" ContentType="application/vnd.openxmlformats-officedocument.presentationml.notesSlide+xml"/>
  <Override PartName="/ppt/tags/tag95.xml" ContentType="application/vnd.openxmlformats-officedocument.presentationml.tags+xml"/>
  <Override PartName="/ppt/notesSlides/notesSlide99.xml" ContentType="application/vnd.openxmlformats-officedocument.presentationml.notesSlide+xml"/>
  <Override PartName="/ppt/tags/tag96.xml" ContentType="application/vnd.openxmlformats-officedocument.presentationml.tags+xml"/>
  <Override PartName="/ppt/notesSlides/notesSlide100.xml" ContentType="application/vnd.openxmlformats-officedocument.presentationml.notesSlide+xml"/>
  <Override PartName="/ppt/tags/tag97.xml" ContentType="application/vnd.openxmlformats-officedocument.presentationml.tags+xml"/>
  <Override PartName="/ppt/notesSlides/notesSlide101.xml" ContentType="application/vnd.openxmlformats-officedocument.presentationml.notesSlide+xml"/>
  <Override PartName="/ppt/tags/tag98.xml" ContentType="application/vnd.openxmlformats-officedocument.presentationml.tags+xml"/>
  <Override PartName="/ppt/notesSlides/notesSlide102.xml" ContentType="application/vnd.openxmlformats-officedocument.presentationml.notesSlide+xml"/>
  <Override PartName="/ppt/tags/tag99.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100.xml" ContentType="application/vnd.openxmlformats-officedocument.presentationml.tags+xml"/>
  <Override PartName="/ppt/notesSlides/notesSlide105.xml" ContentType="application/vnd.openxmlformats-officedocument.presentationml.notesSlide+xml"/>
  <Override PartName="/ppt/tags/tag101.xml" ContentType="application/vnd.openxmlformats-officedocument.presentationml.tags+xml"/>
  <Override PartName="/ppt/notesSlides/notesSlide106.xml" ContentType="application/vnd.openxmlformats-officedocument.presentationml.notesSlide+xml"/>
  <Override PartName="/ppt/tags/tag102.xml" ContentType="application/vnd.openxmlformats-officedocument.presentationml.tags+xml"/>
  <Override PartName="/ppt/notesSlides/notesSlide107.xml" ContentType="application/vnd.openxmlformats-officedocument.presentationml.notesSlide+xml"/>
  <Override PartName="/ppt/tags/tag103.xml" ContentType="application/vnd.openxmlformats-officedocument.presentationml.tags+xml"/>
  <Override PartName="/ppt/notesSlides/notesSlide108.xml" ContentType="application/vnd.openxmlformats-officedocument.presentationml.notesSlide+xml"/>
  <Override PartName="/ppt/tags/tag104.xml" ContentType="application/vnd.openxmlformats-officedocument.presentationml.tags+xml"/>
  <Override PartName="/ppt/notesSlides/notesSlide109.xml" ContentType="application/vnd.openxmlformats-officedocument.presentationml.notesSlide+xml"/>
  <Override PartName="/ppt/tags/tag105.xml" ContentType="application/vnd.openxmlformats-officedocument.presentationml.tags+xml"/>
  <Override PartName="/ppt/notesSlides/notesSlide110.xml" ContentType="application/vnd.openxmlformats-officedocument.presentationml.notesSlide+xml"/>
  <Override PartName="/ppt/tags/tag106.xml" ContentType="application/vnd.openxmlformats-officedocument.presentationml.tags+xml"/>
  <Override PartName="/ppt/notesSlides/notesSlide111.xml" ContentType="application/vnd.openxmlformats-officedocument.presentationml.notesSlide+xml"/>
  <Override PartName="/ppt/tags/tag107.xml" ContentType="application/vnd.openxmlformats-officedocument.presentationml.tags+xml"/>
  <Override PartName="/ppt/notesSlides/notesSlide112.xml" ContentType="application/vnd.openxmlformats-officedocument.presentationml.notesSlide+xml"/>
  <Override PartName="/ppt/tags/tag108.xml" ContentType="application/vnd.openxmlformats-officedocument.presentationml.tags+xml"/>
  <Override PartName="/ppt/notesSlides/notesSlide113.xml" ContentType="application/vnd.openxmlformats-officedocument.presentationml.notesSlide+xml"/>
  <Override PartName="/ppt/tags/tag109.xml" ContentType="application/vnd.openxmlformats-officedocument.presentationml.tags+xml"/>
  <Override PartName="/ppt/notesSlides/notesSlide114.xml" ContentType="application/vnd.openxmlformats-officedocument.presentationml.notesSlide+xml"/>
  <Override PartName="/ppt/tags/tag110.xml" ContentType="application/vnd.openxmlformats-officedocument.presentationml.tags+xml"/>
  <Override PartName="/ppt/notesSlides/notesSlide115.xml" ContentType="application/vnd.openxmlformats-officedocument.presentationml.notesSlide+xml"/>
  <Override PartName="/ppt/tags/tag111.xml" ContentType="application/vnd.openxmlformats-officedocument.presentationml.tags+xml"/>
  <Override PartName="/ppt/notesSlides/notesSlide116.xml" ContentType="application/vnd.openxmlformats-officedocument.presentationml.notesSlide+xml"/>
  <Override PartName="/ppt/tags/tag112.xml" ContentType="application/vnd.openxmlformats-officedocument.presentationml.tags+xml"/>
  <Override PartName="/ppt/notesSlides/notesSlide117.xml" ContentType="application/vnd.openxmlformats-officedocument.presentationml.notesSlide+xml"/>
  <Override PartName="/ppt/tags/tag113.xml" ContentType="application/vnd.openxmlformats-officedocument.presentationml.tags+xml"/>
  <Override PartName="/ppt/notesSlides/notesSlide118.xml" ContentType="application/vnd.openxmlformats-officedocument.presentationml.notesSlide+xml"/>
  <Override PartName="/ppt/tags/tag114.xml" ContentType="application/vnd.openxmlformats-officedocument.presentationml.tags+xml"/>
  <Override PartName="/ppt/notesSlides/notesSlide119.xml" ContentType="application/vnd.openxmlformats-officedocument.presentationml.notesSlide+xml"/>
  <Override PartName="/ppt/tags/tag115.xml" ContentType="application/vnd.openxmlformats-officedocument.presentationml.tags+xml"/>
  <Override PartName="/ppt/notesSlides/notesSlide120.xml" ContentType="application/vnd.openxmlformats-officedocument.presentationml.notesSlide+xml"/>
  <Override PartName="/ppt/tags/tag116.xml" ContentType="application/vnd.openxmlformats-officedocument.presentationml.tags+xml"/>
  <Override PartName="/ppt/notesSlides/notesSlide121.xml" ContentType="application/vnd.openxmlformats-officedocument.presentationml.notesSlide+xml"/>
  <Override PartName="/ppt/tags/tag117.xml" ContentType="application/vnd.openxmlformats-officedocument.presentationml.tags+xml"/>
  <Override PartName="/ppt/notesSlides/notesSlide122.xml" ContentType="application/vnd.openxmlformats-officedocument.presentationml.notesSlide+xml"/>
  <Override PartName="/ppt/tags/tag118.xml" ContentType="application/vnd.openxmlformats-officedocument.presentationml.tags+xml"/>
  <Override PartName="/ppt/notesSlides/notesSlide123.xml" ContentType="application/vnd.openxmlformats-officedocument.presentationml.notesSlide+xml"/>
  <Override PartName="/ppt/tags/tag119.xml" ContentType="application/vnd.openxmlformats-officedocument.presentationml.tags+xml"/>
  <Override PartName="/ppt/notesSlides/notesSlide124.xml" ContentType="application/vnd.openxmlformats-officedocument.presentationml.notesSlide+xml"/>
  <Override PartName="/ppt/tags/tag120.xml" ContentType="application/vnd.openxmlformats-officedocument.presentationml.tags+xml"/>
  <Override PartName="/ppt/notesSlides/notesSlide125.xml" ContentType="application/vnd.openxmlformats-officedocument.presentationml.notesSlide+xml"/>
  <Override PartName="/ppt/tags/tag121.xml" ContentType="application/vnd.openxmlformats-officedocument.presentationml.tags+xml"/>
  <Override PartName="/ppt/notesSlides/notesSlide126.xml" ContentType="application/vnd.openxmlformats-officedocument.presentationml.notesSlide+xml"/>
  <Override PartName="/ppt/tags/tag122.xml" ContentType="application/vnd.openxmlformats-officedocument.presentationml.tags+xml"/>
  <Override PartName="/ppt/notesSlides/notesSlide127.xml" ContentType="application/vnd.openxmlformats-officedocument.presentationml.notesSlide+xml"/>
  <Override PartName="/ppt/tags/tag123.xml" ContentType="application/vnd.openxmlformats-officedocument.presentationml.tags+xml"/>
  <Override PartName="/ppt/notesSlides/notesSlide128.xml" ContentType="application/vnd.openxmlformats-officedocument.presentationml.notesSlide+xml"/>
  <Override PartName="/ppt/tags/tag124.xml" ContentType="application/vnd.openxmlformats-officedocument.presentationml.tags+xml"/>
  <Override PartName="/ppt/notesSlides/notesSlide129.xml" ContentType="application/vnd.openxmlformats-officedocument.presentationml.notesSlide+xml"/>
  <Override PartName="/ppt/tags/tag125.xml" ContentType="application/vnd.openxmlformats-officedocument.presentationml.tags+xml"/>
  <Override PartName="/ppt/notesSlides/notesSlide130.xml" ContentType="application/vnd.openxmlformats-officedocument.presentationml.notesSlide+xml"/>
  <Override PartName="/ppt/tags/tag126.xml" ContentType="application/vnd.openxmlformats-officedocument.presentationml.tags+xml"/>
  <Override PartName="/ppt/notesSlides/notesSlide131.xml" ContentType="application/vnd.openxmlformats-officedocument.presentationml.notesSlide+xml"/>
  <Override PartName="/ppt/tags/tag127.xml" ContentType="application/vnd.openxmlformats-officedocument.presentationml.tags+xml"/>
  <Override PartName="/ppt/notesSlides/notesSlide132.xml" ContentType="application/vnd.openxmlformats-officedocument.presentationml.notesSlide+xml"/>
  <Override PartName="/ppt/tags/tag128.xml" ContentType="application/vnd.openxmlformats-officedocument.presentationml.tags+xml"/>
  <Override PartName="/ppt/notesSlides/notesSlide133.xml" ContentType="application/vnd.openxmlformats-officedocument.presentationml.notesSlide+xml"/>
  <Override PartName="/ppt/tags/tag129.xml" ContentType="application/vnd.openxmlformats-officedocument.presentationml.tags+xml"/>
  <Override PartName="/ppt/notesSlides/notesSlide134.xml" ContentType="application/vnd.openxmlformats-officedocument.presentationml.notesSlide+xml"/>
  <Override PartName="/ppt/tags/tag130.xml" ContentType="application/vnd.openxmlformats-officedocument.presentationml.tags+xml"/>
  <Override PartName="/ppt/notesSlides/notesSlide135.xml" ContentType="application/vnd.openxmlformats-officedocument.presentationml.notesSlide+xml"/>
  <Override PartName="/ppt/tags/tag131.xml" ContentType="application/vnd.openxmlformats-officedocument.presentationml.tags+xml"/>
  <Override PartName="/ppt/notesSlides/notesSlide136.xml" ContentType="application/vnd.openxmlformats-officedocument.presentationml.notesSlide+xml"/>
  <Override PartName="/ppt/tags/tag132.xml" ContentType="application/vnd.openxmlformats-officedocument.presentationml.tags+xml"/>
  <Override PartName="/ppt/notesSlides/notesSlide137.xml" ContentType="application/vnd.openxmlformats-officedocument.presentationml.notesSlide+xml"/>
  <Override PartName="/ppt/tags/tag133.xml" ContentType="application/vnd.openxmlformats-officedocument.presentationml.tags+xml"/>
  <Override PartName="/ppt/notesSlides/notesSlide138.xml" ContentType="application/vnd.openxmlformats-officedocument.presentationml.notesSlide+xml"/>
  <Override PartName="/ppt/tags/tag134.xml" ContentType="application/vnd.openxmlformats-officedocument.presentationml.tags+xml"/>
  <Override PartName="/ppt/notesSlides/notesSlide139.xml" ContentType="application/vnd.openxmlformats-officedocument.presentationml.notesSlide+xml"/>
  <Override PartName="/ppt/tags/tag135.xml" ContentType="application/vnd.openxmlformats-officedocument.presentationml.tags+xml"/>
  <Override PartName="/ppt/notesSlides/notesSlide140.xml" ContentType="application/vnd.openxmlformats-officedocument.presentationml.notesSlide+xml"/>
  <Override PartName="/ppt/tags/tag136.xml" ContentType="application/vnd.openxmlformats-officedocument.presentationml.tags+xml"/>
  <Override PartName="/ppt/notesSlides/notesSlide141.xml" ContentType="application/vnd.openxmlformats-officedocument.presentationml.notesSlide+xml"/>
  <Override PartName="/ppt/tags/tag137.xml" ContentType="application/vnd.openxmlformats-officedocument.presentationml.tags+xml"/>
  <Override PartName="/ppt/notesSlides/notesSlide142.xml" ContentType="application/vnd.openxmlformats-officedocument.presentationml.notesSlide+xml"/>
  <Override PartName="/ppt/tags/tag138.xml" ContentType="application/vnd.openxmlformats-officedocument.presentationml.tags+xml"/>
  <Override PartName="/ppt/notesSlides/notesSlide143.xml" ContentType="application/vnd.openxmlformats-officedocument.presentationml.notesSlide+xml"/>
  <Override PartName="/ppt/tags/tag139.xml" ContentType="application/vnd.openxmlformats-officedocument.presentationml.tags+xml"/>
  <Override PartName="/ppt/notesSlides/notesSlide144.xml" ContentType="application/vnd.openxmlformats-officedocument.presentationml.notesSlide+xml"/>
  <Override PartName="/ppt/tags/tag140.xml" ContentType="application/vnd.openxmlformats-officedocument.presentationml.tags+xml"/>
  <Override PartName="/ppt/notesSlides/notesSlide145.xml" ContentType="application/vnd.openxmlformats-officedocument.presentationml.notesSlide+xml"/>
  <Override PartName="/ppt/tags/tag141.xml" ContentType="application/vnd.openxmlformats-officedocument.presentationml.tags+xml"/>
  <Override PartName="/ppt/notesSlides/notesSlide146.xml" ContentType="application/vnd.openxmlformats-officedocument.presentationml.notesSlide+xml"/>
  <Override PartName="/ppt/tags/tag142.xml" ContentType="application/vnd.openxmlformats-officedocument.presentationml.tags+xml"/>
  <Override PartName="/ppt/notesSlides/notesSlide147.xml" ContentType="application/vnd.openxmlformats-officedocument.presentationml.notesSlide+xml"/>
  <Override PartName="/ppt/tags/tag143.xml" ContentType="application/vnd.openxmlformats-officedocument.presentationml.tags+xml"/>
  <Override PartName="/ppt/notesSlides/notesSlide148.xml" ContentType="application/vnd.openxmlformats-officedocument.presentationml.notesSlide+xml"/>
  <Override PartName="/ppt/tags/tag144.xml" ContentType="application/vnd.openxmlformats-officedocument.presentationml.tags+xml"/>
  <Override PartName="/ppt/notesSlides/notesSlide149.xml" ContentType="application/vnd.openxmlformats-officedocument.presentationml.notesSlide+xml"/>
  <Override PartName="/ppt/tags/tag145.xml" ContentType="application/vnd.openxmlformats-officedocument.presentationml.tags+xml"/>
  <Override PartName="/ppt/notesSlides/notesSlide150.xml" ContentType="application/vnd.openxmlformats-officedocument.presentationml.notesSlide+xml"/>
  <Override PartName="/ppt/tags/tag146.xml" ContentType="application/vnd.openxmlformats-officedocument.presentationml.tags+xml"/>
  <Override PartName="/ppt/notesSlides/notesSlide151.xml" ContentType="application/vnd.openxmlformats-officedocument.presentationml.notesSlide+xml"/>
  <Override PartName="/ppt/tags/tag147.xml" ContentType="application/vnd.openxmlformats-officedocument.presentationml.tags+xml"/>
  <Override PartName="/ppt/notesSlides/notesSlide1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57"/>
  </p:notesMasterIdLst>
  <p:sldIdLst>
    <p:sldId id="327" r:id="rId5"/>
    <p:sldId id="1027" r:id="rId6"/>
    <p:sldId id="343" r:id="rId7"/>
    <p:sldId id="1029" r:id="rId8"/>
    <p:sldId id="1049" r:id="rId9"/>
    <p:sldId id="1050" r:id="rId10"/>
    <p:sldId id="1026" r:id="rId11"/>
    <p:sldId id="540" r:id="rId12"/>
    <p:sldId id="547" r:id="rId13"/>
    <p:sldId id="548" r:id="rId14"/>
    <p:sldId id="549" r:id="rId15"/>
    <p:sldId id="1031" r:id="rId16"/>
    <p:sldId id="1047" r:id="rId17"/>
    <p:sldId id="1032" r:id="rId18"/>
    <p:sldId id="1033" r:id="rId19"/>
    <p:sldId id="1034" r:id="rId20"/>
    <p:sldId id="1037" r:id="rId21"/>
    <p:sldId id="1042" r:id="rId22"/>
    <p:sldId id="1043" r:id="rId23"/>
    <p:sldId id="1044" r:id="rId24"/>
    <p:sldId id="1045" r:id="rId25"/>
    <p:sldId id="1046" r:id="rId26"/>
    <p:sldId id="1051" r:id="rId27"/>
    <p:sldId id="1052" r:id="rId28"/>
    <p:sldId id="1056" r:id="rId29"/>
    <p:sldId id="1057" r:id="rId30"/>
    <p:sldId id="1058" r:id="rId31"/>
    <p:sldId id="1059" r:id="rId32"/>
    <p:sldId id="1060" r:id="rId33"/>
    <p:sldId id="1061" r:id="rId34"/>
    <p:sldId id="1062" r:id="rId35"/>
    <p:sldId id="1063" r:id="rId36"/>
    <p:sldId id="1064" r:id="rId37"/>
    <p:sldId id="1065" r:id="rId38"/>
    <p:sldId id="1066" r:id="rId39"/>
    <p:sldId id="1067" r:id="rId40"/>
    <p:sldId id="1068" r:id="rId41"/>
    <p:sldId id="1069" r:id="rId42"/>
    <p:sldId id="1070" r:id="rId43"/>
    <p:sldId id="1071" r:id="rId44"/>
    <p:sldId id="1072" r:id="rId45"/>
    <p:sldId id="1073" r:id="rId46"/>
    <p:sldId id="1074" r:id="rId47"/>
    <p:sldId id="1075" r:id="rId48"/>
    <p:sldId id="1188" r:id="rId49"/>
    <p:sldId id="1076" r:id="rId50"/>
    <p:sldId id="1077" r:id="rId51"/>
    <p:sldId id="1041" r:id="rId52"/>
    <p:sldId id="1030" r:id="rId53"/>
    <p:sldId id="1078" r:id="rId54"/>
    <p:sldId id="1079" r:id="rId55"/>
    <p:sldId id="1191" r:id="rId56"/>
    <p:sldId id="1192" r:id="rId57"/>
    <p:sldId id="1081" r:id="rId58"/>
    <p:sldId id="1082" r:id="rId59"/>
    <p:sldId id="1083" r:id="rId60"/>
    <p:sldId id="1084" r:id="rId61"/>
    <p:sldId id="1085" r:id="rId62"/>
    <p:sldId id="1086" r:id="rId63"/>
    <p:sldId id="1088" r:id="rId64"/>
    <p:sldId id="1035" r:id="rId65"/>
    <p:sldId id="1189" r:id="rId66"/>
    <p:sldId id="1190" r:id="rId67"/>
    <p:sldId id="1089" r:id="rId68"/>
    <p:sldId id="1038" r:id="rId69"/>
    <p:sldId id="1090" r:id="rId70"/>
    <p:sldId id="1091" r:id="rId71"/>
    <p:sldId id="1092" r:id="rId72"/>
    <p:sldId id="1096" r:id="rId73"/>
    <p:sldId id="1097" r:id="rId74"/>
    <p:sldId id="1098" r:id="rId75"/>
    <p:sldId id="1099" r:id="rId76"/>
    <p:sldId id="1100" r:id="rId77"/>
    <p:sldId id="1101" r:id="rId78"/>
    <p:sldId id="1102" r:id="rId79"/>
    <p:sldId id="1103" r:id="rId80"/>
    <p:sldId id="1104" r:id="rId81"/>
    <p:sldId id="1105" r:id="rId82"/>
    <p:sldId id="1106" r:id="rId83"/>
    <p:sldId id="1107" r:id="rId84"/>
    <p:sldId id="1108" r:id="rId85"/>
    <p:sldId id="1109" r:id="rId86"/>
    <p:sldId id="1110" r:id="rId87"/>
    <p:sldId id="1111" r:id="rId88"/>
    <p:sldId id="1112" r:id="rId89"/>
    <p:sldId id="1113" r:id="rId90"/>
    <p:sldId id="1114" r:id="rId91"/>
    <p:sldId id="1115" r:id="rId92"/>
    <p:sldId id="1116" r:id="rId93"/>
    <p:sldId id="1117" r:id="rId94"/>
    <p:sldId id="1118" r:id="rId95"/>
    <p:sldId id="1119" r:id="rId96"/>
    <p:sldId id="1120" r:id="rId97"/>
    <p:sldId id="1121" r:id="rId98"/>
    <p:sldId id="1122" r:id="rId99"/>
    <p:sldId id="1123" r:id="rId100"/>
    <p:sldId id="1126" r:id="rId101"/>
    <p:sldId id="1127" r:id="rId102"/>
    <p:sldId id="1128" r:id="rId103"/>
    <p:sldId id="1129" r:id="rId104"/>
    <p:sldId id="1130" r:id="rId105"/>
    <p:sldId id="1131" r:id="rId106"/>
    <p:sldId id="1132" r:id="rId107"/>
    <p:sldId id="1133" r:id="rId108"/>
    <p:sldId id="1134" r:id="rId109"/>
    <p:sldId id="1138" r:id="rId110"/>
    <p:sldId id="1139" r:id="rId111"/>
    <p:sldId id="1140" r:id="rId112"/>
    <p:sldId id="1141" r:id="rId113"/>
    <p:sldId id="1142" r:id="rId114"/>
    <p:sldId id="1143" r:id="rId115"/>
    <p:sldId id="1144" r:id="rId116"/>
    <p:sldId id="1145" r:id="rId117"/>
    <p:sldId id="1146" r:id="rId118"/>
    <p:sldId id="1147" r:id="rId119"/>
    <p:sldId id="1148" r:id="rId120"/>
    <p:sldId id="1149" r:id="rId121"/>
    <p:sldId id="1150" r:id="rId122"/>
    <p:sldId id="1151" r:id="rId123"/>
    <p:sldId id="1152" r:id="rId124"/>
    <p:sldId id="1153" r:id="rId125"/>
    <p:sldId id="1154" r:id="rId126"/>
    <p:sldId id="1155" r:id="rId127"/>
    <p:sldId id="1156" r:id="rId128"/>
    <p:sldId id="1157" r:id="rId129"/>
    <p:sldId id="1158" r:id="rId130"/>
    <p:sldId id="1159" r:id="rId131"/>
    <p:sldId id="1160" r:id="rId132"/>
    <p:sldId id="1161" r:id="rId133"/>
    <p:sldId id="1162" r:id="rId134"/>
    <p:sldId id="1163" r:id="rId135"/>
    <p:sldId id="1164" r:id="rId136"/>
    <p:sldId id="1165" r:id="rId137"/>
    <p:sldId id="1166" r:id="rId138"/>
    <p:sldId id="1167" r:id="rId139"/>
    <p:sldId id="1168" r:id="rId140"/>
    <p:sldId id="1169" r:id="rId141"/>
    <p:sldId id="1170" r:id="rId142"/>
    <p:sldId id="1171" r:id="rId143"/>
    <p:sldId id="1172" r:id="rId144"/>
    <p:sldId id="1173" r:id="rId145"/>
    <p:sldId id="1174" r:id="rId146"/>
    <p:sldId id="1175" r:id="rId147"/>
    <p:sldId id="1176" r:id="rId148"/>
    <p:sldId id="1177" r:id="rId149"/>
    <p:sldId id="1178" r:id="rId150"/>
    <p:sldId id="1179" r:id="rId151"/>
    <p:sldId id="1183" r:id="rId152"/>
    <p:sldId id="1184" r:id="rId153"/>
    <p:sldId id="1185" r:id="rId154"/>
    <p:sldId id="1186" r:id="rId155"/>
    <p:sldId id="1187" r:id="rId156"/>
  </p:sldIdLst>
  <p:sldSz cx="9144000" cy="6858000" type="screen4x3"/>
  <p:notesSz cx="6737350" cy="9869488"/>
  <p:custDataLst>
    <p:tags r:id="rId15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346563-1DB6-4117-ADA6-8EC4CC901956}" v="4" dt="2025-03-27T15:13:45.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31" autoAdjust="0"/>
    <p:restoredTop sz="73764" autoAdjust="0"/>
  </p:normalViewPr>
  <p:slideViewPr>
    <p:cSldViewPr snapToGrid="0" snapToObjects="1">
      <p:cViewPr varScale="1">
        <p:scale>
          <a:sx n="45" d="100"/>
          <a:sy n="45" d="100"/>
        </p:scale>
        <p:origin x="1688" y="4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80" d="100"/>
          <a:sy n="80" d="100"/>
        </p:scale>
        <p:origin x="4032" y="84"/>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6" name="スライド イメージ プレースホルダー 5">
            <a:extLst>
              <a:ext uri="{FF2B5EF4-FFF2-40B4-BE49-F238E27FC236}">
                <a16:creationId xmlns:a16="http://schemas.microsoft.com/office/drawing/2014/main" id="{B1D1199D-72B1-1A0F-69E1-F91EB54258B0}"/>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10</a:t>
            </a:fld>
            <a:endParaRPr lang="ja-JP" altLang="en-US"/>
          </a:p>
        </p:txBody>
      </p:sp>
      <p:sp>
        <p:nvSpPr>
          <p:cNvPr id="7" name="スライド イメージ プレースホルダー 6">
            <a:extLst>
              <a:ext uri="{FF2B5EF4-FFF2-40B4-BE49-F238E27FC236}">
                <a16:creationId xmlns:a16="http://schemas.microsoft.com/office/drawing/2014/main" id="{8961DBCB-6CF8-6F89-5FC7-05CC7818CFDE}"/>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100</a:t>
            </a:fld>
            <a:endParaRPr lang="ja-JP" altLang="en-US" dirty="0"/>
          </a:p>
        </p:txBody>
      </p:sp>
      <p:sp>
        <p:nvSpPr>
          <p:cNvPr id="7" name="スライド イメージ プレースホルダー 6">
            <a:extLst>
              <a:ext uri="{FF2B5EF4-FFF2-40B4-BE49-F238E27FC236}">
                <a16:creationId xmlns:a16="http://schemas.microsoft.com/office/drawing/2014/main" id="{B5EE7240-5DB4-7C6A-39A2-C1531D2660D8}"/>
              </a:ext>
            </a:extLst>
          </p:cNvPr>
          <p:cNvSpPr>
            <a:spLocks noGrp="1" noRot="1" noChangeAspect="1"/>
          </p:cNvSpPr>
          <p:nvPr>
            <p:ph type="sldImg"/>
          </p:nvPr>
        </p:nvSpPr>
        <p:spPr/>
      </p:sp>
    </p:spTree>
    <p:extLst>
      <p:ext uri="{BB962C8B-B14F-4D97-AF65-F5344CB8AC3E}">
        <p14:creationId xmlns:p14="http://schemas.microsoft.com/office/powerpoint/2010/main" val="35396162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101</a:t>
            </a:fld>
            <a:endParaRPr lang="ja-JP" altLang="en-US" dirty="0"/>
          </a:p>
        </p:txBody>
      </p:sp>
      <p:sp>
        <p:nvSpPr>
          <p:cNvPr id="7" name="スライド イメージ プレースホルダー 6">
            <a:extLst>
              <a:ext uri="{FF2B5EF4-FFF2-40B4-BE49-F238E27FC236}">
                <a16:creationId xmlns:a16="http://schemas.microsoft.com/office/drawing/2014/main" id="{2C63EA2C-7979-0112-546B-569B23B83428}"/>
              </a:ext>
            </a:extLst>
          </p:cNvPr>
          <p:cNvSpPr>
            <a:spLocks noGrp="1" noRot="1" noChangeAspect="1"/>
          </p:cNvSpPr>
          <p:nvPr>
            <p:ph type="sldImg"/>
          </p:nvPr>
        </p:nvSpPr>
        <p:spPr/>
      </p:sp>
    </p:spTree>
    <p:extLst>
      <p:ext uri="{BB962C8B-B14F-4D97-AF65-F5344CB8AC3E}">
        <p14:creationId xmlns:p14="http://schemas.microsoft.com/office/powerpoint/2010/main" val="3706451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102</a:t>
            </a:fld>
            <a:endParaRPr lang="ja-JP" altLang="en-US" dirty="0"/>
          </a:p>
        </p:txBody>
      </p:sp>
      <p:sp>
        <p:nvSpPr>
          <p:cNvPr id="7" name="スライド イメージ プレースホルダー 6">
            <a:extLst>
              <a:ext uri="{FF2B5EF4-FFF2-40B4-BE49-F238E27FC236}">
                <a16:creationId xmlns:a16="http://schemas.microsoft.com/office/drawing/2014/main" id="{7FC68E94-23F0-FDD8-6AC7-75D1EEC5CB64}"/>
              </a:ext>
            </a:extLst>
          </p:cNvPr>
          <p:cNvSpPr>
            <a:spLocks noGrp="1" noRot="1" noChangeAspect="1"/>
          </p:cNvSpPr>
          <p:nvPr>
            <p:ph type="sldImg"/>
          </p:nvPr>
        </p:nvSpPr>
        <p:spPr/>
      </p:sp>
    </p:spTree>
    <p:extLst>
      <p:ext uri="{BB962C8B-B14F-4D97-AF65-F5344CB8AC3E}">
        <p14:creationId xmlns:p14="http://schemas.microsoft.com/office/powerpoint/2010/main" val="38581467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103</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08B38421-ED87-992A-B965-9B04C00D07E7}"/>
              </a:ext>
            </a:extLst>
          </p:cNvPr>
          <p:cNvSpPr>
            <a:spLocks noGrp="1" noRot="1" noChangeAspect="1"/>
          </p:cNvSpPr>
          <p:nvPr>
            <p:ph type="sldImg"/>
          </p:nvPr>
        </p:nvSpPr>
        <p:spPr/>
      </p:sp>
    </p:spTree>
    <p:extLst>
      <p:ext uri="{BB962C8B-B14F-4D97-AF65-F5344CB8AC3E}">
        <p14:creationId xmlns:p14="http://schemas.microsoft.com/office/powerpoint/2010/main" val="39500137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104</a:t>
            </a:fld>
            <a:endParaRPr lang="ja-JP" altLang="en-US" dirty="0"/>
          </a:p>
        </p:txBody>
      </p:sp>
      <p:sp>
        <p:nvSpPr>
          <p:cNvPr id="7" name="スライド イメージ プレースホルダー 6">
            <a:extLst>
              <a:ext uri="{FF2B5EF4-FFF2-40B4-BE49-F238E27FC236}">
                <a16:creationId xmlns:a16="http://schemas.microsoft.com/office/drawing/2014/main" id="{E2B6CAE2-5958-56D7-5903-059CFF6A985C}"/>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105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9799C409-1AE4-7B86-E24A-DB6EBA66DD44}"/>
              </a:ext>
            </a:extLst>
          </p:cNvPr>
          <p:cNvSpPr>
            <a:spLocks noGrp="1" noRot="1" noChangeAspect="1"/>
          </p:cNvSpPr>
          <p:nvPr>
            <p:ph type="sldImg"/>
          </p:nvPr>
        </p:nvSpPr>
        <p:spPr/>
      </p:sp>
    </p:spTree>
    <p:extLst>
      <p:ext uri="{BB962C8B-B14F-4D97-AF65-F5344CB8AC3E}">
        <p14:creationId xmlns:p14="http://schemas.microsoft.com/office/powerpoint/2010/main" val="8104339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106</a:t>
            </a:fld>
            <a:endParaRPr lang="ja-JP" altLang="en-US"/>
          </a:p>
        </p:txBody>
      </p:sp>
      <p:sp>
        <p:nvSpPr>
          <p:cNvPr id="7" name="スライド イメージ プレースホルダー 6">
            <a:extLst>
              <a:ext uri="{FF2B5EF4-FFF2-40B4-BE49-F238E27FC236}">
                <a16:creationId xmlns:a16="http://schemas.microsoft.com/office/drawing/2014/main" id="{713CC704-A4A3-3EEA-DAA7-72B4251690FD}"/>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107</a:t>
            </a:fld>
            <a:endParaRPr lang="ja-JP" altLang="en-US"/>
          </a:p>
        </p:txBody>
      </p:sp>
      <p:sp>
        <p:nvSpPr>
          <p:cNvPr id="7" name="スライド イメージ プレースホルダー 6">
            <a:extLst>
              <a:ext uri="{FF2B5EF4-FFF2-40B4-BE49-F238E27FC236}">
                <a16:creationId xmlns:a16="http://schemas.microsoft.com/office/drawing/2014/main" id="{69C4A687-D98A-6DB8-6DB0-0ED96E2C00A8}"/>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108</a:t>
            </a:fld>
            <a:endParaRPr lang="ja-JP" altLang="en-US"/>
          </a:p>
        </p:txBody>
      </p:sp>
      <p:sp>
        <p:nvSpPr>
          <p:cNvPr id="7" name="スライド イメージ プレースホルダー 6">
            <a:extLst>
              <a:ext uri="{FF2B5EF4-FFF2-40B4-BE49-F238E27FC236}">
                <a16:creationId xmlns:a16="http://schemas.microsoft.com/office/drawing/2014/main" id="{B96158DC-3D72-31FB-E957-25DA783AEA0F}"/>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109</a:t>
            </a:fld>
            <a:endParaRPr lang="ja-JP" altLang="en-US" dirty="0"/>
          </a:p>
        </p:txBody>
      </p:sp>
      <p:sp>
        <p:nvSpPr>
          <p:cNvPr id="7" name="スライド イメージ プレースホルダー 6">
            <a:extLst>
              <a:ext uri="{FF2B5EF4-FFF2-40B4-BE49-F238E27FC236}">
                <a16:creationId xmlns:a16="http://schemas.microsoft.com/office/drawing/2014/main" id="{B651F726-C069-FF98-D4CD-AFD6E7B55A4F}"/>
              </a:ext>
            </a:extLst>
          </p:cNvPr>
          <p:cNvSpPr>
            <a:spLocks noGrp="1" noRot="1" noChangeAspect="1"/>
          </p:cNvSpPr>
          <p:nvPr>
            <p:ph type="sldImg"/>
          </p:nvPr>
        </p:nvSpPr>
        <p:spPr/>
      </p:sp>
    </p:spTree>
    <p:extLst>
      <p:ext uri="{BB962C8B-B14F-4D97-AF65-F5344CB8AC3E}">
        <p14:creationId xmlns:p14="http://schemas.microsoft.com/office/powerpoint/2010/main" val="145173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11</a:t>
            </a:fld>
            <a:endParaRPr lang="ja-JP" altLang="en-US"/>
          </a:p>
        </p:txBody>
      </p:sp>
      <p:sp>
        <p:nvSpPr>
          <p:cNvPr id="7" name="スライド イメージ プレースホルダー 6">
            <a:extLst>
              <a:ext uri="{FF2B5EF4-FFF2-40B4-BE49-F238E27FC236}">
                <a16:creationId xmlns:a16="http://schemas.microsoft.com/office/drawing/2014/main" id="{BBEF4FA3-670C-65B4-A71F-5E4D0907DAA7}"/>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110</a:t>
            </a:fld>
            <a:endParaRPr lang="ja-JP" altLang="en-US" dirty="0"/>
          </a:p>
        </p:txBody>
      </p:sp>
      <p:sp>
        <p:nvSpPr>
          <p:cNvPr id="7" name="スライド イメージ プレースホルダー 6">
            <a:extLst>
              <a:ext uri="{FF2B5EF4-FFF2-40B4-BE49-F238E27FC236}">
                <a16:creationId xmlns:a16="http://schemas.microsoft.com/office/drawing/2014/main" id="{0EE55621-E136-48E9-E3B8-C528D4A05FA2}"/>
              </a:ext>
            </a:extLst>
          </p:cNvPr>
          <p:cNvSpPr>
            <a:spLocks noGrp="1" noRot="1" noChangeAspect="1"/>
          </p:cNvSpPr>
          <p:nvPr>
            <p:ph type="sldImg"/>
          </p:nvPr>
        </p:nvSpPr>
        <p:spPr/>
      </p:sp>
    </p:spTree>
    <p:extLst>
      <p:ext uri="{BB962C8B-B14F-4D97-AF65-F5344CB8AC3E}">
        <p14:creationId xmlns:p14="http://schemas.microsoft.com/office/powerpoint/2010/main" val="170918970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111</a:t>
            </a:fld>
            <a:endParaRPr lang="ja-JP" altLang="en-US" dirty="0"/>
          </a:p>
        </p:txBody>
      </p:sp>
      <p:sp>
        <p:nvSpPr>
          <p:cNvPr id="7" name="スライド イメージ プレースホルダー 6">
            <a:extLst>
              <a:ext uri="{FF2B5EF4-FFF2-40B4-BE49-F238E27FC236}">
                <a16:creationId xmlns:a16="http://schemas.microsoft.com/office/drawing/2014/main" id="{C7E672CB-AD37-094A-59A1-712A840183EC}"/>
              </a:ext>
            </a:extLst>
          </p:cNvPr>
          <p:cNvSpPr>
            <a:spLocks noGrp="1" noRot="1" noChangeAspect="1"/>
          </p:cNvSpPr>
          <p:nvPr>
            <p:ph type="sldImg"/>
          </p:nvPr>
        </p:nvSpPr>
        <p:spPr/>
      </p:sp>
    </p:spTree>
    <p:extLst>
      <p:ext uri="{BB962C8B-B14F-4D97-AF65-F5344CB8AC3E}">
        <p14:creationId xmlns:p14="http://schemas.microsoft.com/office/powerpoint/2010/main" val="3553656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112</a:t>
            </a:fld>
            <a:endParaRPr lang="ja-JP" altLang="en-US" dirty="0"/>
          </a:p>
        </p:txBody>
      </p:sp>
      <p:sp>
        <p:nvSpPr>
          <p:cNvPr id="7" name="スライド イメージ プレースホルダー 6">
            <a:extLst>
              <a:ext uri="{FF2B5EF4-FFF2-40B4-BE49-F238E27FC236}">
                <a16:creationId xmlns:a16="http://schemas.microsoft.com/office/drawing/2014/main" id="{9C5EFCD4-DBD3-64C8-5189-4CF6DD9DB3DE}"/>
              </a:ext>
            </a:extLst>
          </p:cNvPr>
          <p:cNvSpPr>
            <a:spLocks noGrp="1" noRot="1" noChangeAspect="1"/>
          </p:cNvSpPr>
          <p:nvPr>
            <p:ph type="sldImg"/>
          </p:nvPr>
        </p:nvSpPr>
        <p:spPr/>
      </p:sp>
    </p:spTree>
    <p:extLst>
      <p:ext uri="{BB962C8B-B14F-4D97-AF65-F5344CB8AC3E}">
        <p14:creationId xmlns:p14="http://schemas.microsoft.com/office/powerpoint/2010/main" val="5327444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113</a:t>
            </a:fld>
            <a:endParaRPr lang="ja-JP" altLang="en-US" dirty="0"/>
          </a:p>
        </p:txBody>
      </p:sp>
      <p:sp>
        <p:nvSpPr>
          <p:cNvPr id="7" name="スライド イメージ プレースホルダー 6">
            <a:extLst>
              <a:ext uri="{FF2B5EF4-FFF2-40B4-BE49-F238E27FC236}">
                <a16:creationId xmlns:a16="http://schemas.microsoft.com/office/drawing/2014/main" id="{58ACFC55-56E8-8712-5C2C-F6070F7C434E}"/>
              </a:ext>
            </a:extLst>
          </p:cNvPr>
          <p:cNvSpPr>
            <a:spLocks noGrp="1" noRot="1" noChangeAspect="1"/>
          </p:cNvSpPr>
          <p:nvPr>
            <p:ph type="sldImg"/>
          </p:nvPr>
        </p:nvSpPr>
        <p:spPr/>
      </p:sp>
    </p:spTree>
    <p:extLst>
      <p:ext uri="{BB962C8B-B14F-4D97-AF65-F5344CB8AC3E}">
        <p14:creationId xmlns:p14="http://schemas.microsoft.com/office/powerpoint/2010/main" val="153796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114</a:t>
            </a:fld>
            <a:endParaRPr lang="ja-JP" altLang="en-US" dirty="0"/>
          </a:p>
        </p:txBody>
      </p:sp>
      <p:sp>
        <p:nvSpPr>
          <p:cNvPr id="7" name="スライド イメージ プレースホルダー 6">
            <a:extLst>
              <a:ext uri="{FF2B5EF4-FFF2-40B4-BE49-F238E27FC236}">
                <a16:creationId xmlns:a16="http://schemas.microsoft.com/office/drawing/2014/main" id="{6E455258-ECBE-E0A8-BD26-4AD59ED2474D}"/>
              </a:ext>
            </a:extLst>
          </p:cNvPr>
          <p:cNvSpPr>
            <a:spLocks noGrp="1" noRot="1" noChangeAspect="1"/>
          </p:cNvSpPr>
          <p:nvPr>
            <p:ph type="sldImg"/>
          </p:nvPr>
        </p:nvSpPr>
        <p:spPr/>
      </p:sp>
    </p:spTree>
    <p:extLst>
      <p:ext uri="{BB962C8B-B14F-4D97-AF65-F5344CB8AC3E}">
        <p14:creationId xmlns:p14="http://schemas.microsoft.com/office/powerpoint/2010/main" val="41653779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115</a:t>
            </a:fld>
            <a:endParaRPr lang="ja-JP" altLang="en-US" dirty="0"/>
          </a:p>
        </p:txBody>
      </p:sp>
      <p:sp>
        <p:nvSpPr>
          <p:cNvPr id="7" name="スライド イメージ プレースホルダー 6">
            <a:extLst>
              <a:ext uri="{FF2B5EF4-FFF2-40B4-BE49-F238E27FC236}">
                <a16:creationId xmlns:a16="http://schemas.microsoft.com/office/drawing/2014/main" id="{5B7B5CBD-AC54-EB3E-B89C-357D0F567929}"/>
              </a:ext>
            </a:extLst>
          </p:cNvPr>
          <p:cNvSpPr>
            <a:spLocks noGrp="1" noRot="1" noChangeAspect="1"/>
          </p:cNvSpPr>
          <p:nvPr>
            <p:ph type="sldImg"/>
          </p:nvPr>
        </p:nvSpPr>
        <p:spPr/>
      </p:sp>
    </p:spTree>
    <p:extLst>
      <p:ext uri="{BB962C8B-B14F-4D97-AF65-F5344CB8AC3E}">
        <p14:creationId xmlns:p14="http://schemas.microsoft.com/office/powerpoint/2010/main" val="37214898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116</a:t>
            </a:fld>
            <a:endParaRPr lang="ja-JP" altLang="en-US" dirty="0"/>
          </a:p>
        </p:txBody>
      </p:sp>
      <p:sp>
        <p:nvSpPr>
          <p:cNvPr id="7" name="スライド イメージ プレースホルダー 6">
            <a:extLst>
              <a:ext uri="{FF2B5EF4-FFF2-40B4-BE49-F238E27FC236}">
                <a16:creationId xmlns:a16="http://schemas.microsoft.com/office/drawing/2014/main" id="{584D10E2-A97E-8229-4635-A2FB41B83A0C}"/>
              </a:ext>
            </a:extLst>
          </p:cNvPr>
          <p:cNvSpPr>
            <a:spLocks noGrp="1" noRot="1" noChangeAspect="1"/>
          </p:cNvSpPr>
          <p:nvPr>
            <p:ph type="sldImg"/>
          </p:nvPr>
        </p:nvSpPr>
        <p:spPr/>
      </p:sp>
    </p:spTree>
    <p:extLst>
      <p:ext uri="{BB962C8B-B14F-4D97-AF65-F5344CB8AC3E}">
        <p14:creationId xmlns:p14="http://schemas.microsoft.com/office/powerpoint/2010/main" val="35498823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117</a:t>
            </a:fld>
            <a:endParaRPr lang="ja-JP" altLang="en-US" dirty="0"/>
          </a:p>
        </p:txBody>
      </p:sp>
      <p:sp>
        <p:nvSpPr>
          <p:cNvPr id="7" name="スライド イメージ プレースホルダー 6">
            <a:extLst>
              <a:ext uri="{FF2B5EF4-FFF2-40B4-BE49-F238E27FC236}">
                <a16:creationId xmlns:a16="http://schemas.microsoft.com/office/drawing/2014/main" id="{6E3496B0-B597-AC94-FF15-75DC54DD2845}"/>
              </a:ext>
            </a:extLst>
          </p:cNvPr>
          <p:cNvSpPr>
            <a:spLocks noGrp="1" noRot="1" noChangeAspect="1"/>
          </p:cNvSpPr>
          <p:nvPr>
            <p:ph type="sldImg"/>
          </p:nvPr>
        </p:nvSpPr>
        <p:spPr/>
      </p:sp>
    </p:spTree>
    <p:extLst>
      <p:ext uri="{BB962C8B-B14F-4D97-AF65-F5344CB8AC3E}">
        <p14:creationId xmlns:p14="http://schemas.microsoft.com/office/powerpoint/2010/main" val="28118115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118</a:t>
            </a:fld>
            <a:endParaRPr lang="ja-JP" altLang="en-US" dirty="0"/>
          </a:p>
        </p:txBody>
      </p:sp>
      <p:sp>
        <p:nvSpPr>
          <p:cNvPr id="7" name="スライド イメージ プレースホルダー 6">
            <a:extLst>
              <a:ext uri="{FF2B5EF4-FFF2-40B4-BE49-F238E27FC236}">
                <a16:creationId xmlns:a16="http://schemas.microsoft.com/office/drawing/2014/main" id="{C187F35A-AE8B-19FA-CFA1-E74CD3BB4067}"/>
              </a:ext>
            </a:extLst>
          </p:cNvPr>
          <p:cNvSpPr>
            <a:spLocks noGrp="1" noRot="1" noChangeAspect="1"/>
          </p:cNvSpPr>
          <p:nvPr>
            <p:ph type="sldImg"/>
          </p:nvPr>
        </p:nvSpPr>
        <p:spPr/>
      </p:sp>
    </p:spTree>
    <p:extLst>
      <p:ext uri="{BB962C8B-B14F-4D97-AF65-F5344CB8AC3E}">
        <p14:creationId xmlns:p14="http://schemas.microsoft.com/office/powerpoint/2010/main" val="38555397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119</a:t>
            </a:fld>
            <a:endParaRPr lang="ja-JP" altLang="en-US" dirty="0"/>
          </a:p>
        </p:txBody>
      </p:sp>
      <p:sp>
        <p:nvSpPr>
          <p:cNvPr id="7" name="スライド イメージ プレースホルダー 6">
            <a:extLst>
              <a:ext uri="{FF2B5EF4-FFF2-40B4-BE49-F238E27FC236}">
                <a16:creationId xmlns:a16="http://schemas.microsoft.com/office/drawing/2014/main" id="{438FA989-B4C7-E4AF-DF45-A02CC8498B94}"/>
              </a:ext>
            </a:extLst>
          </p:cNvPr>
          <p:cNvSpPr>
            <a:spLocks noGrp="1" noRot="1" noChangeAspect="1"/>
          </p:cNvSpPr>
          <p:nvPr>
            <p:ph type="sldImg"/>
          </p:nvPr>
        </p:nvSpPr>
        <p:spPr/>
      </p:sp>
    </p:spTree>
    <p:extLst>
      <p:ext uri="{BB962C8B-B14F-4D97-AF65-F5344CB8AC3E}">
        <p14:creationId xmlns:p14="http://schemas.microsoft.com/office/powerpoint/2010/main" val="3754668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05AD9670-7FFD-0A6C-4D4F-2247269CEEB1}"/>
              </a:ext>
            </a:extLst>
          </p:cNvPr>
          <p:cNvSpPr>
            <a:spLocks noGrp="1" noRot="1" noChangeAspect="1"/>
          </p:cNvSpPr>
          <p:nvPr>
            <p:ph type="sldImg"/>
          </p:nvPr>
        </p:nvSpPr>
        <p:spPr/>
      </p:sp>
    </p:spTree>
    <p:extLst>
      <p:ext uri="{BB962C8B-B14F-4D97-AF65-F5344CB8AC3E}">
        <p14:creationId xmlns:p14="http://schemas.microsoft.com/office/powerpoint/2010/main" val="5348031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120</a:t>
            </a:fld>
            <a:endParaRPr lang="ja-JP" altLang="en-US" dirty="0"/>
          </a:p>
        </p:txBody>
      </p:sp>
      <p:sp>
        <p:nvSpPr>
          <p:cNvPr id="7" name="スライド イメージ プレースホルダー 6">
            <a:extLst>
              <a:ext uri="{FF2B5EF4-FFF2-40B4-BE49-F238E27FC236}">
                <a16:creationId xmlns:a16="http://schemas.microsoft.com/office/drawing/2014/main" id="{56D7114B-B4B5-FA2E-0C77-3AED280B91B5}"/>
              </a:ext>
            </a:extLst>
          </p:cNvPr>
          <p:cNvSpPr>
            <a:spLocks noGrp="1" noRot="1" noChangeAspect="1"/>
          </p:cNvSpPr>
          <p:nvPr>
            <p:ph type="sldImg"/>
          </p:nvPr>
        </p:nvSpPr>
        <p:spPr/>
      </p:sp>
    </p:spTree>
    <p:extLst>
      <p:ext uri="{BB962C8B-B14F-4D97-AF65-F5344CB8AC3E}">
        <p14:creationId xmlns:p14="http://schemas.microsoft.com/office/powerpoint/2010/main" val="2060103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121</a:t>
            </a:fld>
            <a:endParaRPr lang="ja-JP" altLang="en-US" dirty="0"/>
          </a:p>
        </p:txBody>
      </p:sp>
      <p:sp>
        <p:nvSpPr>
          <p:cNvPr id="7" name="スライド イメージ プレースホルダー 6">
            <a:extLst>
              <a:ext uri="{FF2B5EF4-FFF2-40B4-BE49-F238E27FC236}">
                <a16:creationId xmlns:a16="http://schemas.microsoft.com/office/drawing/2014/main" id="{C0764DBA-07A5-5652-56F8-358F670600F0}"/>
              </a:ext>
            </a:extLst>
          </p:cNvPr>
          <p:cNvSpPr>
            <a:spLocks noGrp="1" noRot="1" noChangeAspect="1"/>
          </p:cNvSpPr>
          <p:nvPr>
            <p:ph type="sldImg"/>
          </p:nvPr>
        </p:nvSpPr>
        <p:spPr/>
      </p:sp>
    </p:spTree>
    <p:extLst>
      <p:ext uri="{BB962C8B-B14F-4D97-AF65-F5344CB8AC3E}">
        <p14:creationId xmlns:p14="http://schemas.microsoft.com/office/powerpoint/2010/main" val="36816656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122</a:t>
            </a:fld>
            <a:endParaRPr lang="ja-JP" altLang="en-US" dirty="0"/>
          </a:p>
        </p:txBody>
      </p:sp>
      <p:sp>
        <p:nvSpPr>
          <p:cNvPr id="7" name="スライド イメージ プレースホルダー 6">
            <a:extLst>
              <a:ext uri="{FF2B5EF4-FFF2-40B4-BE49-F238E27FC236}">
                <a16:creationId xmlns:a16="http://schemas.microsoft.com/office/drawing/2014/main" id="{77BAD357-EC0C-F0E2-AD52-D33F8A022D2A}"/>
              </a:ext>
            </a:extLst>
          </p:cNvPr>
          <p:cNvSpPr>
            <a:spLocks noGrp="1" noRot="1" noChangeAspect="1"/>
          </p:cNvSpPr>
          <p:nvPr>
            <p:ph type="sldImg"/>
          </p:nvPr>
        </p:nvSpPr>
        <p:spPr/>
      </p:sp>
    </p:spTree>
    <p:extLst>
      <p:ext uri="{BB962C8B-B14F-4D97-AF65-F5344CB8AC3E}">
        <p14:creationId xmlns:p14="http://schemas.microsoft.com/office/powerpoint/2010/main" val="4907916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123</a:t>
            </a:fld>
            <a:endParaRPr lang="ja-JP" altLang="en-US" dirty="0"/>
          </a:p>
        </p:txBody>
      </p:sp>
      <p:sp>
        <p:nvSpPr>
          <p:cNvPr id="7" name="スライド イメージ プレースホルダー 6">
            <a:extLst>
              <a:ext uri="{FF2B5EF4-FFF2-40B4-BE49-F238E27FC236}">
                <a16:creationId xmlns:a16="http://schemas.microsoft.com/office/drawing/2014/main" id="{4D175626-894C-4948-F24B-590AE33ED3DC}"/>
              </a:ext>
            </a:extLst>
          </p:cNvPr>
          <p:cNvSpPr>
            <a:spLocks noGrp="1" noRot="1" noChangeAspect="1"/>
          </p:cNvSpPr>
          <p:nvPr>
            <p:ph type="sldImg"/>
          </p:nvPr>
        </p:nvSpPr>
        <p:spPr/>
      </p:sp>
    </p:spTree>
    <p:extLst>
      <p:ext uri="{BB962C8B-B14F-4D97-AF65-F5344CB8AC3E}">
        <p14:creationId xmlns:p14="http://schemas.microsoft.com/office/powerpoint/2010/main" val="3898636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124</a:t>
            </a:fld>
            <a:endParaRPr lang="ja-JP" altLang="en-US" dirty="0"/>
          </a:p>
        </p:txBody>
      </p:sp>
      <p:sp>
        <p:nvSpPr>
          <p:cNvPr id="7" name="スライド イメージ プレースホルダー 6">
            <a:extLst>
              <a:ext uri="{FF2B5EF4-FFF2-40B4-BE49-F238E27FC236}">
                <a16:creationId xmlns:a16="http://schemas.microsoft.com/office/drawing/2014/main" id="{58E17E0F-915A-C67C-4464-CE226D895625}"/>
              </a:ext>
            </a:extLst>
          </p:cNvPr>
          <p:cNvSpPr>
            <a:spLocks noGrp="1" noRot="1" noChangeAspect="1"/>
          </p:cNvSpPr>
          <p:nvPr>
            <p:ph type="sldImg"/>
          </p:nvPr>
        </p:nvSpPr>
        <p:spPr/>
      </p:sp>
    </p:spTree>
    <p:extLst>
      <p:ext uri="{BB962C8B-B14F-4D97-AF65-F5344CB8AC3E}">
        <p14:creationId xmlns:p14="http://schemas.microsoft.com/office/powerpoint/2010/main" val="91363058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125</a:t>
            </a:fld>
            <a:endParaRPr lang="ja-JP" altLang="en-US" dirty="0"/>
          </a:p>
        </p:txBody>
      </p:sp>
      <p:sp>
        <p:nvSpPr>
          <p:cNvPr id="7" name="スライド イメージ プレースホルダー 6">
            <a:extLst>
              <a:ext uri="{FF2B5EF4-FFF2-40B4-BE49-F238E27FC236}">
                <a16:creationId xmlns:a16="http://schemas.microsoft.com/office/drawing/2014/main" id="{5BAEE659-A602-E5D6-E7B1-D5C9CAB2F937}"/>
              </a:ext>
            </a:extLst>
          </p:cNvPr>
          <p:cNvSpPr>
            <a:spLocks noGrp="1" noRot="1" noChangeAspect="1"/>
          </p:cNvSpPr>
          <p:nvPr>
            <p:ph type="sldImg"/>
          </p:nvPr>
        </p:nvSpPr>
        <p:spPr/>
      </p:sp>
    </p:spTree>
    <p:extLst>
      <p:ext uri="{BB962C8B-B14F-4D97-AF65-F5344CB8AC3E}">
        <p14:creationId xmlns:p14="http://schemas.microsoft.com/office/powerpoint/2010/main" val="87782030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126</a:t>
            </a:fld>
            <a:endParaRPr lang="ja-JP" altLang="en-US" dirty="0"/>
          </a:p>
        </p:txBody>
      </p:sp>
      <p:sp>
        <p:nvSpPr>
          <p:cNvPr id="7" name="スライド イメージ プレースホルダー 6">
            <a:extLst>
              <a:ext uri="{FF2B5EF4-FFF2-40B4-BE49-F238E27FC236}">
                <a16:creationId xmlns:a16="http://schemas.microsoft.com/office/drawing/2014/main" id="{BDB5D7DF-D955-151E-FB24-CFC1D0D2F2CD}"/>
              </a:ext>
            </a:extLst>
          </p:cNvPr>
          <p:cNvSpPr>
            <a:spLocks noGrp="1" noRot="1" noChangeAspect="1"/>
          </p:cNvSpPr>
          <p:nvPr>
            <p:ph type="sldImg"/>
          </p:nvPr>
        </p:nvSpPr>
        <p:spPr/>
      </p:sp>
    </p:spTree>
    <p:extLst>
      <p:ext uri="{BB962C8B-B14F-4D97-AF65-F5344CB8AC3E}">
        <p14:creationId xmlns:p14="http://schemas.microsoft.com/office/powerpoint/2010/main" val="8077932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127</a:t>
            </a:fld>
            <a:endParaRPr lang="ja-JP" altLang="en-US" dirty="0"/>
          </a:p>
        </p:txBody>
      </p:sp>
      <p:sp>
        <p:nvSpPr>
          <p:cNvPr id="7" name="スライド イメージ プレースホルダー 6">
            <a:extLst>
              <a:ext uri="{FF2B5EF4-FFF2-40B4-BE49-F238E27FC236}">
                <a16:creationId xmlns:a16="http://schemas.microsoft.com/office/drawing/2014/main" id="{43DF5601-1F35-9457-1811-CE932BD81350}"/>
              </a:ext>
            </a:extLst>
          </p:cNvPr>
          <p:cNvSpPr>
            <a:spLocks noGrp="1" noRot="1" noChangeAspect="1"/>
          </p:cNvSpPr>
          <p:nvPr>
            <p:ph type="sldImg"/>
          </p:nvPr>
        </p:nvSpPr>
        <p:spPr/>
      </p:sp>
    </p:spTree>
    <p:extLst>
      <p:ext uri="{BB962C8B-B14F-4D97-AF65-F5344CB8AC3E}">
        <p14:creationId xmlns:p14="http://schemas.microsoft.com/office/powerpoint/2010/main" val="82554993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128</a:t>
            </a:fld>
            <a:endParaRPr lang="ja-JP" altLang="en-US" dirty="0"/>
          </a:p>
        </p:txBody>
      </p:sp>
      <p:sp>
        <p:nvSpPr>
          <p:cNvPr id="7" name="スライド イメージ プレースホルダー 6">
            <a:extLst>
              <a:ext uri="{FF2B5EF4-FFF2-40B4-BE49-F238E27FC236}">
                <a16:creationId xmlns:a16="http://schemas.microsoft.com/office/drawing/2014/main" id="{5071FF94-2716-9853-D2AC-228EC98E7621}"/>
              </a:ext>
            </a:extLst>
          </p:cNvPr>
          <p:cNvSpPr>
            <a:spLocks noGrp="1" noRot="1" noChangeAspect="1"/>
          </p:cNvSpPr>
          <p:nvPr>
            <p:ph type="sldImg"/>
          </p:nvPr>
        </p:nvSpPr>
        <p:spPr/>
      </p:sp>
    </p:spTree>
    <p:extLst>
      <p:ext uri="{BB962C8B-B14F-4D97-AF65-F5344CB8AC3E}">
        <p14:creationId xmlns:p14="http://schemas.microsoft.com/office/powerpoint/2010/main" val="37926130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129</a:t>
            </a:fld>
            <a:endParaRPr lang="ja-JP" altLang="en-US" dirty="0"/>
          </a:p>
        </p:txBody>
      </p:sp>
      <p:sp>
        <p:nvSpPr>
          <p:cNvPr id="7" name="スライド イメージ プレースホルダー 6">
            <a:extLst>
              <a:ext uri="{FF2B5EF4-FFF2-40B4-BE49-F238E27FC236}">
                <a16:creationId xmlns:a16="http://schemas.microsoft.com/office/drawing/2014/main" id="{11FC03B3-8094-871B-5032-17D61FC6F48E}"/>
              </a:ext>
            </a:extLst>
          </p:cNvPr>
          <p:cNvSpPr>
            <a:spLocks noGrp="1" noRot="1" noChangeAspect="1"/>
          </p:cNvSpPr>
          <p:nvPr>
            <p:ph type="sldImg"/>
          </p:nvPr>
        </p:nvSpPr>
        <p:spPr/>
      </p:sp>
    </p:spTree>
    <p:extLst>
      <p:ext uri="{BB962C8B-B14F-4D97-AF65-F5344CB8AC3E}">
        <p14:creationId xmlns:p14="http://schemas.microsoft.com/office/powerpoint/2010/main" val="432689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F1A68BCC-5328-496E-78A0-DD00BACAA9C3}"/>
              </a:ext>
            </a:extLst>
          </p:cNvPr>
          <p:cNvSpPr>
            <a:spLocks noGrp="1" noRot="1" noChangeAspect="1"/>
          </p:cNvSpPr>
          <p:nvPr>
            <p:ph type="sldImg"/>
          </p:nvPr>
        </p:nvSpPr>
        <p:spPr/>
      </p:sp>
    </p:spTree>
    <p:extLst>
      <p:ext uri="{BB962C8B-B14F-4D97-AF65-F5344CB8AC3E}">
        <p14:creationId xmlns:p14="http://schemas.microsoft.com/office/powerpoint/2010/main" val="23477216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130</a:t>
            </a:fld>
            <a:endParaRPr lang="ja-JP" altLang="en-US" dirty="0"/>
          </a:p>
        </p:txBody>
      </p:sp>
      <p:sp>
        <p:nvSpPr>
          <p:cNvPr id="7" name="スライド イメージ プレースホルダー 6">
            <a:extLst>
              <a:ext uri="{FF2B5EF4-FFF2-40B4-BE49-F238E27FC236}">
                <a16:creationId xmlns:a16="http://schemas.microsoft.com/office/drawing/2014/main" id="{E82942D2-EAA7-654B-C662-57554E7000B6}"/>
              </a:ext>
            </a:extLst>
          </p:cNvPr>
          <p:cNvSpPr>
            <a:spLocks noGrp="1" noRot="1" noChangeAspect="1"/>
          </p:cNvSpPr>
          <p:nvPr>
            <p:ph type="sldImg"/>
          </p:nvPr>
        </p:nvSpPr>
        <p:spPr/>
      </p:sp>
    </p:spTree>
    <p:extLst>
      <p:ext uri="{BB962C8B-B14F-4D97-AF65-F5344CB8AC3E}">
        <p14:creationId xmlns:p14="http://schemas.microsoft.com/office/powerpoint/2010/main" val="42947460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131</a:t>
            </a:fld>
            <a:endParaRPr lang="ja-JP" altLang="en-US" dirty="0"/>
          </a:p>
        </p:txBody>
      </p:sp>
      <p:sp>
        <p:nvSpPr>
          <p:cNvPr id="7" name="スライド イメージ プレースホルダー 6">
            <a:extLst>
              <a:ext uri="{FF2B5EF4-FFF2-40B4-BE49-F238E27FC236}">
                <a16:creationId xmlns:a16="http://schemas.microsoft.com/office/drawing/2014/main" id="{EE6B97A0-4DD5-CE0A-0D9B-0FD587CD5120}"/>
              </a:ext>
            </a:extLst>
          </p:cNvPr>
          <p:cNvSpPr>
            <a:spLocks noGrp="1" noRot="1" noChangeAspect="1"/>
          </p:cNvSpPr>
          <p:nvPr>
            <p:ph type="sldImg"/>
          </p:nvPr>
        </p:nvSpPr>
        <p:spPr/>
      </p:sp>
    </p:spTree>
    <p:extLst>
      <p:ext uri="{BB962C8B-B14F-4D97-AF65-F5344CB8AC3E}">
        <p14:creationId xmlns:p14="http://schemas.microsoft.com/office/powerpoint/2010/main" val="17789406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132</a:t>
            </a:fld>
            <a:endParaRPr lang="ja-JP" altLang="en-US" dirty="0"/>
          </a:p>
        </p:txBody>
      </p:sp>
      <p:sp>
        <p:nvSpPr>
          <p:cNvPr id="7" name="スライド イメージ プレースホルダー 6">
            <a:extLst>
              <a:ext uri="{FF2B5EF4-FFF2-40B4-BE49-F238E27FC236}">
                <a16:creationId xmlns:a16="http://schemas.microsoft.com/office/drawing/2014/main" id="{25730403-C096-53BD-E210-7715D2A4FACD}"/>
              </a:ext>
            </a:extLst>
          </p:cNvPr>
          <p:cNvSpPr>
            <a:spLocks noGrp="1" noRot="1" noChangeAspect="1"/>
          </p:cNvSpPr>
          <p:nvPr>
            <p:ph type="sldImg"/>
          </p:nvPr>
        </p:nvSpPr>
        <p:spPr/>
      </p:sp>
    </p:spTree>
    <p:extLst>
      <p:ext uri="{BB962C8B-B14F-4D97-AF65-F5344CB8AC3E}">
        <p14:creationId xmlns:p14="http://schemas.microsoft.com/office/powerpoint/2010/main" val="25479555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133</a:t>
            </a:fld>
            <a:endParaRPr lang="ja-JP" altLang="en-US" dirty="0"/>
          </a:p>
        </p:txBody>
      </p:sp>
      <p:sp>
        <p:nvSpPr>
          <p:cNvPr id="7" name="スライド イメージ プレースホルダー 6">
            <a:extLst>
              <a:ext uri="{FF2B5EF4-FFF2-40B4-BE49-F238E27FC236}">
                <a16:creationId xmlns:a16="http://schemas.microsoft.com/office/drawing/2014/main" id="{9B95A67A-E8C1-3097-C920-426F0812AAAF}"/>
              </a:ext>
            </a:extLst>
          </p:cNvPr>
          <p:cNvSpPr>
            <a:spLocks noGrp="1" noRot="1" noChangeAspect="1"/>
          </p:cNvSpPr>
          <p:nvPr>
            <p:ph type="sldImg"/>
          </p:nvPr>
        </p:nvSpPr>
        <p:spPr/>
      </p:sp>
    </p:spTree>
    <p:extLst>
      <p:ext uri="{BB962C8B-B14F-4D97-AF65-F5344CB8AC3E}">
        <p14:creationId xmlns:p14="http://schemas.microsoft.com/office/powerpoint/2010/main" val="23151902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134</a:t>
            </a:fld>
            <a:endParaRPr lang="ja-JP" altLang="en-US" dirty="0"/>
          </a:p>
        </p:txBody>
      </p:sp>
      <p:sp>
        <p:nvSpPr>
          <p:cNvPr id="7" name="スライド イメージ プレースホルダー 6">
            <a:extLst>
              <a:ext uri="{FF2B5EF4-FFF2-40B4-BE49-F238E27FC236}">
                <a16:creationId xmlns:a16="http://schemas.microsoft.com/office/drawing/2014/main" id="{ED08AC6E-DCAE-894A-43D0-5292BAA062F7}"/>
              </a:ext>
            </a:extLst>
          </p:cNvPr>
          <p:cNvSpPr>
            <a:spLocks noGrp="1" noRot="1" noChangeAspect="1"/>
          </p:cNvSpPr>
          <p:nvPr>
            <p:ph type="sldImg"/>
          </p:nvPr>
        </p:nvSpPr>
        <p:spPr/>
      </p:sp>
    </p:spTree>
    <p:extLst>
      <p:ext uri="{BB962C8B-B14F-4D97-AF65-F5344CB8AC3E}">
        <p14:creationId xmlns:p14="http://schemas.microsoft.com/office/powerpoint/2010/main" val="157185071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135</a:t>
            </a:fld>
            <a:endParaRPr lang="ja-JP" altLang="en-US" dirty="0"/>
          </a:p>
        </p:txBody>
      </p:sp>
      <p:sp>
        <p:nvSpPr>
          <p:cNvPr id="7" name="スライド イメージ プレースホルダー 6">
            <a:extLst>
              <a:ext uri="{FF2B5EF4-FFF2-40B4-BE49-F238E27FC236}">
                <a16:creationId xmlns:a16="http://schemas.microsoft.com/office/drawing/2014/main" id="{F21FCDF1-3D3C-84F4-3DE0-95B82FA7C956}"/>
              </a:ext>
            </a:extLst>
          </p:cNvPr>
          <p:cNvSpPr>
            <a:spLocks noGrp="1" noRot="1" noChangeAspect="1"/>
          </p:cNvSpPr>
          <p:nvPr>
            <p:ph type="sldImg"/>
          </p:nvPr>
        </p:nvSpPr>
        <p:spPr/>
      </p:sp>
    </p:spTree>
    <p:extLst>
      <p:ext uri="{BB962C8B-B14F-4D97-AF65-F5344CB8AC3E}">
        <p14:creationId xmlns:p14="http://schemas.microsoft.com/office/powerpoint/2010/main" val="287136630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136</a:t>
            </a:fld>
            <a:endParaRPr lang="ja-JP" altLang="en-US" dirty="0"/>
          </a:p>
        </p:txBody>
      </p:sp>
      <p:sp>
        <p:nvSpPr>
          <p:cNvPr id="7" name="スライド イメージ プレースホルダー 6">
            <a:extLst>
              <a:ext uri="{FF2B5EF4-FFF2-40B4-BE49-F238E27FC236}">
                <a16:creationId xmlns:a16="http://schemas.microsoft.com/office/drawing/2014/main" id="{EF2A8726-F1A2-B850-16DD-F8672BD8963B}"/>
              </a:ext>
            </a:extLst>
          </p:cNvPr>
          <p:cNvSpPr>
            <a:spLocks noGrp="1" noRot="1" noChangeAspect="1"/>
          </p:cNvSpPr>
          <p:nvPr>
            <p:ph type="sldImg"/>
          </p:nvPr>
        </p:nvSpPr>
        <p:spPr/>
      </p:sp>
    </p:spTree>
    <p:extLst>
      <p:ext uri="{BB962C8B-B14F-4D97-AF65-F5344CB8AC3E}">
        <p14:creationId xmlns:p14="http://schemas.microsoft.com/office/powerpoint/2010/main" val="156173613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137</a:t>
            </a:fld>
            <a:endParaRPr lang="ja-JP" altLang="en-US" dirty="0"/>
          </a:p>
        </p:txBody>
      </p:sp>
      <p:sp>
        <p:nvSpPr>
          <p:cNvPr id="7" name="スライド イメージ プレースホルダー 6">
            <a:extLst>
              <a:ext uri="{FF2B5EF4-FFF2-40B4-BE49-F238E27FC236}">
                <a16:creationId xmlns:a16="http://schemas.microsoft.com/office/drawing/2014/main" id="{0C8E3926-7F0F-3B36-525E-E8C5C809D46A}"/>
              </a:ext>
            </a:extLst>
          </p:cNvPr>
          <p:cNvSpPr>
            <a:spLocks noGrp="1" noRot="1" noChangeAspect="1"/>
          </p:cNvSpPr>
          <p:nvPr>
            <p:ph type="sldImg"/>
          </p:nvPr>
        </p:nvSpPr>
        <p:spPr/>
      </p:sp>
    </p:spTree>
    <p:extLst>
      <p:ext uri="{BB962C8B-B14F-4D97-AF65-F5344CB8AC3E}">
        <p14:creationId xmlns:p14="http://schemas.microsoft.com/office/powerpoint/2010/main" val="202736018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138</a:t>
            </a:fld>
            <a:endParaRPr lang="ja-JP" altLang="en-US" dirty="0"/>
          </a:p>
        </p:txBody>
      </p:sp>
      <p:sp>
        <p:nvSpPr>
          <p:cNvPr id="7" name="スライド イメージ プレースホルダー 6">
            <a:extLst>
              <a:ext uri="{FF2B5EF4-FFF2-40B4-BE49-F238E27FC236}">
                <a16:creationId xmlns:a16="http://schemas.microsoft.com/office/drawing/2014/main" id="{215C5D61-7B84-CD9E-8360-2F200805FECB}"/>
              </a:ext>
            </a:extLst>
          </p:cNvPr>
          <p:cNvSpPr>
            <a:spLocks noGrp="1" noRot="1" noChangeAspect="1"/>
          </p:cNvSpPr>
          <p:nvPr>
            <p:ph type="sldImg"/>
          </p:nvPr>
        </p:nvSpPr>
        <p:spPr/>
      </p:sp>
    </p:spTree>
    <p:extLst>
      <p:ext uri="{BB962C8B-B14F-4D97-AF65-F5344CB8AC3E}">
        <p14:creationId xmlns:p14="http://schemas.microsoft.com/office/powerpoint/2010/main" val="41203153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139</a:t>
            </a:fld>
            <a:endParaRPr lang="ja-JP" altLang="en-US" dirty="0"/>
          </a:p>
        </p:txBody>
      </p:sp>
      <p:sp>
        <p:nvSpPr>
          <p:cNvPr id="7" name="スライド イメージ プレースホルダー 6">
            <a:extLst>
              <a:ext uri="{FF2B5EF4-FFF2-40B4-BE49-F238E27FC236}">
                <a16:creationId xmlns:a16="http://schemas.microsoft.com/office/drawing/2014/main" id="{096CB551-4B37-8034-158F-6976DD4886DC}"/>
              </a:ext>
            </a:extLst>
          </p:cNvPr>
          <p:cNvSpPr>
            <a:spLocks noGrp="1" noRot="1" noChangeAspect="1"/>
          </p:cNvSpPr>
          <p:nvPr>
            <p:ph type="sldImg"/>
          </p:nvPr>
        </p:nvSpPr>
        <p:spPr/>
      </p:sp>
    </p:spTree>
    <p:extLst>
      <p:ext uri="{BB962C8B-B14F-4D97-AF65-F5344CB8AC3E}">
        <p14:creationId xmlns:p14="http://schemas.microsoft.com/office/powerpoint/2010/main" val="2289851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7B43FC62-C456-1EA8-EEF8-C83379704677}"/>
              </a:ext>
            </a:extLst>
          </p:cNvPr>
          <p:cNvSpPr>
            <a:spLocks noGrp="1" noRot="1" noChangeAspect="1"/>
          </p:cNvSpPr>
          <p:nvPr>
            <p:ph type="sldImg"/>
          </p:nvPr>
        </p:nvSpPr>
        <p:spPr/>
      </p:sp>
    </p:spTree>
    <p:extLst>
      <p:ext uri="{BB962C8B-B14F-4D97-AF65-F5344CB8AC3E}">
        <p14:creationId xmlns:p14="http://schemas.microsoft.com/office/powerpoint/2010/main" val="42716847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140</a:t>
            </a:fld>
            <a:endParaRPr lang="ja-JP" altLang="en-US" dirty="0"/>
          </a:p>
        </p:txBody>
      </p:sp>
      <p:sp>
        <p:nvSpPr>
          <p:cNvPr id="7" name="スライド イメージ プレースホルダー 6">
            <a:extLst>
              <a:ext uri="{FF2B5EF4-FFF2-40B4-BE49-F238E27FC236}">
                <a16:creationId xmlns:a16="http://schemas.microsoft.com/office/drawing/2014/main" id="{6D26B10C-1F26-E6FC-C760-2D1D20B5379C}"/>
              </a:ext>
            </a:extLst>
          </p:cNvPr>
          <p:cNvSpPr>
            <a:spLocks noGrp="1" noRot="1" noChangeAspect="1"/>
          </p:cNvSpPr>
          <p:nvPr>
            <p:ph type="sldImg"/>
          </p:nvPr>
        </p:nvSpPr>
        <p:spPr/>
      </p:sp>
    </p:spTree>
    <p:extLst>
      <p:ext uri="{BB962C8B-B14F-4D97-AF65-F5344CB8AC3E}">
        <p14:creationId xmlns:p14="http://schemas.microsoft.com/office/powerpoint/2010/main" val="148767633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141</a:t>
            </a:fld>
            <a:endParaRPr lang="ja-JP" altLang="en-US" dirty="0"/>
          </a:p>
        </p:txBody>
      </p:sp>
      <p:sp>
        <p:nvSpPr>
          <p:cNvPr id="7" name="スライド イメージ プレースホルダー 6">
            <a:extLst>
              <a:ext uri="{FF2B5EF4-FFF2-40B4-BE49-F238E27FC236}">
                <a16:creationId xmlns:a16="http://schemas.microsoft.com/office/drawing/2014/main" id="{87C51E16-E3F4-5CDF-06D4-C1ABAB07824D}"/>
              </a:ext>
            </a:extLst>
          </p:cNvPr>
          <p:cNvSpPr>
            <a:spLocks noGrp="1" noRot="1" noChangeAspect="1"/>
          </p:cNvSpPr>
          <p:nvPr>
            <p:ph type="sldImg"/>
          </p:nvPr>
        </p:nvSpPr>
        <p:spPr/>
      </p:sp>
    </p:spTree>
    <p:extLst>
      <p:ext uri="{BB962C8B-B14F-4D97-AF65-F5344CB8AC3E}">
        <p14:creationId xmlns:p14="http://schemas.microsoft.com/office/powerpoint/2010/main" val="399149360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142</a:t>
            </a:fld>
            <a:endParaRPr lang="ja-JP" altLang="en-US" dirty="0"/>
          </a:p>
        </p:txBody>
      </p:sp>
      <p:sp>
        <p:nvSpPr>
          <p:cNvPr id="7" name="スライド イメージ プレースホルダー 6">
            <a:extLst>
              <a:ext uri="{FF2B5EF4-FFF2-40B4-BE49-F238E27FC236}">
                <a16:creationId xmlns:a16="http://schemas.microsoft.com/office/drawing/2014/main" id="{9757444B-C4D1-0283-0180-5140B90386BF}"/>
              </a:ext>
            </a:extLst>
          </p:cNvPr>
          <p:cNvSpPr>
            <a:spLocks noGrp="1" noRot="1" noChangeAspect="1"/>
          </p:cNvSpPr>
          <p:nvPr>
            <p:ph type="sldImg"/>
          </p:nvPr>
        </p:nvSpPr>
        <p:spPr/>
      </p:sp>
    </p:spTree>
    <p:extLst>
      <p:ext uri="{BB962C8B-B14F-4D97-AF65-F5344CB8AC3E}">
        <p14:creationId xmlns:p14="http://schemas.microsoft.com/office/powerpoint/2010/main" val="10194917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143</a:t>
            </a:fld>
            <a:endParaRPr lang="ja-JP" altLang="en-US" dirty="0"/>
          </a:p>
        </p:txBody>
      </p:sp>
      <p:sp>
        <p:nvSpPr>
          <p:cNvPr id="7" name="スライド イメージ プレースホルダー 6">
            <a:extLst>
              <a:ext uri="{FF2B5EF4-FFF2-40B4-BE49-F238E27FC236}">
                <a16:creationId xmlns:a16="http://schemas.microsoft.com/office/drawing/2014/main" id="{974F7EB3-1D4C-7189-FD94-1630487E3D7A}"/>
              </a:ext>
            </a:extLst>
          </p:cNvPr>
          <p:cNvSpPr>
            <a:spLocks noGrp="1" noRot="1" noChangeAspect="1"/>
          </p:cNvSpPr>
          <p:nvPr>
            <p:ph type="sldImg"/>
          </p:nvPr>
        </p:nvSpPr>
        <p:spPr/>
      </p:sp>
    </p:spTree>
    <p:extLst>
      <p:ext uri="{BB962C8B-B14F-4D97-AF65-F5344CB8AC3E}">
        <p14:creationId xmlns:p14="http://schemas.microsoft.com/office/powerpoint/2010/main" val="263150935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144</a:t>
            </a:fld>
            <a:endParaRPr lang="ja-JP" altLang="en-US" dirty="0"/>
          </a:p>
        </p:txBody>
      </p:sp>
      <p:sp>
        <p:nvSpPr>
          <p:cNvPr id="10" name="スライド イメージ プレースホルダー 9">
            <a:extLst>
              <a:ext uri="{FF2B5EF4-FFF2-40B4-BE49-F238E27FC236}">
                <a16:creationId xmlns:a16="http://schemas.microsoft.com/office/drawing/2014/main" id="{17866519-429E-B928-AB73-CB129B9B9C39}"/>
              </a:ext>
            </a:extLst>
          </p:cNvPr>
          <p:cNvSpPr>
            <a:spLocks noGrp="1" noRot="1" noChangeAspect="1"/>
          </p:cNvSpPr>
          <p:nvPr>
            <p:ph type="sldImg"/>
          </p:nvPr>
        </p:nvSpPr>
        <p:spPr/>
      </p:sp>
    </p:spTree>
    <p:extLst>
      <p:ext uri="{BB962C8B-B14F-4D97-AF65-F5344CB8AC3E}">
        <p14:creationId xmlns:p14="http://schemas.microsoft.com/office/powerpoint/2010/main" val="94210352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145</a:t>
            </a:fld>
            <a:endParaRPr lang="ja-JP" altLang="en-US" dirty="0"/>
          </a:p>
        </p:txBody>
      </p:sp>
      <p:sp>
        <p:nvSpPr>
          <p:cNvPr id="10" name="スライド イメージ プレースホルダー 9">
            <a:extLst>
              <a:ext uri="{FF2B5EF4-FFF2-40B4-BE49-F238E27FC236}">
                <a16:creationId xmlns:a16="http://schemas.microsoft.com/office/drawing/2014/main" id="{A6F41419-902F-DC08-F5DB-B0F3C5301CC9}"/>
              </a:ext>
            </a:extLst>
          </p:cNvPr>
          <p:cNvSpPr>
            <a:spLocks noGrp="1" noRot="1" noChangeAspect="1"/>
          </p:cNvSpPr>
          <p:nvPr>
            <p:ph type="sldImg"/>
          </p:nvPr>
        </p:nvSpPr>
        <p:spPr/>
      </p:sp>
    </p:spTree>
    <p:extLst>
      <p:ext uri="{BB962C8B-B14F-4D97-AF65-F5344CB8AC3E}">
        <p14:creationId xmlns:p14="http://schemas.microsoft.com/office/powerpoint/2010/main" val="9664838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146</a:t>
            </a:fld>
            <a:endParaRPr lang="ja-JP" altLang="en-US" dirty="0"/>
          </a:p>
        </p:txBody>
      </p:sp>
      <p:sp>
        <p:nvSpPr>
          <p:cNvPr id="10" name="スライド イメージ プレースホルダー 9">
            <a:extLst>
              <a:ext uri="{FF2B5EF4-FFF2-40B4-BE49-F238E27FC236}">
                <a16:creationId xmlns:a16="http://schemas.microsoft.com/office/drawing/2014/main" id="{8D4132A8-C6BC-F23E-C28D-B943FE21DE9E}"/>
              </a:ext>
            </a:extLst>
          </p:cNvPr>
          <p:cNvSpPr>
            <a:spLocks noGrp="1" noRot="1" noChangeAspect="1"/>
          </p:cNvSpPr>
          <p:nvPr>
            <p:ph type="sldImg"/>
          </p:nvPr>
        </p:nvSpPr>
        <p:spPr/>
      </p:sp>
    </p:spTree>
    <p:extLst>
      <p:ext uri="{BB962C8B-B14F-4D97-AF65-F5344CB8AC3E}">
        <p14:creationId xmlns:p14="http://schemas.microsoft.com/office/powerpoint/2010/main" val="298599638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147</a:t>
            </a:fld>
            <a:endParaRPr lang="ja-JP" altLang="en-US" dirty="0"/>
          </a:p>
        </p:txBody>
      </p:sp>
      <p:sp>
        <p:nvSpPr>
          <p:cNvPr id="13" name="スライド イメージ プレースホルダー 12">
            <a:extLst>
              <a:ext uri="{FF2B5EF4-FFF2-40B4-BE49-F238E27FC236}">
                <a16:creationId xmlns:a16="http://schemas.microsoft.com/office/drawing/2014/main" id="{383E790E-EDF0-3DC3-74EC-DF5B8E77D09F}"/>
              </a:ext>
            </a:extLst>
          </p:cNvPr>
          <p:cNvSpPr>
            <a:spLocks noGrp="1" noRot="1" noChangeAspect="1"/>
          </p:cNvSpPr>
          <p:nvPr>
            <p:ph type="sldImg"/>
          </p:nvPr>
        </p:nvSpPr>
        <p:spPr/>
      </p:sp>
    </p:spTree>
    <p:extLst>
      <p:ext uri="{BB962C8B-B14F-4D97-AF65-F5344CB8AC3E}">
        <p14:creationId xmlns:p14="http://schemas.microsoft.com/office/powerpoint/2010/main" val="26914931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148</a:t>
            </a:fld>
            <a:endParaRPr lang="ja-JP" altLang="en-US" dirty="0"/>
          </a:p>
        </p:txBody>
      </p:sp>
      <p:sp>
        <p:nvSpPr>
          <p:cNvPr id="7" name="スライド イメージ プレースホルダー 6">
            <a:extLst>
              <a:ext uri="{FF2B5EF4-FFF2-40B4-BE49-F238E27FC236}">
                <a16:creationId xmlns:a16="http://schemas.microsoft.com/office/drawing/2014/main" id="{170DAAEF-1F26-8866-62EF-43AD3A7BC576}"/>
              </a:ext>
            </a:extLst>
          </p:cNvPr>
          <p:cNvSpPr>
            <a:spLocks noGrp="1" noRot="1" noChangeAspect="1"/>
          </p:cNvSpPr>
          <p:nvPr>
            <p:ph type="sldImg"/>
          </p:nvPr>
        </p:nvSpPr>
        <p:spPr/>
      </p:sp>
    </p:spTree>
    <p:extLst>
      <p:ext uri="{BB962C8B-B14F-4D97-AF65-F5344CB8AC3E}">
        <p14:creationId xmlns:p14="http://schemas.microsoft.com/office/powerpoint/2010/main" val="263388179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149</a:t>
            </a:fld>
            <a:endParaRPr lang="ja-JP" altLang="en-US" dirty="0"/>
          </a:p>
        </p:txBody>
      </p:sp>
      <p:sp>
        <p:nvSpPr>
          <p:cNvPr id="7" name="スライド イメージ プレースホルダー 6">
            <a:extLst>
              <a:ext uri="{FF2B5EF4-FFF2-40B4-BE49-F238E27FC236}">
                <a16:creationId xmlns:a16="http://schemas.microsoft.com/office/drawing/2014/main" id="{F71B0704-E0F9-D9D1-1AE6-E12E2D868088}"/>
              </a:ext>
            </a:extLst>
          </p:cNvPr>
          <p:cNvSpPr>
            <a:spLocks noGrp="1" noRot="1" noChangeAspect="1"/>
          </p:cNvSpPr>
          <p:nvPr>
            <p:ph type="sldImg"/>
          </p:nvPr>
        </p:nvSpPr>
        <p:spPr/>
      </p:sp>
    </p:spTree>
    <p:extLst>
      <p:ext uri="{BB962C8B-B14F-4D97-AF65-F5344CB8AC3E}">
        <p14:creationId xmlns:p14="http://schemas.microsoft.com/office/powerpoint/2010/main" val="3882267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A225C348-06A4-BC33-504A-6395C718BCF4}"/>
              </a:ext>
            </a:extLst>
          </p:cNvPr>
          <p:cNvSpPr>
            <a:spLocks noGrp="1" noRot="1" noChangeAspect="1"/>
          </p:cNvSpPr>
          <p:nvPr>
            <p:ph type="sldImg"/>
          </p:nvPr>
        </p:nvSpPr>
        <p:spPr/>
      </p:sp>
    </p:spTree>
    <p:extLst>
      <p:ext uri="{BB962C8B-B14F-4D97-AF65-F5344CB8AC3E}">
        <p14:creationId xmlns:p14="http://schemas.microsoft.com/office/powerpoint/2010/main" val="417086450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150</a:t>
            </a:fld>
            <a:endParaRPr lang="ja-JP" altLang="en-US" dirty="0"/>
          </a:p>
        </p:txBody>
      </p:sp>
      <p:sp>
        <p:nvSpPr>
          <p:cNvPr id="7" name="スライド イメージ プレースホルダー 6">
            <a:extLst>
              <a:ext uri="{FF2B5EF4-FFF2-40B4-BE49-F238E27FC236}">
                <a16:creationId xmlns:a16="http://schemas.microsoft.com/office/drawing/2014/main" id="{B8E54687-C4E4-D9AE-FA11-B2C4E99D2993}"/>
              </a:ext>
            </a:extLst>
          </p:cNvPr>
          <p:cNvSpPr>
            <a:spLocks noGrp="1" noRot="1" noChangeAspect="1"/>
          </p:cNvSpPr>
          <p:nvPr>
            <p:ph type="sldImg"/>
          </p:nvPr>
        </p:nvSpPr>
        <p:spPr/>
      </p:sp>
    </p:spTree>
    <p:extLst>
      <p:ext uri="{BB962C8B-B14F-4D97-AF65-F5344CB8AC3E}">
        <p14:creationId xmlns:p14="http://schemas.microsoft.com/office/powerpoint/2010/main" val="33102619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151</a:t>
            </a:fld>
            <a:endParaRPr lang="ja-JP" altLang="en-US" dirty="0"/>
          </a:p>
        </p:txBody>
      </p:sp>
      <p:sp>
        <p:nvSpPr>
          <p:cNvPr id="7" name="スライド イメージ プレースホルダー 6">
            <a:extLst>
              <a:ext uri="{FF2B5EF4-FFF2-40B4-BE49-F238E27FC236}">
                <a16:creationId xmlns:a16="http://schemas.microsoft.com/office/drawing/2014/main" id="{C3533E12-6EA0-0B37-7D43-EE4878236355}"/>
              </a:ext>
            </a:extLst>
          </p:cNvPr>
          <p:cNvSpPr>
            <a:spLocks noGrp="1" noRot="1" noChangeAspect="1"/>
          </p:cNvSpPr>
          <p:nvPr>
            <p:ph type="sldImg"/>
          </p:nvPr>
        </p:nvSpPr>
        <p:spPr/>
      </p:sp>
    </p:spTree>
    <p:extLst>
      <p:ext uri="{BB962C8B-B14F-4D97-AF65-F5344CB8AC3E}">
        <p14:creationId xmlns:p14="http://schemas.microsoft.com/office/powerpoint/2010/main" val="99418710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152</a:t>
            </a:fld>
            <a:endParaRPr lang="ja-JP" altLang="en-US" dirty="0"/>
          </a:p>
        </p:txBody>
      </p:sp>
      <p:sp>
        <p:nvSpPr>
          <p:cNvPr id="7" name="スライド イメージ プレースホルダー 6">
            <a:extLst>
              <a:ext uri="{FF2B5EF4-FFF2-40B4-BE49-F238E27FC236}">
                <a16:creationId xmlns:a16="http://schemas.microsoft.com/office/drawing/2014/main" id="{77B82072-AF3E-1103-A72E-6C8975807A1B}"/>
              </a:ext>
            </a:extLst>
          </p:cNvPr>
          <p:cNvSpPr>
            <a:spLocks noGrp="1" noRot="1" noChangeAspect="1"/>
          </p:cNvSpPr>
          <p:nvPr>
            <p:ph type="sldImg"/>
          </p:nvPr>
        </p:nvSpPr>
        <p:spPr/>
      </p:sp>
    </p:spTree>
    <p:extLst>
      <p:ext uri="{BB962C8B-B14F-4D97-AF65-F5344CB8AC3E}">
        <p14:creationId xmlns:p14="http://schemas.microsoft.com/office/powerpoint/2010/main" val="342829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0F6F9620-B72F-D242-49CB-19F60ED8BC48}"/>
              </a:ext>
            </a:extLst>
          </p:cNvPr>
          <p:cNvSpPr>
            <a:spLocks noGrp="1" noRot="1" noChangeAspect="1"/>
          </p:cNvSpPr>
          <p:nvPr>
            <p:ph type="sldImg"/>
          </p:nvPr>
        </p:nvSpPr>
        <p:spPr/>
      </p:sp>
    </p:spTree>
    <p:extLst>
      <p:ext uri="{BB962C8B-B14F-4D97-AF65-F5344CB8AC3E}">
        <p14:creationId xmlns:p14="http://schemas.microsoft.com/office/powerpoint/2010/main" val="898847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C8FC2603-E4F2-152C-C201-84C5554D6490}"/>
              </a:ext>
            </a:extLst>
          </p:cNvPr>
          <p:cNvSpPr>
            <a:spLocks noGrp="1" noRot="1" noChangeAspect="1"/>
          </p:cNvSpPr>
          <p:nvPr>
            <p:ph type="sldImg"/>
          </p:nvPr>
        </p:nvSpPr>
        <p:spPr/>
      </p:sp>
    </p:spTree>
    <p:extLst>
      <p:ext uri="{BB962C8B-B14F-4D97-AF65-F5344CB8AC3E}">
        <p14:creationId xmlns:p14="http://schemas.microsoft.com/office/powerpoint/2010/main" val="862337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CC89C797-094E-137F-A5E8-B5EEB259321D}"/>
              </a:ext>
            </a:extLst>
          </p:cNvPr>
          <p:cNvSpPr>
            <a:spLocks noGrp="1" noRot="1" noChangeAspect="1"/>
          </p:cNvSpPr>
          <p:nvPr>
            <p:ph type="sldImg"/>
          </p:nvPr>
        </p:nvSpPr>
        <p:spPr/>
      </p:sp>
    </p:spTree>
    <p:extLst>
      <p:ext uri="{BB962C8B-B14F-4D97-AF65-F5344CB8AC3E}">
        <p14:creationId xmlns:p14="http://schemas.microsoft.com/office/powerpoint/2010/main" val="4039517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7ED27EAE-6D56-489B-54FE-580A1A3CA86F}"/>
              </a:ext>
            </a:extLst>
          </p:cNvPr>
          <p:cNvSpPr>
            <a:spLocks noGrp="1" noRot="1" noChangeAspect="1"/>
          </p:cNvSpPr>
          <p:nvPr>
            <p:ph type="sldImg"/>
          </p:nvPr>
        </p:nvSpPr>
        <p:spPr/>
      </p:sp>
    </p:spTree>
    <p:extLst>
      <p:ext uri="{BB962C8B-B14F-4D97-AF65-F5344CB8AC3E}">
        <p14:creationId xmlns:p14="http://schemas.microsoft.com/office/powerpoint/2010/main" val="46244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5695B75D-6FEC-4CB4-45E0-118AD9BB2D17}"/>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1E9011A1-78A3-7C05-8E0B-650B605ABD52}"/>
              </a:ext>
            </a:extLst>
          </p:cNvPr>
          <p:cNvSpPr>
            <a:spLocks noGrp="1" noRot="1" noChangeAspect="1"/>
          </p:cNvSpPr>
          <p:nvPr>
            <p:ph type="sldImg"/>
          </p:nvPr>
        </p:nvSpPr>
        <p:spPr/>
      </p:sp>
    </p:spTree>
    <p:extLst>
      <p:ext uri="{BB962C8B-B14F-4D97-AF65-F5344CB8AC3E}">
        <p14:creationId xmlns:p14="http://schemas.microsoft.com/office/powerpoint/2010/main" val="1307793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F977D76E-CB73-8B36-9F81-0CBEB6BDA4DF}"/>
              </a:ext>
            </a:extLst>
          </p:cNvPr>
          <p:cNvSpPr>
            <a:spLocks noGrp="1" noRot="1" noChangeAspect="1"/>
          </p:cNvSpPr>
          <p:nvPr>
            <p:ph type="sldImg"/>
          </p:nvPr>
        </p:nvSpPr>
        <p:spPr/>
      </p:sp>
    </p:spTree>
    <p:extLst>
      <p:ext uri="{BB962C8B-B14F-4D97-AF65-F5344CB8AC3E}">
        <p14:creationId xmlns:p14="http://schemas.microsoft.com/office/powerpoint/2010/main" val="2657399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C99D8F98-EF0D-9455-7EFC-8F07800C647C}"/>
              </a:ext>
            </a:extLst>
          </p:cNvPr>
          <p:cNvSpPr>
            <a:spLocks noGrp="1" noRot="1" noChangeAspect="1"/>
          </p:cNvSpPr>
          <p:nvPr>
            <p:ph type="sldImg"/>
          </p:nvPr>
        </p:nvSpPr>
        <p:spPr/>
      </p:sp>
    </p:spTree>
    <p:extLst>
      <p:ext uri="{BB962C8B-B14F-4D97-AF65-F5344CB8AC3E}">
        <p14:creationId xmlns:p14="http://schemas.microsoft.com/office/powerpoint/2010/main" val="387299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6" name="スライド イメージ プレースホルダー 5">
            <a:extLst>
              <a:ext uri="{FF2B5EF4-FFF2-40B4-BE49-F238E27FC236}">
                <a16:creationId xmlns:a16="http://schemas.microsoft.com/office/drawing/2014/main" id="{9844B237-6E6E-3089-B10F-D20729026733}"/>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2942116-699E-63D3-7286-84342C499106}"/>
              </a:ext>
            </a:extLst>
          </p:cNvPr>
          <p:cNvSpPr>
            <a:spLocks noGrp="1" noRot="1" noChangeAspect="1"/>
          </p:cNvSpPr>
          <p:nvPr>
            <p:ph type="sldImg"/>
          </p:nvPr>
        </p:nvSpPr>
        <p:spPr/>
      </p:sp>
    </p:spTree>
    <p:extLst>
      <p:ext uri="{BB962C8B-B14F-4D97-AF65-F5344CB8AC3E}">
        <p14:creationId xmlns:p14="http://schemas.microsoft.com/office/powerpoint/2010/main" val="4011429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25</a:t>
            </a:fld>
            <a:endParaRPr lang="ja-JP" altLang="en-US"/>
          </a:p>
        </p:txBody>
      </p:sp>
      <p:sp>
        <p:nvSpPr>
          <p:cNvPr id="10" name="スライド イメージ プレースホルダー 9">
            <a:extLst>
              <a:ext uri="{FF2B5EF4-FFF2-40B4-BE49-F238E27FC236}">
                <a16:creationId xmlns:a16="http://schemas.microsoft.com/office/drawing/2014/main" id="{14E8A9AF-825D-6C8A-D47C-9BC2D7F94778}"/>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26</a:t>
            </a:fld>
            <a:endParaRPr lang="ja-JP" altLang="en-US"/>
          </a:p>
        </p:txBody>
      </p:sp>
      <p:sp>
        <p:nvSpPr>
          <p:cNvPr id="7" name="スライド イメージ プレースホルダー 6">
            <a:extLst>
              <a:ext uri="{FF2B5EF4-FFF2-40B4-BE49-F238E27FC236}">
                <a16:creationId xmlns:a16="http://schemas.microsoft.com/office/drawing/2014/main" id="{E6DB8D32-2FB7-912F-ADF3-A7849426C21F}"/>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2EC5E41F-BEE5-5BA5-227E-30D852F4FF8B}"/>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B0E9F8CB-ACB5-4D25-E6D2-577ED3E8F58A}"/>
              </a:ext>
            </a:extLst>
          </p:cNvPr>
          <p:cNvSpPr>
            <a:spLocks noGrp="1" noRot="1" noChangeAspect="1"/>
          </p:cNvSpPr>
          <p:nvPr>
            <p:ph type="sldImg"/>
          </p:nvPr>
        </p:nvSpPr>
        <p:spPr/>
      </p:sp>
    </p:spTree>
    <p:extLst>
      <p:ext uri="{BB962C8B-B14F-4D97-AF65-F5344CB8AC3E}">
        <p14:creationId xmlns:p14="http://schemas.microsoft.com/office/powerpoint/2010/main" val="405876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C30F7F7A-FC54-7B94-02D2-B34BCDBE20DB}"/>
              </a:ext>
            </a:extLst>
          </p:cNvPr>
          <p:cNvSpPr>
            <a:spLocks noGrp="1" noRot="1" noChangeAspect="1"/>
          </p:cNvSpPr>
          <p:nvPr>
            <p:ph type="sldImg"/>
          </p:nvPr>
        </p:nvSpPr>
        <p:spPr/>
      </p:sp>
    </p:spTree>
    <p:extLst>
      <p:ext uri="{BB962C8B-B14F-4D97-AF65-F5344CB8AC3E}">
        <p14:creationId xmlns:p14="http://schemas.microsoft.com/office/powerpoint/2010/main" val="1572432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6" name="スライド イメージ プレースホルダー 5">
            <a:extLst>
              <a:ext uri="{FF2B5EF4-FFF2-40B4-BE49-F238E27FC236}">
                <a16:creationId xmlns:a16="http://schemas.microsoft.com/office/drawing/2014/main" id="{85DAF3BE-9697-DF33-0E82-13F10EFE5F33}"/>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C7F9144B-710B-85D6-2730-3C25C4C7A289}"/>
              </a:ext>
            </a:extLst>
          </p:cNvPr>
          <p:cNvSpPr>
            <a:spLocks noGrp="1" noRot="1" noChangeAspect="1"/>
          </p:cNvSpPr>
          <p:nvPr>
            <p:ph type="sldImg"/>
          </p:nvPr>
        </p:nvSpPr>
        <p:spPr/>
      </p:sp>
    </p:spTree>
    <p:extLst>
      <p:ext uri="{BB962C8B-B14F-4D97-AF65-F5344CB8AC3E}">
        <p14:creationId xmlns:p14="http://schemas.microsoft.com/office/powerpoint/2010/main" val="3606785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ADE5660C-C087-44E2-021C-23DA6B0E953E}"/>
              </a:ext>
            </a:extLst>
          </p:cNvPr>
          <p:cNvSpPr>
            <a:spLocks noGrp="1" noRot="1" noChangeAspect="1"/>
          </p:cNvSpPr>
          <p:nvPr>
            <p:ph type="sldImg"/>
          </p:nvPr>
        </p:nvSpPr>
        <p:spPr/>
      </p:sp>
    </p:spTree>
    <p:extLst>
      <p:ext uri="{BB962C8B-B14F-4D97-AF65-F5344CB8AC3E}">
        <p14:creationId xmlns:p14="http://schemas.microsoft.com/office/powerpoint/2010/main" val="1915722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3FE1B690-171F-F865-9F32-E1714FBE8797}"/>
              </a:ext>
            </a:extLst>
          </p:cNvPr>
          <p:cNvSpPr>
            <a:spLocks noGrp="1" noRot="1" noChangeAspect="1"/>
          </p:cNvSpPr>
          <p:nvPr>
            <p:ph type="sldImg"/>
          </p:nvPr>
        </p:nvSpPr>
        <p:spPr/>
      </p:sp>
    </p:spTree>
    <p:extLst>
      <p:ext uri="{BB962C8B-B14F-4D97-AF65-F5344CB8AC3E}">
        <p14:creationId xmlns:p14="http://schemas.microsoft.com/office/powerpoint/2010/main" val="272344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6" name="スライド イメージ プレースホルダー 5">
            <a:extLst>
              <a:ext uri="{FF2B5EF4-FFF2-40B4-BE49-F238E27FC236}">
                <a16:creationId xmlns:a16="http://schemas.microsoft.com/office/drawing/2014/main" id="{305B89AF-E022-8749-FD19-069DDC788160}"/>
              </a:ext>
            </a:extLst>
          </p:cNvPr>
          <p:cNvSpPr>
            <a:spLocks noGrp="1" noRot="1" noChangeAspect="1"/>
          </p:cNvSpPr>
          <p:nvPr>
            <p:ph type="sldImg"/>
          </p:nvPr>
        </p:nvSpPr>
        <p:spPr/>
      </p:sp>
    </p:spTree>
    <p:extLst>
      <p:ext uri="{BB962C8B-B14F-4D97-AF65-F5344CB8AC3E}">
        <p14:creationId xmlns:p14="http://schemas.microsoft.com/office/powerpoint/2010/main" val="1589809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2BC395C2-1D80-493B-167B-ABE264D2B546}"/>
              </a:ext>
            </a:extLst>
          </p:cNvPr>
          <p:cNvSpPr>
            <a:spLocks noGrp="1" noRot="1" noChangeAspect="1"/>
          </p:cNvSpPr>
          <p:nvPr>
            <p:ph type="sldImg"/>
          </p:nvPr>
        </p:nvSpPr>
        <p:spPr/>
      </p:sp>
    </p:spTree>
    <p:extLst>
      <p:ext uri="{BB962C8B-B14F-4D97-AF65-F5344CB8AC3E}">
        <p14:creationId xmlns:p14="http://schemas.microsoft.com/office/powerpoint/2010/main" val="3564674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0164C503-3180-5702-229D-E949E6AEC3E3}"/>
              </a:ext>
            </a:extLst>
          </p:cNvPr>
          <p:cNvSpPr>
            <a:spLocks noGrp="1" noRot="1" noChangeAspect="1"/>
          </p:cNvSpPr>
          <p:nvPr>
            <p:ph type="sldImg"/>
          </p:nvPr>
        </p:nvSpPr>
        <p:spPr/>
      </p:sp>
    </p:spTree>
    <p:extLst>
      <p:ext uri="{BB962C8B-B14F-4D97-AF65-F5344CB8AC3E}">
        <p14:creationId xmlns:p14="http://schemas.microsoft.com/office/powerpoint/2010/main" val="1702267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4BE799F2-96C4-E8FF-126D-A0E4C340DC62}"/>
              </a:ext>
            </a:extLst>
          </p:cNvPr>
          <p:cNvSpPr>
            <a:spLocks noGrp="1" noRot="1" noChangeAspect="1"/>
          </p:cNvSpPr>
          <p:nvPr>
            <p:ph type="sldImg"/>
          </p:nvPr>
        </p:nvSpPr>
        <p:spPr/>
      </p:sp>
    </p:spTree>
    <p:extLst>
      <p:ext uri="{BB962C8B-B14F-4D97-AF65-F5344CB8AC3E}">
        <p14:creationId xmlns:p14="http://schemas.microsoft.com/office/powerpoint/2010/main" val="2736744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AD51B9FC-8CEC-33A2-F1AD-7764E844DA66}"/>
              </a:ext>
            </a:extLst>
          </p:cNvPr>
          <p:cNvSpPr>
            <a:spLocks noGrp="1" noRot="1" noChangeAspect="1"/>
          </p:cNvSpPr>
          <p:nvPr>
            <p:ph type="sldImg"/>
          </p:nvPr>
        </p:nvSpPr>
        <p:spPr/>
      </p:sp>
    </p:spTree>
    <p:extLst>
      <p:ext uri="{BB962C8B-B14F-4D97-AF65-F5344CB8AC3E}">
        <p14:creationId xmlns:p14="http://schemas.microsoft.com/office/powerpoint/2010/main" val="3395222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137D0651-560F-C486-1E30-564406C46F21}"/>
              </a:ext>
            </a:extLst>
          </p:cNvPr>
          <p:cNvSpPr>
            <a:spLocks noGrp="1" noRot="1" noChangeAspect="1"/>
          </p:cNvSpPr>
          <p:nvPr>
            <p:ph type="sldImg"/>
          </p:nvPr>
        </p:nvSpPr>
        <p:spPr/>
      </p:sp>
    </p:spTree>
    <p:extLst>
      <p:ext uri="{BB962C8B-B14F-4D97-AF65-F5344CB8AC3E}">
        <p14:creationId xmlns:p14="http://schemas.microsoft.com/office/powerpoint/2010/main" val="3589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6C6A78CD-97EB-931D-FD1A-343B5233C819}"/>
              </a:ext>
            </a:extLst>
          </p:cNvPr>
          <p:cNvSpPr>
            <a:spLocks noGrp="1" noRot="1" noChangeAspect="1"/>
          </p:cNvSpPr>
          <p:nvPr>
            <p:ph type="sldImg"/>
          </p:nvPr>
        </p:nvSpPr>
        <p:spPr/>
      </p:sp>
    </p:spTree>
    <p:extLst>
      <p:ext uri="{BB962C8B-B14F-4D97-AF65-F5344CB8AC3E}">
        <p14:creationId xmlns:p14="http://schemas.microsoft.com/office/powerpoint/2010/main" val="2279126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CDC7FEC2-A5B4-38FD-526E-98773EE47C7E}"/>
              </a:ext>
            </a:extLst>
          </p:cNvPr>
          <p:cNvSpPr>
            <a:spLocks noGrp="1" noRot="1" noChangeAspect="1"/>
          </p:cNvSpPr>
          <p:nvPr>
            <p:ph type="sldImg"/>
          </p:nvPr>
        </p:nvSpPr>
        <p:spPr/>
      </p:sp>
    </p:spTree>
    <p:extLst>
      <p:ext uri="{BB962C8B-B14F-4D97-AF65-F5344CB8AC3E}">
        <p14:creationId xmlns:p14="http://schemas.microsoft.com/office/powerpoint/2010/main" val="2607959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3401F2E7-8041-829C-DED0-325FCC9D3525}"/>
              </a:ext>
            </a:extLst>
          </p:cNvPr>
          <p:cNvSpPr>
            <a:spLocks noGrp="1" noRot="1" noChangeAspect="1"/>
          </p:cNvSpPr>
          <p:nvPr>
            <p:ph type="sldImg"/>
          </p:nvPr>
        </p:nvSpPr>
        <p:spPr/>
      </p:sp>
    </p:spTree>
    <p:extLst>
      <p:ext uri="{BB962C8B-B14F-4D97-AF65-F5344CB8AC3E}">
        <p14:creationId xmlns:p14="http://schemas.microsoft.com/office/powerpoint/2010/main" val="1923342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C287B835-665A-4E1B-AB9E-AAB136A09F1F}"/>
              </a:ext>
            </a:extLst>
          </p:cNvPr>
          <p:cNvSpPr>
            <a:spLocks noGrp="1" noRot="1" noChangeAspect="1"/>
          </p:cNvSpPr>
          <p:nvPr>
            <p:ph type="sldImg"/>
          </p:nvPr>
        </p:nvSpPr>
        <p:spPr/>
      </p:sp>
    </p:spTree>
    <p:extLst>
      <p:ext uri="{BB962C8B-B14F-4D97-AF65-F5344CB8AC3E}">
        <p14:creationId xmlns:p14="http://schemas.microsoft.com/office/powerpoint/2010/main" val="1082330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AD6740AC-04B6-9DDA-FC81-E18D55B78BEF}"/>
              </a:ext>
            </a:extLst>
          </p:cNvPr>
          <p:cNvSpPr>
            <a:spLocks noGrp="1" noRot="1" noChangeAspect="1"/>
          </p:cNvSpPr>
          <p:nvPr>
            <p:ph type="sldImg"/>
          </p:nvPr>
        </p:nvSpPr>
        <p:spPr/>
      </p:sp>
    </p:spTree>
    <p:extLst>
      <p:ext uri="{BB962C8B-B14F-4D97-AF65-F5344CB8AC3E}">
        <p14:creationId xmlns:p14="http://schemas.microsoft.com/office/powerpoint/2010/main" val="279883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2586053F-CBF6-CE88-43AC-CD795CB24D5F}"/>
              </a:ext>
            </a:extLst>
          </p:cNvPr>
          <p:cNvSpPr>
            <a:spLocks noGrp="1" noRot="1" noChangeAspect="1"/>
          </p:cNvSpPr>
          <p:nvPr>
            <p:ph type="sldImg"/>
          </p:nvPr>
        </p:nvSpPr>
        <p:spPr/>
      </p:sp>
    </p:spTree>
    <p:extLst>
      <p:ext uri="{BB962C8B-B14F-4D97-AF65-F5344CB8AC3E}">
        <p14:creationId xmlns:p14="http://schemas.microsoft.com/office/powerpoint/2010/main" val="1800379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BFEEDF0E-046C-A1A2-8331-48B41035DAAF}"/>
              </a:ext>
            </a:extLst>
          </p:cNvPr>
          <p:cNvSpPr>
            <a:spLocks noGrp="1" noRot="1" noChangeAspect="1"/>
          </p:cNvSpPr>
          <p:nvPr>
            <p:ph type="sldImg"/>
          </p:nvPr>
        </p:nvSpPr>
        <p:spPr/>
      </p:sp>
    </p:spTree>
    <p:extLst>
      <p:ext uri="{BB962C8B-B14F-4D97-AF65-F5344CB8AC3E}">
        <p14:creationId xmlns:p14="http://schemas.microsoft.com/office/powerpoint/2010/main" val="3832136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5FB79AE2-5E70-DD54-15FA-784660C827B0}"/>
              </a:ext>
            </a:extLst>
          </p:cNvPr>
          <p:cNvSpPr>
            <a:spLocks noGrp="1" noRot="1" noChangeAspect="1"/>
          </p:cNvSpPr>
          <p:nvPr>
            <p:ph type="sldImg"/>
          </p:nvPr>
        </p:nvSpPr>
        <p:spPr/>
      </p:sp>
    </p:spTree>
    <p:extLst>
      <p:ext uri="{BB962C8B-B14F-4D97-AF65-F5344CB8AC3E}">
        <p14:creationId xmlns:p14="http://schemas.microsoft.com/office/powerpoint/2010/main" val="1808863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EE11C6F7-524D-CEDD-46D3-4C69ED27E4DD}"/>
              </a:ext>
            </a:extLst>
          </p:cNvPr>
          <p:cNvSpPr>
            <a:spLocks noGrp="1" noRot="1" noChangeAspect="1"/>
          </p:cNvSpPr>
          <p:nvPr>
            <p:ph type="sldImg"/>
          </p:nvPr>
        </p:nvSpPr>
        <p:spPr/>
      </p:sp>
    </p:spTree>
    <p:extLst>
      <p:ext uri="{BB962C8B-B14F-4D97-AF65-F5344CB8AC3E}">
        <p14:creationId xmlns:p14="http://schemas.microsoft.com/office/powerpoint/2010/main" val="479526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D7267C37-AB67-8C0B-2275-0A06D142CA2E}"/>
              </a:ext>
            </a:extLst>
          </p:cNvPr>
          <p:cNvSpPr>
            <a:spLocks noGrp="1" noRot="1" noChangeAspect="1"/>
          </p:cNvSpPr>
          <p:nvPr>
            <p:ph type="sldImg"/>
          </p:nvPr>
        </p:nvSpPr>
        <p:spPr/>
      </p:sp>
    </p:spTree>
    <p:extLst>
      <p:ext uri="{BB962C8B-B14F-4D97-AF65-F5344CB8AC3E}">
        <p14:creationId xmlns:p14="http://schemas.microsoft.com/office/powerpoint/2010/main" val="752567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6" name="スライド イメージ プレースホルダー 5">
            <a:extLst>
              <a:ext uri="{FF2B5EF4-FFF2-40B4-BE49-F238E27FC236}">
                <a16:creationId xmlns:a16="http://schemas.microsoft.com/office/drawing/2014/main" id="{0EFE2FEE-ACA9-4D57-1843-E067EEB50729}"/>
              </a:ext>
            </a:extLst>
          </p:cNvPr>
          <p:cNvSpPr>
            <a:spLocks noGrp="1" noRot="1" noChangeAspect="1"/>
          </p:cNvSpPr>
          <p:nvPr>
            <p:ph type="sldImg"/>
          </p:nvPr>
        </p:nvSpPr>
        <p:spPr/>
      </p:sp>
    </p:spTree>
    <p:extLst>
      <p:ext uri="{BB962C8B-B14F-4D97-AF65-F5344CB8AC3E}">
        <p14:creationId xmlns:p14="http://schemas.microsoft.com/office/powerpoint/2010/main" val="24076733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7" name="スライド イメージ プレースホルダー 6">
            <a:extLst>
              <a:ext uri="{FF2B5EF4-FFF2-40B4-BE49-F238E27FC236}">
                <a16:creationId xmlns:a16="http://schemas.microsoft.com/office/drawing/2014/main" id="{F1202AEF-576A-A4A7-9AFE-D0145A6064F9}"/>
              </a:ext>
            </a:extLst>
          </p:cNvPr>
          <p:cNvSpPr>
            <a:spLocks noGrp="1" noRot="1" noChangeAspect="1"/>
          </p:cNvSpPr>
          <p:nvPr>
            <p:ph type="sldImg"/>
          </p:nvPr>
        </p:nvSpPr>
        <p:spPr/>
      </p:sp>
    </p:spTree>
    <p:extLst>
      <p:ext uri="{BB962C8B-B14F-4D97-AF65-F5344CB8AC3E}">
        <p14:creationId xmlns:p14="http://schemas.microsoft.com/office/powerpoint/2010/main" val="82949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64C9A534-8EE1-7F37-E201-6A79FA241092}"/>
              </a:ext>
            </a:extLst>
          </p:cNvPr>
          <p:cNvSpPr>
            <a:spLocks noGrp="1" noRot="1" noChangeAspect="1"/>
          </p:cNvSpPr>
          <p:nvPr>
            <p:ph type="sldImg"/>
          </p:nvPr>
        </p:nvSpPr>
        <p:spPr/>
      </p:sp>
    </p:spTree>
    <p:extLst>
      <p:ext uri="{BB962C8B-B14F-4D97-AF65-F5344CB8AC3E}">
        <p14:creationId xmlns:p14="http://schemas.microsoft.com/office/powerpoint/2010/main" val="3843793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6" name="スライド イメージ プレースホルダー 5">
            <a:extLst>
              <a:ext uri="{FF2B5EF4-FFF2-40B4-BE49-F238E27FC236}">
                <a16:creationId xmlns:a16="http://schemas.microsoft.com/office/drawing/2014/main" id="{C47AFEC4-535F-FF5B-42C7-EA3172280F19}"/>
              </a:ext>
            </a:extLst>
          </p:cNvPr>
          <p:cNvSpPr>
            <a:spLocks noGrp="1" noRot="1" noChangeAspect="1"/>
          </p:cNvSpPr>
          <p:nvPr>
            <p:ph type="sldImg"/>
          </p:nvPr>
        </p:nvSpPr>
        <p:spPr/>
      </p:sp>
    </p:spTree>
    <p:extLst>
      <p:ext uri="{BB962C8B-B14F-4D97-AF65-F5344CB8AC3E}">
        <p14:creationId xmlns:p14="http://schemas.microsoft.com/office/powerpoint/2010/main" val="20933734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36691A0D-422D-8BCC-D20C-95170EA7DFA8}"/>
              </a:ext>
            </a:extLst>
          </p:cNvPr>
          <p:cNvSpPr>
            <a:spLocks noGrp="1" noRot="1" noChangeAspect="1"/>
          </p:cNvSpPr>
          <p:nvPr>
            <p:ph type="sldImg"/>
          </p:nvPr>
        </p:nvSpPr>
        <p:spPr/>
      </p:sp>
    </p:spTree>
    <p:extLst>
      <p:ext uri="{BB962C8B-B14F-4D97-AF65-F5344CB8AC3E}">
        <p14:creationId xmlns:p14="http://schemas.microsoft.com/office/powerpoint/2010/main" val="15880105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52</a:t>
            </a:fld>
            <a:endParaRPr lang="ja-JP" altLang="en-US" dirty="0"/>
          </a:p>
        </p:txBody>
      </p:sp>
      <p:sp>
        <p:nvSpPr>
          <p:cNvPr id="7" name="スライド イメージ プレースホルダー 6">
            <a:extLst>
              <a:ext uri="{FF2B5EF4-FFF2-40B4-BE49-F238E27FC236}">
                <a16:creationId xmlns:a16="http://schemas.microsoft.com/office/drawing/2014/main" id="{3AFD58C4-CFD8-EB7B-700D-18F9C98A2C20}"/>
              </a:ext>
            </a:extLst>
          </p:cNvPr>
          <p:cNvSpPr>
            <a:spLocks noGrp="1" noRot="1" noChangeAspect="1"/>
          </p:cNvSpPr>
          <p:nvPr>
            <p:ph type="sldImg"/>
          </p:nvPr>
        </p:nvSpPr>
        <p:spPr/>
      </p:sp>
    </p:spTree>
    <p:extLst>
      <p:ext uri="{BB962C8B-B14F-4D97-AF65-F5344CB8AC3E}">
        <p14:creationId xmlns:p14="http://schemas.microsoft.com/office/powerpoint/2010/main" val="70948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3AFD58C4-CFD8-EB7B-700D-18F9C98A2C20}"/>
              </a:ext>
            </a:extLst>
          </p:cNvPr>
          <p:cNvSpPr>
            <a:spLocks noGrp="1" noRot="1" noChangeAspect="1"/>
          </p:cNvSpPr>
          <p:nvPr>
            <p:ph type="sldImg"/>
          </p:nvPr>
        </p:nvSpPr>
        <p:spPr/>
      </p:sp>
    </p:spTree>
    <p:extLst>
      <p:ext uri="{BB962C8B-B14F-4D97-AF65-F5344CB8AC3E}">
        <p14:creationId xmlns:p14="http://schemas.microsoft.com/office/powerpoint/2010/main" val="3281638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C168D254-91FF-B025-05C2-70C8292DA301}"/>
              </a:ext>
            </a:extLst>
          </p:cNvPr>
          <p:cNvSpPr>
            <a:spLocks noGrp="1" noRot="1" noChangeAspect="1"/>
          </p:cNvSpPr>
          <p:nvPr>
            <p:ph type="sldImg"/>
          </p:nvPr>
        </p:nvSpPr>
        <p:spPr/>
      </p:sp>
    </p:spTree>
    <p:extLst>
      <p:ext uri="{BB962C8B-B14F-4D97-AF65-F5344CB8AC3E}">
        <p14:creationId xmlns:p14="http://schemas.microsoft.com/office/powerpoint/2010/main" val="40717840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AD0A6016-16A0-FC14-5194-79EE0998C5A0}"/>
              </a:ext>
            </a:extLst>
          </p:cNvPr>
          <p:cNvSpPr>
            <a:spLocks noGrp="1" noRot="1" noChangeAspect="1"/>
          </p:cNvSpPr>
          <p:nvPr>
            <p:ph type="sldImg"/>
          </p:nvPr>
        </p:nvSpPr>
        <p:spPr/>
      </p:sp>
    </p:spTree>
    <p:extLst>
      <p:ext uri="{BB962C8B-B14F-4D97-AF65-F5344CB8AC3E}">
        <p14:creationId xmlns:p14="http://schemas.microsoft.com/office/powerpoint/2010/main" val="3390438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976312BA-7C55-A690-284E-5CA31D384197}"/>
              </a:ext>
            </a:extLst>
          </p:cNvPr>
          <p:cNvSpPr>
            <a:spLocks noGrp="1" noRot="1" noChangeAspect="1"/>
          </p:cNvSpPr>
          <p:nvPr>
            <p:ph type="sldImg"/>
          </p:nvPr>
        </p:nvSpPr>
        <p:spPr/>
      </p:sp>
    </p:spTree>
    <p:extLst>
      <p:ext uri="{BB962C8B-B14F-4D97-AF65-F5344CB8AC3E}">
        <p14:creationId xmlns:p14="http://schemas.microsoft.com/office/powerpoint/2010/main" val="2577087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7C3A8568-6363-E3FC-4E58-05AB62F7390A}"/>
              </a:ext>
            </a:extLst>
          </p:cNvPr>
          <p:cNvSpPr>
            <a:spLocks noGrp="1" noRot="1" noChangeAspect="1"/>
          </p:cNvSpPr>
          <p:nvPr>
            <p:ph type="sldImg"/>
          </p:nvPr>
        </p:nvSpPr>
        <p:spPr/>
      </p:sp>
    </p:spTree>
    <p:extLst>
      <p:ext uri="{BB962C8B-B14F-4D97-AF65-F5344CB8AC3E}">
        <p14:creationId xmlns:p14="http://schemas.microsoft.com/office/powerpoint/2010/main" val="2428351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58</a:t>
            </a:fld>
            <a:endParaRPr lang="ja-JP" altLang="en-US" dirty="0"/>
          </a:p>
        </p:txBody>
      </p:sp>
      <p:sp>
        <p:nvSpPr>
          <p:cNvPr id="7" name="スライド イメージ プレースホルダー 6">
            <a:extLst>
              <a:ext uri="{FF2B5EF4-FFF2-40B4-BE49-F238E27FC236}">
                <a16:creationId xmlns:a16="http://schemas.microsoft.com/office/drawing/2014/main" id="{4A88F4ED-6BCD-0165-5B88-3BEC985839C4}"/>
              </a:ext>
            </a:extLst>
          </p:cNvPr>
          <p:cNvSpPr>
            <a:spLocks noGrp="1" noRot="1" noChangeAspect="1"/>
          </p:cNvSpPr>
          <p:nvPr>
            <p:ph type="sldImg"/>
          </p:nvPr>
        </p:nvSpPr>
        <p:spPr/>
      </p:sp>
    </p:spTree>
    <p:extLst>
      <p:ext uri="{BB962C8B-B14F-4D97-AF65-F5344CB8AC3E}">
        <p14:creationId xmlns:p14="http://schemas.microsoft.com/office/powerpoint/2010/main" val="38959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59</a:t>
            </a:fld>
            <a:endParaRPr lang="ja-JP" altLang="en-US" dirty="0"/>
          </a:p>
        </p:txBody>
      </p:sp>
      <p:sp>
        <p:nvSpPr>
          <p:cNvPr id="7" name="スライド イメージ プレースホルダー 6">
            <a:extLst>
              <a:ext uri="{FF2B5EF4-FFF2-40B4-BE49-F238E27FC236}">
                <a16:creationId xmlns:a16="http://schemas.microsoft.com/office/drawing/2014/main" id="{DDB2100F-574C-410C-00AC-4237CA641C40}"/>
              </a:ext>
            </a:extLst>
          </p:cNvPr>
          <p:cNvSpPr>
            <a:spLocks noGrp="1" noRot="1" noChangeAspect="1"/>
          </p:cNvSpPr>
          <p:nvPr>
            <p:ph type="sldImg"/>
          </p:nvPr>
        </p:nvSpPr>
        <p:spPr/>
      </p:sp>
    </p:spTree>
    <p:extLst>
      <p:ext uri="{BB962C8B-B14F-4D97-AF65-F5344CB8AC3E}">
        <p14:creationId xmlns:p14="http://schemas.microsoft.com/office/powerpoint/2010/main" val="1243580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9A998D04-BDEC-1F5E-9216-6C94C7C1D82C}"/>
              </a:ext>
            </a:extLst>
          </p:cNvPr>
          <p:cNvSpPr>
            <a:spLocks noGrp="1" noRot="1" noChangeAspect="1"/>
          </p:cNvSpPr>
          <p:nvPr>
            <p:ph type="sldImg"/>
          </p:nvPr>
        </p:nvSpPr>
        <p:spPr/>
      </p:sp>
    </p:spTree>
    <p:extLst>
      <p:ext uri="{BB962C8B-B14F-4D97-AF65-F5344CB8AC3E}">
        <p14:creationId xmlns:p14="http://schemas.microsoft.com/office/powerpoint/2010/main" val="17644527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60</a:t>
            </a:fld>
            <a:endParaRPr lang="ja-JP" altLang="en-US" dirty="0"/>
          </a:p>
        </p:txBody>
      </p:sp>
      <p:sp>
        <p:nvSpPr>
          <p:cNvPr id="7" name="スライド イメージ プレースホルダー 6">
            <a:extLst>
              <a:ext uri="{FF2B5EF4-FFF2-40B4-BE49-F238E27FC236}">
                <a16:creationId xmlns:a16="http://schemas.microsoft.com/office/drawing/2014/main" id="{D8B5B5F8-2970-D7B0-6C6D-6C9ED287C67D}"/>
              </a:ext>
            </a:extLst>
          </p:cNvPr>
          <p:cNvSpPr>
            <a:spLocks noGrp="1" noRot="1" noChangeAspect="1"/>
          </p:cNvSpPr>
          <p:nvPr>
            <p:ph type="sldImg"/>
          </p:nvPr>
        </p:nvSpPr>
        <p:spPr/>
      </p:sp>
    </p:spTree>
    <p:extLst>
      <p:ext uri="{BB962C8B-B14F-4D97-AF65-F5344CB8AC3E}">
        <p14:creationId xmlns:p14="http://schemas.microsoft.com/office/powerpoint/2010/main" val="32023743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61</a:t>
            </a:fld>
            <a:endParaRPr lang="ja-JP" altLang="en-US" dirty="0"/>
          </a:p>
        </p:txBody>
      </p:sp>
      <p:sp>
        <p:nvSpPr>
          <p:cNvPr id="10" name="スライド イメージ プレースホルダー 9">
            <a:extLst>
              <a:ext uri="{FF2B5EF4-FFF2-40B4-BE49-F238E27FC236}">
                <a16:creationId xmlns:a16="http://schemas.microsoft.com/office/drawing/2014/main" id="{8187F00E-F67C-7297-3CBF-AE5B568B4900}"/>
              </a:ext>
            </a:extLst>
          </p:cNvPr>
          <p:cNvSpPr>
            <a:spLocks noGrp="1" noRot="1" noChangeAspect="1"/>
          </p:cNvSpPr>
          <p:nvPr>
            <p:ph type="sldImg"/>
          </p:nvPr>
        </p:nvSpPr>
        <p:spPr/>
      </p:sp>
    </p:spTree>
    <p:extLst>
      <p:ext uri="{BB962C8B-B14F-4D97-AF65-F5344CB8AC3E}">
        <p14:creationId xmlns:p14="http://schemas.microsoft.com/office/powerpoint/2010/main" val="320947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62</a:t>
            </a:fld>
            <a:endParaRPr lang="ja-JP" altLang="en-US" dirty="0"/>
          </a:p>
        </p:txBody>
      </p:sp>
      <p:sp>
        <p:nvSpPr>
          <p:cNvPr id="7" name="スライド イメージ プレースホルダー 6">
            <a:extLst>
              <a:ext uri="{FF2B5EF4-FFF2-40B4-BE49-F238E27FC236}">
                <a16:creationId xmlns:a16="http://schemas.microsoft.com/office/drawing/2014/main" id="{4A88F4ED-6BCD-0165-5B88-3BEC985839C4}"/>
              </a:ext>
            </a:extLst>
          </p:cNvPr>
          <p:cNvSpPr>
            <a:spLocks noGrp="1" noRot="1" noChangeAspect="1"/>
          </p:cNvSpPr>
          <p:nvPr>
            <p:ph type="sldImg"/>
          </p:nvPr>
        </p:nvSpPr>
        <p:spPr/>
      </p:sp>
    </p:spTree>
    <p:extLst>
      <p:ext uri="{BB962C8B-B14F-4D97-AF65-F5344CB8AC3E}">
        <p14:creationId xmlns:p14="http://schemas.microsoft.com/office/powerpoint/2010/main" val="462885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63</a:t>
            </a:fld>
            <a:endParaRPr lang="ja-JP" altLang="en-US" dirty="0"/>
          </a:p>
        </p:txBody>
      </p:sp>
      <p:sp>
        <p:nvSpPr>
          <p:cNvPr id="7" name="スライド イメージ プレースホルダー 6">
            <a:extLst>
              <a:ext uri="{FF2B5EF4-FFF2-40B4-BE49-F238E27FC236}">
                <a16:creationId xmlns:a16="http://schemas.microsoft.com/office/drawing/2014/main" id="{4A88F4ED-6BCD-0165-5B88-3BEC985839C4}"/>
              </a:ext>
            </a:extLst>
          </p:cNvPr>
          <p:cNvSpPr>
            <a:spLocks noGrp="1" noRot="1" noChangeAspect="1"/>
          </p:cNvSpPr>
          <p:nvPr>
            <p:ph type="sldImg"/>
          </p:nvPr>
        </p:nvSpPr>
        <p:spPr/>
      </p:sp>
    </p:spTree>
    <p:extLst>
      <p:ext uri="{BB962C8B-B14F-4D97-AF65-F5344CB8AC3E}">
        <p14:creationId xmlns:p14="http://schemas.microsoft.com/office/powerpoint/2010/main" val="9433371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64</a:t>
            </a:fld>
            <a:endParaRPr lang="ja-JP" altLang="en-US" dirty="0"/>
          </a:p>
        </p:txBody>
      </p:sp>
      <p:sp>
        <p:nvSpPr>
          <p:cNvPr id="7" name="スライド イメージ プレースホルダー 6">
            <a:extLst>
              <a:ext uri="{FF2B5EF4-FFF2-40B4-BE49-F238E27FC236}">
                <a16:creationId xmlns:a16="http://schemas.microsoft.com/office/drawing/2014/main" id="{69C53C35-EB8E-8B80-3238-03EF13EBB066}"/>
              </a:ext>
            </a:extLst>
          </p:cNvPr>
          <p:cNvSpPr>
            <a:spLocks noGrp="1" noRot="1" noChangeAspect="1"/>
          </p:cNvSpPr>
          <p:nvPr>
            <p:ph type="sldImg"/>
          </p:nvPr>
        </p:nvSpPr>
        <p:spPr/>
      </p:sp>
    </p:spTree>
    <p:extLst>
      <p:ext uri="{BB962C8B-B14F-4D97-AF65-F5344CB8AC3E}">
        <p14:creationId xmlns:p14="http://schemas.microsoft.com/office/powerpoint/2010/main" val="36596273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65</a:t>
            </a:fld>
            <a:endParaRPr lang="ja-JP" altLang="en-US" dirty="0"/>
          </a:p>
        </p:txBody>
      </p:sp>
      <p:sp>
        <p:nvSpPr>
          <p:cNvPr id="7" name="スライド イメージ プレースホルダー 6">
            <a:extLst>
              <a:ext uri="{FF2B5EF4-FFF2-40B4-BE49-F238E27FC236}">
                <a16:creationId xmlns:a16="http://schemas.microsoft.com/office/drawing/2014/main" id="{928422FE-79F5-5037-8FFA-B6DBABCE13F8}"/>
              </a:ext>
            </a:extLst>
          </p:cNvPr>
          <p:cNvSpPr>
            <a:spLocks noGrp="1" noRot="1" noChangeAspect="1"/>
          </p:cNvSpPr>
          <p:nvPr>
            <p:ph type="sldImg"/>
          </p:nvPr>
        </p:nvSpPr>
        <p:spPr/>
      </p:sp>
    </p:spTree>
    <p:extLst>
      <p:ext uri="{BB962C8B-B14F-4D97-AF65-F5344CB8AC3E}">
        <p14:creationId xmlns:p14="http://schemas.microsoft.com/office/powerpoint/2010/main" val="3954454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9367B83A-C8D1-864A-ECAE-E758EBFEDCAF}"/>
              </a:ext>
            </a:extLst>
          </p:cNvPr>
          <p:cNvSpPr>
            <a:spLocks noGrp="1" noRot="1" noChangeAspect="1"/>
          </p:cNvSpPr>
          <p:nvPr>
            <p:ph type="sldImg"/>
          </p:nvPr>
        </p:nvSpPr>
        <p:spPr/>
      </p:sp>
    </p:spTree>
    <p:extLst>
      <p:ext uri="{BB962C8B-B14F-4D97-AF65-F5344CB8AC3E}">
        <p14:creationId xmlns:p14="http://schemas.microsoft.com/office/powerpoint/2010/main" val="20876927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67</a:t>
            </a:fld>
            <a:endParaRPr lang="ja-JP" altLang="en-US" dirty="0"/>
          </a:p>
        </p:txBody>
      </p:sp>
      <p:sp>
        <p:nvSpPr>
          <p:cNvPr id="7" name="スライド イメージ プレースホルダー 6">
            <a:extLst>
              <a:ext uri="{FF2B5EF4-FFF2-40B4-BE49-F238E27FC236}">
                <a16:creationId xmlns:a16="http://schemas.microsoft.com/office/drawing/2014/main" id="{E4897F5E-311B-A8E0-EC54-4662DDD823BC}"/>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640613C-7B92-427F-B2B0-295509548242}"/>
              </a:ext>
            </a:extLst>
          </p:cNvPr>
          <p:cNvSpPr>
            <a:spLocks noGrp="1" noRot="1" noChangeAspect="1"/>
          </p:cNvSpPr>
          <p:nvPr>
            <p:ph type="sldImg"/>
          </p:nvPr>
        </p:nvSpPr>
        <p:spPr/>
      </p:sp>
    </p:spTree>
    <p:extLst>
      <p:ext uri="{BB962C8B-B14F-4D97-AF65-F5344CB8AC3E}">
        <p14:creationId xmlns:p14="http://schemas.microsoft.com/office/powerpoint/2010/main" val="35576908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69</a:t>
            </a:fld>
            <a:endParaRPr lang="ja-JP" altLang="en-US"/>
          </a:p>
        </p:txBody>
      </p:sp>
      <p:sp>
        <p:nvSpPr>
          <p:cNvPr id="7" name="スライド イメージ プレースホルダー 6">
            <a:extLst>
              <a:ext uri="{FF2B5EF4-FFF2-40B4-BE49-F238E27FC236}">
                <a16:creationId xmlns:a16="http://schemas.microsoft.com/office/drawing/2014/main" id="{BAEB7547-5451-7B0E-3FDC-BF0EBDDC2311}"/>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6" name="スライド イメージ プレースホルダー 5">
            <a:extLst>
              <a:ext uri="{FF2B5EF4-FFF2-40B4-BE49-F238E27FC236}">
                <a16:creationId xmlns:a16="http://schemas.microsoft.com/office/drawing/2014/main" id="{4CC3D73B-4918-BA74-C1DE-46763B54980B}"/>
              </a:ext>
            </a:extLst>
          </p:cNvPr>
          <p:cNvSpPr>
            <a:spLocks noGrp="1" noRot="1" noChangeAspect="1"/>
          </p:cNvSpPr>
          <p:nvPr>
            <p:ph type="sldImg"/>
          </p:nvPr>
        </p:nvSpPr>
        <p:spPr/>
      </p:sp>
    </p:spTree>
    <p:extLst>
      <p:ext uri="{BB962C8B-B14F-4D97-AF65-F5344CB8AC3E}">
        <p14:creationId xmlns:p14="http://schemas.microsoft.com/office/powerpoint/2010/main" val="37869437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70</a:t>
            </a:fld>
            <a:endParaRPr lang="ja-JP" altLang="en-US"/>
          </a:p>
        </p:txBody>
      </p:sp>
      <p:sp>
        <p:nvSpPr>
          <p:cNvPr id="7" name="スライド イメージ プレースホルダー 6">
            <a:extLst>
              <a:ext uri="{FF2B5EF4-FFF2-40B4-BE49-F238E27FC236}">
                <a16:creationId xmlns:a16="http://schemas.microsoft.com/office/drawing/2014/main" id="{8D9215A5-6225-5BFD-DE9E-D1E0742B33CE}"/>
              </a:ext>
            </a:extLst>
          </p:cNvPr>
          <p:cNvSpPr>
            <a:spLocks noGrp="1" noRot="1" noChangeAspect="1"/>
          </p:cNvSpPr>
          <p:nvPr>
            <p:ph type="sldImg"/>
          </p:nvPr>
        </p:nvSpPr>
        <p:spPr/>
      </p:sp>
    </p:spTree>
    <p:extLst>
      <p:ext uri="{BB962C8B-B14F-4D97-AF65-F5344CB8AC3E}">
        <p14:creationId xmlns:p14="http://schemas.microsoft.com/office/powerpoint/2010/main" val="3987123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71</a:t>
            </a:fld>
            <a:endParaRPr lang="ja-JP" altLang="en-US"/>
          </a:p>
        </p:txBody>
      </p:sp>
      <p:sp>
        <p:nvSpPr>
          <p:cNvPr id="7" name="スライド イメージ プレースホルダー 6">
            <a:extLst>
              <a:ext uri="{FF2B5EF4-FFF2-40B4-BE49-F238E27FC236}">
                <a16:creationId xmlns:a16="http://schemas.microsoft.com/office/drawing/2014/main" id="{881A31A4-953F-DD4B-AA00-F1ABBDB39B71}"/>
              </a:ext>
            </a:extLst>
          </p:cNvPr>
          <p:cNvSpPr>
            <a:spLocks noGrp="1" noRot="1" noChangeAspect="1"/>
          </p:cNvSpPr>
          <p:nvPr>
            <p:ph type="sldImg"/>
          </p:nvPr>
        </p:nvSpPr>
        <p:spPr/>
      </p:sp>
    </p:spTree>
    <p:extLst>
      <p:ext uri="{BB962C8B-B14F-4D97-AF65-F5344CB8AC3E}">
        <p14:creationId xmlns:p14="http://schemas.microsoft.com/office/powerpoint/2010/main" val="14019984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72</a:t>
            </a:fld>
            <a:endParaRPr lang="ja-JP" altLang="en-US" dirty="0"/>
          </a:p>
        </p:txBody>
      </p:sp>
      <p:sp>
        <p:nvSpPr>
          <p:cNvPr id="7" name="スライド イメージ プレースホルダー 6">
            <a:extLst>
              <a:ext uri="{FF2B5EF4-FFF2-40B4-BE49-F238E27FC236}">
                <a16:creationId xmlns:a16="http://schemas.microsoft.com/office/drawing/2014/main" id="{479B6774-8804-8625-2C1A-4043E9509805}"/>
              </a:ext>
            </a:extLst>
          </p:cNvPr>
          <p:cNvSpPr>
            <a:spLocks noGrp="1" noRot="1" noChangeAspect="1"/>
          </p:cNvSpPr>
          <p:nvPr>
            <p:ph type="sldImg"/>
          </p:nvPr>
        </p:nvSpPr>
        <p:spPr/>
      </p:sp>
    </p:spTree>
    <p:extLst>
      <p:ext uri="{BB962C8B-B14F-4D97-AF65-F5344CB8AC3E}">
        <p14:creationId xmlns:p14="http://schemas.microsoft.com/office/powerpoint/2010/main" val="35339284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73</a:t>
            </a:fld>
            <a:endParaRPr lang="ja-JP" altLang="en-US" dirty="0"/>
          </a:p>
        </p:txBody>
      </p:sp>
      <p:sp>
        <p:nvSpPr>
          <p:cNvPr id="7" name="スライド イメージ プレースホルダー 6">
            <a:extLst>
              <a:ext uri="{FF2B5EF4-FFF2-40B4-BE49-F238E27FC236}">
                <a16:creationId xmlns:a16="http://schemas.microsoft.com/office/drawing/2014/main" id="{25860647-84FD-6E76-B129-5361D29F8FAE}"/>
              </a:ext>
            </a:extLst>
          </p:cNvPr>
          <p:cNvSpPr>
            <a:spLocks noGrp="1" noRot="1" noChangeAspect="1"/>
          </p:cNvSpPr>
          <p:nvPr>
            <p:ph type="sldImg"/>
          </p:nvPr>
        </p:nvSpPr>
        <p:spPr/>
      </p:sp>
    </p:spTree>
    <p:extLst>
      <p:ext uri="{BB962C8B-B14F-4D97-AF65-F5344CB8AC3E}">
        <p14:creationId xmlns:p14="http://schemas.microsoft.com/office/powerpoint/2010/main" val="20081455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74</a:t>
            </a:fld>
            <a:endParaRPr lang="ja-JP" altLang="en-US" dirty="0"/>
          </a:p>
        </p:txBody>
      </p:sp>
      <p:sp>
        <p:nvSpPr>
          <p:cNvPr id="7" name="スライド イメージ プレースホルダー 6">
            <a:extLst>
              <a:ext uri="{FF2B5EF4-FFF2-40B4-BE49-F238E27FC236}">
                <a16:creationId xmlns:a16="http://schemas.microsoft.com/office/drawing/2014/main" id="{1339C0D2-CBF1-D26A-32B4-2395A6374F6A}"/>
              </a:ext>
            </a:extLst>
          </p:cNvPr>
          <p:cNvSpPr>
            <a:spLocks noGrp="1" noRot="1" noChangeAspect="1"/>
          </p:cNvSpPr>
          <p:nvPr>
            <p:ph type="sldImg"/>
          </p:nvPr>
        </p:nvSpPr>
        <p:spPr/>
      </p:sp>
    </p:spTree>
    <p:extLst>
      <p:ext uri="{BB962C8B-B14F-4D97-AF65-F5344CB8AC3E}">
        <p14:creationId xmlns:p14="http://schemas.microsoft.com/office/powerpoint/2010/main" val="38257708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75</a:t>
            </a:fld>
            <a:endParaRPr lang="ja-JP" altLang="en-US" dirty="0"/>
          </a:p>
        </p:txBody>
      </p:sp>
      <p:sp>
        <p:nvSpPr>
          <p:cNvPr id="7" name="スライド イメージ プレースホルダー 6">
            <a:extLst>
              <a:ext uri="{FF2B5EF4-FFF2-40B4-BE49-F238E27FC236}">
                <a16:creationId xmlns:a16="http://schemas.microsoft.com/office/drawing/2014/main" id="{E13D4C7D-CBB0-DAC4-5DEF-6CC11EDC8D27}"/>
              </a:ext>
            </a:extLst>
          </p:cNvPr>
          <p:cNvSpPr>
            <a:spLocks noGrp="1" noRot="1" noChangeAspect="1"/>
          </p:cNvSpPr>
          <p:nvPr>
            <p:ph type="sldImg"/>
          </p:nvPr>
        </p:nvSpPr>
        <p:spPr/>
      </p:sp>
    </p:spTree>
    <p:extLst>
      <p:ext uri="{BB962C8B-B14F-4D97-AF65-F5344CB8AC3E}">
        <p14:creationId xmlns:p14="http://schemas.microsoft.com/office/powerpoint/2010/main" val="26619173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76</a:t>
            </a:fld>
            <a:endParaRPr lang="ja-JP" altLang="en-US" dirty="0"/>
          </a:p>
        </p:txBody>
      </p:sp>
      <p:sp>
        <p:nvSpPr>
          <p:cNvPr id="7" name="スライド イメージ プレースホルダー 6">
            <a:extLst>
              <a:ext uri="{FF2B5EF4-FFF2-40B4-BE49-F238E27FC236}">
                <a16:creationId xmlns:a16="http://schemas.microsoft.com/office/drawing/2014/main" id="{BC986942-B2E0-1403-D2F1-8E8D4065AAEF}"/>
              </a:ext>
            </a:extLst>
          </p:cNvPr>
          <p:cNvSpPr>
            <a:spLocks noGrp="1" noRot="1" noChangeAspect="1"/>
          </p:cNvSpPr>
          <p:nvPr>
            <p:ph type="sldImg"/>
          </p:nvPr>
        </p:nvSpPr>
        <p:spPr/>
      </p:sp>
    </p:spTree>
    <p:extLst>
      <p:ext uri="{BB962C8B-B14F-4D97-AF65-F5344CB8AC3E}">
        <p14:creationId xmlns:p14="http://schemas.microsoft.com/office/powerpoint/2010/main" val="19151064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77</a:t>
            </a:fld>
            <a:endParaRPr lang="ja-JP" altLang="en-US" dirty="0"/>
          </a:p>
        </p:txBody>
      </p:sp>
      <p:sp>
        <p:nvSpPr>
          <p:cNvPr id="7" name="スライド イメージ プレースホルダー 6">
            <a:extLst>
              <a:ext uri="{FF2B5EF4-FFF2-40B4-BE49-F238E27FC236}">
                <a16:creationId xmlns:a16="http://schemas.microsoft.com/office/drawing/2014/main" id="{5098CBFF-5D60-02C1-E954-684362067334}"/>
              </a:ext>
            </a:extLst>
          </p:cNvPr>
          <p:cNvSpPr>
            <a:spLocks noGrp="1" noRot="1" noChangeAspect="1"/>
          </p:cNvSpPr>
          <p:nvPr>
            <p:ph type="sldImg"/>
          </p:nvPr>
        </p:nvSpPr>
        <p:spPr/>
      </p:sp>
    </p:spTree>
    <p:extLst>
      <p:ext uri="{BB962C8B-B14F-4D97-AF65-F5344CB8AC3E}">
        <p14:creationId xmlns:p14="http://schemas.microsoft.com/office/powerpoint/2010/main" val="5763813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78</a:t>
            </a:fld>
            <a:endParaRPr lang="ja-JP" altLang="en-US" dirty="0"/>
          </a:p>
        </p:txBody>
      </p:sp>
      <p:sp>
        <p:nvSpPr>
          <p:cNvPr id="7" name="スライド イメージ プレースホルダー 6">
            <a:extLst>
              <a:ext uri="{FF2B5EF4-FFF2-40B4-BE49-F238E27FC236}">
                <a16:creationId xmlns:a16="http://schemas.microsoft.com/office/drawing/2014/main" id="{817D1842-3B09-DDBD-BCE6-D517EEB79C6D}"/>
              </a:ext>
            </a:extLst>
          </p:cNvPr>
          <p:cNvSpPr>
            <a:spLocks noGrp="1" noRot="1" noChangeAspect="1"/>
          </p:cNvSpPr>
          <p:nvPr>
            <p:ph type="sldImg"/>
          </p:nvPr>
        </p:nvSpPr>
        <p:spPr/>
      </p:sp>
    </p:spTree>
    <p:extLst>
      <p:ext uri="{BB962C8B-B14F-4D97-AF65-F5344CB8AC3E}">
        <p14:creationId xmlns:p14="http://schemas.microsoft.com/office/powerpoint/2010/main" val="12273158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79</a:t>
            </a:fld>
            <a:endParaRPr lang="ja-JP" altLang="en-US" dirty="0"/>
          </a:p>
        </p:txBody>
      </p:sp>
      <p:sp>
        <p:nvSpPr>
          <p:cNvPr id="7" name="スライド イメージ プレースホルダー 6">
            <a:extLst>
              <a:ext uri="{FF2B5EF4-FFF2-40B4-BE49-F238E27FC236}">
                <a16:creationId xmlns:a16="http://schemas.microsoft.com/office/drawing/2014/main" id="{4EB95C50-AAC5-3CF5-5D75-ECB0BD47F116}"/>
              </a:ext>
            </a:extLst>
          </p:cNvPr>
          <p:cNvSpPr>
            <a:spLocks noGrp="1" noRot="1" noChangeAspect="1"/>
          </p:cNvSpPr>
          <p:nvPr>
            <p:ph type="sldImg"/>
          </p:nvPr>
        </p:nvSpPr>
        <p:spPr/>
      </p:sp>
    </p:spTree>
    <p:extLst>
      <p:ext uri="{BB962C8B-B14F-4D97-AF65-F5344CB8AC3E}">
        <p14:creationId xmlns:p14="http://schemas.microsoft.com/office/powerpoint/2010/main" val="1704157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D5FD336-F962-52EE-9252-48E77F873D66}"/>
              </a:ext>
            </a:extLst>
          </p:cNvPr>
          <p:cNvSpPr>
            <a:spLocks noGrp="1" noRot="1" noChangeAspect="1"/>
          </p:cNvSpPr>
          <p:nvPr>
            <p:ph type="sldImg"/>
          </p:nvPr>
        </p:nvSpPr>
        <p:spPr/>
      </p:sp>
    </p:spTree>
    <p:extLst>
      <p:ext uri="{BB962C8B-B14F-4D97-AF65-F5344CB8AC3E}">
        <p14:creationId xmlns:p14="http://schemas.microsoft.com/office/powerpoint/2010/main" val="21117492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80</a:t>
            </a:fld>
            <a:endParaRPr lang="ja-JP" altLang="en-US" dirty="0"/>
          </a:p>
        </p:txBody>
      </p:sp>
      <p:sp>
        <p:nvSpPr>
          <p:cNvPr id="7" name="スライド イメージ プレースホルダー 6">
            <a:extLst>
              <a:ext uri="{FF2B5EF4-FFF2-40B4-BE49-F238E27FC236}">
                <a16:creationId xmlns:a16="http://schemas.microsoft.com/office/drawing/2014/main" id="{68E930E8-C217-31F0-646C-055832BA92C2}"/>
              </a:ext>
            </a:extLst>
          </p:cNvPr>
          <p:cNvSpPr>
            <a:spLocks noGrp="1" noRot="1" noChangeAspect="1"/>
          </p:cNvSpPr>
          <p:nvPr>
            <p:ph type="sldImg"/>
          </p:nvPr>
        </p:nvSpPr>
        <p:spPr/>
      </p:sp>
    </p:spTree>
    <p:extLst>
      <p:ext uri="{BB962C8B-B14F-4D97-AF65-F5344CB8AC3E}">
        <p14:creationId xmlns:p14="http://schemas.microsoft.com/office/powerpoint/2010/main" val="15856742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81</a:t>
            </a:fld>
            <a:endParaRPr lang="ja-JP" altLang="en-US" dirty="0"/>
          </a:p>
        </p:txBody>
      </p:sp>
      <p:sp>
        <p:nvSpPr>
          <p:cNvPr id="7" name="スライド イメージ プレースホルダー 6">
            <a:extLst>
              <a:ext uri="{FF2B5EF4-FFF2-40B4-BE49-F238E27FC236}">
                <a16:creationId xmlns:a16="http://schemas.microsoft.com/office/drawing/2014/main" id="{666205BB-D264-E205-AD8F-69980599AA72}"/>
              </a:ext>
            </a:extLst>
          </p:cNvPr>
          <p:cNvSpPr>
            <a:spLocks noGrp="1" noRot="1" noChangeAspect="1"/>
          </p:cNvSpPr>
          <p:nvPr>
            <p:ph type="sldImg"/>
          </p:nvPr>
        </p:nvSpPr>
        <p:spPr/>
      </p:sp>
    </p:spTree>
    <p:extLst>
      <p:ext uri="{BB962C8B-B14F-4D97-AF65-F5344CB8AC3E}">
        <p14:creationId xmlns:p14="http://schemas.microsoft.com/office/powerpoint/2010/main" val="17937395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82</a:t>
            </a:fld>
            <a:endParaRPr lang="ja-JP" altLang="en-US" dirty="0"/>
          </a:p>
        </p:txBody>
      </p:sp>
      <p:sp>
        <p:nvSpPr>
          <p:cNvPr id="7" name="スライド イメージ プレースホルダー 6">
            <a:extLst>
              <a:ext uri="{FF2B5EF4-FFF2-40B4-BE49-F238E27FC236}">
                <a16:creationId xmlns:a16="http://schemas.microsoft.com/office/drawing/2014/main" id="{9B528C61-8C89-AE54-0BE0-B452610E38A0}"/>
              </a:ext>
            </a:extLst>
          </p:cNvPr>
          <p:cNvSpPr>
            <a:spLocks noGrp="1" noRot="1" noChangeAspect="1"/>
          </p:cNvSpPr>
          <p:nvPr>
            <p:ph type="sldImg"/>
          </p:nvPr>
        </p:nvSpPr>
        <p:spPr/>
      </p:sp>
    </p:spTree>
    <p:extLst>
      <p:ext uri="{BB962C8B-B14F-4D97-AF65-F5344CB8AC3E}">
        <p14:creationId xmlns:p14="http://schemas.microsoft.com/office/powerpoint/2010/main" val="27347855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83</a:t>
            </a:fld>
            <a:endParaRPr lang="ja-JP" altLang="en-US" dirty="0"/>
          </a:p>
        </p:txBody>
      </p:sp>
      <p:sp>
        <p:nvSpPr>
          <p:cNvPr id="7" name="スライド イメージ プレースホルダー 6">
            <a:extLst>
              <a:ext uri="{FF2B5EF4-FFF2-40B4-BE49-F238E27FC236}">
                <a16:creationId xmlns:a16="http://schemas.microsoft.com/office/drawing/2014/main" id="{F2BF6B3B-9556-B629-4452-BE373AB066DD}"/>
              </a:ext>
            </a:extLst>
          </p:cNvPr>
          <p:cNvSpPr>
            <a:spLocks noGrp="1" noRot="1" noChangeAspect="1"/>
          </p:cNvSpPr>
          <p:nvPr>
            <p:ph type="sldImg"/>
          </p:nvPr>
        </p:nvSpPr>
        <p:spPr/>
      </p:sp>
    </p:spTree>
    <p:extLst>
      <p:ext uri="{BB962C8B-B14F-4D97-AF65-F5344CB8AC3E}">
        <p14:creationId xmlns:p14="http://schemas.microsoft.com/office/powerpoint/2010/main" val="12645084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84</a:t>
            </a:fld>
            <a:endParaRPr lang="ja-JP" altLang="en-US" dirty="0"/>
          </a:p>
        </p:txBody>
      </p:sp>
      <p:sp>
        <p:nvSpPr>
          <p:cNvPr id="7" name="スライド イメージ プレースホルダー 6">
            <a:extLst>
              <a:ext uri="{FF2B5EF4-FFF2-40B4-BE49-F238E27FC236}">
                <a16:creationId xmlns:a16="http://schemas.microsoft.com/office/drawing/2014/main" id="{4E3EA7F9-280C-A058-B7D7-498C097A53D7}"/>
              </a:ext>
            </a:extLst>
          </p:cNvPr>
          <p:cNvSpPr>
            <a:spLocks noGrp="1" noRot="1" noChangeAspect="1"/>
          </p:cNvSpPr>
          <p:nvPr>
            <p:ph type="sldImg"/>
          </p:nvPr>
        </p:nvSpPr>
        <p:spPr/>
      </p:sp>
    </p:spTree>
    <p:extLst>
      <p:ext uri="{BB962C8B-B14F-4D97-AF65-F5344CB8AC3E}">
        <p14:creationId xmlns:p14="http://schemas.microsoft.com/office/powerpoint/2010/main" val="27447477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85</a:t>
            </a:fld>
            <a:endParaRPr lang="ja-JP" altLang="en-US" dirty="0"/>
          </a:p>
        </p:txBody>
      </p:sp>
      <p:sp>
        <p:nvSpPr>
          <p:cNvPr id="7" name="スライド イメージ プレースホルダー 6">
            <a:extLst>
              <a:ext uri="{FF2B5EF4-FFF2-40B4-BE49-F238E27FC236}">
                <a16:creationId xmlns:a16="http://schemas.microsoft.com/office/drawing/2014/main" id="{1D8CD4B4-5894-C1B9-4998-5A4FC03E0A9A}"/>
              </a:ext>
            </a:extLst>
          </p:cNvPr>
          <p:cNvSpPr>
            <a:spLocks noGrp="1" noRot="1" noChangeAspect="1"/>
          </p:cNvSpPr>
          <p:nvPr>
            <p:ph type="sldImg"/>
          </p:nvPr>
        </p:nvSpPr>
        <p:spPr/>
      </p:sp>
    </p:spTree>
    <p:extLst>
      <p:ext uri="{BB962C8B-B14F-4D97-AF65-F5344CB8AC3E}">
        <p14:creationId xmlns:p14="http://schemas.microsoft.com/office/powerpoint/2010/main" val="3401806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86</a:t>
            </a:fld>
            <a:endParaRPr lang="ja-JP" altLang="en-US" dirty="0"/>
          </a:p>
        </p:txBody>
      </p:sp>
      <p:sp>
        <p:nvSpPr>
          <p:cNvPr id="7" name="スライド イメージ プレースホルダー 6">
            <a:extLst>
              <a:ext uri="{FF2B5EF4-FFF2-40B4-BE49-F238E27FC236}">
                <a16:creationId xmlns:a16="http://schemas.microsoft.com/office/drawing/2014/main" id="{860911C4-889F-D19E-1248-A4F474938AD2}"/>
              </a:ext>
            </a:extLst>
          </p:cNvPr>
          <p:cNvSpPr>
            <a:spLocks noGrp="1" noRot="1" noChangeAspect="1"/>
          </p:cNvSpPr>
          <p:nvPr>
            <p:ph type="sldImg"/>
          </p:nvPr>
        </p:nvSpPr>
        <p:spPr/>
      </p:sp>
    </p:spTree>
    <p:extLst>
      <p:ext uri="{BB962C8B-B14F-4D97-AF65-F5344CB8AC3E}">
        <p14:creationId xmlns:p14="http://schemas.microsoft.com/office/powerpoint/2010/main" val="40229833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87</a:t>
            </a:fld>
            <a:endParaRPr lang="ja-JP" altLang="en-US" dirty="0"/>
          </a:p>
        </p:txBody>
      </p:sp>
      <p:sp>
        <p:nvSpPr>
          <p:cNvPr id="7" name="スライド イメージ プレースホルダー 6">
            <a:extLst>
              <a:ext uri="{FF2B5EF4-FFF2-40B4-BE49-F238E27FC236}">
                <a16:creationId xmlns:a16="http://schemas.microsoft.com/office/drawing/2014/main" id="{E8A745E9-74AB-F456-7F8B-44CD6005828B}"/>
              </a:ext>
            </a:extLst>
          </p:cNvPr>
          <p:cNvSpPr>
            <a:spLocks noGrp="1" noRot="1" noChangeAspect="1"/>
          </p:cNvSpPr>
          <p:nvPr>
            <p:ph type="sldImg"/>
          </p:nvPr>
        </p:nvSpPr>
        <p:spPr/>
      </p:sp>
    </p:spTree>
    <p:extLst>
      <p:ext uri="{BB962C8B-B14F-4D97-AF65-F5344CB8AC3E}">
        <p14:creationId xmlns:p14="http://schemas.microsoft.com/office/powerpoint/2010/main" val="31301793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88</a:t>
            </a:fld>
            <a:endParaRPr lang="ja-JP" altLang="en-US" dirty="0"/>
          </a:p>
        </p:txBody>
      </p:sp>
      <p:sp>
        <p:nvSpPr>
          <p:cNvPr id="7" name="スライド イメージ プレースホルダー 6">
            <a:extLst>
              <a:ext uri="{FF2B5EF4-FFF2-40B4-BE49-F238E27FC236}">
                <a16:creationId xmlns:a16="http://schemas.microsoft.com/office/drawing/2014/main" id="{0BFC63EC-DE36-0474-E3E1-4E397561F84C}"/>
              </a:ext>
            </a:extLst>
          </p:cNvPr>
          <p:cNvSpPr>
            <a:spLocks noGrp="1" noRot="1" noChangeAspect="1"/>
          </p:cNvSpPr>
          <p:nvPr>
            <p:ph type="sldImg"/>
          </p:nvPr>
        </p:nvSpPr>
        <p:spPr/>
      </p:sp>
    </p:spTree>
    <p:extLst>
      <p:ext uri="{BB962C8B-B14F-4D97-AF65-F5344CB8AC3E}">
        <p14:creationId xmlns:p14="http://schemas.microsoft.com/office/powerpoint/2010/main" val="33519234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89</a:t>
            </a:fld>
            <a:endParaRPr lang="ja-JP" altLang="en-US" dirty="0"/>
          </a:p>
        </p:txBody>
      </p:sp>
      <p:sp>
        <p:nvSpPr>
          <p:cNvPr id="7" name="スライド イメージ プレースホルダー 6">
            <a:extLst>
              <a:ext uri="{FF2B5EF4-FFF2-40B4-BE49-F238E27FC236}">
                <a16:creationId xmlns:a16="http://schemas.microsoft.com/office/drawing/2014/main" id="{81168C48-85AA-39CC-6982-44B197B0DB5A}"/>
              </a:ext>
            </a:extLst>
          </p:cNvPr>
          <p:cNvSpPr>
            <a:spLocks noGrp="1" noRot="1" noChangeAspect="1"/>
          </p:cNvSpPr>
          <p:nvPr>
            <p:ph type="sldImg"/>
          </p:nvPr>
        </p:nvSpPr>
        <p:spPr/>
      </p:sp>
    </p:spTree>
    <p:extLst>
      <p:ext uri="{BB962C8B-B14F-4D97-AF65-F5344CB8AC3E}">
        <p14:creationId xmlns:p14="http://schemas.microsoft.com/office/powerpoint/2010/main" val="476078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lang="ja-JP" altLang="en-US" smtClean="0"/>
              <a:pPr/>
              <a:t>9</a:t>
            </a:fld>
            <a:endParaRPr lang="ja-JP" altLang="en-US"/>
          </a:p>
        </p:txBody>
      </p:sp>
      <p:sp>
        <p:nvSpPr>
          <p:cNvPr id="7" name="スライド イメージ プレースホルダー 6">
            <a:extLst>
              <a:ext uri="{FF2B5EF4-FFF2-40B4-BE49-F238E27FC236}">
                <a16:creationId xmlns:a16="http://schemas.microsoft.com/office/drawing/2014/main" id="{16362E7B-E704-F5F6-8462-35BD9B08FC69}"/>
              </a:ext>
            </a:extLst>
          </p:cNvPr>
          <p:cNvSpPr>
            <a:spLocks noGrp="1" noRot="1" noChangeAspect="1"/>
          </p:cNvSpPr>
          <p:nvPr>
            <p:ph type="sldImg"/>
          </p:nvPr>
        </p:nvSpPr>
        <p:spPr/>
      </p:sp>
    </p:spTree>
    <p:extLst>
      <p:ext uri="{BB962C8B-B14F-4D97-AF65-F5344CB8AC3E}">
        <p14:creationId xmlns:p14="http://schemas.microsoft.com/office/powerpoint/2010/main" val="8480347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90</a:t>
            </a:fld>
            <a:endParaRPr lang="ja-JP" altLang="en-US" dirty="0"/>
          </a:p>
        </p:txBody>
      </p:sp>
      <p:sp>
        <p:nvSpPr>
          <p:cNvPr id="7" name="スライド イメージ プレースホルダー 6">
            <a:extLst>
              <a:ext uri="{FF2B5EF4-FFF2-40B4-BE49-F238E27FC236}">
                <a16:creationId xmlns:a16="http://schemas.microsoft.com/office/drawing/2014/main" id="{A115F18E-0648-424F-D260-F3750DADB0C2}"/>
              </a:ext>
            </a:extLst>
          </p:cNvPr>
          <p:cNvSpPr>
            <a:spLocks noGrp="1" noRot="1" noChangeAspect="1"/>
          </p:cNvSpPr>
          <p:nvPr>
            <p:ph type="sldImg"/>
          </p:nvPr>
        </p:nvSpPr>
        <p:spPr/>
      </p:sp>
    </p:spTree>
    <p:extLst>
      <p:ext uri="{BB962C8B-B14F-4D97-AF65-F5344CB8AC3E}">
        <p14:creationId xmlns:p14="http://schemas.microsoft.com/office/powerpoint/2010/main" val="23884843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91</a:t>
            </a:fld>
            <a:endParaRPr lang="ja-JP" altLang="en-US" dirty="0"/>
          </a:p>
        </p:txBody>
      </p:sp>
      <p:sp>
        <p:nvSpPr>
          <p:cNvPr id="7" name="スライド イメージ プレースホルダー 6">
            <a:extLst>
              <a:ext uri="{FF2B5EF4-FFF2-40B4-BE49-F238E27FC236}">
                <a16:creationId xmlns:a16="http://schemas.microsoft.com/office/drawing/2014/main" id="{0495EF82-1621-7808-A5F9-74516BE1F9D6}"/>
              </a:ext>
            </a:extLst>
          </p:cNvPr>
          <p:cNvSpPr>
            <a:spLocks noGrp="1" noRot="1" noChangeAspect="1"/>
          </p:cNvSpPr>
          <p:nvPr>
            <p:ph type="sldImg"/>
          </p:nvPr>
        </p:nvSpPr>
        <p:spPr/>
      </p:sp>
    </p:spTree>
    <p:extLst>
      <p:ext uri="{BB962C8B-B14F-4D97-AF65-F5344CB8AC3E}">
        <p14:creationId xmlns:p14="http://schemas.microsoft.com/office/powerpoint/2010/main" val="27340999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92</a:t>
            </a:fld>
            <a:endParaRPr lang="ja-JP" altLang="en-US" dirty="0"/>
          </a:p>
        </p:txBody>
      </p:sp>
      <p:sp>
        <p:nvSpPr>
          <p:cNvPr id="7" name="スライド イメージ プレースホルダー 6">
            <a:extLst>
              <a:ext uri="{FF2B5EF4-FFF2-40B4-BE49-F238E27FC236}">
                <a16:creationId xmlns:a16="http://schemas.microsoft.com/office/drawing/2014/main" id="{1113E100-BD89-0F9B-F41A-4CE0B7B3CAE1}"/>
              </a:ext>
            </a:extLst>
          </p:cNvPr>
          <p:cNvSpPr>
            <a:spLocks noGrp="1" noRot="1" noChangeAspect="1"/>
          </p:cNvSpPr>
          <p:nvPr>
            <p:ph type="sldImg"/>
          </p:nvPr>
        </p:nvSpPr>
        <p:spPr/>
      </p:sp>
    </p:spTree>
    <p:extLst>
      <p:ext uri="{BB962C8B-B14F-4D97-AF65-F5344CB8AC3E}">
        <p14:creationId xmlns:p14="http://schemas.microsoft.com/office/powerpoint/2010/main" val="41795563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93</a:t>
            </a:fld>
            <a:endParaRPr lang="ja-JP" altLang="en-US" dirty="0"/>
          </a:p>
        </p:txBody>
      </p:sp>
      <p:sp>
        <p:nvSpPr>
          <p:cNvPr id="7" name="スライド イメージ プレースホルダー 6">
            <a:extLst>
              <a:ext uri="{FF2B5EF4-FFF2-40B4-BE49-F238E27FC236}">
                <a16:creationId xmlns:a16="http://schemas.microsoft.com/office/drawing/2014/main" id="{C8FF75FA-6391-ECBC-4246-A1D31241B71D}"/>
              </a:ext>
            </a:extLst>
          </p:cNvPr>
          <p:cNvSpPr>
            <a:spLocks noGrp="1" noRot="1" noChangeAspect="1"/>
          </p:cNvSpPr>
          <p:nvPr>
            <p:ph type="sldImg"/>
          </p:nvPr>
        </p:nvSpPr>
        <p:spPr/>
      </p:sp>
    </p:spTree>
    <p:extLst>
      <p:ext uri="{BB962C8B-B14F-4D97-AF65-F5344CB8AC3E}">
        <p14:creationId xmlns:p14="http://schemas.microsoft.com/office/powerpoint/2010/main" val="21349971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94</a:t>
            </a:fld>
            <a:endParaRPr lang="ja-JP" altLang="en-US" dirty="0"/>
          </a:p>
        </p:txBody>
      </p:sp>
      <p:sp>
        <p:nvSpPr>
          <p:cNvPr id="7" name="スライド イメージ プレースホルダー 6">
            <a:extLst>
              <a:ext uri="{FF2B5EF4-FFF2-40B4-BE49-F238E27FC236}">
                <a16:creationId xmlns:a16="http://schemas.microsoft.com/office/drawing/2014/main" id="{DF24AFBE-EF31-9649-22EC-3FC555AE11EB}"/>
              </a:ext>
            </a:extLst>
          </p:cNvPr>
          <p:cNvSpPr>
            <a:spLocks noGrp="1" noRot="1" noChangeAspect="1"/>
          </p:cNvSpPr>
          <p:nvPr>
            <p:ph type="sldImg"/>
          </p:nvPr>
        </p:nvSpPr>
        <p:spPr/>
      </p:sp>
    </p:spTree>
    <p:extLst>
      <p:ext uri="{BB962C8B-B14F-4D97-AF65-F5344CB8AC3E}">
        <p14:creationId xmlns:p14="http://schemas.microsoft.com/office/powerpoint/2010/main" val="24682181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95</a:t>
            </a:fld>
            <a:endParaRPr lang="ja-JP" altLang="en-US" dirty="0"/>
          </a:p>
        </p:txBody>
      </p:sp>
      <p:sp>
        <p:nvSpPr>
          <p:cNvPr id="7" name="スライド イメージ プレースホルダー 6">
            <a:extLst>
              <a:ext uri="{FF2B5EF4-FFF2-40B4-BE49-F238E27FC236}">
                <a16:creationId xmlns:a16="http://schemas.microsoft.com/office/drawing/2014/main" id="{988E026A-81F1-B354-05E0-7EDF96FF48C8}"/>
              </a:ext>
            </a:extLst>
          </p:cNvPr>
          <p:cNvSpPr>
            <a:spLocks noGrp="1" noRot="1" noChangeAspect="1"/>
          </p:cNvSpPr>
          <p:nvPr>
            <p:ph type="sldImg"/>
          </p:nvPr>
        </p:nvSpPr>
        <p:spPr/>
      </p:sp>
    </p:spTree>
    <p:extLst>
      <p:ext uri="{BB962C8B-B14F-4D97-AF65-F5344CB8AC3E}">
        <p14:creationId xmlns:p14="http://schemas.microsoft.com/office/powerpoint/2010/main" val="31266008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96</a:t>
            </a:fld>
            <a:endParaRPr lang="ja-JP" altLang="en-US" dirty="0"/>
          </a:p>
        </p:txBody>
      </p:sp>
      <p:sp>
        <p:nvSpPr>
          <p:cNvPr id="7" name="スライド イメージ プレースホルダー 6">
            <a:extLst>
              <a:ext uri="{FF2B5EF4-FFF2-40B4-BE49-F238E27FC236}">
                <a16:creationId xmlns:a16="http://schemas.microsoft.com/office/drawing/2014/main" id="{397CB85F-530B-71F1-426C-05708463CFBB}"/>
              </a:ext>
            </a:extLst>
          </p:cNvPr>
          <p:cNvSpPr>
            <a:spLocks noGrp="1" noRot="1" noChangeAspect="1"/>
          </p:cNvSpPr>
          <p:nvPr>
            <p:ph type="sldImg"/>
          </p:nvPr>
        </p:nvSpPr>
        <p:spPr/>
      </p:sp>
    </p:spTree>
    <p:extLst>
      <p:ext uri="{BB962C8B-B14F-4D97-AF65-F5344CB8AC3E}">
        <p14:creationId xmlns:p14="http://schemas.microsoft.com/office/powerpoint/2010/main" val="42360494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97</a:t>
            </a:fld>
            <a:endParaRPr lang="ja-JP" altLang="en-US" dirty="0"/>
          </a:p>
        </p:txBody>
      </p:sp>
      <p:sp>
        <p:nvSpPr>
          <p:cNvPr id="7" name="スライド イメージ プレースホルダー 6">
            <a:extLst>
              <a:ext uri="{FF2B5EF4-FFF2-40B4-BE49-F238E27FC236}">
                <a16:creationId xmlns:a16="http://schemas.microsoft.com/office/drawing/2014/main" id="{3603DB24-9CF0-3CED-1CF9-ABD428C2B388}"/>
              </a:ext>
            </a:extLst>
          </p:cNvPr>
          <p:cNvSpPr>
            <a:spLocks noGrp="1" noRot="1" noChangeAspect="1"/>
          </p:cNvSpPr>
          <p:nvPr>
            <p:ph type="sldImg"/>
          </p:nvPr>
        </p:nvSpPr>
        <p:spPr/>
      </p:sp>
    </p:spTree>
    <p:extLst>
      <p:ext uri="{BB962C8B-B14F-4D97-AF65-F5344CB8AC3E}">
        <p14:creationId xmlns:p14="http://schemas.microsoft.com/office/powerpoint/2010/main" val="24598890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98</a:t>
            </a:fld>
            <a:endParaRPr lang="ja-JP" altLang="en-US" dirty="0"/>
          </a:p>
        </p:txBody>
      </p:sp>
      <p:sp>
        <p:nvSpPr>
          <p:cNvPr id="7" name="スライド イメージ プレースホルダー 6">
            <a:extLst>
              <a:ext uri="{FF2B5EF4-FFF2-40B4-BE49-F238E27FC236}">
                <a16:creationId xmlns:a16="http://schemas.microsoft.com/office/drawing/2014/main" id="{0A2F0C37-A4A4-B6A3-DA29-18584DED5DA5}"/>
              </a:ext>
            </a:extLst>
          </p:cNvPr>
          <p:cNvSpPr>
            <a:spLocks noGrp="1" noRot="1" noChangeAspect="1"/>
          </p:cNvSpPr>
          <p:nvPr>
            <p:ph type="sldImg"/>
          </p:nvPr>
        </p:nvSpPr>
        <p:spPr/>
      </p:sp>
    </p:spTree>
    <p:extLst>
      <p:ext uri="{BB962C8B-B14F-4D97-AF65-F5344CB8AC3E}">
        <p14:creationId xmlns:p14="http://schemas.microsoft.com/office/powerpoint/2010/main" val="24954235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99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E360BF9F-F9CE-30AA-60B4-23DB361AA406}"/>
              </a:ext>
            </a:extLst>
          </p:cNvPr>
          <p:cNvSpPr>
            <a:spLocks noGrp="1" noRot="1" noChangeAspect="1"/>
          </p:cNvSpPr>
          <p:nvPr>
            <p:ph type="sldImg"/>
          </p:nvPr>
        </p:nvSpPr>
        <p:spPr/>
      </p:sp>
    </p:spTree>
    <p:extLst>
      <p:ext uri="{BB962C8B-B14F-4D97-AF65-F5344CB8AC3E}">
        <p14:creationId xmlns:p14="http://schemas.microsoft.com/office/powerpoint/2010/main" val="102772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7.bin"/><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6.xml"/><Relationship Id="rId6" Type="http://schemas.openxmlformats.org/officeDocument/2006/relationships/oleObject" Target="../embeddings/oleObject95.bin"/><Relationship Id="rId5" Type="http://schemas.openxmlformats.org/officeDocument/2006/relationships/image" Target="../media/image157.jpeg"/><Relationship Id="rId4" Type="http://schemas.openxmlformats.org/officeDocument/2006/relationships/image" Target="../media/image156.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7.xml"/><Relationship Id="rId6" Type="http://schemas.openxmlformats.org/officeDocument/2006/relationships/oleObject" Target="../embeddings/oleObject96.bin"/><Relationship Id="rId5" Type="http://schemas.openxmlformats.org/officeDocument/2006/relationships/image" Target="../media/image159.jpeg"/><Relationship Id="rId4" Type="http://schemas.openxmlformats.org/officeDocument/2006/relationships/image" Target="../media/image158.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98.xml"/><Relationship Id="rId6" Type="http://schemas.openxmlformats.org/officeDocument/2006/relationships/image" Target="../media/image1.emf"/><Relationship Id="rId5" Type="http://schemas.openxmlformats.org/officeDocument/2006/relationships/oleObject" Target="../embeddings/oleObject97.bin"/><Relationship Id="rId4" Type="http://schemas.openxmlformats.org/officeDocument/2006/relationships/image" Target="../media/image159.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7" Type="http://schemas.openxmlformats.org/officeDocument/2006/relationships/image" Target="../media/image161.png"/><Relationship Id="rId2" Type="http://schemas.openxmlformats.org/officeDocument/2006/relationships/slideLayout" Target="../slideLayouts/slideLayout4.xml"/><Relationship Id="rId1" Type="http://schemas.openxmlformats.org/officeDocument/2006/relationships/tags" Target="../tags/tag99.xml"/><Relationship Id="rId6" Type="http://schemas.openxmlformats.org/officeDocument/2006/relationships/image" Target="../media/image160.wmf"/><Relationship Id="rId5" Type="http://schemas.openxmlformats.org/officeDocument/2006/relationships/image" Target="../media/image1.emf"/><Relationship Id="rId4" Type="http://schemas.openxmlformats.org/officeDocument/2006/relationships/oleObject" Target="../embeddings/oleObject94.bin"/></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tags" Target="../tags/tag100.xml"/><Relationship Id="rId5" Type="http://schemas.openxmlformats.org/officeDocument/2006/relationships/image" Target="../media/image1.emf"/><Relationship Id="rId4" Type="http://schemas.openxmlformats.org/officeDocument/2006/relationships/oleObject" Target="../embeddings/oleObject98.bin"/></Relationships>
</file>

<file path=ppt/slides/_rels/slide10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0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1.xml"/><Relationship Id="rId6" Type="http://schemas.openxmlformats.org/officeDocument/2006/relationships/oleObject" Target="../embeddings/oleObject99.bin"/><Relationship Id="rId5" Type="http://schemas.openxmlformats.org/officeDocument/2006/relationships/image" Target="../media/image10.png"/><Relationship Id="rId4" Type="http://schemas.openxmlformats.org/officeDocument/2006/relationships/image" Target="../media/image37.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2.xml"/><Relationship Id="rId6" Type="http://schemas.openxmlformats.org/officeDocument/2006/relationships/oleObject" Target="../embeddings/oleObject100.bin"/><Relationship Id="rId5" Type="http://schemas.openxmlformats.org/officeDocument/2006/relationships/image" Target="../media/image162.jpeg"/><Relationship Id="rId4" Type="http://schemas.openxmlformats.org/officeDocument/2006/relationships/image" Target="../media/image38.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3.xml"/><Relationship Id="rId6" Type="http://schemas.openxmlformats.org/officeDocument/2006/relationships/oleObject" Target="../embeddings/oleObject101.bin"/><Relationship Id="rId5" Type="http://schemas.openxmlformats.org/officeDocument/2006/relationships/image" Target="../media/image164.png"/><Relationship Id="rId4" Type="http://schemas.openxmlformats.org/officeDocument/2006/relationships/image" Target="../media/image163.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4.xml"/><Relationship Id="rId6" Type="http://schemas.openxmlformats.org/officeDocument/2006/relationships/oleObject" Target="../embeddings/oleObject102.bin"/><Relationship Id="rId5" Type="http://schemas.openxmlformats.org/officeDocument/2006/relationships/image" Target="../media/image166.jpeg"/><Relationship Id="rId4" Type="http://schemas.openxmlformats.org/officeDocument/2006/relationships/image" Target="../media/image16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5.xml"/><Relationship Id="rId6" Type="http://schemas.openxmlformats.org/officeDocument/2006/relationships/oleObject" Target="../embeddings/oleObject103.bin"/><Relationship Id="rId5" Type="http://schemas.openxmlformats.org/officeDocument/2006/relationships/image" Target="../media/image168.jpeg"/><Relationship Id="rId4" Type="http://schemas.openxmlformats.org/officeDocument/2006/relationships/image" Target="../media/image167.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6.xml"/><Relationship Id="rId6" Type="http://schemas.openxmlformats.org/officeDocument/2006/relationships/oleObject" Target="../embeddings/oleObject104.bin"/><Relationship Id="rId5" Type="http://schemas.openxmlformats.org/officeDocument/2006/relationships/image" Target="../media/image170.jpeg"/><Relationship Id="rId4" Type="http://schemas.openxmlformats.org/officeDocument/2006/relationships/image" Target="../media/image169.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7.xml"/><Relationship Id="rId6" Type="http://schemas.openxmlformats.org/officeDocument/2006/relationships/oleObject" Target="../embeddings/oleObject105.bin"/><Relationship Id="rId5" Type="http://schemas.openxmlformats.org/officeDocument/2006/relationships/image" Target="../media/image172.png"/><Relationship Id="rId4" Type="http://schemas.openxmlformats.org/officeDocument/2006/relationships/image" Target="../media/image171.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8.xml"/><Relationship Id="rId6" Type="http://schemas.openxmlformats.org/officeDocument/2006/relationships/oleObject" Target="../embeddings/oleObject106.bin"/><Relationship Id="rId5" Type="http://schemas.openxmlformats.org/officeDocument/2006/relationships/image" Target="../media/image174.jfif"/><Relationship Id="rId4" Type="http://schemas.openxmlformats.org/officeDocument/2006/relationships/image" Target="../media/image173.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xml"/><Relationship Id="rId1" Type="http://schemas.openxmlformats.org/officeDocument/2006/relationships/tags" Target="../tags/tag109.xml"/><Relationship Id="rId6" Type="http://schemas.openxmlformats.org/officeDocument/2006/relationships/image" Target="../media/image1.emf"/><Relationship Id="rId5" Type="http://schemas.openxmlformats.org/officeDocument/2006/relationships/oleObject" Target="../embeddings/oleObject107.bin"/><Relationship Id="rId4" Type="http://schemas.openxmlformats.org/officeDocument/2006/relationships/image" Target="../media/image175.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0.xml"/><Relationship Id="rId6" Type="http://schemas.openxmlformats.org/officeDocument/2006/relationships/oleObject" Target="../embeddings/oleObject108.bin"/><Relationship Id="rId5" Type="http://schemas.openxmlformats.org/officeDocument/2006/relationships/image" Target="../media/image177.jpeg"/><Relationship Id="rId4" Type="http://schemas.openxmlformats.org/officeDocument/2006/relationships/image" Target="../media/image176.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1.xml"/><Relationship Id="rId6" Type="http://schemas.openxmlformats.org/officeDocument/2006/relationships/oleObject" Target="../embeddings/oleObject109.bin"/><Relationship Id="rId5" Type="http://schemas.openxmlformats.org/officeDocument/2006/relationships/image" Target="../media/image179.jpeg"/><Relationship Id="rId4" Type="http://schemas.openxmlformats.org/officeDocument/2006/relationships/image" Target="../media/image178.jpeg"/></Relationships>
</file>

<file path=ppt/slides/_rels/slide117.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notesSlide" Target="../notesSlides/notesSlide1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2.xml"/><Relationship Id="rId6" Type="http://schemas.openxmlformats.org/officeDocument/2006/relationships/oleObject" Target="../embeddings/oleObject110.bin"/><Relationship Id="rId5" Type="http://schemas.openxmlformats.org/officeDocument/2006/relationships/image" Target="../media/image181.jpeg"/><Relationship Id="rId4" Type="http://schemas.openxmlformats.org/officeDocument/2006/relationships/image" Target="../media/image180.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3.xml"/><Relationship Id="rId6" Type="http://schemas.openxmlformats.org/officeDocument/2006/relationships/oleObject" Target="../embeddings/oleObject111.bin"/><Relationship Id="rId5" Type="http://schemas.openxmlformats.org/officeDocument/2006/relationships/image" Target="../media/image184.jpeg"/><Relationship Id="rId4" Type="http://schemas.openxmlformats.org/officeDocument/2006/relationships/image" Target="../media/image183.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4.xml"/><Relationship Id="rId6" Type="http://schemas.openxmlformats.org/officeDocument/2006/relationships/oleObject" Target="../embeddings/oleObject112.bin"/><Relationship Id="rId5" Type="http://schemas.openxmlformats.org/officeDocument/2006/relationships/image" Target="../media/image177.jpeg"/><Relationship Id="rId4" Type="http://schemas.openxmlformats.org/officeDocument/2006/relationships/image" Target="../media/image18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17.jpeg"/><Relationship Id="rId4" Type="http://schemas.openxmlformats.org/officeDocument/2006/relationships/image" Target="../media/image16.jp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5.xml"/><Relationship Id="rId6" Type="http://schemas.openxmlformats.org/officeDocument/2006/relationships/oleObject" Target="../embeddings/oleObject113.bin"/><Relationship Id="rId5" Type="http://schemas.openxmlformats.org/officeDocument/2006/relationships/image" Target="../media/image179.jpeg"/><Relationship Id="rId4" Type="http://schemas.openxmlformats.org/officeDocument/2006/relationships/image" Target="../media/image186.jpe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4.xml"/><Relationship Id="rId1" Type="http://schemas.openxmlformats.org/officeDocument/2006/relationships/tags" Target="../tags/tag116.xml"/><Relationship Id="rId6" Type="http://schemas.openxmlformats.org/officeDocument/2006/relationships/image" Target="../media/image1.emf"/><Relationship Id="rId5" Type="http://schemas.openxmlformats.org/officeDocument/2006/relationships/oleObject" Target="../embeddings/oleObject114.bin"/><Relationship Id="rId4" Type="http://schemas.openxmlformats.org/officeDocument/2006/relationships/image" Target="../media/image187.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xml"/><Relationship Id="rId1" Type="http://schemas.openxmlformats.org/officeDocument/2006/relationships/tags" Target="../tags/tag117.xml"/><Relationship Id="rId6" Type="http://schemas.openxmlformats.org/officeDocument/2006/relationships/image" Target="../media/image1.emf"/><Relationship Id="rId5" Type="http://schemas.openxmlformats.org/officeDocument/2006/relationships/oleObject" Target="../embeddings/oleObject115.bin"/><Relationship Id="rId4" Type="http://schemas.openxmlformats.org/officeDocument/2006/relationships/image" Target="../media/image188.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8.xml"/><Relationship Id="rId6" Type="http://schemas.openxmlformats.org/officeDocument/2006/relationships/oleObject" Target="../embeddings/oleObject116.bin"/><Relationship Id="rId5" Type="http://schemas.openxmlformats.org/officeDocument/2006/relationships/image" Target="../media/image177.jpeg"/><Relationship Id="rId4" Type="http://schemas.openxmlformats.org/officeDocument/2006/relationships/image" Target="../media/image189.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9.xml"/><Relationship Id="rId6" Type="http://schemas.openxmlformats.org/officeDocument/2006/relationships/oleObject" Target="../embeddings/oleObject117.bin"/><Relationship Id="rId5" Type="http://schemas.openxmlformats.org/officeDocument/2006/relationships/image" Target="../media/image191.png"/><Relationship Id="rId4" Type="http://schemas.openxmlformats.org/officeDocument/2006/relationships/image" Target="../media/image190.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0.xml"/><Relationship Id="rId6" Type="http://schemas.openxmlformats.org/officeDocument/2006/relationships/oleObject" Target="../embeddings/oleObject118.bin"/><Relationship Id="rId5" Type="http://schemas.openxmlformats.org/officeDocument/2006/relationships/image" Target="../media/image177.jpeg"/><Relationship Id="rId4" Type="http://schemas.openxmlformats.org/officeDocument/2006/relationships/image" Target="../media/image19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4.xml"/><Relationship Id="rId1" Type="http://schemas.openxmlformats.org/officeDocument/2006/relationships/tags" Target="../tags/tag121.xml"/><Relationship Id="rId6" Type="http://schemas.openxmlformats.org/officeDocument/2006/relationships/image" Target="../media/image1.emf"/><Relationship Id="rId5" Type="http://schemas.openxmlformats.org/officeDocument/2006/relationships/oleObject" Target="../embeddings/oleObject119.bin"/><Relationship Id="rId4" Type="http://schemas.openxmlformats.org/officeDocument/2006/relationships/image" Target="../media/image19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2.xml"/><Relationship Id="rId6" Type="http://schemas.openxmlformats.org/officeDocument/2006/relationships/oleObject" Target="../embeddings/oleObject120.bin"/><Relationship Id="rId5" Type="http://schemas.openxmlformats.org/officeDocument/2006/relationships/image" Target="../media/image177.jpeg"/><Relationship Id="rId4" Type="http://schemas.openxmlformats.org/officeDocument/2006/relationships/image" Target="../media/image192.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4.xml"/><Relationship Id="rId1" Type="http://schemas.openxmlformats.org/officeDocument/2006/relationships/tags" Target="../tags/tag123.xml"/><Relationship Id="rId6" Type="http://schemas.openxmlformats.org/officeDocument/2006/relationships/image" Target="../media/image1.emf"/><Relationship Id="rId5" Type="http://schemas.openxmlformats.org/officeDocument/2006/relationships/oleObject" Target="../embeddings/oleObject121.bin"/><Relationship Id="rId4" Type="http://schemas.openxmlformats.org/officeDocument/2006/relationships/image" Target="../media/image19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4.xml"/><Relationship Id="rId1" Type="http://schemas.openxmlformats.org/officeDocument/2006/relationships/tags" Target="../tags/tag124.xml"/><Relationship Id="rId6" Type="http://schemas.openxmlformats.org/officeDocument/2006/relationships/image" Target="../media/image1.emf"/><Relationship Id="rId5" Type="http://schemas.openxmlformats.org/officeDocument/2006/relationships/oleObject" Target="../embeddings/oleObject122.bin"/><Relationship Id="rId4" Type="http://schemas.openxmlformats.org/officeDocument/2006/relationships/image" Target="../media/image19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19.jpeg"/><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5.xml"/><Relationship Id="rId6" Type="http://schemas.openxmlformats.org/officeDocument/2006/relationships/oleObject" Target="../embeddings/oleObject123.bin"/><Relationship Id="rId5" Type="http://schemas.openxmlformats.org/officeDocument/2006/relationships/image" Target="../media/image196.png"/><Relationship Id="rId4" Type="http://schemas.openxmlformats.org/officeDocument/2006/relationships/image" Target="../media/image192.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4.xml"/><Relationship Id="rId1" Type="http://schemas.openxmlformats.org/officeDocument/2006/relationships/tags" Target="../tags/tag126.xml"/><Relationship Id="rId6" Type="http://schemas.openxmlformats.org/officeDocument/2006/relationships/image" Target="../media/image1.emf"/><Relationship Id="rId5" Type="http://schemas.openxmlformats.org/officeDocument/2006/relationships/oleObject" Target="../embeddings/oleObject124.bin"/><Relationship Id="rId4" Type="http://schemas.openxmlformats.org/officeDocument/2006/relationships/image" Target="../media/image197.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4.xml"/><Relationship Id="rId1" Type="http://schemas.openxmlformats.org/officeDocument/2006/relationships/tags" Target="../tags/tag127.xml"/><Relationship Id="rId6" Type="http://schemas.openxmlformats.org/officeDocument/2006/relationships/image" Target="../media/image1.emf"/><Relationship Id="rId5" Type="http://schemas.openxmlformats.org/officeDocument/2006/relationships/oleObject" Target="../embeddings/oleObject125.bin"/><Relationship Id="rId4" Type="http://schemas.openxmlformats.org/officeDocument/2006/relationships/image" Target="../media/image198.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4.xml"/><Relationship Id="rId1" Type="http://schemas.openxmlformats.org/officeDocument/2006/relationships/tags" Target="../tags/tag128.xml"/><Relationship Id="rId6" Type="http://schemas.openxmlformats.org/officeDocument/2006/relationships/image" Target="../media/image1.emf"/><Relationship Id="rId5" Type="http://schemas.openxmlformats.org/officeDocument/2006/relationships/oleObject" Target="../embeddings/oleObject126.bin"/><Relationship Id="rId4" Type="http://schemas.openxmlformats.org/officeDocument/2006/relationships/image" Target="../media/image199.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9.xml"/><Relationship Id="rId6" Type="http://schemas.openxmlformats.org/officeDocument/2006/relationships/oleObject" Target="../embeddings/oleObject127.bin"/><Relationship Id="rId5" Type="http://schemas.openxmlformats.org/officeDocument/2006/relationships/image" Target="../media/image201.png"/><Relationship Id="rId4" Type="http://schemas.openxmlformats.org/officeDocument/2006/relationships/image" Target="../media/image200.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4.xml"/><Relationship Id="rId1" Type="http://schemas.openxmlformats.org/officeDocument/2006/relationships/tags" Target="../tags/tag130.xml"/><Relationship Id="rId6" Type="http://schemas.openxmlformats.org/officeDocument/2006/relationships/image" Target="../media/image1.emf"/><Relationship Id="rId5" Type="http://schemas.openxmlformats.org/officeDocument/2006/relationships/oleObject" Target="../embeddings/oleObject128.bin"/><Relationship Id="rId4" Type="http://schemas.openxmlformats.org/officeDocument/2006/relationships/image" Target="../media/image202.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1.xml"/><Relationship Id="rId6" Type="http://schemas.openxmlformats.org/officeDocument/2006/relationships/oleObject" Target="../embeddings/oleObject129.bin"/><Relationship Id="rId5" Type="http://schemas.openxmlformats.org/officeDocument/2006/relationships/image" Target="../media/image204.jpeg"/><Relationship Id="rId4" Type="http://schemas.openxmlformats.org/officeDocument/2006/relationships/image" Target="../media/image203.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2.xml"/><Relationship Id="rId6" Type="http://schemas.openxmlformats.org/officeDocument/2006/relationships/oleObject" Target="../embeddings/oleObject130.bin"/><Relationship Id="rId5" Type="http://schemas.openxmlformats.org/officeDocument/2006/relationships/image" Target="../media/image206.png"/><Relationship Id="rId4" Type="http://schemas.openxmlformats.org/officeDocument/2006/relationships/image" Target="../media/image205.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3.xml"/><Relationship Id="rId6" Type="http://schemas.openxmlformats.org/officeDocument/2006/relationships/oleObject" Target="../embeddings/oleObject131.bin"/><Relationship Id="rId5" Type="http://schemas.openxmlformats.org/officeDocument/2006/relationships/image" Target="../media/image208.png"/><Relationship Id="rId4" Type="http://schemas.openxmlformats.org/officeDocument/2006/relationships/image" Target="../media/image207.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4.xml"/><Relationship Id="rId6" Type="http://schemas.openxmlformats.org/officeDocument/2006/relationships/oleObject" Target="../embeddings/oleObject132.bin"/><Relationship Id="rId5" Type="http://schemas.openxmlformats.org/officeDocument/2006/relationships/image" Target="../media/image210.jpeg"/><Relationship Id="rId4" Type="http://schemas.openxmlformats.org/officeDocument/2006/relationships/image" Target="../media/image20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21.jpeg"/><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4.xml"/><Relationship Id="rId1" Type="http://schemas.openxmlformats.org/officeDocument/2006/relationships/tags" Target="../tags/tag135.xml"/><Relationship Id="rId6" Type="http://schemas.openxmlformats.org/officeDocument/2006/relationships/image" Target="../media/image1.emf"/><Relationship Id="rId5" Type="http://schemas.openxmlformats.org/officeDocument/2006/relationships/oleObject" Target="../embeddings/oleObject133.bin"/><Relationship Id="rId4" Type="http://schemas.openxmlformats.org/officeDocument/2006/relationships/image" Target="../media/image211.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6.xml"/><Relationship Id="rId6" Type="http://schemas.openxmlformats.org/officeDocument/2006/relationships/oleObject" Target="../embeddings/oleObject134.bin"/><Relationship Id="rId5" Type="http://schemas.openxmlformats.org/officeDocument/2006/relationships/image" Target="../media/image213.png"/><Relationship Id="rId4" Type="http://schemas.openxmlformats.org/officeDocument/2006/relationships/image" Target="../media/image212.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4.xml"/><Relationship Id="rId1" Type="http://schemas.openxmlformats.org/officeDocument/2006/relationships/tags" Target="../tags/tag137.xml"/><Relationship Id="rId6" Type="http://schemas.openxmlformats.org/officeDocument/2006/relationships/image" Target="../media/image1.emf"/><Relationship Id="rId5" Type="http://schemas.openxmlformats.org/officeDocument/2006/relationships/oleObject" Target="../embeddings/oleObject135.bin"/><Relationship Id="rId4" Type="http://schemas.openxmlformats.org/officeDocument/2006/relationships/image" Target="../media/image214.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8.xml"/><Relationship Id="rId6" Type="http://schemas.openxmlformats.org/officeDocument/2006/relationships/oleObject" Target="../embeddings/oleObject136.bin"/><Relationship Id="rId5" Type="http://schemas.openxmlformats.org/officeDocument/2006/relationships/image" Target="../media/image216.jpeg"/><Relationship Id="rId4" Type="http://schemas.openxmlformats.org/officeDocument/2006/relationships/image" Target="../media/image215.png"/></Relationships>
</file>

<file path=ppt/slides/_rels/slide144.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notesSlide" Target="../notesSlides/notesSlide1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9.xml"/><Relationship Id="rId6" Type="http://schemas.openxmlformats.org/officeDocument/2006/relationships/oleObject" Target="../embeddings/oleObject137.bin"/><Relationship Id="rId5" Type="http://schemas.openxmlformats.org/officeDocument/2006/relationships/image" Target="../media/image215.png"/><Relationship Id="rId4" Type="http://schemas.openxmlformats.org/officeDocument/2006/relationships/image" Target="../media/image217.png"/><Relationship Id="rId9" Type="http://schemas.openxmlformats.org/officeDocument/2006/relationships/image" Target="../media/image219.png"/></Relationships>
</file>

<file path=ppt/slides/_rels/slide14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45.xml"/><Relationship Id="rId7" Type="http://schemas.openxmlformats.org/officeDocument/2006/relationships/oleObject" Target="../embeddings/oleObject138.bin"/><Relationship Id="rId2" Type="http://schemas.openxmlformats.org/officeDocument/2006/relationships/slideLayout" Target="../slideLayouts/slideLayout4.xml"/><Relationship Id="rId1" Type="http://schemas.openxmlformats.org/officeDocument/2006/relationships/tags" Target="../tags/tag140.xml"/><Relationship Id="rId6" Type="http://schemas.openxmlformats.org/officeDocument/2006/relationships/image" Target="../media/image215.png"/><Relationship Id="rId5" Type="http://schemas.openxmlformats.org/officeDocument/2006/relationships/image" Target="../media/image217.png"/><Relationship Id="rId4" Type="http://schemas.openxmlformats.org/officeDocument/2006/relationships/image" Target="../media/image21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1.xml"/><Relationship Id="rId6" Type="http://schemas.openxmlformats.org/officeDocument/2006/relationships/oleObject" Target="../embeddings/oleObject139.bin"/><Relationship Id="rId5" Type="http://schemas.openxmlformats.org/officeDocument/2006/relationships/image" Target="../media/image221.png"/><Relationship Id="rId4" Type="http://schemas.openxmlformats.org/officeDocument/2006/relationships/image" Target="../media/image220.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4.xml"/><Relationship Id="rId1" Type="http://schemas.openxmlformats.org/officeDocument/2006/relationships/tags" Target="../tags/tag142.xml"/><Relationship Id="rId6" Type="http://schemas.openxmlformats.org/officeDocument/2006/relationships/image" Target="../media/image1.emf"/><Relationship Id="rId5" Type="http://schemas.openxmlformats.org/officeDocument/2006/relationships/oleObject" Target="../embeddings/oleObject140.bin"/><Relationship Id="rId4" Type="http://schemas.openxmlformats.org/officeDocument/2006/relationships/image" Target="../media/image222.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3.xml"/><Relationship Id="rId6" Type="http://schemas.openxmlformats.org/officeDocument/2006/relationships/oleObject" Target="../embeddings/oleObject141.bin"/><Relationship Id="rId5" Type="http://schemas.openxmlformats.org/officeDocument/2006/relationships/image" Target="../media/image224.jpeg"/><Relationship Id="rId4" Type="http://schemas.openxmlformats.org/officeDocument/2006/relationships/image" Target="../media/image223.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4.xml"/><Relationship Id="rId6" Type="http://schemas.openxmlformats.org/officeDocument/2006/relationships/oleObject" Target="../embeddings/oleObject142.bin"/><Relationship Id="rId5" Type="http://schemas.openxmlformats.org/officeDocument/2006/relationships/image" Target="../media/image226.png"/><Relationship Id="rId4" Type="http://schemas.openxmlformats.org/officeDocument/2006/relationships/image" Target="../media/image22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3.jpeg"/><Relationship Id="rId4" Type="http://schemas.openxmlformats.org/officeDocument/2006/relationships/image" Target="../media/image22.jpe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7" Type="http://schemas.openxmlformats.org/officeDocument/2006/relationships/image" Target="../media/image228.png"/><Relationship Id="rId2" Type="http://schemas.openxmlformats.org/officeDocument/2006/relationships/slideLayout" Target="../slideLayouts/slideLayout4.xml"/><Relationship Id="rId1" Type="http://schemas.openxmlformats.org/officeDocument/2006/relationships/tags" Target="../tags/tag145.xml"/><Relationship Id="rId6" Type="http://schemas.openxmlformats.org/officeDocument/2006/relationships/image" Target="../media/image1.emf"/><Relationship Id="rId5" Type="http://schemas.openxmlformats.org/officeDocument/2006/relationships/oleObject" Target="../embeddings/oleObject143.bin"/><Relationship Id="rId4" Type="http://schemas.openxmlformats.org/officeDocument/2006/relationships/image" Target="../media/image227.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6.xml"/><Relationship Id="rId6" Type="http://schemas.openxmlformats.org/officeDocument/2006/relationships/oleObject" Target="../embeddings/oleObject144.bin"/><Relationship Id="rId5" Type="http://schemas.openxmlformats.org/officeDocument/2006/relationships/image" Target="../media/image230.png"/><Relationship Id="rId4" Type="http://schemas.openxmlformats.org/officeDocument/2006/relationships/image" Target="../media/image229.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7" Type="http://schemas.openxmlformats.org/officeDocument/2006/relationships/image" Target="../media/image231.png"/><Relationship Id="rId2" Type="http://schemas.openxmlformats.org/officeDocument/2006/relationships/slideLayout" Target="../slideLayouts/slideLayout4.xml"/><Relationship Id="rId1" Type="http://schemas.openxmlformats.org/officeDocument/2006/relationships/tags" Target="../tags/tag147.xml"/><Relationship Id="rId6" Type="http://schemas.openxmlformats.org/officeDocument/2006/relationships/image" Target="../media/image1.emf"/><Relationship Id="rId5" Type="http://schemas.openxmlformats.org/officeDocument/2006/relationships/oleObject" Target="../embeddings/oleObject145.bin"/><Relationship Id="rId4" Type="http://schemas.openxmlformats.org/officeDocument/2006/relationships/image" Target="../media/image2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oleObject" Target="../embeddings/oleObject17.bin"/><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10.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oleObject" Target="../embeddings/oleObject24.bin"/><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27.bin"/><Relationship Id="rId5" Type="http://schemas.openxmlformats.org/officeDocument/2006/relationships/image" Target="../media/image50.jpe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53.jpe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32.bin"/><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4.bin"/><Relationship Id="rId5" Type="http://schemas.openxmlformats.org/officeDocument/2006/relationships/image" Target="../media/image53.jpe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oleObject" Target="../embeddings/oleObject35.bin"/><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6.bin"/><Relationship Id="rId5" Type="http://schemas.openxmlformats.org/officeDocument/2006/relationships/image" Target="../media/image65.jpe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38.bin"/><Relationship Id="rId5" Type="http://schemas.openxmlformats.org/officeDocument/2006/relationships/image" Target="../media/image67.jpe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oleObject" Target="../embeddings/oleObject39.bin"/><Relationship Id="rId5" Type="http://schemas.openxmlformats.org/officeDocument/2006/relationships/image" Target="../media/image69.jpe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oleObject" Target="../embeddings/oleObject40.bin"/><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oleObject" Target="../embeddings/oleObject42.bin"/><Relationship Id="rId5" Type="http://schemas.openxmlformats.org/officeDocument/2006/relationships/image" Target="../media/image74.pn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oleObject" Target="../embeddings/oleObject45.bin"/><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oleObject" Target="../embeddings/oleObject47.bin"/><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oleObject" Target="../embeddings/oleObject50.bin"/><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oleObject" Target="../embeddings/oleObject51.bin"/><Relationship Id="rId5" Type="http://schemas.openxmlformats.org/officeDocument/2006/relationships/image" Target="../media/image87.pn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oleObject" Target="../embeddings/oleObject52.bin"/><Relationship Id="rId5" Type="http://schemas.openxmlformats.org/officeDocument/2006/relationships/image" Target="../media/image89.png"/><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oleObject" Target="../embeddings/oleObject53.bin"/><Relationship Id="rId5" Type="http://schemas.openxmlformats.org/officeDocument/2006/relationships/image" Target="../media/image91.png"/><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55.x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oleObject" Target="../embeddings/oleObject55.bin"/><Relationship Id="rId5" Type="http://schemas.openxmlformats.org/officeDocument/2006/relationships/image" Target="../media/image53.jpe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oleObject" Target="../embeddings/oleObject56.bin"/><Relationship Id="rId5" Type="http://schemas.openxmlformats.org/officeDocument/2006/relationships/image" Target="../media/image94.jpeg"/><Relationship Id="rId4" Type="http://schemas.openxmlformats.org/officeDocument/2006/relationships/image" Target="../media/image93.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oleObject" Target="../embeddings/oleObject57.bin"/><Relationship Id="rId5" Type="http://schemas.openxmlformats.org/officeDocument/2006/relationships/image" Target="../media/image96.jpeg"/><Relationship Id="rId4" Type="http://schemas.openxmlformats.org/officeDocument/2006/relationships/image" Target="../media/image95.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1.xml"/><Relationship Id="rId6" Type="http://schemas.openxmlformats.org/officeDocument/2006/relationships/oleObject" Target="../embeddings/oleObject60.bin"/><Relationship Id="rId5" Type="http://schemas.openxmlformats.org/officeDocument/2006/relationships/image" Target="../media/image96.jpeg"/><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2.xml"/><Relationship Id="rId6" Type="http://schemas.openxmlformats.org/officeDocument/2006/relationships/oleObject" Target="../embeddings/oleObject61.bin"/><Relationship Id="rId5" Type="http://schemas.openxmlformats.org/officeDocument/2006/relationships/image" Target="../media/image100.jp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02.wmf"/><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101.pn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64.xm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6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5.xml"/><Relationship Id="rId6" Type="http://schemas.openxmlformats.org/officeDocument/2006/relationships/oleObject" Target="../embeddings/oleObject64.bin"/><Relationship Id="rId5" Type="http://schemas.openxmlformats.org/officeDocument/2006/relationships/image" Target="../media/image10.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oleObject" Target="../embeddings/oleObject65.bin"/><Relationship Id="rId5" Type="http://schemas.openxmlformats.org/officeDocument/2006/relationships/image" Target="../media/image103.jpeg"/><Relationship Id="rId4" Type="http://schemas.openxmlformats.org/officeDocument/2006/relationships/image" Target="../media/image38.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7.xml"/><Relationship Id="rId6" Type="http://schemas.openxmlformats.org/officeDocument/2006/relationships/oleObject" Target="../embeddings/oleObject66.bin"/><Relationship Id="rId5" Type="http://schemas.openxmlformats.org/officeDocument/2006/relationships/image" Target="../media/image105.png"/><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8.xml"/><Relationship Id="rId6" Type="http://schemas.openxmlformats.org/officeDocument/2006/relationships/oleObject" Target="../embeddings/oleObject67.bin"/><Relationship Id="rId5" Type="http://schemas.openxmlformats.org/officeDocument/2006/relationships/image" Target="../media/image107.jpeg"/><Relationship Id="rId4" Type="http://schemas.openxmlformats.org/officeDocument/2006/relationships/image" Target="../media/image106.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9.xml"/><Relationship Id="rId6" Type="http://schemas.openxmlformats.org/officeDocument/2006/relationships/oleObject" Target="../embeddings/oleObject68.bin"/><Relationship Id="rId5" Type="http://schemas.openxmlformats.org/officeDocument/2006/relationships/image" Target="../media/image109.jpeg"/><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0.xml"/><Relationship Id="rId6" Type="http://schemas.openxmlformats.org/officeDocument/2006/relationships/oleObject" Target="../embeddings/oleObject69.bin"/><Relationship Id="rId5" Type="http://schemas.openxmlformats.org/officeDocument/2006/relationships/image" Target="../media/image111.jpe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1.xml"/><Relationship Id="rId6" Type="http://schemas.openxmlformats.org/officeDocument/2006/relationships/oleObject" Target="../embeddings/oleObject70.bin"/><Relationship Id="rId5" Type="http://schemas.openxmlformats.org/officeDocument/2006/relationships/image" Target="../media/image113.jpeg"/><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2.xml"/><Relationship Id="rId6" Type="http://schemas.openxmlformats.org/officeDocument/2006/relationships/oleObject" Target="../embeddings/oleObject71.bin"/><Relationship Id="rId5" Type="http://schemas.openxmlformats.org/officeDocument/2006/relationships/image" Target="../media/image115.jpeg"/><Relationship Id="rId4" Type="http://schemas.openxmlformats.org/officeDocument/2006/relationships/image" Target="../media/image114.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3.xml"/><Relationship Id="rId6" Type="http://schemas.openxmlformats.org/officeDocument/2006/relationships/oleObject" Target="../embeddings/oleObject72.bin"/><Relationship Id="rId5" Type="http://schemas.openxmlformats.org/officeDocument/2006/relationships/image" Target="../media/image117.jpeg"/><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4.xml"/><Relationship Id="rId6" Type="http://schemas.openxmlformats.org/officeDocument/2006/relationships/oleObject" Target="../embeddings/oleObject73.bin"/><Relationship Id="rId5" Type="http://schemas.openxmlformats.org/officeDocument/2006/relationships/image" Target="../media/image119.png"/><Relationship Id="rId4" Type="http://schemas.openxmlformats.org/officeDocument/2006/relationships/image" Target="../media/image118.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5.xml"/><Relationship Id="rId6" Type="http://schemas.openxmlformats.org/officeDocument/2006/relationships/oleObject" Target="../embeddings/oleObject74.bin"/><Relationship Id="rId5" Type="http://schemas.openxmlformats.org/officeDocument/2006/relationships/image" Target="../media/image121.jpeg"/><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8.jpg"/><Relationship Id="rId5" Type="http://schemas.openxmlformats.org/officeDocument/2006/relationships/image" Target="../media/image1.e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notesSlide" Target="../notesSlides/notesSlide8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6.xml"/><Relationship Id="rId6" Type="http://schemas.openxmlformats.org/officeDocument/2006/relationships/oleObject" Target="../embeddings/oleObject75.bin"/><Relationship Id="rId5" Type="http://schemas.openxmlformats.org/officeDocument/2006/relationships/image" Target="../media/image123.png"/><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7.xml"/><Relationship Id="rId6" Type="http://schemas.openxmlformats.org/officeDocument/2006/relationships/oleObject" Target="../embeddings/oleObject76.bin"/><Relationship Id="rId5" Type="http://schemas.openxmlformats.org/officeDocument/2006/relationships/image" Target="../media/image125.png"/><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oleObject" Target="../embeddings/oleObject77.bin"/><Relationship Id="rId5" Type="http://schemas.openxmlformats.org/officeDocument/2006/relationships/image" Target="../media/image127.jpeg"/><Relationship Id="rId4" Type="http://schemas.openxmlformats.org/officeDocument/2006/relationships/image" Target="../media/image12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xml"/><Relationship Id="rId1" Type="http://schemas.openxmlformats.org/officeDocument/2006/relationships/tags" Target="../tags/tag79.xml"/><Relationship Id="rId6" Type="http://schemas.openxmlformats.org/officeDocument/2006/relationships/image" Target="../media/image1.emf"/><Relationship Id="rId5" Type="http://schemas.openxmlformats.org/officeDocument/2006/relationships/oleObject" Target="../embeddings/oleObject78.bin"/><Relationship Id="rId4" Type="http://schemas.openxmlformats.org/officeDocument/2006/relationships/image" Target="../media/image128.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0.xml"/><Relationship Id="rId6" Type="http://schemas.openxmlformats.org/officeDocument/2006/relationships/oleObject" Target="../embeddings/oleObject79.bin"/><Relationship Id="rId5" Type="http://schemas.openxmlformats.org/officeDocument/2006/relationships/image" Target="../media/image130.jpeg"/><Relationship Id="rId4" Type="http://schemas.openxmlformats.org/officeDocument/2006/relationships/image" Target="../media/image129.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1.xml"/><Relationship Id="rId6" Type="http://schemas.openxmlformats.org/officeDocument/2006/relationships/oleObject" Target="../embeddings/oleObject80.bin"/><Relationship Id="rId5" Type="http://schemas.openxmlformats.org/officeDocument/2006/relationships/image" Target="../media/image132.jpeg"/><Relationship Id="rId4" Type="http://schemas.openxmlformats.org/officeDocument/2006/relationships/image" Target="../media/image131.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2.xml"/><Relationship Id="rId6" Type="http://schemas.openxmlformats.org/officeDocument/2006/relationships/oleObject" Target="../embeddings/oleObject81.bin"/><Relationship Id="rId5" Type="http://schemas.openxmlformats.org/officeDocument/2006/relationships/image" Target="../media/image134.jpeg"/><Relationship Id="rId4" Type="http://schemas.openxmlformats.org/officeDocument/2006/relationships/image" Target="../media/image133.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3.xml"/><Relationship Id="rId6" Type="http://schemas.openxmlformats.org/officeDocument/2006/relationships/oleObject" Target="../embeddings/oleObject82.bin"/><Relationship Id="rId5" Type="http://schemas.openxmlformats.org/officeDocument/2006/relationships/image" Target="../media/image136.png"/><Relationship Id="rId4" Type="http://schemas.openxmlformats.org/officeDocument/2006/relationships/image" Target="../media/image13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4.xml"/><Relationship Id="rId6" Type="http://schemas.openxmlformats.org/officeDocument/2006/relationships/oleObject" Target="../embeddings/oleObject83.bin"/><Relationship Id="rId5" Type="http://schemas.openxmlformats.org/officeDocument/2006/relationships/image" Target="../media/image138.png"/><Relationship Id="rId4" Type="http://schemas.openxmlformats.org/officeDocument/2006/relationships/image" Target="../media/image137.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5.xml"/><Relationship Id="rId6" Type="http://schemas.openxmlformats.org/officeDocument/2006/relationships/oleObject" Target="../embeddings/oleObject84.bin"/><Relationship Id="rId5" Type="http://schemas.openxmlformats.org/officeDocument/2006/relationships/image" Target="../media/image130.jpe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6.bin"/><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6.xml"/><Relationship Id="rId6" Type="http://schemas.openxmlformats.org/officeDocument/2006/relationships/oleObject" Target="../embeddings/oleObject85.bin"/><Relationship Id="rId5" Type="http://schemas.openxmlformats.org/officeDocument/2006/relationships/image" Target="../media/image141.png"/><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7.xml"/><Relationship Id="rId6" Type="http://schemas.openxmlformats.org/officeDocument/2006/relationships/oleObject" Target="../embeddings/oleObject86.bin"/><Relationship Id="rId5" Type="http://schemas.openxmlformats.org/officeDocument/2006/relationships/image" Target="../media/image143.png"/><Relationship Id="rId4" Type="http://schemas.openxmlformats.org/officeDocument/2006/relationships/image" Target="../media/image142.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8.xml"/><Relationship Id="rId6" Type="http://schemas.openxmlformats.org/officeDocument/2006/relationships/oleObject" Target="../embeddings/oleObject87.bin"/><Relationship Id="rId5" Type="http://schemas.openxmlformats.org/officeDocument/2006/relationships/image" Target="../media/image145.png"/><Relationship Id="rId4"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9.xml"/><Relationship Id="rId6" Type="http://schemas.openxmlformats.org/officeDocument/2006/relationships/oleObject" Target="../embeddings/oleObject88.bin"/><Relationship Id="rId5" Type="http://schemas.openxmlformats.org/officeDocument/2006/relationships/image" Target="../media/image130.jpeg"/><Relationship Id="rId4" Type="http://schemas.openxmlformats.org/officeDocument/2006/relationships/image" Target="../media/image14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0.xml"/><Relationship Id="rId6" Type="http://schemas.openxmlformats.org/officeDocument/2006/relationships/oleObject" Target="../embeddings/oleObject89.bin"/><Relationship Id="rId5" Type="http://schemas.openxmlformats.org/officeDocument/2006/relationships/image" Target="../media/image148.png"/><Relationship Id="rId4" Type="http://schemas.openxmlformats.org/officeDocument/2006/relationships/image" Target="../media/image14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1.xml"/><Relationship Id="rId6" Type="http://schemas.openxmlformats.org/officeDocument/2006/relationships/oleObject" Target="../embeddings/oleObject90.bin"/><Relationship Id="rId5" Type="http://schemas.openxmlformats.org/officeDocument/2006/relationships/image" Target="../media/image150.png"/><Relationship Id="rId4" Type="http://schemas.openxmlformats.org/officeDocument/2006/relationships/image" Target="../media/image149.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92.xml"/><Relationship Id="rId6" Type="http://schemas.openxmlformats.org/officeDocument/2006/relationships/image" Target="../media/image1.emf"/><Relationship Id="rId5" Type="http://schemas.openxmlformats.org/officeDocument/2006/relationships/oleObject" Target="../embeddings/oleObject91.bin"/><Relationship Id="rId4" Type="http://schemas.openxmlformats.org/officeDocument/2006/relationships/image" Target="../media/image15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3.xml"/><Relationship Id="rId6" Type="http://schemas.openxmlformats.org/officeDocument/2006/relationships/oleObject" Target="../embeddings/oleObject92.bin"/><Relationship Id="rId5" Type="http://schemas.openxmlformats.org/officeDocument/2006/relationships/image" Target="../media/image153.png"/><Relationship Id="rId4" Type="http://schemas.openxmlformats.org/officeDocument/2006/relationships/image" Target="../media/image15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4.xml"/><Relationship Id="rId6" Type="http://schemas.openxmlformats.org/officeDocument/2006/relationships/oleObject" Target="../embeddings/oleObject93.bin"/><Relationship Id="rId5" Type="http://schemas.openxmlformats.org/officeDocument/2006/relationships/image" Target="../media/image155.png"/><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xml"/><Relationship Id="rId1" Type="http://schemas.openxmlformats.org/officeDocument/2006/relationships/tags" Target="../tags/tag95.xml"/><Relationship Id="rId5" Type="http://schemas.openxmlformats.org/officeDocument/2006/relationships/image" Target="../media/image1.emf"/><Relationship Id="rId4" Type="http://schemas.openxmlformats.org/officeDocument/2006/relationships/oleObject" Target="../embeddings/oleObject9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オンライン診療を</a:t>
            </a:r>
          </a:p>
          <a:p>
            <a:pPr algn="ct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使ってみよう</a:t>
            </a:r>
          </a:p>
        </p:txBody>
      </p:sp>
      <p:pic>
        <p:nvPicPr>
          <p:cNvPr id="4" name="図 3" descr="挿絵 が含まれている画像&#10;&#10;自動的に生成された説明">
            <a:extLst>
              <a:ext uri="{FF2B5EF4-FFF2-40B4-BE49-F238E27FC236}">
                <a16:creationId xmlns:a16="http://schemas.microsoft.com/office/drawing/2014/main" id="{8541DD68-AD26-9D6F-8EB9-A34B5BA9DA61}"/>
              </a:ext>
            </a:extLst>
          </p:cNvPr>
          <p:cNvPicPr>
            <a:picLocks noChangeAspect="1"/>
          </p:cNvPicPr>
          <p:nvPr/>
        </p:nvPicPr>
        <p:blipFill>
          <a:blip r:embed="rId3"/>
          <a:stretch>
            <a:fillRect/>
          </a:stretch>
        </p:blipFill>
        <p:spPr>
          <a:xfrm>
            <a:off x="708357" y="4743502"/>
            <a:ext cx="2023958" cy="1959535"/>
          </a:xfrm>
          <a:prstGeom prst="rect">
            <a:avLst/>
          </a:prstGeom>
        </p:spPr>
      </p:pic>
      <p:sp>
        <p:nvSpPr>
          <p:cNvPr id="2" name="テキスト ボックス 1">
            <a:extLst>
              <a:ext uri="{FF2B5EF4-FFF2-40B4-BE49-F238E27FC236}">
                <a16:creationId xmlns:a16="http://schemas.microsoft.com/office/drawing/2014/main" id="{51242F82-EA23-465F-C46F-06637A436A4D}"/>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CE60B29-35FD-57C6-D551-3089C5A775C1}"/>
              </a:ext>
            </a:extLst>
          </p:cNvPr>
          <p:cNvPicPr>
            <a:picLocks noChangeAspect="1"/>
          </p:cNvPicPr>
          <p:nvPr/>
        </p:nvPicPr>
        <p:blipFill>
          <a:blip r:embed="rId4"/>
          <a:stretch>
            <a:fillRect/>
          </a:stretch>
        </p:blipFill>
        <p:spPr>
          <a:xfrm>
            <a:off x="1149770" y="2255583"/>
            <a:ext cx="2475191" cy="4377307"/>
          </a:xfrm>
          <a:prstGeom prst="rect">
            <a:avLst/>
          </a:prstGeom>
        </p:spPr>
      </p:pic>
      <p:pic>
        <p:nvPicPr>
          <p:cNvPr id="3074" name="Picture 2">
            <a:extLst>
              <a:ext uri="{FF2B5EF4-FFF2-40B4-BE49-F238E27FC236}">
                <a16:creationId xmlns:a16="http://schemas.microsoft.com/office/drawing/2014/main" id="{090C1FE8-565A-1AA7-3A1E-6450E97FA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434" y="2255583"/>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検索枠に「やふーまっぷ」と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p>
        </p:txBody>
      </p:sp>
      <p:sp>
        <p:nvSpPr>
          <p:cNvPr id="3" name="サブタイトル 2">
            <a:extLst>
              <a:ext uri="{FF2B5EF4-FFF2-40B4-BE49-F238E27FC236}">
                <a16:creationId xmlns:a16="http://schemas.microsoft.com/office/drawing/2014/main" id="{5BEC5477-50BB-A7B1-BE78-92E36C9E27D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マップをインストールしましょう</a:t>
            </a:r>
          </a:p>
        </p:txBody>
      </p:sp>
      <p:sp>
        <p:nvSpPr>
          <p:cNvPr id="9" name="タイトル 1">
            <a:extLst>
              <a:ext uri="{FF2B5EF4-FFF2-40B4-BE49-F238E27FC236}">
                <a16:creationId xmlns:a16="http://schemas.microsoft.com/office/drawing/2014/main" id="{1DEE4AD4-2B56-FF69-7615-6368216E6548}"/>
              </a:ext>
            </a:extLst>
          </p:cNvPr>
          <p:cNvSpPr txBox="1">
            <a:spLocks/>
          </p:cNvSpPr>
          <p:nvPr/>
        </p:nvSpPr>
        <p:spPr>
          <a:xfrm>
            <a:off x="1392691" y="227059"/>
            <a:ext cx="4883068"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solidFill>
                  <a:srgbClr val="4472C4"/>
                </a:solidFill>
              </a:rPr>
              <a:t>Yahoo!</a:t>
            </a:r>
            <a:r>
              <a:rPr lang="ja-JP" altLang="en-US" dirty="0">
                <a:solidFill>
                  <a:srgbClr val="4472C4"/>
                </a:solidFill>
              </a:rPr>
              <a:t>マップのインストール</a:t>
            </a:r>
          </a:p>
        </p:txBody>
      </p:sp>
      <p:sp>
        <p:nvSpPr>
          <p:cNvPr id="10" name="テキスト ボックス 9">
            <a:extLst>
              <a:ext uri="{FF2B5EF4-FFF2-40B4-BE49-F238E27FC236}">
                <a16:creationId xmlns:a16="http://schemas.microsoft.com/office/drawing/2014/main" id="{FC660333-70DF-D74D-0998-858D98BC9EC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EC2D866B-9EB4-03B0-5348-7035A1D88F5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AEDBA18-A3A3-740F-9828-C8908BD506B8}"/>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Tree>
    <p:extLst>
      <p:ext uri="{BB962C8B-B14F-4D97-AF65-F5344CB8AC3E}">
        <p14:creationId xmlns:p14="http://schemas.microsoft.com/office/powerpoint/2010/main" val="36806703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DF9554C-5921-E469-AC79-83D304FC2A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3074" y="240811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AF0598D-2D23-8DDA-EA94-2BF912293E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7513" y="240659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設定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クレジットカード</a:t>
            </a:r>
            <a:r>
              <a:rPr lang="en-US" altLang="ja-JP" sz="1800" dirty="0">
                <a:solidFill>
                  <a:prstClr val="black"/>
                </a:solidFill>
                <a:latin typeface="BIZ UDPゴシック" panose="020B0400000000000000" pitchFamily="50" charset="-128"/>
                <a:ea typeface="BIZ UDPゴシック" panose="020B0400000000000000" pitchFamily="50" charset="-128"/>
              </a:rPr>
              <a:t>｣	</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sz="2799" dirty="0">
                <a:solidFill>
                  <a:srgbClr val="4472C4"/>
                </a:solidFill>
              </a:rPr>
              <a:t>【9】</a:t>
            </a:r>
            <a:r>
              <a:rPr lang="ja-JP" altLang="en-US" sz="2799" dirty="0">
                <a:solidFill>
                  <a:srgbClr val="4472C4"/>
                </a:solidFill>
              </a:rPr>
              <a:t>お支払い方法の設定</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クレジットカードの支払い設定方法</a:t>
            </a:r>
          </a:p>
        </p:txBody>
      </p:sp>
      <p:sp>
        <p:nvSpPr>
          <p:cNvPr id="11" name="四角形: 角を丸くする 10">
            <a:extLst>
              <a:ext uri="{FF2B5EF4-FFF2-40B4-BE49-F238E27FC236}">
                <a16:creationId xmlns:a16="http://schemas.microsoft.com/office/drawing/2014/main" id="{BC5C6FF0-6758-05E7-88A9-780FF7557A83}"/>
              </a:ext>
            </a:extLst>
          </p:cNvPr>
          <p:cNvSpPr/>
          <p:nvPr/>
        </p:nvSpPr>
        <p:spPr>
          <a:xfrm>
            <a:off x="5466562" y="398915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4535FA68-FD9A-5FD2-FE4D-359CCE369688}"/>
              </a:ext>
            </a:extLst>
          </p:cNvPr>
          <p:cNvSpPr/>
          <p:nvPr/>
        </p:nvSpPr>
        <p:spPr>
          <a:xfrm>
            <a:off x="3179201" y="6301232"/>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DBC2B928-149B-3627-A3B8-AD348F1327E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6" name="Slide Number Placeholder 5">
            <a:extLst>
              <a:ext uri="{FF2B5EF4-FFF2-40B4-BE49-F238E27FC236}">
                <a16:creationId xmlns:a16="http://schemas.microsoft.com/office/drawing/2014/main" id="{AB0ECA2B-8A9B-7C16-C0E3-588924EA837A}"/>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21249716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10B73539-AF65-10E5-EAE6-842FC4B1A2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3158" y="240659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33507A9-50BE-3A73-260C-0D6508B450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3577" y="2416076"/>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クレジットカードを登録する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カード情報を入力します</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クレジットカードの支払い設定方法</a:t>
            </a:r>
          </a:p>
        </p:txBody>
      </p:sp>
      <p:sp>
        <p:nvSpPr>
          <p:cNvPr id="5" name="四角形: 角を丸くする 4">
            <a:extLst>
              <a:ext uri="{FF2B5EF4-FFF2-40B4-BE49-F238E27FC236}">
                <a16:creationId xmlns:a16="http://schemas.microsoft.com/office/drawing/2014/main" id="{2DCD9FF8-FA4F-762A-1F65-67A768E3D1B9}"/>
              </a:ext>
            </a:extLst>
          </p:cNvPr>
          <p:cNvSpPr/>
          <p:nvPr/>
        </p:nvSpPr>
        <p:spPr>
          <a:xfrm>
            <a:off x="5449553" y="2911060"/>
            <a:ext cx="2332372" cy="2651540"/>
          </a:xfrm>
          <a:prstGeom prst="roundRect">
            <a:avLst>
              <a:gd name="adj" fmla="val 5113"/>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9655B1F7-5820-BCB8-0156-5BA60DC38328}"/>
              </a:ext>
            </a:extLst>
          </p:cNvPr>
          <p:cNvSpPr/>
          <p:nvPr/>
        </p:nvSpPr>
        <p:spPr>
          <a:xfrm>
            <a:off x="1302089" y="463839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11AA764B-6F21-49D8-C446-A24A0A40030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0" name="タイトル 1">
            <a:extLst>
              <a:ext uri="{FF2B5EF4-FFF2-40B4-BE49-F238E27FC236}">
                <a16:creationId xmlns:a16="http://schemas.microsoft.com/office/drawing/2014/main" id="{2C2E1711-BF76-3BDC-9177-C16ADA098A21}"/>
              </a:ext>
            </a:extLst>
          </p:cNvPr>
          <p:cNvSpPr>
            <a:spLocks noGrp="1"/>
          </p:cNvSpPr>
          <p:nvPr>
            <p:ph type="ctrTitle"/>
          </p:nvPr>
        </p:nvSpPr>
        <p:spPr>
          <a:xfrm>
            <a:off x="1392691" y="220736"/>
            <a:ext cx="7576708" cy="486326"/>
          </a:xfrm>
        </p:spPr>
        <p:txBody>
          <a:bodyPr vert="horz">
            <a:noAutofit/>
          </a:bodyPr>
          <a:lstStyle/>
          <a:p>
            <a:r>
              <a:rPr lang="en-US" altLang="ja-JP" sz="2799" dirty="0">
                <a:solidFill>
                  <a:srgbClr val="4472C4"/>
                </a:solidFill>
              </a:rPr>
              <a:t>【9】</a:t>
            </a:r>
            <a:r>
              <a:rPr lang="ja-JP" altLang="en-US" sz="2799" dirty="0">
                <a:solidFill>
                  <a:srgbClr val="4472C4"/>
                </a:solidFill>
              </a:rPr>
              <a:t>お支払い方法の設定</a:t>
            </a:r>
          </a:p>
        </p:txBody>
      </p:sp>
      <p:sp>
        <p:nvSpPr>
          <p:cNvPr id="4" name="Slide Number Placeholder 5">
            <a:extLst>
              <a:ext uri="{FF2B5EF4-FFF2-40B4-BE49-F238E27FC236}">
                <a16:creationId xmlns:a16="http://schemas.microsoft.com/office/drawing/2014/main" id="{CF532863-8BB3-7560-3538-EA591AE1F9A0}"/>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3220310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D88819A6-A546-885D-3978-E37581790C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7393" y="240655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8" name="サブタイトル 2">
            <a:extLst>
              <a:ext uri="{FF2B5EF4-FFF2-40B4-BE49-F238E27FC236}">
                <a16:creationId xmlns:a16="http://schemas.microsoft.com/office/drawing/2014/main" id="{E34D8FC0-8226-2403-B14C-B56BFDB848A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クレジットカードの支払い設定方法</a:t>
            </a:r>
          </a:p>
        </p:txBody>
      </p:sp>
      <p:sp>
        <p:nvSpPr>
          <p:cNvPr id="20" name="四角形: 角を丸くする 19">
            <a:extLst>
              <a:ext uri="{FF2B5EF4-FFF2-40B4-BE49-F238E27FC236}">
                <a16:creationId xmlns:a16="http://schemas.microsoft.com/office/drawing/2014/main" id="{C063052A-1C7A-2546-E84F-9DFE24E71178}"/>
              </a:ext>
            </a:extLst>
          </p:cNvPr>
          <p:cNvSpPr/>
          <p:nvPr/>
        </p:nvSpPr>
        <p:spPr>
          <a:xfrm>
            <a:off x="3427633" y="5710707"/>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1B1A4FAA-CDCA-2898-EB4C-FB60EB58788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7" name="タイトル 1">
            <a:extLst>
              <a:ext uri="{FF2B5EF4-FFF2-40B4-BE49-F238E27FC236}">
                <a16:creationId xmlns:a16="http://schemas.microsoft.com/office/drawing/2014/main" id="{A795F418-FF9E-C4F4-0134-611AD61FA758}"/>
              </a:ext>
            </a:extLst>
          </p:cNvPr>
          <p:cNvSpPr>
            <a:spLocks noGrp="1"/>
          </p:cNvSpPr>
          <p:nvPr>
            <p:ph type="ctrTitle"/>
          </p:nvPr>
        </p:nvSpPr>
        <p:spPr>
          <a:xfrm>
            <a:off x="1392691" y="220736"/>
            <a:ext cx="7576708" cy="486326"/>
          </a:xfrm>
        </p:spPr>
        <p:txBody>
          <a:bodyPr vert="horz">
            <a:noAutofit/>
          </a:bodyPr>
          <a:lstStyle/>
          <a:p>
            <a:r>
              <a:rPr lang="en-US" altLang="ja-JP" sz="2799" dirty="0">
                <a:solidFill>
                  <a:srgbClr val="4472C4"/>
                </a:solidFill>
              </a:rPr>
              <a:t>【9】</a:t>
            </a:r>
            <a:r>
              <a:rPr lang="ja-JP" altLang="en-US" sz="2799" dirty="0">
                <a:solidFill>
                  <a:srgbClr val="4472C4"/>
                </a:solidFill>
              </a:rPr>
              <a:t>お支払い方法の設定</a:t>
            </a:r>
          </a:p>
        </p:txBody>
      </p:sp>
      <p:sp>
        <p:nvSpPr>
          <p:cNvPr id="2" name="Slide Number Placeholder 5">
            <a:extLst>
              <a:ext uri="{FF2B5EF4-FFF2-40B4-BE49-F238E27FC236}">
                <a16:creationId xmlns:a16="http://schemas.microsoft.com/office/drawing/2014/main" id="{A99C8BF3-1831-E32B-1118-1C40DB5E0474}"/>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100</a:t>
            </a:r>
          </a:p>
        </p:txBody>
      </p:sp>
    </p:spTree>
    <p:extLst>
      <p:ext uri="{BB962C8B-B14F-4D97-AF65-F5344CB8AC3E}">
        <p14:creationId xmlns:p14="http://schemas.microsoft.com/office/powerpoint/2010/main" val="27548199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【10】</a:t>
            </a:r>
            <a:r>
              <a:rPr lang="ja-JP" altLang="en-US" sz="2799" dirty="0">
                <a:solidFill>
                  <a:srgbClr val="4472C4"/>
                </a:solidFill>
              </a:rPr>
              <a:t>操作に困ったときのご案内</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421082" y="1174787"/>
            <a:ext cx="626972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en-US" altLang="ja-JP" b="0" dirty="0" err="1">
                <a:solidFill>
                  <a:srgbClr val="4472C4"/>
                </a:solidFill>
                <a:latin typeface="BIZ UDPゴシック" panose="020B0400000000000000" pitchFamily="50" charset="-128"/>
                <a:ea typeface="BIZ UDPゴシック" panose="020B0400000000000000" pitchFamily="50" charset="-128"/>
              </a:rPr>
              <a:t>YaDoc</a:t>
            </a:r>
            <a:r>
              <a:rPr lang="en-US" altLang="ja-JP" b="0" dirty="0">
                <a:solidFill>
                  <a:srgbClr val="4472C4"/>
                </a:solidFill>
                <a:latin typeface="BIZ UDPゴシック" panose="020B0400000000000000" pitchFamily="50" charset="-128"/>
                <a:ea typeface="BIZ UDPゴシック" panose="020B0400000000000000" pitchFamily="50" charset="-128"/>
              </a:rPr>
              <a:t> HP</a:t>
            </a:r>
          </a:p>
          <a:p>
            <a:pPr>
              <a:lnSpc>
                <a:spcPct val="130000"/>
              </a:lnSpc>
              <a:spcBef>
                <a:spcPts val="0"/>
              </a:spcBef>
            </a:pPr>
            <a:r>
              <a:rPr lang="en-US" altLang="ja-JP" b="0" dirty="0">
                <a:latin typeface="BIZ UDPゴシック" panose="020B0400000000000000" pitchFamily="50" charset="-128"/>
                <a:ea typeface="BIZ UDPゴシック" panose="020B0400000000000000" pitchFamily="50" charset="-128"/>
              </a:rPr>
              <a:t>https://support.yadoc.jp/personal/</a:t>
            </a:r>
          </a:p>
          <a:p>
            <a:pPr>
              <a:lnSpc>
                <a:spcPct val="130000"/>
              </a:lnSpc>
              <a:spcBef>
                <a:spcPts val="0"/>
              </a:spcBef>
            </a:pPr>
            <a:endParaRPr lang="en-US" altLang="ja-JP" sz="14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b="0" dirty="0" err="1">
                <a:solidFill>
                  <a:srgbClr val="4472C4"/>
                </a:solidFill>
                <a:latin typeface="BIZ UDPゴシック" panose="020B0400000000000000" pitchFamily="50" charset="-128"/>
                <a:ea typeface="BIZ UDPゴシック" panose="020B0400000000000000" pitchFamily="50" charset="-128"/>
              </a:rPr>
              <a:t>YaDoc</a:t>
            </a:r>
            <a:r>
              <a:rPr lang="ja-JP" altLang="en-US" b="0" dirty="0">
                <a:solidFill>
                  <a:srgbClr val="4472C4"/>
                </a:solidFill>
                <a:latin typeface="BIZ UDPゴシック" panose="020B0400000000000000" pitchFamily="50" charset="-128"/>
                <a:ea typeface="BIZ UDPゴシック" panose="020B0400000000000000" pitchFamily="50" charset="-128"/>
              </a:rPr>
              <a:t>サポートセンター </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平日</a:t>
            </a:r>
            <a:r>
              <a:rPr lang="en-US" altLang="ja-JP" b="0" dirty="0">
                <a:latin typeface="BIZ UDPゴシック" panose="020B0400000000000000" pitchFamily="50" charset="-128"/>
                <a:ea typeface="BIZ UDPゴシック" panose="020B0400000000000000" pitchFamily="50" charset="-128"/>
              </a:rPr>
              <a:t>9:00</a:t>
            </a:r>
            <a:r>
              <a:rPr lang="ja-JP" altLang="en-US" b="0" dirty="0">
                <a:latin typeface="BIZ UDPゴシック" panose="020B0400000000000000" pitchFamily="50" charset="-128"/>
                <a:ea typeface="BIZ UDPゴシック" panose="020B0400000000000000" pitchFamily="50" charset="-128"/>
              </a:rPr>
              <a:t>～</a:t>
            </a:r>
            <a:r>
              <a:rPr lang="en-US" altLang="ja-JP" b="0" dirty="0">
                <a:latin typeface="BIZ UDPゴシック" panose="020B0400000000000000" pitchFamily="50" charset="-128"/>
                <a:ea typeface="BIZ UDPゴシック" panose="020B0400000000000000" pitchFamily="50" charset="-128"/>
              </a:rPr>
              <a:t>19:00</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電話番号：</a:t>
            </a:r>
            <a:r>
              <a:rPr lang="en-US" altLang="ja-JP" b="0" dirty="0">
                <a:latin typeface="BIZ UDPゴシック" panose="020B0400000000000000" pitchFamily="50" charset="-128"/>
                <a:ea typeface="BIZ UDPゴシック" panose="020B0400000000000000" pitchFamily="50" charset="-128"/>
              </a:rPr>
              <a:t>0120-22-8109</a:t>
            </a:r>
          </a:p>
          <a:p>
            <a:pPr>
              <a:lnSpc>
                <a:spcPct val="130000"/>
              </a:lnSpc>
              <a:spcBef>
                <a:spcPts val="0"/>
              </a:spcBef>
            </a:pPr>
            <a:r>
              <a:rPr lang="en-US" altLang="ja-JP" b="0" dirty="0">
                <a:latin typeface="BIZ UDPゴシック" panose="020B0400000000000000" pitchFamily="50" charset="-128"/>
                <a:ea typeface="BIZ UDPゴシック" panose="020B0400000000000000" pitchFamily="50" charset="-128"/>
              </a:rPr>
              <a:t>E-mail</a:t>
            </a:r>
            <a:r>
              <a:rPr lang="ja-JP" altLang="en-US" b="0" dirty="0">
                <a:latin typeface="BIZ UDPゴシック" panose="020B0400000000000000" pitchFamily="50" charset="-128"/>
                <a:ea typeface="BIZ UDPゴシック" panose="020B0400000000000000" pitchFamily="50" charset="-128"/>
              </a:rPr>
              <a:t>：</a:t>
            </a:r>
            <a:r>
              <a:rPr lang="en-US" altLang="ja-JP" b="0" dirty="0">
                <a:latin typeface="BIZ UDPゴシック" panose="020B0400000000000000" pitchFamily="50" charset="-128"/>
                <a:ea typeface="BIZ UDPゴシック" panose="020B0400000000000000" pitchFamily="50" charset="-128"/>
              </a:rPr>
              <a:t>ps@yadoc.jp</a:t>
            </a:r>
          </a:p>
          <a:p>
            <a:pPr>
              <a:lnSpc>
                <a:spcPct val="130000"/>
              </a:lnSpc>
              <a:spcBef>
                <a:spcPts val="0"/>
              </a:spcBef>
            </a:pPr>
            <a:endParaRPr lang="en-US" altLang="ja-JP" sz="14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b="0" dirty="0">
                <a:solidFill>
                  <a:srgbClr val="4472C4"/>
                </a:solidFill>
                <a:latin typeface="BIZ UDPゴシック" panose="020B0400000000000000" pitchFamily="50" charset="-128"/>
                <a:ea typeface="BIZ UDPゴシック" panose="020B0400000000000000" pitchFamily="50" charset="-128"/>
              </a:rPr>
              <a:t>運営会社</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株式会社インテグリティ・ヘルスケア</a:t>
            </a:r>
          </a:p>
          <a:p>
            <a:pPr>
              <a:lnSpc>
                <a:spcPct val="130000"/>
              </a:lnSpc>
              <a:spcBef>
                <a:spcPts val="0"/>
              </a:spcBef>
            </a:pPr>
            <a:r>
              <a:rPr lang="en-US" altLang="ja-JP" b="0" dirty="0">
                <a:latin typeface="BIZ UDPゴシック" panose="020B0400000000000000" pitchFamily="50" charset="-128"/>
                <a:ea typeface="BIZ UDPゴシック" panose="020B0400000000000000" pitchFamily="50" charset="-128"/>
              </a:rPr>
              <a:t>URL</a:t>
            </a:r>
            <a:r>
              <a:rPr lang="ja-JP" altLang="en-US" b="0" dirty="0">
                <a:latin typeface="BIZ UDPゴシック" panose="020B0400000000000000" pitchFamily="50" charset="-128"/>
                <a:ea typeface="BIZ UDPゴシック" panose="020B0400000000000000" pitchFamily="50" charset="-128"/>
              </a:rPr>
              <a:t>：</a:t>
            </a:r>
            <a:r>
              <a:rPr lang="en-US" altLang="ja-JP" b="0" dirty="0">
                <a:latin typeface="BIZ UDPゴシック" panose="020B0400000000000000" pitchFamily="50" charset="-128"/>
                <a:ea typeface="BIZ UDPゴシック" panose="020B0400000000000000" pitchFamily="50" charset="-128"/>
              </a:rPr>
              <a:t>https://www.integrity-healthcare.co.jp/</a:t>
            </a:r>
          </a:p>
          <a:p>
            <a:pPr>
              <a:lnSpc>
                <a:spcPct val="130000"/>
              </a:lnSpc>
              <a:spcBef>
                <a:spcPts val="0"/>
              </a:spcBef>
            </a:pPr>
            <a:endParaRPr lang="ja-JP" altLang="en-US" b="0" dirty="0">
              <a:latin typeface="BIZ UDPゴシック" panose="020B0400000000000000" pitchFamily="50" charset="-128"/>
              <a:ea typeface="BIZ UDPゴシック" panose="020B0400000000000000" pitchFamily="50" charset="-128"/>
            </a:endParaRPr>
          </a:p>
        </p:txBody>
      </p:sp>
      <p:pic>
        <p:nvPicPr>
          <p:cNvPr id="4" name="Object" descr="運営会社株式会社インテグリティ・ヘルスケアのホームページのQRコード&#10;">
            <a:extLst>
              <a:ext uri="{FF2B5EF4-FFF2-40B4-BE49-F238E27FC236}">
                <a16:creationId xmlns:a16="http://schemas.microsoft.com/office/drawing/2014/main" id="{7108EE24-C70C-2A38-6B8B-11F89723DFEF}"/>
              </a:ext>
            </a:extLst>
          </p:cNvPr>
          <p:cNvPicPr preferRelativeResize="0">
            <a:picLocks noChangeAspect="1"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495441" y="4630601"/>
            <a:ext cx="1320800" cy="13208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pic>
        <p:nvPicPr>
          <p:cNvPr id="8" name="Picture 3">
            <a:extLst>
              <a:ext uri="{FF2B5EF4-FFF2-40B4-BE49-F238E27FC236}">
                <a16:creationId xmlns:a16="http://schemas.microsoft.com/office/drawing/2014/main" id="{BD3497F0-3D0C-9E9D-4638-1A02D1838C2A}"/>
              </a:ext>
            </a:extLst>
          </p:cNvPr>
          <p:cNvPicPr>
            <a:picLocks noChangeAspect="1"/>
          </p:cNvPicPr>
          <p:nvPr/>
        </p:nvPicPr>
        <p:blipFill>
          <a:blip r:embed="rId7"/>
          <a:stretch>
            <a:fillRect/>
          </a:stretch>
        </p:blipFill>
        <p:spPr>
          <a:xfrm>
            <a:off x="498718" y="1174787"/>
            <a:ext cx="1311992" cy="1321210"/>
          </a:xfrm>
          <a:prstGeom prst="rect">
            <a:avLst/>
          </a:prstGeom>
        </p:spPr>
      </p:pic>
      <p:sp>
        <p:nvSpPr>
          <p:cNvPr id="11" name="タイトル 1">
            <a:extLst>
              <a:ext uri="{FF2B5EF4-FFF2-40B4-BE49-F238E27FC236}">
                <a16:creationId xmlns:a16="http://schemas.microsoft.com/office/drawing/2014/main" id="{7DAA228F-9BA4-320E-3D55-8C0BB1DCF5F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2" name="字幕 14">
            <a:extLst>
              <a:ext uri="{FF2B5EF4-FFF2-40B4-BE49-F238E27FC236}">
                <a16:creationId xmlns:a16="http://schemas.microsoft.com/office/drawing/2014/main" id="{7906DC6D-9307-619E-C95E-8325B39A04AB}"/>
              </a:ext>
            </a:extLst>
          </p:cNvPr>
          <p:cNvSpPr txBox="1">
            <a:spLocks/>
          </p:cNvSpPr>
          <p:nvPr/>
        </p:nvSpPr>
        <p:spPr>
          <a:xfrm>
            <a:off x="6606969" y="3389791"/>
            <a:ext cx="2427701" cy="821635"/>
          </a:xfrm>
          <a:prstGeom prst="rect">
            <a:avLst/>
          </a:prstGeom>
        </p:spPr>
        <p:txBody>
          <a:bodyPr vert="horz" lIns="36000" tIns="45720" rIns="3600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a:t>
            </a:r>
            <a:r>
              <a:rPr lang="ja-JP" altLang="en-US" sz="1800" b="0" dirty="0">
                <a:solidFill>
                  <a:srgbClr val="4472C4"/>
                </a:solidFill>
                <a:latin typeface="BIZ UDPゴシック" panose="020B0400000000000000" pitchFamily="50" charset="-128"/>
                <a:ea typeface="BIZ UDPゴシック" panose="020B0400000000000000" pitchFamily="50" charset="-128"/>
              </a:rPr>
              <a:t>電話番号・メール</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アドレスは</a:t>
            </a:r>
            <a:r>
              <a:rPr lang="en-US" altLang="ja-JP" sz="1800" b="0" dirty="0" err="1">
                <a:solidFill>
                  <a:srgbClr val="4472C4"/>
                </a:solidFill>
                <a:latin typeface="BIZ UDPゴシック" panose="020B0400000000000000" pitchFamily="50" charset="-128"/>
                <a:ea typeface="BIZ UDPゴシック" panose="020B0400000000000000" pitchFamily="50" charset="-128"/>
              </a:rPr>
              <a:t>YaDoc</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ご利用中の患者様</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rgbClr val="4472C4"/>
                </a:solidFill>
                <a:latin typeface="BIZ UDPゴシック" panose="020B0400000000000000" pitchFamily="50" charset="-128"/>
                <a:ea typeface="BIZ UDPゴシック" panose="020B0400000000000000" pitchFamily="50" charset="-128"/>
              </a:rPr>
              <a:t>専用のものになります</a:t>
            </a:r>
            <a:endParaRPr lang="en-US" altLang="ja-JP" sz="1800" b="0" dirty="0">
              <a:solidFill>
                <a:srgbClr val="4472C4"/>
              </a:solidFill>
              <a:latin typeface="BIZ UDPゴシック" panose="020B0400000000000000" pitchFamily="50" charset="-128"/>
              <a:ea typeface="BIZ UDPゴシック" panose="020B0400000000000000" pitchFamily="50" charset="-128"/>
            </a:endParaRPr>
          </a:p>
        </p:txBody>
      </p:sp>
      <p:sp>
        <p:nvSpPr>
          <p:cNvPr id="5" name="Slide Number Placeholder 5">
            <a:extLst>
              <a:ext uri="{FF2B5EF4-FFF2-40B4-BE49-F238E27FC236}">
                <a16:creationId xmlns:a16="http://schemas.microsoft.com/office/drawing/2014/main" id="{908C0D8B-8D9C-F35A-CB48-F5376F975727}"/>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3110813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オンライン診療アプリ</a:t>
            </a:r>
            <a:r>
              <a:rPr lang="en-US" altLang="ja-JP" sz="4799" dirty="0" err="1">
                <a:solidFill>
                  <a:srgbClr val="4472C4"/>
                </a:solidFill>
                <a:latin typeface="BIZ UDPゴシック" panose="020B0400000000000000" pitchFamily="50" charset="-128"/>
                <a:ea typeface="BIZ UDPゴシック" panose="020B0400000000000000" pitchFamily="50" charset="-128"/>
              </a:rPr>
              <a:t>curon</a:t>
            </a:r>
            <a:endParaRPr lang="ja-JP" altLang="en-US" sz="4799" dirty="0">
              <a:solidFill>
                <a:srgbClr val="4472C4"/>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lang="en-US" altLang="ja-JP" sz="8800" b="1" dirty="0">
                <a:solidFill>
                  <a:srgbClr val="4472C4"/>
                </a:solidFill>
                <a:latin typeface="BIZ UDPゴシック" panose="020B0400000000000000" pitchFamily="50" charset="-128"/>
                <a:ea typeface="BIZ UDPゴシック" panose="020B0400000000000000" pitchFamily="50" charset="-128"/>
              </a:rPr>
              <a:t>5</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40584587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5-A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【1】</a:t>
            </a:r>
            <a:r>
              <a:rPr lang="ja-JP" altLang="en-US" sz="2799" dirty="0">
                <a:solidFill>
                  <a:srgbClr val="4472C4"/>
                </a:solidFill>
              </a:rPr>
              <a:t>オンライン診療アプリ</a:t>
            </a:r>
            <a:r>
              <a:rPr lang="en-US" altLang="ja-JP" sz="2799" dirty="0" err="1">
                <a:solidFill>
                  <a:srgbClr val="4472C4"/>
                </a:solidFill>
              </a:rPr>
              <a:t>curon</a:t>
            </a:r>
            <a:endParaRPr lang="ja-JP" altLang="en-US" sz="2799" dirty="0">
              <a:solidFill>
                <a:srgbClr val="4472C4"/>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7"/>
            <a:ext cx="8438835" cy="23198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000" b="0" dirty="0">
                <a:latin typeface="BIZ UDPゴシック" panose="020B0400000000000000" pitchFamily="50" charset="-128"/>
                <a:ea typeface="BIZ UDPゴシック" panose="020B0400000000000000" pitchFamily="50" charset="-128"/>
              </a:rPr>
              <a:t>クロンは、かかりつけ医と患者様をつなぐ、オンライン診療アプリです</a:t>
            </a:r>
          </a:p>
          <a:p>
            <a:pPr>
              <a:lnSpc>
                <a:spcPct val="130000"/>
              </a:lnSpc>
              <a:spcBef>
                <a:spcPts val="0"/>
              </a:spcBef>
            </a:pPr>
            <a:r>
              <a:rPr lang="ja-JP" altLang="en-US" sz="2000" b="0" dirty="0">
                <a:latin typeface="BIZ UDPゴシック" panose="020B0400000000000000" pitchFamily="50" charset="-128"/>
                <a:ea typeface="BIZ UDPゴシック" panose="020B0400000000000000" pitchFamily="50" charset="-128"/>
              </a:rPr>
              <a:t>オンライン診療とは、スマートフォンのアプリケーションを利用して、病院（クリニック）の予約・問診・診察・処方・決済までをインターネット上で行う診察方法です</a:t>
            </a:r>
          </a:p>
          <a:p>
            <a:pPr>
              <a:lnSpc>
                <a:spcPct val="13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a:t>
            </a:r>
            <a:r>
              <a:rPr lang="ja-JP" altLang="en-US" sz="1800" b="0" dirty="0">
                <a:solidFill>
                  <a:srgbClr val="4472C4"/>
                </a:solidFill>
                <a:latin typeface="BIZ UDPゴシック" panose="020B0400000000000000" pitchFamily="50" charset="-128"/>
                <a:ea typeface="BIZ UDPゴシック" panose="020B0400000000000000" pitchFamily="50" charset="-128"/>
              </a:rPr>
              <a:t>オンライン診療が受けられるかについては、担当医の方とご相談ください</a:t>
            </a:r>
          </a:p>
          <a:p>
            <a:pPr>
              <a:lnSpc>
                <a:spcPct val="13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a:t>
            </a:r>
            <a:r>
              <a:rPr lang="ja-JP" altLang="en-US" sz="1800" b="0" dirty="0">
                <a:solidFill>
                  <a:srgbClr val="4472C4"/>
                </a:solidFill>
                <a:latin typeface="BIZ UDPゴシック" panose="020B0400000000000000" pitchFamily="50" charset="-128"/>
                <a:ea typeface="BIZ UDPゴシック" panose="020B0400000000000000" pitchFamily="50" charset="-128"/>
              </a:rPr>
              <a:t>利用するためには、アプリ利用料として診察</a:t>
            </a:r>
            <a:r>
              <a:rPr lang="en-US" altLang="ja-JP" sz="1800" b="0" dirty="0">
                <a:solidFill>
                  <a:srgbClr val="4472C4"/>
                </a:solidFill>
                <a:latin typeface="BIZ UDPゴシック" panose="020B0400000000000000" pitchFamily="50" charset="-128"/>
                <a:ea typeface="BIZ UDPゴシック" panose="020B0400000000000000" pitchFamily="50" charset="-128"/>
              </a:rPr>
              <a:t>1</a:t>
            </a:r>
            <a:r>
              <a:rPr lang="ja-JP" altLang="en-US" sz="1800" b="0" dirty="0">
                <a:solidFill>
                  <a:srgbClr val="4472C4"/>
                </a:solidFill>
                <a:latin typeface="BIZ UDPゴシック" panose="020B0400000000000000" pitchFamily="50" charset="-128"/>
                <a:ea typeface="BIZ UDPゴシック" panose="020B0400000000000000" pitchFamily="50" charset="-128"/>
              </a:rPr>
              <a:t>回あたり</a:t>
            </a:r>
            <a:r>
              <a:rPr lang="en-US" altLang="ja-JP" sz="1800" b="0" dirty="0">
                <a:solidFill>
                  <a:srgbClr val="4472C4"/>
                </a:solidFill>
                <a:latin typeface="BIZ UDPゴシック" panose="020B0400000000000000" pitchFamily="50" charset="-128"/>
                <a:ea typeface="BIZ UDPゴシック" panose="020B0400000000000000" pitchFamily="50" charset="-128"/>
              </a:rPr>
              <a:t>330</a:t>
            </a:r>
            <a:r>
              <a:rPr lang="ja-JP" altLang="en-US" sz="1800" b="0" dirty="0">
                <a:solidFill>
                  <a:srgbClr val="4472C4"/>
                </a:solidFill>
                <a:latin typeface="BIZ UDPゴシック" panose="020B0400000000000000" pitchFamily="50" charset="-128"/>
                <a:ea typeface="BIZ UDPゴシック" panose="020B0400000000000000" pitchFamily="50" charset="-128"/>
              </a:rPr>
              <a:t>円（税込）が必要です</a:t>
            </a:r>
          </a:p>
        </p:txBody>
      </p:sp>
      <p:sp>
        <p:nvSpPr>
          <p:cNvPr id="25" name="Google Shape;60;p2">
            <a:extLst>
              <a:ext uri="{FF2B5EF4-FFF2-40B4-BE49-F238E27FC236}">
                <a16:creationId xmlns:a16="http://schemas.microsoft.com/office/drawing/2014/main" id="{A49A6BFE-9A63-5AE5-BDBA-D2B9D9882A3B}"/>
              </a:ext>
            </a:extLst>
          </p:cNvPr>
          <p:cNvSpPr/>
          <p:nvPr/>
        </p:nvSpPr>
        <p:spPr>
          <a:xfrm>
            <a:off x="479697" y="3992432"/>
            <a:ext cx="1720895" cy="5620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100"/>
              <a:buFont typeface="Arial"/>
              <a:buNone/>
            </a:pPr>
            <a:r>
              <a:rPr lang="ja-JP" altLang="en-US"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❶</a:t>
            </a: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受診したい</a:t>
            </a: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spcBef>
                <a:spcPts val="0"/>
              </a:spcBef>
              <a:spcAft>
                <a:spcPts val="0"/>
              </a:spcAft>
              <a:buClr>
                <a:schemeClr val="dk1"/>
              </a:buClr>
              <a:buSzPts val="1100"/>
              <a:buFont typeface="Arial"/>
              <a:buNone/>
            </a:pP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医療機関を検索</a:t>
            </a: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p:txBody>
      </p:sp>
      <p:sp>
        <p:nvSpPr>
          <p:cNvPr id="26" name="Google Shape;61;p2">
            <a:extLst>
              <a:ext uri="{FF2B5EF4-FFF2-40B4-BE49-F238E27FC236}">
                <a16:creationId xmlns:a16="http://schemas.microsoft.com/office/drawing/2014/main" id="{EF6EAD2E-ED57-E033-E1B9-4B13848E169A}"/>
              </a:ext>
            </a:extLst>
          </p:cNvPr>
          <p:cNvSpPr/>
          <p:nvPr/>
        </p:nvSpPr>
        <p:spPr>
          <a:xfrm>
            <a:off x="2145400" y="3992424"/>
            <a:ext cx="1620000" cy="56203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❷</a:t>
            </a: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診療を</a:t>
            </a: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予約・問診回答</a:t>
            </a: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Arial"/>
              <a:sym typeface="Arial"/>
            </a:endParaRPr>
          </a:p>
        </p:txBody>
      </p:sp>
      <p:sp>
        <p:nvSpPr>
          <p:cNvPr id="27" name="Google Shape;62;p2">
            <a:extLst>
              <a:ext uri="{FF2B5EF4-FFF2-40B4-BE49-F238E27FC236}">
                <a16:creationId xmlns:a16="http://schemas.microsoft.com/office/drawing/2014/main" id="{769D3DC5-B644-0AFC-5578-B83755E1931B}"/>
              </a:ext>
            </a:extLst>
          </p:cNvPr>
          <p:cNvSpPr/>
          <p:nvPr/>
        </p:nvSpPr>
        <p:spPr>
          <a:xfrm>
            <a:off x="3821880" y="3992425"/>
            <a:ext cx="1516500" cy="56203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❸</a:t>
            </a: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ビデオ通話で</a:t>
            </a: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診察</a:t>
            </a: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p:txBody>
      </p:sp>
      <p:sp>
        <p:nvSpPr>
          <p:cNvPr id="28" name="Google Shape;63;p2">
            <a:extLst>
              <a:ext uri="{FF2B5EF4-FFF2-40B4-BE49-F238E27FC236}">
                <a16:creationId xmlns:a16="http://schemas.microsoft.com/office/drawing/2014/main" id="{294DAA9F-DDA3-C524-F4C1-CB6EB0E4DA81}"/>
              </a:ext>
            </a:extLst>
          </p:cNvPr>
          <p:cNvSpPr/>
          <p:nvPr/>
        </p:nvSpPr>
        <p:spPr>
          <a:xfrm>
            <a:off x="5391524" y="3992413"/>
            <a:ext cx="1620000" cy="5620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❹</a:t>
            </a: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クレジット</a:t>
            </a: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カードで決済</a:t>
            </a: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p:txBody>
      </p:sp>
      <p:sp>
        <p:nvSpPr>
          <p:cNvPr id="29" name="Google Shape;64;p2">
            <a:extLst>
              <a:ext uri="{FF2B5EF4-FFF2-40B4-BE49-F238E27FC236}">
                <a16:creationId xmlns:a16="http://schemas.microsoft.com/office/drawing/2014/main" id="{0CC4A85C-1573-199A-311F-C907877B7B0F}"/>
              </a:ext>
            </a:extLst>
          </p:cNvPr>
          <p:cNvSpPr/>
          <p:nvPr/>
        </p:nvSpPr>
        <p:spPr>
          <a:xfrm>
            <a:off x="6959501" y="3992470"/>
            <a:ext cx="1728000" cy="5620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ja-JP" altLang="en-US"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❺</a:t>
            </a: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お薬/処方箋が</a:t>
            </a:r>
            <a:endParaRPr lang="en-US" alt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r>
              <a:rPr 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rPr>
              <a:t>届く</a:t>
            </a:r>
            <a:endParaRPr lang="en-US" altLang="ja-JP"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a:p>
            <a:pPr marL="0" marR="0" lvl="0" indent="0" algn="ctr" rtl="0">
              <a:lnSpc>
                <a:spcPct val="100000"/>
              </a:lnSpc>
              <a:spcBef>
                <a:spcPts val="0"/>
              </a:spcBef>
              <a:spcAft>
                <a:spcPts val="0"/>
              </a:spcAft>
              <a:buClr>
                <a:srgbClr val="000000"/>
              </a:buClr>
              <a:buSzPts val="1400"/>
              <a:buFont typeface="Arial"/>
              <a:buNone/>
            </a:pPr>
            <a:endParaRPr sz="1400" i="0" u="none" strike="noStrike" cap="none" dirty="0">
              <a:solidFill>
                <a:schemeClr val="accent1"/>
              </a:solidFill>
              <a:latin typeface="BIZ UDPゴシック" panose="020B0400000000000000" pitchFamily="50" charset="-128"/>
              <a:ea typeface="BIZ UDPゴシック" panose="020B0400000000000000" pitchFamily="50" charset="-128"/>
              <a:cs typeface="Meiryo"/>
              <a:sym typeface="Meiryo"/>
            </a:endParaRPr>
          </a:p>
        </p:txBody>
      </p:sp>
      <p:sp>
        <p:nvSpPr>
          <p:cNvPr id="30" name="Google Shape;60;p2">
            <a:extLst>
              <a:ext uri="{FF2B5EF4-FFF2-40B4-BE49-F238E27FC236}">
                <a16:creationId xmlns:a16="http://schemas.microsoft.com/office/drawing/2014/main" id="{13454612-2AA0-1477-E1D4-F9CFB16687CC}"/>
              </a:ext>
            </a:extLst>
          </p:cNvPr>
          <p:cNvSpPr/>
          <p:nvPr/>
        </p:nvSpPr>
        <p:spPr>
          <a:xfrm>
            <a:off x="472698" y="4588866"/>
            <a:ext cx="1720895" cy="1212599"/>
          </a:xfrm>
          <a:prstGeom prst="rect">
            <a:avLst/>
          </a:prstGeom>
          <a:noFill/>
          <a:ln>
            <a:noFill/>
          </a:ln>
        </p:spPr>
        <p:txBody>
          <a:bodyPr spcFirstLastPara="1" wrap="square" lIns="91425" tIns="45700" rIns="91425" bIns="45700" anchor="t" anchorCtr="0">
            <a:spAutoFit/>
          </a:bodyPr>
          <a:lstStyle/>
          <a:p>
            <a:pPr marL="0" marR="0" lvl="0" indent="0" rtl="0">
              <a:lnSpc>
                <a:spcPct val="130000"/>
              </a:lnSpc>
              <a:spcBef>
                <a:spcPts val="0"/>
              </a:spcBef>
              <a:spcAft>
                <a:spcPts val="0"/>
              </a:spcAft>
              <a:buClr>
                <a:schemeClr val="dk1"/>
              </a:buClr>
              <a:buSzPts val="1100"/>
              <a:buFont typeface="Arial"/>
              <a:buNone/>
            </a:pP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アプリをダウンロードし、受診したい医療機関を検索</a:t>
            </a:r>
            <a:r>
              <a:rPr lang="ja-JP" altLang="en-US" sz="1400" dirty="0">
                <a:solidFill>
                  <a:schemeClr val="dk1"/>
                </a:solidFill>
                <a:latin typeface="BIZ UDPゴシック" panose="020B0400000000000000" pitchFamily="50" charset="-128"/>
                <a:ea typeface="BIZ UDPゴシック" panose="020B0400000000000000" pitchFamily="50" charset="-128"/>
                <a:cs typeface="Meiryo"/>
                <a:sym typeface="Meiryo"/>
              </a:rPr>
              <a:t>します。</a:t>
            </a:r>
            <a:endParaRPr lang="ja-JP" altLang="en-US"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1" name="Google Shape;61;p2">
            <a:extLst>
              <a:ext uri="{FF2B5EF4-FFF2-40B4-BE49-F238E27FC236}">
                <a16:creationId xmlns:a16="http://schemas.microsoft.com/office/drawing/2014/main" id="{891F1E35-93D0-8312-0963-97D1EBB9ADEE}"/>
              </a:ext>
            </a:extLst>
          </p:cNvPr>
          <p:cNvSpPr/>
          <p:nvPr/>
        </p:nvSpPr>
        <p:spPr>
          <a:xfrm>
            <a:off x="2138401" y="4588858"/>
            <a:ext cx="1620000" cy="864000"/>
          </a:xfrm>
          <a:prstGeom prst="rect">
            <a:avLst/>
          </a:prstGeom>
          <a:noFill/>
          <a:ln>
            <a:noFill/>
          </a:ln>
        </p:spPr>
        <p:txBody>
          <a:bodyPr spcFirstLastPara="1" wrap="square" lIns="91425" tIns="45700" rIns="91425" bIns="45700" anchor="t" anchorCtr="0">
            <a:noAutofit/>
          </a:bodyPr>
          <a:lstStyle/>
          <a:p>
            <a:pPr marL="0" marR="0" lvl="0" indent="0" rtl="0">
              <a:lnSpc>
                <a:spcPct val="130000"/>
              </a:lnSpc>
              <a:spcBef>
                <a:spcPts val="0"/>
              </a:spcBef>
              <a:spcAft>
                <a:spcPts val="0"/>
              </a:spcAft>
              <a:buClr>
                <a:srgbClr val="000000"/>
              </a:buClr>
              <a:buSzPts val="1200"/>
              <a:buFont typeface="Arial"/>
              <a:buNone/>
            </a:pP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メニューを選択し</a:t>
            </a:r>
            <a:r>
              <a:rPr lang="ja-JP" sz="1400" i="0" u="none" strike="noStrike" cap="none" dirty="0">
                <a:solidFill>
                  <a:srgbClr val="000000"/>
                </a:solidFill>
                <a:latin typeface="BIZ UDPゴシック" panose="020B0400000000000000" pitchFamily="50" charset="-128"/>
                <a:ea typeface="BIZ UDPゴシック" panose="020B0400000000000000" pitchFamily="50" charset="-128"/>
                <a:cs typeface="Meiryo"/>
                <a:sym typeface="Meiryo"/>
              </a:rPr>
              <a:t>診察を予約</a:t>
            </a:r>
            <a:r>
              <a:rPr lang="ja-JP" altLang="en-US" sz="1400"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医療機関によっては事前</a:t>
            </a:r>
            <a:r>
              <a:rPr lang="ja-JP" sz="1400" i="0" u="none" strike="noStrike" cap="none" dirty="0">
                <a:solidFill>
                  <a:srgbClr val="000000"/>
                </a:solidFill>
                <a:latin typeface="BIZ UDPゴシック" panose="020B0400000000000000" pitchFamily="50" charset="-128"/>
                <a:ea typeface="BIZ UDPゴシック" panose="020B0400000000000000" pitchFamily="50" charset="-128"/>
                <a:cs typeface="Meiryo"/>
                <a:sym typeface="Meiryo"/>
              </a:rPr>
              <a:t>問診に回答</a:t>
            </a:r>
            <a:r>
              <a:rPr lang="ja-JP" altLang="en-US" sz="1400" dirty="0">
                <a:solidFill>
                  <a:srgbClr val="000000"/>
                </a:solidFill>
                <a:latin typeface="BIZ UDPゴシック" panose="020B0400000000000000" pitchFamily="50" charset="-128"/>
                <a:ea typeface="BIZ UDPゴシック" panose="020B0400000000000000" pitchFamily="50" charset="-128"/>
                <a:cs typeface="Meiryo"/>
                <a:sym typeface="Meiryo"/>
              </a:rPr>
              <a:t>してください。</a:t>
            </a:r>
            <a:endParaRPr sz="1600" i="0" u="none" strike="noStrike" cap="none" dirty="0">
              <a:solidFill>
                <a:srgbClr val="000000"/>
              </a:solidFill>
              <a:latin typeface="BIZ UDPゴシック" panose="020B0400000000000000" pitchFamily="50" charset="-128"/>
              <a:ea typeface="BIZ UDPゴシック" panose="020B0400000000000000" pitchFamily="50" charset="-128"/>
              <a:cs typeface="Arial"/>
              <a:sym typeface="Arial"/>
            </a:endParaRPr>
          </a:p>
        </p:txBody>
      </p:sp>
      <p:sp>
        <p:nvSpPr>
          <p:cNvPr id="32" name="Google Shape;62;p2">
            <a:extLst>
              <a:ext uri="{FF2B5EF4-FFF2-40B4-BE49-F238E27FC236}">
                <a16:creationId xmlns:a16="http://schemas.microsoft.com/office/drawing/2014/main" id="{982E1F7A-E3CB-C6E3-CA2E-2FCCE1D3BCF1}"/>
              </a:ext>
            </a:extLst>
          </p:cNvPr>
          <p:cNvSpPr/>
          <p:nvPr/>
        </p:nvSpPr>
        <p:spPr>
          <a:xfrm>
            <a:off x="3814881" y="4588858"/>
            <a:ext cx="1516500" cy="864000"/>
          </a:xfrm>
          <a:prstGeom prst="rect">
            <a:avLst/>
          </a:prstGeom>
          <a:noFill/>
          <a:ln>
            <a:noFill/>
          </a:ln>
        </p:spPr>
        <p:txBody>
          <a:bodyPr spcFirstLastPara="1" wrap="square" lIns="91425" tIns="45700" rIns="91425" bIns="45700" anchor="t" anchorCtr="0">
            <a:noAutofit/>
          </a:bodyPr>
          <a:lstStyle/>
          <a:p>
            <a:pPr marL="0" marR="0" lvl="0" indent="0" rtl="0">
              <a:lnSpc>
                <a:spcPct val="130000"/>
              </a:lnSpc>
              <a:spcBef>
                <a:spcPts val="0"/>
              </a:spcBef>
              <a:spcAft>
                <a:spcPts val="0"/>
              </a:spcAft>
              <a:buClr>
                <a:schemeClr val="dk1"/>
              </a:buClr>
              <a:buSzPts val="1200"/>
              <a:buFont typeface="Arial"/>
              <a:buNone/>
            </a:pP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予約した診療時間になったら、ビデオ通話に入室</a:t>
            </a:r>
            <a:r>
              <a:rPr lang="ja-JP" altLang="en-US" sz="1400"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医師も入室したら診察開始</a:t>
            </a:r>
            <a:r>
              <a:rPr lang="ja-JP" altLang="en-US"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です。</a:t>
            </a:r>
            <a:endParaRPr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3" name="Google Shape;63;p2">
            <a:extLst>
              <a:ext uri="{FF2B5EF4-FFF2-40B4-BE49-F238E27FC236}">
                <a16:creationId xmlns:a16="http://schemas.microsoft.com/office/drawing/2014/main" id="{A8839780-582B-D3F2-4AD6-89F56BD8A29E}"/>
              </a:ext>
            </a:extLst>
          </p:cNvPr>
          <p:cNvSpPr/>
          <p:nvPr/>
        </p:nvSpPr>
        <p:spPr>
          <a:xfrm>
            <a:off x="5384525" y="4588847"/>
            <a:ext cx="1620000" cy="864000"/>
          </a:xfrm>
          <a:prstGeom prst="rect">
            <a:avLst/>
          </a:prstGeom>
          <a:noFill/>
          <a:ln>
            <a:noFill/>
          </a:ln>
        </p:spPr>
        <p:txBody>
          <a:bodyPr spcFirstLastPara="1" wrap="square" lIns="91425" tIns="45700" rIns="91425" bIns="45700" anchor="t" anchorCtr="0">
            <a:noAutofit/>
          </a:bodyPr>
          <a:lstStyle/>
          <a:p>
            <a:pPr marL="0" marR="0" lvl="0" indent="0" rtl="0">
              <a:lnSpc>
                <a:spcPct val="130000"/>
              </a:lnSpc>
              <a:spcBef>
                <a:spcPts val="0"/>
              </a:spcBef>
              <a:spcAft>
                <a:spcPts val="0"/>
              </a:spcAft>
              <a:buClr>
                <a:schemeClr val="dk1"/>
              </a:buClr>
              <a:buSzPts val="1200"/>
              <a:buFont typeface="Arial"/>
              <a:buNone/>
            </a:pP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登録</a:t>
            </a:r>
            <a:r>
              <a:rPr lang="ja-JP" altLang="en-US" sz="1400" dirty="0">
                <a:solidFill>
                  <a:schemeClr val="dk1"/>
                </a:solidFill>
                <a:latin typeface="BIZ UDPゴシック" panose="020B0400000000000000" pitchFamily="50" charset="-128"/>
                <a:ea typeface="BIZ UDPゴシック" panose="020B0400000000000000" pitchFamily="50" charset="-128"/>
                <a:cs typeface="Meiryo"/>
                <a:sym typeface="Meiryo"/>
              </a:rPr>
              <a:t>済みの</a:t>
            </a: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クレジットカードで決済</a:t>
            </a:r>
            <a:r>
              <a:rPr lang="ja-JP" altLang="en-US"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します。</a:t>
            </a:r>
            <a:endParaRPr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34" name="Google Shape;64;p2">
            <a:extLst>
              <a:ext uri="{FF2B5EF4-FFF2-40B4-BE49-F238E27FC236}">
                <a16:creationId xmlns:a16="http://schemas.microsoft.com/office/drawing/2014/main" id="{0606CE3E-4E23-8FDE-5891-C2E3EC884C6C}"/>
              </a:ext>
            </a:extLst>
          </p:cNvPr>
          <p:cNvSpPr/>
          <p:nvPr/>
        </p:nvSpPr>
        <p:spPr>
          <a:xfrm>
            <a:off x="6952502" y="4588904"/>
            <a:ext cx="1728000" cy="864000"/>
          </a:xfrm>
          <a:prstGeom prst="rect">
            <a:avLst/>
          </a:prstGeom>
          <a:noFill/>
          <a:ln>
            <a:noFill/>
          </a:ln>
        </p:spPr>
        <p:txBody>
          <a:bodyPr spcFirstLastPara="1" wrap="square" lIns="91425" tIns="45700" rIns="91425" bIns="45700" anchor="t" anchorCtr="0">
            <a:noAutofit/>
          </a:bodyPr>
          <a:lstStyle/>
          <a:p>
            <a:pPr marL="0" marR="0" lvl="0" indent="0" rtl="0">
              <a:lnSpc>
                <a:spcPct val="130000"/>
              </a:lnSpc>
              <a:spcBef>
                <a:spcPts val="0"/>
              </a:spcBef>
              <a:spcAft>
                <a:spcPts val="0"/>
              </a:spcAft>
              <a:buClr>
                <a:schemeClr val="dk1"/>
              </a:buClr>
              <a:buSzPts val="1200"/>
              <a:buFont typeface="Arial"/>
              <a:buNone/>
            </a:pP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病院でお薬を出せる場合はお薬が郵送されます</a:t>
            </a:r>
            <a:r>
              <a:rPr lang="ja-JP" altLang="en-US"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薬局で出す場合は</a:t>
            </a:r>
            <a:endParaRPr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a:p>
            <a:pPr marL="0" marR="0" lvl="0" indent="0" rtl="0">
              <a:lnSpc>
                <a:spcPct val="130000"/>
              </a:lnSpc>
              <a:spcBef>
                <a:spcPts val="0"/>
              </a:spcBef>
              <a:spcAft>
                <a:spcPts val="0"/>
              </a:spcAft>
              <a:buClr>
                <a:schemeClr val="dk1"/>
              </a:buClr>
              <a:buSzPts val="1200"/>
              <a:buFont typeface="Arial"/>
              <a:buNone/>
            </a:pPr>
            <a:r>
              <a:rPr lang="ja-JP"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処方箋が発送されます</a:t>
            </a:r>
            <a:r>
              <a:rPr lang="ja-JP" altLang="en-US" sz="1400"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rPr>
              <a:t>。</a:t>
            </a:r>
            <a:endParaRPr i="0" u="none" strike="noStrike" cap="none" dirty="0">
              <a:solidFill>
                <a:schemeClr val="dk1"/>
              </a:solidFill>
              <a:latin typeface="BIZ UDPゴシック" panose="020B0400000000000000" pitchFamily="50" charset="-128"/>
              <a:ea typeface="BIZ UDPゴシック" panose="020B0400000000000000" pitchFamily="50" charset="-128"/>
              <a:cs typeface="Meiryo"/>
              <a:sym typeface="Meiryo"/>
            </a:endParaRPr>
          </a:p>
        </p:txBody>
      </p:sp>
      <p:sp>
        <p:nvSpPr>
          <p:cNvPr id="4" name="Slide Number Placeholder 5">
            <a:extLst>
              <a:ext uri="{FF2B5EF4-FFF2-40B4-BE49-F238E27FC236}">
                <a16:creationId xmlns:a16="http://schemas.microsoft.com/office/drawing/2014/main" id="{994AFB8E-C159-07EF-67A9-C6139E234906}"/>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26449256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EEF5735-1D67-B404-B34F-AC9F3399EFEA}"/>
              </a:ext>
            </a:extLst>
          </p:cNvPr>
          <p:cNvPicPr>
            <a:picLocks noChangeAspect="1"/>
          </p:cNvPicPr>
          <p:nvPr/>
        </p:nvPicPr>
        <p:blipFill>
          <a:blip r:embed="rId4"/>
          <a:stretch>
            <a:fillRect/>
          </a:stretch>
        </p:blipFill>
        <p:spPr>
          <a:xfrm>
            <a:off x="5484387" y="2265311"/>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8422" y="226531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11" name="テキスト ボックス 10">
            <a:extLst>
              <a:ext uri="{FF2B5EF4-FFF2-40B4-BE49-F238E27FC236}">
                <a16:creationId xmlns:a16="http://schemas.microsoft.com/office/drawing/2014/main" id="{CF30958C-A88C-3B36-43DE-10ABFEBEBF9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5257D894-889F-DABE-78E5-B401AA81E4F2}"/>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9B24625-7187-8B17-2843-D83FF11487B3}"/>
              </a:ext>
            </a:extLst>
          </p:cNvPr>
          <p:cNvSpPr txBox="1"/>
          <p:nvPr/>
        </p:nvSpPr>
        <p:spPr>
          <a:xfrm>
            <a:off x="5607129" y="1489248"/>
            <a:ext cx="3192520"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
        <p:nvSpPr>
          <p:cNvPr id="6" name="タイトル 1">
            <a:extLst>
              <a:ext uri="{FF2B5EF4-FFF2-40B4-BE49-F238E27FC236}">
                <a16:creationId xmlns:a16="http://schemas.microsoft.com/office/drawing/2014/main" id="{649D8B97-0B68-1578-BADE-07834AB45F5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10" name="サブタイトル 2">
            <a:extLst>
              <a:ext uri="{FF2B5EF4-FFF2-40B4-BE49-F238E27FC236}">
                <a16:creationId xmlns:a16="http://schemas.microsoft.com/office/drawing/2014/main" id="{9B1BECB1-FC6D-8E25-04E0-3AB1E1EC68A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err="1">
                <a:latin typeface="BIZ UDPゴシック" panose="020B0400000000000000" pitchFamily="50" charset="-128"/>
                <a:ea typeface="BIZ UDPゴシック" panose="020B0400000000000000" pitchFamily="50" charset="-128"/>
              </a:rPr>
              <a:t>curon</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13" name="タイトル 1">
            <a:extLst>
              <a:ext uri="{FF2B5EF4-FFF2-40B4-BE49-F238E27FC236}">
                <a16:creationId xmlns:a16="http://schemas.microsoft.com/office/drawing/2014/main" id="{D67C5A11-FB71-CC05-6B51-70601924B8C8}"/>
              </a:ext>
            </a:extLst>
          </p:cNvPr>
          <p:cNvSpPr>
            <a:spLocks noGrp="1"/>
          </p:cNvSpPr>
          <p:nvPr>
            <p:ph type="ctrTitle"/>
          </p:nvPr>
        </p:nvSpPr>
        <p:spPr>
          <a:xfrm>
            <a:off x="1392691" y="227059"/>
            <a:ext cx="4418197" cy="480003"/>
          </a:xfrm>
        </p:spPr>
        <p:txBody>
          <a:bodyPr wrap="none">
            <a:spAutoFit/>
          </a:bodyPr>
          <a:lstStyle/>
          <a:p>
            <a:r>
              <a:rPr lang="en-US" altLang="ja-JP" dirty="0">
                <a:solidFill>
                  <a:srgbClr val="4472C4"/>
                </a:solidFill>
              </a:rPr>
              <a:t>【2】curon</a:t>
            </a:r>
            <a:r>
              <a:rPr lang="ja-JP" altLang="en-US" dirty="0">
                <a:solidFill>
                  <a:srgbClr val="4472C4"/>
                </a:solidFill>
              </a:rPr>
              <a:t>のインストール</a:t>
            </a:r>
          </a:p>
        </p:txBody>
      </p:sp>
      <p:sp>
        <p:nvSpPr>
          <p:cNvPr id="25" name="四角形: 角を丸くする 24">
            <a:extLst>
              <a:ext uri="{FF2B5EF4-FFF2-40B4-BE49-F238E27FC236}">
                <a16:creationId xmlns:a16="http://schemas.microsoft.com/office/drawing/2014/main" id="{A4C4995C-D652-E6A2-5153-C15BD6C81814}"/>
              </a:ext>
            </a:extLst>
          </p:cNvPr>
          <p:cNvSpPr/>
          <p:nvPr/>
        </p:nvSpPr>
        <p:spPr>
          <a:xfrm>
            <a:off x="7457115" y="6208549"/>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B9876FCF-D4DB-F7DB-3DEA-BE8738D511CF}"/>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6024586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990E112-3477-7CDE-DFFF-DD21D6E9ECAC}"/>
              </a:ext>
            </a:extLst>
          </p:cNvPr>
          <p:cNvPicPr>
            <a:picLocks noChangeAspect="1"/>
          </p:cNvPicPr>
          <p:nvPr/>
        </p:nvPicPr>
        <p:blipFill>
          <a:blip r:embed="rId4"/>
          <a:stretch>
            <a:fillRect/>
          </a:stretch>
        </p:blipFill>
        <p:spPr>
          <a:xfrm>
            <a:off x="1137327" y="2281029"/>
            <a:ext cx="2475191" cy="4377307"/>
          </a:xfrm>
          <a:prstGeom prst="rect">
            <a:avLst/>
          </a:prstGeom>
        </p:spPr>
      </p:pic>
      <p:pic>
        <p:nvPicPr>
          <p:cNvPr id="3074" name="Picture 2">
            <a:extLst>
              <a:ext uri="{FF2B5EF4-FFF2-40B4-BE49-F238E27FC236}">
                <a16:creationId xmlns:a16="http://schemas.microsoft.com/office/drawing/2014/main" id="{C8AA0E3C-A026-30CB-C699-A38CDB13EC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688" y="2281029"/>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検索枠に「くろん」と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C660333-70DF-D74D-0998-858D98BC9EC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EC2D866B-9EB4-03B0-5348-7035A1D88F5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AEDBA18-A3A3-740F-9828-C8908BD506B8}"/>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ダブルタップして検索します</a:t>
            </a:r>
          </a:p>
        </p:txBody>
      </p:sp>
      <p:sp>
        <p:nvSpPr>
          <p:cNvPr id="6" name="タイトル 1">
            <a:extLst>
              <a:ext uri="{FF2B5EF4-FFF2-40B4-BE49-F238E27FC236}">
                <a16:creationId xmlns:a16="http://schemas.microsoft.com/office/drawing/2014/main" id="{67633316-0D3A-9C2E-6BEB-8B7CB041F73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9" name="サブタイトル 2">
            <a:extLst>
              <a:ext uri="{FF2B5EF4-FFF2-40B4-BE49-F238E27FC236}">
                <a16:creationId xmlns:a16="http://schemas.microsoft.com/office/drawing/2014/main" id="{7F74114F-2EA1-97CE-BA2B-5D95F497AC7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err="1">
                <a:latin typeface="BIZ UDPゴシック" panose="020B0400000000000000" pitchFamily="50" charset="-128"/>
                <a:ea typeface="BIZ UDPゴシック" panose="020B0400000000000000" pitchFamily="50" charset="-128"/>
              </a:rPr>
              <a:t>curon</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11" name="タイトル 1">
            <a:extLst>
              <a:ext uri="{FF2B5EF4-FFF2-40B4-BE49-F238E27FC236}">
                <a16:creationId xmlns:a16="http://schemas.microsoft.com/office/drawing/2014/main" id="{5A058599-ACEA-9476-166E-DF82B42F9DA4}"/>
              </a:ext>
            </a:extLst>
          </p:cNvPr>
          <p:cNvSpPr>
            <a:spLocks noGrp="1"/>
          </p:cNvSpPr>
          <p:nvPr>
            <p:ph type="ctrTitle"/>
          </p:nvPr>
        </p:nvSpPr>
        <p:spPr>
          <a:xfrm>
            <a:off x="1392691" y="227059"/>
            <a:ext cx="4418197" cy="480003"/>
          </a:xfrm>
        </p:spPr>
        <p:txBody>
          <a:bodyPr wrap="none">
            <a:spAutoFit/>
          </a:bodyPr>
          <a:lstStyle/>
          <a:p>
            <a:r>
              <a:rPr lang="en-US" altLang="ja-JP" dirty="0">
                <a:solidFill>
                  <a:srgbClr val="4472C4"/>
                </a:solidFill>
              </a:rPr>
              <a:t>【2】curon</a:t>
            </a:r>
            <a:r>
              <a:rPr lang="ja-JP" altLang="en-US" dirty="0">
                <a:solidFill>
                  <a:srgbClr val="4472C4"/>
                </a:solidFill>
              </a:rPr>
              <a:t>のインストール</a:t>
            </a:r>
          </a:p>
        </p:txBody>
      </p:sp>
      <p:sp>
        <p:nvSpPr>
          <p:cNvPr id="3" name="Slide Number Placeholder 5">
            <a:extLst>
              <a:ext uri="{FF2B5EF4-FFF2-40B4-BE49-F238E27FC236}">
                <a16:creationId xmlns:a16="http://schemas.microsoft.com/office/drawing/2014/main" id="{5533B90C-27E2-42B8-0249-551285445456}"/>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783140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84D19D6B-2063-7C72-9A63-FF8FBB2CD51A}"/>
              </a:ext>
            </a:extLst>
          </p:cNvPr>
          <p:cNvPicPr>
            <a:picLocks noChangeAspect="1"/>
          </p:cNvPicPr>
          <p:nvPr/>
        </p:nvPicPr>
        <p:blipFill>
          <a:blip r:embed="rId4"/>
          <a:stretch>
            <a:fillRect/>
          </a:stretch>
        </p:blipFill>
        <p:spPr>
          <a:xfrm>
            <a:off x="5477593" y="2260546"/>
            <a:ext cx="2475191" cy="4377307"/>
          </a:xfrm>
          <a:prstGeom prst="rect">
            <a:avLst/>
          </a:prstGeom>
        </p:spPr>
      </p:pic>
      <p:pic>
        <p:nvPicPr>
          <p:cNvPr id="4" name="図 3">
            <a:extLst>
              <a:ext uri="{FF2B5EF4-FFF2-40B4-BE49-F238E27FC236}">
                <a16:creationId xmlns:a16="http://schemas.microsoft.com/office/drawing/2014/main" id="{71F0F4ED-6E2D-CEF0-B519-6B2C4C0F8CE8}"/>
              </a:ext>
            </a:extLst>
          </p:cNvPr>
          <p:cNvPicPr>
            <a:picLocks noChangeAspect="1"/>
          </p:cNvPicPr>
          <p:nvPr/>
        </p:nvPicPr>
        <p:blipFill>
          <a:blip r:embed="rId5"/>
          <a:stretch>
            <a:fillRect/>
          </a:stretch>
        </p:blipFill>
        <p:spPr>
          <a:xfrm>
            <a:off x="1166461" y="2260546"/>
            <a:ext cx="2475191" cy="4383404"/>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36909"/>
            <a:ext cx="584774" cy="320585"/>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F1C8090F-BD67-0446-B228-EAE7AF8233E9}"/>
              </a:ext>
            </a:extLst>
          </p:cNvPr>
          <p:cNvSpPr/>
          <p:nvPr/>
        </p:nvSpPr>
        <p:spPr>
          <a:xfrm>
            <a:off x="3096259" y="3191315"/>
            <a:ext cx="315028" cy="125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9735" y="2945376"/>
            <a:ext cx="584774" cy="312118"/>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A95E11A-4925-6BF8-BAB2-DEB93EFC423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42B93A4-86C6-4575-8C6E-6A748F095B0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E5109E2-2583-1A83-D135-128366EF7ABB}"/>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5" name="タイトル 1">
            <a:extLst>
              <a:ext uri="{FF2B5EF4-FFF2-40B4-BE49-F238E27FC236}">
                <a16:creationId xmlns:a16="http://schemas.microsoft.com/office/drawing/2014/main" id="{70074DFD-8121-2ED5-C962-3706691EA71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8" name="サブタイトル 2">
            <a:extLst>
              <a:ext uri="{FF2B5EF4-FFF2-40B4-BE49-F238E27FC236}">
                <a16:creationId xmlns:a16="http://schemas.microsoft.com/office/drawing/2014/main" id="{02C13196-3B48-6933-33C0-0D4B16CB3D5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err="1">
                <a:latin typeface="BIZ UDPゴシック" panose="020B0400000000000000" pitchFamily="50" charset="-128"/>
                <a:ea typeface="BIZ UDPゴシック" panose="020B0400000000000000" pitchFamily="50" charset="-128"/>
              </a:rPr>
              <a:t>curon</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9" name="タイトル 1">
            <a:extLst>
              <a:ext uri="{FF2B5EF4-FFF2-40B4-BE49-F238E27FC236}">
                <a16:creationId xmlns:a16="http://schemas.microsoft.com/office/drawing/2014/main" id="{01662286-0B06-4F60-9FDA-7F1088EF325C}"/>
              </a:ext>
            </a:extLst>
          </p:cNvPr>
          <p:cNvSpPr>
            <a:spLocks noGrp="1"/>
          </p:cNvSpPr>
          <p:nvPr>
            <p:ph type="ctrTitle"/>
          </p:nvPr>
        </p:nvSpPr>
        <p:spPr>
          <a:xfrm>
            <a:off x="1392691" y="227059"/>
            <a:ext cx="4418197" cy="480003"/>
          </a:xfrm>
        </p:spPr>
        <p:txBody>
          <a:bodyPr wrap="none">
            <a:spAutoFit/>
          </a:bodyPr>
          <a:lstStyle/>
          <a:p>
            <a:r>
              <a:rPr lang="en-US" altLang="ja-JP" dirty="0">
                <a:solidFill>
                  <a:srgbClr val="4472C4"/>
                </a:solidFill>
              </a:rPr>
              <a:t>【2】curon</a:t>
            </a:r>
            <a:r>
              <a:rPr lang="ja-JP" altLang="en-US" dirty="0">
                <a:solidFill>
                  <a:srgbClr val="4472C4"/>
                </a:solidFill>
              </a:rPr>
              <a:t>のインストール</a:t>
            </a:r>
          </a:p>
        </p:txBody>
      </p:sp>
      <p:sp>
        <p:nvSpPr>
          <p:cNvPr id="3" name="Slide Number Placeholder 5">
            <a:extLst>
              <a:ext uri="{FF2B5EF4-FFF2-40B4-BE49-F238E27FC236}">
                <a16:creationId xmlns:a16="http://schemas.microsoft.com/office/drawing/2014/main" id="{7E52CB01-0DC7-DEA4-E993-E388A39CEA72}"/>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890050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96CA3C8E-8783-7929-EEDC-D588B1182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44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BE232718-CA16-56A4-B551-01EB287437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085"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クロン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「許可」をダブルタップします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【3】curon</a:t>
            </a:r>
            <a:r>
              <a:rPr lang="ja-JP" altLang="en-US" dirty="0"/>
              <a:t>の新規登録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6650182" y="4862946"/>
            <a:ext cx="852054" cy="24938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BCD1853C-B9E4-FD89-18EF-E94D5CD255E0}"/>
              </a:ext>
            </a:extLst>
          </p:cNvPr>
          <p:cNvSpPr/>
          <p:nvPr/>
        </p:nvSpPr>
        <p:spPr>
          <a:xfrm>
            <a:off x="1940085" y="2565191"/>
            <a:ext cx="443824" cy="46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7" name="図 6">
            <a:extLst>
              <a:ext uri="{FF2B5EF4-FFF2-40B4-BE49-F238E27FC236}">
                <a16:creationId xmlns:a16="http://schemas.microsoft.com/office/drawing/2014/main" id="{747D9345-F584-B95B-ED25-DD176BE519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27" t="4939" r="54361" b="86958"/>
          <a:stretch/>
        </p:blipFill>
        <p:spPr bwMode="auto">
          <a:xfrm>
            <a:off x="2169948" y="1551955"/>
            <a:ext cx="396000" cy="396000"/>
          </a:xfrm>
          <a:custGeom>
            <a:avLst/>
            <a:gdLst>
              <a:gd name="connsiteX0" fmla="*/ 132003 w 792000"/>
              <a:gd name="connsiteY0" fmla="*/ 0 h 792000"/>
              <a:gd name="connsiteX1" fmla="*/ 659997 w 792000"/>
              <a:gd name="connsiteY1" fmla="*/ 0 h 792000"/>
              <a:gd name="connsiteX2" fmla="*/ 792000 w 792000"/>
              <a:gd name="connsiteY2" fmla="*/ 132003 h 792000"/>
              <a:gd name="connsiteX3" fmla="*/ 792000 w 792000"/>
              <a:gd name="connsiteY3" fmla="*/ 659997 h 792000"/>
              <a:gd name="connsiteX4" fmla="*/ 659997 w 792000"/>
              <a:gd name="connsiteY4" fmla="*/ 792000 h 792000"/>
              <a:gd name="connsiteX5" fmla="*/ 132003 w 792000"/>
              <a:gd name="connsiteY5" fmla="*/ 792000 h 792000"/>
              <a:gd name="connsiteX6" fmla="*/ 0 w 792000"/>
              <a:gd name="connsiteY6" fmla="*/ 659997 h 792000"/>
              <a:gd name="connsiteX7" fmla="*/ 0 w 792000"/>
              <a:gd name="connsiteY7" fmla="*/ 132003 h 792000"/>
              <a:gd name="connsiteX8" fmla="*/ 132003 w 792000"/>
              <a:gd name="connsiteY8"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00" h="792000">
                <a:moveTo>
                  <a:pt x="132003" y="0"/>
                </a:moveTo>
                <a:lnTo>
                  <a:pt x="659997" y="0"/>
                </a:lnTo>
                <a:cubicBezTo>
                  <a:pt x="732900" y="0"/>
                  <a:pt x="792000" y="59100"/>
                  <a:pt x="792000" y="132003"/>
                </a:cubicBezTo>
                <a:lnTo>
                  <a:pt x="792000" y="659997"/>
                </a:lnTo>
                <a:cubicBezTo>
                  <a:pt x="792000" y="732900"/>
                  <a:pt x="732900" y="792000"/>
                  <a:pt x="659997" y="792000"/>
                </a:cubicBezTo>
                <a:lnTo>
                  <a:pt x="132003" y="792000"/>
                </a:lnTo>
                <a:cubicBezTo>
                  <a:pt x="59100" y="792000"/>
                  <a:pt x="0" y="732900"/>
                  <a:pt x="0" y="659997"/>
                </a:cubicBezTo>
                <a:lnTo>
                  <a:pt x="0" y="132003"/>
                </a:lnTo>
                <a:cubicBezTo>
                  <a:pt x="0" y="59100"/>
                  <a:pt x="59100" y="0"/>
                  <a:pt x="132003"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4DF2CD35-C3DE-F316-4737-BF57BB8FA68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39818D49-A28F-D587-FCA5-D14911AE6432}"/>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4103723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37A9C0F6-0A94-870A-103A-4C8C675A451F}"/>
              </a:ext>
            </a:extLst>
          </p:cNvPr>
          <p:cNvPicPr>
            <a:picLocks noChangeAspect="1"/>
          </p:cNvPicPr>
          <p:nvPr/>
        </p:nvPicPr>
        <p:blipFill>
          <a:blip r:embed="rId4"/>
          <a:stretch>
            <a:fillRect/>
          </a:stretch>
        </p:blipFill>
        <p:spPr>
          <a:xfrm>
            <a:off x="5479652" y="2261436"/>
            <a:ext cx="2475191" cy="4383404"/>
          </a:xfrm>
          <a:prstGeom prst="rect">
            <a:avLst/>
          </a:prstGeom>
        </p:spPr>
      </p:pic>
      <p:pic>
        <p:nvPicPr>
          <p:cNvPr id="9" name="図 8">
            <a:extLst>
              <a:ext uri="{FF2B5EF4-FFF2-40B4-BE49-F238E27FC236}">
                <a16:creationId xmlns:a16="http://schemas.microsoft.com/office/drawing/2014/main" id="{F8FED022-2E00-94B5-6767-D1B8080BB39E}"/>
              </a:ext>
            </a:extLst>
          </p:cNvPr>
          <p:cNvPicPr>
            <a:picLocks noChangeAspect="1"/>
          </p:cNvPicPr>
          <p:nvPr/>
        </p:nvPicPr>
        <p:blipFill>
          <a:blip r:embed="rId5"/>
          <a:stretch>
            <a:fillRect/>
          </a:stretch>
        </p:blipFill>
        <p:spPr>
          <a:xfrm>
            <a:off x="1161869" y="2262674"/>
            <a:ext cx="2469094" cy="4383404"/>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33281"/>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p>
        </p:txBody>
      </p:sp>
      <p:sp>
        <p:nvSpPr>
          <p:cNvPr id="3" name="タイトル 1">
            <a:extLst>
              <a:ext uri="{FF2B5EF4-FFF2-40B4-BE49-F238E27FC236}">
                <a16:creationId xmlns:a16="http://schemas.microsoft.com/office/drawing/2014/main" id="{9543519E-5121-1846-5C2B-0A8B730A8DCC}"/>
              </a:ext>
            </a:extLst>
          </p:cNvPr>
          <p:cNvSpPr txBox="1">
            <a:spLocks/>
          </p:cNvSpPr>
          <p:nvPr/>
        </p:nvSpPr>
        <p:spPr>
          <a:xfrm>
            <a:off x="1392691" y="227059"/>
            <a:ext cx="4883068"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solidFill>
                  <a:srgbClr val="4472C4"/>
                </a:solidFill>
              </a:rPr>
              <a:t>Yahoo!</a:t>
            </a:r>
            <a:r>
              <a:rPr lang="ja-JP" altLang="en-US" dirty="0">
                <a:solidFill>
                  <a:srgbClr val="4472C4"/>
                </a:solidFill>
              </a:rPr>
              <a:t>マップのインストール</a:t>
            </a:r>
          </a:p>
        </p:txBody>
      </p:sp>
      <p:sp>
        <p:nvSpPr>
          <p:cNvPr id="4" name="サブタイトル 2">
            <a:extLst>
              <a:ext uri="{FF2B5EF4-FFF2-40B4-BE49-F238E27FC236}">
                <a16:creationId xmlns:a16="http://schemas.microsoft.com/office/drawing/2014/main" id="{A0D9AD05-9A13-4BE3-2B31-E20B07FF5F4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マップをインストールしましょう</a:t>
            </a:r>
          </a:p>
        </p:txBody>
      </p:sp>
      <p:sp>
        <p:nvSpPr>
          <p:cNvPr id="15" name="正方形/長方形 14">
            <a:extLst>
              <a:ext uri="{FF2B5EF4-FFF2-40B4-BE49-F238E27FC236}">
                <a16:creationId xmlns:a16="http://schemas.microsoft.com/office/drawing/2014/main" id="{F1C8090F-BD67-0446-B228-EAE7AF8233E9}"/>
              </a:ext>
            </a:extLst>
          </p:cNvPr>
          <p:cNvSpPr/>
          <p:nvPr/>
        </p:nvSpPr>
        <p:spPr>
          <a:xfrm>
            <a:off x="3096259" y="3191315"/>
            <a:ext cx="315028" cy="125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9735" y="2885388"/>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A95E11A-4925-6BF8-BAB2-DEB93EFC423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42B93A4-86C6-4575-8C6E-6A748F095B0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E5109E2-2583-1A83-D135-128366EF7ABB}"/>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Tree>
    <p:extLst>
      <p:ext uri="{BB962C8B-B14F-4D97-AF65-F5344CB8AC3E}">
        <p14:creationId xmlns:p14="http://schemas.microsoft.com/office/powerpoint/2010/main" val="22529276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a:extLst>
              <a:ext uri="{FF2B5EF4-FFF2-40B4-BE49-F238E27FC236}">
                <a16:creationId xmlns:a16="http://schemas.microsoft.com/office/drawing/2014/main" id="{E12710D1-626D-DD78-3AE2-1A9E7A52E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445"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625D3C46-3BF2-2F6F-FDEE-CBFD4F121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085"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新規登録はこちら</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「メールアドレスで登録する」をダブルタップします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【3】curon</a:t>
            </a:r>
            <a:r>
              <a:rPr lang="ja-JP" altLang="en-US" dirty="0"/>
              <a:t>の新規登録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1297915" y="4566463"/>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50FCB000-1FBD-19E8-4098-C37853F07B33}"/>
              </a:ext>
            </a:extLst>
          </p:cNvPr>
          <p:cNvSpPr/>
          <p:nvPr/>
        </p:nvSpPr>
        <p:spPr>
          <a:xfrm>
            <a:off x="5497269" y="352575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5CFEA9CF-9800-BB3E-7ABA-FFC099BA40F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52EC17A5-5581-2EE3-0D6D-6D227FE90AF5}"/>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30988418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747CB2CA-00BC-C07A-901A-679D428AB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18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10F838BD-53A6-8BFE-6F9D-A3FD0DE26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08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「続ける」を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メールアドレスを入力</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【3】curon</a:t>
            </a:r>
            <a:r>
              <a:rPr lang="ja-JP" altLang="en-US" dirty="0"/>
              <a:t>の新規登録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2462645" y="4935682"/>
            <a:ext cx="841664" cy="25977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5515004" y="439697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F84FD7C4-065F-A51D-DB70-21900775F1B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B64DEC67-56DD-2DCB-1D71-05CA0D074674}"/>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13556810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テキスト&#10;&#10;中程度の精度で自動的に生成された説明">
            <a:extLst>
              <a:ext uri="{FF2B5EF4-FFF2-40B4-BE49-F238E27FC236}">
                <a16:creationId xmlns:a16="http://schemas.microsoft.com/office/drawing/2014/main" id="{3A21A2E2-D152-0183-CF32-AF1911A21A38}"/>
              </a:ext>
            </a:extLst>
          </p:cNvPr>
          <p:cNvPicPr>
            <a:picLocks noChangeAspect="1"/>
          </p:cNvPicPr>
          <p:nvPr/>
        </p:nvPicPr>
        <p:blipFill>
          <a:blip r:embed="rId4"/>
          <a:stretch>
            <a:fillRect/>
          </a:stretch>
        </p:blipFill>
        <p:spPr>
          <a:xfrm>
            <a:off x="5417978" y="2406592"/>
            <a:ext cx="2452278" cy="4342057"/>
          </a:xfrm>
          <a:prstGeom prst="rect">
            <a:avLst/>
          </a:prstGeom>
        </p:spPr>
      </p:pic>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973CE1A6-81BB-BB62-73BA-00D9B2FB43BD}"/>
              </a:ext>
            </a:extLst>
          </p:cNvPr>
          <p:cNvPicPr>
            <a:picLocks noChangeAspect="1"/>
          </p:cNvPicPr>
          <p:nvPr/>
        </p:nvPicPr>
        <p:blipFill>
          <a:blip r:embed="rId5"/>
          <a:stretch>
            <a:fillRect/>
          </a:stretch>
        </p:blipFill>
        <p:spPr>
          <a:xfrm>
            <a:off x="1232164" y="2406592"/>
            <a:ext cx="2449507"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66305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メールに記載の認証コードを入力し、「次へ」をダブルタップします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【3】curon</a:t>
            </a:r>
            <a:r>
              <a:rPr lang="ja-JP" altLang="en-US" dirty="0"/>
              <a:t>の新規登録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24" name="四角形: 角を丸くする 23">
            <a:extLst>
              <a:ext uri="{FF2B5EF4-FFF2-40B4-BE49-F238E27FC236}">
                <a16:creationId xmlns:a16="http://schemas.microsoft.com/office/drawing/2014/main" id="{D662D7C9-911E-390F-624C-3420BE1243F9}"/>
              </a:ext>
            </a:extLst>
          </p:cNvPr>
          <p:cNvSpPr/>
          <p:nvPr/>
        </p:nvSpPr>
        <p:spPr>
          <a:xfrm>
            <a:off x="1304954" y="493990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662449FF-0E8A-33E9-D5DA-14E8611BB754}"/>
              </a:ext>
            </a:extLst>
          </p:cNvPr>
          <p:cNvSpPr/>
          <p:nvPr/>
        </p:nvSpPr>
        <p:spPr>
          <a:xfrm>
            <a:off x="5486429" y="4457700"/>
            <a:ext cx="2291137" cy="1590587"/>
          </a:xfrm>
          <a:prstGeom prst="roundRect">
            <a:avLst>
              <a:gd name="adj" fmla="val 8903"/>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3C6A079D-C6D4-3B8A-AF62-849CC753100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777A81D6-E204-A32A-FB35-6F6FB071FD24}"/>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110</a:t>
            </a:r>
          </a:p>
        </p:txBody>
      </p:sp>
    </p:spTree>
    <p:extLst>
      <p:ext uri="{BB962C8B-B14F-4D97-AF65-F5344CB8AC3E}">
        <p14:creationId xmlns:p14="http://schemas.microsoft.com/office/powerpoint/2010/main" val="25764740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87C7ACBA-4C91-3519-619C-305437FD4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361"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図 15">
            <a:extLst>
              <a:ext uri="{FF2B5EF4-FFF2-40B4-BE49-F238E27FC236}">
                <a16:creationId xmlns:a16="http://schemas.microsoft.com/office/drawing/2014/main" id="{EB10831B-DE00-7326-46FF-FD17E94B8A00}"/>
              </a:ext>
            </a:extLst>
          </p:cNvPr>
          <p:cNvPicPr>
            <a:picLocks noChangeAspect="1"/>
          </p:cNvPicPr>
          <p:nvPr/>
        </p:nvPicPr>
        <p:blipFill>
          <a:blip r:embed="rId5"/>
          <a:stretch>
            <a:fillRect/>
          </a:stretch>
        </p:blipFill>
        <p:spPr>
          <a:xfrm>
            <a:off x="5449700" y="2406592"/>
            <a:ext cx="2396855" cy="4263206"/>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「登録する」を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【3】curon</a:t>
            </a:r>
            <a:r>
              <a:rPr lang="ja-JP" altLang="en-US" dirty="0"/>
              <a:t>の新規登録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22" name="四角形: 角を丸くする 21">
            <a:extLst>
              <a:ext uri="{FF2B5EF4-FFF2-40B4-BE49-F238E27FC236}">
                <a16:creationId xmlns:a16="http://schemas.microsoft.com/office/drawing/2014/main" id="{36A91D60-2BE1-3A51-EE57-124818A4EE86}"/>
              </a:ext>
            </a:extLst>
          </p:cNvPr>
          <p:cNvSpPr/>
          <p:nvPr/>
        </p:nvSpPr>
        <p:spPr>
          <a:xfrm>
            <a:off x="1304185" y="393360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3" name="Picture 2">
            <a:extLst>
              <a:ext uri="{FF2B5EF4-FFF2-40B4-BE49-F238E27FC236}">
                <a16:creationId xmlns:a16="http://schemas.microsoft.com/office/drawing/2014/main" id="{5D776E8F-E999-61D1-66D8-344251BF4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97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FCD9F03B-58E8-CF93-40AA-1272022E1754}"/>
              </a:ext>
            </a:extLst>
          </p:cNvPr>
          <p:cNvSpPr/>
          <p:nvPr/>
        </p:nvSpPr>
        <p:spPr>
          <a:xfrm>
            <a:off x="5502558" y="506750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DAB23AC8-B680-D6F4-799A-2336C15711F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7C908AF4-909F-4EE0-5740-F09AF1E8839A}"/>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904534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a:extLst>
              <a:ext uri="{FF2B5EF4-FFF2-40B4-BE49-F238E27FC236}">
                <a16:creationId xmlns:a16="http://schemas.microsoft.com/office/drawing/2014/main" id="{FE4A1D27-EA61-93ED-5996-E7874765E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498041"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020991" y="1512998"/>
            <a:ext cx="401991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お知らせについて「</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」または</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「受け取らない」をダブルタップします</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en-US" altLang="ja-JP" dirty="0"/>
              <a:t>【3】curon</a:t>
            </a:r>
            <a:r>
              <a:rPr lang="ja-JP" altLang="en-US" dirty="0"/>
              <a:t>の新規登録</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20" name="四角形: 角を丸くする 19">
            <a:extLst>
              <a:ext uri="{FF2B5EF4-FFF2-40B4-BE49-F238E27FC236}">
                <a16:creationId xmlns:a16="http://schemas.microsoft.com/office/drawing/2014/main" id="{BE6E29A6-4564-52E3-4C56-4E15F352EE11}"/>
              </a:ext>
            </a:extLst>
          </p:cNvPr>
          <p:cNvSpPr/>
          <p:nvPr/>
        </p:nvSpPr>
        <p:spPr>
          <a:xfrm>
            <a:off x="3412909" y="4929577"/>
            <a:ext cx="2291137" cy="70328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994F74F3-1F23-D8C4-16AA-9C09F08FB19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8A0940C2-B29F-437F-9700-7104055FC280}"/>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29647444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2A498671-1524-6280-3425-F8999A7AB524}"/>
              </a:ext>
            </a:extLst>
          </p:cNvPr>
          <p:cNvPicPr>
            <a:picLocks noChangeAspect="1"/>
          </p:cNvPicPr>
          <p:nvPr/>
        </p:nvPicPr>
        <p:blipFill>
          <a:blip r:embed="rId4"/>
          <a:stretch>
            <a:fillRect/>
          </a:stretch>
        </p:blipFill>
        <p:spPr>
          <a:xfrm>
            <a:off x="5422725" y="2393179"/>
            <a:ext cx="2450804" cy="4346825"/>
          </a:xfrm>
          <a:prstGeom prst="rect">
            <a:avLst/>
          </a:prstGeom>
        </p:spPr>
      </p:pic>
      <p:pic>
        <p:nvPicPr>
          <p:cNvPr id="23" name="Picture 2">
            <a:extLst>
              <a:ext uri="{FF2B5EF4-FFF2-40B4-BE49-F238E27FC236}">
                <a16:creationId xmlns:a16="http://schemas.microsoft.com/office/drawing/2014/main" id="{4B302024-F30C-FF48-BE33-3E360165B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39317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アカウント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設定</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プロフィール登録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利用する前にプロフィール登録を行います</a:t>
            </a:r>
          </a:p>
        </p:txBody>
      </p:sp>
      <p:sp>
        <p:nvSpPr>
          <p:cNvPr id="29" name="四角形: 角を丸くする 28">
            <a:extLst>
              <a:ext uri="{FF2B5EF4-FFF2-40B4-BE49-F238E27FC236}">
                <a16:creationId xmlns:a16="http://schemas.microsoft.com/office/drawing/2014/main" id="{B260213A-7D45-CC4D-E967-DF40C19A8D77}"/>
              </a:ext>
            </a:extLst>
          </p:cNvPr>
          <p:cNvSpPr/>
          <p:nvPr/>
        </p:nvSpPr>
        <p:spPr>
          <a:xfrm>
            <a:off x="3162458" y="6238090"/>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44710630-72A8-7DA8-94A2-66F282F0C107}"/>
              </a:ext>
            </a:extLst>
          </p:cNvPr>
          <p:cNvSpPr/>
          <p:nvPr/>
        </p:nvSpPr>
        <p:spPr>
          <a:xfrm>
            <a:off x="5488714" y="540656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B38538A4-5CAF-9FFC-0A36-5C58E064949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76F13994-E79E-19EA-33E0-B54D823362EC}"/>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20936506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ED000CDB-420A-BF1F-A801-D741A5554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592" y="240203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7BAA9A58-A386-9D3B-78AB-B979E3B7E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361" y="240203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638388"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本人・家族情報の設定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38388"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「本人情報を登録する」をダブルタップします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プロフィール登録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利用する前にプロフィール登録を行います</a:t>
            </a:r>
          </a:p>
        </p:txBody>
      </p:sp>
      <p:sp>
        <p:nvSpPr>
          <p:cNvPr id="19" name="四角形: 角を丸くする 18">
            <a:extLst>
              <a:ext uri="{FF2B5EF4-FFF2-40B4-BE49-F238E27FC236}">
                <a16:creationId xmlns:a16="http://schemas.microsoft.com/office/drawing/2014/main" id="{130AE822-C2EE-7865-20CA-221D62BF33D9}"/>
              </a:ext>
            </a:extLst>
          </p:cNvPr>
          <p:cNvSpPr/>
          <p:nvPr/>
        </p:nvSpPr>
        <p:spPr>
          <a:xfrm>
            <a:off x="1280363" y="289499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D8C08DFE-3A4D-2415-CC7C-09CC37A97DC4}"/>
              </a:ext>
            </a:extLst>
          </p:cNvPr>
          <p:cNvSpPr/>
          <p:nvPr/>
        </p:nvSpPr>
        <p:spPr>
          <a:xfrm>
            <a:off x="5496416" y="3064945"/>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C9825456-AC19-98E3-A32F-B5FC0DDB54C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001C9B45-171A-946B-0737-C9512853BC81}"/>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6962344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A81E8F5F-8D85-C85B-9F77-6D12F65C50CF}"/>
              </a:ext>
            </a:extLst>
          </p:cNvPr>
          <p:cNvPicPr>
            <a:picLocks noChangeAspect="1"/>
          </p:cNvPicPr>
          <p:nvPr/>
        </p:nvPicPr>
        <p:blipFill>
          <a:blip r:embed="rId4"/>
          <a:stretch>
            <a:fillRect/>
          </a:stretch>
        </p:blipFill>
        <p:spPr>
          <a:xfrm>
            <a:off x="1231517" y="2389372"/>
            <a:ext cx="2450804" cy="4340728"/>
          </a:xfrm>
          <a:prstGeom prst="rect">
            <a:avLst/>
          </a:prstGeom>
        </p:spPr>
      </p:pic>
      <p:pic>
        <p:nvPicPr>
          <p:cNvPr id="23" name="Picture 7">
            <a:extLst>
              <a:ext uri="{FF2B5EF4-FFF2-40B4-BE49-F238E27FC236}">
                <a16:creationId xmlns:a16="http://schemas.microsoft.com/office/drawing/2014/main" id="{EDE63E94-8287-2C88-2B7B-2955F3184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259" y="238937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「一度だけ許可」または「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の使用中は許可」をダブルタップします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本人情報を登録します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プロフィール登録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利用する前にプロフィール登録を行います</a:t>
            </a:r>
          </a:p>
        </p:txBody>
      </p:sp>
      <p:sp>
        <p:nvSpPr>
          <p:cNvPr id="19" name="四角形: 角を丸くする 18">
            <a:extLst>
              <a:ext uri="{FF2B5EF4-FFF2-40B4-BE49-F238E27FC236}">
                <a16:creationId xmlns:a16="http://schemas.microsoft.com/office/drawing/2014/main" id="{23C0C203-73E6-577D-C63A-F91C22D47591}"/>
              </a:ext>
            </a:extLst>
          </p:cNvPr>
          <p:cNvSpPr/>
          <p:nvPr/>
        </p:nvSpPr>
        <p:spPr>
          <a:xfrm>
            <a:off x="1516722" y="4440952"/>
            <a:ext cx="1921958" cy="706401"/>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4" name="Picture 8">
            <a:extLst>
              <a:ext uri="{FF2B5EF4-FFF2-40B4-BE49-F238E27FC236}">
                <a16:creationId xmlns:a16="http://schemas.microsoft.com/office/drawing/2014/main" id="{557CE292-2953-DCED-5314-C84786B5A7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6087673" y="4567714"/>
            <a:ext cx="2428786" cy="22038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AA45CBC5-E126-CC8A-BE5F-AC91E2FBB02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D6985FAF-A5B8-FCAA-3675-C9F5A364CCBD}"/>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41556398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494B786C-B041-667A-1EFD-F865215A2F99}"/>
              </a:ext>
            </a:extLst>
          </p:cNvPr>
          <p:cNvPicPr>
            <a:picLocks noChangeAspect="1"/>
          </p:cNvPicPr>
          <p:nvPr/>
        </p:nvPicPr>
        <p:blipFill>
          <a:blip r:embed="rId4"/>
          <a:stretch>
            <a:fillRect/>
          </a:stretch>
        </p:blipFill>
        <p:spPr>
          <a:xfrm>
            <a:off x="5415227" y="2406592"/>
            <a:ext cx="2452278" cy="4342057"/>
          </a:xfrm>
          <a:prstGeom prst="rect">
            <a:avLst/>
          </a:prstGeom>
        </p:spPr>
      </p:pic>
      <p:pic>
        <p:nvPicPr>
          <p:cNvPr id="3" name="Picture 8">
            <a:extLst>
              <a:ext uri="{FF2B5EF4-FFF2-40B4-BE49-F238E27FC236}">
                <a16:creationId xmlns:a16="http://schemas.microsoft.com/office/drawing/2014/main" id="{5DE22179-478F-E95C-B727-53A7F101F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「本人情報が登録されました」と表示されれば完了です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プロフィール登録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利用する前にプロフィール登録を行います</a:t>
            </a:r>
          </a:p>
        </p:txBody>
      </p:sp>
      <p:sp>
        <p:nvSpPr>
          <p:cNvPr id="19" name="四角形: 角を丸くする 18">
            <a:extLst>
              <a:ext uri="{FF2B5EF4-FFF2-40B4-BE49-F238E27FC236}">
                <a16:creationId xmlns:a16="http://schemas.microsoft.com/office/drawing/2014/main" id="{812B8F25-90D8-F334-69F7-15921DD6B4A2}"/>
              </a:ext>
            </a:extLst>
          </p:cNvPr>
          <p:cNvSpPr/>
          <p:nvPr/>
        </p:nvSpPr>
        <p:spPr>
          <a:xfrm>
            <a:off x="1433217" y="5282596"/>
            <a:ext cx="203734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2B9D814A-27D5-A45B-78A2-A671FF4C043A}"/>
              </a:ext>
            </a:extLst>
          </p:cNvPr>
          <p:cNvSpPr/>
          <p:nvPr/>
        </p:nvSpPr>
        <p:spPr>
          <a:xfrm>
            <a:off x="5475249" y="2519507"/>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565D3A99-A9D7-18FA-A568-F4A560DDFC2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4BCE3F38-1204-F187-8B4E-2741BBF6E8EC}"/>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8053636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descr="グラフィカル ユーザー インターフェイス, テキスト, アプリケーション&#10;&#10;自動的に生成された説明">
            <a:extLst>
              <a:ext uri="{FF2B5EF4-FFF2-40B4-BE49-F238E27FC236}">
                <a16:creationId xmlns:a16="http://schemas.microsoft.com/office/drawing/2014/main" id="{EC28BD6F-6091-BD2B-DB37-A1FC4635C5E0}"/>
              </a:ext>
            </a:extLst>
          </p:cNvPr>
          <p:cNvPicPr>
            <a:picLocks noChangeAspect="1"/>
          </p:cNvPicPr>
          <p:nvPr/>
        </p:nvPicPr>
        <p:blipFill>
          <a:blip r:embed="rId4"/>
          <a:stretch>
            <a:fillRect/>
          </a:stretch>
        </p:blipFill>
        <p:spPr>
          <a:xfrm>
            <a:off x="5415227" y="2404293"/>
            <a:ext cx="2452278" cy="4342057"/>
          </a:xfrm>
          <a:prstGeom prst="rect">
            <a:avLst/>
          </a:prstGeom>
        </p:spPr>
      </p:pic>
      <p:pic>
        <p:nvPicPr>
          <p:cNvPr id="24" name="Picture 2">
            <a:extLst>
              <a:ext uri="{FF2B5EF4-FFF2-40B4-BE49-F238E27FC236}">
                <a16:creationId xmlns:a16="http://schemas.microsoft.com/office/drawing/2014/main" id="{142F021D-FD82-C929-D7B4-75D1C35AF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31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アカウント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設定</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クレジットカード情報の入力</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クレジットカード情報の登録を行う手順です</a:t>
            </a:r>
          </a:p>
        </p:txBody>
      </p:sp>
      <p:sp>
        <p:nvSpPr>
          <p:cNvPr id="25" name="四角形: 角を丸くする 24">
            <a:extLst>
              <a:ext uri="{FF2B5EF4-FFF2-40B4-BE49-F238E27FC236}">
                <a16:creationId xmlns:a16="http://schemas.microsoft.com/office/drawing/2014/main" id="{5125F827-4D46-7274-35A9-AE206CE6064D}"/>
              </a:ext>
            </a:extLst>
          </p:cNvPr>
          <p:cNvSpPr/>
          <p:nvPr/>
        </p:nvSpPr>
        <p:spPr>
          <a:xfrm>
            <a:off x="3155236" y="6240746"/>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C4F8C83C-4B36-C6EF-BD5B-2B97CC752CE5}"/>
              </a:ext>
            </a:extLst>
          </p:cNvPr>
          <p:cNvSpPr/>
          <p:nvPr/>
        </p:nvSpPr>
        <p:spPr>
          <a:xfrm>
            <a:off x="5481924" y="5401570"/>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FD5D2A6D-7621-BC3B-96F2-26AEFBE6F1D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2AF690C3-9A00-32FF-56C3-C1DD1E3FF60B}"/>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3744402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図形&#10;&#10;中程度の精度で自動的に生成された説明">
            <a:extLst>
              <a:ext uri="{FF2B5EF4-FFF2-40B4-BE49-F238E27FC236}">
                <a16:creationId xmlns:a16="http://schemas.microsoft.com/office/drawing/2014/main" id="{1450A634-E35E-16B2-7C08-4429A6ABDF1A}"/>
              </a:ext>
            </a:extLst>
          </p:cNvPr>
          <p:cNvPicPr>
            <a:picLocks noChangeAspect="1"/>
          </p:cNvPicPr>
          <p:nvPr/>
        </p:nvPicPr>
        <p:blipFill>
          <a:blip r:embed="rId4"/>
          <a:stretch>
            <a:fillRect/>
          </a:stretch>
        </p:blipFill>
        <p:spPr>
          <a:xfrm>
            <a:off x="1228175" y="2395859"/>
            <a:ext cx="2449026" cy="4356000"/>
          </a:xfrm>
          <a:prstGeom prst="rect">
            <a:avLst/>
          </a:prstGeom>
          <a:ln>
            <a:solidFill>
              <a:schemeClr val="tx1"/>
            </a:solidFill>
          </a:ln>
        </p:spPr>
      </p:pic>
      <p:pic>
        <p:nvPicPr>
          <p:cNvPr id="27" name="Picture 2">
            <a:extLst>
              <a:ext uri="{FF2B5EF4-FFF2-40B4-BE49-F238E27FC236}">
                <a16:creationId xmlns:a16="http://schemas.microsoft.com/office/drawing/2014/main" id="{6685162F-661E-CD2E-2944-F812F4EA2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326" y="2395859"/>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594428" y="1512998"/>
            <a:ext cx="3663057" cy="755720"/>
          </a:xfrm>
          <a:prstGeom prst="rect">
            <a:avLst/>
          </a:prstGeom>
          <a:noFill/>
        </p:spPr>
        <p:txBody>
          <a:bodyPr wrap="square"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度だけ許可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または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の使用中は許可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5" name="四角形: 角を丸くする 4">
            <a:extLst>
              <a:ext uri="{FF2B5EF4-FFF2-40B4-BE49-F238E27FC236}">
                <a16:creationId xmlns:a16="http://schemas.microsoft.com/office/drawing/2014/main" id="{CB0D1447-C73A-5B4D-ED3F-8C26101A73E0}"/>
              </a:ext>
            </a:extLst>
          </p:cNvPr>
          <p:cNvSpPr/>
          <p:nvPr/>
        </p:nvSpPr>
        <p:spPr>
          <a:xfrm>
            <a:off x="1947874" y="2565416"/>
            <a:ext cx="432000" cy="43200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6CA3CFDE-E340-A9EA-FB68-42262B2568F8}"/>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11" name="サブタイトル 2">
            <a:extLst>
              <a:ext uri="{FF2B5EF4-FFF2-40B4-BE49-F238E27FC236}">
                <a16:creationId xmlns:a16="http://schemas.microsoft.com/office/drawing/2014/main" id="{B7F916FF-D3C3-FF91-EB30-F1AABA2178B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マップを立ち上げましょう</a:t>
            </a:r>
          </a:p>
        </p:txBody>
      </p:sp>
      <p:sp>
        <p:nvSpPr>
          <p:cNvPr id="22" name="テキスト ボックス 21">
            <a:extLst>
              <a:ext uri="{FF2B5EF4-FFF2-40B4-BE49-F238E27FC236}">
                <a16:creationId xmlns:a16="http://schemas.microsoft.com/office/drawing/2014/main" id="{42039446-F034-B3C1-4522-C4AA3380839D}"/>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Yahoo!</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マップ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pic>
        <p:nvPicPr>
          <p:cNvPr id="25" name="図 24" descr="図形&#10;&#10;中程度の精度で自動的に生成された説明">
            <a:extLst>
              <a:ext uri="{FF2B5EF4-FFF2-40B4-BE49-F238E27FC236}">
                <a16:creationId xmlns:a16="http://schemas.microsoft.com/office/drawing/2014/main" id="{E7D97AD6-1460-7107-C17C-45DE7FAF4632}"/>
              </a:ext>
            </a:extLst>
          </p:cNvPr>
          <p:cNvPicPr>
            <a:picLocks noChangeAspect="1"/>
          </p:cNvPicPr>
          <p:nvPr/>
        </p:nvPicPr>
        <p:blipFill rotWithShape="1">
          <a:blip r:embed="rId4"/>
          <a:srcRect l="30985" t="4849" r="54301" b="86879"/>
          <a:stretch/>
        </p:blipFill>
        <p:spPr>
          <a:xfrm>
            <a:off x="3036000" y="1523644"/>
            <a:ext cx="443951" cy="443951"/>
          </a:xfrm>
          <a:custGeom>
            <a:avLst/>
            <a:gdLst>
              <a:gd name="connsiteX0" fmla="*/ 126003 w 756000"/>
              <a:gd name="connsiteY0" fmla="*/ 0 h 756000"/>
              <a:gd name="connsiteX1" fmla="*/ 629997 w 756000"/>
              <a:gd name="connsiteY1" fmla="*/ 0 h 756000"/>
              <a:gd name="connsiteX2" fmla="*/ 756000 w 756000"/>
              <a:gd name="connsiteY2" fmla="*/ 126003 h 756000"/>
              <a:gd name="connsiteX3" fmla="*/ 756000 w 756000"/>
              <a:gd name="connsiteY3" fmla="*/ 629997 h 756000"/>
              <a:gd name="connsiteX4" fmla="*/ 629997 w 756000"/>
              <a:gd name="connsiteY4" fmla="*/ 756000 h 756000"/>
              <a:gd name="connsiteX5" fmla="*/ 126003 w 756000"/>
              <a:gd name="connsiteY5" fmla="*/ 756000 h 756000"/>
              <a:gd name="connsiteX6" fmla="*/ 0 w 756000"/>
              <a:gd name="connsiteY6" fmla="*/ 629997 h 756000"/>
              <a:gd name="connsiteX7" fmla="*/ 0 w 756000"/>
              <a:gd name="connsiteY7" fmla="*/ 126003 h 756000"/>
              <a:gd name="connsiteX8" fmla="*/ 126003 w 756000"/>
              <a:gd name="connsiteY8" fmla="*/ 0 h 7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00" h="756000">
                <a:moveTo>
                  <a:pt x="126003" y="0"/>
                </a:moveTo>
                <a:lnTo>
                  <a:pt x="629997" y="0"/>
                </a:lnTo>
                <a:cubicBezTo>
                  <a:pt x="699587" y="0"/>
                  <a:pt x="756000" y="56413"/>
                  <a:pt x="756000" y="126003"/>
                </a:cubicBezTo>
                <a:lnTo>
                  <a:pt x="756000" y="629997"/>
                </a:lnTo>
                <a:cubicBezTo>
                  <a:pt x="756000" y="699587"/>
                  <a:pt x="699587" y="756000"/>
                  <a:pt x="629997" y="756000"/>
                </a:cubicBezTo>
                <a:lnTo>
                  <a:pt x="126003" y="756000"/>
                </a:lnTo>
                <a:cubicBezTo>
                  <a:pt x="56413" y="756000"/>
                  <a:pt x="0" y="699587"/>
                  <a:pt x="0" y="629997"/>
                </a:cubicBezTo>
                <a:lnTo>
                  <a:pt x="0" y="126003"/>
                </a:lnTo>
                <a:cubicBezTo>
                  <a:pt x="0" y="56413"/>
                  <a:pt x="56413" y="0"/>
                  <a:pt x="126003" y="0"/>
                </a:cubicBezTo>
                <a:close/>
              </a:path>
            </a:pathLst>
          </a:custGeom>
          <a:ln>
            <a:noFill/>
          </a:ln>
        </p:spPr>
      </p:pic>
      <p:sp>
        <p:nvSpPr>
          <p:cNvPr id="28" name="四角形: 角を丸くする 27">
            <a:extLst>
              <a:ext uri="{FF2B5EF4-FFF2-40B4-BE49-F238E27FC236}">
                <a16:creationId xmlns:a16="http://schemas.microsoft.com/office/drawing/2014/main" id="{1294F627-39AA-976C-7FB5-560345535B6D}"/>
              </a:ext>
            </a:extLst>
          </p:cNvPr>
          <p:cNvSpPr/>
          <p:nvPr/>
        </p:nvSpPr>
        <p:spPr>
          <a:xfrm>
            <a:off x="5818909" y="4563101"/>
            <a:ext cx="1704109" cy="789143"/>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482068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25277E10-6A09-B962-9989-EB36A271F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1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94DA5C8C-11C0-B5A3-695E-15E2809EC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756034"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お支払い方法の設定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「クレジットカードを追加」をダブルタップします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クレジットカード情報の入力</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クレジットカード情報の登録を行う手順です</a:t>
            </a:r>
          </a:p>
        </p:txBody>
      </p:sp>
      <p:sp>
        <p:nvSpPr>
          <p:cNvPr id="24" name="四角形: 角を丸くする 23">
            <a:extLst>
              <a:ext uri="{FF2B5EF4-FFF2-40B4-BE49-F238E27FC236}">
                <a16:creationId xmlns:a16="http://schemas.microsoft.com/office/drawing/2014/main" id="{3D2DEBDD-28E7-82D2-93D1-E9B3312D19E8}"/>
              </a:ext>
            </a:extLst>
          </p:cNvPr>
          <p:cNvSpPr/>
          <p:nvPr/>
        </p:nvSpPr>
        <p:spPr>
          <a:xfrm>
            <a:off x="1297445" y="3272657"/>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147F7724-9A57-7F52-8FE4-28E8EA0B910B}"/>
              </a:ext>
            </a:extLst>
          </p:cNvPr>
          <p:cNvSpPr/>
          <p:nvPr/>
        </p:nvSpPr>
        <p:spPr>
          <a:xfrm>
            <a:off x="5504048" y="307031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75C598E0-9FEE-1B31-1CAB-D2CFE8D7ECE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5316C2B1-6618-11DC-45EE-0FCB88982CA8}"/>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20777318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D45E237A-6F94-D2CF-61D9-72F3B6C89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37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AF7FD508-0A4A-5075-F7DF-798E7E894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08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6383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クレジットカード情報を入力します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登録」をダブルタップします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クレジットカード情報の入力</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クレジットカード情報の登録を行う手順です</a:t>
            </a:r>
          </a:p>
        </p:txBody>
      </p:sp>
      <p:sp>
        <p:nvSpPr>
          <p:cNvPr id="25" name="四角形: 角を丸くする 24">
            <a:extLst>
              <a:ext uri="{FF2B5EF4-FFF2-40B4-BE49-F238E27FC236}">
                <a16:creationId xmlns:a16="http://schemas.microsoft.com/office/drawing/2014/main" id="{C856A271-8248-7A8B-2101-37073D2993F1}"/>
              </a:ext>
            </a:extLst>
          </p:cNvPr>
          <p:cNvSpPr/>
          <p:nvPr/>
        </p:nvSpPr>
        <p:spPr>
          <a:xfrm>
            <a:off x="1263907" y="3431220"/>
            <a:ext cx="2352596" cy="2327199"/>
          </a:xfrm>
          <a:prstGeom prst="roundRect">
            <a:avLst>
              <a:gd name="adj" fmla="val 708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DA452080-461F-E740-66D5-D8148492FB6E}"/>
              </a:ext>
            </a:extLst>
          </p:cNvPr>
          <p:cNvSpPr/>
          <p:nvPr/>
        </p:nvSpPr>
        <p:spPr>
          <a:xfrm>
            <a:off x="5509203" y="588704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DD23574E-B46A-A3D9-BA1F-755355FF019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7CC46528-61BA-2DDB-C87D-7F74241A246D}"/>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32501393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2A583DE-666D-7363-3C04-CB64FFF29131}"/>
              </a:ext>
            </a:extLst>
          </p:cNvPr>
          <p:cNvPicPr>
            <a:picLocks noChangeAspect="1"/>
          </p:cNvPicPr>
          <p:nvPr/>
        </p:nvPicPr>
        <p:blipFill>
          <a:blip r:embed="rId4"/>
          <a:stretch>
            <a:fillRect/>
          </a:stretch>
        </p:blipFill>
        <p:spPr>
          <a:xfrm>
            <a:off x="3334115" y="2394019"/>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7462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「クレジットカードの登録が完了</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しました」と表示されれば完了です</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クレジットカード情報の入力</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クレジットカード情報の登録を行う手順です</a:t>
            </a:r>
          </a:p>
        </p:txBody>
      </p:sp>
      <p:sp>
        <p:nvSpPr>
          <p:cNvPr id="20" name="四角形: 角を丸くする 19">
            <a:extLst>
              <a:ext uri="{FF2B5EF4-FFF2-40B4-BE49-F238E27FC236}">
                <a16:creationId xmlns:a16="http://schemas.microsoft.com/office/drawing/2014/main" id="{88A5EA97-1572-12C6-26A2-5CB3760E4C83}"/>
              </a:ext>
            </a:extLst>
          </p:cNvPr>
          <p:cNvSpPr/>
          <p:nvPr/>
        </p:nvSpPr>
        <p:spPr>
          <a:xfrm>
            <a:off x="3388982" y="2511191"/>
            <a:ext cx="2291137" cy="39748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8659CA92-47BF-62D1-34CD-98571E7EE70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5E789ABA-FB49-A29B-D222-8577609A61CA}"/>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120</a:t>
            </a:r>
          </a:p>
        </p:txBody>
      </p:sp>
    </p:spTree>
    <p:extLst>
      <p:ext uri="{BB962C8B-B14F-4D97-AF65-F5344CB8AC3E}">
        <p14:creationId xmlns:p14="http://schemas.microsoft.com/office/powerpoint/2010/main" val="26702070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630F870A-24CB-F9EF-DA69-F0D2AAB4E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819" y="2404293"/>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5B7E25-7B5A-001C-EB69-4A27B1F82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9837" y="24031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クロン施設コードをお持ちの場合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6537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表示画面に</a:t>
            </a:r>
            <a:r>
              <a:rPr lang="en-US" altLang="ja-JP" sz="1800" dirty="0">
                <a:solidFill>
                  <a:prstClr val="black"/>
                </a:solidFill>
                <a:latin typeface="BIZ UDPゴシック" panose="020B0400000000000000" pitchFamily="50" charset="-128"/>
                <a:ea typeface="BIZ UDPゴシック" panose="020B0400000000000000" pitchFamily="50" charset="-128"/>
              </a:rPr>
              <a:t>4</a:t>
            </a:r>
            <a:r>
              <a:rPr lang="ja-JP" altLang="en-US" sz="1800" dirty="0">
                <a:solidFill>
                  <a:prstClr val="black"/>
                </a:solidFill>
                <a:latin typeface="BIZ UDPゴシック" panose="020B0400000000000000" pitchFamily="50" charset="-128"/>
                <a:ea typeface="BIZ UDPゴシック" panose="020B0400000000000000" pitchFamily="50" charset="-128"/>
              </a:rPr>
              <a:t>桁の	</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クロン施設コード</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を入力します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受診したい医療機関を検索［</a:t>
            </a:r>
            <a:r>
              <a:rPr lang="en-US" altLang="ja-JP" dirty="0"/>
              <a:t>1</a:t>
            </a:r>
            <a:r>
              <a:rPr lang="ja-JP" altLang="en-US" dirty="0"/>
              <a:t>］</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クロン施設コードをお持ちの場合の手順です</a:t>
            </a: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1276495" y="3250194"/>
            <a:ext cx="1305787" cy="97277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69A27E9E-2C66-CDDD-CFAB-1FED8E415A57}"/>
              </a:ext>
            </a:extLst>
          </p:cNvPr>
          <p:cNvSpPr/>
          <p:nvPr/>
        </p:nvSpPr>
        <p:spPr>
          <a:xfrm>
            <a:off x="5635244" y="4286337"/>
            <a:ext cx="1921958" cy="54793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3CF86DD7-E36F-71A6-F6B3-4DC6F8E4F9B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EE85FEE3-12AC-A1F4-50CD-A739520765B9}"/>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4862352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 アプリケーション&#10;&#10;自動的に生成された説明">
            <a:extLst>
              <a:ext uri="{FF2B5EF4-FFF2-40B4-BE49-F238E27FC236}">
                <a16:creationId xmlns:a16="http://schemas.microsoft.com/office/drawing/2014/main" id="{4D041D3F-1CBF-FC1B-7E81-2E9C70B23088}"/>
              </a:ext>
            </a:extLst>
          </p:cNvPr>
          <p:cNvPicPr>
            <a:picLocks noChangeAspect="1"/>
          </p:cNvPicPr>
          <p:nvPr/>
        </p:nvPicPr>
        <p:blipFill>
          <a:blip r:embed="rId4"/>
          <a:stretch>
            <a:fillRect/>
          </a:stretch>
        </p:blipFill>
        <p:spPr>
          <a:xfrm>
            <a:off x="5428402" y="2406592"/>
            <a:ext cx="2449507" cy="4342057"/>
          </a:xfrm>
          <a:prstGeom prst="rect">
            <a:avLst/>
          </a:prstGeom>
        </p:spPr>
      </p:pic>
      <p:pic>
        <p:nvPicPr>
          <p:cNvPr id="3" name="図 2" descr="ダイアグラム&#10;&#10;自動的に生成された説明">
            <a:extLst>
              <a:ext uri="{FF2B5EF4-FFF2-40B4-BE49-F238E27FC236}">
                <a16:creationId xmlns:a16="http://schemas.microsoft.com/office/drawing/2014/main" id="{44AEF126-FBA7-A768-40BA-641BAD975E1A}"/>
              </a:ext>
            </a:extLst>
          </p:cNvPr>
          <p:cNvPicPr>
            <a:picLocks noChangeAspect="1"/>
          </p:cNvPicPr>
          <p:nvPr/>
        </p:nvPicPr>
        <p:blipFill>
          <a:blip r:embed="rId5"/>
          <a:stretch>
            <a:fillRect/>
          </a:stretch>
        </p:blipFill>
        <p:spPr>
          <a:xfrm>
            <a:off x="1233270" y="2395563"/>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医療機関を検索</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56035"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検索結果が表示されます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受診したい医療機関を検索［</a:t>
            </a:r>
            <a:r>
              <a:rPr lang="en-US" altLang="ja-JP" dirty="0"/>
              <a:t>1</a:t>
            </a:r>
            <a:r>
              <a:rPr lang="ja-JP" altLang="en-US" dirty="0"/>
              <a:t>］</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クロン施設コードをお持ちの場合の手順です</a:t>
            </a:r>
          </a:p>
        </p:txBody>
      </p:sp>
      <p:sp>
        <p:nvSpPr>
          <p:cNvPr id="18" name="四角形: 角を丸くする 17">
            <a:extLst>
              <a:ext uri="{FF2B5EF4-FFF2-40B4-BE49-F238E27FC236}">
                <a16:creationId xmlns:a16="http://schemas.microsoft.com/office/drawing/2014/main" id="{B3DB8645-AFFE-95E0-D645-210C93812A0D}"/>
              </a:ext>
            </a:extLst>
          </p:cNvPr>
          <p:cNvSpPr/>
          <p:nvPr/>
        </p:nvSpPr>
        <p:spPr>
          <a:xfrm>
            <a:off x="1313840" y="570949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0" name="四角形: 角を丸くする 29">
            <a:extLst>
              <a:ext uri="{FF2B5EF4-FFF2-40B4-BE49-F238E27FC236}">
                <a16:creationId xmlns:a16="http://schemas.microsoft.com/office/drawing/2014/main" id="{149CD9E3-AE03-5E2C-B4CF-D9B9A3894779}"/>
              </a:ext>
            </a:extLst>
          </p:cNvPr>
          <p:cNvSpPr/>
          <p:nvPr/>
        </p:nvSpPr>
        <p:spPr>
          <a:xfrm>
            <a:off x="5496554" y="2990850"/>
            <a:ext cx="2291137" cy="67627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4E16836E-B13C-06DD-8B55-ADC13B6BB66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E76D00B6-205F-B93A-6F0D-DEFCA2670EE8}"/>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40626165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グラフィカル ユーザー インターフェイス, テキスト, アプリケーション&#10;&#10;自動的に生成された説明">
            <a:extLst>
              <a:ext uri="{FF2B5EF4-FFF2-40B4-BE49-F238E27FC236}">
                <a16:creationId xmlns:a16="http://schemas.microsoft.com/office/drawing/2014/main" id="{D6E4EF39-79F5-A670-B8A1-7BEA7047C166}"/>
              </a:ext>
            </a:extLst>
          </p:cNvPr>
          <p:cNvPicPr>
            <a:picLocks noChangeAspect="1"/>
          </p:cNvPicPr>
          <p:nvPr/>
        </p:nvPicPr>
        <p:blipFill>
          <a:blip r:embed="rId4"/>
          <a:stretch>
            <a:fillRect/>
          </a:stretch>
        </p:blipFill>
        <p:spPr>
          <a:xfrm>
            <a:off x="5425631" y="2405188"/>
            <a:ext cx="2452278" cy="4342057"/>
          </a:xfrm>
          <a:prstGeom prst="rect">
            <a:avLst/>
          </a:prstGeom>
        </p:spPr>
      </p:pic>
      <p:pic>
        <p:nvPicPr>
          <p:cNvPr id="16" name="Picture 2">
            <a:extLst>
              <a:ext uri="{FF2B5EF4-FFF2-40B4-BE49-F238E27FC236}">
                <a16:creationId xmlns:a16="http://schemas.microsoft.com/office/drawing/2014/main" id="{FBEA8ADB-CD27-C367-8493-959337AE5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895" y="240518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医療機関を探して予約する場合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	</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5603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赤枠の中から選択し医療機関を絞り込みます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受診したい医療機関を検索［</a:t>
            </a:r>
            <a:r>
              <a:rPr lang="en-US" altLang="ja-JP" dirty="0"/>
              <a:t>2</a:t>
            </a:r>
            <a:r>
              <a:rPr lang="ja-JP" altLang="en-US" dirty="0"/>
              <a:t>］</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位置情報を使用して現在地の近くの医療機関を検索する方法です</a:t>
            </a:r>
          </a:p>
        </p:txBody>
      </p:sp>
      <p:sp>
        <p:nvSpPr>
          <p:cNvPr id="23" name="四角形: 角を丸くする 22">
            <a:extLst>
              <a:ext uri="{FF2B5EF4-FFF2-40B4-BE49-F238E27FC236}">
                <a16:creationId xmlns:a16="http://schemas.microsoft.com/office/drawing/2014/main" id="{2AE3D6E9-8F66-5D86-9C83-8E8F60E7451A}"/>
              </a:ext>
            </a:extLst>
          </p:cNvPr>
          <p:cNvSpPr/>
          <p:nvPr/>
        </p:nvSpPr>
        <p:spPr>
          <a:xfrm>
            <a:off x="2483428" y="3250194"/>
            <a:ext cx="1091046" cy="97277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CAB14CAF-2DA1-5B2F-4D79-680B2D0E31C8}"/>
              </a:ext>
            </a:extLst>
          </p:cNvPr>
          <p:cNvSpPr/>
          <p:nvPr/>
        </p:nvSpPr>
        <p:spPr>
          <a:xfrm>
            <a:off x="5506201" y="3756407"/>
            <a:ext cx="2291137" cy="603839"/>
          </a:xfrm>
          <a:prstGeom prst="roundRect">
            <a:avLst>
              <a:gd name="adj" fmla="val 16300"/>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4CE59925-EB25-6929-6D0F-C890B0056C8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046F7FF6-BA34-BBD6-61AE-F921411506A1}"/>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18399702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8781A40-6335-A9FF-5C6D-AF5107E0CB74}"/>
              </a:ext>
            </a:extLst>
          </p:cNvPr>
          <p:cNvPicPr>
            <a:picLocks noChangeAspect="1"/>
          </p:cNvPicPr>
          <p:nvPr/>
        </p:nvPicPr>
        <p:blipFill>
          <a:blip r:embed="rId4"/>
          <a:stretch>
            <a:fillRect/>
          </a:stretch>
        </p:blipFill>
        <p:spPr>
          <a:xfrm>
            <a:off x="3345861" y="2394019"/>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結果が表示されます</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受診したい医療機関を検索［</a:t>
            </a:r>
            <a:r>
              <a:rPr lang="en-US" altLang="ja-JP" dirty="0"/>
              <a:t>2</a:t>
            </a:r>
            <a:r>
              <a:rPr lang="ja-JP" altLang="en-US" dirty="0"/>
              <a:t>］</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位置情報を使用して現在地の近くの医療機関を検索する方法です</a:t>
            </a:r>
          </a:p>
        </p:txBody>
      </p:sp>
      <p:sp>
        <p:nvSpPr>
          <p:cNvPr id="4" name="四角形: 角を丸くする 3">
            <a:extLst>
              <a:ext uri="{FF2B5EF4-FFF2-40B4-BE49-F238E27FC236}">
                <a16:creationId xmlns:a16="http://schemas.microsoft.com/office/drawing/2014/main" id="{29D00225-D647-87C8-5C00-E730BA65DBF9}"/>
              </a:ext>
            </a:extLst>
          </p:cNvPr>
          <p:cNvSpPr/>
          <p:nvPr/>
        </p:nvSpPr>
        <p:spPr>
          <a:xfrm>
            <a:off x="3426431" y="3888772"/>
            <a:ext cx="2291137" cy="2406520"/>
          </a:xfrm>
          <a:prstGeom prst="roundRect">
            <a:avLst>
              <a:gd name="adj" fmla="val 1697"/>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F1ACC5AF-F595-02A4-7D5B-4674C1584C6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36CFA882-6472-0CD6-AE1A-3EC865AF695C}"/>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24196423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7BD1C1B0-D0C0-4781-A3DD-2B5767AF568A}"/>
              </a:ext>
            </a:extLst>
          </p:cNvPr>
          <p:cNvPicPr>
            <a:picLocks noChangeAspect="1"/>
          </p:cNvPicPr>
          <p:nvPr/>
        </p:nvPicPr>
        <p:blipFill>
          <a:blip r:embed="rId4"/>
          <a:stretch>
            <a:fillRect/>
          </a:stretch>
        </p:blipFill>
        <p:spPr>
          <a:xfrm>
            <a:off x="5425631" y="2405188"/>
            <a:ext cx="2452278" cy="4342057"/>
          </a:xfrm>
          <a:prstGeom prst="rect">
            <a:avLst/>
          </a:prstGeom>
        </p:spPr>
      </p:pic>
      <p:pic>
        <p:nvPicPr>
          <p:cNvPr id="3" name="Picture 2">
            <a:extLst>
              <a:ext uri="{FF2B5EF4-FFF2-40B4-BE49-F238E27FC236}">
                <a16:creationId xmlns:a16="http://schemas.microsoft.com/office/drawing/2014/main" id="{ECEDD44E-CAB5-647E-9958-DFEB71C43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895" y="240518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四角形: 角を丸くする 18">
            <a:extLst>
              <a:ext uri="{FF2B5EF4-FFF2-40B4-BE49-F238E27FC236}">
                <a16:creationId xmlns:a16="http://schemas.microsoft.com/office/drawing/2014/main" id="{41AE5640-3BB1-4532-D0B5-F07E997400CB}"/>
              </a:ext>
            </a:extLst>
          </p:cNvPr>
          <p:cNvSpPr/>
          <p:nvPr/>
        </p:nvSpPr>
        <p:spPr>
          <a:xfrm>
            <a:off x="2504210" y="3250194"/>
            <a:ext cx="1049482" cy="97277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医療機関を探して予約する場合</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	</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診療科目・病院名をさがす</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受診したい医療機関を検索［</a:t>
            </a:r>
            <a:r>
              <a:rPr lang="en-US" altLang="ja-JP" dirty="0"/>
              <a:t>3</a:t>
            </a:r>
            <a:r>
              <a:rPr lang="ja-JP" altLang="en-US" dirty="0"/>
              <a:t>］</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検索ワードから医療機関を検索する方法です</a:t>
            </a:r>
          </a:p>
        </p:txBody>
      </p:sp>
      <p:sp>
        <p:nvSpPr>
          <p:cNvPr id="25" name="四角形: 角を丸くする 24">
            <a:extLst>
              <a:ext uri="{FF2B5EF4-FFF2-40B4-BE49-F238E27FC236}">
                <a16:creationId xmlns:a16="http://schemas.microsoft.com/office/drawing/2014/main" id="{E8C0008E-6EC4-7B9A-7DD0-7560D92F0E6C}"/>
              </a:ext>
            </a:extLst>
          </p:cNvPr>
          <p:cNvSpPr/>
          <p:nvPr/>
        </p:nvSpPr>
        <p:spPr>
          <a:xfrm>
            <a:off x="5491985" y="290421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C2BF7D52-C7D0-686D-26EF-66E9B7507BD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DA04B7E1-214B-3AF0-AEFC-6B03772AE91B}"/>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1740031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69D38217-015E-5617-A397-F7A70873B14F}"/>
              </a:ext>
            </a:extLst>
          </p:cNvPr>
          <p:cNvPicPr>
            <a:picLocks noChangeAspect="1"/>
          </p:cNvPicPr>
          <p:nvPr/>
        </p:nvPicPr>
        <p:blipFill>
          <a:blip r:embed="rId4"/>
          <a:stretch>
            <a:fillRect/>
          </a:stretch>
        </p:blipFill>
        <p:spPr>
          <a:xfrm>
            <a:off x="1242023" y="2394019"/>
            <a:ext cx="2452278" cy="4342057"/>
          </a:xfrm>
          <a:prstGeom prst="rect">
            <a:avLst/>
          </a:prstGeom>
        </p:spPr>
      </p:pic>
      <p:pic>
        <p:nvPicPr>
          <p:cNvPr id="19" name="図 18">
            <a:extLst>
              <a:ext uri="{FF2B5EF4-FFF2-40B4-BE49-F238E27FC236}">
                <a16:creationId xmlns:a16="http://schemas.microsoft.com/office/drawing/2014/main" id="{38287606-B166-6CD1-9A5A-5F2A67725403}"/>
              </a:ext>
            </a:extLst>
          </p:cNvPr>
          <p:cNvPicPr>
            <a:picLocks noChangeAspect="1"/>
          </p:cNvPicPr>
          <p:nvPr/>
        </p:nvPicPr>
        <p:blipFill>
          <a:blip r:embed="rId4"/>
          <a:stretch>
            <a:fillRect/>
          </a:stretch>
        </p:blipFill>
        <p:spPr>
          <a:xfrm>
            <a:off x="5406652" y="2394018"/>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検索ワードを入力します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受診したい医療機関を検索［</a:t>
            </a:r>
            <a:r>
              <a:rPr lang="en-US" altLang="ja-JP" dirty="0"/>
              <a:t>3</a:t>
            </a:r>
            <a:r>
              <a:rPr lang="ja-JP" altLang="en-US" dirty="0"/>
              <a:t>］</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検索ワードから医療機関を検索する方法です</a:t>
            </a:r>
          </a:p>
        </p:txBody>
      </p:sp>
      <p:sp>
        <p:nvSpPr>
          <p:cNvPr id="23" name="四角形: 角を丸くする 22">
            <a:extLst>
              <a:ext uri="{FF2B5EF4-FFF2-40B4-BE49-F238E27FC236}">
                <a16:creationId xmlns:a16="http://schemas.microsoft.com/office/drawing/2014/main" id="{8E3899DE-32BF-5C0C-FD4A-DD49DB45A9F7}"/>
              </a:ext>
            </a:extLst>
          </p:cNvPr>
          <p:cNvSpPr/>
          <p:nvPr/>
        </p:nvSpPr>
        <p:spPr>
          <a:xfrm>
            <a:off x="1570951" y="2550074"/>
            <a:ext cx="204521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3600839F-D899-E282-AAD3-1E6966E7F53D}"/>
              </a:ext>
            </a:extLst>
          </p:cNvPr>
          <p:cNvSpPr/>
          <p:nvPr/>
        </p:nvSpPr>
        <p:spPr>
          <a:xfrm>
            <a:off x="7300649" y="5972081"/>
            <a:ext cx="601328" cy="7856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BCE9DD96-E5DB-9E8A-2D8F-04E293F2655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BA21BF4E-757C-CED9-1EA3-A4D0BD0A4E7B}"/>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1646435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6C1CCAB-B2AB-3290-DE34-5586D130A19D}"/>
              </a:ext>
            </a:extLst>
          </p:cNvPr>
          <p:cNvPicPr>
            <a:picLocks noChangeAspect="1"/>
          </p:cNvPicPr>
          <p:nvPr/>
        </p:nvPicPr>
        <p:blipFill>
          <a:blip r:embed="rId4"/>
          <a:stretch>
            <a:fillRect/>
          </a:stretch>
        </p:blipFill>
        <p:spPr>
          <a:xfrm>
            <a:off x="3347246" y="2389935"/>
            <a:ext cx="2449507"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検索結果が表示されます</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受診したい医療機関を検索［</a:t>
            </a:r>
            <a:r>
              <a:rPr lang="en-US" altLang="ja-JP" dirty="0"/>
              <a:t>3</a:t>
            </a:r>
            <a:r>
              <a:rPr lang="ja-JP" altLang="en-US" dirty="0"/>
              <a:t>］</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検索ワードから医療機関を検索する方法です</a:t>
            </a:r>
          </a:p>
        </p:txBody>
      </p:sp>
      <p:sp>
        <p:nvSpPr>
          <p:cNvPr id="4" name="四角形: 角を丸くする 3">
            <a:extLst>
              <a:ext uri="{FF2B5EF4-FFF2-40B4-BE49-F238E27FC236}">
                <a16:creationId xmlns:a16="http://schemas.microsoft.com/office/drawing/2014/main" id="{E9D23465-BE5E-A215-2416-CEEB8F0602E5}"/>
              </a:ext>
            </a:extLst>
          </p:cNvPr>
          <p:cNvSpPr/>
          <p:nvPr/>
        </p:nvSpPr>
        <p:spPr>
          <a:xfrm>
            <a:off x="3392464" y="3868084"/>
            <a:ext cx="2369120" cy="8797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F8F6235F-F43C-D15E-1B9C-273E9F4EC8E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274A591E-228D-FBCF-C7AE-10131780223F}"/>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233860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4721C69B-AABE-DECC-D240-8F916AE2F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01" y="2395859"/>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9E9E5775-0B2F-7FAE-CDE3-31A0D4D00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056" y="2395859"/>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許可しない</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1305761" y="588335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6CA3CFDE-E340-A9EA-FB68-42262B2568F8}"/>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4" name="サブタイトル 2">
            <a:extLst>
              <a:ext uri="{FF2B5EF4-FFF2-40B4-BE49-F238E27FC236}">
                <a16:creationId xmlns:a16="http://schemas.microsoft.com/office/drawing/2014/main" id="{825AA75B-0D31-138D-0D07-95BD36BB17D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マップを立ち上げましょう</a:t>
            </a:r>
          </a:p>
        </p:txBody>
      </p:sp>
      <p:sp>
        <p:nvSpPr>
          <p:cNvPr id="10" name="四角形: 角を丸くする 9">
            <a:extLst>
              <a:ext uri="{FF2B5EF4-FFF2-40B4-BE49-F238E27FC236}">
                <a16:creationId xmlns:a16="http://schemas.microsoft.com/office/drawing/2014/main" id="{B9562E30-0CA4-2660-4ABF-C7F8E02CEE22}"/>
              </a:ext>
            </a:extLst>
          </p:cNvPr>
          <p:cNvSpPr/>
          <p:nvPr/>
        </p:nvSpPr>
        <p:spPr>
          <a:xfrm>
            <a:off x="5818909" y="4798629"/>
            <a:ext cx="1745673"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984133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C281DDA0-9474-20DB-7CF5-69B244B352F6}"/>
              </a:ext>
            </a:extLst>
          </p:cNvPr>
          <p:cNvPicPr>
            <a:picLocks noChangeAspect="1"/>
          </p:cNvPicPr>
          <p:nvPr/>
        </p:nvPicPr>
        <p:blipFill>
          <a:blip r:embed="rId4"/>
          <a:stretch>
            <a:fillRect/>
          </a:stretch>
        </p:blipFill>
        <p:spPr>
          <a:xfrm>
            <a:off x="1231098" y="2384535"/>
            <a:ext cx="2452278" cy="4342057"/>
          </a:xfrm>
          <a:prstGeom prst="rect">
            <a:avLst/>
          </a:prstGeom>
        </p:spPr>
      </p:pic>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367E9554-D66A-5777-E90B-D9CB60A1BDD2}"/>
              </a:ext>
            </a:extLst>
          </p:cNvPr>
          <p:cNvPicPr>
            <a:picLocks noChangeAspect="1"/>
          </p:cNvPicPr>
          <p:nvPr/>
        </p:nvPicPr>
        <p:blipFill>
          <a:blip r:embed="rId5"/>
          <a:stretch>
            <a:fillRect/>
          </a:stretch>
        </p:blipFill>
        <p:spPr>
          <a:xfrm>
            <a:off x="5428366" y="2384535"/>
            <a:ext cx="2449507"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54013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受診したい医療機関を</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初診</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と記載のあるメニューを選択します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【7】</a:t>
            </a:r>
            <a:r>
              <a:rPr lang="ja-JP" altLang="en-US" dirty="0"/>
              <a:t>オンライン診療の予約</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診療メニューを選択します</a:t>
            </a:r>
          </a:p>
        </p:txBody>
      </p:sp>
      <p:sp>
        <p:nvSpPr>
          <p:cNvPr id="25" name="四角形: 角を丸くする 24">
            <a:extLst>
              <a:ext uri="{FF2B5EF4-FFF2-40B4-BE49-F238E27FC236}">
                <a16:creationId xmlns:a16="http://schemas.microsoft.com/office/drawing/2014/main" id="{843653B7-C94C-AAA8-2745-CBC5325564AD}"/>
              </a:ext>
            </a:extLst>
          </p:cNvPr>
          <p:cNvSpPr/>
          <p:nvPr/>
        </p:nvSpPr>
        <p:spPr>
          <a:xfrm>
            <a:off x="5507550" y="6024530"/>
            <a:ext cx="2291137" cy="612734"/>
          </a:xfrm>
          <a:prstGeom prst="roundRect">
            <a:avLst>
              <a:gd name="adj" fmla="val 170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四角形: 角を丸くする 1">
            <a:extLst>
              <a:ext uri="{FF2B5EF4-FFF2-40B4-BE49-F238E27FC236}">
                <a16:creationId xmlns:a16="http://schemas.microsoft.com/office/drawing/2014/main" id="{AEE3EB63-3983-EF54-9267-239D550C2EA8}"/>
              </a:ext>
            </a:extLst>
          </p:cNvPr>
          <p:cNvSpPr/>
          <p:nvPr/>
        </p:nvSpPr>
        <p:spPr>
          <a:xfrm>
            <a:off x="1311668" y="4566155"/>
            <a:ext cx="2291137" cy="656898"/>
          </a:xfrm>
          <a:prstGeom prst="roundRect">
            <a:avLst>
              <a:gd name="adj" fmla="val 170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A0BD4E97-AEBF-861F-E643-45C6E70DFEE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5" name="Slide Number Placeholder 5">
            <a:extLst>
              <a:ext uri="{FF2B5EF4-FFF2-40B4-BE49-F238E27FC236}">
                <a16:creationId xmlns:a16="http://schemas.microsoft.com/office/drawing/2014/main" id="{65830041-4ED0-5BBA-F729-427D116D6B28}"/>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19777454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CB287406-9A1B-0183-811D-968B9C374541}"/>
              </a:ext>
            </a:extLst>
          </p:cNvPr>
          <p:cNvPicPr>
            <a:picLocks noChangeAspect="1"/>
          </p:cNvPicPr>
          <p:nvPr/>
        </p:nvPicPr>
        <p:blipFill>
          <a:blip r:embed="rId4"/>
          <a:stretch>
            <a:fillRect/>
          </a:stretch>
        </p:blipFill>
        <p:spPr>
          <a:xfrm>
            <a:off x="3334115" y="2409267"/>
            <a:ext cx="2452278" cy="43448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62035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予約可能日時を見る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11" name="四角形: 角を丸くする 10">
            <a:extLst>
              <a:ext uri="{FF2B5EF4-FFF2-40B4-BE49-F238E27FC236}">
                <a16:creationId xmlns:a16="http://schemas.microsoft.com/office/drawing/2014/main" id="{BE08FB0C-0DA9-4AC5-3784-2BBEA7E0F42F}"/>
              </a:ext>
            </a:extLst>
          </p:cNvPr>
          <p:cNvSpPr/>
          <p:nvPr/>
        </p:nvSpPr>
        <p:spPr>
          <a:xfrm>
            <a:off x="3414685" y="6087615"/>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E86D051A-DB62-2927-CFD4-B9D6FFF049B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6" name="タイトル 1">
            <a:extLst>
              <a:ext uri="{FF2B5EF4-FFF2-40B4-BE49-F238E27FC236}">
                <a16:creationId xmlns:a16="http://schemas.microsoft.com/office/drawing/2014/main" id="{42F54219-C964-BDA1-526A-2521C6E46185}"/>
              </a:ext>
            </a:extLst>
          </p:cNvPr>
          <p:cNvSpPr>
            <a:spLocks noGrp="1"/>
          </p:cNvSpPr>
          <p:nvPr>
            <p:ph type="ctrTitle"/>
          </p:nvPr>
        </p:nvSpPr>
        <p:spPr>
          <a:xfrm>
            <a:off x="1392691" y="220736"/>
            <a:ext cx="7576708" cy="486326"/>
          </a:xfrm>
        </p:spPr>
        <p:txBody>
          <a:bodyPr vert="horz">
            <a:noAutofit/>
          </a:bodyPr>
          <a:lstStyle/>
          <a:p>
            <a:r>
              <a:rPr lang="en-US" altLang="ja-JP" dirty="0"/>
              <a:t>【7】</a:t>
            </a:r>
            <a:r>
              <a:rPr lang="ja-JP" altLang="en-US" dirty="0"/>
              <a:t>オンライン診療の予約</a:t>
            </a:r>
          </a:p>
        </p:txBody>
      </p:sp>
      <p:sp>
        <p:nvSpPr>
          <p:cNvPr id="7" name="サブタイトル 2">
            <a:extLst>
              <a:ext uri="{FF2B5EF4-FFF2-40B4-BE49-F238E27FC236}">
                <a16:creationId xmlns:a16="http://schemas.microsoft.com/office/drawing/2014/main" id="{9CADAB16-BC6E-0C4A-BD65-560643E502C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診療メニューを選択します</a:t>
            </a:r>
          </a:p>
        </p:txBody>
      </p:sp>
      <p:sp>
        <p:nvSpPr>
          <p:cNvPr id="2" name="Slide Number Placeholder 5">
            <a:extLst>
              <a:ext uri="{FF2B5EF4-FFF2-40B4-BE49-F238E27FC236}">
                <a16:creationId xmlns:a16="http://schemas.microsoft.com/office/drawing/2014/main" id="{2008F5D3-8D83-291C-7A0C-6D1967B2744B}"/>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4934550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58C5362-6375-B2D3-CD3F-9A55AABE3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82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74A7A31-1544-C257-B0F2-3E6B3EFA1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44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予約希望日を選択します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希望の時間を選択します</a:t>
            </a: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5497269" y="5550707"/>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1259D33D-B0EB-1006-5333-423F1B7FF656}"/>
              </a:ext>
            </a:extLst>
          </p:cNvPr>
          <p:cNvSpPr/>
          <p:nvPr/>
        </p:nvSpPr>
        <p:spPr>
          <a:xfrm>
            <a:off x="1951931" y="3531343"/>
            <a:ext cx="376400" cy="4229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DE8CDE92-A3D8-1842-984B-95D3C94E237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タイトル 1">
            <a:extLst>
              <a:ext uri="{FF2B5EF4-FFF2-40B4-BE49-F238E27FC236}">
                <a16:creationId xmlns:a16="http://schemas.microsoft.com/office/drawing/2014/main" id="{0191F16D-C9E4-E6DA-689D-D48290140795}"/>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5" name="サブタイトル 2">
            <a:extLst>
              <a:ext uri="{FF2B5EF4-FFF2-40B4-BE49-F238E27FC236}">
                <a16:creationId xmlns:a16="http://schemas.microsoft.com/office/drawing/2014/main" id="{76CEBFE4-4604-DC59-7807-B7223B90F935}"/>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予約日時を選択します</a:t>
            </a:r>
          </a:p>
        </p:txBody>
      </p:sp>
      <p:sp>
        <p:nvSpPr>
          <p:cNvPr id="6" name="Slide Number Placeholder 5">
            <a:extLst>
              <a:ext uri="{FF2B5EF4-FFF2-40B4-BE49-F238E27FC236}">
                <a16:creationId xmlns:a16="http://schemas.microsoft.com/office/drawing/2014/main" id="{F2BF78FA-F9CE-C04C-BDA1-3C11C9F24E06}"/>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130</a:t>
            </a:r>
          </a:p>
        </p:txBody>
      </p:sp>
    </p:spTree>
    <p:extLst>
      <p:ext uri="{BB962C8B-B14F-4D97-AF65-F5344CB8AC3E}">
        <p14:creationId xmlns:p14="http://schemas.microsoft.com/office/powerpoint/2010/main" val="41095350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1D1AE4B0-346D-83F4-AFBF-DEEAB6003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決定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8" name="四角形: 角を丸くする 7">
            <a:extLst>
              <a:ext uri="{FF2B5EF4-FFF2-40B4-BE49-F238E27FC236}">
                <a16:creationId xmlns:a16="http://schemas.microsoft.com/office/drawing/2014/main" id="{27B6A9C5-0D8C-36D2-BA3A-9E7CDF151E3D}"/>
              </a:ext>
            </a:extLst>
          </p:cNvPr>
          <p:cNvSpPr/>
          <p:nvPr/>
        </p:nvSpPr>
        <p:spPr>
          <a:xfrm>
            <a:off x="3427633" y="607952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7AEBA51E-B680-25F3-6136-B826CCDE820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6" name="タイトル 1">
            <a:extLst>
              <a:ext uri="{FF2B5EF4-FFF2-40B4-BE49-F238E27FC236}">
                <a16:creationId xmlns:a16="http://schemas.microsoft.com/office/drawing/2014/main" id="{FD334D34-7E6D-F6D4-BA61-019F045FBDD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7" name="サブタイトル 2">
            <a:extLst>
              <a:ext uri="{FF2B5EF4-FFF2-40B4-BE49-F238E27FC236}">
                <a16:creationId xmlns:a16="http://schemas.microsoft.com/office/drawing/2014/main" id="{39EB291F-28B9-87ED-962B-AE8017FB25E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予約日時を選択します</a:t>
            </a:r>
          </a:p>
        </p:txBody>
      </p:sp>
      <p:sp>
        <p:nvSpPr>
          <p:cNvPr id="2" name="Slide Number Placeholder 5">
            <a:extLst>
              <a:ext uri="{FF2B5EF4-FFF2-40B4-BE49-F238E27FC236}">
                <a16:creationId xmlns:a16="http://schemas.microsoft.com/office/drawing/2014/main" id="{4643EB54-7515-BB15-9529-073841F92042}"/>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25164490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6AF0E42D-FCAC-56FF-5A1B-01805B40048F}"/>
              </a:ext>
            </a:extLst>
          </p:cNvPr>
          <p:cNvPicPr>
            <a:picLocks noChangeAspect="1"/>
          </p:cNvPicPr>
          <p:nvPr/>
        </p:nvPicPr>
        <p:blipFill>
          <a:blip r:embed="rId4"/>
          <a:stretch>
            <a:fillRect/>
          </a:stretch>
        </p:blipFill>
        <p:spPr>
          <a:xfrm>
            <a:off x="5421290" y="2406592"/>
            <a:ext cx="2450804" cy="4346825"/>
          </a:xfrm>
          <a:prstGeom prst="rect">
            <a:avLst/>
          </a:prstGeom>
        </p:spPr>
      </p:pic>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9744EE85-0DB4-C54E-F6B1-41427BFAEC55}"/>
              </a:ext>
            </a:extLst>
          </p:cNvPr>
          <p:cNvPicPr>
            <a:picLocks noChangeAspect="1"/>
          </p:cNvPicPr>
          <p:nvPr/>
        </p:nvPicPr>
        <p:blipFill>
          <a:blip r:embed="rId5"/>
          <a:stretch>
            <a:fillRect/>
          </a:stretch>
        </p:blipFill>
        <p:spPr>
          <a:xfrm>
            <a:off x="1230848" y="2406592"/>
            <a:ext cx="2452278" cy="43448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受診される方を選択し、「選択して次へ」をダブルタップします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下から上にスクロールし、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同意書の内容を確認します</a:t>
            </a: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5489404" y="4638391"/>
            <a:ext cx="2302045" cy="1495616"/>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168FD0AF-AED4-AC3D-AE9E-0350D5101BCA}"/>
              </a:ext>
            </a:extLst>
          </p:cNvPr>
          <p:cNvSpPr/>
          <p:nvPr/>
        </p:nvSpPr>
        <p:spPr>
          <a:xfrm>
            <a:off x="1296294" y="3295650"/>
            <a:ext cx="2291137" cy="54625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上矢印 24">
            <a:extLst>
              <a:ext uri="{FF2B5EF4-FFF2-40B4-BE49-F238E27FC236}">
                <a16:creationId xmlns:a16="http://schemas.microsoft.com/office/drawing/2014/main" id="{A694BE74-4570-65C8-9C49-3E5888F5C0D3}"/>
              </a:ext>
            </a:extLst>
          </p:cNvPr>
          <p:cNvSpPr/>
          <p:nvPr/>
        </p:nvSpPr>
        <p:spPr>
          <a:xfrm>
            <a:off x="6324475" y="3429000"/>
            <a:ext cx="631902" cy="1811843"/>
          </a:xfrm>
          <a:prstGeom prst="upArrow">
            <a:avLst/>
          </a:prstGeom>
          <a:solidFill>
            <a:srgbClr val="FFFFFF">
              <a:alpha val="69804"/>
            </a:srgbClr>
          </a:solidFill>
          <a:ln w="28575">
            <a:solidFill>
              <a:srgbClr val="FF3300"/>
            </a:solidFill>
            <a:prstDash val="sysDot"/>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9D2DEDC9-FAA6-9D83-0088-B40468CDFF56}"/>
              </a:ext>
            </a:extLst>
          </p:cNvPr>
          <p:cNvSpPr/>
          <p:nvPr/>
        </p:nvSpPr>
        <p:spPr>
          <a:xfrm>
            <a:off x="1303079" y="6179765"/>
            <a:ext cx="2291137" cy="54625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85556C43-12C4-2BD6-03F0-9428FCF5765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タイトル 1">
            <a:extLst>
              <a:ext uri="{FF2B5EF4-FFF2-40B4-BE49-F238E27FC236}">
                <a16:creationId xmlns:a16="http://schemas.microsoft.com/office/drawing/2014/main" id="{63288DCA-041E-48CA-741C-47427B948200}"/>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6" name="サブタイトル 2">
            <a:extLst>
              <a:ext uri="{FF2B5EF4-FFF2-40B4-BE49-F238E27FC236}">
                <a16:creationId xmlns:a16="http://schemas.microsoft.com/office/drawing/2014/main" id="{F4EAE40E-E16B-98DE-0EC0-F6C77BE8311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同意書を確認します</a:t>
            </a:r>
          </a:p>
        </p:txBody>
      </p:sp>
      <p:sp>
        <p:nvSpPr>
          <p:cNvPr id="7" name="Slide Number Placeholder 5">
            <a:extLst>
              <a:ext uri="{FF2B5EF4-FFF2-40B4-BE49-F238E27FC236}">
                <a16:creationId xmlns:a16="http://schemas.microsoft.com/office/drawing/2014/main" id="{A0799A96-2291-EB62-8F74-B74A0946BC6D}"/>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4641766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8616E135-0C56-E782-22E4-DC26834062EB}"/>
              </a:ext>
            </a:extLst>
          </p:cNvPr>
          <p:cNvPicPr>
            <a:picLocks noChangeAspect="1"/>
          </p:cNvPicPr>
          <p:nvPr/>
        </p:nvPicPr>
        <p:blipFill>
          <a:blip r:embed="rId4"/>
          <a:stretch>
            <a:fillRect/>
          </a:stretch>
        </p:blipFill>
        <p:spPr>
          <a:xfrm>
            <a:off x="3348082" y="2408104"/>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同意して次へ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8" name="四角形: 角を丸くする 7">
            <a:extLst>
              <a:ext uri="{FF2B5EF4-FFF2-40B4-BE49-F238E27FC236}">
                <a16:creationId xmlns:a16="http://schemas.microsoft.com/office/drawing/2014/main" id="{27B6A9C5-0D8C-36D2-BA3A-9E7CDF151E3D}"/>
              </a:ext>
            </a:extLst>
          </p:cNvPr>
          <p:cNvSpPr/>
          <p:nvPr/>
        </p:nvSpPr>
        <p:spPr>
          <a:xfrm>
            <a:off x="3427633" y="607952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8164720A-9097-8172-E19C-3FB2CA5CB09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5" name="タイトル 1">
            <a:extLst>
              <a:ext uri="{FF2B5EF4-FFF2-40B4-BE49-F238E27FC236}">
                <a16:creationId xmlns:a16="http://schemas.microsoft.com/office/drawing/2014/main" id="{BB6D5D39-71C8-E628-8806-2445EA1AEFBC}"/>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6" name="サブタイトル 2">
            <a:extLst>
              <a:ext uri="{FF2B5EF4-FFF2-40B4-BE49-F238E27FC236}">
                <a16:creationId xmlns:a16="http://schemas.microsoft.com/office/drawing/2014/main" id="{5E58E977-23AF-DA6C-0964-2D58378D944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同意書を確認します</a:t>
            </a:r>
          </a:p>
        </p:txBody>
      </p:sp>
      <p:sp>
        <p:nvSpPr>
          <p:cNvPr id="2" name="Slide Number Placeholder 5">
            <a:extLst>
              <a:ext uri="{FF2B5EF4-FFF2-40B4-BE49-F238E27FC236}">
                <a16:creationId xmlns:a16="http://schemas.microsoft.com/office/drawing/2014/main" id="{6E5084D1-C88A-1BDE-82BB-AC7FF457E5CD}"/>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29158339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0C2BDF8-A95A-D6FC-0A8B-6324C0558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481" y="239710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404349C7-626C-45E0-05BE-CD7C516E9C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0650" y="239710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938420"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受診理由</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に受診の理由や症状などを入力します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登録して次へ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1297444" y="4026110"/>
            <a:ext cx="2283955" cy="145192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5499474" y="558081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339F3B80-180B-A24C-5730-F7CE9772214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タイトル 1">
            <a:extLst>
              <a:ext uri="{FF2B5EF4-FFF2-40B4-BE49-F238E27FC236}">
                <a16:creationId xmlns:a16="http://schemas.microsoft.com/office/drawing/2014/main" id="{744655F7-DF5F-83FD-F0FB-29638420B085}"/>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6" name="サブタイトル 2">
            <a:extLst>
              <a:ext uri="{FF2B5EF4-FFF2-40B4-BE49-F238E27FC236}">
                <a16:creationId xmlns:a16="http://schemas.microsoft.com/office/drawing/2014/main" id="{19FEBEA7-D89A-F8A5-9AA9-A7A13DBD4BB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受診理由を入力します</a:t>
            </a:r>
          </a:p>
        </p:txBody>
      </p:sp>
      <p:sp>
        <p:nvSpPr>
          <p:cNvPr id="8" name="Slide Number Placeholder 5">
            <a:extLst>
              <a:ext uri="{FF2B5EF4-FFF2-40B4-BE49-F238E27FC236}">
                <a16:creationId xmlns:a16="http://schemas.microsoft.com/office/drawing/2014/main" id="{5FC8F572-6C43-04E8-1F80-472FF42F122A}"/>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41896574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3C54F133-FA41-6423-A427-7CB66C90EEED}"/>
              </a:ext>
            </a:extLst>
          </p:cNvPr>
          <p:cNvPicPr>
            <a:picLocks noChangeAspect="1"/>
          </p:cNvPicPr>
          <p:nvPr/>
        </p:nvPicPr>
        <p:blipFill>
          <a:blip r:embed="rId4"/>
          <a:stretch>
            <a:fillRect/>
          </a:stretch>
        </p:blipFill>
        <p:spPr>
          <a:xfrm>
            <a:off x="5422725" y="2389251"/>
            <a:ext cx="2450804" cy="4340728"/>
          </a:xfrm>
          <a:prstGeom prst="rect">
            <a:avLst/>
          </a:prstGeom>
        </p:spPr>
      </p:pic>
      <p:pic>
        <p:nvPicPr>
          <p:cNvPr id="3" name="図 2">
            <a:extLst>
              <a:ext uri="{FF2B5EF4-FFF2-40B4-BE49-F238E27FC236}">
                <a16:creationId xmlns:a16="http://schemas.microsoft.com/office/drawing/2014/main" id="{D14DF17D-E7DA-3E8C-789A-6F5DD503F74B}"/>
              </a:ext>
            </a:extLst>
          </p:cNvPr>
          <p:cNvPicPr>
            <a:picLocks noChangeAspect="1"/>
          </p:cNvPicPr>
          <p:nvPr/>
        </p:nvPicPr>
        <p:blipFill>
          <a:blip r:embed="rId5"/>
          <a:stretch>
            <a:fillRect/>
          </a:stretch>
        </p:blipFill>
        <p:spPr>
          <a:xfrm>
            <a:off x="1220507" y="2389251"/>
            <a:ext cx="2450804"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3520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受信者基本情報</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登録して次へ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1259815" y="3592214"/>
            <a:ext cx="1921958" cy="3143862"/>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5502558" y="613628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43457A71-0809-00E0-29EA-08033EEDED4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9" name="タイトル 1">
            <a:extLst>
              <a:ext uri="{FF2B5EF4-FFF2-40B4-BE49-F238E27FC236}">
                <a16:creationId xmlns:a16="http://schemas.microsoft.com/office/drawing/2014/main" id="{B4C74074-27FB-3393-E4AE-FDCC6823A87F}"/>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10" name="サブタイトル 2">
            <a:extLst>
              <a:ext uri="{FF2B5EF4-FFF2-40B4-BE49-F238E27FC236}">
                <a16:creationId xmlns:a16="http://schemas.microsoft.com/office/drawing/2014/main" id="{0447B184-31AB-22EC-D5AE-1386A73AC02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受診理由を入力します</a:t>
            </a:r>
          </a:p>
        </p:txBody>
      </p:sp>
      <p:sp>
        <p:nvSpPr>
          <p:cNvPr id="4" name="Slide Number Placeholder 5">
            <a:extLst>
              <a:ext uri="{FF2B5EF4-FFF2-40B4-BE49-F238E27FC236}">
                <a16:creationId xmlns:a16="http://schemas.microsoft.com/office/drawing/2014/main" id="{989D3F46-A93E-0AD8-663D-A751846AD1C7}"/>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3513149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a:extLst>
              <a:ext uri="{FF2B5EF4-FFF2-40B4-BE49-F238E27FC236}">
                <a16:creationId xmlns:a16="http://schemas.microsoft.com/office/drawing/2014/main" id="{F0526226-FE1A-9D19-799C-47CC4F095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445" y="240482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790F50F2-5823-EF02-3F05-2680510E8EBB}"/>
              </a:ext>
            </a:extLst>
          </p:cNvPr>
          <p:cNvPicPr>
            <a:picLocks noChangeAspect="1"/>
          </p:cNvPicPr>
          <p:nvPr/>
        </p:nvPicPr>
        <p:blipFill>
          <a:blip r:embed="rId5"/>
          <a:stretch>
            <a:fillRect/>
          </a:stretch>
        </p:blipFill>
        <p:spPr>
          <a:xfrm>
            <a:off x="1214639" y="2406592"/>
            <a:ext cx="2449507"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6383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「保険証をアップロード」をダブルタップします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239426"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新しく撮影する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3" name="四角形: 角を丸くする 22">
            <a:extLst>
              <a:ext uri="{FF2B5EF4-FFF2-40B4-BE49-F238E27FC236}">
                <a16:creationId xmlns:a16="http://schemas.microsoft.com/office/drawing/2014/main" id="{5E625444-01A5-785D-8FAD-97E81353102B}"/>
              </a:ext>
            </a:extLst>
          </p:cNvPr>
          <p:cNvSpPr/>
          <p:nvPr/>
        </p:nvSpPr>
        <p:spPr>
          <a:xfrm>
            <a:off x="1278266" y="435711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ADC70D94-62C2-D269-21A9-5FF7BC990882}"/>
              </a:ext>
            </a:extLst>
          </p:cNvPr>
          <p:cNvSpPr/>
          <p:nvPr/>
        </p:nvSpPr>
        <p:spPr>
          <a:xfrm>
            <a:off x="5484323" y="5969000"/>
            <a:ext cx="2291137" cy="34414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D0D7BC5D-9E58-0973-F371-742AFCD1115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タイトル 1">
            <a:extLst>
              <a:ext uri="{FF2B5EF4-FFF2-40B4-BE49-F238E27FC236}">
                <a16:creationId xmlns:a16="http://schemas.microsoft.com/office/drawing/2014/main" id="{15E03594-69D1-5347-DB65-96975F1ECAB5}"/>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5" name="サブタイトル 2">
            <a:extLst>
              <a:ext uri="{FF2B5EF4-FFF2-40B4-BE49-F238E27FC236}">
                <a16:creationId xmlns:a16="http://schemas.microsoft.com/office/drawing/2014/main" id="{4E967BE2-2B42-7B50-15FF-D9F9353AE31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保険証をアップロードします</a:t>
            </a:r>
          </a:p>
        </p:txBody>
      </p:sp>
      <p:sp>
        <p:nvSpPr>
          <p:cNvPr id="6" name="Slide Number Placeholder 5">
            <a:extLst>
              <a:ext uri="{FF2B5EF4-FFF2-40B4-BE49-F238E27FC236}">
                <a16:creationId xmlns:a16="http://schemas.microsoft.com/office/drawing/2014/main" id="{C41196E5-7231-86B8-2F8C-F51D48E41942}"/>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39173746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モニター画面に映る文字と写真と文字の加工写真&#10;&#10;低い精度で自動的に生成された説明">
            <a:extLst>
              <a:ext uri="{FF2B5EF4-FFF2-40B4-BE49-F238E27FC236}">
                <a16:creationId xmlns:a16="http://schemas.microsoft.com/office/drawing/2014/main" id="{39C38F0F-6292-0F15-405C-0E70B047F5BE}"/>
              </a:ext>
            </a:extLst>
          </p:cNvPr>
          <p:cNvPicPr>
            <a:picLocks noChangeAspect="1"/>
          </p:cNvPicPr>
          <p:nvPr/>
        </p:nvPicPr>
        <p:blipFill>
          <a:blip r:embed="rId4"/>
          <a:stretch>
            <a:fillRect/>
          </a:stretch>
        </p:blipFill>
        <p:spPr>
          <a:xfrm>
            <a:off x="5421988" y="2394019"/>
            <a:ext cx="2452278" cy="4342057"/>
          </a:xfrm>
          <a:prstGeom prst="rect">
            <a:avLst/>
          </a:prstGeom>
        </p:spPr>
      </p:pic>
      <p:pic>
        <p:nvPicPr>
          <p:cNvPr id="3" name="Picture 4">
            <a:extLst>
              <a:ext uri="{FF2B5EF4-FFF2-40B4-BE49-F238E27FC236}">
                <a16:creationId xmlns:a16="http://schemas.microsoft.com/office/drawing/2014/main" id="{4694172A-E476-CD60-E01A-0F92126AB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43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⓱</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50817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カメラが起動するので保険証を撮影します</a:t>
            </a:r>
          </a:p>
        </p:txBody>
      </p:sp>
      <p:sp>
        <p:nvSpPr>
          <p:cNvPr id="6" name="四角形: 角を丸くする 5">
            <a:extLst>
              <a:ext uri="{FF2B5EF4-FFF2-40B4-BE49-F238E27FC236}">
                <a16:creationId xmlns:a16="http://schemas.microsoft.com/office/drawing/2014/main" id="{D030A3C4-4D8E-C5B7-EEBF-915870FF0F94}"/>
              </a:ext>
            </a:extLst>
          </p:cNvPr>
          <p:cNvSpPr/>
          <p:nvPr/>
        </p:nvSpPr>
        <p:spPr>
          <a:xfrm>
            <a:off x="2446867" y="4868333"/>
            <a:ext cx="812800" cy="24553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3512112B-F96F-16F9-2CF6-43EF9FCFACC2}"/>
              </a:ext>
            </a:extLst>
          </p:cNvPr>
          <p:cNvSpPr/>
          <p:nvPr/>
        </p:nvSpPr>
        <p:spPr>
          <a:xfrm>
            <a:off x="6309424" y="6078557"/>
            <a:ext cx="700975" cy="67656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DE6937B8-5AA0-BA5F-13F8-90B981F5B7F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7" name="タイトル 1">
            <a:extLst>
              <a:ext uri="{FF2B5EF4-FFF2-40B4-BE49-F238E27FC236}">
                <a16:creationId xmlns:a16="http://schemas.microsoft.com/office/drawing/2014/main" id="{31C20996-46F3-C4D3-601A-212657F57CA4}"/>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9" name="サブタイトル 2">
            <a:extLst>
              <a:ext uri="{FF2B5EF4-FFF2-40B4-BE49-F238E27FC236}">
                <a16:creationId xmlns:a16="http://schemas.microsoft.com/office/drawing/2014/main" id="{0F495722-188E-A87A-5227-39C1D4E82A1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保険証をアップロードします</a:t>
            </a:r>
          </a:p>
        </p:txBody>
      </p:sp>
      <p:sp>
        <p:nvSpPr>
          <p:cNvPr id="4" name="Slide Number Placeholder 5">
            <a:extLst>
              <a:ext uri="{FF2B5EF4-FFF2-40B4-BE49-F238E27FC236}">
                <a16:creationId xmlns:a16="http://schemas.microsoft.com/office/drawing/2014/main" id="{68C02D25-89CF-937B-6FF7-CF4AA8323475}"/>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2221091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A16595DC-7EEA-A152-4F00-58BFA1D00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303" y="241852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E98ACF13-24D8-F33D-DCCD-BD1319DA6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794" y="2418525"/>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943140" cy="755720"/>
          </a:xfrm>
          <a:prstGeom prst="rect">
            <a:avLst/>
          </a:prstGeom>
          <a:noFill/>
        </p:spPr>
        <p:txBody>
          <a:bodyPr wrap="square" lIns="91440" tIns="45720" rIns="91440" bIns="45720" rtlCol="0" anchor="t">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キャンセル</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続ける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19446"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5" name="四角形: 角を丸くする 24">
            <a:extLst>
              <a:ext uri="{FF2B5EF4-FFF2-40B4-BE49-F238E27FC236}">
                <a16:creationId xmlns:a16="http://schemas.microsoft.com/office/drawing/2014/main" id="{E83FF6E4-77D7-B231-4F30-326CECDC16F5}"/>
              </a:ext>
            </a:extLst>
          </p:cNvPr>
          <p:cNvSpPr/>
          <p:nvPr/>
        </p:nvSpPr>
        <p:spPr>
          <a:xfrm>
            <a:off x="1506991" y="4883139"/>
            <a:ext cx="18908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F40F0376-E8CE-445C-5B20-ECBBDB9B8EEA}"/>
              </a:ext>
            </a:extLst>
          </p:cNvPr>
          <p:cNvSpPr/>
          <p:nvPr/>
        </p:nvSpPr>
        <p:spPr>
          <a:xfrm>
            <a:off x="5692695" y="5987995"/>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5091521B-1031-A796-58F4-7A6A0073204F}"/>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6" name="サブタイトル 2">
            <a:extLst>
              <a:ext uri="{FF2B5EF4-FFF2-40B4-BE49-F238E27FC236}">
                <a16:creationId xmlns:a16="http://schemas.microsoft.com/office/drawing/2014/main" id="{AF575B15-E7C8-CF08-7EF9-0C1013D08DF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マップを立ち上げましょう</a:t>
            </a:r>
          </a:p>
        </p:txBody>
      </p:sp>
    </p:spTree>
    <p:extLst>
      <p:ext uri="{BB962C8B-B14F-4D97-AF65-F5344CB8AC3E}">
        <p14:creationId xmlns:p14="http://schemas.microsoft.com/office/powerpoint/2010/main" val="28125264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8A6DEDCF-4316-D22A-49C9-EB710B473AEB}"/>
              </a:ext>
            </a:extLst>
          </p:cNvPr>
          <p:cNvPicPr>
            <a:picLocks noChangeAspect="1"/>
          </p:cNvPicPr>
          <p:nvPr/>
        </p:nvPicPr>
        <p:blipFill>
          <a:blip r:embed="rId4"/>
          <a:stretch>
            <a:fillRect/>
          </a:stretch>
        </p:blipFill>
        <p:spPr>
          <a:xfrm>
            <a:off x="3357607" y="2389935"/>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⓲</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10551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支払い方法</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で登録済みのクレジットカードを選択します</a:t>
            </a:r>
          </a:p>
        </p:txBody>
      </p:sp>
      <p:sp>
        <p:nvSpPr>
          <p:cNvPr id="8" name="四角形: 角を丸くする 7">
            <a:extLst>
              <a:ext uri="{FF2B5EF4-FFF2-40B4-BE49-F238E27FC236}">
                <a16:creationId xmlns:a16="http://schemas.microsoft.com/office/drawing/2014/main" id="{27B6A9C5-0D8C-36D2-BA3A-9E7CDF151E3D}"/>
              </a:ext>
            </a:extLst>
          </p:cNvPr>
          <p:cNvSpPr/>
          <p:nvPr/>
        </p:nvSpPr>
        <p:spPr>
          <a:xfrm>
            <a:off x="3438177" y="3950613"/>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67FD29FC-1280-88BC-A094-96C2498D79B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タイトル 1">
            <a:extLst>
              <a:ext uri="{FF2B5EF4-FFF2-40B4-BE49-F238E27FC236}">
                <a16:creationId xmlns:a16="http://schemas.microsoft.com/office/drawing/2014/main" id="{6A6B3C0A-C2C9-4F84-B870-137735981EC4}"/>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5" name="サブタイトル 2">
            <a:extLst>
              <a:ext uri="{FF2B5EF4-FFF2-40B4-BE49-F238E27FC236}">
                <a16:creationId xmlns:a16="http://schemas.microsoft.com/office/drawing/2014/main" id="{ED4134C8-3F09-4BBE-B743-218789A6D95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支払い方法を選択します</a:t>
            </a:r>
          </a:p>
        </p:txBody>
      </p:sp>
      <p:sp>
        <p:nvSpPr>
          <p:cNvPr id="6" name="Slide Number Placeholder 5">
            <a:extLst>
              <a:ext uri="{FF2B5EF4-FFF2-40B4-BE49-F238E27FC236}">
                <a16:creationId xmlns:a16="http://schemas.microsoft.com/office/drawing/2014/main" id="{12E929CD-FD51-5ABD-1BF3-5BCAA07EA91D}"/>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7779864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5AB63B30-89FF-20B6-8DD1-C1E89A3E9801}"/>
              </a:ext>
            </a:extLst>
          </p:cNvPr>
          <p:cNvPicPr>
            <a:picLocks noChangeAspect="1"/>
          </p:cNvPicPr>
          <p:nvPr/>
        </p:nvPicPr>
        <p:blipFill>
          <a:blip r:embed="rId4"/>
          <a:stretch>
            <a:fillRect/>
          </a:stretch>
        </p:blipFill>
        <p:spPr>
          <a:xfrm>
            <a:off x="1225425" y="2394851"/>
            <a:ext cx="2450804" cy="4346825"/>
          </a:xfrm>
          <a:prstGeom prst="rect">
            <a:avLst/>
          </a:prstGeom>
        </p:spPr>
      </p:pic>
      <p:pic>
        <p:nvPicPr>
          <p:cNvPr id="3" name="図 2">
            <a:extLst>
              <a:ext uri="{FF2B5EF4-FFF2-40B4-BE49-F238E27FC236}">
                <a16:creationId xmlns:a16="http://schemas.microsoft.com/office/drawing/2014/main" id="{2D5395B5-ADC3-6147-FF99-20A3F86912AF}"/>
              </a:ext>
            </a:extLst>
          </p:cNvPr>
          <p:cNvPicPr>
            <a:picLocks noChangeAspect="1"/>
          </p:cNvPicPr>
          <p:nvPr/>
        </p:nvPicPr>
        <p:blipFill>
          <a:blip r:embed="rId5"/>
          <a:stretch>
            <a:fillRect/>
          </a:stretch>
        </p:blipFill>
        <p:spPr>
          <a:xfrm>
            <a:off x="5430635" y="2394851"/>
            <a:ext cx="2450804"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⓳</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428785"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希望の薬局を選択</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⓴</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343338"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ご希望の薬局を選択します</a:t>
            </a:r>
          </a:p>
        </p:txBody>
      </p:sp>
      <p:sp>
        <p:nvSpPr>
          <p:cNvPr id="5" name="四角形: 角を丸くする 4">
            <a:extLst>
              <a:ext uri="{FF2B5EF4-FFF2-40B4-BE49-F238E27FC236}">
                <a16:creationId xmlns:a16="http://schemas.microsoft.com/office/drawing/2014/main" id="{04E94E44-4304-EB3A-4617-F9A9F51091D0}"/>
              </a:ext>
            </a:extLst>
          </p:cNvPr>
          <p:cNvSpPr/>
          <p:nvPr/>
        </p:nvSpPr>
        <p:spPr>
          <a:xfrm>
            <a:off x="5529342" y="3569120"/>
            <a:ext cx="2257495" cy="2571797"/>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0072FB61-3B31-BF72-83AA-AEEC29A3A996}"/>
              </a:ext>
            </a:extLst>
          </p:cNvPr>
          <p:cNvSpPr/>
          <p:nvPr/>
        </p:nvSpPr>
        <p:spPr>
          <a:xfrm>
            <a:off x="1292560" y="4051877"/>
            <a:ext cx="2291137" cy="883918"/>
          </a:xfrm>
          <a:prstGeom prst="roundRect">
            <a:avLst>
              <a:gd name="adj" fmla="val 1677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Google Shape;638;p18">
            <a:extLst>
              <a:ext uri="{FF2B5EF4-FFF2-40B4-BE49-F238E27FC236}">
                <a16:creationId xmlns:a16="http://schemas.microsoft.com/office/drawing/2014/main" id="{C947CE5A-7AAC-4355-69F8-F45F0B4A0116}"/>
              </a:ext>
            </a:extLst>
          </p:cNvPr>
          <p:cNvSpPr txBox="1"/>
          <p:nvPr/>
        </p:nvSpPr>
        <p:spPr>
          <a:xfrm>
            <a:off x="3769778" y="4531994"/>
            <a:ext cx="1573003" cy="1811449"/>
          </a:xfrm>
          <a:prstGeom prst="rect">
            <a:avLst/>
          </a:prstGeom>
          <a:noFill/>
          <a:ln>
            <a:noFill/>
          </a:ln>
        </p:spPr>
        <p:txBody>
          <a:bodyPr spcFirstLastPara="1" wrap="square" lIns="0" tIns="10850" rIns="0" bIns="0" anchor="t" anchorCtr="0">
            <a:spAutoFit/>
          </a:bodyPr>
          <a:lstStyle/>
          <a:p>
            <a:pPr marR="0" lvl="0" indent="0" algn="l" rtl="0">
              <a:lnSpc>
                <a:spcPct val="130000"/>
              </a:lnSpc>
              <a:spcBef>
                <a:spcPts val="0"/>
              </a:spcBef>
              <a:spcAft>
                <a:spcPts val="0"/>
              </a:spcAft>
              <a:buClr>
                <a:srgbClr val="000000"/>
              </a:buClr>
              <a:buSzPts val="1400"/>
              <a:buFont typeface="Arial"/>
              <a:buNone/>
            </a:pPr>
            <a:r>
              <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rPr>
              <a:t>※</a:t>
            </a: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一部の薬局には処方箋を</a:t>
            </a:r>
            <a:endPar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endParaRPr>
          </a:p>
          <a:p>
            <a:pPr marR="0" lvl="0" indent="0" algn="l" rtl="0">
              <a:lnSpc>
                <a:spcPct val="130000"/>
              </a:lnSpc>
              <a:spcBef>
                <a:spcPts val="0"/>
              </a:spcBef>
              <a:spcAft>
                <a:spcPts val="0"/>
              </a:spcAft>
              <a:buClr>
                <a:srgbClr val="000000"/>
              </a:buClr>
              <a:buSzPts val="1400"/>
              <a:buFont typeface="Arial"/>
              <a:buNone/>
            </a:pPr>
            <a:r>
              <a:rPr lang="ja-JP" altLang="en-US" i="0" u="none" strike="noStrike" cap="none" dirty="0">
                <a:solidFill>
                  <a:srgbClr val="4472C4"/>
                </a:solidFill>
                <a:latin typeface="BIZ UDPゴシック" panose="020B0400000000000000" pitchFamily="50" charset="-128"/>
                <a:ea typeface="BIZ UDPゴシック" panose="020B0400000000000000" pitchFamily="50" charset="-128"/>
                <a:cs typeface="Meiryo"/>
                <a:sym typeface="Meiryo"/>
              </a:rPr>
              <a:t>医療機関か</a:t>
            </a: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ら直接</a:t>
            </a:r>
            <a:r>
              <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rPr>
              <a:t>FAX</a:t>
            </a: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することも可能です</a:t>
            </a:r>
            <a:endParaRPr lang="ja-JP" altLang="en-US" i="0" u="none" strike="noStrike" cap="none" dirty="0">
              <a:solidFill>
                <a:srgbClr val="4472C4"/>
              </a:solidFill>
              <a:latin typeface="BIZ UDPゴシック" panose="020B0400000000000000" pitchFamily="50" charset="-128"/>
              <a:ea typeface="BIZ UDPゴシック" panose="020B0400000000000000" pitchFamily="50" charset="-128"/>
              <a:cs typeface="Meiryo"/>
              <a:sym typeface="Meiryo"/>
            </a:endParaRPr>
          </a:p>
        </p:txBody>
      </p:sp>
      <p:sp>
        <p:nvSpPr>
          <p:cNvPr id="25" name="Google Shape;639;p18">
            <a:extLst>
              <a:ext uri="{FF2B5EF4-FFF2-40B4-BE49-F238E27FC236}">
                <a16:creationId xmlns:a16="http://schemas.microsoft.com/office/drawing/2014/main" id="{033C3F9D-4F18-ACB0-715C-C6F418C45193}"/>
              </a:ext>
            </a:extLst>
          </p:cNvPr>
          <p:cNvSpPr txBox="1"/>
          <p:nvPr/>
        </p:nvSpPr>
        <p:spPr>
          <a:xfrm>
            <a:off x="69035" y="4232382"/>
            <a:ext cx="1113876" cy="2532858"/>
          </a:xfrm>
          <a:prstGeom prst="rect">
            <a:avLst/>
          </a:prstGeom>
          <a:noFill/>
          <a:ln>
            <a:noFill/>
          </a:ln>
        </p:spPr>
        <p:txBody>
          <a:bodyPr spcFirstLastPara="1" wrap="square" lIns="0" tIns="12050" rIns="0" bIns="0" anchor="t" anchorCtr="0">
            <a:spAutoFit/>
          </a:bodyPr>
          <a:lstStyle/>
          <a:p>
            <a:pPr marR="4344" lvl="0" rtl="0">
              <a:lnSpc>
                <a:spcPct val="130000"/>
              </a:lnSpc>
              <a:spcBef>
                <a:spcPts val="0"/>
              </a:spcBef>
              <a:spcAft>
                <a:spcPts val="0"/>
              </a:spcAft>
              <a:buClr>
                <a:srgbClr val="000000"/>
              </a:buClr>
              <a:buSzPts val="2400"/>
              <a:buFont typeface="Arial"/>
              <a:buNone/>
              <a:tabLst>
                <a:tab pos="355600" algn="l"/>
              </a:tabLst>
            </a:pPr>
            <a:r>
              <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rPr>
              <a:t>※</a:t>
            </a: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ご自宅の近くや</a:t>
            </a:r>
            <a:endPar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endParaRPr>
          </a:p>
          <a:p>
            <a:pPr marR="4344" lvl="0" rtl="0">
              <a:lnSpc>
                <a:spcPct val="130000"/>
              </a:lnSpc>
              <a:spcBef>
                <a:spcPts val="0"/>
              </a:spcBef>
              <a:spcAft>
                <a:spcPts val="0"/>
              </a:spcAft>
              <a:buClr>
                <a:srgbClr val="000000"/>
              </a:buClr>
              <a:buSzPts val="2400"/>
              <a:buFont typeface="Arial"/>
              <a:buNone/>
              <a:tabLst>
                <a:tab pos="355600" algn="l"/>
              </a:tabLst>
            </a:pP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医療機関から近い薬局を</a:t>
            </a:r>
            <a:endPar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endParaRPr>
          </a:p>
          <a:p>
            <a:pPr marR="4344" lvl="0" rtl="0">
              <a:lnSpc>
                <a:spcPct val="130000"/>
              </a:lnSpc>
              <a:spcBef>
                <a:spcPts val="0"/>
              </a:spcBef>
              <a:spcAft>
                <a:spcPts val="0"/>
              </a:spcAft>
              <a:buClr>
                <a:srgbClr val="000000"/>
              </a:buClr>
              <a:buSzPts val="2400"/>
              <a:buFont typeface="Arial"/>
              <a:buNone/>
              <a:tabLst>
                <a:tab pos="355600" algn="l"/>
              </a:tabLst>
            </a:pP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選ぶことも可能です</a:t>
            </a:r>
            <a:endParaRPr lang="ja-JP" altLang="en-US" sz="2400" i="0" u="none" strike="noStrike" cap="none" dirty="0">
              <a:solidFill>
                <a:srgbClr val="4472C4"/>
              </a:solidFill>
              <a:latin typeface="BIZ UDPゴシック" panose="020B0400000000000000" pitchFamily="50" charset="-128"/>
              <a:ea typeface="BIZ UDPゴシック" panose="020B0400000000000000" pitchFamily="50" charset="-128"/>
              <a:cs typeface="Meiryo"/>
              <a:sym typeface="Meiryo"/>
            </a:endParaRPr>
          </a:p>
        </p:txBody>
      </p:sp>
      <p:sp>
        <p:nvSpPr>
          <p:cNvPr id="2" name="タイトル 1">
            <a:extLst>
              <a:ext uri="{FF2B5EF4-FFF2-40B4-BE49-F238E27FC236}">
                <a16:creationId xmlns:a16="http://schemas.microsoft.com/office/drawing/2014/main" id="{4D63AB6F-AD89-3AA5-E6C2-720976DBD2B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タイトル 1">
            <a:extLst>
              <a:ext uri="{FF2B5EF4-FFF2-40B4-BE49-F238E27FC236}">
                <a16:creationId xmlns:a16="http://schemas.microsoft.com/office/drawing/2014/main" id="{721F7497-1604-462D-9F2C-A8CB47B6F548}"/>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6" name="サブタイトル 2">
            <a:extLst>
              <a:ext uri="{FF2B5EF4-FFF2-40B4-BE49-F238E27FC236}">
                <a16:creationId xmlns:a16="http://schemas.microsoft.com/office/drawing/2014/main" id="{22B9E9FA-9993-80BB-AB0D-8E407261504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お薬の受け取り方法を選択します</a:t>
            </a:r>
          </a:p>
        </p:txBody>
      </p:sp>
      <p:sp>
        <p:nvSpPr>
          <p:cNvPr id="8" name="Slide Number Placeholder 5">
            <a:extLst>
              <a:ext uri="{FF2B5EF4-FFF2-40B4-BE49-F238E27FC236}">
                <a16:creationId xmlns:a16="http://schemas.microsoft.com/office/drawing/2014/main" id="{E6958B50-B0A4-73A5-43AB-0FD915E6C764}"/>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３</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266041940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3FCA19-EC05-8E13-1DDE-48323CEA0D95}"/>
              </a:ext>
            </a:extLst>
          </p:cNvPr>
          <p:cNvPicPr>
            <a:picLocks noChangeAspect="1"/>
          </p:cNvPicPr>
          <p:nvPr/>
        </p:nvPicPr>
        <p:blipFill>
          <a:blip r:embed="rId4"/>
          <a:stretch>
            <a:fillRect/>
          </a:stretch>
        </p:blipFill>
        <p:spPr>
          <a:xfrm>
            <a:off x="3339117" y="2415870"/>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646331"/>
          </a:xfrm>
          <a:prstGeom prst="rect">
            <a:avLst/>
          </a:prstGeom>
          <a:noFill/>
        </p:spPr>
        <p:txBody>
          <a:bodyPr wrap="square" rtlCol="0">
            <a:spAutoFit/>
          </a:bodyPr>
          <a:lstStyle/>
          <a:p>
            <a:r>
              <a:rPr lang="ja-JP" altLang="en-US" sz="3600"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en-US" altLang="ja-JP" sz="36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この薬局を選択</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8" name="四角形: 角を丸くする 7">
            <a:extLst>
              <a:ext uri="{FF2B5EF4-FFF2-40B4-BE49-F238E27FC236}">
                <a16:creationId xmlns:a16="http://schemas.microsoft.com/office/drawing/2014/main" id="{27B6A9C5-0D8C-36D2-BA3A-9E7CDF151E3D}"/>
              </a:ext>
            </a:extLst>
          </p:cNvPr>
          <p:cNvSpPr/>
          <p:nvPr/>
        </p:nvSpPr>
        <p:spPr>
          <a:xfrm>
            <a:off x="3420968" y="608894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523C80EA-067D-CF1C-AF3C-9E46B675446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6" name="タイトル 1">
            <a:extLst>
              <a:ext uri="{FF2B5EF4-FFF2-40B4-BE49-F238E27FC236}">
                <a16:creationId xmlns:a16="http://schemas.microsoft.com/office/drawing/2014/main" id="{C5CBF0BF-C900-72E8-6521-9BAEBDC584A9}"/>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7" name="サブタイトル 2">
            <a:extLst>
              <a:ext uri="{FF2B5EF4-FFF2-40B4-BE49-F238E27FC236}">
                <a16:creationId xmlns:a16="http://schemas.microsoft.com/office/drawing/2014/main" id="{EBE179F3-68B3-4C4D-07B8-534C6171F66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お薬の受け取り方法を選択します</a:t>
            </a:r>
          </a:p>
        </p:txBody>
      </p:sp>
      <p:sp>
        <p:nvSpPr>
          <p:cNvPr id="10" name="テキスト ボックス 9">
            <a:extLst>
              <a:ext uri="{FF2B5EF4-FFF2-40B4-BE49-F238E27FC236}">
                <a16:creationId xmlns:a16="http://schemas.microsoft.com/office/drawing/2014/main" id="{2BFD571F-24EA-FA72-C033-1C96868B2E51}"/>
              </a:ext>
            </a:extLst>
          </p:cNvPr>
          <p:cNvSpPr txBox="1"/>
          <p:nvPr/>
        </p:nvSpPr>
        <p:spPr>
          <a:xfrm>
            <a:off x="3021157" y="1643738"/>
            <a:ext cx="542136" cy="400110"/>
          </a:xfrm>
          <a:prstGeom prst="rect">
            <a:avLst/>
          </a:prstGeom>
          <a:noFill/>
        </p:spPr>
        <p:txBody>
          <a:bodyPr wrap="none" rtlCol="0">
            <a:spAutoFit/>
          </a:bodyPr>
          <a:lstStyle/>
          <a:p>
            <a:pPr algn="ctr"/>
            <a:r>
              <a:rPr kumimoji="1" lang="en-US" altLang="ja-JP" sz="2000" dirty="0">
                <a:solidFill>
                  <a:schemeClr val="bg1"/>
                </a:solidFill>
                <a:latin typeface="BIZ UDPゴシック" panose="020B0400000000000000" pitchFamily="50" charset="-128"/>
                <a:ea typeface="BIZ UDPゴシック" panose="020B0400000000000000" pitchFamily="50" charset="-128"/>
              </a:rPr>
              <a:t>21</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FAEA0715-B1CE-6C0C-DF5B-831919C99367}"/>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140</a:t>
            </a:r>
          </a:p>
        </p:txBody>
      </p:sp>
    </p:spTree>
    <p:extLst>
      <p:ext uri="{BB962C8B-B14F-4D97-AF65-F5344CB8AC3E}">
        <p14:creationId xmlns:p14="http://schemas.microsoft.com/office/powerpoint/2010/main" val="5476675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16D8E78-BF3F-D2D4-28E5-699A04D17F8D}"/>
              </a:ext>
            </a:extLst>
          </p:cNvPr>
          <p:cNvPicPr>
            <a:picLocks noChangeAspect="1"/>
          </p:cNvPicPr>
          <p:nvPr/>
        </p:nvPicPr>
        <p:blipFill>
          <a:blip r:embed="rId4"/>
          <a:stretch>
            <a:fillRect/>
          </a:stretch>
        </p:blipFill>
        <p:spPr>
          <a:xfrm>
            <a:off x="5417957" y="2395878"/>
            <a:ext cx="2438611" cy="4340728"/>
          </a:xfrm>
          <a:prstGeom prst="rect">
            <a:avLst/>
          </a:prstGeom>
        </p:spPr>
      </p:pic>
      <p:grpSp>
        <p:nvGrpSpPr>
          <p:cNvPr id="17" name="グループ化 16">
            <a:extLst>
              <a:ext uri="{FF2B5EF4-FFF2-40B4-BE49-F238E27FC236}">
                <a16:creationId xmlns:a16="http://schemas.microsoft.com/office/drawing/2014/main" id="{40D96E5F-ABE4-6362-C4EC-068064E6B6F4}"/>
              </a:ext>
            </a:extLst>
          </p:cNvPr>
          <p:cNvGrpSpPr/>
          <p:nvPr/>
        </p:nvGrpSpPr>
        <p:grpSpPr>
          <a:xfrm>
            <a:off x="5081237" y="1489552"/>
            <a:ext cx="605565" cy="646331"/>
            <a:chOff x="2962837" y="1512998"/>
            <a:chExt cx="605565" cy="646331"/>
          </a:xfrm>
        </p:grpSpPr>
        <p:sp>
          <p:nvSpPr>
            <p:cNvPr id="18" name="テキスト ボックス 17">
              <a:extLst>
                <a:ext uri="{FF2B5EF4-FFF2-40B4-BE49-F238E27FC236}">
                  <a16:creationId xmlns:a16="http://schemas.microsoft.com/office/drawing/2014/main" id="{715F2E28-C979-16B5-5977-615C4C0DD40F}"/>
                </a:ext>
              </a:extLst>
            </p:cNvPr>
            <p:cNvSpPr txBox="1"/>
            <p:nvPr/>
          </p:nvSpPr>
          <p:spPr>
            <a:xfrm>
              <a:off x="2962837" y="1512998"/>
              <a:ext cx="464796" cy="646331"/>
            </a:xfrm>
            <a:prstGeom prst="rect">
              <a:avLst/>
            </a:prstGeom>
            <a:noFill/>
          </p:spPr>
          <p:txBody>
            <a:bodyPr wrap="square" rtlCol="0">
              <a:spAutoFit/>
            </a:bodyPr>
            <a:lstStyle/>
            <a:p>
              <a:r>
                <a:rPr lang="ja-JP" altLang="en-US" sz="3600"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en-US" altLang="ja-JP" sz="36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3F28E774-18E6-3DE0-CA47-C41AEBD18D79}"/>
                </a:ext>
              </a:extLst>
            </p:cNvPr>
            <p:cNvSpPr txBox="1"/>
            <p:nvPr/>
          </p:nvSpPr>
          <p:spPr>
            <a:xfrm>
              <a:off x="2992602" y="1643738"/>
              <a:ext cx="575800" cy="400110"/>
            </a:xfrm>
            <a:prstGeom prst="rect">
              <a:avLst/>
            </a:prstGeom>
            <a:noFill/>
          </p:spPr>
          <p:txBody>
            <a:bodyPr wrap="none" rtlCol="0">
              <a:spAutoFit/>
            </a:bodyPr>
            <a:lstStyle/>
            <a:p>
              <a:pPr algn="ctr"/>
              <a:r>
                <a:rPr kumimoji="1" lang="en-US" altLang="ja-JP" sz="2000" dirty="0">
                  <a:solidFill>
                    <a:schemeClr val="bg1"/>
                  </a:solidFill>
                  <a:latin typeface="BIZ UDPゴシック" panose="020B0400000000000000" pitchFamily="50" charset="-128"/>
                  <a:ea typeface="BIZ UDPゴシック" panose="020B0400000000000000" pitchFamily="50" charset="-128"/>
                </a:rPr>
                <a:t>23</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pic>
        <p:nvPicPr>
          <p:cNvPr id="3" name="Picture 2">
            <a:extLst>
              <a:ext uri="{FF2B5EF4-FFF2-40B4-BE49-F238E27FC236}">
                <a16:creationId xmlns:a16="http://schemas.microsoft.com/office/drawing/2014/main" id="{52BDED4A-C5D5-F4E8-E5A8-F26193F379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45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8231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予約内容を確認して「この内容で申し込む</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「保険証などの登録へ」を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29702E0E-CEB5-D0C8-7B26-AB630F6FF8F3}"/>
              </a:ext>
            </a:extLst>
          </p:cNvPr>
          <p:cNvSpPr/>
          <p:nvPr/>
        </p:nvSpPr>
        <p:spPr>
          <a:xfrm>
            <a:off x="1307035" y="5871467"/>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0B689AD7-4123-130F-CFF0-711F232D71E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タイトル 1">
            <a:extLst>
              <a:ext uri="{FF2B5EF4-FFF2-40B4-BE49-F238E27FC236}">
                <a16:creationId xmlns:a16="http://schemas.microsoft.com/office/drawing/2014/main" id="{9B78B1BA-3A45-35B4-F7DF-4D5AC8DA0056}"/>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4" name="サブタイトル 2">
            <a:extLst>
              <a:ext uri="{FF2B5EF4-FFF2-40B4-BE49-F238E27FC236}">
                <a16:creationId xmlns:a16="http://schemas.microsoft.com/office/drawing/2014/main" id="{B0FBDA17-9F1C-1792-C430-700A70B3E59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診察の申込みをします</a:t>
            </a:r>
          </a:p>
        </p:txBody>
      </p:sp>
      <p:grpSp>
        <p:nvGrpSpPr>
          <p:cNvPr id="16" name="グループ化 15">
            <a:extLst>
              <a:ext uri="{FF2B5EF4-FFF2-40B4-BE49-F238E27FC236}">
                <a16:creationId xmlns:a16="http://schemas.microsoft.com/office/drawing/2014/main" id="{BCE5848E-AAB8-5082-E0CB-A0A4D5C81AFD}"/>
              </a:ext>
            </a:extLst>
          </p:cNvPr>
          <p:cNvGrpSpPr/>
          <p:nvPr/>
        </p:nvGrpSpPr>
        <p:grpSpPr>
          <a:xfrm>
            <a:off x="853762" y="1489552"/>
            <a:ext cx="605566" cy="646331"/>
            <a:chOff x="2962837" y="1512998"/>
            <a:chExt cx="605566" cy="646331"/>
          </a:xfrm>
        </p:grpSpPr>
        <p:sp>
          <p:nvSpPr>
            <p:cNvPr id="10" name="テキスト ボックス 9">
              <a:extLst>
                <a:ext uri="{FF2B5EF4-FFF2-40B4-BE49-F238E27FC236}">
                  <a16:creationId xmlns:a16="http://schemas.microsoft.com/office/drawing/2014/main" id="{8A741198-2C62-C3A8-24E5-491C2A59461F}"/>
                </a:ext>
              </a:extLst>
            </p:cNvPr>
            <p:cNvSpPr txBox="1"/>
            <p:nvPr/>
          </p:nvSpPr>
          <p:spPr>
            <a:xfrm>
              <a:off x="2962837" y="1512998"/>
              <a:ext cx="464796" cy="646331"/>
            </a:xfrm>
            <a:prstGeom prst="rect">
              <a:avLst/>
            </a:prstGeom>
            <a:noFill/>
          </p:spPr>
          <p:txBody>
            <a:bodyPr wrap="square" rtlCol="0">
              <a:spAutoFit/>
            </a:bodyPr>
            <a:lstStyle/>
            <a:p>
              <a:r>
                <a:rPr lang="ja-JP" altLang="en-US" sz="3600"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en-US" altLang="ja-JP" sz="36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689FB1D4-22DE-75A0-0E1A-35464F77E4CD}"/>
                </a:ext>
              </a:extLst>
            </p:cNvPr>
            <p:cNvSpPr txBox="1"/>
            <p:nvPr/>
          </p:nvSpPr>
          <p:spPr>
            <a:xfrm>
              <a:off x="2992603" y="1643738"/>
              <a:ext cx="575800" cy="400110"/>
            </a:xfrm>
            <a:prstGeom prst="rect">
              <a:avLst/>
            </a:prstGeom>
            <a:noFill/>
          </p:spPr>
          <p:txBody>
            <a:bodyPr wrap="none" rtlCol="0">
              <a:spAutoFit/>
            </a:bodyPr>
            <a:lstStyle/>
            <a:p>
              <a:pPr algn="ctr"/>
              <a:r>
                <a:rPr kumimoji="1" lang="en-US" altLang="ja-JP" sz="2000" dirty="0">
                  <a:solidFill>
                    <a:schemeClr val="bg1"/>
                  </a:solidFill>
                  <a:latin typeface="BIZ UDPゴシック" panose="020B0400000000000000" pitchFamily="50" charset="-128"/>
                  <a:ea typeface="BIZ UDPゴシック" panose="020B0400000000000000" pitchFamily="50" charset="-128"/>
                </a:rPr>
                <a:t>22</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sp>
        <p:nvSpPr>
          <p:cNvPr id="9" name="四角形: 角を丸くする 8">
            <a:extLst>
              <a:ext uri="{FF2B5EF4-FFF2-40B4-BE49-F238E27FC236}">
                <a16:creationId xmlns:a16="http://schemas.microsoft.com/office/drawing/2014/main" id="{348A754E-6F61-A228-9F18-B071989FF677}"/>
              </a:ext>
            </a:extLst>
          </p:cNvPr>
          <p:cNvSpPr/>
          <p:nvPr/>
        </p:nvSpPr>
        <p:spPr>
          <a:xfrm>
            <a:off x="5491693" y="632338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346302E8-4558-620E-6C42-417D070A507A}"/>
              </a:ext>
            </a:extLst>
          </p:cNvPr>
          <p:cNvSpPr/>
          <p:nvPr/>
        </p:nvSpPr>
        <p:spPr>
          <a:xfrm>
            <a:off x="7901474" y="3571699"/>
            <a:ext cx="1203063" cy="23111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健康保険証で登録する場合は</a:t>
            </a:r>
            <a:r>
              <a:rPr lang="en-US" altLang="ja-JP" dirty="0">
                <a:solidFill>
                  <a:schemeClr val="accent1"/>
                </a:solidFill>
                <a:latin typeface="BIZ UDPゴシック" panose="020B0400000000000000" pitchFamily="50" charset="-128"/>
                <a:ea typeface="BIZ UDPゴシック" panose="020B0400000000000000" pitchFamily="50" charset="-128"/>
              </a:rPr>
              <a:t>p142</a:t>
            </a:r>
            <a:r>
              <a:rPr lang="ja-JP" altLang="en-US" dirty="0">
                <a:solidFill>
                  <a:schemeClr val="accent1"/>
                </a:solidFill>
                <a:latin typeface="BIZ UDPゴシック" panose="020B0400000000000000" pitchFamily="50" charset="-128"/>
                <a:ea typeface="BIZ UDPゴシック" panose="020B0400000000000000" pitchFamily="50" charset="-128"/>
              </a:rPr>
              <a:t>、</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マイナ保険証で登録する場合は</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P143</a:t>
            </a:r>
            <a:r>
              <a:rPr kumimoji="1" lang="ja-JP" altLang="en-US" dirty="0">
                <a:solidFill>
                  <a:schemeClr val="accent1"/>
                </a:solidFill>
                <a:latin typeface="BIZ UDPゴシック" panose="020B0400000000000000" pitchFamily="50" charset="-128"/>
                <a:ea typeface="BIZ UDPゴシック" panose="020B0400000000000000" pitchFamily="50" charset="-128"/>
              </a:rPr>
              <a:t>へ</a:t>
            </a:r>
          </a:p>
        </p:txBody>
      </p:sp>
      <p:sp>
        <p:nvSpPr>
          <p:cNvPr id="7" name="Slide Number Placeholder 5">
            <a:extLst>
              <a:ext uri="{FF2B5EF4-FFF2-40B4-BE49-F238E27FC236}">
                <a16:creationId xmlns:a16="http://schemas.microsoft.com/office/drawing/2014/main" id="{CDCF84AB-A3D1-DB7D-F278-9F6DF729E402}"/>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25739260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35507D43-C388-D0A9-F4AC-6535E11EB45C}"/>
              </a:ext>
            </a:extLst>
          </p:cNvPr>
          <p:cNvPicPr>
            <a:picLocks noChangeAspect="1"/>
          </p:cNvPicPr>
          <p:nvPr/>
        </p:nvPicPr>
        <p:blipFill>
          <a:blip r:embed="rId4"/>
          <a:stretch>
            <a:fillRect/>
          </a:stretch>
        </p:blipFill>
        <p:spPr>
          <a:xfrm>
            <a:off x="1225562" y="2390520"/>
            <a:ext cx="2456901" cy="4352921"/>
          </a:xfrm>
          <a:prstGeom prst="rect">
            <a:avLst/>
          </a:prstGeom>
        </p:spPr>
      </p:pic>
      <p:pic>
        <p:nvPicPr>
          <p:cNvPr id="8" name="図 7">
            <a:extLst>
              <a:ext uri="{FF2B5EF4-FFF2-40B4-BE49-F238E27FC236}">
                <a16:creationId xmlns:a16="http://schemas.microsoft.com/office/drawing/2014/main" id="{A16D8E78-BF3F-D2D4-28E5-699A04D17F8D}"/>
              </a:ext>
            </a:extLst>
          </p:cNvPr>
          <p:cNvPicPr>
            <a:picLocks noChangeAspect="1"/>
          </p:cNvPicPr>
          <p:nvPr/>
        </p:nvPicPr>
        <p:blipFill>
          <a:blip r:embed="rId5"/>
          <a:stretch>
            <a:fillRect/>
          </a:stretch>
        </p:blipFill>
        <p:spPr>
          <a:xfrm>
            <a:off x="5417957" y="2395878"/>
            <a:ext cx="2438611" cy="4340728"/>
          </a:xfrm>
          <a:prstGeom prst="rect">
            <a:avLst/>
          </a:prstGeom>
        </p:spPr>
      </p:pic>
      <p:grpSp>
        <p:nvGrpSpPr>
          <p:cNvPr id="17" name="グループ化 16">
            <a:extLst>
              <a:ext uri="{FF2B5EF4-FFF2-40B4-BE49-F238E27FC236}">
                <a16:creationId xmlns:a16="http://schemas.microsoft.com/office/drawing/2014/main" id="{40D96E5F-ABE4-6362-C4EC-068064E6B6F4}"/>
              </a:ext>
            </a:extLst>
          </p:cNvPr>
          <p:cNvGrpSpPr/>
          <p:nvPr/>
        </p:nvGrpSpPr>
        <p:grpSpPr>
          <a:xfrm>
            <a:off x="5081237" y="1489552"/>
            <a:ext cx="605565" cy="646331"/>
            <a:chOff x="2962837" y="1512998"/>
            <a:chExt cx="605565" cy="646331"/>
          </a:xfrm>
        </p:grpSpPr>
        <p:sp>
          <p:nvSpPr>
            <p:cNvPr id="18" name="テキスト ボックス 17">
              <a:extLst>
                <a:ext uri="{FF2B5EF4-FFF2-40B4-BE49-F238E27FC236}">
                  <a16:creationId xmlns:a16="http://schemas.microsoft.com/office/drawing/2014/main" id="{715F2E28-C979-16B5-5977-615C4C0DD40F}"/>
                </a:ext>
              </a:extLst>
            </p:cNvPr>
            <p:cNvSpPr txBox="1"/>
            <p:nvPr/>
          </p:nvSpPr>
          <p:spPr>
            <a:xfrm>
              <a:off x="2962837" y="1512998"/>
              <a:ext cx="464796" cy="646331"/>
            </a:xfrm>
            <a:prstGeom prst="rect">
              <a:avLst/>
            </a:prstGeom>
            <a:noFill/>
          </p:spPr>
          <p:txBody>
            <a:bodyPr wrap="square" rtlCol="0">
              <a:spAutoFit/>
            </a:bodyPr>
            <a:lstStyle/>
            <a:p>
              <a:r>
                <a:rPr lang="ja-JP" altLang="en-US" sz="3600"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en-US" altLang="ja-JP" sz="36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3F28E774-18E6-3DE0-CA47-C41AEBD18D79}"/>
                </a:ext>
              </a:extLst>
            </p:cNvPr>
            <p:cNvSpPr txBox="1"/>
            <p:nvPr/>
          </p:nvSpPr>
          <p:spPr>
            <a:xfrm>
              <a:off x="2992603" y="1643738"/>
              <a:ext cx="575799" cy="400110"/>
            </a:xfrm>
            <a:prstGeom prst="rect">
              <a:avLst/>
            </a:prstGeom>
            <a:noFill/>
          </p:spPr>
          <p:txBody>
            <a:bodyPr wrap="none" rtlCol="0">
              <a:spAutoFit/>
            </a:bodyPr>
            <a:lstStyle/>
            <a:p>
              <a:pPr algn="ctr"/>
              <a:r>
                <a:rPr kumimoji="1" lang="en-US" altLang="ja-JP" sz="2000" dirty="0">
                  <a:solidFill>
                    <a:schemeClr val="bg1"/>
                  </a:solidFill>
                  <a:latin typeface="BIZ UDPゴシック" panose="020B0400000000000000" pitchFamily="50" charset="-128"/>
                  <a:ea typeface="BIZ UDPゴシック" panose="020B0400000000000000" pitchFamily="50" charset="-128"/>
                </a:rPr>
                <a:t>25</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82319"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「健康保険証」を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「保険証を登録」を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29702E0E-CEB5-D0C8-7B26-AB630F6FF8F3}"/>
              </a:ext>
            </a:extLst>
          </p:cNvPr>
          <p:cNvSpPr/>
          <p:nvPr/>
        </p:nvSpPr>
        <p:spPr>
          <a:xfrm>
            <a:off x="1295884" y="5018844"/>
            <a:ext cx="1146233"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0B689AD7-4123-130F-CFF0-711F232D71E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タイトル 1">
            <a:extLst>
              <a:ext uri="{FF2B5EF4-FFF2-40B4-BE49-F238E27FC236}">
                <a16:creationId xmlns:a16="http://schemas.microsoft.com/office/drawing/2014/main" id="{9B78B1BA-3A45-35B4-F7DF-4D5AC8DA0056}"/>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4" name="サブタイトル 2">
            <a:extLst>
              <a:ext uri="{FF2B5EF4-FFF2-40B4-BE49-F238E27FC236}">
                <a16:creationId xmlns:a16="http://schemas.microsoft.com/office/drawing/2014/main" id="{B0FBDA17-9F1C-1792-C430-700A70B3E59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診察の申込みをします</a:t>
            </a:r>
          </a:p>
        </p:txBody>
      </p:sp>
      <p:grpSp>
        <p:nvGrpSpPr>
          <p:cNvPr id="16" name="グループ化 15">
            <a:extLst>
              <a:ext uri="{FF2B5EF4-FFF2-40B4-BE49-F238E27FC236}">
                <a16:creationId xmlns:a16="http://schemas.microsoft.com/office/drawing/2014/main" id="{BCE5848E-AAB8-5082-E0CB-A0A4D5C81AFD}"/>
              </a:ext>
            </a:extLst>
          </p:cNvPr>
          <p:cNvGrpSpPr/>
          <p:nvPr/>
        </p:nvGrpSpPr>
        <p:grpSpPr>
          <a:xfrm>
            <a:off x="853762" y="1489552"/>
            <a:ext cx="605566" cy="646331"/>
            <a:chOff x="2962837" y="1512998"/>
            <a:chExt cx="605566" cy="646331"/>
          </a:xfrm>
        </p:grpSpPr>
        <p:sp>
          <p:nvSpPr>
            <p:cNvPr id="10" name="テキスト ボックス 9">
              <a:extLst>
                <a:ext uri="{FF2B5EF4-FFF2-40B4-BE49-F238E27FC236}">
                  <a16:creationId xmlns:a16="http://schemas.microsoft.com/office/drawing/2014/main" id="{8A741198-2C62-C3A8-24E5-491C2A59461F}"/>
                </a:ext>
              </a:extLst>
            </p:cNvPr>
            <p:cNvSpPr txBox="1"/>
            <p:nvPr/>
          </p:nvSpPr>
          <p:spPr>
            <a:xfrm>
              <a:off x="2962837" y="1512998"/>
              <a:ext cx="464796" cy="646331"/>
            </a:xfrm>
            <a:prstGeom prst="rect">
              <a:avLst/>
            </a:prstGeom>
            <a:noFill/>
          </p:spPr>
          <p:txBody>
            <a:bodyPr wrap="square" rtlCol="0">
              <a:spAutoFit/>
            </a:bodyPr>
            <a:lstStyle/>
            <a:p>
              <a:r>
                <a:rPr lang="ja-JP" altLang="en-US" sz="3600"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en-US" altLang="ja-JP" sz="36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689FB1D4-22DE-75A0-0E1A-35464F77E4CD}"/>
                </a:ext>
              </a:extLst>
            </p:cNvPr>
            <p:cNvSpPr txBox="1"/>
            <p:nvPr/>
          </p:nvSpPr>
          <p:spPr>
            <a:xfrm>
              <a:off x="2992604" y="1643738"/>
              <a:ext cx="575799" cy="400110"/>
            </a:xfrm>
            <a:prstGeom prst="rect">
              <a:avLst/>
            </a:prstGeom>
            <a:noFill/>
          </p:spPr>
          <p:txBody>
            <a:bodyPr wrap="none" rtlCol="0">
              <a:spAutoFit/>
            </a:bodyPr>
            <a:lstStyle/>
            <a:p>
              <a:pPr algn="ctr"/>
              <a:r>
                <a:rPr kumimoji="1" lang="en-US" altLang="ja-JP" sz="2000" dirty="0">
                  <a:solidFill>
                    <a:schemeClr val="bg1"/>
                  </a:solidFill>
                  <a:latin typeface="BIZ UDPゴシック" panose="020B0400000000000000" pitchFamily="50" charset="-128"/>
                  <a:ea typeface="BIZ UDPゴシック" panose="020B0400000000000000" pitchFamily="50" charset="-128"/>
                </a:rPr>
                <a:t>24</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sp>
        <p:nvSpPr>
          <p:cNvPr id="9" name="四角形: 角を丸くする 8">
            <a:extLst>
              <a:ext uri="{FF2B5EF4-FFF2-40B4-BE49-F238E27FC236}">
                <a16:creationId xmlns:a16="http://schemas.microsoft.com/office/drawing/2014/main" id="{348A754E-6F61-A228-9F18-B071989FF677}"/>
              </a:ext>
            </a:extLst>
          </p:cNvPr>
          <p:cNvSpPr/>
          <p:nvPr/>
        </p:nvSpPr>
        <p:spPr>
          <a:xfrm>
            <a:off x="5491693" y="632338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051" name="Picture 3">
            <a:extLst>
              <a:ext uri="{FF2B5EF4-FFF2-40B4-BE49-F238E27FC236}">
                <a16:creationId xmlns:a16="http://schemas.microsoft.com/office/drawing/2014/main" id="{6CE75FB9-2CE2-A868-0D04-37C9D404DD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5809" y="2404400"/>
            <a:ext cx="2429217" cy="43322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49F922E-0988-F29A-2FDE-5B4A96FFCD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8086" y="2410993"/>
            <a:ext cx="2425520" cy="4325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2CD6989E-EB83-C07E-B829-C3AFE9C516F9}"/>
              </a:ext>
            </a:extLst>
          </p:cNvPr>
          <p:cNvSpPr/>
          <p:nvPr/>
        </p:nvSpPr>
        <p:spPr>
          <a:xfrm>
            <a:off x="6610113" y="990738"/>
            <a:ext cx="2298488" cy="34224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Pゴシック" panose="020B0400000000000000" pitchFamily="50" charset="-128"/>
                <a:ea typeface="BIZ UDPゴシック" panose="020B0400000000000000" pitchFamily="50" charset="-128"/>
              </a:rPr>
              <a:t>健康保険証の場合</a:t>
            </a:r>
          </a:p>
        </p:txBody>
      </p:sp>
      <p:sp>
        <p:nvSpPr>
          <p:cNvPr id="23" name="四角形: 角を丸くする 22">
            <a:extLst>
              <a:ext uri="{FF2B5EF4-FFF2-40B4-BE49-F238E27FC236}">
                <a16:creationId xmlns:a16="http://schemas.microsoft.com/office/drawing/2014/main" id="{5D80ED9D-18F1-27FB-F62F-62FFA953EA50}"/>
              </a:ext>
            </a:extLst>
          </p:cNvPr>
          <p:cNvSpPr/>
          <p:nvPr/>
        </p:nvSpPr>
        <p:spPr>
          <a:xfrm>
            <a:off x="5463880" y="5333851"/>
            <a:ext cx="2318950" cy="31580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7DBEE642-07D0-0C1C-FF42-F87EF89219AD}"/>
              </a:ext>
            </a:extLst>
          </p:cNvPr>
          <p:cNvSpPr/>
          <p:nvPr/>
        </p:nvSpPr>
        <p:spPr>
          <a:xfrm>
            <a:off x="7911702" y="4247796"/>
            <a:ext cx="1203063" cy="14923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r>
              <a:rPr lang="ja-JP" altLang="en-US" dirty="0">
                <a:solidFill>
                  <a:schemeClr val="accent1"/>
                </a:solidFill>
                <a:latin typeface="BIZ UDPゴシック" panose="020B0400000000000000" pitchFamily="50" charset="-128"/>
                <a:ea typeface="BIZ UDPゴシック" panose="020B0400000000000000" pitchFamily="50" charset="-128"/>
              </a:rPr>
              <a:t>画面の指示に従って</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r>
              <a:rPr lang="ja-JP" altLang="en-US" dirty="0">
                <a:solidFill>
                  <a:schemeClr val="accent1"/>
                </a:solidFill>
                <a:latin typeface="BIZ UDPゴシック" panose="020B0400000000000000" pitchFamily="50" charset="-128"/>
                <a:ea typeface="BIZ UDPゴシック" panose="020B0400000000000000" pitchFamily="50" charset="-128"/>
              </a:rPr>
              <a:t>操作します</a:t>
            </a:r>
            <a:endParaRPr kumimoji="1" lang="ja-JP" altLang="en-US" dirty="0">
              <a:solidFill>
                <a:schemeClr val="accent1"/>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D78E9FB9-D824-6EAD-DA30-0DA34E747470}"/>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555944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9E485D7-0CDF-581D-655E-7A359C92E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809" y="2413555"/>
            <a:ext cx="2424084" cy="43230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35507D43-C388-D0A9-F4AC-6535E11EB45C}"/>
              </a:ext>
            </a:extLst>
          </p:cNvPr>
          <p:cNvPicPr>
            <a:picLocks noChangeAspect="1"/>
          </p:cNvPicPr>
          <p:nvPr/>
        </p:nvPicPr>
        <p:blipFill>
          <a:blip r:embed="rId5"/>
          <a:stretch>
            <a:fillRect/>
          </a:stretch>
        </p:blipFill>
        <p:spPr>
          <a:xfrm>
            <a:off x="1225562" y="2390520"/>
            <a:ext cx="2456901" cy="4352921"/>
          </a:xfrm>
          <a:prstGeom prst="rect">
            <a:avLst/>
          </a:prstGeom>
        </p:spPr>
      </p:pic>
      <p:pic>
        <p:nvPicPr>
          <p:cNvPr id="8" name="図 7">
            <a:extLst>
              <a:ext uri="{FF2B5EF4-FFF2-40B4-BE49-F238E27FC236}">
                <a16:creationId xmlns:a16="http://schemas.microsoft.com/office/drawing/2014/main" id="{A16D8E78-BF3F-D2D4-28E5-699A04D17F8D}"/>
              </a:ext>
            </a:extLst>
          </p:cNvPr>
          <p:cNvPicPr>
            <a:picLocks noChangeAspect="1"/>
          </p:cNvPicPr>
          <p:nvPr/>
        </p:nvPicPr>
        <p:blipFill>
          <a:blip r:embed="rId6"/>
          <a:stretch>
            <a:fillRect/>
          </a:stretch>
        </p:blipFill>
        <p:spPr>
          <a:xfrm>
            <a:off x="5417957" y="2395878"/>
            <a:ext cx="2438611" cy="4340728"/>
          </a:xfrm>
          <a:prstGeom prst="rect">
            <a:avLst/>
          </a:prstGeom>
        </p:spPr>
      </p:pic>
      <p:grpSp>
        <p:nvGrpSpPr>
          <p:cNvPr id="17" name="グループ化 16">
            <a:extLst>
              <a:ext uri="{FF2B5EF4-FFF2-40B4-BE49-F238E27FC236}">
                <a16:creationId xmlns:a16="http://schemas.microsoft.com/office/drawing/2014/main" id="{40D96E5F-ABE4-6362-C4EC-068064E6B6F4}"/>
              </a:ext>
            </a:extLst>
          </p:cNvPr>
          <p:cNvGrpSpPr/>
          <p:nvPr/>
        </p:nvGrpSpPr>
        <p:grpSpPr>
          <a:xfrm>
            <a:off x="5081237" y="1489552"/>
            <a:ext cx="605565" cy="646331"/>
            <a:chOff x="2962837" y="1512998"/>
            <a:chExt cx="605565" cy="646331"/>
          </a:xfrm>
        </p:grpSpPr>
        <p:sp>
          <p:nvSpPr>
            <p:cNvPr id="18" name="テキスト ボックス 17">
              <a:extLst>
                <a:ext uri="{FF2B5EF4-FFF2-40B4-BE49-F238E27FC236}">
                  <a16:creationId xmlns:a16="http://schemas.microsoft.com/office/drawing/2014/main" id="{715F2E28-C979-16B5-5977-615C4C0DD40F}"/>
                </a:ext>
              </a:extLst>
            </p:cNvPr>
            <p:cNvSpPr txBox="1"/>
            <p:nvPr/>
          </p:nvSpPr>
          <p:spPr>
            <a:xfrm>
              <a:off x="2962837" y="1512998"/>
              <a:ext cx="464796" cy="646331"/>
            </a:xfrm>
            <a:prstGeom prst="rect">
              <a:avLst/>
            </a:prstGeom>
            <a:noFill/>
          </p:spPr>
          <p:txBody>
            <a:bodyPr wrap="square" rtlCol="0">
              <a:spAutoFit/>
            </a:bodyPr>
            <a:lstStyle/>
            <a:p>
              <a:r>
                <a:rPr lang="ja-JP" altLang="en-US" sz="3600"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en-US" altLang="ja-JP" sz="36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テキスト ボックス 21">
              <a:extLst>
                <a:ext uri="{FF2B5EF4-FFF2-40B4-BE49-F238E27FC236}">
                  <a16:creationId xmlns:a16="http://schemas.microsoft.com/office/drawing/2014/main" id="{3F28E774-18E6-3DE0-CA47-C41AEBD18D79}"/>
                </a:ext>
              </a:extLst>
            </p:cNvPr>
            <p:cNvSpPr txBox="1"/>
            <p:nvPr/>
          </p:nvSpPr>
          <p:spPr>
            <a:xfrm>
              <a:off x="2992603" y="1643738"/>
              <a:ext cx="575799" cy="400110"/>
            </a:xfrm>
            <a:prstGeom prst="rect">
              <a:avLst/>
            </a:prstGeom>
            <a:noFill/>
          </p:spPr>
          <p:txBody>
            <a:bodyPr wrap="none" rtlCol="0">
              <a:spAutoFit/>
            </a:bodyPr>
            <a:lstStyle/>
            <a:p>
              <a:pPr algn="ctr"/>
              <a:r>
                <a:rPr kumimoji="1" lang="en-US" altLang="ja-JP" sz="2000" dirty="0">
                  <a:solidFill>
                    <a:schemeClr val="bg1"/>
                  </a:solidFill>
                  <a:latin typeface="BIZ UDPゴシック" panose="020B0400000000000000" pitchFamily="50" charset="-128"/>
                  <a:ea typeface="BIZ UDPゴシック" panose="020B0400000000000000" pitchFamily="50" charset="-128"/>
                </a:rPr>
                <a:t>25</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82319"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「マイナ保険証」を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「マイナ在宅受付</a:t>
            </a:r>
            <a:r>
              <a:rPr lang="en-US" altLang="ja-JP" dirty="0">
                <a:solidFill>
                  <a:prstClr val="black"/>
                </a:solidFill>
                <a:latin typeface="BIZ UDPゴシック" panose="020B0400000000000000" pitchFamily="50" charset="-128"/>
                <a:ea typeface="BIZ UDPゴシック" panose="020B0400000000000000" pitchFamily="50" charset="-128"/>
              </a:rPr>
              <a:t>web</a:t>
            </a:r>
            <a:r>
              <a:rPr lang="ja-JP" altLang="en-US" dirty="0">
                <a:solidFill>
                  <a:prstClr val="black"/>
                </a:solidFill>
                <a:latin typeface="BIZ UDPゴシック" panose="020B0400000000000000" pitchFamily="50" charset="-128"/>
                <a:ea typeface="BIZ UDPゴシック" panose="020B0400000000000000" pitchFamily="50" charset="-128"/>
              </a:rPr>
              <a:t>へ」を</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29702E0E-CEB5-D0C8-7B26-AB630F6FF8F3}"/>
              </a:ext>
            </a:extLst>
          </p:cNvPr>
          <p:cNvSpPr/>
          <p:nvPr/>
        </p:nvSpPr>
        <p:spPr>
          <a:xfrm>
            <a:off x="2453269" y="5029995"/>
            <a:ext cx="1122601"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0B689AD7-4123-130F-CFF0-711F232D71E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タイトル 1">
            <a:extLst>
              <a:ext uri="{FF2B5EF4-FFF2-40B4-BE49-F238E27FC236}">
                <a16:creationId xmlns:a16="http://schemas.microsoft.com/office/drawing/2014/main" id="{9B78B1BA-3A45-35B4-F7DF-4D5AC8DA0056}"/>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【7】</a:t>
            </a:r>
            <a:r>
              <a:rPr lang="ja-JP" altLang="en-US" dirty="0"/>
              <a:t>オンライン診療の予約</a:t>
            </a:r>
          </a:p>
        </p:txBody>
      </p:sp>
      <p:sp>
        <p:nvSpPr>
          <p:cNvPr id="4" name="サブタイトル 2">
            <a:extLst>
              <a:ext uri="{FF2B5EF4-FFF2-40B4-BE49-F238E27FC236}">
                <a16:creationId xmlns:a16="http://schemas.microsoft.com/office/drawing/2014/main" id="{B0FBDA17-9F1C-1792-C430-700A70B3E59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診察の申込みをします</a:t>
            </a:r>
          </a:p>
        </p:txBody>
      </p:sp>
      <p:grpSp>
        <p:nvGrpSpPr>
          <p:cNvPr id="16" name="グループ化 15">
            <a:extLst>
              <a:ext uri="{FF2B5EF4-FFF2-40B4-BE49-F238E27FC236}">
                <a16:creationId xmlns:a16="http://schemas.microsoft.com/office/drawing/2014/main" id="{BCE5848E-AAB8-5082-E0CB-A0A4D5C81AFD}"/>
              </a:ext>
            </a:extLst>
          </p:cNvPr>
          <p:cNvGrpSpPr/>
          <p:nvPr/>
        </p:nvGrpSpPr>
        <p:grpSpPr>
          <a:xfrm>
            <a:off x="853762" y="1489552"/>
            <a:ext cx="605566" cy="646331"/>
            <a:chOff x="2962837" y="1512998"/>
            <a:chExt cx="605566" cy="646331"/>
          </a:xfrm>
        </p:grpSpPr>
        <p:sp>
          <p:nvSpPr>
            <p:cNvPr id="10" name="テキスト ボックス 9">
              <a:extLst>
                <a:ext uri="{FF2B5EF4-FFF2-40B4-BE49-F238E27FC236}">
                  <a16:creationId xmlns:a16="http://schemas.microsoft.com/office/drawing/2014/main" id="{8A741198-2C62-C3A8-24E5-491C2A59461F}"/>
                </a:ext>
              </a:extLst>
            </p:cNvPr>
            <p:cNvSpPr txBox="1"/>
            <p:nvPr/>
          </p:nvSpPr>
          <p:spPr>
            <a:xfrm>
              <a:off x="2962837" y="1512998"/>
              <a:ext cx="464796" cy="646331"/>
            </a:xfrm>
            <a:prstGeom prst="rect">
              <a:avLst/>
            </a:prstGeom>
            <a:noFill/>
          </p:spPr>
          <p:txBody>
            <a:bodyPr wrap="square" rtlCol="0">
              <a:spAutoFit/>
            </a:bodyPr>
            <a:lstStyle/>
            <a:p>
              <a:r>
                <a:rPr lang="ja-JP" altLang="en-US" sz="3600" dirty="0">
                  <a:solidFill>
                    <a:schemeClr val="accent1"/>
                  </a:solidFill>
                  <a:latin typeface="BIZ UDPゴシック" panose="020B0400000000000000" pitchFamily="50" charset="-128"/>
                  <a:ea typeface="BIZ UDPゴシック" panose="020B0400000000000000" pitchFamily="50" charset="-128"/>
                  <a:cs typeface="Meiryo" charset="-128"/>
                </a:rPr>
                <a:t>●</a:t>
              </a:r>
              <a:endParaRPr lang="en-US" altLang="ja-JP" sz="36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1" name="テキスト ボックス 10">
              <a:extLst>
                <a:ext uri="{FF2B5EF4-FFF2-40B4-BE49-F238E27FC236}">
                  <a16:creationId xmlns:a16="http://schemas.microsoft.com/office/drawing/2014/main" id="{689FB1D4-22DE-75A0-0E1A-35464F77E4CD}"/>
                </a:ext>
              </a:extLst>
            </p:cNvPr>
            <p:cNvSpPr txBox="1"/>
            <p:nvPr/>
          </p:nvSpPr>
          <p:spPr>
            <a:xfrm>
              <a:off x="2992604" y="1643738"/>
              <a:ext cx="575799" cy="400110"/>
            </a:xfrm>
            <a:prstGeom prst="rect">
              <a:avLst/>
            </a:prstGeom>
            <a:noFill/>
          </p:spPr>
          <p:txBody>
            <a:bodyPr wrap="none" rtlCol="0">
              <a:spAutoFit/>
            </a:bodyPr>
            <a:lstStyle/>
            <a:p>
              <a:pPr algn="ctr"/>
              <a:r>
                <a:rPr kumimoji="1" lang="en-US" altLang="ja-JP" sz="2000" dirty="0">
                  <a:solidFill>
                    <a:schemeClr val="bg1"/>
                  </a:solidFill>
                  <a:latin typeface="BIZ UDPゴシック" panose="020B0400000000000000" pitchFamily="50" charset="-128"/>
                  <a:ea typeface="BIZ UDPゴシック" panose="020B0400000000000000" pitchFamily="50" charset="-128"/>
                </a:rPr>
                <a:t>24</a:t>
              </a:r>
              <a:endParaRPr kumimoji="1" lang="ja-JP" altLang="en-US" sz="2000" dirty="0">
                <a:solidFill>
                  <a:schemeClr val="bg1"/>
                </a:solidFill>
                <a:latin typeface="BIZ UDPゴシック" panose="020B0400000000000000" pitchFamily="50" charset="-128"/>
                <a:ea typeface="BIZ UDPゴシック" panose="020B0400000000000000" pitchFamily="50" charset="-128"/>
              </a:endParaRPr>
            </a:p>
          </p:txBody>
        </p:sp>
      </p:grpSp>
      <p:sp>
        <p:nvSpPr>
          <p:cNvPr id="9" name="四角形: 角を丸くする 8">
            <a:extLst>
              <a:ext uri="{FF2B5EF4-FFF2-40B4-BE49-F238E27FC236}">
                <a16:creationId xmlns:a16="http://schemas.microsoft.com/office/drawing/2014/main" id="{348A754E-6F61-A228-9F18-B071989FF677}"/>
              </a:ext>
            </a:extLst>
          </p:cNvPr>
          <p:cNvSpPr/>
          <p:nvPr/>
        </p:nvSpPr>
        <p:spPr>
          <a:xfrm>
            <a:off x="5491693" y="632338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2051" name="Picture 3">
            <a:extLst>
              <a:ext uri="{FF2B5EF4-FFF2-40B4-BE49-F238E27FC236}">
                <a16:creationId xmlns:a16="http://schemas.microsoft.com/office/drawing/2014/main" id="{6CE75FB9-2CE2-A868-0D04-37C9D404D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809" y="2404400"/>
            <a:ext cx="2429217" cy="433220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696A3C77-4A15-F1E3-E32C-6D0DE93C018D}"/>
              </a:ext>
            </a:extLst>
          </p:cNvPr>
          <p:cNvSpPr/>
          <p:nvPr/>
        </p:nvSpPr>
        <p:spPr>
          <a:xfrm>
            <a:off x="6610113" y="990738"/>
            <a:ext cx="2298488" cy="342249"/>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マイナ</a:t>
            </a:r>
            <a:r>
              <a:rPr kumimoji="1" lang="ja-JP" altLang="en-US" dirty="0">
                <a:solidFill>
                  <a:schemeClr val="tx1"/>
                </a:solidFill>
                <a:latin typeface="BIZ UDPゴシック" panose="020B0400000000000000" pitchFamily="50" charset="-128"/>
                <a:ea typeface="BIZ UDPゴシック" panose="020B0400000000000000" pitchFamily="50" charset="-128"/>
              </a:rPr>
              <a:t>保険証の場合</a:t>
            </a:r>
          </a:p>
        </p:txBody>
      </p:sp>
      <p:sp>
        <p:nvSpPr>
          <p:cNvPr id="5" name="四角形: 角を丸くする 4">
            <a:extLst>
              <a:ext uri="{FF2B5EF4-FFF2-40B4-BE49-F238E27FC236}">
                <a16:creationId xmlns:a16="http://schemas.microsoft.com/office/drawing/2014/main" id="{55438E85-599A-620F-EDDF-A1D41786FBF2}"/>
              </a:ext>
            </a:extLst>
          </p:cNvPr>
          <p:cNvSpPr/>
          <p:nvPr/>
        </p:nvSpPr>
        <p:spPr>
          <a:xfrm>
            <a:off x="5463880" y="6348612"/>
            <a:ext cx="2318950" cy="31580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86DF704A-5F08-0202-CE9F-B6201B751ADF}"/>
              </a:ext>
            </a:extLst>
          </p:cNvPr>
          <p:cNvSpPr/>
          <p:nvPr/>
        </p:nvSpPr>
        <p:spPr>
          <a:xfrm>
            <a:off x="7911702" y="4247796"/>
            <a:ext cx="1203063" cy="14923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以降</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r>
              <a:rPr lang="ja-JP" altLang="en-US" dirty="0">
                <a:solidFill>
                  <a:schemeClr val="accent1"/>
                </a:solidFill>
                <a:latin typeface="BIZ UDPゴシック" panose="020B0400000000000000" pitchFamily="50" charset="-128"/>
                <a:ea typeface="BIZ UDPゴシック" panose="020B0400000000000000" pitchFamily="50" charset="-128"/>
              </a:rPr>
              <a:t>画面の指示に従って</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r>
              <a:rPr lang="ja-JP" altLang="en-US" dirty="0">
                <a:solidFill>
                  <a:schemeClr val="accent1"/>
                </a:solidFill>
                <a:latin typeface="BIZ UDPゴシック" panose="020B0400000000000000" pitchFamily="50" charset="-128"/>
                <a:ea typeface="BIZ UDPゴシック" panose="020B0400000000000000" pitchFamily="50" charset="-128"/>
              </a:rPr>
              <a:t>操作します</a:t>
            </a:r>
            <a:endParaRPr kumimoji="1" lang="ja-JP" altLang="en-US" dirty="0">
              <a:solidFill>
                <a:schemeClr val="accent1"/>
              </a:solidFill>
              <a:latin typeface="BIZ UDPゴシック" panose="020B0400000000000000" pitchFamily="50" charset="-128"/>
              <a:ea typeface="BIZ UDPゴシック" panose="020B0400000000000000" pitchFamily="50" charset="-128"/>
            </a:endParaRPr>
          </a:p>
        </p:txBody>
      </p:sp>
      <p:sp>
        <p:nvSpPr>
          <p:cNvPr id="14" name="Slide Number Placeholder 5">
            <a:extLst>
              <a:ext uri="{FF2B5EF4-FFF2-40B4-BE49-F238E27FC236}">
                <a16:creationId xmlns:a16="http://schemas.microsoft.com/office/drawing/2014/main" id="{4A7B03C9-FB64-EFB5-A0E7-EA5C8C0A6D0C}"/>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10472828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CE5C3340-7B89-5144-839F-BD90E8210A6A}"/>
              </a:ext>
            </a:extLst>
          </p:cNvPr>
          <p:cNvPicPr>
            <a:picLocks noChangeAspect="1"/>
          </p:cNvPicPr>
          <p:nvPr/>
        </p:nvPicPr>
        <p:blipFill>
          <a:blip r:embed="rId4"/>
          <a:stretch>
            <a:fillRect/>
          </a:stretch>
        </p:blipFill>
        <p:spPr>
          <a:xfrm>
            <a:off x="5419415" y="2392589"/>
            <a:ext cx="2450804" cy="4346825"/>
          </a:xfrm>
          <a:prstGeom prst="rect">
            <a:avLst/>
          </a:prstGeom>
        </p:spPr>
      </p:pic>
      <p:pic>
        <p:nvPicPr>
          <p:cNvPr id="11" name="図 10">
            <a:extLst>
              <a:ext uri="{FF2B5EF4-FFF2-40B4-BE49-F238E27FC236}">
                <a16:creationId xmlns:a16="http://schemas.microsoft.com/office/drawing/2014/main" id="{416CCC8E-0DDF-CEB8-BEC4-61980CD3A941}"/>
              </a:ext>
            </a:extLst>
          </p:cNvPr>
          <p:cNvPicPr>
            <a:picLocks noChangeAspect="1"/>
          </p:cNvPicPr>
          <p:nvPr/>
        </p:nvPicPr>
        <p:blipFill>
          <a:blip r:embed="rId5"/>
          <a:stretch>
            <a:fillRect/>
          </a:stretch>
        </p:blipFill>
        <p:spPr>
          <a:xfrm>
            <a:off x="1220959" y="2392589"/>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7937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予約している診察を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38385"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問診票を回答する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【8】</a:t>
            </a:r>
            <a:r>
              <a:rPr lang="ja-JP" altLang="en-US" dirty="0"/>
              <a:t>問診票の回答</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医療機関から問診表が送付されている場合の入力方法です</a:t>
            </a:r>
          </a:p>
        </p:txBody>
      </p:sp>
      <p:sp>
        <p:nvSpPr>
          <p:cNvPr id="25" name="Google Shape;639;p18">
            <a:extLst>
              <a:ext uri="{FF2B5EF4-FFF2-40B4-BE49-F238E27FC236}">
                <a16:creationId xmlns:a16="http://schemas.microsoft.com/office/drawing/2014/main" id="{D4F6F66F-8E95-1D3E-3298-44E8250E9643}"/>
              </a:ext>
            </a:extLst>
          </p:cNvPr>
          <p:cNvSpPr txBox="1"/>
          <p:nvPr/>
        </p:nvSpPr>
        <p:spPr>
          <a:xfrm>
            <a:off x="3784677" y="4576477"/>
            <a:ext cx="1645140" cy="1452562"/>
          </a:xfrm>
          <a:prstGeom prst="rect">
            <a:avLst/>
          </a:prstGeom>
          <a:noFill/>
          <a:ln>
            <a:noFill/>
          </a:ln>
        </p:spPr>
        <p:txBody>
          <a:bodyPr spcFirstLastPara="1" wrap="square" lIns="0" tIns="12050" rIns="0" bIns="0" anchor="t" anchorCtr="0">
            <a:spAutoFit/>
          </a:bodyPr>
          <a:lstStyle/>
          <a:p>
            <a:pPr marR="4344" lvl="0" rtl="0">
              <a:lnSpc>
                <a:spcPct val="130000"/>
              </a:lnSpc>
              <a:spcBef>
                <a:spcPts val="0"/>
              </a:spcBef>
              <a:spcAft>
                <a:spcPts val="0"/>
              </a:spcAft>
              <a:buClr>
                <a:srgbClr val="000000"/>
              </a:buClr>
              <a:buSzPts val="2400"/>
              <a:buFont typeface="Arial"/>
              <a:buNone/>
              <a:tabLst>
                <a:tab pos="355600" algn="l"/>
              </a:tabLst>
            </a:pPr>
            <a:r>
              <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rPr>
              <a:t>※</a:t>
            </a: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診察時間</a:t>
            </a:r>
            <a:br>
              <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rPr>
            </a:b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までに問診票をご回答の上提出してください</a:t>
            </a:r>
          </a:p>
        </p:txBody>
      </p:sp>
      <p:sp>
        <p:nvSpPr>
          <p:cNvPr id="22" name="タイトル 1">
            <a:extLst>
              <a:ext uri="{FF2B5EF4-FFF2-40B4-BE49-F238E27FC236}">
                <a16:creationId xmlns:a16="http://schemas.microsoft.com/office/drawing/2014/main" id="{DA108BE8-C549-FF8D-82CE-DA5514EE13F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36E909ED-4E17-E527-19ED-17C1D99A5895}"/>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4287922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oogle Shape;796;p22" descr="問診票画面で必要事項を入力し「この内容で提出する」をタップしている画像">
            <a:extLst>
              <a:ext uri="{FF2B5EF4-FFF2-40B4-BE49-F238E27FC236}">
                <a16:creationId xmlns:a16="http://schemas.microsoft.com/office/drawing/2014/main" id="{6BF72983-8C7C-CCFE-0F05-9B63689F603E}"/>
              </a:ext>
            </a:extLst>
          </p:cNvPr>
          <p:cNvPicPr preferRelativeResize="0">
            <a:picLocks noChangeAspect="1"/>
          </p:cNvPicPr>
          <p:nvPr/>
        </p:nvPicPr>
        <p:blipFill rotWithShape="1">
          <a:blip r:embed="rId4">
            <a:alphaModFix/>
          </a:blip>
          <a:srcRect t="4822"/>
          <a:stretch/>
        </p:blipFill>
        <p:spPr>
          <a:xfrm>
            <a:off x="5602732" y="2412923"/>
            <a:ext cx="2090259" cy="4320000"/>
          </a:xfrm>
          <a:prstGeom prst="rect">
            <a:avLst/>
          </a:prstGeom>
          <a:noFill/>
          <a:ln w="9525" cap="flat" cmpd="sng">
            <a:solidFill>
              <a:schemeClr val="tx1"/>
            </a:solidFill>
            <a:prstDash val="solid"/>
            <a:round/>
            <a:headEnd type="none" w="sm" len="sm"/>
            <a:tailEnd type="none" w="sm" len="sm"/>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必須事項を入力します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38385"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この内容で提出する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【8】</a:t>
            </a:r>
            <a:r>
              <a:rPr lang="ja-JP" altLang="en-US" dirty="0"/>
              <a:t>問診票の回答</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医療機関から問診表が送付されている場合の入力方法です</a:t>
            </a:r>
          </a:p>
        </p:txBody>
      </p:sp>
      <p:pic>
        <p:nvPicPr>
          <p:cNvPr id="23" name="Google Shape;796;p22" descr="問診票画面で必要事項を入力し「この内容で提出する」をタップしている画像">
            <a:extLst>
              <a:ext uri="{FF2B5EF4-FFF2-40B4-BE49-F238E27FC236}">
                <a16:creationId xmlns:a16="http://schemas.microsoft.com/office/drawing/2014/main" id="{84BE826E-CA39-4275-9ED5-017CE758D09D}"/>
              </a:ext>
            </a:extLst>
          </p:cNvPr>
          <p:cNvPicPr preferRelativeResize="0">
            <a:picLocks noChangeAspect="1"/>
          </p:cNvPicPr>
          <p:nvPr/>
        </p:nvPicPr>
        <p:blipFill rotWithShape="1">
          <a:blip r:embed="rId4">
            <a:alphaModFix/>
          </a:blip>
          <a:srcRect t="4822"/>
          <a:stretch/>
        </p:blipFill>
        <p:spPr>
          <a:xfrm>
            <a:off x="1425117" y="2412923"/>
            <a:ext cx="2090259" cy="4320000"/>
          </a:xfrm>
          <a:prstGeom prst="rect">
            <a:avLst/>
          </a:prstGeom>
          <a:noFill/>
          <a:ln w="9525" cap="flat" cmpd="sng">
            <a:solidFill>
              <a:schemeClr val="tx1"/>
            </a:solidFill>
            <a:prstDash val="solid"/>
            <a:round/>
            <a:headEnd type="none" w="sm" len="sm"/>
            <a:tailEnd type="none" w="sm" len="sm"/>
          </a:ln>
        </p:spPr>
      </p:pic>
      <p:sp>
        <p:nvSpPr>
          <p:cNvPr id="3" name="四角形: 角を丸くする 2">
            <a:extLst>
              <a:ext uri="{FF2B5EF4-FFF2-40B4-BE49-F238E27FC236}">
                <a16:creationId xmlns:a16="http://schemas.microsoft.com/office/drawing/2014/main" id="{BBB07AAA-5FB6-A5E1-756E-8AEB355D41BF}"/>
              </a:ext>
            </a:extLst>
          </p:cNvPr>
          <p:cNvSpPr/>
          <p:nvPr/>
        </p:nvSpPr>
        <p:spPr>
          <a:xfrm>
            <a:off x="1430228" y="3013575"/>
            <a:ext cx="2057830" cy="329873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E624D112-D8A9-A5A3-E4C7-C646E3892FD1}"/>
              </a:ext>
            </a:extLst>
          </p:cNvPr>
          <p:cNvSpPr/>
          <p:nvPr/>
        </p:nvSpPr>
        <p:spPr>
          <a:xfrm>
            <a:off x="5613123" y="6291527"/>
            <a:ext cx="2057830" cy="35280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7620384E-D979-726E-1066-D98946C5BBB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6" name="Slide Number Placeholder 5">
            <a:extLst>
              <a:ext uri="{FF2B5EF4-FFF2-40B4-BE49-F238E27FC236}">
                <a16:creationId xmlns:a16="http://schemas.microsoft.com/office/drawing/2014/main" id="{BE2F1FAD-1486-5011-32A5-368AFE5352DF}"/>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1433556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D988591B-3B4C-7A0D-4FA8-8A23C1D594FD}"/>
              </a:ext>
            </a:extLst>
          </p:cNvPr>
          <p:cNvPicPr>
            <a:picLocks noChangeAspect="1"/>
          </p:cNvPicPr>
          <p:nvPr/>
        </p:nvPicPr>
        <p:blipFill>
          <a:blip r:embed="rId4"/>
          <a:stretch>
            <a:fillRect/>
          </a:stretch>
        </p:blipFill>
        <p:spPr>
          <a:xfrm>
            <a:off x="5434602" y="2402663"/>
            <a:ext cx="2456901" cy="4346825"/>
          </a:xfrm>
          <a:prstGeom prst="rect">
            <a:avLst/>
          </a:prstGeom>
        </p:spPr>
      </p:pic>
      <p:pic>
        <p:nvPicPr>
          <p:cNvPr id="27" name="Picture 2">
            <a:extLst>
              <a:ext uri="{FF2B5EF4-FFF2-40B4-BE49-F238E27FC236}">
                <a16:creationId xmlns:a16="http://schemas.microsoft.com/office/drawing/2014/main" id="{E8A8CC5E-94DE-D7FA-8011-7D779B3007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214" y="240266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設定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通知</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【9】</a:t>
            </a:r>
            <a:r>
              <a:rPr lang="ja-JP" altLang="en-US" dirty="0"/>
              <a:t>アプリ通知</a:t>
            </a:r>
            <a:r>
              <a:rPr lang="en-US" altLang="ja-JP" dirty="0"/>
              <a:t>ON</a:t>
            </a:r>
            <a:r>
              <a:rPr lang="ja-JP" altLang="en-US" dirty="0"/>
              <a:t>の設定</a:t>
            </a:r>
          </a:p>
        </p:txBody>
      </p:sp>
      <p:sp>
        <p:nvSpPr>
          <p:cNvPr id="7" name="四角形: 角を丸くする 6">
            <a:extLst>
              <a:ext uri="{FF2B5EF4-FFF2-40B4-BE49-F238E27FC236}">
                <a16:creationId xmlns:a16="http://schemas.microsoft.com/office/drawing/2014/main" id="{BE729811-AE96-4388-751C-4B46E4F70022}"/>
              </a:ext>
            </a:extLst>
          </p:cNvPr>
          <p:cNvSpPr/>
          <p:nvPr/>
        </p:nvSpPr>
        <p:spPr>
          <a:xfrm>
            <a:off x="5528740" y="547430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6079EC19-BBD9-760E-05DE-0D2CB0A551A3}"/>
              </a:ext>
            </a:extLst>
          </p:cNvPr>
          <p:cNvSpPr/>
          <p:nvPr/>
        </p:nvSpPr>
        <p:spPr>
          <a:xfrm>
            <a:off x="1949313" y="2570450"/>
            <a:ext cx="443824" cy="432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DCABBC4F-C86B-FB2E-091D-B4E88EA538E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アプリの通知機能をオンにしましょう</a:t>
            </a:r>
          </a:p>
        </p:txBody>
      </p:sp>
      <p:pic>
        <p:nvPicPr>
          <p:cNvPr id="5" name="図 4">
            <a:extLst>
              <a:ext uri="{FF2B5EF4-FFF2-40B4-BE49-F238E27FC236}">
                <a16:creationId xmlns:a16="http://schemas.microsoft.com/office/drawing/2014/main" id="{655E5964-A0E7-31D2-BC1D-92BEBF5387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30" t="4865" r="54154" b="86863"/>
          <a:stretch/>
        </p:blipFill>
        <p:spPr bwMode="auto">
          <a:xfrm>
            <a:off x="2004026" y="1542464"/>
            <a:ext cx="395621" cy="395621"/>
          </a:xfrm>
          <a:custGeom>
            <a:avLst/>
            <a:gdLst>
              <a:gd name="connsiteX0" fmla="*/ 159572 w 792000"/>
              <a:gd name="connsiteY0" fmla="*/ 0 h 792000"/>
              <a:gd name="connsiteX1" fmla="*/ 632428 w 792000"/>
              <a:gd name="connsiteY1" fmla="*/ 0 h 792000"/>
              <a:gd name="connsiteX2" fmla="*/ 792000 w 792000"/>
              <a:gd name="connsiteY2" fmla="*/ 159572 h 792000"/>
              <a:gd name="connsiteX3" fmla="*/ 792000 w 792000"/>
              <a:gd name="connsiteY3" fmla="*/ 632428 h 792000"/>
              <a:gd name="connsiteX4" fmla="*/ 632428 w 792000"/>
              <a:gd name="connsiteY4" fmla="*/ 792000 h 792000"/>
              <a:gd name="connsiteX5" fmla="*/ 159572 w 792000"/>
              <a:gd name="connsiteY5" fmla="*/ 792000 h 792000"/>
              <a:gd name="connsiteX6" fmla="*/ 0 w 792000"/>
              <a:gd name="connsiteY6" fmla="*/ 632428 h 792000"/>
              <a:gd name="connsiteX7" fmla="*/ 0 w 792000"/>
              <a:gd name="connsiteY7" fmla="*/ 159572 h 792000"/>
              <a:gd name="connsiteX8" fmla="*/ 159572 w 792000"/>
              <a:gd name="connsiteY8"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00" h="792000">
                <a:moveTo>
                  <a:pt x="159572" y="0"/>
                </a:moveTo>
                <a:lnTo>
                  <a:pt x="632428" y="0"/>
                </a:lnTo>
                <a:cubicBezTo>
                  <a:pt x="720557" y="0"/>
                  <a:pt x="792000" y="71443"/>
                  <a:pt x="792000" y="159572"/>
                </a:cubicBezTo>
                <a:lnTo>
                  <a:pt x="792000" y="632428"/>
                </a:lnTo>
                <a:cubicBezTo>
                  <a:pt x="792000" y="720557"/>
                  <a:pt x="720557" y="792000"/>
                  <a:pt x="632428" y="792000"/>
                </a:cubicBezTo>
                <a:lnTo>
                  <a:pt x="159572" y="792000"/>
                </a:lnTo>
                <a:cubicBezTo>
                  <a:pt x="71443" y="792000"/>
                  <a:pt x="0" y="720557"/>
                  <a:pt x="0" y="632428"/>
                </a:cubicBezTo>
                <a:lnTo>
                  <a:pt x="0" y="159572"/>
                </a:lnTo>
                <a:cubicBezTo>
                  <a:pt x="0" y="71443"/>
                  <a:pt x="71443" y="0"/>
                  <a:pt x="15957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FDF38559-734E-2643-61C0-322AE56C61F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7BF6FE64-396F-6726-376B-38461DE80E66}"/>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1032839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A65C09EA-5039-3F00-C11A-1D05AEAA5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9" y="240277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図 10">
            <a:extLst>
              <a:ext uri="{FF2B5EF4-FFF2-40B4-BE49-F238E27FC236}">
                <a16:creationId xmlns:a16="http://schemas.microsoft.com/office/drawing/2014/main" id="{5624FDF3-15CF-2160-47C0-51823A0070C3}"/>
              </a:ext>
            </a:extLst>
          </p:cNvPr>
          <p:cNvPicPr>
            <a:picLocks noChangeAspect="1"/>
          </p:cNvPicPr>
          <p:nvPr/>
        </p:nvPicPr>
        <p:blipFill>
          <a:blip r:embed="rId5"/>
          <a:stretch>
            <a:fillRect/>
          </a:stretch>
        </p:blipFill>
        <p:spPr>
          <a:xfrm>
            <a:off x="1231516" y="2406592"/>
            <a:ext cx="2450804"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クロン</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通知を許可</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をオンにします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【9】</a:t>
            </a:r>
            <a:r>
              <a:rPr lang="ja-JP" altLang="en-US" dirty="0"/>
              <a:t>アプリ通知</a:t>
            </a:r>
            <a:r>
              <a:rPr lang="en-US" altLang="ja-JP" dirty="0"/>
              <a:t>ON</a:t>
            </a:r>
            <a:r>
              <a:rPr lang="ja-JP" altLang="en-US" dirty="0"/>
              <a:t>の設定</a:t>
            </a:r>
          </a:p>
        </p:txBody>
      </p:sp>
      <p:sp>
        <p:nvSpPr>
          <p:cNvPr id="7" name="四角形: 角を丸くする 6">
            <a:extLst>
              <a:ext uri="{FF2B5EF4-FFF2-40B4-BE49-F238E27FC236}">
                <a16:creationId xmlns:a16="http://schemas.microsoft.com/office/drawing/2014/main" id="{BE729811-AE96-4388-751C-4B46E4F70022}"/>
              </a:ext>
            </a:extLst>
          </p:cNvPr>
          <p:cNvSpPr/>
          <p:nvPr/>
        </p:nvSpPr>
        <p:spPr>
          <a:xfrm>
            <a:off x="1311349" y="286642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F8C62501-B917-94A3-874B-64D5E152CE95}"/>
              </a:ext>
            </a:extLst>
          </p:cNvPr>
          <p:cNvSpPr/>
          <p:nvPr/>
        </p:nvSpPr>
        <p:spPr>
          <a:xfrm>
            <a:off x="7298242" y="3013231"/>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F22043FB-2815-4094-C069-379289CFD2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アプリの通知機能をオンにしましょう</a:t>
            </a:r>
          </a:p>
        </p:txBody>
      </p:sp>
      <p:sp>
        <p:nvSpPr>
          <p:cNvPr id="3" name="タイトル 1">
            <a:extLst>
              <a:ext uri="{FF2B5EF4-FFF2-40B4-BE49-F238E27FC236}">
                <a16:creationId xmlns:a16="http://schemas.microsoft.com/office/drawing/2014/main" id="{92455483-C615-8883-CEBB-A0BDB9E6A47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F7584CD8-D248-3E5D-D19F-2297039B9026}"/>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1765863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272E9CD3-9578-70F8-16F3-7780E8CE1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399" y="240531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BD7F81DF-F98C-C011-CFAC-6C3DDAC70C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1768" y="240531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四角形: 角を丸くする 1">
            <a:extLst>
              <a:ext uri="{FF2B5EF4-FFF2-40B4-BE49-F238E27FC236}">
                <a16:creationId xmlns:a16="http://schemas.microsoft.com/office/drawing/2014/main" id="{2465590E-D17B-AC10-9459-ABC7976F4864}"/>
              </a:ext>
            </a:extLst>
          </p:cNvPr>
          <p:cNvSpPr/>
          <p:nvPr/>
        </p:nvSpPr>
        <p:spPr>
          <a:xfrm>
            <a:off x="1259814" y="6039564"/>
            <a:ext cx="2400739"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C33DC076-23D5-2774-45FE-3661784DCCDF}"/>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10" name="サブタイトル 2">
            <a:extLst>
              <a:ext uri="{FF2B5EF4-FFF2-40B4-BE49-F238E27FC236}">
                <a16:creationId xmlns:a16="http://schemas.microsoft.com/office/drawing/2014/main" id="{69C802A3-702E-96B7-EA12-225E2738E68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マップを立ち上げましょう</a:t>
            </a:r>
          </a:p>
        </p:txBody>
      </p:sp>
      <p:sp>
        <p:nvSpPr>
          <p:cNvPr id="17" name="四角形: 角を丸くする 16">
            <a:extLst>
              <a:ext uri="{FF2B5EF4-FFF2-40B4-BE49-F238E27FC236}">
                <a16:creationId xmlns:a16="http://schemas.microsoft.com/office/drawing/2014/main" id="{757D0EDF-4E59-D566-A0C5-1BD9A9941C0B}"/>
              </a:ext>
            </a:extLst>
          </p:cNvPr>
          <p:cNvSpPr/>
          <p:nvPr/>
        </p:nvSpPr>
        <p:spPr>
          <a:xfrm>
            <a:off x="5462398" y="6039564"/>
            <a:ext cx="2406923"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821863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E591C01-9093-41DD-1F5C-556F3A42B5EF}"/>
              </a:ext>
            </a:extLst>
          </p:cNvPr>
          <p:cNvPicPr>
            <a:picLocks noChangeAspect="1"/>
          </p:cNvPicPr>
          <p:nvPr/>
        </p:nvPicPr>
        <p:blipFill>
          <a:blip r:embed="rId4"/>
          <a:stretch>
            <a:fillRect/>
          </a:stretch>
        </p:blipFill>
        <p:spPr>
          <a:xfrm>
            <a:off x="5399080" y="2395152"/>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424687" y="1512998"/>
            <a:ext cx="510599"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947638" y="1512998"/>
            <a:ext cx="404346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予約時間になったらアプリを起動し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ビデオ診察画面へ</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057899"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ビデオ診察ルームに入室</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【10】</a:t>
            </a:r>
            <a:r>
              <a:rPr lang="ja-JP" altLang="en-US" dirty="0"/>
              <a:t>ビデオ診察</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オンライン診療を受診する方法です</a:t>
            </a:r>
          </a:p>
        </p:txBody>
      </p:sp>
      <p:pic>
        <p:nvPicPr>
          <p:cNvPr id="23" name="Google Shape;827;p23" descr="診察詳細画面で「ビデオ診察画面へ」をタップしている画像">
            <a:extLst>
              <a:ext uri="{FF2B5EF4-FFF2-40B4-BE49-F238E27FC236}">
                <a16:creationId xmlns:a16="http://schemas.microsoft.com/office/drawing/2014/main" id="{35D16517-5175-C78C-1815-132A5D33A11F}"/>
              </a:ext>
            </a:extLst>
          </p:cNvPr>
          <p:cNvPicPr preferRelativeResize="0">
            <a:picLocks noChangeAspect="1"/>
          </p:cNvPicPr>
          <p:nvPr/>
        </p:nvPicPr>
        <p:blipFill rotWithShape="1">
          <a:blip r:embed="rId7">
            <a:alphaModFix/>
          </a:blip>
          <a:srcRect t="5118"/>
          <a:stretch/>
        </p:blipFill>
        <p:spPr>
          <a:xfrm>
            <a:off x="1439130" y="2402787"/>
            <a:ext cx="2114778" cy="4333289"/>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3" name="四角形: 角を丸くする 2">
            <a:extLst>
              <a:ext uri="{FF2B5EF4-FFF2-40B4-BE49-F238E27FC236}">
                <a16:creationId xmlns:a16="http://schemas.microsoft.com/office/drawing/2014/main" id="{8725A3F3-211A-C95D-54C8-AC59C788D4DD}"/>
              </a:ext>
            </a:extLst>
          </p:cNvPr>
          <p:cNvSpPr/>
          <p:nvPr/>
        </p:nvSpPr>
        <p:spPr>
          <a:xfrm>
            <a:off x="1546339" y="4355074"/>
            <a:ext cx="1882661"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タイトル 1">
            <a:extLst>
              <a:ext uri="{FF2B5EF4-FFF2-40B4-BE49-F238E27FC236}">
                <a16:creationId xmlns:a16="http://schemas.microsoft.com/office/drawing/2014/main" id="{5ECB7FD8-E934-E864-7EED-0B45D510B42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1BF5E9DB-1261-70AD-78DB-68057002FE79}"/>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Tree>
    <p:extLst>
      <p:ext uri="{BB962C8B-B14F-4D97-AF65-F5344CB8AC3E}">
        <p14:creationId xmlns:p14="http://schemas.microsoft.com/office/powerpoint/2010/main" val="24621526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ぼやけた写真に写ってる男性の顔&#10;&#10;自動的に生成された説明">
            <a:extLst>
              <a:ext uri="{FF2B5EF4-FFF2-40B4-BE49-F238E27FC236}">
                <a16:creationId xmlns:a16="http://schemas.microsoft.com/office/drawing/2014/main" id="{D7A231B6-E2A7-17E6-E04F-421303538D12}"/>
              </a:ext>
            </a:extLst>
          </p:cNvPr>
          <p:cNvPicPr>
            <a:picLocks noChangeAspect="1"/>
          </p:cNvPicPr>
          <p:nvPr/>
        </p:nvPicPr>
        <p:blipFill>
          <a:blip r:embed="rId4"/>
          <a:stretch>
            <a:fillRect/>
          </a:stretch>
        </p:blipFill>
        <p:spPr>
          <a:xfrm>
            <a:off x="5596078" y="2402787"/>
            <a:ext cx="2178743" cy="4340727"/>
          </a:xfrm>
          <a:prstGeom prst="rect">
            <a:avLst/>
          </a:prstGeom>
        </p:spPr>
      </p:pic>
      <p:pic>
        <p:nvPicPr>
          <p:cNvPr id="7" name="図 6">
            <a:extLst>
              <a:ext uri="{FF2B5EF4-FFF2-40B4-BE49-F238E27FC236}">
                <a16:creationId xmlns:a16="http://schemas.microsoft.com/office/drawing/2014/main" id="{FA563843-A744-6CA7-2A4C-78183FF63E17}"/>
              </a:ext>
            </a:extLst>
          </p:cNvPr>
          <p:cNvPicPr>
            <a:picLocks noChangeAspect="1"/>
          </p:cNvPicPr>
          <p:nvPr/>
        </p:nvPicPr>
        <p:blipFill>
          <a:blip r:embed="rId5"/>
          <a:stretch>
            <a:fillRect/>
          </a:stretch>
        </p:blipFill>
        <p:spPr>
          <a:xfrm>
            <a:off x="1395849" y="2402787"/>
            <a:ext cx="2152075"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78249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医師が入るまでしばらく待ちます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医師が来たら診察開始です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【10】</a:t>
            </a:r>
            <a:r>
              <a:rPr lang="ja-JP" altLang="en-US" dirty="0"/>
              <a:t>ビデオ診察</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オンライン診療を受診する方法です</a:t>
            </a:r>
          </a:p>
        </p:txBody>
      </p:sp>
      <p:sp>
        <p:nvSpPr>
          <p:cNvPr id="29" name="Google Shape;639;p18">
            <a:extLst>
              <a:ext uri="{FF2B5EF4-FFF2-40B4-BE49-F238E27FC236}">
                <a16:creationId xmlns:a16="http://schemas.microsoft.com/office/drawing/2014/main" id="{EEECB3E1-DD3F-B919-30FE-A761C8615C2A}"/>
              </a:ext>
            </a:extLst>
          </p:cNvPr>
          <p:cNvSpPr txBox="1"/>
          <p:nvPr/>
        </p:nvSpPr>
        <p:spPr>
          <a:xfrm>
            <a:off x="7824605" y="2629821"/>
            <a:ext cx="1287496" cy="3613153"/>
          </a:xfrm>
          <a:prstGeom prst="rect">
            <a:avLst/>
          </a:prstGeom>
          <a:noFill/>
          <a:ln>
            <a:noFill/>
          </a:ln>
        </p:spPr>
        <p:txBody>
          <a:bodyPr spcFirstLastPara="1" wrap="square" lIns="0" tIns="12050" rIns="0" bIns="0" anchor="t" anchorCtr="0">
            <a:spAutoFit/>
          </a:bodyPr>
          <a:lstStyle/>
          <a:p>
            <a:pPr marR="4344" lvl="0" rtl="0">
              <a:lnSpc>
                <a:spcPct val="130000"/>
              </a:lnSpc>
              <a:spcBef>
                <a:spcPts val="0"/>
              </a:spcBef>
              <a:spcAft>
                <a:spcPts val="0"/>
              </a:spcAft>
              <a:buClr>
                <a:srgbClr val="000000"/>
              </a:buClr>
              <a:buSzPts val="2400"/>
              <a:buFont typeface="Arial"/>
              <a:buNone/>
              <a:tabLst>
                <a:tab pos="355600" algn="l"/>
              </a:tabLst>
            </a:pPr>
            <a:r>
              <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rPr>
              <a:t>※</a:t>
            </a: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お薬をどのように受け取るか医師と確認しましょう</a:t>
            </a:r>
          </a:p>
          <a:p>
            <a:pPr marR="4344" lvl="0" rtl="0">
              <a:lnSpc>
                <a:spcPct val="130000"/>
              </a:lnSpc>
              <a:spcBef>
                <a:spcPts val="0"/>
              </a:spcBef>
              <a:spcAft>
                <a:spcPts val="0"/>
              </a:spcAft>
              <a:buClr>
                <a:srgbClr val="000000"/>
              </a:buClr>
              <a:buSzPts val="2400"/>
              <a:buFont typeface="Arial"/>
              <a:buNone/>
              <a:tabLst>
                <a:tab pos="355600" algn="l"/>
              </a:tabLst>
            </a:pPr>
            <a:r>
              <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rPr>
              <a:t>A.</a:t>
            </a: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お薬・処方箋がご自宅に届く</a:t>
            </a:r>
          </a:p>
          <a:p>
            <a:pPr marR="4344" lvl="0" rtl="0">
              <a:lnSpc>
                <a:spcPct val="130000"/>
              </a:lnSpc>
              <a:spcBef>
                <a:spcPts val="0"/>
              </a:spcBef>
              <a:spcAft>
                <a:spcPts val="0"/>
              </a:spcAft>
              <a:buClr>
                <a:srgbClr val="000000"/>
              </a:buClr>
              <a:buSzPts val="2400"/>
              <a:buFont typeface="Arial"/>
              <a:buNone/>
              <a:tabLst>
                <a:tab pos="355600" algn="l"/>
              </a:tabLst>
            </a:pPr>
            <a:r>
              <a:rPr lang="en-US" altLang="ja-JP" dirty="0">
                <a:solidFill>
                  <a:srgbClr val="4472C4"/>
                </a:solidFill>
                <a:latin typeface="BIZ UDPゴシック" panose="020B0400000000000000" pitchFamily="50" charset="-128"/>
                <a:ea typeface="BIZ UDPゴシック" panose="020B0400000000000000" pitchFamily="50" charset="-128"/>
                <a:cs typeface="Meiryo"/>
                <a:sym typeface="Meiryo"/>
              </a:rPr>
              <a:t>B.</a:t>
            </a:r>
            <a:r>
              <a:rPr lang="ja-JP" altLang="en-US" dirty="0">
                <a:solidFill>
                  <a:srgbClr val="4472C4"/>
                </a:solidFill>
                <a:latin typeface="BIZ UDPゴシック" panose="020B0400000000000000" pitchFamily="50" charset="-128"/>
                <a:ea typeface="BIZ UDPゴシック" panose="020B0400000000000000" pitchFamily="50" charset="-128"/>
                <a:cs typeface="Meiryo"/>
                <a:sym typeface="Meiryo"/>
              </a:rPr>
              <a:t>処方箋が薬局に届く</a:t>
            </a:r>
          </a:p>
        </p:txBody>
      </p:sp>
      <p:sp>
        <p:nvSpPr>
          <p:cNvPr id="2" name="タイトル 1">
            <a:extLst>
              <a:ext uri="{FF2B5EF4-FFF2-40B4-BE49-F238E27FC236}">
                <a16:creationId xmlns:a16="http://schemas.microsoft.com/office/drawing/2014/main" id="{FE0D6573-CFA7-E5F9-0D7D-333F23C9AAF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4" name="Slide Number Placeholder 5">
            <a:extLst>
              <a:ext uri="{FF2B5EF4-FFF2-40B4-BE49-F238E27FC236}">
                <a16:creationId xmlns:a16="http://schemas.microsoft.com/office/drawing/2014/main" id="{EB5AB1F2-451A-96BF-EF17-E931250D7D01}"/>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r>
              <a:rPr lang="ja-JP" altLang="en-US" sz="1800" dirty="0">
                <a:solidFill>
                  <a:schemeClr val="accent1"/>
                </a:solidFill>
                <a:latin typeface="BIZ UDPゴシック" panose="020B0400000000000000" pitchFamily="50" charset="-128"/>
                <a:ea typeface="BIZ UDPゴシック" panose="020B0400000000000000" pitchFamily="50" charset="-128"/>
              </a:rPr>
              <a:t>４</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Tree>
    <p:extLst>
      <p:ext uri="{BB962C8B-B14F-4D97-AF65-F5344CB8AC3E}">
        <p14:creationId xmlns:p14="http://schemas.microsoft.com/office/powerpoint/2010/main" val="41800714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ぼやけた写真に写ってる男性の顔&#10;&#10;自動的に生成された説明">
            <a:extLst>
              <a:ext uri="{FF2B5EF4-FFF2-40B4-BE49-F238E27FC236}">
                <a16:creationId xmlns:a16="http://schemas.microsoft.com/office/drawing/2014/main" id="{DC388040-AB21-C5AD-50EC-7D60C1FE7B0E}"/>
              </a:ext>
            </a:extLst>
          </p:cNvPr>
          <p:cNvPicPr>
            <a:picLocks noChangeAspect="1"/>
          </p:cNvPicPr>
          <p:nvPr/>
        </p:nvPicPr>
        <p:blipFill>
          <a:blip r:embed="rId4"/>
          <a:stretch>
            <a:fillRect/>
          </a:stretch>
        </p:blipFill>
        <p:spPr>
          <a:xfrm>
            <a:off x="1377489" y="2398814"/>
            <a:ext cx="2178743" cy="434072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終了したら「退室するをダブルタップします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診察完了です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【10】</a:t>
            </a:r>
            <a:r>
              <a:rPr lang="ja-JP" altLang="en-US" dirty="0"/>
              <a:t>ビデオ診察</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オンライン診療を受診する方法です</a:t>
            </a:r>
          </a:p>
        </p:txBody>
      </p:sp>
      <p:pic>
        <p:nvPicPr>
          <p:cNvPr id="27" name="Google Shape;855;g143eb037c4f_6_0" descr="診察が完了し「診察お疲れさまでした」と表示されている画像">
            <a:extLst>
              <a:ext uri="{FF2B5EF4-FFF2-40B4-BE49-F238E27FC236}">
                <a16:creationId xmlns:a16="http://schemas.microsoft.com/office/drawing/2014/main" id="{17F3E7E3-5F60-E701-19F5-5AC574FC0FED}"/>
              </a:ext>
            </a:extLst>
          </p:cNvPr>
          <p:cNvPicPr preferRelativeResize="0">
            <a:picLocks noChangeAspect="1"/>
          </p:cNvPicPr>
          <p:nvPr/>
        </p:nvPicPr>
        <p:blipFill rotWithShape="1">
          <a:blip r:embed="rId7">
            <a:alphaModFix/>
          </a:blip>
          <a:srcRect t="7068"/>
          <a:stretch/>
        </p:blipFill>
        <p:spPr>
          <a:xfrm>
            <a:off x="5588656" y="2402787"/>
            <a:ext cx="2155169" cy="4336754"/>
          </a:xfrm>
          <a:prstGeom prst="rect">
            <a:avLst/>
          </a:prstGeom>
          <a:noFill/>
          <a:ln w="9525" cap="flat" cmpd="sng">
            <a:solidFill>
              <a:schemeClr val="tx1">
                <a:lumMod val="50000"/>
                <a:lumOff val="50000"/>
              </a:schemeClr>
            </a:solidFill>
            <a:prstDash val="solid"/>
            <a:round/>
            <a:headEnd type="none" w="sm" len="sm"/>
            <a:tailEnd type="none" w="sm" len="sm"/>
          </a:ln>
        </p:spPr>
      </p:pic>
      <p:sp>
        <p:nvSpPr>
          <p:cNvPr id="2" name="タイトル 1">
            <a:extLst>
              <a:ext uri="{FF2B5EF4-FFF2-40B4-BE49-F238E27FC236}">
                <a16:creationId xmlns:a16="http://schemas.microsoft.com/office/drawing/2014/main" id="{E7398351-CFE0-04B9-FE43-74D8ECDD5AB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5-A</a:t>
            </a:r>
            <a:endParaRPr kumimoji="0" lang="ja-JP" altLang="en-US" kern="0" dirty="0">
              <a:solidFill>
                <a:sysClr val="windowText" lastClr="000000"/>
              </a:solidFill>
            </a:endParaRPr>
          </a:p>
        </p:txBody>
      </p:sp>
      <p:sp>
        <p:nvSpPr>
          <p:cNvPr id="3" name="Slide Number Placeholder 5">
            <a:extLst>
              <a:ext uri="{FF2B5EF4-FFF2-40B4-BE49-F238E27FC236}">
                <a16:creationId xmlns:a16="http://schemas.microsoft.com/office/drawing/2014/main" id="{5D8268EE-B179-967E-E675-3E87598B954B}"/>
              </a:ext>
            </a:extLst>
          </p:cNvPr>
          <p:cNvSpPr txBox="1">
            <a:spLocks/>
          </p:cNvSpPr>
          <p:nvPr/>
        </p:nvSpPr>
        <p:spPr>
          <a:xfrm>
            <a:off x="8377495" y="6485119"/>
            <a:ext cx="766506"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150</a:t>
            </a:r>
          </a:p>
        </p:txBody>
      </p:sp>
    </p:spTree>
    <p:extLst>
      <p:ext uri="{BB962C8B-B14F-4D97-AF65-F5344CB8AC3E}">
        <p14:creationId xmlns:p14="http://schemas.microsoft.com/office/powerpoint/2010/main" val="100990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6">
            <a:extLst>
              <a:ext uri="{FF2B5EF4-FFF2-40B4-BE49-F238E27FC236}">
                <a16:creationId xmlns:a16="http://schemas.microsoft.com/office/drawing/2014/main" id="{66DB6B18-5F87-1A5B-4F2A-32AC3DA25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452" y="240478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5">
            <a:extLst>
              <a:ext uri="{FF2B5EF4-FFF2-40B4-BE49-F238E27FC236}">
                <a16:creationId xmlns:a16="http://schemas.microsoft.com/office/drawing/2014/main" id="{D76DEC8C-40A6-FB6E-D66C-81959FDBA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541"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5" name="タイトル 1">
            <a:extLst>
              <a:ext uri="{FF2B5EF4-FFF2-40B4-BE49-F238E27FC236}">
                <a16:creationId xmlns:a16="http://schemas.microsoft.com/office/drawing/2014/main" id="{87BB2C3D-CFBA-DE0E-CCF0-BAC88C889988}"/>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6" name="サブタイトル 2">
            <a:extLst>
              <a:ext uri="{FF2B5EF4-FFF2-40B4-BE49-F238E27FC236}">
                <a16:creationId xmlns:a16="http://schemas.microsoft.com/office/drawing/2014/main" id="{C742A6B5-DBD8-45E4-D17D-3C6E44A6209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マップを立ち上げましょう</a:t>
            </a:r>
          </a:p>
        </p:txBody>
      </p:sp>
      <p:sp>
        <p:nvSpPr>
          <p:cNvPr id="16" name="四角形: 角を丸くする 15">
            <a:extLst>
              <a:ext uri="{FF2B5EF4-FFF2-40B4-BE49-F238E27FC236}">
                <a16:creationId xmlns:a16="http://schemas.microsoft.com/office/drawing/2014/main" id="{E2756242-8E5D-2B53-484D-DD774182237C}"/>
              </a:ext>
            </a:extLst>
          </p:cNvPr>
          <p:cNvSpPr/>
          <p:nvPr/>
        </p:nvSpPr>
        <p:spPr>
          <a:xfrm>
            <a:off x="1227541" y="6039564"/>
            <a:ext cx="2428786"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2FE6030F-B1BE-EF57-2C97-DF8D200CBD3D}"/>
              </a:ext>
            </a:extLst>
          </p:cNvPr>
          <p:cNvSpPr/>
          <p:nvPr/>
        </p:nvSpPr>
        <p:spPr>
          <a:xfrm>
            <a:off x="5457452" y="6039564"/>
            <a:ext cx="2428786"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99910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a:extLst>
              <a:ext uri="{FF2B5EF4-FFF2-40B4-BE49-F238E27FC236}">
                <a16:creationId xmlns:a16="http://schemas.microsoft.com/office/drawing/2014/main" id="{35745F0F-F5B1-84B7-D684-9E028DF70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1108" y="23904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5441D1FE-1854-D65E-F805-CF52B2516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251" y="2390476"/>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使ってみる</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19446" cy="395621"/>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「閉じる」をダブルタップします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1323276" y="601776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E5764C25-18E9-BA61-FB28-F9A690A6E3AA}"/>
              </a:ext>
            </a:extLst>
          </p:cNvPr>
          <p:cNvSpPr/>
          <p:nvPr/>
        </p:nvSpPr>
        <p:spPr>
          <a:xfrm>
            <a:off x="5513108" y="583877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FBF3E54C-E33B-3253-97D4-75011BCD2FC7}"/>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6" name="サブタイトル 2">
            <a:extLst>
              <a:ext uri="{FF2B5EF4-FFF2-40B4-BE49-F238E27FC236}">
                <a16:creationId xmlns:a16="http://schemas.microsoft.com/office/drawing/2014/main" id="{7BB0E0C3-20B0-DB9F-6942-566FFCB3050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マップを立ち上げましょう</a:t>
            </a:r>
          </a:p>
        </p:txBody>
      </p:sp>
    </p:spTree>
    <p:extLst>
      <p:ext uri="{BB962C8B-B14F-4D97-AF65-F5344CB8AC3E}">
        <p14:creationId xmlns:p14="http://schemas.microsoft.com/office/powerpoint/2010/main" val="3445103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683F2C80-0097-2225-D4BC-8A48F0AE7BC9}"/>
              </a:ext>
            </a:extLst>
          </p:cNvPr>
          <p:cNvPicPr>
            <a:picLocks noChangeAspect="1"/>
          </p:cNvPicPr>
          <p:nvPr/>
        </p:nvPicPr>
        <p:blipFill>
          <a:blip r:embed="rId4"/>
          <a:stretch>
            <a:fillRect/>
          </a:stretch>
        </p:blipFill>
        <p:spPr>
          <a:xfrm>
            <a:off x="5639250" y="2402610"/>
            <a:ext cx="2017951" cy="4340728"/>
          </a:xfrm>
          <a:prstGeom prst="rect">
            <a:avLst/>
          </a:prstGeom>
        </p:spPr>
      </p:pic>
      <p:pic>
        <p:nvPicPr>
          <p:cNvPr id="18" name="図 17">
            <a:extLst>
              <a:ext uri="{FF2B5EF4-FFF2-40B4-BE49-F238E27FC236}">
                <a16:creationId xmlns:a16="http://schemas.microsoft.com/office/drawing/2014/main" id="{D8C2E10C-81A9-B8F6-9019-40AA231EE02C}"/>
              </a:ext>
            </a:extLst>
          </p:cNvPr>
          <p:cNvPicPr>
            <a:picLocks noChangeAspect="1"/>
          </p:cNvPicPr>
          <p:nvPr/>
        </p:nvPicPr>
        <p:blipFill>
          <a:blip r:embed="rId5"/>
          <a:stretch>
            <a:fillRect/>
          </a:stretch>
        </p:blipFill>
        <p:spPr>
          <a:xfrm>
            <a:off x="1455763" y="2396622"/>
            <a:ext cx="201795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カテゴリ表示を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左にスクロールします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「その他のジャンル」を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4" name="矢印: 右 3">
            <a:extLst>
              <a:ext uri="{FF2B5EF4-FFF2-40B4-BE49-F238E27FC236}">
                <a16:creationId xmlns:a16="http://schemas.microsoft.com/office/drawing/2014/main" id="{2D0FA22B-6E86-5FC9-6E35-FA683B661711}"/>
              </a:ext>
            </a:extLst>
          </p:cNvPr>
          <p:cNvSpPr/>
          <p:nvPr/>
        </p:nvSpPr>
        <p:spPr>
          <a:xfrm rot="10800000">
            <a:off x="1498950" y="4583732"/>
            <a:ext cx="1954891" cy="495962"/>
          </a:xfrm>
          <a:prstGeom prst="right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FB91FB2B-EF39-1EB6-4F8D-1386881813C9}"/>
              </a:ext>
            </a:extLst>
          </p:cNvPr>
          <p:cNvSpPr/>
          <p:nvPr/>
        </p:nvSpPr>
        <p:spPr>
          <a:xfrm>
            <a:off x="6648226" y="4288061"/>
            <a:ext cx="907069" cy="25433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object 23">
            <a:extLst>
              <a:ext uri="{FF2B5EF4-FFF2-40B4-BE49-F238E27FC236}">
                <a16:creationId xmlns:a16="http://schemas.microsoft.com/office/drawing/2014/main" id="{ECDBA548-C27E-C79C-E12F-F8A9F937087F}"/>
              </a:ext>
            </a:extLst>
          </p:cNvPr>
          <p:cNvSpPr txBox="1"/>
          <p:nvPr/>
        </p:nvSpPr>
        <p:spPr>
          <a:xfrm>
            <a:off x="7016013" y="956060"/>
            <a:ext cx="2031170" cy="600131"/>
          </a:xfrm>
          <a:prstGeom prst="rect">
            <a:avLst/>
          </a:prstGeom>
        </p:spPr>
        <p:txBody>
          <a:bodyPr vert="horz" wrap="square" lIns="0" tIns="10317" rIns="0" bIns="0" rtlCol="0">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cs typeface="Meiryo" charset="-128"/>
              </a:rPr>
              <a:t>オンライン診療が</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cs typeface="Meiryo" charset="-128"/>
              </a:rPr>
              <a:t>表示されていない時</a:t>
            </a:r>
          </a:p>
        </p:txBody>
      </p:sp>
      <p:sp>
        <p:nvSpPr>
          <p:cNvPr id="11" name="タイトル 1">
            <a:extLst>
              <a:ext uri="{FF2B5EF4-FFF2-40B4-BE49-F238E27FC236}">
                <a16:creationId xmlns:a16="http://schemas.microsoft.com/office/drawing/2014/main" id="{E1DC5E6B-91D2-0550-A6EA-E9141BF8816F}"/>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12" name="サブタイトル 2">
            <a:extLst>
              <a:ext uri="{FF2B5EF4-FFF2-40B4-BE49-F238E27FC236}">
                <a16:creationId xmlns:a16="http://schemas.microsoft.com/office/drawing/2014/main" id="{105B8DC7-D534-492C-80EB-B94DB4A1974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医療機関を検索しましょう</a:t>
            </a:r>
          </a:p>
        </p:txBody>
      </p:sp>
      <p:sp>
        <p:nvSpPr>
          <p:cNvPr id="16" name="四角形: 角を丸くする 15">
            <a:extLst>
              <a:ext uri="{FF2B5EF4-FFF2-40B4-BE49-F238E27FC236}">
                <a16:creationId xmlns:a16="http://schemas.microsoft.com/office/drawing/2014/main" id="{ECDB7DA3-0794-D124-F96B-222AD9DD7D2C}"/>
              </a:ext>
            </a:extLst>
          </p:cNvPr>
          <p:cNvSpPr/>
          <p:nvPr/>
        </p:nvSpPr>
        <p:spPr>
          <a:xfrm>
            <a:off x="1455763" y="4298869"/>
            <a:ext cx="2017951" cy="24352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80757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69A620A9-0039-86CC-C336-47B25B048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204" y="240390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B8A485-042E-1232-D5A8-E99AA5901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9994" y="2403908"/>
            <a:ext cx="199384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6" name="四角形: 角を丸くする 5">
            <a:extLst>
              <a:ext uri="{FF2B5EF4-FFF2-40B4-BE49-F238E27FC236}">
                <a16:creationId xmlns:a16="http://schemas.microsoft.com/office/drawing/2014/main" id="{FB91FB2B-EF39-1EB6-4F8D-1386881813C9}"/>
              </a:ext>
            </a:extLst>
          </p:cNvPr>
          <p:cNvSpPr/>
          <p:nvPr/>
        </p:nvSpPr>
        <p:spPr>
          <a:xfrm>
            <a:off x="5760487" y="6097917"/>
            <a:ext cx="769786" cy="25433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AA7BB80F-C229-9570-6ADA-2FBE5536735B}"/>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11" name="object 23">
            <a:extLst>
              <a:ext uri="{FF2B5EF4-FFF2-40B4-BE49-F238E27FC236}">
                <a16:creationId xmlns:a16="http://schemas.microsoft.com/office/drawing/2014/main" id="{39360D4C-1EE6-3C5E-88EE-D13BCA07038C}"/>
              </a:ext>
            </a:extLst>
          </p:cNvPr>
          <p:cNvSpPr txBox="1"/>
          <p:nvPr/>
        </p:nvSpPr>
        <p:spPr>
          <a:xfrm>
            <a:off x="7016013" y="956060"/>
            <a:ext cx="2031170" cy="600131"/>
          </a:xfrm>
          <a:prstGeom prst="rect">
            <a:avLst/>
          </a:prstGeom>
        </p:spPr>
        <p:txBody>
          <a:bodyPr vert="horz" wrap="square" lIns="0" tIns="10317" rIns="0" bIns="0" rtlCol="0">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cs typeface="Meiryo" charset="-128"/>
              </a:rPr>
              <a:t>オンライン診療が</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cs typeface="Meiryo" charset="-128"/>
              </a:rPr>
              <a:t>表示されていない時</a:t>
            </a:r>
          </a:p>
        </p:txBody>
      </p:sp>
      <p:sp>
        <p:nvSpPr>
          <p:cNvPr id="17" name="サブタイトル 2">
            <a:extLst>
              <a:ext uri="{FF2B5EF4-FFF2-40B4-BE49-F238E27FC236}">
                <a16:creationId xmlns:a16="http://schemas.microsoft.com/office/drawing/2014/main" id="{B4B6484F-FD6F-ADF2-C6D4-348CD49E7E0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医療機関を検索しましょう</a:t>
            </a:r>
          </a:p>
        </p:txBody>
      </p:sp>
      <p:sp>
        <p:nvSpPr>
          <p:cNvPr id="18" name="テキスト ボックス 17">
            <a:extLst>
              <a:ext uri="{FF2B5EF4-FFF2-40B4-BE49-F238E27FC236}">
                <a16:creationId xmlns:a16="http://schemas.microsoft.com/office/drawing/2014/main" id="{E75B4F63-27F0-D88E-794D-2D0A53BE1DC0}"/>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下から上にスクロールします</a:t>
            </a:r>
          </a:p>
        </p:txBody>
      </p:sp>
      <p:sp>
        <p:nvSpPr>
          <p:cNvPr id="19" name="テキスト ボックス 18">
            <a:extLst>
              <a:ext uri="{FF2B5EF4-FFF2-40B4-BE49-F238E27FC236}">
                <a16:creationId xmlns:a16="http://schemas.microsoft.com/office/drawing/2014/main" id="{D6D8FE79-F6A5-A171-8952-6753B10E3DDA}"/>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「オンライン診療」を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2" name="矢印: 右 21">
            <a:extLst>
              <a:ext uri="{FF2B5EF4-FFF2-40B4-BE49-F238E27FC236}">
                <a16:creationId xmlns:a16="http://schemas.microsoft.com/office/drawing/2014/main" id="{B8E1609F-4000-2748-02E2-2078749865F7}"/>
              </a:ext>
            </a:extLst>
          </p:cNvPr>
          <p:cNvSpPr/>
          <p:nvPr/>
        </p:nvSpPr>
        <p:spPr>
          <a:xfrm rot="16200000">
            <a:off x="1479472" y="4583732"/>
            <a:ext cx="1954891" cy="495962"/>
          </a:xfrm>
          <a:prstGeom prst="rightArrow">
            <a:avLst/>
          </a:prstGeom>
          <a:solidFill>
            <a:srgbClr val="FFFFFF">
              <a:alpha val="69804"/>
            </a:srgbClr>
          </a:solidFill>
          <a:ln w="28575">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77520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25" name="グループ化 24">
            <a:extLst>
              <a:ext uri="{FF2B5EF4-FFF2-40B4-BE49-F238E27FC236}">
                <a16:creationId xmlns:a16="http://schemas.microsoft.com/office/drawing/2014/main" id="{66A94127-519C-AA70-1308-D6D4D0D1A792}"/>
              </a:ext>
            </a:extLst>
          </p:cNvPr>
          <p:cNvGrpSpPr/>
          <p:nvPr/>
        </p:nvGrpSpPr>
        <p:grpSpPr>
          <a:xfrm>
            <a:off x="1818414" y="513687"/>
            <a:ext cx="7190830" cy="1384965"/>
            <a:chOff x="1818414" y="1131204"/>
            <a:chExt cx="7190830" cy="1384965"/>
          </a:xfrm>
        </p:grpSpPr>
        <p:sp>
          <p:nvSpPr>
            <p:cNvPr id="3" name="正方形/長方形 2">
              <a:extLst>
                <a:ext uri="{FF2B5EF4-FFF2-40B4-BE49-F238E27FC236}">
                  <a16:creationId xmlns:a16="http://schemas.microsoft.com/office/drawing/2014/main" id="{E71F3FF3-9B53-647B-1EFD-9CC13128F77F}"/>
                </a:ext>
              </a:extLst>
            </p:cNvPr>
            <p:cNvSpPr/>
            <p:nvPr/>
          </p:nvSpPr>
          <p:spPr>
            <a:xfrm>
              <a:off x="2547255" y="1592859"/>
              <a:ext cx="6461989" cy="923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オンライン診療とは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オンライン診療受診の手順</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1592859"/>
              <a:ext cx="675592" cy="923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1131204"/>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オンライン診療とは</a:t>
              </a:r>
            </a:p>
          </p:txBody>
        </p:sp>
      </p:grpSp>
      <p:grpSp>
        <p:nvGrpSpPr>
          <p:cNvPr id="24" name="グループ化 23">
            <a:extLst>
              <a:ext uri="{FF2B5EF4-FFF2-40B4-BE49-F238E27FC236}">
                <a16:creationId xmlns:a16="http://schemas.microsoft.com/office/drawing/2014/main" id="{45554146-FD6B-1E02-BC30-2B97C37EECD8}"/>
              </a:ext>
            </a:extLst>
          </p:cNvPr>
          <p:cNvGrpSpPr/>
          <p:nvPr/>
        </p:nvGrpSpPr>
        <p:grpSpPr>
          <a:xfrm>
            <a:off x="1818414" y="1979064"/>
            <a:ext cx="7190832" cy="1384965"/>
            <a:chOff x="1818414" y="2547618"/>
            <a:chExt cx="7190832" cy="1384965"/>
          </a:xfrm>
        </p:grpSpPr>
        <p:sp>
          <p:nvSpPr>
            <p:cNvPr id="8" name="正方形/長方形 7">
              <a:extLst>
                <a:ext uri="{FF2B5EF4-FFF2-40B4-BE49-F238E27FC236}">
                  <a16:creationId xmlns:a16="http://schemas.microsoft.com/office/drawing/2014/main" id="{AE84AAFE-B98B-E1F7-1F0D-5A1A3FBA4969}"/>
                </a:ext>
              </a:extLst>
            </p:cNvPr>
            <p:cNvSpPr/>
            <p:nvPr/>
          </p:nvSpPr>
          <p:spPr>
            <a:xfrm>
              <a:off x="2547256" y="3009273"/>
              <a:ext cx="6461990" cy="923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Yahoo!</a:t>
              </a:r>
              <a:r>
                <a:rPr lang="ja-JP" altLang="en-US" dirty="0">
                  <a:ln w="0"/>
                  <a:solidFill>
                    <a:prstClr val="black"/>
                  </a:solidFill>
                  <a:latin typeface="BIZ UDPゴシック" panose="020B0400000000000000" pitchFamily="50" charset="-128"/>
                  <a:ea typeface="BIZ UDPゴシック" panose="020B0400000000000000" pitchFamily="50" charset="-128"/>
                </a:rPr>
                <a:t>マップのインストール</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en-US" altLang="ja-JP" dirty="0">
                  <a:ln w="0"/>
                  <a:solidFill>
                    <a:prstClr val="black"/>
                  </a:solidFill>
                  <a:latin typeface="BIZ UDPゴシック" panose="020B0400000000000000" pitchFamily="50" charset="-128"/>
                  <a:ea typeface="BIZ UDPゴシック" panose="020B0400000000000000" pitchFamily="50" charset="-128"/>
                </a:rPr>
                <a:t>Yahoo!</a:t>
              </a:r>
              <a:r>
                <a:rPr lang="ja-JP" altLang="en-US" dirty="0">
                  <a:ln w="0"/>
                  <a:solidFill>
                    <a:prstClr val="black"/>
                  </a:solidFill>
                  <a:latin typeface="BIZ UDPゴシック" panose="020B0400000000000000" pitchFamily="50" charset="-128"/>
                  <a:ea typeface="BIZ UDPゴシック" panose="020B0400000000000000" pitchFamily="50" charset="-128"/>
                </a:rPr>
                <a:t>マップで医療機関を探す</a:t>
              </a:r>
              <a:r>
                <a:rPr lang="en-US" altLang="ja-JP" dirty="0">
                  <a:ln w="0"/>
                  <a:solidFill>
                    <a:prstClr val="black"/>
                  </a:solidFill>
                  <a:latin typeface="BIZ UDPゴシック" panose="020B0400000000000000" pitchFamily="50" charset="-128"/>
                  <a:ea typeface="BIZ UDPゴシック" panose="020B0400000000000000" pitchFamily="50" charset="-128"/>
                </a:rPr>
                <a:t>…………………………P1</a:t>
              </a:r>
              <a:r>
                <a:rPr lang="ja-JP" altLang="en-US" dirty="0">
                  <a:ln w="0"/>
                  <a:solidFill>
                    <a:prstClr val="black"/>
                  </a:solidFill>
                  <a:latin typeface="BIZ UDPゴシック" panose="020B0400000000000000" pitchFamily="50" charset="-128"/>
                  <a:ea typeface="BIZ UDPゴシック" panose="020B0400000000000000" pitchFamily="50" charset="-128"/>
                </a:rPr>
                <a:t>０</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3009273"/>
              <a:ext cx="675592" cy="9233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2547618"/>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オンライン診療実施医療機関の検索</a:t>
              </a:r>
            </a:p>
          </p:txBody>
        </p:sp>
      </p:grpSp>
      <p:grpSp>
        <p:nvGrpSpPr>
          <p:cNvPr id="23" name="グループ化 22">
            <a:extLst>
              <a:ext uri="{FF2B5EF4-FFF2-40B4-BE49-F238E27FC236}">
                <a16:creationId xmlns:a16="http://schemas.microsoft.com/office/drawing/2014/main" id="{88899BAB-3381-1D8F-0986-A16E15A4E098}"/>
              </a:ext>
            </a:extLst>
          </p:cNvPr>
          <p:cNvGrpSpPr/>
          <p:nvPr/>
        </p:nvGrpSpPr>
        <p:grpSpPr>
          <a:xfrm>
            <a:off x="1818414" y="3444441"/>
            <a:ext cx="7190832" cy="980834"/>
            <a:chOff x="1818414" y="3976732"/>
            <a:chExt cx="7190832" cy="980834"/>
          </a:xfrm>
        </p:grpSpPr>
        <p:sp>
          <p:nvSpPr>
            <p:cNvPr id="12" name="正方形/長方形 11">
              <a:extLst>
                <a:ext uri="{FF2B5EF4-FFF2-40B4-BE49-F238E27FC236}">
                  <a16:creationId xmlns:a16="http://schemas.microsoft.com/office/drawing/2014/main" id="{D858A9A1-0EE0-922A-1E80-DE78544AC0DA}"/>
                </a:ext>
              </a:extLst>
            </p:cNvPr>
            <p:cNvSpPr/>
            <p:nvPr/>
          </p:nvSpPr>
          <p:spPr>
            <a:xfrm>
              <a:off x="2547256" y="4427629"/>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オンライン診療・服薬指導アプリ</a:t>
              </a:r>
              <a:r>
                <a:rPr lang="en-US" altLang="ja-JP" dirty="0">
                  <a:ln w="0"/>
                  <a:solidFill>
                    <a:prstClr val="black"/>
                  </a:solidFill>
                  <a:latin typeface="BIZ UDPゴシック" panose="020B0400000000000000" pitchFamily="50" charset="-128"/>
                  <a:ea typeface="BIZ UDPゴシック" panose="020B0400000000000000" pitchFamily="50" charset="-128"/>
                </a:rPr>
                <a:t>CLINICS………………P</a:t>
              </a:r>
              <a:r>
                <a:rPr lang="ja-JP" altLang="en-US" dirty="0">
                  <a:ln w="0"/>
                  <a:solidFill>
                    <a:prstClr val="black"/>
                  </a:solidFill>
                  <a:latin typeface="BIZ UDPゴシック" panose="020B0400000000000000" pitchFamily="50" charset="-128"/>
                  <a:ea typeface="BIZ UDPゴシック" panose="020B0400000000000000" pitchFamily="50" charset="-128"/>
                </a:rPr>
                <a:t>２２</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4427629"/>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976732"/>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オンライン診療・服薬指導アプリ</a:t>
              </a: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CLINICS </a:t>
              </a:r>
            </a:p>
          </p:txBody>
        </p:sp>
      </p:grpSp>
      <p:pic>
        <p:nvPicPr>
          <p:cNvPr id="17" name="図 16" descr="アイコン&#10;&#10;自動的に生成された説明">
            <a:extLst>
              <a:ext uri="{FF2B5EF4-FFF2-40B4-BE49-F238E27FC236}">
                <a16:creationId xmlns:a16="http://schemas.microsoft.com/office/drawing/2014/main" id="{C517B2CF-7BC7-914A-57DB-8AE461F79EE0}"/>
              </a:ext>
            </a:extLst>
          </p:cNvPr>
          <p:cNvPicPr>
            <a:picLocks noChangeAspect="1"/>
          </p:cNvPicPr>
          <p:nvPr/>
        </p:nvPicPr>
        <p:blipFill>
          <a:blip r:embed="rId3"/>
          <a:stretch>
            <a:fillRect/>
          </a:stretch>
        </p:blipFill>
        <p:spPr>
          <a:xfrm>
            <a:off x="148725" y="4807508"/>
            <a:ext cx="1378854" cy="1637389"/>
          </a:xfrm>
          <a:prstGeom prst="rect">
            <a:avLst/>
          </a:prstGeom>
        </p:spPr>
      </p:pic>
      <p:grpSp>
        <p:nvGrpSpPr>
          <p:cNvPr id="22" name="グループ化 21">
            <a:extLst>
              <a:ext uri="{FF2B5EF4-FFF2-40B4-BE49-F238E27FC236}">
                <a16:creationId xmlns:a16="http://schemas.microsoft.com/office/drawing/2014/main" id="{A3CB2FDF-8B24-0867-206E-2EC11CCBD3A7}"/>
              </a:ext>
            </a:extLst>
          </p:cNvPr>
          <p:cNvGrpSpPr/>
          <p:nvPr/>
        </p:nvGrpSpPr>
        <p:grpSpPr>
          <a:xfrm>
            <a:off x="1818414" y="4505687"/>
            <a:ext cx="7190832" cy="980834"/>
            <a:chOff x="1818414" y="4889284"/>
            <a:chExt cx="7190832" cy="980834"/>
          </a:xfrm>
        </p:grpSpPr>
        <p:sp>
          <p:nvSpPr>
            <p:cNvPr id="19" name="正方形/長方形 18">
              <a:extLst>
                <a:ext uri="{FF2B5EF4-FFF2-40B4-BE49-F238E27FC236}">
                  <a16:creationId xmlns:a16="http://schemas.microsoft.com/office/drawing/2014/main" id="{A7690360-5459-8A71-A55A-ECA0B9140321}"/>
                </a:ext>
              </a:extLst>
            </p:cNvPr>
            <p:cNvSpPr/>
            <p:nvPr/>
          </p:nvSpPr>
          <p:spPr>
            <a:xfrm>
              <a:off x="2547256" y="5340181"/>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オンライン診療アプリ</a:t>
              </a:r>
              <a:r>
                <a:rPr lang="en-US" altLang="ja-JP" dirty="0" err="1">
                  <a:ln w="0"/>
                  <a:solidFill>
                    <a:prstClr val="black"/>
                  </a:solidFill>
                  <a:latin typeface="BIZ UDPゴシック" panose="020B0400000000000000" pitchFamily="50" charset="-128"/>
                  <a:ea typeface="BIZ UDPゴシック" panose="020B0400000000000000" pitchFamily="50" charset="-128"/>
                </a:rPr>
                <a:t>YaDoc</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６</a:t>
              </a:r>
              <a:r>
                <a:rPr lang="en-US" altLang="ja-JP" dirty="0">
                  <a:ln w="0"/>
                  <a:solidFill>
                    <a:prstClr val="black"/>
                  </a:solidFill>
                  <a:latin typeface="BIZ UDPゴシック" panose="020B0400000000000000" pitchFamily="50" charset="-128"/>
                  <a:ea typeface="BIZ UDPゴシック" panose="020B0400000000000000" pitchFamily="50" charset="-128"/>
                </a:rPr>
                <a:t>6</a:t>
              </a:r>
            </a:p>
          </p:txBody>
        </p:sp>
        <p:sp>
          <p:nvSpPr>
            <p:cNvPr id="20" name="正方形/長方形 19">
              <a:extLst>
                <a:ext uri="{FF2B5EF4-FFF2-40B4-BE49-F238E27FC236}">
                  <a16:creationId xmlns:a16="http://schemas.microsoft.com/office/drawing/2014/main" id="{01A02475-C7CE-B4D6-77D0-41F45F39EEF4}"/>
                </a:ext>
              </a:extLst>
            </p:cNvPr>
            <p:cNvSpPr/>
            <p:nvPr/>
          </p:nvSpPr>
          <p:spPr>
            <a:xfrm>
              <a:off x="1871664" y="5340181"/>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4-A</a:t>
              </a:r>
            </a:p>
          </p:txBody>
        </p:sp>
        <p:sp>
          <p:nvSpPr>
            <p:cNvPr id="21" name="テキスト ボックス 20">
              <a:extLst>
                <a:ext uri="{FF2B5EF4-FFF2-40B4-BE49-F238E27FC236}">
                  <a16:creationId xmlns:a16="http://schemas.microsoft.com/office/drawing/2014/main" id="{47ED9E9A-19A1-81FF-4D69-D28E415A27A0}"/>
                </a:ext>
              </a:extLst>
            </p:cNvPr>
            <p:cNvSpPr txBox="1"/>
            <p:nvPr/>
          </p:nvSpPr>
          <p:spPr>
            <a:xfrm>
              <a:off x="1818414" y="4889284"/>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4.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オンライン診療アプリ</a:t>
              </a:r>
              <a:r>
                <a:rPr lang="en-US" altLang="ja-JP" sz="2400" b="1" dirty="0" err="1">
                  <a:solidFill>
                    <a:schemeClr val="accent1"/>
                  </a:solidFill>
                  <a:latin typeface="BIZ UDPゴシック" panose="020B0400000000000000" pitchFamily="50" charset="-128"/>
                  <a:ea typeface="BIZ UDPゴシック" panose="020B0400000000000000" pitchFamily="50" charset="-128"/>
                  <a:cs typeface="Meiryo" charset="-128"/>
                </a:rPr>
                <a:t>YaDoc</a:t>
              </a: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 </a:t>
              </a:r>
            </a:p>
          </p:txBody>
        </p:sp>
      </p:grpSp>
      <p:grpSp>
        <p:nvGrpSpPr>
          <p:cNvPr id="26" name="グループ化 25">
            <a:extLst>
              <a:ext uri="{FF2B5EF4-FFF2-40B4-BE49-F238E27FC236}">
                <a16:creationId xmlns:a16="http://schemas.microsoft.com/office/drawing/2014/main" id="{04A79FD1-9E15-C735-8C4B-78C72502D2AA}"/>
              </a:ext>
            </a:extLst>
          </p:cNvPr>
          <p:cNvGrpSpPr/>
          <p:nvPr/>
        </p:nvGrpSpPr>
        <p:grpSpPr>
          <a:xfrm>
            <a:off x="1818414" y="5566934"/>
            <a:ext cx="7190832" cy="980834"/>
            <a:chOff x="1818414" y="4889284"/>
            <a:chExt cx="7190832" cy="980834"/>
          </a:xfrm>
        </p:grpSpPr>
        <p:sp>
          <p:nvSpPr>
            <p:cNvPr id="27" name="正方形/長方形 26">
              <a:extLst>
                <a:ext uri="{FF2B5EF4-FFF2-40B4-BE49-F238E27FC236}">
                  <a16:creationId xmlns:a16="http://schemas.microsoft.com/office/drawing/2014/main" id="{AA64EFD1-B171-5955-82F4-7532ADCC7A3F}"/>
                </a:ext>
              </a:extLst>
            </p:cNvPr>
            <p:cNvSpPr/>
            <p:nvPr/>
          </p:nvSpPr>
          <p:spPr>
            <a:xfrm>
              <a:off x="2547256" y="5340181"/>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オンライン診療アプリ</a:t>
              </a:r>
              <a:r>
                <a:rPr lang="en-US" altLang="ja-JP" dirty="0" err="1">
                  <a:ln w="0"/>
                  <a:solidFill>
                    <a:prstClr val="black"/>
                  </a:solidFill>
                  <a:latin typeface="BIZ UDPゴシック" panose="020B0400000000000000" pitchFamily="50" charset="-128"/>
                  <a:ea typeface="BIZ UDPゴシック" panose="020B0400000000000000" pitchFamily="50" charset="-128"/>
                </a:rPr>
                <a:t>curon</a:t>
              </a:r>
              <a:r>
                <a:rPr lang="en-US" altLang="ja-JP" dirty="0">
                  <a:ln w="0"/>
                  <a:solidFill>
                    <a:prstClr val="black"/>
                  </a:solidFill>
                  <a:latin typeface="BIZ UDPゴシック" panose="020B0400000000000000" pitchFamily="50" charset="-128"/>
                  <a:ea typeface="BIZ UDPゴシック" panose="020B0400000000000000" pitchFamily="50" charset="-128"/>
                </a:rPr>
                <a:t>………………………………P1</a:t>
              </a:r>
              <a:r>
                <a:rPr lang="ja-JP" altLang="en-US" dirty="0">
                  <a:ln w="0"/>
                  <a:solidFill>
                    <a:prstClr val="black"/>
                  </a:solidFill>
                  <a:latin typeface="BIZ UDPゴシック" panose="020B0400000000000000" pitchFamily="50" charset="-128"/>
                  <a:ea typeface="BIZ UDPゴシック" panose="020B0400000000000000" pitchFamily="50" charset="-128"/>
                </a:rPr>
                <a:t>０</a:t>
              </a:r>
              <a:r>
                <a:rPr lang="en-US" altLang="ja-JP" dirty="0">
                  <a:ln w="0"/>
                  <a:solidFill>
                    <a:prstClr val="black"/>
                  </a:solidFill>
                  <a:latin typeface="BIZ UDPゴシック" panose="020B0400000000000000" pitchFamily="50" charset="-128"/>
                  <a:ea typeface="BIZ UDPゴシック" panose="020B0400000000000000" pitchFamily="50" charset="-128"/>
                </a:rPr>
                <a:t>3</a:t>
              </a:r>
            </a:p>
          </p:txBody>
        </p:sp>
        <p:sp>
          <p:nvSpPr>
            <p:cNvPr id="28" name="正方形/長方形 27">
              <a:extLst>
                <a:ext uri="{FF2B5EF4-FFF2-40B4-BE49-F238E27FC236}">
                  <a16:creationId xmlns:a16="http://schemas.microsoft.com/office/drawing/2014/main" id="{835E5C4C-BAF5-5F73-E3D0-191C9FA5ADAD}"/>
                </a:ext>
              </a:extLst>
            </p:cNvPr>
            <p:cNvSpPr/>
            <p:nvPr/>
          </p:nvSpPr>
          <p:spPr>
            <a:xfrm>
              <a:off x="1871664" y="5340181"/>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5-A</a:t>
              </a:r>
            </a:p>
          </p:txBody>
        </p:sp>
        <p:sp>
          <p:nvSpPr>
            <p:cNvPr id="29" name="テキスト ボックス 28">
              <a:extLst>
                <a:ext uri="{FF2B5EF4-FFF2-40B4-BE49-F238E27FC236}">
                  <a16:creationId xmlns:a16="http://schemas.microsoft.com/office/drawing/2014/main" id="{D12F6697-2E07-D5CB-66D2-468DD09AEF56}"/>
                </a:ext>
              </a:extLst>
            </p:cNvPr>
            <p:cNvSpPr txBox="1"/>
            <p:nvPr/>
          </p:nvSpPr>
          <p:spPr>
            <a:xfrm>
              <a:off x="1818414" y="4889284"/>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5.	</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オンライン診療アプリ</a:t>
              </a:r>
              <a:r>
                <a:rPr lang="en-US" altLang="ja-JP" sz="2400" b="1" dirty="0" err="1">
                  <a:solidFill>
                    <a:schemeClr val="accent1"/>
                  </a:solidFill>
                  <a:latin typeface="BIZ UDPゴシック" panose="020B0400000000000000" pitchFamily="50" charset="-128"/>
                  <a:ea typeface="BIZ UDPゴシック" panose="020B0400000000000000" pitchFamily="50" charset="-128"/>
                  <a:cs typeface="Meiryo" charset="-128"/>
                </a:rPr>
                <a:t>curon</a:t>
              </a:r>
              <a:endPar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grpSp>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33BC9126-9597-88DD-C9B0-3EC5955708E3}"/>
              </a:ext>
            </a:extLst>
          </p:cNvPr>
          <p:cNvPicPr>
            <a:picLocks noChangeAspect="1"/>
          </p:cNvPicPr>
          <p:nvPr/>
        </p:nvPicPr>
        <p:blipFill>
          <a:blip r:embed="rId4"/>
          <a:stretch>
            <a:fillRect/>
          </a:stretch>
        </p:blipFill>
        <p:spPr>
          <a:xfrm>
            <a:off x="5637857" y="2393150"/>
            <a:ext cx="2017951" cy="4346825"/>
          </a:xfrm>
          <a:prstGeom prst="rect">
            <a:avLst/>
          </a:prstGeom>
        </p:spPr>
      </p:pic>
      <p:pic>
        <p:nvPicPr>
          <p:cNvPr id="12" name="図 11">
            <a:extLst>
              <a:ext uri="{FF2B5EF4-FFF2-40B4-BE49-F238E27FC236}">
                <a16:creationId xmlns:a16="http://schemas.microsoft.com/office/drawing/2014/main" id="{9D5C0A30-80E8-8EF3-C73E-B31E8BD616CB}"/>
              </a:ext>
            </a:extLst>
          </p:cNvPr>
          <p:cNvPicPr>
            <a:picLocks noChangeAspect="1"/>
          </p:cNvPicPr>
          <p:nvPr/>
        </p:nvPicPr>
        <p:blipFill>
          <a:blip r:embed="rId5"/>
          <a:stretch>
            <a:fillRect/>
          </a:stretch>
        </p:blipFill>
        <p:spPr>
          <a:xfrm>
            <a:off x="1454810" y="2393150"/>
            <a:ext cx="201795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1" name="テキスト ボックス 10">
            <a:extLst>
              <a:ext uri="{FF2B5EF4-FFF2-40B4-BE49-F238E27FC236}">
                <a16:creationId xmlns:a16="http://schemas.microsoft.com/office/drawing/2014/main" id="{D7263D3F-141C-8125-B612-458AF1439AE6}"/>
              </a:ext>
            </a:extLst>
          </p:cNvPr>
          <p:cNvSpPr txBox="1"/>
          <p:nvPr/>
        </p:nvSpPr>
        <p:spPr>
          <a:xfrm>
            <a:off x="7622484" y="4208309"/>
            <a:ext cx="1594344" cy="1836015"/>
          </a:xfrm>
          <a:prstGeom prst="rect">
            <a:avLst/>
          </a:prstGeom>
          <a:noFill/>
        </p:spPr>
        <p:txBody>
          <a:bodyPr wrap="square" rtlCol="0">
            <a:spAutoFit/>
          </a:bodyPr>
          <a:lstStyle/>
          <a:p>
            <a:pPr marR="4344">
              <a:lnSpc>
                <a:spcPct val="130000"/>
              </a:lnSpc>
            </a:pPr>
            <a:r>
              <a:rPr lang="en-US" altLang="ja-JP" sz="1800"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sz="1800" dirty="0">
                <a:solidFill>
                  <a:schemeClr val="accent1"/>
                </a:solidFill>
                <a:latin typeface="BIZ UDPゴシック" panose="020B0400000000000000" pitchFamily="50" charset="-128"/>
                <a:ea typeface="BIZ UDPゴシック" panose="020B0400000000000000" pitchFamily="50" charset="-128"/>
                <a:cs typeface="Meiryo" charset="-128"/>
              </a:rPr>
              <a:t>指先をスライドさせると地図を動かすことができます</a:t>
            </a:r>
          </a:p>
        </p:txBody>
      </p:sp>
      <p:sp>
        <p:nvSpPr>
          <p:cNvPr id="6" name="タイトル 1">
            <a:extLst>
              <a:ext uri="{FF2B5EF4-FFF2-40B4-BE49-F238E27FC236}">
                <a16:creationId xmlns:a16="http://schemas.microsoft.com/office/drawing/2014/main" id="{FEF80E9E-C88E-2431-027B-F8ED063F474D}"/>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
        <p:nvSpPr>
          <p:cNvPr id="7" name="object 23">
            <a:extLst>
              <a:ext uri="{FF2B5EF4-FFF2-40B4-BE49-F238E27FC236}">
                <a16:creationId xmlns:a16="http://schemas.microsoft.com/office/drawing/2014/main" id="{CBAC2F8E-FB00-D4CF-9C83-B54185FF639B}"/>
              </a:ext>
            </a:extLst>
          </p:cNvPr>
          <p:cNvSpPr txBox="1"/>
          <p:nvPr/>
        </p:nvSpPr>
        <p:spPr>
          <a:xfrm>
            <a:off x="7016013" y="956060"/>
            <a:ext cx="2031170" cy="600131"/>
          </a:xfrm>
          <a:prstGeom prst="rect">
            <a:avLst/>
          </a:prstGeom>
        </p:spPr>
        <p:txBody>
          <a:bodyPr vert="horz" wrap="square" lIns="0" tIns="10317" rIns="0" bIns="0" rtlCol="0">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cs typeface="Meiryo" charset="-128"/>
              </a:rPr>
              <a:t>オンライン診療が</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cs typeface="Meiryo" charset="-128"/>
              </a:rPr>
              <a:t>表示されていない時</a:t>
            </a:r>
          </a:p>
        </p:txBody>
      </p:sp>
      <p:sp>
        <p:nvSpPr>
          <p:cNvPr id="17" name="サブタイトル 2">
            <a:extLst>
              <a:ext uri="{FF2B5EF4-FFF2-40B4-BE49-F238E27FC236}">
                <a16:creationId xmlns:a16="http://schemas.microsoft.com/office/drawing/2014/main" id="{0273A2E7-78D5-6E10-C5A8-C523CBE3508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医療機関を検索しましょう</a:t>
            </a:r>
          </a:p>
        </p:txBody>
      </p:sp>
      <p:sp>
        <p:nvSpPr>
          <p:cNvPr id="18" name="テキスト ボックス 17">
            <a:extLst>
              <a:ext uri="{FF2B5EF4-FFF2-40B4-BE49-F238E27FC236}">
                <a16:creationId xmlns:a16="http://schemas.microsoft.com/office/drawing/2014/main" id="{BBBA2ADC-1A2E-DD68-5E44-9B37A6024661}"/>
              </a:ext>
            </a:extLst>
          </p:cNvPr>
          <p:cNvSpPr txBox="1"/>
          <p:nvPr/>
        </p:nvSpPr>
        <p:spPr>
          <a:xfrm>
            <a:off x="1412435" y="1512998"/>
            <a:ext cx="32985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マップ上の受診したい</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医療機関をダブルタップします</a:t>
            </a:r>
          </a:p>
        </p:txBody>
      </p:sp>
      <p:sp>
        <p:nvSpPr>
          <p:cNvPr id="19" name="テキスト ボックス 18">
            <a:extLst>
              <a:ext uri="{FF2B5EF4-FFF2-40B4-BE49-F238E27FC236}">
                <a16:creationId xmlns:a16="http://schemas.microsoft.com/office/drawing/2014/main" id="{0C4F9A07-C47F-72BE-A5F6-8053EEC48BC2}"/>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赤枠内をダブルタップします</a:t>
            </a:r>
          </a:p>
        </p:txBody>
      </p:sp>
      <p:sp>
        <p:nvSpPr>
          <p:cNvPr id="22" name="四角形: 角を丸くする 21">
            <a:extLst>
              <a:ext uri="{FF2B5EF4-FFF2-40B4-BE49-F238E27FC236}">
                <a16:creationId xmlns:a16="http://schemas.microsoft.com/office/drawing/2014/main" id="{7BF32525-6181-5D67-1CD7-2CE5E90FA088}"/>
              </a:ext>
            </a:extLst>
          </p:cNvPr>
          <p:cNvSpPr/>
          <p:nvPr/>
        </p:nvSpPr>
        <p:spPr>
          <a:xfrm>
            <a:off x="1488192" y="2857017"/>
            <a:ext cx="1984569" cy="10451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EE0C2B79-FE33-58E2-1547-AF6C8357D351}"/>
              </a:ext>
            </a:extLst>
          </p:cNvPr>
          <p:cNvSpPr/>
          <p:nvPr/>
        </p:nvSpPr>
        <p:spPr>
          <a:xfrm>
            <a:off x="5746172" y="5497492"/>
            <a:ext cx="1751908" cy="88541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64950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51D74649-D0D0-3102-4536-D3DFE3ADFF29}"/>
              </a:ext>
            </a:extLst>
          </p:cNvPr>
          <p:cNvPicPr>
            <a:picLocks noChangeAspect="1"/>
          </p:cNvPicPr>
          <p:nvPr/>
        </p:nvPicPr>
        <p:blipFill>
          <a:blip r:embed="rId4"/>
          <a:stretch>
            <a:fillRect/>
          </a:stretch>
        </p:blipFill>
        <p:spPr>
          <a:xfrm>
            <a:off x="3399583" y="1647130"/>
            <a:ext cx="2365453" cy="5090601"/>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医療機関の個別の詳細画面の見方です</a:t>
            </a:r>
          </a:p>
        </p:txBody>
      </p:sp>
      <p:sp>
        <p:nvSpPr>
          <p:cNvPr id="14" name="テキスト ボックス 13">
            <a:extLst>
              <a:ext uri="{FF2B5EF4-FFF2-40B4-BE49-F238E27FC236}">
                <a16:creationId xmlns:a16="http://schemas.microsoft.com/office/drawing/2014/main" id="{DFA45860-F023-30AF-2AE8-5C140AB3B3B3}"/>
              </a:ext>
            </a:extLst>
          </p:cNvPr>
          <p:cNvSpPr txBox="1"/>
          <p:nvPr/>
        </p:nvSpPr>
        <p:spPr>
          <a:xfrm>
            <a:off x="551026" y="2430052"/>
            <a:ext cx="288916"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181425" y="2554065"/>
            <a:ext cx="1397263" cy="463895"/>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住所</a:t>
            </a:r>
          </a:p>
        </p:txBody>
      </p:sp>
      <p:sp>
        <p:nvSpPr>
          <p:cNvPr id="6" name="テキスト ボックス 5">
            <a:extLst>
              <a:ext uri="{FF2B5EF4-FFF2-40B4-BE49-F238E27FC236}">
                <a16:creationId xmlns:a16="http://schemas.microsoft.com/office/drawing/2014/main" id="{97C20C6F-28A7-54D9-B638-AFCBDE9AB6EA}"/>
              </a:ext>
            </a:extLst>
          </p:cNvPr>
          <p:cNvSpPr txBox="1"/>
          <p:nvPr/>
        </p:nvSpPr>
        <p:spPr>
          <a:xfrm>
            <a:off x="555372" y="3423533"/>
            <a:ext cx="288916"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704E7B0-B109-8531-3468-133C73AB1D2A}"/>
              </a:ext>
            </a:extLst>
          </p:cNvPr>
          <p:cNvSpPr txBox="1"/>
          <p:nvPr/>
        </p:nvSpPr>
        <p:spPr>
          <a:xfrm>
            <a:off x="1185771" y="3547547"/>
            <a:ext cx="2287941" cy="463895"/>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診療時間</a:t>
            </a:r>
          </a:p>
        </p:txBody>
      </p:sp>
      <p:sp>
        <p:nvSpPr>
          <p:cNvPr id="8" name="テキスト ボックス 7">
            <a:extLst>
              <a:ext uri="{FF2B5EF4-FFF2-40B4-BE49-F238E27FC236}">
                <a16:creationId xmlns:a16="http://schemas.microsoft.com/office/drawing/2014/main" id="{C0FF5165-DFA0-07BB-962E-2092DD69A8E0}"/>
              </a:ext>
            </a:extLst>
          </p:cNvPr>
          <p:cNvSpPr txBox="1"/>
          <p:nvPr/>
        </p:nvSpPr>
        <p:spPr>
          <a:xfrm>
            <a:off x="555370" y="4596099"/>
            <a:ext cx="288916"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6" name="テキスト ボックス 15">
            <a:extLst>
              <a:ext uri="{FF2B5EF4-FFF2-40B4-BE49-F238E27FC236}">
                <a16:creationId xmlns:a16="http://schemas.microsoft.com/office/drawing/2014/main" id="{57E79BF3-C8EE-33CD-A69F-14523E184069}"/>
              </a:ext>
            </a:extLst>
          </p:cNvPr>
          <p:cNvSpPr txBox="1"/>
          <p:nvPr/>
        </p:nvSpPr>
        <p:spPr>
          <a:xfrm>
            <a:off x="1185769" y="4720113"/>
            <a:ext cx="2287941" cy="463895"/>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a:t>
            </a:r>
          </a:p>
        </p:txBody>
      </p:sp>
      <p:sp>
        <p:nvSpPr>
          <p:cNvPr id="17" name="テキスト ボックス 16">
            <a:extLst>
              <a:ext uri="{FF2B5EF4-FFF2-40B4-BE49-F238E27FC236}">
                <a16:creationId xmlns:a16="http://schemas.microsoft.com/office/drawing/2014/main" id="{2AB921B2-1A83-B1FB-2F41-5CD83226F0CD}"/>
              </a:ext>
            </a:extLst>
          </p:cNvPr>
          <p:cNvSpPr txBox="1"/>
          <p:nvPr/>
        </p:nvSpPr>
        <p:spPr>
          <a:xfrm>
            <a:off x="6757522" y="3009603"/>
            <a:ext cx="288916"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F1DEB2AF-B8CD-CABF-3B34-0FCC9D18F9AD}"/>
              </a:ext>
            </a:extLst>
          </p:cNvPr>
          <p:cNvSpPr txBox="1"/>
          <p:nvPr/>
        </p:nvSpPr>
        <p:spPr>
          <a:xfrm>
            <a:off x="7387922" y="3133617"/>
            <a:ext cx="1685969"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利用可能な</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決済方法</a:t>
            </a:r>
          </a:p>
        </p:txBody>
      </p:sp>
      <p:sp>
        <p:nvSpPr>
          <p:cNvPr id="19" name="テキスト ボックス 18">
            <a:extLst>
              <a:ext uri="{FF2B5EF4-FFF2-40B4-BE49-F238E27FC236}">
                <a16:creationId xmlns:a16="http://schemas.microsoft.com/office/drawing/2014/main" id="{9A5AC888-5B8A-3CC6-46C4-7F586B8B6B56}"/>
              </a:ext>
            </a:extLst>
          </p:cNvPr>
          <p:cNvSpPr txBox="1"/>
          <p:nvPr/>
        </p:nvSpPr>
        <p:spPr>
          <a:xfrm>
            <a:off x="6757521" y="4352815"/>
            <a:ext cx="288916"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テキスト ボックス 19">
            <a:extLst>
              <a:ext uri="{FF2B5EF4-FFF2-40B4-BE49-F238E27FC236}">
                <a16:creationId xmlns:a16="http://schemas.microsoft.com/office/drawing/2014/main" id="{8D0067F9-B055-9684-5C69-E8AD8AF8B7CC}"/>
              </a:ext>
            </a:extLst>
          </p:cNvPr>
          <p:cNvSpPr txBox="1"/>
          <p:nvPr/>
        </p:nvSpPr>
        <p:spPr>
          <a:xfrm>
            <a:off x="7387922" y="4476828"/>
            <a:ext cx="1685969" cy="1115818"/>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駐車場の有無</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対応有無</a:t>
            </a:r>
          </a:p>
        </p:txBody>
      </p:sp>
      <p:cxnSp>
        <p:nvCxnSpPr>
          <p:cNvPr id="23" name="直線矢印コネクタ 22">
            <a:extLst>
              <a:ext uri="{FF2B5EF4-FFF2-40B4-BE49-F238E27FC236}">
                <a16:creationId xmlns:a16="http://schemas.microsoft.com/office/drawing/2014/main" id="{59F2ED26-2CC3-0E99-CEF9-F3B5ADF686A2}"/>
              </a:ext>
            </a:extLst>
          </p:cNvPr>
          <p:cNvCxnSpPr>
            <a:cxnSpLocks/>
            <a:stCxn id="30" idx="1"/>
          </p:cNvCxnSpPr>
          <p:nvPr/>
        </p:nvCxnSpPr>
        <p:spPr>
          <a:xfrm flipH="1" flipV="1">
            <a:off x="1973153" y="2806700"/>
            <a:ext cx="1415883" cy="1005505"/>
          </a:xfrm>
          <a:prstGeom prst="straightConnector1">
            <a:avLst/>
          </a:prstGeom>
          <a:noFill/>
          <a:ln w="28575">
            <a:solidFill>
              <a:srgbClr val="FF3300"/>
            </a:solidFill>
            <a:prstDash val="sysDot"/>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30" name="四角形: 角を丸くする 29">
            <a:extLst>
              <a:ext uri="{FF2B5EF4-FFF2-40B4-BE49-F238E27FC236}">
                <a16:creationId xmlns:a16="http://schemas.microsoft.com/office/drawing/2014/main" id="{A910201C-F5FE-4E35-5101-F1F7ACFF7532}"/>
              </a:ext>
            </a:extLst>
          </p:cNvPr>
          <p:cNvSpPr/>
          <p:nvPr/>
        </p:nvSpPr>
        <p:spPr>
          <a:xfrm>
            <a:off x="3389036" y="3555844"/>
            <a:ext cx="2376000" cy="51272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1" name="四角形: 角を丸くする 30">
            <a:extLst>
              <a:ext uri="{FF2B5EF4-FFF2-40B4-BE49-F238E27FC236}">
                <a16:creationId xmlns:a16="http://schemas.microsoft.com/office/drawing/2014/main" id="{09D940A6-56B4-2512-B176-81E5286FC89D}"/>
              </a:ext>
            </a:extLst>
          </p:cNvPr>
          <p:cNvSpPr/>
          <p:nvPr/>
        </p:nvSpPr>
        <p:spPr>
          <a:xfrm>
            <a:off x="3389036" y="4078165"/>
            <a:ext cx="2376000" cy="33922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60" name="直線矢印コネクタ 40959">
            <a:extLst>
              <a:ext uri="{FF2B5EF4-FFF2-40B4-BE49-F238E27FC236}">
                <a16:creationId xmlns:a16="http://schemas.microsoft.com/office/drawing/2014/main" id="{E3FACE37-3EBC-68B0-8572-71138C64DB20}"/>
              </a:ext>
            </a:extLst>
          </p:cNvPr>
          <p:cNvCxnSpPr>
            <a:cxnSpLocks/>
            <a:stCxn id="31" idx="1"/>
          </p:cNvCxnSpPr>
          <p:nvPr/>
        </p:nvCxnSpPr>
        <p:spPr>
          <a:xfrm flipH="1" flipV="1">
            <a:off x="2336800" y="3812205"/>
            <a:ext cx="1052236" cy="435575"/>
          </a:xfrm>
          <a:prstGeom prst="straightConnector1">
            <a:avLst/>
          </a:prstGeom>
          <a:noFill/>
          <a:ln w="28575">
            <a:solidFill>
              <a:srgbClr val="FF3300"/>
            </a:solidFill>
            <a:prstDash val="sysDot"/>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cxnSp>
        <p:nvCxnSpPr>
          <p:cNvPr id="40967" name="直線矢印コネクタ 40966">
            <a:extLst>
              <a:ext uri="{FF2B5EF4-FFF2-40B4-BE49-F238E27FC236}">
                <a16:creationId xmlns:a16="http://schemas.microsoft.com/office/drawing/2014/main" id="{1891FF4B-BF16-AE63-4FF9-10343283A108}"/>
              </a:ext>
            </a:extLst>
          </p:cNvPr>
          <p:cNvCxnSpPr>
            <a:cxnSpLocks/>
            <a:stCxn id="40968" idx="1"/>
          </p:cNvCxnSpPr>
          <p:nvPr/>
        </p:nvCxnSpPr>
        <p:spPr>
          <a:xfrm flipH="1">
            <a:off x="2336800" y="4585417"/>
            <a:ext cx="1052236" cy="312160"/>
          </a:xfrm>
          <a:prstGeom prst="straightConnector1">
            <a:avLst/>
          </a:prstGeom>
          <a:noFill/>
          <a:ln w="28575">
            <a:solidFill>
              <a:srgbClr val="FF3300"/>
            </a:solidFill>
            <a:prstDash val="sysDot"/>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40968" name="四角形: 角を丸くする 40967">
            <a:extLst>
              <a:ext uri="{FF2B5EF4-FFF2-40B4-BE49-F238E27FC236}">
                <a16:creationId xmlns:a16="http://schemas.microsoft.com/office/drawing/2014/main" id="{C93038C5-958C-EC40-65CF-6EC09D13A592}"/>
              </a:ext>
            </a:extLst>
          </p:cNvPr>
          <p:cNvSpPr/>
          <p:nvPr/>
        </p:nvSpPr>
        <p:spPr>
          <a:xfrm>
            <a:off x="3389036" y="4453719"/>
            <a:ext cx="2376000" cy="26339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0970" name="四角形: 角を丸くする 40969">
            <a:extLst>
              <a:ext uri="{FF2B5EF4-FFF2-40B4-BE49-F238E27FC236}">
                <a16:creationId xmlns:a16="http://schemas.microsoft.com/office/drawing/2014/main" id="{8D128E35-5BFD-E3EA-3507-A660C0D49C9A}"/>
              </a:ext>
            </a:extLst>
          </p:cNvPr>
          <p:cNvSpPr/>
          <p:nvPr/>
        </p:nvSpPr>
        <p:spPr>
          <a:xfrm>
            <a:off x="3389036" y="4765879"/>
            <a:ext cx="2376000" cy="26339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71" name="直線矢印コネクタ 40970">
            <a:extLst>
              <a:ext uri="{FF2B5EF4-FFF2-40B4-BE49-F238E27FC236}">
                <a16:creationId xmlns:a16="http://schemas.microsoft.com/office/drawing/2014/main" id="{FCCC217A-5445-77A5-31B2-E26C9409966B}"/>
              </a:ext>
            </a:extLst>
          </p:cNvPr>
          <p:cNvCxnSpPr>
            <a:cxnSpLocks/>
            <a:stCxn id="17" idx="2"/>
            <a:endCxn id="40970" idx="3"/>
          </p:cNvCxnSpPr>
          <p:nvPr/>
        </p:nvCxnSpPr>
        <p:spPr>
          <a:xfrm flipH="1">
            <a:off x="5765036" y="3695295"/>
            <a:ext cx="1136944" cy="1202282"/>
          </a:xfrm>
          <a:prstGeom prst="straightConnector1">
            <a:avLst/>
          </a:prstGeom>
          <a:noFill/>
          <a:ln w="28575">
            <a:solidFill>
              <a:srgbClr val="FF3300"/>
            </a:solidFill>
            <a:prstDash val="sysDot"/>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40974" name="四角形: 角を丸くする 40973">
            <a:extLst>
              <a:ext uri="{FF2B5EF4-FFF2-40B4-BE49-F238E27FC236}">
                <a16:creationId xmlns:a16="http://schemas.microsoft.com/office/drawing/2014/main" id="{94AE39B6-E2DE-5AD9-0C9C-4102067525BA}"/>
              </a:ext>
            </a:extLst>
          </p:cNvPr>
          <p:cNvSpPr/>
          <p:nvPr/>
        </p:nvSpPr>
        <p:spPr>
          <a:xfrm>
            <a:off x="3389036" y="5080744"/>
            <a:ext cx="2376000" cy="26339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75" name="直線矢印コネクタ 40974">
            <a:extLst>
              <a:ext uri="{FF2B5EF4-FFF2-40B4-BE49-F238E27FC236}">
                <a16:creationId xmlns:a16="http://schemas.microsoft.com/office/drawing/2014/main" id="{9118CB3B-353E-E96B-8406-46C3E8D3F6D9}"/>
              </a:ext>
            </a:extLst>
          </p:cNvPr>
          <p:cNvCxnSpPr>
            <a:cxnSpLocks/>
            <a:stCxn id="19" idx="1"/>
            <a:endCxn id="40974" idx="3"/>
          </p:cNvCxnSpPr>
          <p:nvPr/>
        </p:nvCxnSpPr>
        <p:spPr>
          <a:xfrm flipH="1">
            <a:off x="5765036" y="4695661"/>
            <a:ext cx="992485" cy="516781"/>
          </a:xfrm>
          <a:prstGeom prst="straightConnector1">
            <a:avLst/>
          </a:prstGeom>
          <a:noFill/>
          <a:ln w="28575">
            <a:solidFill>
              <a:srgbClr val="FF3300"/>
            </a:solidFill>
            <a:prstDash val="sysDot"/>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40981" name="テキスト ボックス 40980">
            <a:extLst>
              <a:ext uri="{FF2B5EF4-FFF2-40B4-BE49-F238E27FC236}">
                <a16:creationId xmlns:a16="http://schemas.microsoft.com/office/drawing/2014/main" id="{44DF7C8A-7592-740C-35DE-D256BBC06DA8}"/>
              </a:ext>
            </a:extLst>
          </p:cNvPr>
          <p:cNvSpPr txBox="1"/>
          <p:nvPr/>
        </p:nvSpPr>
        <p:spPr>
          <a:xfrm>
            <a:off x="6758443" y="5754550"/>
            <a:ext cx="288916" cy="685692"/>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40982" name="テキスト ボックス 40981">
            <a:extLst>
              <a:ext uri="{FF2B5EF4-FFF2-40B4-BE49-F238E27FC236}">
                <a16:creationId xmlns:a16="http://schemas.microsoft.com/office/drawing/2014/main" id="{B6BDFBCA-D06C-DF86-9275-70AF9A3A92BA}"/>
              </a:ext>
            </a:extLst>
          </p:cNvPr>
          <p:cNvSpPr txBox="1"/>
          <p:nvPr/>
        </p:nvSpPr>
        <p:spPr>
          <a:xfrm>
            <a:off x="7388842" y="5878564"/>
            <a:ext cx="1481525" cy="3956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公式サイト</a:t>
            </a:r>
          </a:p>
        </p:txBody>
      </p:sp>
      <p:sp>
        <p:nvSpPr>
          <p:cNvPr id="40983" name="四角形: 角を丸くする 40982">
            <a:extLst>
              <a:ext uri="{FF2B5EF4-FFF2-40B4-BE49-F238E27FC236}">
                <a16:creationId xmlns:a16="http://schemas.microsoft.com/office/drawing/2014/main" id="{A1470B68-CC9E-FBB0-8C51-2058A6701388}"/>
              </a:ext>
            </a:extLst>
          </p:cNvPr>
          <p:cNvSpPr/>
          <p:nvPr/>
        </p:nvSpPr>
        <p:spPr>
          <a:xfrm>
            <a:off x="3389036" y="5740163"/>
            <a:ext cx="2376000" cy="26339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40984" name="直線矢印コネクタ 40983">
            <a:extLst>
              <a:ext uri="{FF2B5EF4-FFF2-40B4-BE49-F238E27FC236}">
                <a16:creationId xmlns:a16="http://schemas.microsoft.com/office/drawing/2014/main" id="{BFB0926E-1278-CC1F-2E52-84F75328FC25}"/>
              </a:ext>
            </a:extLst>
          </p:cNvPr>
          <p:cNvCxnSpPr>
            <a:cxnSpLocks/>
            <a:stCxn id="40981" idx="1"/>
            <a:endCxn id="40983" idx="3"/>
          </p:cNvCxnSpPr>
          <p:nvPr/>
        </p:nvCxnSpPr>
        <p:spPr>
          <a:xfrm flipH="1" flipV="1">
            <a:off x="5765036" y="5871861"/>
            <a:ext cx="993407" cy="225535"/>
          </a:xfrm>
          <a:prstGeom prst="straightConnector1">
            <a:avLst/>
          </a:prstGeom>
          <a:noFill/>
          <a:ln w="28575">
            <a:solidFill>
              <a:srgbClr val="FF3300"/>
            </a:solidFill>
            <a:prstDash val="sysDot"/>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40988" name="object 18">
            <a:extLst>
              <a:ext uri="{FF2B5EF4-FFF2-40B4-BE49-F238E27FC236}">
                <a16:creationId xmlns:a16="http://schemas.microsoft.com/office/drawing/2014/main" id="{41F0DC6A-87B5-5841-2275-70532E423D84}"/>
              </a:ext>
            </a:extLst>
          </p:cNvPr>
          <p:cNvSpPr txBox="1"/>
          <p:nvPr/>
        </p:nvSpPr>
        <p:spPr>
          <a:xfrm>
            <a:off x="6202619" y="1470649"/>
            <a:ext cx="1903095" cy="315471"/>
          </a:xfrm>
          <a:prstGeom prst="rect">
            <a:avLst/>
          </a:prstGeom>
        </p:spPr>
        <p:txBody>
          <a:bodyPr vert="horz" wrap="square" lIns="0" tIns="12065" rIns="0" bIns="0" rtlCol="0">
            <a:spAutoFit/>
          </a:bodyPr>
          <a:lstStyle/>
          <a:p>
            <a:pPr marR="4344" lvl="0">
              <a:lnSpc>
                <a:spcPct val="130000"/>
              </a:lnSpc>
              <a:spcBef>
                <a:spcPts val="85"/>
              </a:spcBef>
              <a:tabLst>
                <a:tab pos="352425" algn="l"/>
              </a:tabLst>
              <a:defRPr/>
            </a:pP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画面の表示例</a:t>
            </a:r>
            <a:endPar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 name="タイトル 1">
            <a:extLst>
              <a:ext uri="{FF2B5EF4-FFF2-40B4-BE49-F238E27FC236}">
                <a16:creationId xmlns:a16="http://schemas.microsoft.com/office/drawing/2014/main" id="{FED1CA34-59B7-A236-D4A2-20D85EE7AD54}"/>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Tree>
    <p:extLst>
      <p:ext uri="{BB962C8B-B14F-4D97-AF65-F5344CB8AC3E}">
        <p14:creationId xmlns:p14="http://schemas.microsoft.com/office/powerpoint/2010/main" val="3361999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F139694-F62E-CA16-CAB8-94F91AEBCE0D}"/>
              </a:ext>
            </a:extLst>
          </p:cNvPr>
          <p:cNvPicPr>
            <a:picLocks noChangeAspect="1"/>
          </p:cNvPicPr>
          <p:nvPr/>
        </p:nvPicPr>
        <p:blipFill>
          <a:blip r:embed="rId4"/>
          <a:stretch>
            <a:fillRect/>
          </a:stretch>
        </p:blipFill>
        <p:spPr>
          <a:xfrm>
            <a:off x="3389273" y="1642133"/>
            <a:ext cx="2365453" cy="5090601"/>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174601" y="2727141"/>
            <a:ext cx="277802"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712220" y="2832903"/>
            <a:ext cx="2247989" cy="2556213"/>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診療情報</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診療科</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オンライン診察対応診療科</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休診時間</a:t>
            </a: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混雑が予想される時間</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医療機関の個別の詳細画面の</a:t>
            </a:r>
            <a:r>
              <a:rPr lang="ja-JP" altLang="en-US" sz="2200">
                <a:latin typeface="BIZ UDPゴシック" panose="020B0400000000000000" pitchFamily="50" charset="-128"/>
                <a:ea typeface="BIZ UDPゴシック" panose="020B0400000000000000" pitchFamily="50" charset="-128"/>
              </a:rPr>
              <a:t>見方です</a:t>
            </a:r>
            <a:endParaRPr lang="ja-JP" altLang="en-US" sz="2200" dirty="0">
              <a:latin typeface="BIZ UDPゴシック" panose="020B0400000000000000" pitchFamily="50" charset="-128"/>
              <a:ea typeface="BIZ UDPゴシック" panose="020B0400000000000000" pitchFamily="50" charset="-128"/>
            </a:endParaRPr>
          </a:p>
        </p:txBody>
      </p:sp>
      <p:cxnSp>
        <p:nvCxnSpPr>
          <p:cNvPr id="23" name="直線矢印コネクタ 22">
            <a:extLst>
              <a:ext uri="{FF2B5EF4-FFF2-40B4-BE49-F238E27FC236}">
                <a16:creationId xmlns:a16="http://schemas.microsoft.com/office/drawing/2014/main" id="{59F2ED26-2CC3-0E99-CEF9-F3B5ADF686A2}"/>
              </a:ext>
            </a:extLst>
          </p:cNvPr>
          <p:cNvCxnSpPr>
            <a:cxnSpLocks/>
            <a:stCxn id="40974" idx="1"/>
            <a:endCxn id="21" idx="3"/>
          </p:cNvCxnSpPr>
          <p:nvPr/>
        </p:nvCxnSpPr>
        <p:spPr>
          <a:xfrm flipH="1">
            <a:off x="2960209" y="3823631"/>
            <a:ext cx="417843" cy="287379"/>
          </a:xfrm>
          <a:prstGeom prst="straightConnector1">
            <a:avLst/>
          </a:prstGeom>
          <a:noFill/>
          <a:ln w="28575">
            <a:solidFill>
              <a:srgbClr val="FF3300"/>
            </a:solidFill>
            <a:prstDash val="sysDot"/>
          </a:ln>
          <a:effectLst/>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40974" name="四角形: 角を丸くする 40973">
            <a:extLst>
              <a:ext uri="{FF2B5EF4-FFF2-40B4-BE49-F238E27FC236}">
                <a16:creationId xmlns:a16="http://schemas.microsoft.com/office/drawing/2014/main" id="{94AE39B6-E2DE-5AD9-0C9C-4102067525BA}"/>
              </a:ext>
            </a:extLst>
          </p:cNvPr>
          <p:cNvSpPr/>
          <p:nvPr/>
        </p:nvSpPr>
        <p:spPr>
          <a:xfrm>
            <a:off x="3378052" y="2909612"/>
            <a:ext cx="2389776" cy="182803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668884A7-5D12-18DB-C94C-3E0ADFEC6FCF}"/>
              </a:ext>
            </a:extLst>
          </p:cNvPr>
          <p:cNvSpPr txBox="1"/>
          <p:nvPr/>
        </p:nvSpPr>
        <p:spPr>
          <a:xfrm>
            <a:off x="5904363" y="2733831"/>
            <a:ext cx="3065036" cy="1836015"/>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オンライン診療の予約方法は医療機関によって異なる</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ため、</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公式サイトから確認するか、各医療機関</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へ</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直接お問合せください</a:t>
            </a:r>
          </a:p>
        </p:txBody>
      </p:sp>
      <p:sp>
        <p:nvSpPr>
          <p:cNvPr id="40962" name="object 18">
            <a:extLst>
              <a:ext uri="{FF2B5EF4-FFF2-40B4-BE49-F238E27FC236}">
                <a16:creationId xmlns:a16="http://schemas.microsoft.com/office/drawing/2014/main" id="{199FF09B-6D24-37A2-B202-92E50A0214DE}"/>
              </a:ext>
            </a:extLst>
          </p:cNvPr>
          <p:cNvSpPr txBox="1"/>
          <p:nvPr/>
        </p:nvSpPr>
        <p:spPr>
          <a:xfrm>
            <a:off x="6202619" y="1470649"/>
            <a:ext cx="1903095" cy="315471"/>
          </a:xfrm>
          <a:prstGeom prst="rect">
            <a:avLst/>
          </a:prstGeom>
        </p:spPr>
        <p:txBody>
          <a:bodyPr vert="horz" wrap="square" lIns="0" tIns="12065" rIns="0" bIns="0" rtlCol="0">
            <a:spAutoFit/>
          </a:bodyPr>
          <a:lstStyle/>
          <a:p>
            <a:pPr marR="4344" lvl="0">
              <a:lnSpc>
                <a:spcPct val="130000"/>
              </a:lnSpc>
              <a:spcBef>
                <a:spcPts val="85"/>
              </a:spcBef>
              <a:tabLst>
                <a:tab pos="352425" algn="l"/>
              </a:tabLst>
              <a:defRPr/>
            </a:pPr>
            <a:r>
              <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画面の表示例</a:t>
            </a:r>
            <a:endParaRPr lang="en-US" altLang="ja-JP"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タイトル 1">
            <a:extLst>
              <a:ext uri="{FF2B5EF4-FFF2-40B4-BE49-F238E27FC236}">
                <a16:creationId xmlns:a16="http://schemas.microsoft.com/office/drawing/2014/main" id="{BF0E2C41-6FD6-6536-669C-B9D271624A3E}"/>
              </a:ext>
            </a:extLst>
          </p:cNvPr>
          <p:cNvSpPr txBox="1">
            <a:spLocks/>
          </p:cNvSpPr>
          <p:nvPr/>
        </p:nvSpPr>
        <p:spPr>
          <a:xfrm>
            <a:off x="1392691" y="227059"/>
            <a:ext cx="579517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Yahoo!</a:t>
            </a:r>
            <a:r>
              <a:rPr lang="ja-JP" altLang="en-US" dirty="0"/>
              <a:t>マップで医療機関をさがす</a:t>
            </a:r>
            <a:endParaRPr lang="ja-JP" altLang="en-US" dirty="0">
              <a:solidFill>
                <a:srgbClr val="4472C4"/>
              </a:solidFill>
            </a:endParaRPr>
          </a:p>
        </p:txBody>
      </p:sp>
    </p:spTree>
    <p:extLst>
      <p:ext uri="{BB962C8B-B14F-4D97-AF65-F5344CB8AC3E}">
        <p14:creationId xmlns:p14="http://schemas.microsoft.com/office/powerpoint/2010/main" val="575263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730830" y="2313608"/>
            <a:ext cx="6226627"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オンライン診療・服薬指導アプリ</a:t>
            </a:r>
            <a:r>
              <a:rPr lang="en-US" altLang="ja-JP" sz="4799" dirty="0">
                <a:solidFill>
                  <a:srgbClr val="4472C4"/>
                </a:solidFill>
                <a:latin typeface="BIZ UDPゴシック" panose="020B0400000000000000" pitchFamily="50" charset="-128"/>
                <a:ea typeface="BIZ UDPゴシック" panose="020B0400000000000000" pitchFamily="50" charset="-128"/>
              </a:rPr>
              <a:t>CLINICS </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4734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3E17A64E-62B0-649E-B3D4-2F81CCCB0DC0}"/>
              </a:ext>
            </a:extLst>
          </p:cNvPr>
          <p:cNvSpPr/>
          <p:nvPr/>
        </p:nvSpPr>
        <p:spPr>
          <a:xfrm>
            <a:off x="5428128" y="2117943"/>
            <a:ext cx="3606069" cy="4678204"/>
          </a:xfrm>
          <a:prstGeom prst="rect">
            <a:avLst/>
          </a:prstGeom>
        </p:spPr>
        <p:txBody>
          <a:bodyPr wrap="square">
            <a:spAutoFit/>
          </a:bodyPr>
          <a:lstStyle/>
          <a:p>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❹会計</a:t>
            </a:r>
            <a:r>
              <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rPr>
              <a:t> </a:t>
            </a: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クレジットカードで簡単決済</a:t>
            </a:r>
          </a:p>
          <a:p>
            <a:r>
              <a:rPr lang="ja-JP" altLang="en-US" sz="1400" dirty="0">
                <a:latin typeface="BIZ UDPゴシック" panose="020B0400000000000000" pitchFamily="50" charset="-128"/>
                <a:ea typeface="BIZ UDPゴシック" panose="020B0400000000000000" pitchFamily="50" charset="-128"/>
                <a:cs typeface="Meiryo" charset="-128"/>
              </a:rPr>
              <a:t>登録したクレジットカードから自動で決済</a:t>
            </a:r>
            <a:endParaRPr lang="en-US" altLang="ja-JP" sz="1400" dirty="0">
              <a:latin typeface="BIZ UDPゴシック" panose="020B0400000000000000" pitchFamily="50" charset="-128"/>
              <a:ea typeface="BIZ UDPゴシック" panose="020B0400000000000000" pitchFamily="50" charset="-128"/>
              <a:cs typeface="Meiryo" charset="-128"/>
            </a:endParaRPr>
          </a:p>
          <a:p>
            <a:r>
              <a:rPr lang="ja-JP" altLang="en-US" sz="1400" dirty="0">
                <a:latin typeface="BIZ UDPゴシック" panose="020B0400000000000000" pitchFamily="50" charset="-128"/>
                <a:ea typeface="BIZ UDPゴシック" panose="020B0400000000000000" pitchFamily="50" charset="-128"/>
                <a:cs typeface="Meiryo" charset="-128"/>
              </a:rPr>
              <a:t>面倒な振込や支払いの手続きはありません</a:t>
            </a:r>
            <a:endParaRPr lang="en-US" altLang="ja-JP" sz="1400" dirty="0">
              <a:latin typeface="BIZ UDPゴシック" panose="020B0400000000000000" pitchFamily="50" charset="-128"/>
              <a:ea typeface="BIZ UDPゴシック" panose="020B0400000000000000" pitchFamily="50" charset="-128"/>
              <a:cs typeface="Meiryo" charset="-128"/>
            </a:endParaRPr>
          </a:p>
          <a:p>
            <a:r>
              <a:rPr lang="ja-JP" altLang="en-US" sz="1400" dirty="0">
                <a:latin typeface="BIZ UDPゴシック" panose="020B0400000000000000" pitchFamily="50" charset="-128"/>
                <a:ea typeface="BIZ UDPゴシック" panose="020B0400000000000000" pitchFamily="50" charset="-128"/>
                <a:cs typeface="Meiryo" charset="-128"/>
              </a:rPr>
              <a:t>会計で待つ必要もありません</a:t>
            </a:r>
          </a:p>
          <a:p>
            <a:b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b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❺処方</a:t>
            </a:r>
            <a:r>
              <a:rPr lang="en-US" altLang="ja-JP" sz="1400" dirty="0">
                <a:solidFill>
                  <a:srgbClr val="4472C4"/>
                </a:solidFill>
                <a:latin typeface="BIZ UDPゴシック" panose="020B0400000000000000" pitchFamily="50" charset="-128"/>
                <a:ea typeface="BIZ UDPゴシック" panose="020B0400000000000000" pitchFamily="50" charset="-128"/>
                <a:cs typeface="Meiryo" charset="-128"/>
              </a:rPr>
              <a:t> </a:t>
            </a: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処方箋データをアップロード</a:t>
            </a: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病院・診療所から処方箋データをアップロードしてもらい、調剤薬局へオンライン服薬指導を申し込むことができます</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院内処方の場合は登録住所に直接薬が郵送されます</a:t>
            </a:r>
          </a:p>
          <a:p>
            <a:b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b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❻服薬指導</a:t>
            </a:r>
            <a:r>
              <a:rPr lang="en-US" altLang="ja-JP" sz="1400" dirty="0">
                <a:solidFill>
                  <a:srgbClr val="4472C4"/>
                </a:solidFill>
                <a:latin typeface="BIZ UDPゴシック" panose="020B0400000000000000" pitchFamily="50" charset="-128"/>
                <a:ea typeface="BIZ UDPゴシック" panose="020B0400000000000000" pitchFamily="50" charset="-128"/>
                <a:cs typeface="Meiryo" charset="-128"/>
              </a:rPr>
              <a:t> </a:t>
            </a: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調剤薬局がオンライン服薬指導</a:t>
            </a: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処方箋データを元に調剤薬局が薬を用意し、服薬指導もオンラインで完結</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クレジットカード決済ができ、薬も登録住所に直接郵送されます</a:t>
            </a:r>
            <a:endParaRPr lang="ja-JP" altLang="en-US" sz="1400" dirty="0">
              <a:solidFill>
                <a:srgbClr val="000000"/>
              </a:solidFill>
              <a:effectLst/>
              <a:latin typeface="BIZ UDPゴシック" panose="020B0400000000000000" pitchFamily="50" charset="-128"/>
              <a:ea typeface="BIZ UDPゴシック" panose="020B0400000000000000" pitchFamily="50" charset="-128"/>
              <a:cs typeface="Meiryo"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【1】</a:t>
            </a:r>
            <a:r>
              <a:rPr lang="ja-JP" altLang="en-US" sz="2799" dirty="0">
                <a:solidFill>
                  <a:srgbClr val="4472C4"/>
                </a:solidFill>
              </a:rPr>
              <a:t>オンライン診療・服薬指導アプリ</a:t>
            </a:r>
            <a:r>
              <a:rPr lang="en-US" altLang="ja-JP" sz="2799" dirty="0">
                <a:solidFill>
                  <a:srgbClr val="4472C4"/>
                </a:solidFill>
              </a:rPr>
              <a:t>CLINICS </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7"/>
            <a:ext cx="8525555"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000" b="0" dirty="0">
                <a:latin typeface="BIZ UDPゴシック" panose="020B0400000000000000" pitchFamily="50" charset="-128"/>
                <a:ea typeface="BIZ UDPゴシック" panose="020B0400000000000000" pitchFamily="50" charset="-128"/>
              </a:rPr>
              <a:t>オンライン診療・服薬指導アプリ「</a:t>
            </a:r>
            <a:r>
              <a:rPr lang="en-US" altLang="ja-JP" sz="2000" b="0" dirty="0">
                <a:latin typeface="BIZ UDPゴシック" panose="020B0400000000000000" pitchFamily="50" charset="-128"/>
                <a:ea typeface="BIZ UDPゴシック" panose="020B0400000000000000" pitchFamily="50" charset="-128"/>
              </a:rPr>
              <a:t>CLINICS</a:t>
            </a:r>
            <a:r>
              <a:rPr lang="ja-JP" altLang="en-US" sz="2000" b="0" dirty="0">
                <a:latin typeface="BIZ UDPゴシック" panose="020B0400000000000000" pitchFamily="50" charset="-128"/>
                <a:ea typeface="BIZ UDPゴシック" panose="020B0400000000000000" pitchFamily="50" charset="-128"/>
              </a:rPr>
              <a:t>」を利用することで、インターネット上で予約</a:t>
            </a:r>
            <a:r>
              <a:rPr lang="en-US" altLang="ja-JP" sz="2000" b="0" dirty="0">
                <a:latin typeface="BIZ UDPゴシック" panose="020B0400000000000000" pitchFamily="50" charset="-128"/>
                <a:ea typeface="BIZ UDPゴシック" panose="020B0400000000000000" pitchFamily="50" charset="-128"/>
              </a:rPr>
              <a:t>〜</a:t>
            </a:r>
            <a:r>
              <a:rPr lang="ja-JP" altLang="en-US" sz="2000" b="0" dirty="0">
                <a:latin typeface="BIZ UDPゴシック" panose="020B0400000000000000" pitchFamily="50" charset="-128"/>
                <a:ea typeface="BIZ UDPゴシック" panose="020B0400000000000000" pitchFamily="50" charset="-128"/>
              </a:rPr>
              <a:t>診療</a:t>
            </a:r>
            <a:r>
              <a:rPr lang="en-US" altLang="ja-JP" sz="2000" b="0" dirty="0">
                <a:latin typeface="BIZ UDPゴシック" panose="020B0400000000000000" pitchFamily="50" charset="-128"/>
                <a:ea typeface="BIZ UDPゴシック" panose="020B0400000000000000" pitchFamily="50" charset="-128"/>
              </a:rPr>
              <a:t>〜</a:t>
            </a:r>
            <a:r>
              <a:rPr lang="ja-JP" altLang="en-US" sz="2000" b="0" dirty="0">
                <a:latin typeface="BIZ UDPゴシック" panose="020B0400000000000000" pitchFamily="50" charset="-128"/>
                <a:ea typeface="BIZ UDPゴシック" panose="020B0400000000000000" pitchFamily="50" charset="-128"/>
              </a:rPr>
              <a:t>会計</a:t>
            </a:r>
            <a:r>
              <a:rPr lang="en-US" altLang="ja-JP" sz="2000" b="0" dirty="0">
                <a:latin typeface="BIZ UDPゴシック" panose="020B0400000000000000" pitchFamily="50" charset="-128"/>
                <a:ea typeface="BIZ UDPゴシック" panose="020B0400000000000000" pitchFamily="50" charset="-128"/>
              </a:rPr>
              <a:t>〜</a:t>
            </a:r>
            <a:r>
              <a:rPr lang="ja-JP" altLang="en-US" sz="2000" b="0" dirty="0">
                <a:latin typeface="BIZ UDPゴシック" panose="020B0400000000000000" pitchFamily="50" charset="-128"/>
                <a:ea typeface="BIZ UDPゴシック" panose="020B0400000000000000" pitchFamily="50" charset="-128"/>
              </a:rPr>
              <a:t>服薬指導までを一貫して行うことができます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r>
              <a:rPr lang="ja-JP" altLang="en-US" sz="1800" dirty="0">
                <a:solidFill>
                  <a:schemeClr val="accent1"/>
                </a:solidFill>
                <a:latin typeface="BIZ UDPゴシック" panose="020B0400000000000000" pitchFamily="50" charset="-128"/>
                <a:ea typeface="BIZ UDPゴシック" panose="020B0400000000000000" pitchFamily="50" charset="-128"/>
              </a:rPr>
              <a:t>２</a:t>
            </a:r>
          </a:p>
        </p:txBody>
      </p:sp>
      <p:pic>
        <p:nvPicPr>
          <p:cNvPr id="10" name="図 9" descr="スマートフォンに表示されている「CLINICS 」アプリの画面の画像">
            <a:extLst>
              <a:ext uri="{FF2B5EF4-FFF2-40B4-BE49-F238E27FC236}">
                <a16:creationId xmlns:a16="http://schemas.microsoft.com/office/drawing/2014/main" id="{A90055E7-B036-8B75-EC60-39F8BDFC6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02" y="2405220"/>
            <a:ext cx="1950181" cy="3736477"/>
          </a:xfrm>
          <a:prstGeom prst="rect">
            <a:avLst/>
          </a:prstGeom>
        </p:spPr>
      </p:pic>
      <p:sp>
        <p:nvSpPr>
          <p:cNvPr id="11" name="正方形/長方形 10">
            <a:extLst>
              <a:ext uri="{FF2B5EF4-FFF2-40B4-BE49-F238E27FC236}">
                <a16:creationId xmlns:a16="http://schemas.microsoft.com/office/drawing/2014/main" id="{CB4C751B-00E3-1D36-63BC-305B7E053EBE}"/>
              </a:ext>
            </a:extLst>
          </p:cNvPr>
          <p:cNvSpPr/>
          <p:nvPr/>
        </p:nvSpPr>
        <p:spPr>
          <a:xfrm>
            <a:off x="2064413" y="2117943"/>
            <a:ext cx="3463898" cy="4462760"/>
          </a:xfrm>
          <a:prstGeom prst="rect">
            <a:avLst/>
          </a:prstGeom>
        </p:spPr>
        <p:txBody>
          <a:bodyPr wrap="square">
            <a:spAutoFit/>
          </a:bodyPr>
          <a:lstStyle/>
          <a:p>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❶予約</a:t>
            </a:r>
            <a:r>
              <a:rPr lang="en-US" altLang="ja-JP" sz="1400" dirty="0">
                <a:solidFill>
                  <a:srgbClr val="4472C4"/>
                </a:solidFill>
                <a:latin typeface="BIZ UDPゴシック" panose="020B0400000000000000" pitchFamily="50" charset="-128"/>
                <a:ea typeface="BIZ UDPゴシック" panose="020B0400000000000000" pitchFamily="50" charset="-128"/>
                <a:cs typeface="Meiryo" charset="-128"/>
              </a:rPr>
              <a:t> </a:t>
            </a:r>
          </a:p>
          <a:p>
            <a:r>
              <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rPr>
              <a:t>24</a:t>
            </a:r>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時間いつでも可能</a:t>
            </a: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アプリから都合に合わせて予約を</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取ることができます</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所在地から近くのオンライン診察に対応</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した病院・診療所を探すことも可能です</a:t>
            </a:r>
          </a:p>
          <a:p>
            <a:b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b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❷問診</a:t>
            </a:r>
            <a:r>
              <a:rPr lang="en-US" altLang="ja-JP" sz="1400" dirty="0">
                <a:solidFill>
                  <a:srgbClr val="4472C4"/>
                </a:solidFill>
                <a:latin typeface="BIZ UDPゴシック" panose="020B0400000000000000" pitchFamily="50" charset="-128"/>
                <a:ea typeface="BIZ UDPゴシック" panose="020B0400000000000000" pitchFamily="50" charset="-128"/>
                <a:cs typeface="Meiryo" charset="-128"/>
              </a:rPr>
              <a:t> </a:t>
            </a: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アプリで回答</a:t>
            </a: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事前にアプリで回答</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保険証や医師に見せたい資料もアプリから提出できます</a:t>
            </a:r>
          </a:p>
          <a:p>
            <a:b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br>
            <a:r>
              <a:rPr lang="ja-JP" altLang="en-US" sz="2000" dirty="0">
                <a:solidFill>
                  <a:srgbClr val="4472C4"/>
                </a:solidFill>
                <a:latin typeface="BIZ UDPゴシック" panose="020B0400000000000000" pitchFamily="50" charset="-128"/>
                <a:ea typeface="BIZ UDPゴシック" panose="020B0400000000000000" pitchFamily="50" charset="-128"/>
                <a:cs typeface="Meiryo" charset="-128"/>
              </a:rPr>
              <a:t>❸診察</a:t>
            </a:r>
            <a:r>
              <a:rPr lang="en-US" altLang="ja-JP" sz="1400" dirty="0">
                <a:solidFill>
                  <a:srgbClr val="4472C4"/>
                </a:solidFill>
                <a:latin typeface="BIZ UDPゴシック" panose="020B0400000000000000" pitchFamily="50" charset="-128"/>
                <a:ea typeface="BIZ UDPゴシック" panose="020B0400000000000000" pitchFamily="50" charset="-128"/>
                <a:cs typeface="Meiryo" charset="-128"/>
              </a:rPr>
              <a:t> </a:t>
            </a:r>
          </a:p>
          <a:p>
            <a:r>
              <a:rPr lang="ja-JP" altLang="en-US" sz="1400" dirty="0">
                <a:latin typeface="BIZ UDPゴシック" panose="020B0400000000000000" pitchFamily="50" charset="-128"/>
                <a:ea typeface="BIZ UDPゴシック" panose="020B0400000000000000" pitchFamily="50" charset="-128"/>
                <a:cs typeface="Meiryo" charset="-128"/>
              </a:rPr>
              <a:t>通院時間削減</a:t>
            </a:r>
            <a:endParaRPr lang="en-US" altLang="ja-JP" sz="1400" dirty="0">
              <a:latin typeface="BIZ UDPゴシック" panose="020B0400000000000000" pitchFamily="50" charset="-128"/>
              <a:ea typeface="BIZ UDPゴシック" panose="020B0400000000000000" pitchFamily="50" charset="-128"/>
              <a:cs typeface="Meiryo" charset="-128"/>
            </a:endParaRPr>
          </a:p>
          <a:p>
            <a:r>
              <a:rPr lang="ja-JP" altLang="en-US" sz="1400" dirty="0">
                <a:latin typeface="BIZ UDPゴシック" panose="020B0400000000000000" pitchFamily="50" charset="-128"/>
                <a:ea typeface="BIZ UDPゴシック" panose="020B0400000000000000" pitchFamily="50" charset="-128"/>
                <a:cs typeface="Meiryo" charset="-128"/>
              </a:rPr>
              <a:t>予約時間内に医師からアプリ上で呼び</a:t>
            </a:r>
            <a:endParaRPr lang="en-US" altLang="ja-JP" sz="1400" dirty="0">
              <a:latin typeface="BIZ UDPゴシック" panose="020B0400000000000000" pitchFamily="50" charset="-128"/>
              <a:ea typeface="BIZ UDPゴシック" panose="020B0400000000000000" pitchFamily="50" charset="-128"/>
              <a:cs typeface="Meiryo" charset="-128"/>
            </a:endParaRPr>
          </a:p>
          <a:p>
            <a:r>
              <a:rPr lang="ja-JP" altLang="en-US" sz="1400" dirty="0">
                <a:latin typeface="BIZ UDPゴシック" panose="020B0400000000000000" pitchFamily="50" charset="-128"/>
                <a:ea typeface="BIZ UDPゴシック" panose="020B0400000000000000" pitchFamily="50" charset="-128"/>
                <a:cs typeface="Meiryo" charset="-128"/>
              </a:rPr>
              <a:t>出され、ビデオチャットで医師の診察</a:t>
            </a:r>
            <a:endParaRPr lang="en-US" altLang="ja-JP" sz="1400" dirty="0">
              <a:latin typeface="BIZ UDPゴシック" panose="020B0400000000000000" pitchFamily="50" charset="-128"/>
              <a:ea typeface="BIZ UDPゴシック" panose="020B0400000000000000" pitchFamily="50" charset="-128"/>
              <a:cs typeface="Meiryo" charset="-128"/>
            </a:endParaRPr>
          </a:p>
          <a:p>
            <a:r>
              <a:rPr lang="ja-JP" altLang="en-US" sz="1400" dirty="0">
                <a:latin typeface="BIZ UDPゴシック" panose="020B0400000000000000" pitchFamily="50" charset="-128"/>
                <a:ea typeface="BIZ UDPゴシック" panose="020B0400000000000000" pitchFamily="50" charset="-128"/>
                <a:cs typeface="Meiryo" charset="-128"/>
              </a:rPr>
              <a:t>が始まります</a:t>
            </a:r>
            <a:endParaRPr lang="en-US" altLang="ja-JP" sz="1400" dirty="0">
              <a:latin typeface="BIZ UDPゴシック" panose="020B0400000000000000" pitchFamily="50" charset="-128"/>
              <a:ea typeface="BIZ UDPゴシック" panose="020B0400000000000000" pitchFamily="50" charset="-128"/>
              <a:cs typeface="Meiryo" charset="-128"/>
            </a:endParaRPr>
          </a:p>
          <a:p>
            <a:r>
              <a:rPr lang="ja-JP" altLang="en-US" sz="1400" dirty="0">
                <a:latin typeface="BIZ UDPゴシック" panose="020B0400000000000000" pitchFamily="50" charset="-128"/>
                <a:ea typeface="BIZ UDPゴシック" panose="020B0400000000000000" pitchFamily="50" charset="-128"/>
                <a:cs typeface="Meiryo" charset="-128"/>
              </a:rPr>
              <a:t>通院時間を削減することができます</a:t>
            </a:r>
            <a:endParaRPr lang="ja-JP" altLang="en-US" sz="1400" dirty="0">
              <a:effectLst/>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67681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48E4254-814F-5F0A-4A4D-022C3A927E6D}"/>
              </a:ext>
            </a:extLst>
          </p:cNvPr>
          <p:cNvPicPr>
            <a:picLocks noChangeAspect="1"/>
          </p:cNvPicPr>
          <p:nvPr/>
        </p:nvPicPr>
        <p:blipFill>
          <a:blip r:embed="rId4"/>
          <a:stretch>
            <a:fillRect/>
          </a:stretch>
        </p:blipFill>
        <p:spPr>
          <a:xfrm>
            <a:off x="5500387" y="2253634"/>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8422" y="2256075"/>
            <a:ext cx="2476800" cy="44054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38944"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529290" y="6304359"/>
            <a:ext cx="344947" cy="360000"/>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p>
        </p:txBody>
      </p:sp>
      <p:sp>
        <p:nvSpPr>
          <p:cNvPr id="3" name="サブタイトル 2">
            <a:extLst>
              <a:ext uri="{FF2B5EF4-FFF2-40B4-BE49-F238E27FC236}">
                <a16:creationId xmlns:a16="http://schemas.microsoft.com/office/drawing/2014/main" id="{26F918BE-4819-896A-A5C9-3761BFB7FD8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CLINICS</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10" name="タイトル 1">
            <a:extLst>
              <a:ext uri="{FF2B5EF4-FFF2-40B4-BE49-F238E27FC236}">
                <a16:creationId xmlns:a16="http://schemas.microsoft.com/office/drawing/2014/main" id="{778E4D2F-640B-17DF-C8C2-78EA8D75FCCF}"/>
              </a:ext>
            </a:extLst>
          </p:cNvPr>
          <p:cNvSpPr txBox="1">
            <a:spLocks/>
          </p:cNvSpPr>
          <p:nvPr/>
        </p:nvSpPr>
        <p:spPr>
          <a:xfrm>
            <a:off x="1392691" y="227059"/>
            <a:ext cx="492474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【2】</a:t>
            </a:r>
            <a:r>
              <a:rPr lang="en-US" altLang="ja-JP" dirty="0">
                <a:solidFill>
                  <a:srgbClr val="4472C4"/>
                </a:solidFill>
              </a:rPr>
              <a:t>CLINICS</a:t>
            </a:r>
            <a:r>
              <a:rPr lang="ja-JP" altLang="en-US" dirty="0">
                <a:solidFill>
                  <a:srgbClr val="4472C4"/>
                </a:solidFill>
              </a:rPr>
              <a:t>のインストール</a:t>
            </a:r>
          </a:p>
        </p:txBody>
      </p:sp>
      <p:sp>
        <p:nvSpPr>
          <p:cNvPr id="11" name="テキスト ボックス 10">
            <a:extLst>
              <a:ext uri="{FF2B5EF4-FFF2-40B4-BE49-F238E27FC236}">
                <a16:creationId xmlns:a16="http://schemas.microsoft.com/office/drawing/2014/main" id="{CF30958C-A88C-3B36-43DE-10ABFEBEBF9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5257D894-889F-DABE-78E5-B401AA81E4F2}"/>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9B24625-7187-8B17-2843-D83FF11487B3}"/>
              </a:ext>
            </a:extLst>
          </p:cNvPr>
          <p:cNvSpPr txBox="1"/>
          <p:nvPr/>
        </p:nvSpPr>
        <p:spPr>
          <a:xfrm>
            <a:off x="5607129" y="1489248"/>
            <a:ext cx="3192520"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Tree>
    <p:extLst>
      <p:ext uri="{BB962C8B-B14F-4D97-AF65-F5344CB8AC3E}">
        <p14:creationId xmlns:p14="http://schemas.microsoft.com/office/powerpoint/2010/main" val="3724342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CB24B7A-901C-3B32-5ED6-FFD17DB70D38}"/>
              </a:ext>
            </a:extLst>
          </p:cNvPr>
          <p:cNvPicPr>
            <a:picLocks noChangeAspect="1"/>
          </p:cNvPicPr>
          <p:nvPr/>
        </p:nvPicPr>
        <p:blipFill>
          <a:blip r:embed="rId4"/>
          <a:stretch>
            <a:fillRect/>
          </a:stretch>
        </p:blipFill>
        <p:spPr>
          <a:xfrm>
            <a:off x="1149833" y="2255583"/>
            <a:ext cx="2475191" cy="4377307"/>
          </a:xfrm>
          <a:prstGeom prst="rect">
            <a:avLst/>
          </a:prstGeom>
        </p:spPr>
      </p:pic>
      <p:pic>
        <p:nvPicPr>
          <p:cNvPr id="6" name="Picture 2">
            <a:extLst>
              <a:ext uri="{FF2B5EF4-FFF2-40B4-BE49-F238E27FC236}">
                <a16:creationId xmlns:a16="http://schemas.microsoft.com/office/drawing/2014/main" id="{C717FE61-D6B7-8BBC-CCD5-66F1FB4C8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547" y="2255583"/>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5" name="タイトル 1">
            <a:extLst>
              <a:ext uri="{FF2B5EF4-FFF2-40B4-BE49-F238E27FC236}">
                <a16:creationId xmlns:a16="http://schemas.microsoft.com/office/drawing/2014/main" id="{65BC1D5F-33C1-30F8-4AEA-C0D69E8EF067}"/>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a:t>
            </a:r>
            <a:r>
              <a:rPr lang="ja-JP" altLang="en-US">
                <a:latin typeface="BIZ UDPゴシック" panose="020B0400000000000000" pitchFamily="50" charset="-128"/>
                <a:ea typeface="BIZ UDPゴシック" panose="020B0400000000000000" pitchFamily="50" charset="-128"/>
              </a:rPr>
              <a:t>に「くりにくす」</a:t>
            </a:r>
            <a:r>
              <a:rPr lang="ja-JP" altLang="en-US" dirty="0">
                <a:latin typeface="BIZ UDPゴシック" panose="020B0400000000000000" pitchFamily="50" charset="-128"/>
                <a:ea typeface="BIZ UDPゴシック" panose="020B0400000000000000" pitchFamily="50" charset="-128"/>
              </a:rPr>
              <a:t>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p>
        </p:txBody>
      </p:sp>
      <p:sp>
        <p:nvSpPr>
          <p:cNvPr id="3" name="サブタイトル 2">
            <a:extLst>
              <a:ext uri="{FF2B5EF4-FFF2-40B4-BE49-F238E27FC236}">
                <a16:creationId xmlns:a16="http://schemas.microsoft.com/office/drawing/2014/main" id="{5BEC5477-50BB-A7B1-BE78-92E36C9E27DF}"/>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CLINICS</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9" name="タイトル 1">
            <a:extLst>
              <a:ext uri="{FF2B5EF4-FFF2-40B4-BE49-F238E27FC236}">
                <a16:creationId xmlns:a16="http://schemas.microsoft.com/office/drawing/2014/main" id="{1DEE4AD4-2B56-FF69-7615-6368216E6548}"/>
              </a:ext>
            </a:extLst>
          </p:cNvPr>
          <p:cNvSpPr txBox="1">
            <a:spLocks/>
          </p:cNvSpPr>
          <p:nvPr/>
        </p:nvSpPr>
        <p:spPr>
          <a:xfrm>
            <a:off x="1392691" y="227059"/>
            <a:ext cx="492474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【2】</a:t>
            </a:r>
            <a:r>
              <a:rPr lang="en-US" altLang="ja-JP" dirty="0">
                <a:solidFill>
                  <a:srgbClr val="4472C4"/>
                </a:solidFill>
              </a:rPr>
              <a:t>CLINICS</a:t>
            </a:r>
            <a:r>
              <a:rPr lang="ja-JP" altLang="en-US" dirty="0">
                <a:solidFill>
                  <a:srgbClr val="4472C4"/>
                </a:solidFill>
              </a:rPr>
              <a:t>のインストール</a:t>
            </a:r>
          </a:p>
        </p:txBody>
      </p:sp>
      <p:sp>
        <p:nvSpPr>
          <p:cNvPr id="10" name="テキスト ボックス 9">
            <a:extLst>
              <a:ext uri="{FF2B5EF4-FFF2-40B4-BE49-F238E27FC236}">
                <a16:creationId xmlns:a16="http://schemas.microsoft.com/office/drawing/2014/main" id="{FC660333-70DF-D74D-0998-858D98BC9EC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EC2D866B-9EB4-03B0-5348-7035A1D88F5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AEDBA18-A3A3-740F-9828-C8908BD506B8}"/>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Tree>
    <p:extLst>
      <p:ext uri="{BB962C8B-B14F-4D97-AF65-F5344CB8AC3E}">
        <p14:creationId xmlns:p14="http://schemas.microsoft.com/office/powerpoint/2010/main" val="1323531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DB847B8-7AAB-1103-D6A2-AE20B8104E65}"/>
              </a:ext>
            </a:extLst>
          </p:cNvPr>
          <p:cNvPicPr>
            <a:picLocks noChangeAspect="1"/>
          </p:cNvPicPr>
          <p:nvPr/>
        </p:nvPicPr>
        <p:blipFill>
          <a:blip r:embed="rId4"/>
          <a:stretch>
            <a:fillRect/>
          </a:stretch>
        </p:blipFill>
        <p:spPr>
          <a:xfrm>
            <a:off x="5462027" y="2241039"/>
            <a:ext cx="2475191" cy="4383404"/>
          </a:xfrm>
          <a:prstGeom prst="rect">
            <a:avLst/>
          </a:prstGeom>
        </p:spPr>
      </p:pic>
      <p:pic>
        <p:nvPicPr>
          <p:cNvPr id="20" name="図 19">
            <a:extLst>
              <a:ext uri="{FF2B5EF4-FFF2-40B4-BE49-F238E27FC236}">
                <a16:creationId xmlns:a16="http://schemas.microsoft.com/office/drawing/2014/main" id="{D64CAD18-633F-AC08-042A-E710CBF59EA4}"/>
              </a:ext>
            </a:extLst>
          </p:cNvPr>
          <p:cNvPicPr>
            <a:picLocks noChangeAspect="1"/>
          </p:cNvPicPr>
          <p:nvPr/>
        </p:nvPicPr>
        <p:blipFill>
          <a:blip r:embed="rId5"/>
          <a:stretch>
            <a:fillRect/>
          </a:stretch>
        </p:blipFill>
        <p:spPr>
          <a:xfrm>
            <a:off x="1178761" y="2241039"/>
            <a:ext cx="2459716" cy="4355999"/>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2" name="タイトル 1">
            <a:extLst>
              <a:ext uri="{FF2B5EF4-FFF2-40B4-BE49-F238E27FC236}">
                <a16:creationId xmlns:a16="http://schemas.microsoft.com/office/drawing/2014/main" id="{2ABA9C09-2B72-2FCC-E0EE-A9C783A72753}"/>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19627"/>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p>
        </p:txBody>
      </p:sp>
      <p:sp>
        <p:nvSpPr>
          <p:cNvPr id="3" name="タイトル 1">
            <a:extLst>
              <a:ext uri="{FF2B5EF4-FFF2-40B4-BE49-F238E27FC236}">
                <a16:creationId xmlns:a16="http://schemas.microsoft.com/office/drawing/2014/main" id="{9543519E-5121-1846-5C2B-0A8B730A8DCC}"/>
              </a:ext>
            </a:extLst>
          </p:cNvPr>
          <p:cNvSpPr txBox="1">
            <a:spLocks/>
          </p:cNvSpPr>
          <p:nvPr/>
        </p:nvSpPr>
        <p:spPr>
          <a:xfrm>
            <a:off x="1392691" y="227059"/>
            <a:ext cx="4924746"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t>【2】</a:t>
            </a:r>
            <a:r>
              <a:rPr lang="en-US" altLang="ja-JP" dirty="0">
                <a:solidFill>
                  <a:srgbClr val="4472C4"/>
                </a:solidFill>
              </a:rPr>
              <a:t>CLINICS</a:t>
            </a:r>
            <a:r>
              <a:rPr lang="ja-JP" altLang="en-US" dirty="0">
                <a:solidFill>
                  <a:srgbClr val="4472C4"/>
                </a:solidFill>
              </a:rPr>
              <a:t>のインストール</a:t>
            </a:r>
          </a:p>
        </p:txBody>
      </p:sp>
      <p:sp>
        <p:nvSpPr>
          <p:cNvPr id="4" name="サブタイトル 2">
            <a:extLst>
              <a:ext uri="{FF2B5EF4-FFF2-40B4-BE49-F238E27FC236}">
                <a16:creationId xmlns:a16="http://schemas.microsoft.com/office/drawing/2014/main" id="{A0D9AD05-9A13-4BE3-2B31-E20B07FF5F48}"/>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CLINICS</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15" name="正方形/長方形 14">
            <a:extLst>
              <a:ext uri="{FF2B5EF4-FFF2-40B4-BE49-F238E27FC236}">
                <a16:creationId xmlns:a16="http://schemas.microsoft.com/office/drawing/2014/main" id="{F1C8090F-BD67-0446-B228-EAE7AF8233E9}"/>
              </a:ext>
            </a:extLst>
          </p:cNvPr>
          <p:cNvSpPr/>
          <p:nvPr/>
        </p:nvSpPr>
        <p:spPr>
          <a:xfrm>
            <a:off x="3096259" y="3191315"/>
            <a:ext cx="315028" cy="125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9735" y="2921484"/>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A95E11A-4925-6BF8-BAB2-DEB93EFC423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42B93A4-86C6-4575-8C6E-6A748F095B0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E5109E2-2583-1A83-D135-128366EF7ABB}"/>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Tree>
    <p:extLst>
      <p:ext uri="{BB962C8B-B14F-4D97-AF65-F5344CB8AC3E}">
        <p14:creationId xmlns:p14="http://schemas.microsoft.com/office/powerpoint/2010/main" val="220184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AE55058-618A-D437-5190-8071315F9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769" y="241434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B413224-D0A6-8F15-75CD-00F97735E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467" y="241434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CLINICS</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「許可しない」または「許可」をダブルタップします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38697" y="2567009"/>
            <a:ext cx="474520" cy="468204"/>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a:t>
            </a:r>
            <a:r>
              <a:rPr lang="ja-JP" altLang="en-US" dirty="0"/>
              <a:t>アカウントの登録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最初にアカウントの登録をしましょう</a:t>
            </a:r>
          </a:p>
        </p:txBody>
      </p:sp>
      <p:sp>
        <p:nvSpPr>
          <p:cNvPr id="28" name="四角形: 角を丸くする 27">
            <a:extLst>
              <a:ext uri="{FF2B5EF4-FFF2-40B4-BE49-F238E27FC236}">
                <a16:creationId xmlns:a16="http://schemas.microsoft.com/office/drawing/2014/main" id="{8581C187-B173-2D6C-346A-02CD65AD420D}"/>
              </a:ext>
            </a:extLst>
          </p:cNvPr>
          <p:cNvSpPr/>
          <p:nvPr/>
        </p:nvSpPr>
        <p:spPr>
          <a:xfrm>
            <a:off x="6665599" y="4816243"/>
            <a:ext cx="78945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4A42903-CF04-818A-AEF8-19D48FD95055}"/>
              </a:ext>
            </a:extLst>
          </p:cNvPr>
          <p:cNvSpPr/>
          <p:nvPr/>
        </p:nvSpPr>
        <p:spPr>
          <a:xfrm>
            <a:off x="5802287" y="4816243"/>
            <a:ext cx="78945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A1E14158-7308-CDE9-68A1-78EF0055348C}"/>
              </a:ext>
            </a:extLst>
          </p:cNvPr>
          <p:cNvPicPr>
            <a:picLocks noChangeAspect="1"/>
          </p:cNvPicPr>
          <p:nvPr/>
        </p:nvPicPr>
        <p:blipFill>
          <a:blip r:embed="rId8"/>
          <a:srcRect l="14566" t="13980" r="13726" b="14311"/>
          <a:stretch>
            <a:fillRect/>
          </a:stretch>
        </p:blipFill>
        <p:spPr>
          <a:xfrm>
            <a:off x="2631514" y="1569130"/>
            <a:ext cx="324000" cy="324000"/>
          </a:xfrm>
          <a:custGeom>
            <a:avLst/>
            <a:gdLst>
              <a:gd name="connsiteX0" fmla="*/ 66001 w 396000"/>
              <a:gd name="connsiteY0" fmla="*/ 0 h 396000"/>
              <a:gd name="connsiteX1" fmla="*/ 329999 w 396000"/>
              <a:gd name="connsiteY1" fmla="*/ 0 h 396000"/>
              <a:gd name="connsiteX2" fmla="*/ 396000 w 396000"/>
              <a:gd name="connsiteY2" fmla="*/ 66001 h 396000"/>
              <a:gd name="connsiteX3" fmla="*/ 396000 w 396000"/>
              <a:gd name="connsiteY3" fmla="*/ 329999 h 396000"/>
              <a:gd name="connsiteX4" fmla="*/ 329999 w 396000"/>
              <a:gd name="connsiteY4" fmla="*/ 396000 h 396000"/>
              <a:gd name="connsiteX5" fmla="*/ 66001 w 396000"/>
              <a:gd name="connsiteY5" fmla="*/ 396000 h 396000"/>
              <a:gd name="connsiteX6" fmla="*/ 0 w 396000"/>
              <a:gd name="connsiteY6" fmla="*/ 329999 h 396000"/>
              <a:gd name="connsiteX7" fmla="*/ 0 w 396000"/>
              <a:gd name="connsiteY7" fmla="*/ 66001 h 396000"/>
              <a:gd name="connsiteX8" fmla="*/ 66001 w 396000"/>
              <a:gd name="connsiteY8"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000" h="396000">
                <a:moveTo>
                  <a:pt x="66001" y="0"/>
                </a:moveTo>
                <a:lnTo>
                  <a:pt x="329999" y="0"/>
                </a:lnTo>
                <a:cubicBezTo>
                  <a:pt x="366450" y="0"/>
                  <a:pt x="396000" y="29550"/>
                  <a:pt x="396000" y="66001"/>
                </a:cubicBezTo>
                <a:lnTo>
                  <a:pt x="396000" y="329999"/>
                </a:lnTo>
                <a:cubicBezTo>
                  <a:pt x="396000" y="366450"/>
                  <a:pt x="366450" y="396000"/>
                  <a:pt x="329999" y="396000"/>
                </a:cubicBezTo>
                <a:lnTo>
                  <a:pt x="66001" y="396000"/>
                </a:lnTo>
                <a:cubicBezTo>
                  <a:pt x="29550" y="396000"/>
                  <a:pt x="0" y="366450"/>
                  <a:pt x="0" y="329999"/>
                </a:cubicBezTo>
                <a:lnTo>
                  <a:pt x="0" y="66001"/>
                </a:lnTo>
                <a:cubicBezTo>
                  <a:pt x="0" y="29550"/>
                  <a:pt x="29550" y="0"/>
                  <a:pt x="66001" y="0"/>
                </a:cubicBezTo>
                <a:close/>
              </a:path>
            </a:pathLst>
          </a:custGeom>
        </p:spPr>
      </p:pic>
    </p:spTree>
    <p:extLst>
      <p:ext uri="{BB962C8B-B14F-4D97-AF65-F5344CB8AC3E}">
        <p14:creationId xmlns:p14="http://schemas.microsoft.com/office/powerpoint/2010/main" val="2514296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1760567-9BF2-97C5-22F3-935F747462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768" y="241425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93574F6F-099C-0F01-59B1-19B7253490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843" y="240776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「アカウント登録・ログイン」をダブルタップします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電話番号で登録」	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a:t>
            </a:r>
            <a:r>
              <a:rPr lang="ja-JP" altLang="en-US" dirty="0"/>
              <a:t>アカウントの登録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最初にアカウントの登録をしましょう</a:t>
            </a:r>
          </a:p>
        </p:txBody>
      </p:sp>
      <p:sp>
        <p:nvSpPr>
          <p:cNvPr id="24" name="四角形: 角を丸くする 23">
            <a:extLst>
              <a:ext uri="{FF2B5EF4-FFF2-40B4-BE49-F238E27FC236}">
                <a16:creationId xmlns:a16="http://schemas.microsoft.com/office/drawing/2014/main" id="{5CE9E824-145F-C943-A9B5-C96BFD384EDF}"/>
              </a:ext>
            </a:extLst>
          </p:cNvPr>
          <p:cNvSpPr/>
          <p:nvPr/>
        </p:nvSpPr>
        <p:spPr>
          <a:xfrm>
            <a:off x="1302847" y="4845245"/>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796A93C7-A519-AD0E-C92C-F8AF0D04434C}"/>
              </a:ext>
            </a:extLst>
          </p:cNvPr>
          <p:cNvSpPr/>
          <p:nvPr/>
        </p:nvSpPr>
        <p:spPr>
          <a:xfrm>
            <a:off x="5481073" y="446356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373CC5E8-47E3-28A3-5C13-BC2600DE99C6}"/>
              </a:ext>
            </a:extLst>
          </p:cNvPr>
          <p:cNvSpPr txBox="1"/>
          <p:nvPr/>
        </p:nvSpPr>
        <p:spPr>
          <a:xfrm>
            <a:off x="7874953" y="3056890"/>
            <a:ext cx="1243843" cy="2602572"/>
          </a:xfrm>
          <a:prstGeom prst="rect">
            <a:avLst/>
          </a:prstGeom>
          <a:noFill/>
        </p:spPr>
        <p:txBody>
          <a:bodyPr wrap="square" lIns="36000" rIns="36000" rtlCol="0" anchor="t" anchorCtr="0">
            <a:spAutoFit/>
          </a:bodyPr>
          <a:lstStyle/>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他の方法でも登録可能ですが、本教材では</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「電話番号で登録」で進めさせていただきます</a:t>
            </a:r>
          </a:p>
        </p:txBody>
      </p:sp>
    </p:spTree>
    <p:extLst>
      <p:ext uri="{BB962C8B-B14F-4D97-AF65-F5344CB8AC3E}">
        <p14:creationId xmlns:p14="http://schemas.microsoft.com/office/powerpoint/2010/main" val="132583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オンライン診療とは</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222912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7">
            <a:extLst>
              <a:ext uri="{FF2B5EF4-FFF2-40B4-BE49-F238E27FC236}">
                <a16:creationId xmlns:a16="http://schemas.microsoft.com/office/drawing/2014/main" id="{CDF10EBA-E098-4683-FE89-1B7C18342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769" y="240776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DD88D754-7894-D011-3699-A2BABC577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361" y="240678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姓名・生年月日・性別を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電話番号・メールアドレス（任意）を入力、パスワードを設定します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a:t>
            </a:r>
            <a:r>
              <a:rPr lang="ja-JP" altLang="en-US" dirty="0"/>
              <a:t>アカウントの登録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最初にアカウントの登録をしましょう</a:t>
            </a:r>
          </a:p>
        </p:txBody>
      </p:sp>
      <p:sp>
        <p:nvSpPr>
          <p:cNvPr id="24" name="四角形: 角を丸くする 23">
            <a:extLst>
              <a:ext uri="{FF2B5EF4-FFF2-40B4-BE49-F238E27FC236}">
                <a16:creationId xmlns:a16="http://schemas.microsoft.com/office/drawing/2014/main" id="{FC313626-F9F5-37A4-3942-0E0292537C8B}"/>
              </a:ext>
            </a:extLst>
          </p:cNvPr>
          <p:cNvSpPr/>
          <p:nvPr/>
        </p:nvSpPr>
        <p:spPr>
          <a:xfrm>
            <a:off x="1295080" y="3429000"/>
            <a:ext cx="2291137" cy="1137782"/>
          </a:xfrm>
          <a:prstGeom prst="roundRect">
            <a:avLst>
              <a:gd name="adj" fmla="val 13447"/>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6FD847CB-FDBA-0AD6-D02F-36EFDBA62F05}"/>
              </a:ext>
            </a:extLst>
          </p:cNvPr>
          <p:cNvSpPr/>
          <p:nvPr/>
        </p:nvSpPr>
        <p:spPr>
          <a:xfrm>
            <a:off x="1295080" y="483848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942D1BA7-2831-1783-DB72-3947D6D85C75}"/>
              </a:ext>
            </a:extLst>
          </p:cNvPr>
          <p:cNvSpPr/>
          <p:nvPr/>
        </p:nvSpPr>
        <p:spPr>
          <a:xfrm>
            <a:off x="1295081" y="5578795"/>
            <a:ext cx="834934" cy="6553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2" name="四角形: 角を丸くする 31">
            <a:extLst>
              <a:ext uri="{FF2B5EF4-FFF2-40B4-BE49-F238E27FC236}">
                <a16:creationId xmlns:a16="http://schemas.microsoft.com/office/drawing/2014/main" id="{D4C19207-61A3-326E-1FEE-848F44D63752}"/>
              </a:ext>
            </a:extLst>
          </p:cNvPr>
          <p:cNvSpPr/>
          <p:nvPr/>
        </p:nvSpPr>
        <p:spPr>
          <a:xfrm>
            <a:off x="5450619" y="3273395"/>
            <a:ext cx="2291137" cy="653363"/>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3" name="四角形: 角を丸くする 32">
            <a:extLst>
              <a:ext uri="{FF2B5EF4-FFF2-40B4-BE49-F238E27FC236}">
                <a16:creationId xmlns:a16="http://schemas.microsoft.com/office/drawing/2014/main" id="{AF955BE9-5047-E9B1-0C72-0194EB825702}"/>
              </a:ext>
            </a:extLst>
          </p:cNvPr>
          <p:cNvSpPr/>
          <p:nvPr/>
        </p:nvSpPr>
        <p:spPr>
          <a:xfrm>
            <a:off x="5450619" y="3984209"/>
            <a:ext cx="2291137" cy="65336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4" name="四角形: 角を丸くする 33">
            <a:extLst>
              <a:ext uri="{FF2B5EF4-FFF2-40B4-BE49-F238E27FC236}">
                <a16:creationId xmlns:a16="http://schemas.microsoft.com/office/drawing/2014/main" id="{8E620BAE-0D72-36BD-C00C-BFC06AF0C0AA}"/>
              </a:ext>
            </a:extLst>
          </p:cNvPr>
          <p:cNvSpPr/>
          <p:nvPr/>
        </p:nvSpPr>
        <p:spPr>
          <a:xfrm>
            <a:off x="5450619" y="4692427"/>
            <a:ext cx="2291137" cy="1065994"/>
          </a:xfrm>
          <a:prstGeom prst="roundRect">
            <a:avLst>
              <a:gd name="adj" fmla="val 1637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32035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A790BD2-C111-E987-E21C-FFC299E02A7E}"/>
              </a:ext>
            </a:extLst>
          </p:cNvPr>
          <p:cNvPicPr>
            <a:picLocks noChangeAspect="1"/>
          </p:cNvPicPr>
          <p:nvPr/>
        </p:nvPicPr>
        <p:blipFill>
          <a:blip r:embed="rId4"/>
          <a:stretch>
            <a:fillRect/>
          </a:stretch>
        </p:blipFill>
        <p:spPr>
          <a:xfrm>
            <a:off x="5406417" y="2394954"/>
            <a:ext cx="2450804" cy="4340728"/>
          </a:xfrm>
          <a:prstGeom prst="rect">
            <a:avLst/>
          </a:prstGeom>
        </p:spPr>
      </p:pic>
      <p:pic>
        <p:nvPicPr>
          <p:cNvPr id="22" name="Picture 8">
            <a:extLst>
              <a:ext uri="{FF2B5EF4-FFF2-40B4-BE49-F238E27FC236}">
                <a16:creationId xmlns:a16="http://schemas.microsoft.com/office/drawing/2014/main" id="{36DFFC6C-7374-7BA8-166C-744C4FEE5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601" y="240531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39029"/>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「アカウント登録」を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52992"/>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登録したアドレスに届く</a:t>
            </a:r>
            <a:r>
              <a:rPr lang="en-US" altLang="ja-JP" sz="1800" dirty="0">
                <a:solidFill>
                  <a:prstClr val="black"/>
                </a:solidFill>
                <a:latin typeface="BIZ UDPゴシック" panose="020B0400000000000000" pitchFamily="50" charset="-128"/>
                <a:ea typeface="BIZ UDPゴシック" panose="020B0400000000000000" pitchFamily="50" charset="-128"/>
              </a:rPr>
              <a:t>6</a:t>
            </a:r>
            <a:r>
              <a:rPr lang="ja-JP" altLang="en-US" sz="1800" dirty="0">
                <a:solidFill>
                  <a:prstClr val="black"/>
                </a:solidFill>
                <a:latin typeface="BIZ UDPゴシック" panose="020B0400000000000000" pitchFamily="50" charset="-128"/>
                <a:ea typeface="BIZ UDPゴシック" panose="020B0400000000000000" pitchFamily="50" charset="-128"/>
              </a:rPr>
              <a:t>ケタの認証コードを入力します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a:t>
            </a:r>
            <a:r>
              <a:rPr lang="ja-JP" altLang="en-US" dirty="0"/>
              <a:t>アカウントの登録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最初にアカウントの登録をしましょう</a:t>
            </a:r>
          </a:p>
        </p:txBody>
      </p:sp>
      <p:sp>
        <p:nvSpPr>
          <p:cNvPr id="27" name="四角形: 角を丸くする 26">
            <a:extLst>
              <a:ext uri="{FF2B5EF4-FFF2-40B4-BE49-F238E27FC236}">
                <a16:creationId xmlns:a16="http://schemas.microsoft.com/office/drawing/2014/main" id="{898B6C9C-9BB3-38F6-1DF4-4201FF69302A}"/>
              </a:ext>
            </a:extLst>
          </p:cNvPr>
          <p:cNvSpPr/>
          <p:nvPr/>
        </p:nvSpPr>
        <p:spPr>
          <a:xfrm>
            <a:off x="1313605" y="464829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8" name="四角形: 角を丸くする 27">
            <a:extLst>
              <a:ext uri="{FF2B5EF4-FFF2-40B4-BE49-F238E27FC236}">
                <a16:creationId xmlns:a16="http://schemas.microsoft.com/office/drawing/2014/main" id="{F707498B-B0B1-1EB9-89FA-B0040C163440}"/>
              </a:ext>
            </a:extLst>
          </p:cNvPr>
          <p:cNvSpPr/>
          <p:nvPr/>
        </p:nvSpPr>
        <p:spPr>
          <a:xfrm>
            <a:off x="5464468" y="3477033"/>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28723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BD3F521-67A9-1241-1E6F-1F29EEEB1824}"/>
              </a:ext>
            </a:extLst>
          </p:cNvPr>
          <p:cNvPicPr>
            <a:picLocks noChangeAspect="1"/>
          </p:cNvPicPr>
          <p:nvPr/>
        </p:nvPicPr>
        <p:blipFill>
          <a:blip r:embed="rId4"/>
          <a:stretch>
            <a:fillRect/>
          </a:stretch>
        </p:blipFill>
        <p:spPr>
          <a:xfrm>
            <a:off x="3345697" y="2411992"/>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「完了」をダブルタップします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en-US" altLang="ja-JP" dirty="0"/>
              <a:t>【3】</a:t>
            </a:r>
            <a:r>
              <a:rPr lang="ja-JP" altLang="en-US" dirty="0"/>
              <a:t>アカウントの登録</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最初にアカウントの登録をしましょう</a:t>
            </a:r>
          </a:p>
        </p:txBody>
      </p:sp>
      <p:sp>
        <p:nvSpPr>
          <p:cNvPr id="22" name="四角形: 角を丸くする 21">
            <a:extLst>
              <a:ext uri="{FF2B5EF4-FFF2-40B4-BE49-F238E27FC236}">
                <a16:creationId xmlns:a16="http://schemas.microsoft.com/office/drawing/2014/main" id="{8BD1D68D-CD95-9E47-E7A7-57C6DABCE255}"/>
              </a:ext>
            </a:extLst>
          </p:cNvPr>
          <p:cNvSpPr/>
          <p:nvPr/>
        </p:nvSpPr>
        <p:spPr>
          <a:xfrm>
            <a:off x="3427633" y="464291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9149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3DF42B-C62C-EFCD-1074-3EA8FF332605}"/>
              </a:ext>
            </a:extLst>
          </p:cNvPr>
          <p:cNvPicPr>
            <a:picLocks noChangeAspect="1"/>
          </p:cNvPicPr>
          <p:nvPr/>
        </p:nvPicPr>
        <p:blipFill>
          <a:blip r:embed="rId4"/>
          <a:stretch>
            <a:fillRect/>
          </a:stretch>
        </p:blipFill>
        <p:spPr>
          <a:xfrm>
            <a:off x="5406238" y="2384533"/>
            <a:ext cx="2450804" cy="4346825"/>
          </a:xfrm>
          <a:prstGeom prst="rect">
            <a:avLst/>
          </a:prstGeom>
        </p:spPr>
      </p:pic>
      <p:pic>
        <p:nvPicPr>
          <p:cNvPr id="22" name="Picture 3">
            <a:extLst>
              <a:ext uri="{FF2B5EF4-FFF2-40B4-BE49-F238E27FC236}">
                <a16:creationId xmlns:a16="http://schemas.microsoft.com/office/drawing/2014/main" id="{FFF82345-FF0F-BD60-59BE-B8162CC3B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446" y="239794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右上のアカウントボタンを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登録したい</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アカウントをダブルタップします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219763" y="2544485"/>
            <a:ext cx="474520" cy="294633"/>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solidFill>
                  <a:schemeClr val="accent1"/>
                </a:solidFill>
                <a:latin typeface="BIZ UDPゴシック" panose="020B0400000000000000" pitchFamily="50" charset="-128"/>
                <a:ea typeface="BIZ UDPゴシック" panose="020B0400000000000000" pitchFamily="50" charset="-128"/>
              </a:rPr>
              <a:t>健康保険資格情報を確認できる書類</a:t>
            </a:r>
            <a:r>
              <a:rPr lang="ja-JP" altLang="en-US" dirty="0"/>
              <a:t>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健康保険資格情報を確認できる書類の登録をしましょう</a:t>
            </a:r>
          </a:p>
        </p:txBody>
      </p:sp>
      <p:sp>
        <p:nvSpPr>
          <p:cNvPr id="7" name="四角形: 角を丸くする 6">
            <a:extLst>
              <a:ext uri="{FF2B5EF4-FFF2-40B4-BE49-F238E27FC236}">
                <a16:creationId xmlns:a16="http://schemas.microsoft.com/office/drawing/2014/main" id="{D001D7E0-1B3B-1AAA-BD10-63CED752ECF7}"/>
              </a:ext>
            </a:extLst>
          </p:cNvPr>
          <p:cNvSpPr/>
          <p:nvPr/>
        </p:nvSpPr>
        <p:spPr>
          <a:xfrm>
            <a:off x="5450369" y="327164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DBBB5CF1-D004-8EC9-3245-01BCB81E4A22}"/>
              </a:ext>
            </a:extLst>
          </p:cNvPr>
          <p:cNvSpPr txBox="1"/>
          <p:nvPr/>
        </p:nvSpPr>
        <p:spPr>
          <a:xfrm>
            <a:off x="3706850" y="5392962"/>
            <a:ext cx="1678904" cy="1002134"/>
          </a:xfrm>
          <a:prstGeom prst="rect">
            <a:avLst/>
          </a:prstGeom>
          <a:noFill/>
        </p:spPr>
        <p:txBody>
          <a:bodyPr wrap="square" lIns="36000" rIns="36000" rtlCol="0" anchor="t" anchorCtr="0">
            <a:spAutoFit/>
          </a:bodyPr>
          <a:lstStyle/>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お使いの端末によってホーム</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画面が異なります</a:t>
            </a:r>
          </a:p>
        </p:txBody>
      </p:sp>
    </p:spTree>
    <p:extLst>
      <p:ext uri="{BB962C8B-B14F-4D97-AF65-F5344CB8AC3E}">
        <p14:creationId xmlns:p14="http://schemas.microsoft.com/office/powerpoint/2010/main" val="2423344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F1D369D-9A52-D16F-1920-0F5B0F5A5424}"/>
              </a:ext>
            </a:extLst>
          </p:cNvPr>
          <p:cNvPicPr>
            <a:picLocks noChangeAspect="1"/>
          </p:cNvPicPr>
          <p:nvPr/>
        </p:nvPicPr>
        <p:blipFill>
          <a:blip r:embed="rId4"/>
          <a:stretch>
            <a:fillRect/>
          </a:stretch>
        </p:blipFill>
        <p:spPr>
          <a:xfrm>
            <a:off x="3346598" y="2416076"/>
            <a:ext cx="2450804"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保険証情報</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solidFill>
                  <a:schemeClr val="accent1"/>
                </a:solidFill>
                <a:latin typeface="BIZ UDPゴシック" panose="020B0400000000000000" pitchFamily="50" charset="-128"/>
                <a:ea typeface="BIZ UDPゴシック" panose="020B0400000000000000" pitchFamily="50" charset="-128"/>
              </a:rPr>
              <a:t>健康保険資格情報を確認できる書類</a:t>
            </a:r>
            <a:r>
              <a:rPr lang="ja-JP" altLang="en-US" dirty="0"/>
              <a:t>の登録</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8" name="四角形: 角を丸くする 7">
            <a:extLst>
              <a:ext uri="{FF2B5EF4-FFF2-40B4-BE49-F238E27FC236}">
                <a16:creationId xmlns:a16="http://schemas.microsoft.com/office/drawing/2014/main" id="{E7E093D4-A3E5-FD2D-1E82-3BA0C3A40125}"/>
              </a:ext>
            </a:extLst>
          </p:cNvPr>
          <p:cNvSpPr/>
          <p:nvPr/>
        </p:nvSpPr>
        <p:spPr>
          <a:xfrm>
            <a:off x="3393252" y="3203725"/>
            <a:ext cx="2291137" cy="44285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E01981A7-B1CD-806B-866C-9E22772DE8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健康保険資格情報を確認できる書類の登録をしましょう</a:t>
            </a:r>
          </a:p>
        </p:txBody>
      </p:sp>
    </p:spTree>
    <p:extLst>
      <p:ext uri="{BB962C8B-B14F-4D97-AF65-F5344CB8AC3E}">
        <p14:creationId xmlns:p14="http://schemas.microsoft.com/office/powerpoint/2010/main" val="1270751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7BCF111-DAAB-04DE-661B-6AB8D101C71F}"/>
              </a:ext>
            </a:extLst>
          </p:cNvPr>
          <p:cNvPicPr>
            <a:picLocks noChangeAspect="1"/>
          </p:cNvPicPr>
          <p:nvPr/>
        </p:nvPicPr>
        <p:blipFill>
          <a:blip r:embed="rId4"/>
          <a:stretch>
            <a:fillRect/>
          </a:stretch>
        </p:blipFill>
        <p:spPr>
          <a:xfrm>
            <a:off x="5378470" y="2402662"/>
            <a:ext cx="2456901" cy="4346825"/>
          </a:xfrm>
          <a:prstGeom prst="rect">
            <a:avLst/>
          </a:prstGeom>
        </p:spPr>
      </p:pic>
      <p:pic>
        <p:nvPicPr>
          <p:cNvPr id="4" name="図 3">
            <a:extLst>
              <a:ext uri="{FF2B5EF4-FFF2-40B4-BE49-F238E27FC236}">
                <a16:creationId xmlns:a16="http://schemas.microsoft.com/office/drawing/2014/main" id="{F5AFF2A0-5C55-E74F-E8D7-7ADA80EDAB76}"/>
              </a:ext>
            </a:extLst>
          </p:cNvPr>
          <p:cNvPicPr>
            <a:picLocks noChangeAspect="1"/>
          </p:cNvPicPr>
          <p:nvPr/>
        </p:nvPicPr>
        <p:blipFill>
          <a:blip r:embed="rId5"/>
          <a:stretch>
            <a:fillRect/>
          </a:stretch>
        </p:blipFill>
        <p:spPr>
          <a:xfrm>
            <a:off x="910818" y="2402662"/>
            <a:ext cx="2450804"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62139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144347" y="1512998"/>
            <a:ext cx="2373979"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画像を登録する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3993821"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4487552" y="1512998"/>
            <a:ext cx="473324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保険証を撮影するか端末内に既に保険証画像がある場合は選択してアップロードします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solidFill>
                  <a:schemeClr val="accent1"/>
                </a:solidFill>
                <a:latin typeface="BIZ UDPゴシック" panose="020B0400000000000000" pitchFamily="50" charset="-128"/>
                <a:ea typeface="BIZ UDPゴシック" panose="020B0400000000000000" pitchFamily="50" charset="-128"/>
              </a:rPr>
              <a:t>健康保険資格情報を確認できる書類</a:t>
            </a:r>
            <a:r>
              <a:rPr lang="ja-JP" altLang="en-US" dirty="0"/>
              <a:t>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29" name="四角形: 角を丸くする 28">
            <a:extLst>
              <a:ext uri="{FF2B5EF4-FFF2-40B4-BE49-F238E27FC236}">
                <a16:creationId xmlns:a16="http://schemas.microsoft.com/office/drawing/2014/main" id="{0F9489D5-92C5-CB8A-E214-1D19D4E61D5D}"/>
              </a:ext>
            </a:extLst>
          </p:cNvPr>
          <p:cNvSpPr/>
          <p:nvPr/>
        </p:nvSpPr>
        <p:spPr>
          <a:xfrm>
            <a:off x="983634" y="3131113"/>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9" name="四角形: 角を丸くする 38">
            <a:extLst>
              <a:ext uri="{FF2B5EF4-FFF2-40B4-BE49-F238E27FC236}">
                <a16:creationId xmlns:a16="http://schemas.microsoft.com/office/drawing/2014/main" id="{266C07DC-C004-1F15-804C-24E28148EB2D}"/>
              </a:ext>
            </a:extLst>
          </p:cNvPr>
          <p:cNvSpPr/>
          <p:nvPr/>
        </p:nvSpPr>
        <p:spPr>
          <a:xfrm>
            <a:off x="5461351" y="5520835"/>
            <a:ext cx="2291137" cy="766966"/>
          </a:xfrm>
          <a:prstGeom prst="roundRect">
            <a:avLst>
              <a:gd name="adj" fmla="val 17257"/>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5C44E7CC-0015-84C4-5AD9-825063CC178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健康保険資格情報を確認できる書類の登録をしましょう</a:t>
            </a:r>
          </a:p>
        </p:txBody>
      </p:sp>
      <p:cxnSp>
        <p:nvCxnSpPr>
          <p:cNvPr id="2" name="直線矢印コネクタ 1">
            <a:extLst>
              <a:ext uri="{FF2B5EF4-FFF2-40B4-BE49-F238E27FC236}">
                <a16:creationId xmlns:a16="http://schemas.microsoft.com/office/drawing/2014/main" id="{6C812D3E-9EE1-7524-58FC-530F69B54CF0}"/>
              </a:ext>
            </a:extLst>
          </p:cNvPr>
          <p:cNvCxnSpPr>
            <a:cxnSpLocks/>
          </p:cNvCxnSpPr>
          <p:nvPr/>
        </p:nvCxnSpPr>
        <p:spPr>
          <a:xfrm>
            <a:off x="4212310"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926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3073E77-F242-EC90-B971-12D313BEDCB3}"/>
              </a:ext>
            </a:extLst>
          </p:cNvPr>
          <p:cNvPicPr>
            <a:picLocks noChangeAspect="1"/>
          </p:cNvPicPr>
          <p:nvPr/>
        </p:nvPicPr>
        <p:blipFill>
          <a:blip r:embed="rId4"/>
          <a:stretch>
            <a:fillRect/>
          </a:stretch>
        </p:blipFill>
        <p:spPr>
          <a:xfrm>
            <a:off x="1223626" y="2395348"/>
            <a:ext cx="2450804" cy="4340728"/>
          </a:xfrm>
          <a:prstGeom prst="rect">
            <a:avLst/>
          </a:prstGeom>
        </p:spPr>
      </p:pic>
      <p:pic>
        <p:nvPicPr>
          <p:cNvPr id="17" name="図 16">
            <a:extLst>
              <a:ext uri="{FF2B5EF4-FFF2-40B4-BE49-F238E27FC236}">
                <a16:creationId xmlns:a16="http://schemas.microsoft.com/office/drawing/2014/main" id="{5E3AD134-CF74-D165-039F-BBA41425D482}"/>
              </a:ext>
            </a:extLst>
          </p:cNvPr>
          <p:cNvPicPr>
            <a:picLocks noChangeAspect="1"/>
          </p:cNvPicPr>
          <p:nvPr/>
        </p:nvPicPr>
        <p:blipFill>
          <a:blip r:embed="rId5"/>
          <a:stretch>
            <a:fillRect/>
          </a:stretch>
        </p:blipFill>
        <p:spPr>
          <a:xfrm>
            <a:off x="5405583" y="2395348"/>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8199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保険証画像が入っていることを確認して「登録</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30"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保険証情報更新完了画面が表示されます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solidFill>
                  <a:schemeClr val="accent1"/>
                </a:solidFill>
                <a:latin typeface="BIZ UDPゴシック" panose="020B0400000000000000" pitchFamily="50" charset="-128"/>
                <a:ea typeface="BIZ UDPゴシック" panose="020B0400000000000000" pitchFamily="50" charset="-128"/>
              </a:rPr>
              <a:t>健康保険資格情報を確認できる書類</a:t>
            </a:r>
            <a:r>
              <a:rPr lang="ja-JP" altLang="en-US" dirty="0"/>
              <a:t>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5" name="四角形: 角を丸くする 4">
            <a:extLst>
              <a:ext uri="{FF2B5EF4-FFF2-40B4-BE49-F238E27FC236}">
                <a16:creationId xmlns:a16="http://schemas.microsoft.com/office/drawing/2014/main" id="{C8194590-6D65-1822-A05E-14C0D5346A39}"/>
              </a:ext>
            </a:extLst>
          </p:cNvPr>
          <p:cNvSpPr/>
          <p:nvPr/>
        </p:nvSpPr>
        <p:spPr>
          <a:xfrm>
            <a:off x="1371909" y="3730420"/>
            <a:ext cx="2135222" cy="135543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EA7DDF9D-7D6B-701E-FC97-2E0F7425825D}"/>
              </a:ext>
            </a:extLst>
          </p:cNvPr>
          <p:cNvSpPr/>
          <p:nvPr/>
        </p:nvSpPr>
        <p:spPr>
          <a:xfrm>
            <a:off x="1300840" y="632065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79DE2497-7BEF-07C5-F24B-9636D6B3403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健康保険資格情報を確認できる書類の登録をしましょう</a:t>
            </a:r>
          </a:p>
        </p:txBody>
      </p:sp>
    </p:spTree>
    <p:extLst>
      <p:ext uri="{BB962C8B-B14F-4D97-AF65-F5344CB8AC3E}">
        <p14:creationId xmlns:p14="http://schemas.microsoft.com/office/powerpoint/2010/main" val="2622687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96BBBEC-AFB6-DDE8-6848-544165E5D0EE}"/>
              </a:ext>
            </a:extLst>
          </p:cNvPr>
          <p:cNvPicPr>
            <a:picLocks noChangeAspect="1"/>
          </p:cNvPicPr>
          <p:nvPr/>
        </p:nvPicPr>
        <p:blipFill>
          <a:blip r:embed="rId4"/>
          <a:stretch>
            <a:fillRect/>
          </a:stretch>
        </p:blipFill>
        <p:spPr>
          <a:xfrm>
            <a:off x="5417769" y="2396228"/>
            <a:ext cx="2450804" cy="4346825"/>
          </a:xfrm>
          <a:prstGeom prst="rect">
            <a:avLst/>
          </a:prstGeom>
        </p:spPr>
      </p:pic>
      <p:pic>
        <p:nvPicPr>
          <p:cNvPr id="2" name="図 1">
            <a:extLst>
              <a:ext uri="{FF2B5EF4-FFF2-40B4-BE49-F238E27FC236}">
                <a16:creationId xmlns:a16="http://schemas.microsoft.com/office/drawing/2014/main" id="{D2D0568D-958B-142A-EFF5-AEE00E3CA3E3}"/>
              </a:ext>
            </a:extLst>
          </p:cNvPr>
          <p:cNvPicPr>
            <a:picLocks noChangeAspect="1"/>
          </p:cNvPicPr>
          <p:nvPr/>
        </p:nvPicPr>
        <p:blipFill>
          <a:blip r:embed="rId5"/>
          <a:stretch>
            <a:fillRect/>
          </a:stretch>
        </p:blipFill>
        <p:spPr>
          <a:xfrm>
            <a:off x="1223434" y="2396228"/>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「保険証情報」を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「最終更新日」が更新日時になっているか確認します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solidFill>
                  <a:schemeClr val="accent1"/>
                </a:solidFill>
                <a:latin typeface="BIZ UDPゴシック" panose="020B0400000000000000" pitchFamily="50" charset="-128"/>
                <a:ea typeface="BIZ UDPゴシック" panose="020B0400000000000000" pitchFamily="50" charset="-128"/>
              </a:rPr>
              <a:t>健康保険資格情報を確認できる書類</a:t>
            </a:r>
            <a:r>
              <a:rPr lang="ja-JP" altLang="en-US" dirty="0"/>
              <a:t>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7" name="四角形: 角を丸くする 6">
            <a:extLst>
              <a:ext uri="{FF2B5EF4-FFF2-40B4-BE49-F238E27FC236}">
                <a16:creationId xmlns:a16="http://schemas.microsoft.com/office/drawing/2014/main" id="{278A929A-5CCB-67AF-DE1B-51EED02B46AE}"/>
              </a:ext>
            </a:extLst>
          </p:cNvPr>
          <p:cNvSpPr/>
          <p:nvPr/>
        </p:nvSpPr>
        <p:spPr>
          <a:xfrm>
            <a:off x="5486592" y="344382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9" name="四角形: 角を丸くする 28">
            <a:extLst>
              <a:ext uri="{FF2B5EF4-FFF2-40B4-BE49-F238E27FC236}">
                <a16:creationId xmlns:a16="http://schemas.microsoft.com/office/drawing/2014/main" id="{0F75A2AA-4272-FCA7-60ED-8D839BF5A289}"/>
              </a:ext>
            </a:extLst>
          </p:cNvPr>
          <p:cNvSpPr/>
          <p:nvPr/>
        </p:nvSpPr>
        <p:spPr>
          <a:xfrm>
            <a:off x="1304994" y="3192390"/>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43D5C1D2-9B0B-11D3-AED5-D2CF683A8C66}"/>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健康保険資格情報を確認できる書類の登録をしましょう</a:t>
            </a:r>
          </a:p>
        </p:txBody>
      </p:sp>
    </p:spTree>
    <p:extLst>
      <p:ext uri="{BB962C8B-B14F-4D97-AF65-F5344CB8AC3E}">
        <p14:creationId xmlns:p14="http://schemas.microsoft.com/office/powerpoint/2010/main" val="1358746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96800A-CE6F-548D-FAC4-5D555727D8FF}"/>
              </a:ext>
            </a:extLst>
          </p:cNvPr>
          <p:cNvPicPr>
            <a:picLocks noChangeAspect="1"/>
          </p:cNvPicPr>
          <p:nvPr/>
        </p:nvPicPr>
        <p:blipFill>
          <a:blip r:embed="rId4"/>
          <a:stretch>
            <a:fillRect/>
          </a:stretch>
        </p:blipFill>
        <p:spPr>
          <a:xfrm>
            <a:off x="5417769" y="2406992"/>
            <a:ext cx="2450804" cy="4346825"/>
          </a:xfrm>
          <a:prstGeom prst="rect">
            <a:avLst/>
          </a:prstGeom>
        </p:spPr>
      </p:pic>
      <p:pic>
        <p:nvPicPr>
          <p:cNvPr id="22" name="Picture 3">
            <a:extLst>
              <a:ext uri="{FF2B5EF4-FFF2-40B4-BE49-F238E27FC236}">
                <a16:creationId xmlns:a16="http://schemas.microsoft.com/office/drawing/2014/main" id="{7288596C-8F5E-EBBA-8A98-40FF093F4D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432" y="2406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63838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右上のアカウントボタンをダブルタップします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基本情報</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クレジットカードの登録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利用前にあらかじめクレジットカードの登録をしましょう</a:t>
            </a:r>
          </a:p>
        </p:txBody>
      </p:sp>
      <p:sp>
        <p:nvSpPr>
          <p:cNvPr id="4" name="四角形: 角を丸くする 3">
            <a:extLst>
              <a:ext uri="{FF2B5EF4-FFF2-40B4-BE49-F238E27FC236}">
                <a16:creationId xmlns:a16="http://schemas.microsoft.com/office/drawing/2014/main" id="{E2FFFC51-C90E-BBB3-1467-41256D0D70E0}"/>
              </a:ext>
            </a:extLst>
          </p:cNvPr>
          <p:cNvSpPr/>
          <p:nvPr/>
        </p:nvSpPr>
        <p:spPr>
          <a:xfrm>
            <a:off x="3250477" y="2516783"/>
            <a:ext cx="412741"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2C354EA2-704A-4B1B-C105-5B445CB45EDA}"/>
              </a:ext>
            </a:extLst>
          </p:cNvPr>
          <p:cNvSpPr/>
          <p:nvPr/>
        </p:nvSpPr>
        <p:spPr>
          <a:xfrm>
            <a:off x="5433061" y="4152275"/>
            <a:ext cx="2398202" cy="329748"/>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6207660D-EC86-EFE6-41DD-CAB023AABC99}"/>
              </a:ext>
            </a:extLst>
          </p:cNvPr>
          <p:cNvSpPr txBox="1"/>
          <p:nvPr/>
        </p:nvSpPr>
        <p:spPr>
          <a:xfrm>
            <a:off x="3706850" y="5392962"/>
            <a:ext cx="1678904" cy="1002134"/>
          </a:xfrm>
          <a:prstGeom prst="rect">
            <a:avLst/>
          </a:prstGeom>
          <a:noFill/>
        </p:spPr>
        <p:txBody>
          <a:bodyPr wrap="square" lIns="36000" rIns="36000" rtlCol="0" anchor="t" anchorCtr="0">
            <a:spAutoFit/>
          </a:bodyPr>
          <a:lstStyle/>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お使いの端末によってホーム</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画面が異なります</a:t>
            </a:r>
          </a:p>
        </p:txBody>
      </p:sp>
    </p:spTree>
    <p:extLst>
      <p:ext uri="{BB962C8B-B14F-4D97-AF65-F5344CB8AC3E}">
        <p14:creationId xmlns:p14="http://schemas.microsoft.com/office/powerpoint/2010/main" val="3437171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60427183-30BE-CC50-2C6E-098FE4FC2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117" y="2405685"/>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63C1F1B8-31F1-3DB6-45C8-DFF8DE5D7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361" y="240568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支払方法</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「カードを登録する」をダブルタップします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クレジットカードの登録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利用前にあらかじめクレジットカードの登録をしましょう</a:t>
            </a:r>
          </a:p>
        </p:txBody>
      </p:sp>
      <p:sp>
        <p:nvSpPr>
          <p:cNvPr id="7" name="四角形: 角を丸くする 6">
            <a:extLst>
              <a:ext uri="{FF2B5EF4-FFF2-40B4-BE49-F238E27FC236}">
                <a16:creationId xmlns:a16="http://schemas.microsoft.com/office/drawing/2014/main" id="{146CE02F-BE7F-F45E-5D90-73310C8F0D28}"/>
              </a:ext>
            </a:extLst>
          </p:cNvPr>
          <p:cNvSpPr/>
          <p:nvPr/>
        </p:nvSpPr>
        <p:spPr>
          <a:xfrm>
            <a:off x="5479979" y="2911385"/>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D404DDDA-AA55-D731-F98C-25A560CE72F2}"/>
              </a:ext>
            </a:extLst>
          </p:cNvPr>
          <p:cNvSpPr/>
          <p:nvPr/>
        </p:nvSpPr>
        <p:spPr>
          <a:xfrm>
            <a:off x="1311770" y="379580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6675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オンライン診療とは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453191" y="5443913"/>
            <a:ext cx="8237612" cy="10532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ctr">
              <a:lnSpc>
                <a:spcPct val="130000"/>
              </a:lnSpc>
              <a:spcBef>
                <a:spcPts val="0"/>
              </a:spcBef>
            </a:pPr>
            <a:r>
              <a:rPr lang="en-US" altLang="ja-JP" b="0" dirty="0">
                <a:solidFill>
                  <a:srgbClr val="4472C4"/>
                </a:solidFill>
                <a:latin typeface="BIZ UDPゴシック" panose="020B0400000000000000" pitchFamily="50" charset="-128"/>
                <a:ea typeface="BIZ UDPゴシック" panose="020B0400000000000000" pitchFamily="50" charset="-128"/>
              </a:rPr>
              <a:t>※</a:t>
            </a:r>
            <a:r>
              <a:rPr lang="ja-JP" altLang="en-US" b="0" dirty="0">
                <a:solidFill>
                  <a:srgbClr val="4472C4"/>
                </a:solidFill>
                <a:latin typeface="BIZ UDPゴシック" panose="020B0400000000000000" pitchFamily="50" charset="-128"/>
                <a:ea typeface="BIZ UDPゴシック" panose="020B0400000000000000" pitchFamily="50" charset="-128"/>
              </a:rPr>
              <a:t>オンライン診療を実施していない医療機関もあります</a:t>
            </a:r>
            <a:endParaRPr lang="en-US" altLang="ja-JP" b="0" dirty="0">
              <a:solidFill>
                <a:srgbClr val="4472C4"/>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2000" b="0" dirty="0">
                <a:latin typeface="BIZ UDPゴシック" panose="020B0400000000000000" pitchFamily="50" charset="-128"/>
                <a:ea typeface="BIZ UDPゴシック" panose="020B0400000000000000" pitchFamily="50" charset="-128"/>
              </a:rPr>
              <a:t>     </a:t>
            </a:r>
            <a:r>
              <a:rPr lang="ja-JP" altLang="en-US" sz="2000" b="0" dirty="0">
                <a:latin typeface="BIZ UDPゴシック" panose="020B0400000000000000" pitchFamily="50" charset="-128"/>
                <a:ea typeface="BIZ UDPゴシック" panose="020B0400000000000000" pitchFamily="50" charset="-128"/>
              </a:rPr>
              <a:t>実施している医療機関や方法、料金などの詳細については病院、</a:t>
            </a:r>
            <a:br>
              <a:rPr lang="en-US" altLang="ja-JP" sz="2000" b="0" dirty="0">
                <a:latin typeface="BIZ UDPゴシック" panose="020B0400000000000000" pitchFamily="50" charset="-128"/>
                <a:ea typeface="BIZ UDPゴシック" panose="020B0400000000000000" pitchFamily="50" charset="-128"/>
              </a:rPr>
            </a:br>
            <a:r>
              <a:rPr lang="en-US" altLang="ja-JP" sz="2000" b="0" dirty="0">
                <a:latin typeface="BIZ UDPゴシック" panose="020B0400000000000000" pitchFamily="50" charset="-128"/>
                <a:ea typeface="BIZ UDPゴシック" panose="020B0400000000000000" pitchFamily="50" charset="-128"/>
              </a:rPr>
              <a:t>     </a:t>
            </a:r>
            <a:r>
              <a:rPr lang="ja-JP" altLang="en-US" sz="2000" b="0" dirty="0">
                <a:latin typeface="BIZ UDPゴシック" panose="020B0400000000000000" pitchFamily="50" charset="-128"/>
                <a:ea typeface="BIZ UDPゴシック" panose="020B0400000000000000" pitchFamily="50" charset="-128"/>
              </a:rPr>
              <a:t>クリニックへお問合せください</a:t>
            </a:r>
          </a:p>
        </p:txBody>
      </p: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7"/>
            <a:ext cx="8343965"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お手持ちのスマートフォンや</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パソコンなどを使ったビデオ通話による診療のことです</a:t>
            </a:r>
          </a:p>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ご利用にあたっては、高額な機器や難しいシステムは不要です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8" name="図 7" descr="アイコン&#10;&#10;自動的に生成された説明">
            <a:extLst>
              <a:ext uri="{FF2B5EF4-FFF2-40B4-BE49-F238E27FC236}">
                <a16:creationId xmlns:a16="http://schemas.microsoft.com/office/drawing/2014/main" id="{692A8996-8BBB-E385-DB73-4E01A048CA7B}"/>
              </a:ext>
            </a:extLst>
          </p:cNvPr>
          <p:cNvPicPr>
            <a:picLocks noChangeAspect="1"/>
          </p:cNvPicPr>
          <p:nvPr/>
        </p:nvPicPr>
        <p:blipFill>
          <a:blip r:embed="rId6"/>
          <a:stretch>
            <a:fillRect/>
          </a:stretch>
        </p:blipFill>
        <p:spPr>
          <a:xfrm>
            <a:off x="4217611" y="2997110"/>
            <a:ext cx="1641654" cy="1968894"/>
          </a:xfrm>
          <a:prstGeom prst="rect">
            <a:avLst/>
          </a:prstGeom>
        </p:spPr>
      </p:pic>
      <p:pic>
        <p:nvPicPr>
          <p:cNvPr id="21" name="図 20" descr="アイコン&#10;&#10;自動的に生成された説明">
            <a:extLst>
              <a:ext uri="{FF2B5EF4-FFF2-40B4-BE49-F238E27FC236}">
                <a16:creationId xmlns:a16="http://schemas.microsoft.com/office/drawing/2014/main" id="{F97E0567-69FC-5253-1A7D-0F3DDB81FA22}"/>
              </a:ext>
            </a:extLst>
          </p:cNvPr>
          <p:cNvPicPr>
            <a:picLocks noChangeAspect="1"/>
          </p:cNvPicPr>
          <p:nvPr/>
        </p:nvPicPr>
        <p:blipFill>
          <a:blip r:embed="rId7"/>
          <a:stretch>
            <a:fillRect/>
          </a:stretch>
        </p:blipFill>
        <p:spPr>
          <a:xfrm>
            <a:off x="2993936" y="3630805"/>
            <a:ext cx="1105300" cy="774724"/>
          </a:xfrm>
          <a:prstGeom prst="rect">
            <a:avLst/>
          </a:prstGeom>
        </p:spPr>
      </p:pic>
    </p:spTree>
    <p:extLst>
      <p:ext uri="{BB962C8B-B14F-4D97-AF65-F5344CB8AC3E}">
        <p14:creationId xmlns:p14="http://schemas.microsoft.com/office/powerpoint/2010/main" val="4005165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グラフィカル ユーザー インターフェイス, テキスト, アプリケーション, メール&#10;&#10;自動的に生成された説明">
            <a:extLst>
              <a:ext uri="{FF2B5EF4-FFF2-40B4-BE49-F238E27FC236}">
                <a16:creationId xmlns:a16="http://schemas.microsoft.com/office/drawing/2014/main" id="{C49CF346-D5B7-A1D0-4130-B2BE23ADF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931" y="2415407"/>
            <a:ext cx="2452278" cy="4342057"/>
          </a:xfrm>
          <a:prstGeom prst="rect">
            <a:avLst/>
          </a:prstGeom>
        </p:spPr>
      </p:pic>
      <p:pic>
        <p:nvPicPr>
          <p:cNvPr id="22" name="Picture 2">
            <a:extLst>
              <a:ext uri="{FF2B5EF4-FFF2-40B4-BE49-F238E27FC236}">
                <a16:creationId xmlns:a16="http://schemas.microsoft.com/office/drawing/2014/main" id="{69452C4F-C7F4-A9BA-9BF8-4DE8BD21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477" y="2403431"/>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カード情報を入力します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「完了」をダブルタップします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クレジットカードの登録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利用前にあらかじめクレジットカードの登録をしましょう</a:t>
            </a:r>
          </a:p>
        </p:txBody>
      </p:sp>
      <p:sp>
        <p:nvSpPr>
          <p:cNvPr id="5" name="四角形: 角を丸くする 4">
            <a:extLst>
              <a:ext uri="{FF2B5EF4-FFF2-40B4-BE49-F238E27FC236}">
                <a16:creationId xmlns:a16="http://schemas.microsoft.com/office/drawing/2014/main" id="{1F8ADFD1-C66D-4C13-84E1-DA80504C622A}"/>
              </a:ext>
            </a:extLst>
          </p:cNvPr>
          <p:cNvSpPr/>
          <p:nvPr/>
        </p:nvSpPr>
        <p:spPr>
          <a:xfrm>
            <a:off x="1323251" y="3439391"/>
            <a:ext cx="2251221" cy="119900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E13C48C0-CAA3-4738-87B8-24CC430FA818}"/>
              </a:ext>
            </a:extLst>
          </p:cNvPr>
          <p:cNvSpPr/>
          <p:nvPr/>
        </p:nvSpPr>
        <p:spPr>
          <a:xfrm>
            <a:off x="5471501" y="634203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16837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3F0D9934-F8F3-7F49-50AA-567FF7C9B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825" y="2411992"/>
            <a:ext cx="2449507"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289423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カード番号と有効期限が合っているか確認します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クレジットカードの登録</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利用前にあらかじめクレジットカードの登録をしましょう</a:t>
            </a:r>
          </a:p>
        </p:txBody>
      </p:sp>
      <p:sp>
        <p:nvSpPr>
          <p:cNvPr id="8" name="四角形: 角を丸くする 7">
            <a:extLst>
              <a:ext uri="{FF2B5EF4-FFF2-40B4-BE49-F238E27FC236}">
                <a16:creationId xmlns:a16="http://schemas.microsoft.com/office/drawing/2014/main" id="{D8CE3D69-B334-FE8B-BFB1-055F7CEF1076}"/>
              </a:ext>
            </a:extLst>
          </p:cNvPr>
          <p:cNvSpPr/>
          <p:nvPr/>
        </p:nvSpPr>
        <p:spPr>
          <a:xfrm>
            <a:off x="3416009" y="2908672"/>
            <a:ext cx="2291137" cy="717755"/>
          </a:xfrm>
          <a:prstGeom prst="roundRect">
            <a:avLst>
              <a:gd name="adj" fmla="val 1109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81185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4F909460-135B-B7DE-4C1F-EB4909858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6" y="240568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8CD6771-44B5-2F0B-89C9-6E6139A3B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8054" y="240568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「病院・診療所」を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現在地から</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r>
              <a:rPr lang="ja-JP" altLang="en-US" sz="1800" dirty="0">
                <a:solidFill>
                  <a:schemeClr val="accent1"/>
                </a:solidFill>
                <a:latin typeface="BIZ UDPゴシック" panose="020B0400000000000000" pitchFamily="50" charset="-128"/>
                <a:ea typeface="BIZ UDPゴシック" panose="020B0400000000000000" pitchFamily="50" charset="-128"/>
              </a:rPr>
              <a:t>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【6】CLINICS</a:t>
            </a:r>
            <a:r>
              <a:rPr lang="ja-JP" altLang="en-US" dirty="0"/>
              <a:t>で病院・診療所を探そう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CLINICS</a:t>
            </a:r>
            <a:r>
              <a:rPr lang="ja-JP" altLang="en-US" sz="2200" dirty="0">
                <a:latin typeface="BIZ UDPゴシック" panose="020B0400000000000000" pitchFamily="50" charset="-128"/>
                <a:ea typeface="BIZ UDPゴシック" panose="020B0400000000000000" pitchFamily="50" charset="-128"/>
              </a:rPr>
              <a:t>で病院・診療所を探してみましょう</a:t>
            </a:r>
          </a:p>
        </p:txBody>
      </p:sp>
      <p:sp>
        <p:nvSpPr>
          <p:cNvPr id="4" name="四角形: 角を丸くする 3">
            <a:extLst>
              <a:ext uri="{FF2B5EF4-FFF2-40B4-BE49-F238E27FC236}">
                <a16:creationId xmlns:a16="http://schemas.microsoft.com/office/drawing/2014/main" id="{4663AADF-3ACA-530A-90C9-720406AABA1C}"/>
              </a:ext>
            </a:extLst>
          </p:cNvPr>
          <p:cNvSpPr/>
          <p:nvPr/>
        </p:nvSpPr>
        <p:spPr>
          <a:xfrm>
            <a:off x="2235007" y="6399718"/>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2700958F-1C3A-262B-8F1E-FF7051322F53}"/>
              </a:ext>
            </a:extLst>
          </p:cNvPr>
          <p:cNvSpPr/>
          <p:nvPr/>
        </p:nvSpPr>
        <p:spPr>
          <a:xfrm>
            <a:off x="5436325" y="4959888"/>
            <a:ext cx="839783" cy="798532"/>
          </a:xfrm>
          <a:prstGeom prst="roundRect">
            <a:avLst>
              <a:gd name="adj" fmla="val 1747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54DFD7B6-E54A-B109-A2EC-94E79F256A2F}"/>
              </a:ext>
            </a:extLst>
          </p:cNvPr>
          <p:cNvSpPr txBox="1"/>
          <p:nvPr/>
        </p:nvSpPr>
        <p:spPr>
          <a:xfrm>
            <a:off x="3706850" y="5392962"/>
            <a:ext cx="1678904" cy="1002134"/>
          </a:xfrm>
          <a:prstGeom prst="rect">
            <a:avLst/>
          </a:prstGeom>
          <a:noFill/>
        </p:spPr>
        <p:txBody>
          <a:bodyPr wrap="square" lIns="36000" rIns="36000" rtlCol="0" anchor="t" anchorCtr="0">
            <a:spAutoFit/>
          </a:bodyPr>
          <a:lstStyle/>
          <a:p>
            <a:pPr>
              <a:lnSpc>
                <a:spcPct val="130000"/>
              </a:lnSpc>
            </a:pP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dirty="0">
                <a:solidFill>
                  <a:schemeClr val="accent1"/>
                </a:solidFill>
                <a:latin typeface="BIZ UDPゴシック" panose="020B0400000000000000" pitchFamily="50" charset="-128"/>
                <a:ea typeface="BIZ UDPゴシック" panose="020B0400000000000000" pitchFamily="50" charset="-128"/>
              </a:rPr>
              <a:t>お使いの端末によってホーム</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画面が異なります</a:t>
            </a:r>
          </a:p>
        </p:txBody>
      </p:sp>
    </p:spTree>
    <p:extLst>
      <p:ext uri="{BB962C8B-B14F-4D97-AF65-F5344CB8AC3E}">
        <p14:creationId xmlns:p14="http://schemas.microsoft.com/office/powerpoint/2010/main" val="3064710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2CD9DBB-08E4-19AC-9CAE-796E7BF05BCD}"/>
              </a:ext>
            </a:extLst>
          </p:cNvPr>
          <p:cNvPicPr>
            <a:picLocks noChangeAspect="1"/>
          </p:cNvPicPr>
          <p:nvPr/>
        </p:nvPicPr>
        <p:blipFill>
          <a:blip r:embed="rId4"/>
          <a:stretch>
            <a:fillRect/>
          </a:stretch>
        </p:blipFill>
        <p:spPr>
          <a:xfrm>
            <a:off x="5407579" y="2395321"/>
            <a:ext cx="2450804" cy="4340728"/>
          </a:xfrm>
          <a:prstGeom prst="rect">
            <a:avLst/>
          </a:prstGeom>
        </p:spPr>
      </p:pic>
      <p:pic>
        <p:nvPicPr>
          <p:cNvPr id="23" name="Picture 3">
            <a:extLst>
              <a:ext uri="{FF2B5EF4-FFF2-40B4-BE49-F238E27FC236}">
                <a16:creationId xmlns:a16="http://schemas.microsoft.com/office/drawing/2014/main" id="{FB4E9FA9-43EB-4B06-DCF7-2F435CD3C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770" y="239532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368074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「一度だけ許可」または「</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App</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の使用中は許可」をダブルタップします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病院・診療所の詳細が表示</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【6】CLINICS</a:t>
            </a:r>
            <a:r>
              <a:rPr lang="ja-JP" altLang="en-US" dirty="0"/>
              <a:t>で病院・診療所を探そう</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CLINICS</a:t>
            </a:r>
            <a:r>
              <a:rPr lang="ja-JP" altLang="en-US" sz="2200" dirty="0">
                <a:latin typeface="BIZ UDPゴシック" panose="020B0400000000000000" pitchFamily="50" charset="-128"/>
                <a:ea typeface="BIZ UDPゴシック" panose="020B0400000000000000" pitchFamily="50" charset="-128"/>
              </a:rPr>
              <a:t>で病院・診療所を探してみましょう</a:t>
            </a:r>
          </a:p>
        </p:txBody>
      </p:sp>
      <p:sp>
        <p:nvSpPr>
          <p:cNvPr id="7" name="四角形: 角を丸くする 6">
            <a:extLst>
              <a:ext uri="{FF2B5EF4-FFF2-40B4-BE49-F238E27FC236}">
                <a16:creationId xmlns:a16="http://schemas.microsoft.com/office/drawing/2014/main" id="{29BAC358-9A20-2F55-A965-A20F8E6484DA}"/>
              </a:ext>
            </a:extLst>
          </p:cNvPr>
          <p:cNvSpPr/>
          <p:nvPr/>
        </p:nvSpPr>
        <p:spPr>
          <a:xfrm>
            <a:off x="1685109" y="4533041"/>
            <a:ext cx="1541417" cy="27056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0A1350BA-66C3-8E73-D129-7092BCBA288A}"/>
              </a:ext>
            </a:extLst>
          </p:cNvPr>
          <p:cNvSpPr/>
          <p:nvPr/>
        </p:nvSpPr>
        <p:spPr>
          <a:xfrm>
            <a:off x="1685109" y="4840954"/>
            <a:ext cx="1541417" cy="27056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42526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A0A5931-3AC4-04B8-BA81-4C7A0F36478E}"/>
              </a:ext>
            </a:extLst>
          </p:cNvPr>
          <p:cNvPicPr>
            <a:picLocks noChangeAspect="1"/>
          </p:cNvPicPr>
          <p:nvPr/>
        </p:nvPicPr>
        <p:blipFill>
          <a:blip r:embed="rId4"/>
          <a:stretch>
            <a:fillRect/>
          </a:stretch>
        </p:blipFill>
        <p:spPr>
          <a:xfrm>
            <a:off x="5406760" y="2375146"/>
            <a:ext cx="2450804" cy="4346825"/>
          </a:xfrm>
          <a:prstGeom prst="rect">
            <a:avLst/>
          </a:prstGeom>
        </p:spPr>
      </p:pic>
      <p:pic>
        <p:nvPicPr>
          <p:cNvPr id="11" name="図 10">
            <a:extLst>
              <a:ext uri="{FF2B5EF4-FFF2-40B4-BE49-F238E27FC236}">
                <a16:creationId xmlns:a16="http://schemas.microsoft.com/office/drawing/2014/main" id="{2A2F2649-3851-7C5B-1801-B29091E1735A}"/>
              </a:ext>
            </a:extLst>
          </p:cNvPr>
          <p:cNvPicPr>
            <a:picLocks noChangeAspect="1"/>
          </p:cNvPicPr>
          <p:nvPr/>
        </p:nvPicPr>
        <p:blipFill>
          <a:blip r:embed="rId5"/>
          <a:stretch>
            <a:fillRect/>
          </a:stretch>
        </p:blipFill>
        <p:spPr>
          <a:xfrm>
            <a:off x="1220901" y="2378195"/>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39001" y="3221677"/>
            <a:ext cx="2398634" cy="34765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42149"/>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「予約」をダブルタップします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42149"/>
            <a:ext cx="343236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病院・診療所の詳細画面で予約したい診療メニューを選択</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2553251" y="2771965"/>
            <a:ext cx="993658" cy="404372"/>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受診したい病院・診療所に予約をしましょう</a:t>
            </a:r>
          </a:p>
        </p:txBody>
      </p:sp>
      <p:sp>
        <p:nvSpPr>
          <p:cNvPr id="7" name="タイトル 1">
            <a:extLst>
              <a:ext uri="{FF2B5EF4-FFF2-40B4-BE49-F238E27FC236}">
                <a16:creationId xmlns:a16="http://schemas.microsoft.com/office/drawing/2014/main" id="{A25A592B-0289-45F2-045C-2D60CB20666B}"/>
              </a:ext>
            </a:extLst>
          </p:cNvPr>
          <p:cNvSpPr txBox="1">
            <a:spLocks/>
          </p:cNvSpPr>
          <p:nvPr/>
        </p:nvSpPr>
        <p:spPr>
          <a:xfrm>
            <a:off x="1392691" y="227059"/>
            <a:ext cx="4923143"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solidFill>
                  <a:srgbClr val="4472C4"/>
                </a:solidFill>
              </a:rPr>
              <a:t>【7】</a:t>
            </a:r>
            <a:r>
              <a:rPr lang="ja-JP" altLang="en-US" dirty="0">
                <a:solidFill>
                  <a:srgbClr val="4472C4"/>
                </a:solidFill>
              </a:rPr>
              <a:t>病院・診療所に予約をする</a:t>
            </a:r>
          </a:p>
        </p:txBody>
      </p:sp>
    </p:spTree>
    <p:extLst>
      <p:ext uri="{BB962C8B-B14F-4D97-AF65-F5344CB8AC3E}">
        <p14:creationId xmlns:p14="http://schemas.microsoft.com/office/powerpoint/2010/main" val="423508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8791F43-8DD9-D968-77A8-D52FF8EC9018}"/>
              </a:ext>
            </a:extLst>
          </p:cNvPr>
          <p:cNvPicPr>
            <a:picLocks noChangeAspect="1"/>
          </p:cNvPicPr>
          <p:nvPr/>
        </p:nvPicPr>
        <p:blipFill>
          <a:blip r:embed="rId4"/>
          <a:stretch>
            <a:fillRect/>
          </a:stretch>
        </p:blipFill>
        <p:spPr>
          <a:xfrm>
            <a:off x="3329492" y="2415870"/>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5945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117487" y="1512998"/>
            <a:ext cx="424851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メニューの詳細を確認し「このメニューを予約する」をダブルタップします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393119" y="6324600"/>
            <a:ext cx="2317074" cy="43739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BB1F5C46-3B63-BA72-8C87-E6F23E052D6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D2BF732D-2A1C-8304-7ADD-8FC203F9F44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受診したい病院・診療所に予約をしましょう</a:t>
            </a:r>
          </a:p>
        </p:txBody>
      </p:sp>
      <p:sp>
        <p:nvSpPr>
          <p:cNvPr id="6" name="タイトル 1">
            <a:extLst>
              <a:ext uri="{FF2B5EF4-FFF2-40B4-BE49-F238E27FC236}">
                <a16:creationId xmlns:a16="http://schemas.microsoft.com/office/drawing/2014/main" id="{BF05EA61-E360-70B7-DF3E-7DE44701FD34}"/>
              </a:ext>
            </a:extLst>
          </p:cNvPr>
          <p:cNvSpPr txBox="1">
            <a:spLocks/>
          </p:cNvSpPr>
          <p:nvPr/>
        </p:nvSpPr>
        <p:spPr>
          <a:xfrm>
            <a:off x="1392691" y="227059"/>
            <a:ext cx="4923143"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solidFill>
                  <a:srgbClr val="4472C4"/>
                </a:solidFill>
              </a:rPr>
              <a:t>【7】</a:t>
            </a:r>
            <a:r>
              <a:rPr lang="ja-JP" altLang="en-US" dirty="0">
                <a:solidFill>
                  <a:srgbClr val="4472C4"/>
                </a:solidFill>
              </a:rPr>
              <a:t>病院・診療所に予約をする</a:t>
            </a:r>
          </a:p>
        </p:txBody>
      </p:sp>
    </p:spTree>
    <p:extLst>
      <p:ext uri="{BB962C8B-B14F-4D97-AF65-F5344CB8AC3E}">
        <p14:creationId xmlns:p14="http://schemas.microsoft.com/office/powerpoint/2010/main" val="3650275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308F1AA-ABE3-30F5-C274-4BFA49155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854" y="239160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431BDD4F-82FD-FF46-507A-45FBF0EB9335}"/>
              </a:ext>
            </a:extLst>
          </p:cNvPr>
          <p:cNvPicPr>
            <a:picLocks noChangeAspect="1"/>
          </p:cNvPicPr>
          <p:nvPr/>
        </p:nvPicPr>
        <p:blipFill>
          <a:blip r:embed="rId5"/>
          <a:stretch>
            <a:fillRect/>
          </a:stretch>
        </p:blipFill>
        <p:spPr>
          <a:xfrm>
            <a:off x="1232010" y="2378194"/>
            <a:ext cx="2450804"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47921" y="4203481"/>
            <a:ext cx="2398634" cy="46456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88346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受診者を選択します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「オンライン診療」を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297444" y="4435765"/>
            <a:ext cx="2295419" cy="390528"/>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受診したい病院・診療所に予約をしましょう</a:t>
            </a:r>
          </a:p>
        </p:txBody>
      </p:sp>
      <p:sp>
        <p:nvSpPr>
          <p:cNvPr id="7" name="タイトル 1">
            <a:extLst>
              <a:ext uri="{FF2B5EF4-FFF2-40B4-BE49-F238E27FC236}">
                <a16:creationId xmlns:a16="http://schemas.microsoft.com/office/drawing/2014/main" id="{509F67DE-3370-31A3-9C3A-1CF7599678A2}"/>
              </a:ext>
            </a:extLst>
          </p:cNvPr>
          <p:cNvSpPr txBox="1">
            <a:spLocks/>
          </p:cNvSpPr>
          <p:nvPr/>
        </p:nvSpPr>
        <p:spPr>
          <a:xfrm>
            <a:off x="1392691" y="227059"/>
            <a:ext cx="4923143"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solidFill>
                  <a:srgbClr val="4472C4"/>
                </a:solidFill>
              </a:rPr>
              <a:t>【7】</a:t>
            </a:r>
            <a:r>
              <a:rPr lang="ja-JP" altLang="en-US" dirty="0">
                <a:solidFill>
                  <a:srgbClr val="4472C4"/>
                </a:solidFill>
              </a:rPr>
              <a:t>病院・診療所に予約をする</a:t>
            </a:r>
          </a:p>
        </p:txBody>
      </p:sp>
    </p:spTree>
    <p:extLst>
      <p:ext uri="{BB962C8B-B14F-4D97-AF65-F5344CB8AC3E}">
        <p14:creationId xmlns:p14="http://schemas.microsoft.com/office/powerpoint/2010/main" val="1123681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351B9E80-06B5-E817-652B-7530C8FF27DD}"/>
              </a:ext>
            </a:extLst>
          </p:cNvPr>
          <p:cNvPicPr>
            <a:picLocks noChangeAspect="1"/>
          </p:cNvPicPr>
          <p:nvPr/>
        </p:nvPicPr>
        <p:blipFill>
          <a:blip r:embed="rId4"/>
          <a:stretch>
            <a:fillRect/>
          </a:stretch>
        </p:blipFill>
        <p:spPr>
          <a:xfrm>
            <a:off x="3343549" y="2398579"/>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1092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カレンダーから希望の日時・時間帯を選択します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357607" y="4012870"/>
            <a:ext cx="2428786" cy="24722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BB1F5C46-3B63-BA72-8C87-E6F23E052D6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D2BF732D-2A1C-8304-7ADD-8FC203F9F44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診療日の予約をしましょう</a:t>
            </a:r>
          </a:p>
        </p:txBody>
      </p:sp>
      <p:sp>
        <p:nvSpPr>
          <p:cNvPr id="6" name="タイトル 5">
            <a:extLst>
              <a:ext uri="{FF2B5EF4-FFF2-40B4-BE49-F238E27FC236}">
                <a16:creationId xmlns:a16="http://schemas.microsoft.com/office/drawing/2014/main" id="{9D504FA3-8CF6-0815-D24E-E74B5121095D}"/>
              </a:ext>
            </a:extLst>
          </p:cNvPr>
          <p:cNvSpPr>
            <a:spLocks noGrp="1"/>
          </p:cNvSpPr>
          <p:nvPr>
            <p:ph type="ctrTitle"/>
          </p:nvPr>
        </p:nvSpPr>
        <p:spPr/>
        <p:txBody>
          <a:bodyPr/>
          <a:lstStyle/>
          <a:p>
            <a:r>
              <a:rPr lang="en-US" altLang="ja-JP" dirty="0"/>
              <a:t>【8】</a:t>
            </a:r>
            <a:r>
              <a:rPr lang="ja-JP" altLang="en-US" dirty="0"/>
              <a:t>診療日の予約</a:t>
            </a:r>
          </a:p>
        </p:txBody>
      </p:sp>
    </p:spTree>
    <p:extLst>
      <p:ext uri="{BB962C8B-B14F-4D97-AF65-F5344CB8AC3E}">
        <p14:creationId xmlns:p14="http://schemas.microsoft.com/office/powerpoint/2010/main" val="2257507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6B34842-3716-2A28-1491-677E2BF15F7E}"/>
              </a:ext>
            </a:extLst>
          </p:cNvPr>
          <p:cNvPicPr>
            <a:picLocks noChangeAspect="1"/>
          </p:cNvPicPr>
          <p:nvPr/>
        </p:nvPicPr>
        <p:blipFill rotWithShape="1">
          <a:blip r:embed="rId4"/>
          <a:srcRect t="594" r="62748"/>
          <a:stretch/>
        </p:blipFill>
        <p:spPr>
          <a:xfrm>
            <a:off x="5381777" y="2364355"/>
            <a:ext cx="2468669" cy="4351301"/>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51812" y="6302573"/>
            <a:ext cx="2325558" cy="39562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9977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同意書が表示された場合、内容を確認します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7" y="1512998"/>
            <a:ext cx="2899635" cy="755720"/>
          </a:xfrm>
          <a:prstGeom prst="rect">
            <a:avLst/>
          </a:prstGeom>
          <a:noFill/>
        </p:spPr>
        <p:txBody>
          <a:bodyPr wrap="square" rtlCol="0" anchor="ctr">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同意して次へ</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服薬指導方法・同意書の確認をしましょう</a:t>
            </a:r>
          </a:p>
        </p:txBody>
      </p:sp>
      <p:sp>
        <p:nvSpPr>
          <p:cNvPr id="11" name="タイトル 10">
            <a:extLst>
              <a:ext uri="{FF2B5EF4-FFF2-40B4-BE49-F238E27FC236}">
                <a16:creationId xmlns:a16="http://schemas.microsoft.com/office/drawing/2014/main" id="{9BEA0F33-2781-79B0-25ED-406FD16C3D7B}"/>
              </a:ext>
            </a:extLst>
          </p:cNvPr>
          <p:cNvSpPr>
            <a:spLocks noGrp="1"/>
          </p:cNvSpPr>
          <p:nvPr>
            <p:ph type="ctrTitle"/>
          </p:nvPr>
        </p:nvSpPr>
        <p:spPr/>
        <p:txBody>
          <a:bodyPr/>
          <a:lstStyle/>
          <a:p>
            <a:r>
              <a:rPr lang="en-US" altLang="ja-JP" dirty="0"/>
              <a:t>【9】</a:t>
            </a:r>
            <a:r>
              <a:rPr lang="ja-JP" altLang="en-US" dirty="0"/>
              <a:t>服薬指導方法・同意書の確認</a:t>
            </a:r>
          </a:p>
        </p:txBody>
      </p:sp>
      <p:pic>
        <p:nvPicPr>
          <p:cNvPr id="17" name="図 16">
            <a:extLst>
              <a:ext uri="{FF2B5EF4-FFF2-40B4-BE49-F238E27FC236}">
                <a16:creationId xmlns:a16="http://schemas.microsoft.com/office/drawing/2014/main" id="{6C715E42-37D2-814F-B817-4337F3004B0F}"/>
              </a:ext>
            </a:extLst>
          </p:cNvPr>
          <p:cNvPicPr>
            <a:picLocks noChangeAspect="1"/>
          </p:cNvPicPr>
          <p:nvPr/>
        </p:nvPicPr>
        <p:blipFill rotWithShape="1">
          <a:blip r:embed="rId4"/>
          <a:srcRect t="594" r="62748"/>
          <a:stretch/>
        </p:blipFill>
        <p:spPr>
          <a:xfrm>
            <a:off x="1223520" y="2364355"/>
            <a:ext cx="2468669" cy="4351301"/>
          </a:xfrm>
          <a:prstGeom prst="rect">
            <a:avLst/>
          </a:prstGeom>
        </p:spPr>
      </p:pic>
      <p:sp>
        <p:nvSpPr>
          <p:cNvPr id="2" name="テキスト ボックス 1">
            <a:extLst>
              <a:ext uri="{FF2B5EF4-FFF2-40B4-BE49-F238E27FC236}">
                <a16:creationId xmlns:a16="http://schemas.microsoft.com/office/drawing/2014/main" id="{D8527215-8115-75F1-7F61-05782FB403BF}"/>
              </a:ext>
            </a:extLst>
          </p:cNvPr>
          <p:cNvSpPr txBox="1"/>
          <p:nvPr/>
        </p:nvSpPr>
        <p:spPr>
          <a:xfrm>
            <a:off x="5451812" y="911942"/>
            <a:ext cx="3336223" cy="755720"/>
          </a:xfrm>
          <a:prstGeom prst="rect">
            <a:avLst/>
          </a:prstGeom>
          <a:noFill/>
        </p:spPr>
        <p:txBody>
          <a:bodyPr wrap="square" lIns="36000" rIns="36000" rtlCol="0" anchor="t" anchorCtr="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同意書は保険適用外の費用が</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発生する場合のみ</a:t>
            </a:r>
          </a:p>
        </p:txBody>
      </p:sp>
      <p:sp>
        <p:nvSpPr>
          <p:cNvPr id="6" name="テキスト ボックス 5">
            <a:extLst>
              <a:ext uri="{FF2B5EF4-FFF2-40B4-BE49-F238E27FC236}">
                <a16:creationId xmlns:a16="http://schemas.microsoft.com/office/drawing/2014/main" id="{71C25105-1916-C8E9-AF95-2EDA7668A613}"/>
              </a:ext>
            </a:extLst>
          </p:cNvPr>
          <p:cNvSpPr txBox="1"/>
          <p:nvPr/>
        </p:nvSpPr>
        <p:spPr>
          <a:xfrm>
            <a:off x="3783461" y="4426994"/>
            <a:ext cx="1577077" cy="1836015"/>
          </a:xfrm>
          <a:prstGeom prst="rect">
            <a:avLst/>
          </a:prstGeom>
          <a:noFill/>
        </p:spPr>
        <p:txBody>
          <a:bodyPr wrap="square" lIns="36000" rIns="36000" rtlCol="0" anchor="t" anchorCtr="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当該費用の発生がない</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医療機関は</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同意書が表示されません</a:t>
            </a:r>
          </a:p>
        </p:txBody>
      </p:sp>
    </p:spTree>
    <p:extLst>
      <p:ext uri="{BB962C8B-B14F-4D97-AF65-F5344CB8AC3E}">
        <p14:creationId xmlns:p14="http://schemas.microsoft.com/office/powerpoint/2010/main" val="2055036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A8582965-5097-8E34-A8E0-8E47E57234EB}"/>
              </a:ext>
            </a:extLst>
          </p:cNvPr>
          <p:cNvPicPr>
            <a:picLocks noChangeAspect="1"/>
          </p:cNvPicPr>
          <p:nvPr/>
        </p:nvPicPr>
        <p:blipFill>
          <a:blip r:embed="rId4"/>
          <a:stretch>
            <a:fillRect/>
          </a:stretch>
        </p:blipFill>
        <p:spPr>
          <a:xfrm>
            <a:off x="5407495" y="2401706"/>
            <a:ext cx="2456901" cy="4340728"/>
          </a:xfrm>
          <a:prstGeom prst="rect">
            <a:avLst/>
          </a:prstGeom>
        </p:spPr>
      </p:pic>
      <p:pic>
        <p:nvPicPr>
          <p:cNvPr id="18" name="図 17">
            <a:extLst>
              <a:ext uri="{FF2B5EF4-FFF2-40B4-BE49-F238E27FC236}">
                <a16:creationId xmlns:a16="http://schemas.microsoft.com/office/drawing/2014/main" id="{F01331F0-A804-4A4B-EEA3-2EE245C9B031}"/>
              </a:ext>
            </a:extLst>
          </p:cNvPr>
          <p:cNvPicPr>
            <a:picLocks noChangeAspect="1"/>
          </p:cNvPicPr>
          <p:nvPr/>
        </p:nvPicPr>
        <p:blipFill>
          <a:blip r:embed="rId5"/>
          <a:stretch>
            <a:fillRect/>
          </a:stretch>
        </p:blipFill>
        <p:spPr>
          <a:xfrm>
            <a:off x="1233224" y="2401706"/>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51812" y="6302573"/>
            <a:ext cx="2359089" cy="39562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10133"/>
            <a:ext cx="2719575"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問診票を回答し、「次へ」をダブルタップします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7" name="テキスト ボックス 6">
            <a:extLst>
              <a:ext uri="{FF2B5EF4-FFF2-40B4-BE49-F238E27FC236}">
                <a16:creationId xmlns:a16="http://schemas.microsoft.com/office/drawing/2014/main" id="{2B0A359B-162A-7634-6148-B8774AEE1D51}"/>
              </a:ext>
            </a:extLst>
          </p:cNvPr>
          <p:cNvSpPr txBox="1"/>
          <p:nvPr/>
        </p:nvSpPr>
        <p:spPr>
          <a:xfrm>
            <a:off x="-89134" y="3517536"/>
            <a:ext cx="1448033" cy="2196114"/>
          </a:xfrm>
          <a:prstGeom prst="rect">
            <a:avLst/>
          </a:prstGeom>
          <a:noFill/>
        </p:spPr>
        <p:txBody>
          <a:bodyPr wrap="square" rtlCol="0" anchor="ctr">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保険証情報を更新する場合のみ「更新する」をダブルタップします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EC59A6BE-C660-E639-12CC-245A6532A206}"/>
              </a:ext>
            </a:extLst>
          </p:cNvPr>
          <p:cNvSpPr/>
          <p:nvPr/>
        </p:nvSpPr>
        <p:spPr>
          <a:xfrm>
            <a:off x="1261251" y="6360041"/>
            <a:ext cx="2398634" cy="33815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タイトル 18">
            <a:extLst>
              <a:ext uri="{FF2B5EF4-FFF2-40B4-BE49-F238E27FC236}">
                <a16:creationId xmlns:a16="http://schemas.microsoft.com/office/drawing/2014/main" id="{D7BC6845-2F99-24FB-DD19-E2B6E5E70B71}"/>
              </a:ext>
            </a:extLst>
          </p:cNvPr>
          <p:cNvSpPr>
            <a:spLocks noGrp="1"/>
          </p:cNvSpPr>
          <p:nvPr>
            <p:ph type="ctrTitle"/>
          </p:nvPr>
        </p:nvSpPr>
        <p:spPr/>
        <p:txBody>
          <a:bodyPr/>
          <a:lstStyle/>
          <a:p>
            <a:r>
              <a:rPr lang="en-US" altLang="ja-JP" dirty="0"/>
              <a:t>【10】</a:t>
            </a:r>
            <a:r>
              <a:rPr lang="ja-JP" altLang="en-US" dirty="0"/>
              <a:t>問診票等の入力</a:t>
            </a:r>
          </a:p>
        </p:txBody>
      </p:sp>
    </p:spTree>
    <p:extLst>
      <p:ext uri="{BB962C8B-B14F-4D97-AF65-F5344CB8AC3E}">
        <p14:creationId xmlns:p14="http://schemas.microsoft.com/office/powerpoint/2010/main" val="146267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オンライン診療受診の手順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a:t>
            </a:r>
          </a:p>
        </p:txBody>
      </p:sp>
      <p:sp>
        <p:nvSpPr>
          <p:cNvPr id="8" name="テキスト ボックス 7">
            <a:extLst>
              <a:ext uri="{FF2B5EF4-FFF2-40B4-BE49-F238E27FC236}">
                <a16:creationId xmlns:a16="http://schemas.microsoft.com/office/drawing/2014/main" id="{8375B0D4-F221-6103-1308-1BF6AE0E6D83}"/>
              </a:ext>
            </a:extLst>
          </p:cNvPr>
          <p:cNvSpPr txBox="1"/>
          <p:nvPr/>
        </p:nvSpPr>
        <p:spPr>
          <a:xfrm>
            <a:off x="209721" y="1533041"/>
            <a:ext cx="8724558" cy="4156651"/>
          </a:xfrm>
          <a:prstGeom prst="rect">
            <a:avLst/>
          </a:prstGeom>
          <a:noFill/>
        </p:spPr>
        <p:txBody>
          <a:bodyPr wrap="square" lIns="91440" tIns="45720" rIns="91440" bIns="45720" rtlCol="0" anchor="t">
            <a:spAutoFit/>
          </a:bodyPr>
          <a:lstStyle/>
          <a:p>
            <a:pPr>
              <a:lnSpc>
                <a:spcPct val="130000"/>
              </a:lnSpc>
              <a:tabLst>
                <a:tab pos="352425" algn="l"/>
              </a:tabLst>
            </a:pPr>
            <a:r>
              <a:rPr lang="en-US" altLang="ja-JP" sz="2200" dirty="0">
                <a:solidFill>
                  <a:schemeClr val="accent1"/>
                </a:solidFill>
                <a:latin typeface="BIZ UDPゴシック" panose="020B0400000000000000" pitchFamily="50" charset="-128"/>
                <a:ea typeface="BIZ UDPゴシック" panose="020B0400000000000000" pitchFamily="50" charset="-128"/>
                <a:cs typeface="Meiryo" charset="-128"/>
              </a:rPr>
              <a:t>1	</a:t>
            </a: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診療内容の確認</a:t>
            </a:r>
            <a:endParaRPr lang="en-US" altLang="ja-JP" sz="2200" dirty="0">
              <a:solidFill>
                <a:schemeClr val="accent1"/>
              </a:solidFill>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まずは普段からかかっているかかりつけの医師にご相談ください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かかりつけの医師がいない方は、ホームページからオンライン診療を</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実施している最寄りの医療機関を検索し連絡してください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急を要する場合もあるため、なるべくご自宅に近い医療機関を選択しましょう</a:t>
            </a:r>
          </a:p>
          <a:p>
            <a:pPr>
              <a:lnSpc>
                <a:spcPct val="130000"/>
              </a:lnSpc>
              <a:tabLst>
                <a:tab pos="352425" algn="l"/>
              </a:tabLst>
            </a:pPr>
            <a:endParaRPr lang="ja-JP" altLang="en-US"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en-US" altLang="ja-JP" sz="2200" dirty="0">
                <a:solidFill>
                  <a:schemeClr val="accent1"/>
                </a:solidFill>
                <a:latin typeface="BIZ UDPゴシック" panose="020B0400000000000000" pitchFamily="50" charset="-128"/>
                <a:ea typeface="BIZ UDPゴシック" panose="020B0400000000000000" pitchFamily="50" charset="-128"/>
                <a:cs typeface="Meiryo" charset="-128"/>
              </a:rPr>
              <a:t>2	</a:t>
            </a: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事前の予約</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en-US" altLang="ja-JP" dirty="0">
                <a:latin typeface="BIZ UDPゴシック" panose="020B0400000000000000" pitchFamily="50" charset="-128"/>
                <a:ea typeface="BIZ UDPゴシック" panose="020B0400000000000000" pitchFamily="50" charset="-128"/>
                <a:cs typeface="Meiryo" charset="-128"/>
              </a:rPr>
              <a:t>	</a:t>
            </a:r>
            <a:r>
              <a:rPr lang="ja-JP" altLang="en-US" dirty="0">
                <a:latin typeface="BIZ UDPゴシック" panose="020B0400000000000000" pitchFamily="50" charset="-128"/>
                <a:ea typeface="BIZ UDPゴシック" panose="020B0400000000000000" pitchFamily="50" charset="-128"/>
                <a:cs typeface="Meiryo" charset="-128"/>
              </a:rPr>
              <a:t>オンライン診療の場合：医療機関によって予約方法は異なります</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en-US" altLang="ja-JP" dirty="0">
                <a:latin typeface="BIZ UDPゴシック" panose="020B0400000000000000" pitchFamily="50" charset="-128"/>
                <a:ea typeface="BIZ UDPゴシック" panose="020B0400000000000000" pitchFamily="50" charset="-128"/>
                <a:cs typeface="Meiryo" charset="-128"/>
              </a:rPr>
              <a:t>	</a:t>
            </a:r>
            <a:r>
              <a:rPr lang="ja-JP" altLang="en-US" dirty="0">
                <a:latin typeface="BIZ UDPゴシック" panose="020B0400000000000000" pitchFamily="50" charset="-128"/>
                <a:ea typeface="BIZ UDPゴシック" panose="020B0400000000000000" pitchFamily="50" charset="-128"/>
                <a:cs typeface="Meiryo" charset="-128"/>
              </a:rPr>
              <a:t>各医療機関のホームページでご確認ください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en-US" altLang="ja-JP" dirty="0">
                <a:latin typeface="BIZ UDPゴシック" panose="020B0400000000000000" pitchFamily="50" charset="-128"/>
                <a:ea typeface="BIZ UDPゴシック" panose="020B0400000000000000" pitchFamily="50" charset="-128"/>
                <a:cs typeface="Meiryo" charset="-128"/>
              </a:rPr>
              <a:t>	</a:t>
            </a:r>
            <a:r>
              <a:rPr lang="ja-JP" altLang="en-US" dirty="0">
                <a:latin typeface="BIZ UDPゴシック" panose="020B0400000000000000" pitchFamily="50" charset="-128"/>
                <a:ea typeface="BIZ UDPゴシック" panose="020B0400000000000000" pitchFamily="50" charset="-128"/>
                <a:cs typeface="Meiryo" charset="-128"/>
              </a:rPr>
              <a:t>支払い方法の確認：予約の際、あわせて支払方法も確認してください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医療機関への来訪を推奨されたら、必ず直接受診するようにしてください</a:t>
            </a:r>
          </a:p>
        </p:txBody>
      </p:sp>
    </p:spTree>
    <p:extLst>
      <p:ext uri="{BB962C8B-B14F-4D97-AF65-F5344CB8AC3E}">
        <p14:creationId xmlns:p14="http://schemas.microsoft.com/office/powerpoint/2010/main" val="1489447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A51FE72-C2DF-DDEA-6ABB-B2AE6ADCA964}"/>
              </a:ext>
            </a:extLst>
          </p:cNvPr>
          <p:cNvPicPr>
            <a:picLocks noChangeAspect="1"/>
          </p:cNvPicPr>
          <p:nvPr/>
        </p:nvPicPr>
        <p:blipFill>
          <a:blip r:embed="rId4"/>
          <a:stretch>
            <a:fillRect/>
          </a:stretch>
        </p:blipFill>
        <p:spPr>
          <a:xfrm>
            <a:off x="3346598" y="2389682"/>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262035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お薬の受け取り方法を選択します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357607" y="4012871"/>
            <a:ext cx="2428786" cy="18376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BB1F5C46-3B63-BA72-8C87-E6F23E052D6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D2BF732D-2A1C-8304-7ADD-8FC203F9F44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9" name="タイトル 8">
            <a:extLst>
              <a:ext uri="{FF2B5EF4-FFF2-40B4-BE49-F238E27FC236}">
                <a16:creationId xmlns:a16="http://schemas.microsoft.com/office/drawing/2014/main" id="{B1476701-BF2C-464D-2E83-0F4E96862DCB}"/>
              </a:ext>
            </a:extLst>
          </p:cNvPr>
          <p:cNvSpPr>
            <a:spLocks noGrp="1"/>
          </p:cNvSpPr>
          <p:nvPr>
            <p:ph type="ctrTitle"/>
          </p:nvPr>
        </p:nvSpPr>
        <p:spPr/>
        <p:txBody>
          <a:bodyPr/>
          <a:lstStyle/>
          <a:p>
            <a:r>
              <a:rPr lang="en-US" altLang="ja-JP" dirty="0"/>
              <a:t>【10】</a:t>
            </a:r>
            <a:r>
              <a:rPr lang="ja-JP" altLang="en-US" dirty="0"/>
              <a:t>問診票等の入力</a:t>
            </a:r>
          </a:p>
        </p:txBody>
      </p:sp>
      <p:sp>
        <p:nvSpPr>
          <p:cNvPr id="4" name="テキスト ボックス 3">
            <a:extLst>
              <a:ext uri="{FF2B5EF4-FFF2-40B4-BE49-F238E27FC236}">
                <a16:creationId xmlns:a16="http://schemas.microsoft.com/office/drawing/2014/main" id="{474675BA-E6C5-3D44-3BD2-F6141EDDDDE6}"/>
              </a:ext>
            </a:extLst>
          </p:cNvPr>
          <p:cNvSpPr txBox="1"/>
          <p:nvPr/>
        </p:nvSpPr>
        <p:spPr>
          <a:xfrm>
            <a:off x="5912457" y="4193748"/>
            <a:ext cx="2620356" cy="1475917"/>
          </a:xfrm>
          <a:prstGeom prst="rect">
            <a:avLst/>
          </a:prstGeom>
          <a:noFill/>
        </p:spPr>
        <p:txBody>
          <a:bodyPr wrap="square" lIns="91440" tIns="45720" rIns="91440" bIns="45720" rtlCol="0" anchor="t">
            <a:spAutoFit/>
          </a:bodyPr>
          <a:lstStyle/>
          <a:p>
            <a:pPr>
              <a:lnSpc>
                <a:spcPct val="130000"/>
              </a:lnSpc>
            </a:pP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ここから分岐します</a:t>
            </a:r>
            <a:endPar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当日配達・・・</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p49</a:t>
            </a:r>
          </a:p>
          <a:p>
            <a:pP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通常配達・・・</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p53</a:t>
            </a:r>
          </a:p>
          <a:p>
            <a:pPr>
              <a:lnSpc>
                <a:spcPct val="130000"/>
              </a:lnSpc>
            </a:pPr>
            <a:r>
              <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薬局で受け取る・・・</a:t>
            </a:r>
            <a:r>
              <a:rPr lang="en-US" altLang="ja-JP"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p55</a:t>
            </a:r>
            <a:endParaRPr lang="ja-JP" altLang="en-US" sz="18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189893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D4DDF94-BD4B-F0C5-7FF5-DDA381484888}"/>
              </a:ext>
            </a:extLst>
          </p:cNvPr>
          <p:cNvPicPr>
            <a:picLocks noChangeAspect="1"/>
          </p:cNvPicPr>
          <p:nvPr/>
        </p:nvPicPr>
        <p:blipFill>
          <a:blip r:embed="rId4"/>
          <a:stretch>
            <a:fillRect/>
          </a:stretch>
        </p:blipFill>
        <p:spPr>
          <a:xfrm>
            <a:off x="5399642" y="2412069"/>
            <a:ext cx="2450804" cy="4340728"/>
          </a:xfrm>
          <a:prstGeom prst="rect">
            <a:avLst/>
          </a:prstGeom>
        </p:spPr>
      </p:pic>
      <p:pic>
        <p:nvPicPr>
          <p:cNvPr id="16" name="図 15">
            <a:extLst>
              <a:ext uri="{FF2B5EF4-FFF2-40B4-BE49-F238E27FC236}">
                <a16:creationId xmlns:a16="http://schemas.microsoft.com/office/drawing/2014/main" id="{7C871F69-AEED-0C9F-3678-0BA79D17E62F}"/>
              </a:ext>
            </a:extLst>
          </p:cNvPr>
          <p:cNvPicPr>
            <a:picLocks noChangeAspect="1"/>
          </p:cNvPicPr>
          <p:nvPr/>
        </p:nvPicPr>
        <p:blipFill>
          <a:blip r:embed="rId5"/>
          <a:stretch>
            <a:fillRect/>
          </a:stretch>
        </p:blipFill>
        <p:spPr>
          <a:xfrm>
            <a:off x="1232117" y="2412069"/>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内容を確認し「次へ」を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1605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住所情報を確認し</a:t>
            </a:r>
            <a:r>
              <a:rPr lang="ja-JP" altLang="en-US" dirty="0">
                <a:solidFill>
                  <a:prstClr val="black"/>
                </a:solidFill>
                <a:latin typeface="BIZ UDPゴシック" panose="020B0400000000000000" pitchFamily="50" charset="-128"/>
                <a:ea typeface="BIZ UDPゴシック" panose="020B0400000000000000" pitchFamily="50" charset="-128"/>
              </a:rPr>
              <a:t>、</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「次へ」をダブルタップします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10" name="テキスト ボックス 9">
            <a:extLst>
              <a:ext uri="{FF2B5EF4-FFF2-40B4-BE49-F238E27FC236}">
                <a16:creationId xmlns:a16="http://schemas.microsoft.com/office/drawing/2014/main" id="{ACF49613-5466-5DB4-240C-31FB8C5AC5A9}"/>
              </a:ext>
            </a:extLst>
          </p:cNvPr>
          <p:cNvSpPr txBox="1"/>
          <p:nvPr/>
        </p:nvSpPr>
        <p:spPr>
          <a:xfrm>
            <a:off x="6891828" y="1108479"/>
            <a:ext cx="2719575" cy="395621"/>
          </a:xfrm>
          <a:prstGeom prst="rect">
            <a:avLst/>
          </a:prstGeom>
          <a:noFill/>
        </p:spPr>
        <p:txBody>
          <a:bodyPr wrap="square" rtlCol="0" anchor="ctr">
            <a:spAutoFit/>
          </a:bodyPr>
          <a:lstStyle/>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当日</a:t>
            </a:r>
            <a:r>
              <a:rPr lang="ja-JP" altLang="en-US" sz="1800" dirty="0">
                <a:solidFill>
                  <a:schemeClr val="accent1"/>
                </a:solidFill>
                <a:latin typeface="BIZ UDPゴシック" panose="020B0400000000000000" pitchFamily="50" charset="-128"/>
                <a:ea typeface="BIZ UDPゴシック" panose="020B0400000000000000" pitchFamily="50" charset="-128"/>
              </a:rPr>
              <a:t>配達の場合</a:t>
            </a:r>
          </a:p>
        </p:txBody>
      </p:sp>
      <p:sp>
        <p:nvSpPr>
          <p:cNvPr id="7" name="タイトル 6">
            <a:extLst>
              <a:ext uri="{FF2B5EF4-FFF2-40B4-BE49-F238E27FC236}">
                <a16:creationId xmlns:a16="http://schemas.microsoft.com/office/drawing/2014/main" id="{8093A12A-5302-843A-9C6D-EA07D1DE2F58}"/>
              </a:ext>
            </a:extLst>
          </p:cNvPr>
          <p:cNvSpPr>
            <a:spLocks noGrp="1"/>
          </p:cNvSpPr>
          <p:nvPr>
            <p:ph type="ctrTitle"/>
          </p:nvPr>
        </p:nvSpPr>
        <p:spPr/>
        <p:txBody>
          <a:bodyPr/>
          <a:lstStyle/>
          <a:p>
            <a:r>
              <a:rPr lang="en-US" altLang="ja-JP" dirty="0"/>
              <a:t>【10】</a:t>
            </a:r>
            <a:r>
              <a:rPr lang="ja-JP" altLang="en-US" dirty="0"/>
              <a:t>問診票等の入力</a:t>
            </a:r>
          </a:p>
        </p:txBody>
      </p:sp>
      <p:sp>
        <p:nvSpPr>
          <p:cNvPr id="19" name="四角形: 角を丸くする 18">
            <a:extLst>
              <a:ext uri="{FF2B5EF4-FFF2-40B4-BE49-F238E27FC236}">
                <a16:creationId xmlns:a16="http://schemas.microsoft.com/office/drawing/2014/main" id="{0226E034-832A-3A36-CE95-52A6C735691B}"/>
              </a:ext>
            </a:extLst>
          </p:cNvPr>
          <p:cNvSpPr/>
          <p:nvPr/>
        </p:nvSpPr>
        <p:spPr>
          <a:xfrm>
            <a:off x="1293554" y="6325848"/>
            <a:ext cx="2304085" cy="3647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C6602581-479F-55AD-8079-BE60C3C218CA}"/>
              </a:ext>
            </a:extLst>
          </p:cNvPr>
          <p:cNvSpPr/>
          <p:nvPr/>
        </p:nvSpPr>
        <p:spPr>
          <a:xfrm>
            <a:off x="5473001" y="6365555"/>
            <a:ext cx="2304085" cy="3647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53883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74A66CA-598D-335D-AC1B-DE09DA6DCF36}"/>
              </a:ext>
            </a:extLst>
          </p:cNvPr>
          <p:cNvPicPr>
            <a:picLocks noChangeAspect="1"/>
          </p:cNvPicPr>
          <p:nvPr/>
        </p:nvPicPr>
        <p:blipFill>
          <a:blip r:embed="rId4"/>
          <a:stretch>
            <a:fillRect/>
          </a:stretch>
        </p:blipFill>
        <p:spPr>
          <a:xfrm>
            <a:off x="3343549" y="2383585"/>
            <a:ext cx="2456901" cy="4346825"/>
          </a:xfrm>
          <a:prstGeom prst="rect">
            <a:avLst/>
          </a:prstGeom>
        </p:spPr>
      </p:pic>
      <p:sp>
        <p:nvSpPr>
          <p:cNvPr id="11" name="四角形: 角を丸くする 10">
            <a:extLst>
              <a:ext uri="{FF2B5EF4-FFF2-40B4-BE49-F238E27FC236}">
                <a16:creationId xmlns:a16="http://schemas.microsoft.com/office/drawing/2014/main" id="{2F1FD256-7DBD-B81D-4EF2-BBD448653A88}"/>
              </a:ext>
            </a:extLst>
          </p:cNvPr>
          <p:cNvSpPr/>
          <p:nvPr/>
        </p:nvSpPr>
        <p:spPr>
          <a:xfrm>
            <a:off x="3392469" y="4381035"/>
            <a:ext cx="2389241" cy="20802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10" name="テキスト ボックス 9">
            <a:extLst>
              <a:ext uri="{FF2B5EF4-FFF2-40B4-BE49-F238E27FC236}">
                <a16:creationId xmlns:a16="http://schemas.microsoft.com/office/drawing/2014/main" id="{ACF49613-5466-5DB4-240C-31FB8C5AC5A9}"/>
              </a:ext>
            </a:extLst>
          </p:cNvPr>
          <p:cNvSpPr txBox="1"/>
          <p:nvPr/>
        </p:nvSpPr>
        <p:spPr>
          <a:xfrm>
            <a:off x="6891828" y="1108479"/>
            <a:ext cx="2719575" cy="395621"/>
          </a:xfrm>
          <a:prstGeom prst="rect">
            <a:avLst/>
          </a:prstGeom>
          <a:noFill/>
        </p:spPr>
        <p:txBody>
          <a:bodyPr wrap="square" rtlCol="0" anchor="ctr">
            <a:spAutoFit/>
          </a:bodyPr>
          <a:lstStyle/>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当日</a:t>
            </a:r>
            <a:r>
              <a:rPr lang="ja-JP" altLang="en-US" sz="1800" dirty="0">
                <a:solidFill>
                  <a:schemeClr val="accent1"/>
                </a:solidFill>
                <a:latin typeface="BIZ UDPゴシック" panose="020B0400000000000000" pitchFamily="50" charset="-128"/>
                <a:ea typeface="BIZ UDPゴシック" panose="020B0400000000000000" pitchFamily="50" charset="-128"/>
              </a:rPr>
              <a:t>配達の場合</a:t>
            </a:r>
          </a:p>
        </p:txBody>
      </p:sp>
      <p:sp>
        <p:nvSpPr>
          <p:cNvPr id="16" name="タイトル 15">
            <a:extLst>
              <a:ext uri="{FF2B5EF4-FFF2-40B4-BE49-F238E27FC236}">
                <a16:creationId xmlns:a16="http://schemas.microsoft.com/office/drawing/2014/main" id="{6047E315-1318-59C3-4771-FA15256362A6}"/>
              </a:ext>
            </a:extLst>
          </p:cNvPr>
          <p:cNvSpPr>
            <a:spLocks noGrp="1"/>
          </p:cNvSpPr>
          <p:nvPr>
            <p:ph type="ctrTitle"/>
          </p:nvPr>
        </p:nvSpPr>
        <p:spPr/>
        <p:txBody>
          <a:bodyPr/>
          <a:lstStyle/>
          <a:p>
            <a:r>
              <a:rPr lang="en-US" altLang="ja-JP" dirty="0"/>
              <a:t>【10】</a:t>
            </a:r>
            <a:r>
              <a:rPr lang="ja-JP" altLang="en-US" dirty="0"/>
              <a:t>問診票等の入力</a:t>
            </a:r>
          </a:p>
        </p:txBody>
      </p:sp>
      <p:sp>
        <p:nvSpPr>
          <p:cNvPr id="5" name="テキスト ボックス 4">
            <a:extLst>
              <a:ext uri="{FF2B5EF4-FFF2-40B4-BE49-F238E27FC236}">
                <a16:creationId xmlns:a16="http://schemas.microsoft.com/office/drawing/2014/main" id="{F74E363F-AD5E-D24C-975E-EFC6148C4BF8}"/>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9F76C4-4DDE-0B68-28C7-BC8D45255F63}"/>
              </a:ext>
            </a:extLst>
          </p:cNvPr>
          <p:cNvSpPr txBox="1"/>
          <p:nvPr/>
        </p:nvSpPr>
        <p:spPr>
          <a:xfrm>
            <a:off x="3485788" y="1512998"/>
            <a:ext cx="262035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薬局を選択します</a:t>
            </a:r>
          </a:p>
        </p:txBody>
      </p:sp>
    </p:spTree>
    <p:extLst>
      <p:ext uri="{BB962C8B-B14F-4D97-AF65-F5344CB8AC3E}">
        <p14:creationId xmlns:p14="http://schemas.microsoft.com/office/powerpoint/2010/main" val="3312472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B94E9A8-8110-71F4-AEBB-2DF5BC453430}"/>
              </a:ext>
            </a:extLst>
          </p:cNvPr>
          <p:cNvPicPr>
            <a:picLocks noChangeAspect="1"/>
          </p:cNvPicPr>
          <p:nvPr/>
        </p:nvPicPr>
        <p:blipFill>
          <a:blip r:embed="rId4"/>
          <a:stretch>
            <a:fillRect/>
          </a:stretch>
        </p:blipFill>
        <p:spPr>
          <a:xfrm>
            <a:off x="3352694" y="2383585"/>
            <a:ext cx="2444708"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10" name="テキスト ボックス 9">
            <a:extLst>
              <a:ext uri="{FF2B5EF4-FFF2-40B4-BE49-F238E27FC236}">
                <a16:creationId xmlns:a16="http://schemas.microsoft.com/office/drawing/2014/main" id="{ACF49613-5466-5DB4-240C-31FB8C5AC5A9}"/>
              </a:ext>
            </a:extLst>
          </p:cNvPr>
          <p:cNvSpPr txBox="1"/>
          <p:nvPr/>
        </p:nvSpPr>
        <p:spPr>
          <a:xfrm>
            <a:off x="6891828" y="1108479"/>
            <a:ext cx="2719575" cy="395621"/>
          </a:xfrm>
          <a:prstGeom prst="rect">
            <a:avLst/>
          </a:prstGeom>
          <a:noFill/>
        </p:spPr>
        <p:txBody>
          <a:bodyPr wrap="square" rtlCol="0" anchor="ctr">
            <a:spAutoFit/>
          </a:bodyPr>
          <a:lstStyle/>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当日</a:t>
            </a:r>
            <a:r>
              <a:rPr lang="ja-JP" altLang="en-US" sz="1800" dirty="0">
                <a:solidFill>
                  <a:schemeClr val="accent1"/>
                </a:solidFill>
                <a:latin typeface="BIZ UDPゴシック" panose="020B0400000000000000" pitchFamily="50" charset="-128"/>
                <a:ea typeface="BIZ UDPゴシック" panose="020B0400000000000000" pitchFamily="50" charset="-128"/>
              </a:rPr>
              <a:t>配達の場合</a:t>
            </a:r>
          </a:p>
        </p:txBody>
      </p:sp>
      <p:sp>
        <p:nvSpPr>
          <p:cNvPr id="16" name="タイトル 15">
            <a:extLst>
              <a:ext uri="{FF2B5EF4-FFF2-40B4-BE49-F238E27FC236}">
                <a16:creationId xmlns:a16="http://schemas.microsoft.com/office/drawing/2014/main" id="{6047E315-1318-59C3-4771-FA15256362A6}"/>
              </a:ext>
            </a:extLst>
          </p:cNvPr>
          <p:cNvSpPr>
            <a:spLocks noGrp="1"/>
          </p:cNvSpPr>
          <p:nvPr>
            <p:ph type="ctrTitle"/>
          </p:nvPr>
        </p:nvSpPr>
        <p:spPr/>
        <p:txBody>
          <a:bodyPr/>
          <a:lstStyle/>
          <a:p>
            <a:r>
              <a:rPr lang="en-US" altLang="ja-JP" dirty="0"/>
              <a:t>【10】</a:t>
            </a:r>
            <a:r>
              <a:rPr lang="ja-JP" altLang="en-US" dirty="0"/>
              <a:t>問診票等の入力</a:t>
            </a:r>
          </a:p>
        </p:txBody>
      </p:sp>
      <p:sp>
        <p:nvSpPr>
          <p:cNvPr id="5" name="テキスト ボックス 4">
            <a:extLst>
              <a:ext uri="{FF2B5EF4-FFF2-40B4-BE49-F238E27FC236}">
                <a16:creationId xmlns:a16="http://schemas.microsoft.com/office/drawing/2014/main" id="{F74E363F-AD5E-D24C-975E-EFC6148C4BF8}"/>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7" name="テキスト ボックス 6">
            <a:extLst>
              <a:ext uri="{FF2B5EF4-FFF2-40B4-BE49-F238E27FC236}">
                <a16:creationId xmlns:a16="http://schemas.microsoft.com/office/drawing/2014/main" id="{BE9F76C4-4DDE-0B68-28C7-BC8D45255F63}"/>
              </a:ext>
            </a:extLst>
          </p:cNvPr>
          <p:cNvSpPr txBox="1"/>
          <p:nvPr/>
        </p:nvSpPr>
        <p:spPr>
          <a:xfrm>
            <a:off x="3485788" y="1512998"/>
            <a:ext cx="2620356"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「薬局を選択する」を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3" name="四角形: 角を丸くする 2">
            <a:extLst>
              <a:ext uri="{FF2B5EF4-FFF2-40B4-BE49-F238E27FC236}">
                <a16:creationId xmlns:a16="http://schemas.microsoft.com/office/drawing/2014/main" id="{AFF036B7-E1CF-7D0F-E842-2AA780D30C06}"/>
              </a:ext>
            </a:extLst>
          </p:cNvPr>
          <p:cNvSpPr/>
          <p:nvPr/>
        </p:nvSpPr>
        <p:spPr>
          <a:xfrm>
            <a:off x="3438282" y="6346966"/>
            <a:ext cx="2279936" cy="35999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46D64659-94A2-FDA1-FA0A-1DC5A8C0BBFB}"/>
              </a:ext>
            </a:extLst>
          </p:cNvPr>
          <p:cNvSpPr txBox="1"/>
          <p:nvPr/>
        </p:nvSpPr>
        <p:spPr>
          <a:xfrm>
            <a:off x="5857873" y="3064685"/>
            <a:ext cx="3228975" cy="2916311"/>
          </a:xfrm>
          <a:prstGeom prst="rect">
            <a:avLst/>
          </a:prstGeom>
          <a:noFill/>
        </p:spPr>
        <p:txBody>
          <a:bodyPr wrap="square" lIns="0" rIns="0" rtlCol="0" anchor="ctr">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医療機関側でマイナ在宅</a:t>
            </a:r>
            <a:r>
              <a:rPr lang="en-US" altLang="ja-JP" dirty="0">
                <a:solidFill>
                  <a:schemeClr val="accent1"/>
                </a:solidFill>
                <a:latin typeface="BIZ UDPゴシック" panose="020B0400000000000000" pitchFamily="50" charset="-128"/>
                <a:ea typeface="BIZ UDPゴシック" panose="020B0400000000000000" pitchFamily="50" charset="-128"/>
              </a:rPr>
              <a:t>Web</a:t>
            </a:r>
            <a:r>
              <a:rPr lang="ja-JP" altLang="en-US" dirty="0">
                <a:solidFill>
                  <a:schemeClr val="accent1"/>
                </a:solidFill>
                <a:latin typeface="BIZ UDPゴシック" panose="020B0400000000000000" pitchFamily="50" charset="-128"/>
                <a:ea typeface="BIZ UDPゴシック" panose="020B0400000000000000" pitchFamily="50" charset="-128"/>
              </a:rPr>
              <a:t>設定が行なわれている場合、資格確認をマイナンバーカードで提出することも可能です</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https://clinics-support.medley.life/hc/ja/articles/31206403096857</a:t>
            </a:r>
            <a:endParaRPr lang="ja-JP" altLang="en-US"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80654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370C47B5-C1C0-606F-40CE-2F31FE7F0E8C}"/>
              </a:ext>
            </a:extLst>
          </p:cNvPr>
          <p:cNvPicPr>
            <a:picLocks noChangeAspect="1"/>
          </p:cNvPicPr>
          <p:nvPr/>
        </p:nvPicPr>
        <p:blipFill>
          <a:blip r:embed="rId4"/>
          <a:stretch>
            <a:fillRect/>
          </a:stretch>
        </p:blipFill>
        <p:spPr>
          <a:xfrm>
            <a:off x="5418889" y="2407301"/>
            <a:ext cx="2450804" cy="4340728"/>
          </a:xfrm>
          <a:prstGeom prst="rect">
            <a:avLst/>
          </a:prstGeom>
        </p:spPr>
      </p:pic>
      <p:pic>
        <p:nvPicPr>
          <p:cNvPr id="16" name="図 15">
            <a:extLst>
              <a:ext uri="{FF2B5EF4-FFF2-40B4-BE49-F238E27FC236}">
                <a16:creationId xmlns:a16="http://schemas.microsoft.com/office/drawing/2014/main" id="{AB3848BD-018D-A1C3-5662-326ED38EAECB}"/>
              </a:ext>
            </a:extLst>
          </p:cNvPr>
          <p:cNvPicPr>
            <a:picLocks noChangeAspect="1"/>
          </p:cNvPicPr>
          <p:nvPr/>
        </p:nvPicPr>
        <p:blipFill>
          <a:blip r:embed="rId5"/>
          <a:stretch>
            <a:fillRect/>
          </a:stretch>
        </p:blipFill>
        <p:spPr>
          <a:xfrm>
            <a:off x="1232117" y="2407301"/>
            <a:ext cx="2456901" cy="434682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当日配達を希望する場合にはチェックを入れます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18047"/>
            <a:ext cx="369002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入力内容を確認し、「予約を確定」をダブルタップします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10" name="テキスト ボックス 9">
            <a:extLst>
              <a:ext uri="{FF2B5EF4-FFF2-40B4-BE49-F238E27FC236}">
                <a16:creationId xmlns:a16="http://schemas.microsoft.com/office/drawing/2014/main" id="{ACF49613-5466-5DB4-240C-31FB8C5AC5A9}"/>
              </a:ext>
            </a:extLst>
          </p:cNvPr>
          <p:cNvSpPr txBox="1"/>
          <p:nvPr/>
        </p:nvSpPr>
        <p:spPr>
          <a:xfrm>
            <a:off x="6891828" y="1108479"/>
            <a:ext cx="2719575" cy="395621"/>
          </a:xfrm>
          <a:prstGeom prst="rect">
            <a:avLst/>
          </a:prstGeom>
          <a:noFill/>
        </p:spPr>
        <p:txBody>
          <a:bodyPr wrap="square" rtlCol="0" anchor="ctr">
            <a:spAutoFit/>
          </a:bodyPr>
          <a:lstStyle/>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当日</a:t>
            </a:r>
            <a:r>
              <a:rPr lang="ja-JP" altLang="en-US" sz="1800" dirty="0">
                <a:solidFill>
                  <a:schemeClr val="accent1"/>
                </a:solidFill>
                <a:latin typeface="BIZ UDPゴシック" panose="020B0400000000000000" pitchFamily="50" charset="-128"/>
                <a:ea typeface="BIZ UDPゴシック" panose="020B0400000000000000" pitchFamily="50" charset="-128"/>
              </a:rPr>
              <a:t>配達の場合</a:t>
            </a:r>
          </a:p>
        </p:txBody>
      </p:sp>
      <p:sp>
        <p:nvSpPr>
          <p:cNvPr id="6" name="四角形: 角を丸くする 5">
            <a:extLst>
              <a:ext uri="{FF2B5EF4-FFF2-40B4-BE49-F238E27FC236}">
                <a16:creationId xmlns:a16="http://schemas.microsoft.com/office/drawing/2014/main" id="{8EEFB757-3690-FDDC-5B03-44AE2BF2BD40}"/>
              </a:ext>
            </a:extLst>
          </p:cNvPr>
          <p:cNvSpPr/>
          <p:nvPr/>
        </p:nvSpPr>
        <p:spPr>
          <a:xfrm>
            <a:off x="5454983" y="6359232"/>
            <a:ext cx="2392691" cy="360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タイトル 10">
            <a:extLst>
              <a:ext uri="{FF2B5EF4-FFF2-40B4-BE49-F238E27FC236}">
                <a16:creationId xmlns:a16="http://schemas.microsoft.com/office/drawing/2014/main" id="{0FAB27DC-BD6A-C761-F406-7B115FD2964C}"/>
              </a:ext>
            </a:extLst>
          </p:cNvPr>
          <p:cNvSpPr>
            <a:spLocks noGrp="1"/>
          </p:cNvSpPr>
          <p:nvPr>
            <p:ph type="ctrTitle"/>
          </p:nvPr>
        </p:nvSpPr>
        <p:spPr/>
        <p:txBody>
          <a:bodyPr/>
          <a:lstStyle/>
          <a:p>
            <a:r>
              <a:rPr lang="en-US" altLang="ja-JP" dirty="0"/>
              <a:t>【10】</a:t>
            </a:r>
            <a:r>
              <a:rPr lang="ja-JP" altLang="en-US" dirty="0"/>
              <a:t>問診票等の入力</a:t>
            </a:r>
          </a:p>
        </p:txBody>
      </p:sp>
      <p:sp>
        <p:nvSpPr>
          <p:cNvPr id="19" name="四角形: 角を丸くする 18">
            <a:extLst>
              <a:ext uri="{FF2B5EF4-FFF2-40B4-BE49-F238E27FC236}">
                <a16:creationId xmlns:a16="http://schemas.microsoft.com/office/drawing/2014/main" id="{44A78481-AF80-5204-7C32-981B446944C7}"/>
              </a:ext>
            </a:extLst>
          </p:cNvPr>
          <p:cNvSpPr/>
          <p:nvPr/>
        </p:nvSpPr>
        <p:spPr>
          <a:xfrm>
            <a:off x="1271192" y="4182649"/>
            <a:ext cx="2392691" cy="38935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50982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5BC4661-3E0A-BD0A-4F0F-7CAFF94B4646}"/>
              </a:ext>
            </a:extLst>
          </p:cNvPr>
          <p:cNvPicPr>
            <a:picLocks noChangeAspect="1"/>
          </p:cNvPicPr>
          <p:nvPr/>
        </p:nvPicPr>
        <p:blipFill>
          <a:blip r:embed="rId4"/>
          <a:stretch>
            <a:fillRect/>
          </a:stretch>
        </p:blipFill>
        <p:spPr>
          <a:xfrm>
            <a:off x="5398168" y="2413399"/>
            <a:ext cx="2450804" cy="4340728"/>
          </a:xfrm>
          <a:prstGeom prst="rect">
            <a:avLst/>
          </a:prstGeom>
        </p:spPr>
      </p:pic>
      <p:pic>
        <p:nvPicPr>
          <p:cNvPr id="8" name="図 7">
            <a:extLst>
              <a:ext uri="{FF2B5EF4-FFF2-40B4-BE49-F238E27FC236}">
                <a16:creationId xmlns:a16="http://schemas.microsoft.com/office/drawing/2014/main" id="{2ECFA3B6-F44E-10B9-0AA7-B00BD750CABA}"/>
              </a:ext>
            </a:extLst>
          </p:cNvPr>
          <p:cNvPicPr>
            <a:picLocks noChangeAspect="1"/>
          </p:cNvPicPr>
          <p:nvPr/>
        </p:nvPicPr>
        <p:blipFill>
          <a:blip r:embed="rId5"/>
          <a:stretch>
            <a:fillRect/>
          </a:stretch>
        </p:blipFill>
        <p:spPr>
          <a:xfrm>
            <a:off x="1239931" y="2413399"/>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住所情報を確認し</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19575"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薬局を選択します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10" name="テキスト ボックス 9">
            <a:extLst>
              <a:ext uri="{FF2B5EF4-FFF2-40B4-BE49-F238E27FC236}">
                <a16:creationId xmlns:a16="http://schemas.microsoft.com/office/drawing/2014/main" id="{ACF49613-5466-5DB4-240C-31FB8C5AC5A9}"/>
              </a:ext>
            </a:extLst>
          </p:cNvPr>
          <p:cNvSpPr txBox="1"/>
          <p:nvPr/>
        </p:nvSpPr>
        <p:spPr>
          <a:xfrm>
            <a:off x="6891828" y="1108479"/>
            <a:ext cx="2719575" cy="395621"/>
          </a:xfrm>
          <a:prstGeom prst="rect">
            <a:avLst/>
          </a:prstGeom>
          <a:noFill/>
        </p:spPr>
        <p:txBody>
          <a:bodyPr wrap="square" rtlCol="0" anchor="ctr">
            <a:spAutoFit/>
          </a:bodyPr>
          <a:lstStyle/>
          <a:p>
            <a:pPr>
              <a:lnSpc>
                <a:spcPct val="130000"/>
              </a:lnSpc>
            </a:pPr>
            <a:r>
              <a:rPr lang="ja-JP" altLang="en-US" sz="1800" dirty="0">
                <a:solidFill>
                  <a:schemeClr val="accent1"/>
                </a:solidFill>
                <a:latin typeface="BIZ UDPゴシック" panose="020B0400000000000000" pitchFamily="50" charset="-128"/>
                <a:ea typeface="BIZ UDPゴシック" panose="020B0400000000000000" pitchFamily="50" charset="-128"/>
              </a:rPr>
              <a:t>通常配達の場合</a:t>
            </a:r>
          </a:p>
        </p:txBody>
      </p:sp>
      <p:sp>
        <p:nvSpPr>
          <p:cNvPr id="19" name="タイトル 18">
            <a:extLst>
              <a:ext uri="{FF2B5EF4-FFF2-40B4-BE49-F238E27FC236}">
                <a16:creationId xmlns:a16="http://schemas.microsoft.com/office/drawing/2014/main" id="{644D9660-11FF-F767-A4BB-BE460DCC39B9}"/>
              </a:ext>
            </a:extLst>
          </p:cNvPr>
          <p:cNvSpPr>
            <a:spLocks noGrp="1"/>
          </p:cNvSpPr>
          <p:nvPr>
            <p:ph type="ctrTitle"/>
          </p:nvPr>
        </p:nvSpPr>
        <p:spPr/>
        <p:txBody>
          <a:bodyPr/>
          <a:lstStyle/>
          <a:p>
            <a:r>
              <a:rPr lang="en-US" altLang="ja-JP" dirty="0"/>
              <a:t>【10】</a:t>
            </a:r>
            <a:r>
              <a:rPr lang="ja-JP" altLang="en-US" dirty="0"/>
              <a:t>問診票等の入力</a:t>
            </a:r>
          </a:p>
        </p:txBody>
      </p:sp>
      <p:sp>
        <p:nvSpPr>
          <p:cNvPr id="3" name="四角形: 角を丸くする 2">
            <a:extLst>
              <a:ext uri="{FF2B5EF4-FFF2-40B4-BE49-F238E27FC236}">
                <a16:creationId xmlns:a16="http://schemas.microsoft.com/office/drawing/2014/main" id="{6E4907F0-1EE1-947A-8FD4-D58EB476DB13}"/>
              </a:ext>
            </a:extLst>
          </p:cNvPr>
          <p:cNvSpPr/>
          <p:nvPr/>
        </p:nvSpPr>
        <p:spPr>
          <a:xfrm>
            <a:off x="1271192" y="6338021"/>
            <a:ext cx="2392691" cy="38935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BB13C2BD-E1FD-386D-8325-D36F8F9F2E8E}"/>
              </a:ext>
            </a:extLst>
          </p:cNvPr>
          <p:cNvSpPr/>
          <p:nvPr/>
        </p:nvSpPr>
        <p:spPr>
          <a:xfrm>
            <a:off x="5426180" y="4415780"/>
            <a:ext cx="2389241" cy="20802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9743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55A0F71A-80AA-C908-8D31-652C886B9DEB}"/>
              </a:ext>
            </a:extLst>
          </p:cNvPr>
          <p:cNvPicPr>
            <a:picLocks noChangeAspect="1"/>
          </p:cNvPicPr>
          <p:nvPr/>
        </p:nvPicPr>
        <p:blipFill>
          <a:blip r:embed="rId4"/>
          <a:stretch>
            <a:fillRect/>
          </a:stretch>
        </p:blipFill>
        <p:spPr>
          <a:xfrm>
            <a:off x="5411810" y="2413399"/>
            <a:ext cx="2450804" cy="4340728"/>
          </a:xfrm>
          <a:prstGeom prst="rect">
            <a:avLst/>
          </a:prstGeom>
        </p:spPr>
      </p:pic>
      <p:pic>
        <p:nvPicPr>
          <p:cNvPr id="18" name="図 17">
            <a:extLst>
              <a:ext uri="{FF2B5EF4-FFF2-40B4-BE49-F238E27FC236}">
                <a16:creationId xmlns:a16="http://schemas.microsoft.com/office/drawing/2014/main" id="{D64B9577-411F-BEE3-09EA-A064B96FACA2}"/>
              </a:ext>
            </a:extLst>
          </p:cNvPr>
          <p:cNvPicPr>
            <a:picLocks noChangeAspect="1"/>
          </p:cNvPicPr>
          <p:nvPr/>
        </p:nvPicPr>
        <p:blipFill>
          <a:blip r:embed="rId5"/>
          <a:stretch>
            <a:fillRect/>
          </a:stretch>
        </p:blipFill>
        <p:spPr>
          <a:xfrm>
            <a:off x="1246068" y="2413399"/>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「薬局を選択する」を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30759"/>
            <a:ext cx="3637008"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入力内容を確認し、「予約を確定」をダブルタップします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10" name="テキスト ボックス 9">
            <a:extLst>
              <a:ext uri="{FF2B5EF4-FFF2-40B4-BE49-F238E27FC236}">
                <a16:creationId xmlns:a16="http://schemas.microsoft.com/office/drawing/2014/main" id="{ACF49613-5466-5DB4-240C-31FB8C5AC5A9}"/>
              </a:ext>
            </a:extLst>
          </p:cNvPr>
          <p:cNvSpPr txBox="1"/>
          <p:nvPr/>
        </p:nvSpPr>
        <p:spPr>
          <a:xfrm>
            <a:off x="6891828" y="1108479"/>
            <a:ext cx="2719575" cy="395621"/>
          </a:xfrm>
          <a:prstGeom prst="rect">
            <a:avLst/>
          </a:prstGeom>
          <a:noFill/>
        </p:spPr>
        <p:txBody>
          <a:bodyPr wrap="square" rtlCol="0" anchor="ctr">
            <a:spAutoFit/>
          </a:bodyPr>
          <a:lstStyle/>
          <a:p>
            <a:pPr>
              <a:lnSpc>
                <a:spcPct val="130000"/>
              </a:lnSpc>
            </a:pPr>
            <a:r>
              <a:rPr lang="ja-JP" altLang="en-US" sz="1800" dirty="0">
                <a:solidFill>
                  <a:schemeClr val="accent1"/>
                </a:solidFill>
                <a:latin typeface="BIZ UDPゴシック" panose="020B0400000000000000" pitchFamily="50" charset="-128"/>
                <a:ea typeface="BIZ UDPゴシック" panose="020B0400000000000000" pitchFamily="50" charset="-128"/>
              </a:rPr>
              <a:t>通常配達の場合</a:t>
            </a:r>
          </a:p>
        </p:txBody>
      </p:sp>
      <p:sp>
        <p:nvSpPr>
          <p:cNvPr id="7" name="タイトル 6">
            <a:extLst>
              <a:ext uri="{FF2B5EF4-FFF2-40B4-BE49-F238E27FC236}">
                <a16:creationId xmlns:a16="http://schemas.microsoft.com/office/drawing/2014/main" id="{A457D963-D54F-D4BF-F945-2B4C6C536CD6}"/>
              </a:ext>
            </a:extLst>
          </p:cNvPr>
          <p:cNvSpPr>
            <a:spLocks noGrp="1"/>
          </p:cNvSpPr>
          <p:nvPr>
            <p:ph type="ctrTitle"/>
          </p:nvPr>
        </p:nvSpPr>
        <p:spPr/>
        <p:txBody>
          <a:bodyPr/>
          <a:lstStyle/>
          <a:p>
            <a:r>
              <a:rPr lang="en-US" altLang="ja-JP" dirty="0"/>
              <a:t>【10】</a:t>
            </a:r>
            <a:r>
              <a:rPr lang="ja-JP" altLang="en-US" dirty="0"/>
              <a:t>問診票等の入力</a:t>
            </a:r>
          </a:p>
        </p:txBody>
      </p:sp>
      <p:sp>
        <p:nvSpPr>
          <p:cNvPr id="8" name="四角形: 角を丸くする 7">
            <a:extLst>
              <a:ext uri="{FF2B5EF4-FFF2-40B4-BE49-F238E27FC236}">
                <a16:creationId xmlns:a16="http://schemas.microsoft.com/office/drawing/2014/main" id="{1CD39346-7843-37FC-6B1D-C791CBE24780}"/>
              </a:ext>
            </a:extLst>
          </p:cNvPr>
          <p:cNvSpPr/>
          <p:nvPr/>
        </p:nvSpPr>
        <p:spPr>
          <a:xfrm>
            <a:off x="5448924" y="6356479"/>
            <a:ext cx="2376265" cy="35582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30B8B2B0-1027-1EB9-6A07-8111A422F73A}"/>
              </a:ext>
            </a:extLst>
          </p:cNvPr>
          <p:cNvSpPr/>
          <p:nvPr/>
        </p:nvSpPr>
        <p:spPr>
          <a:xfrm>
            <a:off x="1281386" y="6356479"/>
            <a:ext cx="2393468" cy="35582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16960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8AC094DA-43D0-27E2-5848-5838DD33810F}"/>
              </a:ext>
            </a:extLst>
          </p:cNvPr>
          <p:cNvPicPr>
            <a:picLocks noChangeAspect="1"/>
          </p:cNvPicPr>
          <p:nvPr/>
        </p:nvPicPr>
        <p:blipFill>
          <a:blip r:embed="rId4"/>
          <a:stretch>
            <a:fillRect/>
          </a:stretch>
        </p:blipFill>
        <p:spPr>
          <a:xfrm>
            <a:off x="5399642" y="2412070"/>
            <a:ext cx="2450804" cy="4340728"/>
          </a:xfrm>
          <a:prstGeom prst="rect">
            <a:avLst/>
          </a:prstGeom>
        </p:spPr>
      </p:pic>
      <p:pic>
        <p:nvPicPr>
          <p:cNvPr id="16" name="図 15">
            <a:extLst>
              <a:ext uri="{FF2B5EF4-FFF2-40B4-BE49-F238E27FC236}">
                <a16:creationId xmlns:a16="http://schemas.microsoft.com/office/drawing/2014/main" id="{211C7488-3416-6FD6-EEE3-F815D7BBB565}"/>
              </a:ext>
            </a:extLst>
          </p:cNvPr>
          <p:cNvPicPr>
            <a:picLocks noChangeAspect="1"/>
          </p:cNvPicPr>
          <p:nvPr/>
        </p:nvPicPr>
        <p:blipFill>
          <a:blip r:embed="rId5"/>
          <a:stretch>
            <a:fillRect/>
          </a:stretch>
        </p:blipFill>
        <p:spPr>
          <a:xfrm>
            <a:off x="1246068" y="2412070"/>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薬局を選択します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504100"/>
            <a:ext cx="2354653"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「薬局を選択する」をダブルタップします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10" name="テキスト ボックス 9">
            <a:extLst>
              <a:ext uri="{FF2B5EF4-FFF2-40B4-BE49-F238E27FC236}">
                <a16:creationId xmlns:a16="http://schemas.microsoft.com/office/drawing/2014/main" id="{ACF49613-5466-5DB4-240C-31FB8C5AC5A9}"/>
              </a:ext>
            </a:extLst>
          </p:cNvPr>
          <p:cNvSpPr txBox="1"/>
          <p:nvPr/>
        </p:nvSpPr>
        <p:spPr>
          <a:xfrm>
            <a:off x="6891828" y="1108479"/>
            <a:ext cx="2719575" cy="395621"/>
          </a:xfrm>
          <a:prstGeom prst="rect">
            <a:avLst/>
          </a:prstGeom>
          <a:noFill/>
        </p:spPr>
        <p:txBody>
          <a:bodyPr wrap="square" rtlCol="0" anchor="ctr">
            <a:spAutoFit/>
          </a:bodyPr>
          <a:lstStyle/>
          <a:p>
            <a:pPr>
              <a:lnSpc>
                <a:spcPct val="130000"/>
              </a:lnSpc>
            </a:pPr>
            <a:r>
              <a:rPr lang="ja-JP" altLang="en-US" sz="1800" dirty="0">
                <a:solidFill>
                  <a:schemeClr val="accent1"/>
                </a:solidFill>
                <a:latin typeface="BIZ UDPゴシック" panose="020B0400000000000000" pitchFamily="50" charset="-128"/>
                <a:ea typeface="BIZ UDPゴシック" panose="020B0400000000000000" pitchFamily="50" charset="-128"/>
              </a:rPr>
              <a:t>薬局で受け取る場合</a:t>
            </a:r>
          </a:p>
        </p:txBody>
      </p:sp>
      <p:sp>
        <p:nvSpPr>
          <p:cNvPr id="6" name="四角形: 角を丸くする 5">
            <a:extLst>
              <a:ext uri="{FF2B5EF4-FFF2-40B4-BE49-F238E27FC236}">
                <a16:creationId xmlns:a16="http://schemas.microsoft.com/office/drawing/2014/main" id="{B9D9B019-4F29-0F94-BED9-28BAB68A784F}"/>
              </a:ext>
            </a:extLst>
          </p:cNvPr>
          <p:cNvSpPr/>
          <p:nvPr/>
        </p:nvSpPr>
        <p:spPr>
          <a:xfrm>
            <a:off x="5421660" y="6363355"/>
            <a:ext cx="2389241" cy="35507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タイトル 10">
            <a:extLst>
              <a:ext uri="{FF2B5EF4-FFF2-40B4-BE49-F238E27FC236}">
                <a16:creationId xmlns:a16="http://schemas.microsoft.com/office/drawing/2014/main" id="{73B1DF43-F017-D173-FEFF-4F6D9FE9A70E}"/>
              </a:ext>
            </a:extLst>
          </p:cNvPr>
          <p:cNvSpPr>
            <a:spLocks noGrp="1"/>
          </p:cNvSpPr>
          <p:nvPr>
            <p:ph type="ctrTitle"/>
          </p:nvPr>
        </p:nvSpPr>
        <p:spPr/>
        <p:txBody>
          <a:bodyPr/>
          <a:lstStyle/>
          <a:p>
            <a:r>
              <a:rPr lang="en-US" altLang="ja-JP" dirty="0"/>
              <a:t>【10】</a:t>
            </a:r>
            <a:r>
              <a:rPr lang="ja-JP" altLang="en-US" dirty="0"/>
              <a:t>問診票等の入力</a:t>
            </a:r>
          </a:p>
        </p:txBody>
      </p:sp>
      <p:sp>
        <p:nvSpPr>
          <p:cNvPr id="2" name="四角形: 角を丸くする 1">
            <a:extLst>
              <a:ext uri="{FF2B5EF4-FFF2-40B4-BE49-F238E27FC236}">
                <a16:creationId xmlns:a16="http://schemas.microsoft.com/office/drawing/2014/main" id="{DE063F0A-CF68-3619-CB9A-FD70557B7EB6}"/>
              </a:ext>
            </a:extLst>
          </p:cNvPr>
          <p:cNvSpPr/>
          <p:nvPr/>
        </p:nvSpPr>
        <p:spPr>
          <a:xfrm>
            <a:off x="1278726" y="4415780"/>
            <a:ext cx="2389241" cy="208022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68093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7E15A9B-4D04-8755-837D-DC29FD6E1D2F}"/>
              </a:ext>
            </a:extLst>
          </p:cNvPr>
          <p:cNvPicPr>
            <a:picLocks noChangeAspect="1"/>
          </p:cNvPicPr>
          <p:nvPr/>
        </p:nvPicPr>
        <p:blipFill>
          <a:blip r:embed="rId4"/>
          <a:stretch>
            <a:fillRect/>
          </a:stretch>
        </p:blipFill>
        <p:spPr>
          <a:xfrm>
            <a:off x="3336130" y="2402292"/>
            <a:ext cx="2450804"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86751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入力内容を確認し、「予約を確定」</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347139" y="6330476"/>
            <a:ext cx="2428786" cy="3907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BB1F5C46-3B63-BA72-8C87-E6F23E052D6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D2BF732D-2A1C-8304-7ADD-8FC203F9F44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問診票等を入力します</a:t>
            </a:r>
          </a:p>
        </p:txBody>
      </p:sp>
      <p:sp>
        <p:nvSpPr>
          <p:cNvPr id="4" name="テキスト ボックス 3">
            <a:extLst>
              <a:ext uri="{FF2B5EF4-FFF2-40B4-BE49-F238E27FC236}">
                <a16:creationId xmlns:a16="http://schemas.microsoft.com/office/drawing/2014/main" id="{B8EB4211-F9BA-E206-1916-90B5E3286514}"/>
              </a:ext>
            </a:extLst>
          </p:cNvPr>
          <p:cNvSpPr txBox="1"/>
          <p:nvPr/>
        </p:nvSpPr>
        <p:spPr>
          <a:xfrm>
            <a:off x="6891828" y="1108479"/>
            <a:ext cx="2719575" cy="395621"/>
          </a:xfrm>
          <a:prstGeom prst="rect">
            <a:avLst/>
          </a:prstGeom>
          <a:noFill/>
        </p:spPr>
        <p:txBody>
          <a:bodyPr wrap="square" rtlCol="0" anchor="ctr">
            <a:spAutoFit/>
          </a:bodyPr>
          <a:lstStyle/>
          <a:p>
            <a:pPr>
              <a:lnSpc>
                <a:spcPct val="130000"/>
              </a:lnSpc>
            </a:pPr>
            <a:r>
              <a:rPr lang="ja-JP" altLang="en-US" sz="1800" dirty="0">
                <a:solidFill>
                  <a:schemeClr val="accent1"/>
                </a:solidFill>
                <a:latin typeface="BIZ UDPゴシック" panose="020B0400000000000000" pitchFamily="50" charset="-128"/>
                <a:ea typeface="BIZ UDPゴシック" panose="020B0400000000000000" pitchFamily="50" charset="-128"/>
              </a:rPr>
              <a:t>薬局で受け取る場合</a:t>
            </a:r>
          </a:p>
        </p:txBody>
      </p:sp>
      <p:sp>
        <p:nvSpPr>
          <p:cNvPr id="10" name="タイトル 9">
            <a:extLst>
              <a:ext uri="{FF2B5EF4-FFF2-40B4-BE49-F238E27FC236}">
                <a16:creationId xmlns:a16="http://schemas.microsoft.com/office/drawing/2014/main" id="{3DA7C193-3CB3-BAD2-7048-9B97194FC3CC}"/>
              </a:ext>
            </a:extLst>
          </p:cNvPr>
          <p:cNvSpPr>
            <a:spLocks noGrp="1"/>
          </p:cNvSpPr>
          <p:nvPr>
            <p:ph type="ctrTitle"/>
          </p:nvPr>
        </p:nvSpPr>
        <p:spPr/>
        <p:txBody>
          <a:bodyPr/>
          <a:lstStyle/>
          <a:p>
            <a:r>
              <a:rPr lang="en-US" altLang="ja-JP" dirty="0"/>
              <a:t>【10】</a:t>
            </a:r>
            <a:r>
              <a:rPr lang="ja-JP" altLang="en-US" dirty="0"/>
              <a:t>問診票等の入力</a:t>
            </a:r>
          </a:p>
        </p:txBody>
      </p:sp>
    </p:spTree>
    <p:extLst>
      <p:ext uri="{BB962C8B-B14F-4D97-AF65-F5344CB8AC3E}">
        <p14:creationId xmlns:p14="http://schemas.microsoft.com/office/powerpoint/2010/main" val="715705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E059750-F645-7486-4488-387D8D87D213}"/>
              </a:ext>
            </a:extLst>
          </p:cNvPr>
          <p:cNvPicPr>
            <a:picLocks noChangeAspect="1"/>
          </p:cNvPicPr>
          <p:nvPr/>
        </p:nvPicPr>
        <p:blipFill>
          <a:blip r:embed="rId4"/>
          <a:stretch>
            <a:fillRect/>
          </a:stretch>
        </p:blipFill>
        <p:spPr>
          <a:xfrm>
            <a:off x="5406760" y="2369223"/>
            <a:ext cx="2450804" cy="4346825"/>
          </a:xfrm>
          <a:prstGeom prst="rect">
            <a:avLst/>
          </a:prstGeom>
        </p:spPr>
      </p:pic>
      <p:pic>
        <p:nvPicPr>
          <p:cNvPr id="5" name="Picture 3">
            <a:extLst>
              <a:ext uri="{FF2B5EF4-FFF2-40B4-BE49-F238E27FC236}">
                <a16:creationId xmlns:a16="http://schemas.microsoft.com/office/drawing/2014/main" id="{DEA3425F-F18A-3833-3DEF-B2BF78E78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004" y="238263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3320716" y="2511191"/>
            <a:ext cx="312821" cy="30901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右上のアカウントボタン</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65232"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「ビデオ通話の事前テスト」をダブルタップします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診療前に通話テストをしておきましょう</a:t>
            </a:r>
          </a:p>
        </p:txBody>
      </p:sp>
      <p:sp>
        <p:nvSpPr>
          <p:cNvPr id="4" name="タイトル 3">
            <a:extLst>
              <a:ext uri="{FF2B5EF4-FFF2-40B4-BE49-F238E27FC236}">
                <a16:creationId xmlns:a16="http://schemas.microsoft.com/office/drawing/2014/main" id="{F3E1E7AD-D07B-8768-C49D-1EB3C5492AFF}"/>
              </a:ext>
            </a:extLst>
          </p:cNvPr>
          <p:cNvSpPr>
            <a:spLocks noGrp="1"/>
          </p:cNvSpPr>
          <p:nvPr>
            <p:ph type="ctrTitle"/>
          </p:nvPr>
        </p:nvSpPr>
        <p:spPr/>
        <p:txBody>
          <a:bodyPr/>
          <a:lstStyle/>
          <a:p>
            <a:r>
              <a:rPr lang="en-US" altLang="ja-JP" dirty="0"/>
              <a:t>【11】</a:t>
            </a:r>
            <a:r>
              <a:rPr lang="ja-JP" altLang="en-US" dirty="0"/>
              <a:t>診療前の事前準備</a:t>
            </a:r>
          </a:p>
        </p:txBody>
      </p:sp>
      <p:sp>
        <p:nvSpPr>
          <p:cNvPr id="10" name="四角形: 角を丸くする 9">
            <a:extLst>
              <a:ext uri="{FF2B5EF4-FFF2-40B4-BE49-F238E27FC236}">
                <a16:creationId xmlns:a16="http://schemas.microsoft.com/office/drawing/2014/main" id="{DE3E94C5-BF88-A5E1-3C90-64AD08993646}"/>
              </a:ext>
            </a:extLst>
          </p:cNvPr>
          <p:cNvSpPr/>
          <p:nvPr/>
        </p:nvSpPr>
        <p:spPr>
          <a:xfrm>
            <a:off x="5532437" y="4830488"/>
            <a:ext cx="2213069" cy="30901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9348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オンライン診療受診の手順</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9" name="図 8" descr="アイコン&#10;&#10;自動的に生成された説明">
            <a:extLst>
              <a:ext uri="{FF2B5EF4-FFF2-40B4-BE49-F238E27FC236}">
                <a16:creationId xmlns:a16="http://schemas.microsoft.com/office/drawing/2014/main" id="{A4BC2F6F-182C-0791-18D5-1E4EC37EB576}"/>
              </a:ext>
            </a:extLst>
          </p:cNvPr>
          <p:cNvPicPr>
            <a:picLocks noChangeAspect="1"/>
          </p:cNvPicPr>
          <p:nvPr/>
        </p:nvPicPr>
        <p:blipFill>
          <a:blip r:embed="rId6"/>
          <a:stretch>
            <a:fillRect/>
          </a:stretch>
        </p:blipFill>
        <p:spPr>
          <a:xfrm>
            <a:off x="7543703" y="5431972"/>
            <a:ext cx="1098245" cy="1280024"/>
          </a:xfrm>
          <a:prstGeom prst="rect">
            <a:avLst/>
          </a:prstGeom>
        </p:spPr>
      </p:pic>
      <p:sp>
        <p:nvSpPr>
          <p:cNvPr id="3" name="テキスト ボックス 2">
            <a:extLst>
              <a:ext uri="{FF2B5EF4-FFF2-40B4-BE49-F238E27FC236}">
                <a16:creationId xmlns:a16="http://schemas.microsoft.com/office/drawing/2014/main" id="{68DF0865-CDE0-AE62-EAAA-122345B109FC}"/>
              </a:ext>
            </a:extLst>
          </p:cNvPr>
          <p:cNvSpPr txBox="1"/>
          <p:nvPr/>
        </p:nvSpPr>
        <p:spPr>
          <a:xfrm>
            <a:off x="209721" y="1710773"/>
            <a:ext cx="8724558" cy="3436454"/>
          </a:xfrm>
          <a:prstGeom prst="rect">
            <a:avLst/>
          </a:prstGeom>
          <a:noFill/>
        </p:spPr>
        <p:txBody>
          <a:bodyPr wrap="square" lIns="91440" tIns="45720" rIns="91440" bIns="45720" rtlCol="0" anchor="t">
            <a:spAutoFit/>
          </a:bodyPr>
          <a:lstStyle/>
          <a:p>
            <a:pPr>
              <a:lnSpc>
                <a:spcPct val="130000"/>
              </a:lnSpc>
              <a:tabLst>
                <a:tab pos="352425" algn="l"/>
              </a:tabLst>
            </a:pPr>
            <a:r>
              <a:rPr lang="en-US" altLang="ja-JP" sz="2200" dirty="0">
                <a:solidFill>
                  <a:schemeClr val="accent1"/>
                </a:solidFill>
                <a:latin typeface="BIZ UDPゴシック" panose="020B0400000000000000" pitchFamily="50" charset="-128"/>
                <a:ea typeface="BIZ UDPゴシック" panose="020B0400000000000000" pitchFamily="50" charset="-128"/>
                <a:cs typeface="Meiryo" charset="-128"/>
              </a:rPr>
              <a:t>3	</a:t>
            </a: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診察</a:t>
            </a:r>
            <a:endParaRPr lang="en-US" altLang="ja-JP" sz="2200" dirty="0">
              <a:solidFill>
                <a:schemeClr val="accent1"/>
              </a:solidFill>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診察開始：医療機関側からオンラインで接続され、診察が開始します</a:t>
            </a: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本人確認後、症状説明：受診を希望されるご本人であることを確認した後、</a:t>
            </a: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症状などを説明します</a:t>
            </a:r>
          </a:p>
          <a:p>
            <a:pPr>
              <a:lnSpc>
                <a:spcPct val="130000"/>
              </a:lnSpc>
              <a:tabLst>
                <a:tab pos="352425" algn="l"/>
              </a:tabLst>
            </a:pPr>
            <a:endParaRPr lang="ja-JP" altLang="en-US" dirty="0">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en-US" altLang="ja-JP" sz="2200" dirty="0">
                <a:solidFill>
                  <a:schemeClr val="accent1"/>
                </a:solidFill>
                <a:latin typeface="BIZ UDPゴシック" panose="020B0400000000000000" pitchFamily="50" charset="-128"/>
                <a:ea typeface="BIZ UDPゴシック" panose="020B0400000000000000" pitchFamily="50" charset="-128"/>
                <a:cs typeface="Meiryo" charset="-128"/>
              </a:rPr>
              <a:t>4	</a:t>
            </a: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診察後</a:t>
            </a:r>
            <a:endParaRPr lang="en-US" altLang="ja-JP" sz="2200" dirty="0">
              <a:solidFill>
                <a:schemeClr val="accent1"/>
              </a:solidFill>
              <a:latin typeface="BIZ UDPゴシック" panose="020B0400000000000000" pitchFamily="50" charset="-128"/>
              <a:ea typeface="BIZ UDPゴシック" panose="020B0400000000000000" pitchFamily="50" charset="-128"/>
              <a:cs typeface="Meiryo" charset="-128"/>
            </a:endParaRPr>
          </a:p>
          <a:p>
            <a:pPr>
              <a:lnSpc>
                <a:spcPct val="130000"/>
              </a:lnSpc>
              <a:tabLst>
                <a:tab pos="352425" algn="l"/>
              </a:tabLst>
            </a:pPr>
            <a:r>
              <a:rPr lang="en-US" altLang="ja-JP" dirty="0">
                <a:latin typeface="BIZ UDPゴシック" panose="020B0400000000000000" pitchFamily="50" charset="-128"/>
                <a:ea typeface="BIZ UDPゴシック" panose="020B0400000000000000" pitchFamily="50" charset="-128"/>
                <a:cs typeface="Meiryo" charset="-128"/>
              </a:rPr>
              <a:t>	</a:t>
            </a:r>
            <a:r>
              <a:rPr lang="ja-JP" altLang="en-US" dirty="0">
                <a:latin typeface="BIZ UDPゴシック" panose="020B0400000000000000" pitchFamily="50" charset="-128"/>
                <a:ea typeface="BIZ UDPゴシック" panose="020B0400000000000000" pitchFamily="50" charset="-128"/>
                <a:cs typeface="Meiryo" charset="-128"/>
              </a:rPr>
              <a:t>薬が処方され配送を希望する場合、最寄りの薬局を医療機関に伝えた上で、</a:t>
            </a: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診察後に薬局に連絡してください</a:t>
            </a:r>
          </a:p>
          <a:p>
            <a:pPr>
              <a:lnSpc>
                <a:spcPct val="130000"/>
              </a:lnSpc>
              <a:tabLst>
                <a:tab pos="352425" algn="l"/>
              </a:tabLst>
            </a:pPr>
            <a:r>
              <a:rPr lang="ja-JP" altLang="en-US" dirty="0">
                <a:latin typeface="BIZ UDPゴシック" panose="020B0400000000000000" pitchFamily="50" charset="-128"/>
                <a:ea typeface="BIZ UDPゴシック" panose="020B0400000000000000" pitchFamily="50" charset="-128"/>
                <a:cs typeface="Meiryo" charset="-128"/>
              </a:rPr>
              <a:t>	オンラインによる服薬指導が受けられ、その後、薬が配送されます</a:t>
            </a:r>
          </a:p>
        </p:txBody>
      </p:sp>
    </p:spTree>
    <p:extLst>
      <p:ext uri="{BB962C8B-B14F-4D97-AF65-F5344CB8AC3E}">
        <p14:creationId xmlns:p14="http://schemas.microsoft.com/office/powerpoint/2010/main" val="20349885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a:extLst>
              <a:ext uri="{FF2B5EF4-FFF2-40B4-BE49-F238E27FC236}">
                <a16:creationId xmlns:a16="http://schemas.microsoft.com/office/drawing/2014/main" id="{70FE42C3-1A44-592E-A6D7-331CE1AD1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699"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E76ACDCD-F4E5-BF8C-75BF-63D42BB809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664840" y="4750327"/>
            <a:ext cx="860753" cy="28292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E32656C0-9017-CA19-CFF2-5EFDC285C3E3}"/>
              </a:ext>
            </a:extLst>
          </p:cNvPr>
          <p:cNvSpPr/>
          <p:nvPr/>
        </p:nvSpPr>
        <p:spPr>
          <a:xfrm>
            <a:off x="2456917" y="4811842"/>
            <a:ext cx="825929" cy="292309"/>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5" name="テキスト ボックス 4">
            <a:extLst>
              <a:ext uri="{FF2B5EF4-FFF2-40B4-BE49-F238E27FC236}">
                <a16:creationId xmlns:a16="http://schemas.microsoft.com/office/drawing/2014/main" id="{40832486-DF43-25B7-2FF6-40D85330DFA0}"/>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B2BFC6D9-D644-A157-6504-47AE35B72983}"/>
              </a:ext>
            </a:extLst>
          </p:cNvPr>
          <p:cNvSpPr txBox="1"/>
          <p:nvPr/>
        </p:nvSpPr>
        <p:spPr>
          <a:xfrm>
            <a:off x="1427934" y="1512998"/>
            <a:ext cx="2391508"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カメラへのアクセスを許可</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BEB8A7B4-DED5-02FC-743C-4C6EF6F98D08}"/>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AEEE2CD6-0E5C-B24D-1F4D-5D08775E1649}"/>
              </a:ext>
            </a:extLst>
          </p:cNvPr>
          <p:cNvSpPr txBox="1"/>
          <p:nvPr/>
        </p:nvSpPr>
        <p:spPr>
          <a:xfrm>
            <a:off x="5607129" y="1512998"/>
            <a:ext cx="247647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マイクへのアクセスを許可</a:t>
            </a:r>
            <a:r>
              <a:rPr lang="ja-JP" altLang="en-US" dirty="0">
                <a:solidFill>
                  <a:prstClr val="black"/>
                </a:solidFill>
                <a:latin typeface="BIZ UDPゴシック" panose="020B0400000000000000" pitchFamily="50" charset="-128"/>
                <a:ea typeface="BIZ UDPゴシック" panose="020B0400000000000000" pitchFamily="50" charset="-128"/>
              </a:rPr>
              <a:t>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2" name="タイトル 1">
            <a:extLst>
              <a:ext uri="{FF2B5EF4-FFF2-40B4-BE49-F238E27FC236}">
                <a16:creationId xmlns:a16="http://schemas.microsoft.com/office/drawing/2014/main" id="{90D60A70-8B0C-6A22-84B9-5EA2B41A756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3" name="サブタイトル 2">
            <a:extLst>
              <a:ext uri="{FF2B5EF4-FFF2-40B4-BE49-F238E27FC236}">
                <a16:creationId xmlns:a16="http://schemas.microsoft.com/office/drawing/2014/main" id="{730E8744-2E18-7D5C-492C-2A550F1BCD0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診療前に通話テストをしておきましょう</a:t>
            </a:r>
          </a:p>
        </p:txBody>
      </p:sp>
      <p:sp>
        <p:nvSpPr>
          <p:cNvPr id="4" name="タイトル 3">
            <a:extLst>
              <a:ext uri="{FF2B5EF4-FFF2-40B4-BE49-F238E27FC236}">
                <a16:creationId xmlns:a16="http://schemas.microsoft.com/office/drawing/2014/main" id="{12017866-F241-D9B7-EEE4-3A83652A4677}"/>
              </a:ext>
            </a:extLst>
          </p:cNvPr>
          <p:cNvSpPr>
            <a:spLocks noGrp="1"/>
          </p:cNvSpPr>
          <p:nvPr>
            <p:ph type="ctrTitle"/>
          </p:nvPr>
        </p:nvSpPr>
        <p:spPr/>
        <p:txBody>
          <a:bodyPr/>
          <a:lstStyle/>
          <a:p>
            <a:r>
              <a:rPr lang="en-US" altLang="ja-JP" dirty="0"/>
              <a:t>【11】</a:t>
            </a:r>
            <a:r>
              <a:rPr lang="ja-JP" altLang="en-US" dirty="0"/>
              <a:t>診療前の事前準備</a:t>
            </a:r>
          </a:p>
        </p:txBody>
      </p:sp>
    </p:spTree>
    <p:extLst>
      <p:ext uri="{BB962C8B-B14F-4D97-AF65-F5344CB8AC3E}">
        <p14:creationId xmlns:p14="http://schemas.microsoft.com/office/powerpoint/2010/main" val="1153478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481438A-89AC-DA29-3E1E-2866CF6C5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73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E8EE4A78-A8E1-6106-C27E-5CD8F1EAC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014035" y="3345993"/>
            <a:ext cx="1244521" cy="96706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05095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スマホに向かって話しかけます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1009" y="1512998"/>
            <a:ext cx="3057899"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マイクのマークが青くなるか確認します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マイクとスピーカーのテストをします</a:t>
            </a:r>
          </a:p>
        </p:txBody>
      </p:sp>
      <p:sp>
        <p:nvSpPr>
          <p:cNvPr id="6" name="タイトル 5">
            <a:extLst>
              <a:ext uri="{FF2B5EF4-FFF2-40B4-BE49-F238E27FC236}">
                <a16:creationId xmlns:a16="http://schemas.microsoft.com/office/drawing/2014/main" id="{BDAD1066-8AA1-46C5-A2DF-D9185E198C69}"/>
              </a:ext>
            </a:extLst>
          </p:cNvPr>
          <p:cNvSpPr>
            <a:spLocks noGrp="1"/>
          </p:cNvSpPr>
          <p:nvPr>
            <p:ph type="ctrTitle"/>
          </p:nvPr>
        </p:nvSpPr>
        <p:spPr/>
        <p:txBody>
          <a:bodyPr/>
          <a:lstStyle/>
          <a:p>
            <a:r>
              <a:rPr lang="en-US" altLang="ja-JP" dirty="0"/>
              <a:t>【11】</a:t>
            </a:r>
            <a:r>
              <a:rPr lang="ja-JP" altLang="en-US" dirty="0"/>
              <a:t>診療前の事前準備</a:t>
            </a:r>
          </a:p>
        </p:txBody>
      </p:sp>
    </p:spTree>
    <p:extLst>
      <p:ext uri="{BB962C8B-B14F-4D97-AF65-F5344CB8AC3E}">
        <p14:creationId xmlns:p14="http://schemas.microsoft.com/office/powerpoint/2010/main" val="3661242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6B20EF3-631B-EB0A-6D16-A9A259782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130" y="240124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08011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「スピーカーをテストする」をダブルタップします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336130" y="5022376"/>
            <a:ext cx="2428786" cy="3907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60</a:t>
            </a:r>
          </a:p>
        </p:txBody>
      </p:sp>
      <p:sp>
        <p:nvSpPr>
          <p:cNvPr id="8" name="タイトル 1">
            <a:extLst>
              <a:ext uri="{FF2B5EF4-FFF2-40B4-BE49-F238E27FC236}">
                <a16:creationId xmlns:a16="http://schemas.microsoft.com/office/drawing/2014/main" id="{BB1F5C46-3B63-BA72-8C87-E6F23E052D6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D2BF732D-2A1C-8304-7ADD-8FC203F9F44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マイクとスピーカーのテストをします</a:t>
            </a:r>
          </a:p>
        </p:txBody>
      </p:sp>
      <p:sp>
        <p:nvSpPr>
          <p:cNvPr id="10" name="タイトル 9">
            <a:extLst>
              <a:ext uri="{FF2B5EF4-FFF2-40B4-BE49-F238E27FC236}">
                <a16:creationId xmlns:a16="http://schemas.microsoft.com/office/drawing/2014/main" id="{3DA7C193-3CB3-BAD2-7048-9B97194FC3CC}"/>
              </a:ext>
            </a:extLst>
          </p:cNvPr>
          <p:cNvSpPr>
            <a:spLocks noGrp="1"/>
          </p:cNvSpPr>
          <p:nvPr>
            <p:ph type="ctrTitle"/>
          </p:nvPr>
        </p:nvSpPr>
        <p:spPr/>
        <p:txBody>
          <a:bodyPr/>
          <a:lstStyle/>
          <a:p>
            <a:r>
              <a:rPr lang="en-US" altLang="ja-JP" dirty="0"/>
              <a:t>【11】</a:t>
            </a:r>
            <a:r>
              <a:rPr lang="ja-JP" altLang="en-US" dirty="0"/>
              <a:t>診療前の事前準備</a:t>
            </a:r>
          </a:p>
        </p:txBody>
      </p:sp>
    </p:spTree>
    <p:extLst>
      <p:ext uri="{BB962C8B-B14F-4D97-AF65-F5344CB8AC3E}">
        <p14:creationId xmlns:p14="http://schemas.microsoft.com/office/powerpoint/2010/main" val="59237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FE13CA0-87BC-A16D-5253-29E48E882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130" y="2401248"/>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439886"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2962837" y="1512998"/>
            <a:ext cx="437551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音が鳴っていることを確認し、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「音を止めて閉じる」をダブルタップします</a:t>
            </a:r>
          </a:p>
        </p:txBody>
      </p:sp>
      <p:sp>
        <p:nvSpPr>
          <p:cNvPr id="3" name="四角形: 角を丸くする 2">
            <a:extLst>
              <a:ext uri="{FF2B5EF4-FFF2-40B4-BE49-F238E27FC236}">
                <a16:creationId xmlns:a16="http://schemas.microsoft.com/office/drawing/2014/main" id="{DADAF43D-1F68-D792-27EE-7F100927F407}"/>
              </a:ext>
            </a:extLst>
          </p:cNvPr>
          <p:cNvSpPr/>
          <p:nvPr/>
        </p:nvSpPr>
        <p:spPr>
          <a:xfrm>
            <a:off x="3679030" y="4730276"/>
            <a:ext cx="1718470" cy="39077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BB1F5C46-3B63-BA72-8C87-E6F23E052D6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6" name="サブタイトル 2">
            <a:extLst>
              <a:ext uri="{FF2B5EF4-FFF2-40B4-BE49-F238E27FC236}">
                <a16:creationId xmlns:a16="http://schemas.microsoft.com/office/drawing/2014/main" id="{D2BF732D-2A1C-8304-7ADD-8FC203F9F44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マイクとスピーカーのテストをします</a:t>
            </a:r>
          </a:p>
        </p:txBody>
      </p:sp>
      <p:sp>
        <p:nvSpPr>
          <p:cNvPr id="10" name="タイトル 9">
            <a:extLst>
              <a:ext uri="{FF2B5EF4-FFF2-40B4-BE49-F238E27FC236}">
                <a16:creationId xmlns:a16="http://schemas.microsoft.com/office/drawing/2014/main" id="{3DA7C193-3CB3-BAD2-7048-9B97194FC3CC}"/>
              </a:ext>
            </a:extLst>
          </p:cNvPr>
          <p:cNvSpPr>
            <a:spLocks noGrp="1"/>
          </p:cNvSpPr>
          <p:nvPr>
            <p:ph type="ctrTitle"/>
          </p:nvPr>
        </p:nvSpPr>
        <p:spPr/>
        <p:txBody>
          <a:bodyPr/>
          <a:lstStyle/>
          <a:p>
            <a:r>
              <a:rPr lang="en-US" altLang="ja-JP" dirty="0"/>
              <a:t>【11】</a:t>
            </a:r>
            <a:r>
              <a:rPr lang="ja-JP" altLang="en-US" dirty="0"/>
              <a:t>診療前の事前準備</a:t>
            </a:r>
          </a:p>
        </p:txBody>
      </p:sp>
    </p:spTree>
    <p:extLst>
      <p:ext uri="{BB962C8B-B14F-4D97-AF65-F5344CB8AC3E}">
        <p14:creationId xmlns:p14="http://schemas.microsoft.com/office/powerpoint/2010/main" val="2933490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C1586C4-1323-2165-B1F1-33A029EC00BE}"/>
              </a:ext>
            </a:extLst>
          </p:cNvPr>
          <p:cNvPicPr>
            <a:picLocks noChangeAspect="1"/>
          </p:cNvPicPr>
          <p:nvPr/>
        </p:nvPicPr>
        <p:blipFill>
          <a:blip r:embed="rId4"/>
          <a:stretch>
            <a:fillRect/>
          </a:stretch>
        </p:blipFill>
        <p:spPr>
          <a:xfrm>
            <a:off x="5404835" y="2396228"/>
            <a:ext cx="2456901" cy="4340728"/>
          </a:xfrm>
          <a:prstGeom prst="rect">
            <a:avLst/>
          </a:prstGeom>
        </p:spPr>
      </p:pic>
      <p:pic>
        <p:nvPicPr>
          <p:cNvPr id="4" name="Picture 3">
            <a:extLst>
              <a:ext uri="{FF2B5EF4-FFF2-40B4-BE49-F238E27FC236}">
                <a16:creationId xmlns:a16="http://schemas.microsoft.com/office/drawing/2014/main" id="{F16A06BF-0CFA-FE6E-B218-92BEE0406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870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C8C129DB-1761-A22D-D9CF-4FABC806E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925023" y="3376861"/>
            <a:ext cx="1430637" cy="134079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カメラのテストをします</a:t>
            </a:r>
          </a:p>
        </p:txBody>
      </p:sp>
      <p:sp>
        <p:nvSpPr>
          <p:cNvPr id="6" name="四角形: 角を丸くする 5">
            <a:extLst>
              <a:ext uri="{FF2B5EF4-FFF2-40B4-BE49-F238E27FC236}">
                <a16:creationId xmlns:a16="http://schemas.microsoft.com/office/drawing/2014/main" id="{7B09A3D5-E2E0-D299-17E8-A026F3134A97}"/>
              </a:ext>
            </a:extLst>
          </p:cNvPr>
          <p:cNvSpPr/>
          <p:nvPr/>
        </p:nvSpPr>
        <p:spPr>
          <a:xfrm>
            <a:off x="2456919" y="2795444"/>
            <a:ext cx="1214393" cy="40196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EBBA395-2970-CDF9-F2F9-7AA50FD997D6}"/>
              </a:ext>
            </a:extLst>
          </p:cNvPr>
          <p:cNvSpPr txBox="1"/>
          <p:nvPr/>
        </p:nvSpPr>
        <p:spPr>
          <a:xfrm>
            <a:off x="7769927" y="4031374"/>
            <a:ext cx="1491489" cy="1475917"/>
          </a:xfrm>
          <a:prstGeom prst="rect">
            <a:avLst/>
          </a:prstGeom>
          <a:noFill/>
        </p:spPr>
        <p:txBody>
          <a:bodyPr wrap="square" rtlCol="0" anchor="ctr">
            <a:spAutoFit/>
          </a:bodyPr>
          <a:lstStyle/>
          <a:p>
            <a:pPr>
              <a:lnSpc>
                <a:spcPct val="130000"/>
              </a:lnSpc>
            </a:pPr>
            <a:r>
              <a:rPr lang="en-US" altLang="ja-JP" sz="1800" dirty="0">
                <a:solidFill>
                  <a:schemeClr val="accent1"/>
                </a:solidFill>
                <a:latin typeface="BIZ UDPゴシック" panose="020B0400000000000000" pitchFamily="50" charset="-128"/>
                <a:ea typeface="BIZ UDPゴシック" panose="020B0400000000000000" pitchFamily="50" charset="-128"/>
              </a:rPr>
              <a:t>※</a:t>
            </a:r>
            <a:r>
              <a:rPr lang="ja-JP" altLang="en-US" sz="1800" dirty="0">
                <a:solidFill>
                  <a:schemeClr val="accent1"/>
                </a:solidFill>
                <a:latin typeface="BIZ UDPゴシック" panose="020B0400000000000000" pitchFamily="50" charset="-128"/>
                <a:ea typeface="BIZ UDPゴシック" panose="020B0400000000000000" pitchFamily="50" charset="-128"/>
              </a:rPr>
              <a:t>カメラにご自身の顔が映れば</a:t>
            </a:r>
            <a:r>
              <a:rPr lang="en-US" altLang="ja-JP" sz="1800" dirty="0">
                <a:solidFill>
                  <a:schemeClr val="accent1"/>
                </a:solidFill>
                <a:latin typeface="BIZ UDPゴシック" panose="020B0400000000000000" pitchFamily="50" charset="-128"/>
                <a:ea typeface="BIZ UDPゴシック" panose="020B0400000000000000" pitchFamily="50" charset="-128"/>
              </a:rPr>
              <a:t>OK</a:t>
            </a:r>
            <a:r>
              <a:rPr lang="ja-JP" altLang="en-US" sz="1800" dirty="0">
                <a:solidFill>
                  <a:schemeClr val="accent1"/>
                </a:solidFill>
                <a:latin typeface="BIZ UDPゴシック" panose="020B0400000000000000" pitchFamily="50" charset="-128"/>
                <a:ea typeface="BIZ UDPゴシック" panose="020B0400000000000000" pitchFamily="50" charset="-128"/>
              </a:rPr>
              <a:t>です</a:t>
            </a:r>
          </a:p>
        </p:txBody>
      </p:sp>
      <p:sp>
        <p:nvSpPr>
          <p:cNvPr id="7" name="タイトル 6">
            <a:extLst>
              <a:ext uri="{FF2B5EF4-FFF2-40B4-BE49-F238E27FC236}">
                <a16:creationId xmlns:a16="http://schemas.microsoft.com/office/drawing/2014/main" id="{65E3F992-C982-7A24-B458-601F9EB53C0D}"/>
              </a:ext>
            </a:extLst>
          </p:cNvPr>
          <p:cNvSpPr>
            <a:spLocks noGrp="1"/>
          </p:cNvSpPr>
          <p:nvPr>
            <p:ph type="ctrTitle"/>
          </p:nvPr>
        </p:nvSpPr>
        <p:spPr/>
        <p:txBody>
          <a:bodyPr/>
          <a:lstStyle/>
          <a:p>
            <a:r>
              <a:rPr lang="en-US" altLang="ja-JP" dirty="0"/>
              <a:t>【11】</a:t>
            </a:r>
            <a:r>
              <a:rPr lang="ja-JP" altLang="en-US" dirty="0"/>
              <a:t>診療前の事前準備</a:t>
            </a:r>
          </a:p>
        </p:txBody>
      </p:sp>
      <p:sp>
        <p:nvSpPr>
          <p:cNvPr id="2" name="テキスト ボックス 1">
            <a:extLst>
              <a:ext uri="{FF2B5EF4-FFF2-40B4-BE49-F238E27FC236}">
                <a16:creationId xmlns:a16="http://schemas.microsoft.com/office/drawing/2014/main" id="{F92DBA9B-10CD-77E4-759D-5E8BDC1F85ED}"/>
              </a:ext>
            </a:extLst>
          </p:cNvPr>
          <p:cNvSpPr txBox="1"/>
          <p:nvPr/>
        </p:nvSpPr>
        <p:spPr>
          <a:xfrm>
            <a:off x="1412436" y="1512998"/>
            <a:ext cx="3057964"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「動画」をダブルタップします</a:t>
            </a:r>
          </a:p>
        </p:txBody>
      </p:sp>
      <p:sp>
        <p:nvSpPr>
          <p:cNvPr id="10" name="テキスト ボックス 9">
            <a:extLst>
              <a:ext uri="{FF2B5EF4-FFF2-40B4-BE49-F238E27FC236}">
                <a16:creationId xmlns:a16="http://schemas.microsoft.com/office/drawing/2014/main" id="{8CA3DB57-1A0C-DA7F-FDC1-7A28DED82BD0}"/>
              </a:ext>
            </a:extLst>
          </p:cNvPr>
          <p:cNvSpPr txBox="1"/>
          <p:nvPr/>
        </p:nvSpPr>
        <p:spPr>
          <a:xfrm>
            <a:off x="5641009" y="1512998"/>
            <a:ext cx="332839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カメラが映ることを確認します</a:t>
            </a:r>
          </a:p>
        </p:txBody>
      </p:sp>
    </p:spTree>
    <p:extLst>
      <p:ext uri="{BB962C8B-B14F-4D97-AF65-F5344CB8AC3E}">
        <p14:creationId xmlns:p14="http://schemas.microsoft.com/office/powerpoint/2010/main" val="3834110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0C1385C-352C-DBD1-67B3-E88B279E7ADB}"/>
              </a:ext>
            </a:extLst>
          </p:cNvPr>
          <p:cNvPicPr>
            <a:picLocks noChangeAspect="1"/>
          </p:cNvPicPr>
          <p:nvPr/>
        </p:nvPicPr>
        <p:blipFill>
          <a:blip r:embed="rId4"/>
          <a:stretch>
            <a:fillRect/>
          </a:stretch>
        </p:blipFill>
        <p:spPr>
          <a:xfrm>
            <a:off x="5547319" y="2385245"/>
            <a:ext cx="2186043" cy="4314221"/>
          </a:xfrm>
          <a:prstGeom prst="rect">
            <a:avLst/>
          </a:prstGeom>
        </p:spPr>
      </p:pic>
      <p:pic>
        <p:nvPicPr>
          <p:cNvPr id="7" name="図 6">
            <a:extLst>
              <a:ext uri="{FF2B5EF4-FFF2-40B4-BE49-F238E27FC236}">
                <a16:creationId xmlns:a16="http://schemas.microsoft.com/office/drawing/2014/main" id="{9BAF0357-6849-5890-C458-F08B6E3AD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897" y="2385245"/>
            <a:ext cx="2186043" cy="4317887"/>
          </a:xfrm>
          <a:prstGeom prst="rect">
            <a:avLst/>
          </a:prstGeom>
          <a:ln w="9525">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278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医師からの呼び出し通知に応答</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し、「はい」をダブルタップします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41009" y="1512998"/>
            <a:ext cx="2428786"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診療が始まります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875487"/>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予約時間内に医師から通知が届きます</a:t>
            </a:r>
            <a:endParaRPr lang="ja-JP" altLang="en-US" sz="1800" dirty="0">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EBBA395-2970-CDF9-F2F9-7AA50FD997D6}"/>
              </a:ext>
            </a:extLst>
          </p:cNvPr>
          <p:cNvSpPr txBox="1"/>
          <p:nvPr/>
        </p:nvSpPr>
        <p:spPr>
          <a:xfrm>
            <a:off x="3578234" y="4416044"/>
            <a:ext cx="1955101" cy="2556213"/>
          </a:xfrm>
          <a:prstGeom prst="rect">
            <a:avLst/>
          </a:prstGeom>
          <a:noFill/>
        </p:spPr>
        <p:txBody>
          <a:bodyPr wrap="square" rtlCol="0" anchor="ctr">
            <a:spAutoFit/>
          </a:bodyPr>
          <a:lstStyle/>
          <a:p>
            <a:pPr>
              <a:lnSpc>
                <a:spcPct val="130000"/>
              </a:lnSpc>
            </a:pPr>
            <a:r>
              <a:rPr lang="en-US" altLang="ja-JP" sz="1800" dirty="0">
                <a:solidFill>
                  <a:schemeClr val="accent1"/>
                </a:solidFill>
                <a:latin typeface="BIZ UDPゴシック" panose="020B0400000000000000" pitchFamily="50" charset="-128"/>
                <a:ea typeface="BIZ UDPゴシック" panose="020B0400000000000000" pitchFamily="50" charset="-128"/>
              </a:rPr>
              <a:t>※</a:t>
            </a:r>
            <a:r>
              <a:rPr lang="ja-JP" altLang="en-US" sz="1800" dirty="0">
                <a:solidFill>
                  <a:schemeClr val="accent1"/>
                </a:solidFill>
                <a:latin typeface="BIZ UDPゴシック" panose="020B0400000000000000" pitchFamily="50" charset="-128"/>
                <a:ea typeface="BIZ UDPゴシック" panose="020B0400000000000000" pitchFamily="50" charset="-128"/>
              </a:rPr>
              <a:t>医師が診察開始の呼び出しをおこなうと画面に診察の呼び出し通知が表示されます</a:t>
            </a:r>
          </a:p>
          <a:p>
            <a:pPr>
              <a:lnSpc>
                <a:spcPct val="130000"/>
              </a:lnSpc>
            </a:pP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E11C87D3-D4A3-6050-9EEB-16E17E38E7DB}"/>
              </a:ext>
            </a:extLst>
          </p:cNvPr>
          <p:cNvSpPr txBox="1"/>
          <p:nvPr/>
        </p:nvSpPr>
        <p:spPr>
          <a:xfrm>
            <a:off x="284326" y="1163849"/>
            <a:ext cx="8640692" cy="395621"/>
          </a:xfrm>
          <a:prstGeom prst="rect">
            <a:avLst/>
          </a:prstGeom>
          <a:noFill/>
        </p:spPr>
        <p:txBody>
          <a:bodyPr wrap="square" rtlCol="0" anchor="ctr">
            <a:spAutoFit/>
          </a:bodyPr>
          <a:lstStyle/>
          <a:p>
            <a:pPr>
              <a:lnSpc>
                <a:spcPct val="130000"/>
              </a:lnSpc>
            </a:pPr>
            <a:r>
              <a:rPr lang="en-US" altLang="ja-JP" sz="1800" dirty="0">
                <a:solidFill>
                  <a:schemeClr val="accent1"/>
                </a:solidFill>
                <a:latin typeface="BIZ UDPゴシック" panose="020B0400000000000000" pitchFamily="50" charset="-128"/>
                <a:ea typeface="BIZ UDPゴシック" panose="020B0400000000000000" pitchFamily="50" charset="-128"/>
              </a:rPr>
              <a:t>※</a:t>
            </a:r>
            <a:r>
              <a:rPr lang="ja-JP" altLang="en-US" sz="1800" dirty="0">
                <a:solidFill>
                  <a:schemeClr val="accent1"/>
                </a:solidFill>
                <a:latin typeface="BIZ UDPゴシック" panose="020B0400000000000000" pitchFamily="50" charset="-128"/>
                <a:ea typeface="BIZ UDPゴシック" panose="020B0400000000000000" pitchFamily="50" charset="-128"/>
              </a:rPr>
              <a:t>電波状況の良いプライバシーが確保出来る場所で、診察準備をしてお待ち下さい</a:t>
            </a:r>
          </a:p>
        </p:txBody>
      </p:sp>
      <p:sp>
        <p:nvSpPr>
          <p:cNvPr id="6" name="四角形: 角を丸くする 5">
            <a:extLst>
              <a:ext uri="{FF2B5EF4-FFF2-40B4-BE49-F238E27FC236}">
                <a16:creationId xmlns:a16="http://schemas.microsoft.com/office/drawing/2014/main" id="{E0531AC0-02CE-7F2C-1EED-8A8BF3AB957A}"/>
              </a:ext>
            </a:extLst>
          </p:cNvPr>
          <p:cNvSpPr/>
          <p:nvPr/>
        </p:nvSpPr>
        <p:spPr>
          <a:xfrm>
            <a:off x="2456919" y="4641718"/>
            <a:ext cx="690884" cy="2701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タイトル 23">
            <a:extLst>
              <a:ext uri="{FF2B5EF4-FFF2-40B4-BE49-F238E27FC236}">
                <a16:creationId xmlns:a16="http://schemas.microsoft.com/office/drawing/2014/main" id="{E9C65039-4F8A-9D0D-4FC0-6E5F04DB9D7E}"/>
              </a:ext>
            </a:extLst>
          </p:cNvPr>
          <p:cNvSpPr>
            <a:spLocks noGrp="1"/>
          </p:cNvSpPr>
          <p:nvPr>
            <p:ph type="ctrTitle"/>
          </p:nvPr>
        </p:nvSpPr>
        <p:spPr/>
        <p:txBody>
          <a:bodyPr/>
          <a:lstStyle/>
          <a:p>
            <a:r>
              <a:rPr lang="en-US" altLang="ja-JP" dirty="0"/>
              <a:t>【12】</a:t>
            </a:r>
            <a:r>
              <a:rPr lang="ja-JP" altLang="en-US" dirty="0"/>
              <a:t>ビデオ通話で診察</a:t>
            </a:r>
          </a:p>
        </p:txBody>
      </p:sp>
    </p:spTree>
    <p:extLst>
      <p:ext uri="{BB962C8B-B14F-4D97-AF65-F5344CB8AC3E}">
        <p14:creationId xmlns:p14="http://schemas.microsoft.com/office/powerpoint/2010/main" val="3165958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pic>
        <p:nvPicPr>
          <p:cNvPr id="10" name="図 9" descr="患者様ヘルプページのQRコード">
            <a:extLst>
              <a:ext uri="{FF2B5EF4-FFF2-40B4-BE49-F238E27FC236}">
                <a16:creationId xmlns:a16="http://schemas.microsoft.com/office/drawing/2014/main" id="{CF7837F9-8B4B-1352-3937-793AAC41D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299575"/>
            <a:ext cx="1404000" cy="1404000"/>
          </a:xfrm>
          <a:prstGeom prst="rect">
            <a:avLst/>
          </a:prstGeom>
        </p:spPr>
      </p:pic>
      <p:sp>
        <p:nvSpPr>
          <p:cNvPr id="11" name="object 18">
            <a:extLst>
              <a:ext uri="{FF2B5EF4-FFF2-40B4-BE49-F238E27FC236}">
                <a16:creationId xmlns:a16="http://schemas.microsoft.com/office/drawing/2014/main" id="{4D3F18A5-4B6B-C287-8C3B-E9AB5408167A}"/>
              </a:ext>
            </a:extLst>
          </p:cNvPr>
          <p:cNvSpPr txBox="1"/>
          <p:nvPr/>
        </p:nvSpPr>
        <p:spPr>
          <a:xfrm>
            <a:off x="1852199" y="1377758"/>
            <a:ext cx="7178729" cy="4698850"/>
          </a:xfrm>
          <a:prstGeom prst="rect">
            <a:avLst/>
          </a:prstGeom>
        </p:spPr>
        <p:txBody>
          <a:bodyPr vert="horz" wrap="square" lIns="0" tIns="12065" rIns="0" bIns="0" rtlCol="0">
            <a:spAutoFit/>
          </a:bodyPr>
          <a:lstStyle/>
          <a:p>
            <a:pPr marL="12700">
              <a:lnSpc>
                <a:spcPct val="125000"/>
              </a:lnSpc>
              <a:spcBef>
                <a:spcPts val="95"/>
              </a:spcBef>
              <a:tabLst>
                <a:tab pos="352425" algn="l"/>
              </a:tabLst>
            </a:pPr>
            <a:r>
              <a:rPr lang="ja-JP" altLang="en-US" sz="1800" dirty="0">
                <a:solidFill>
                  <a:schemeClr val="accent1"/>
                </a:solidFill>
                <a:latin typeface="BIZ UDPゴシック" panose="020B0400000000000000" pitchFamily="50" charset="-128"/>
                <a:ea typeface="BIZ UDPゴシック" panose="020B0400000000000000" pitchFamily="50" charset="-128"/>
                <a:cs typeface="Meiryo" charset="-128"/>
              </a:rPr>
              <a:t>患者様ヘルプページ</a:t>
            </a:r>
            <a:endParaRPr lang="en-US" altLang="ja-JP" sz="1800" dirty="0">
              <a:solidFill>
                <a:schemeClr val="accent1"/>
              </a:solidFill>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ja-JP" altLang="en-US" sz="1800" dirty="0">
                <a:latin typeface="BIZ UDPゴシック" panose="020B0400000000000000" pitchFamily="50" charset="-128"/>
                <a:ea typeface="BIZ UDPゴシック" panose="020B0400000000000000" pitchFamily="50" charset="-128"/>
                <a:cs typeface="Meiryo" charset="-128"/>
              </a:rPr>
              <a:t>ご利用に際してお困りのときは、</a:t>
            </a:r>
            <a:endParaRPr lang="en-US" altLang="ja-JP" sz="1800" dirty="0">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ja-JP" altLang="en-US" sz="1800" dirty="0">
                <a:latin typeface="BIZ UDPゴシック" panose="020B0400000000000000" pitchFamily="50" charset="-128"/>
                <a:ea typeface="BIZ UDPゴシック" panose="020B0400000000000000" pitchFamily="50" charset="-128"/>
                <a:cs typeface="Meiryo" charset="-128"/>
              </a:rPr>
              <a:t>左の</a:t>
            </a:r>
            <a:r>
              <a:rPr lang="en-US" altLang="ja-JP" sz="1800" dirty="0">
                <a:latin typeface="BIZ UDPゴシック" panose="020B0400000000000000" pitchFamily="50" charset="-128"/>
                <a:ea typeface="BIZ UDPゴシック" panose="020B0400000000000000" pitchFamily="50" charset="-128"/>
                <a:cs typeface="Meiryo" charset="-128"/>
              </a:rPr>
              <a:t>QR</a:t>
            </a:r>
            <a:r>
              <a:rPr lang="ja-JP" altLang="en-US" sz="1800" dirty="0">
                <a:latin typeface="BIZ UDPゴシック" panose="020B0400000000000000" pitchFamily="50" charset="-128"/>
                <a:ea typeface="BIZ UDPゴシック" panose="020B0400000000000000" pitchFamily="50" charset="-128"/>
                <a:cs typeface="Meiryo" charset="-128"/>
              </a:rPr>
              <a:t>コードから患者様ヘルプページをご覧いただけます</a:t>
            </a:r>
            <a:endParaRPr lang="en-US" altLang="ja-JP" sz="1800" dirty="0">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endParaRPr lang="en-US" altLang="ja-JP" sz="1800" dirty="0">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ja-JP" altLang="en-US" sz="1800" dirty="0">
                <a:solidFill>
                  <a:schemeClr val="accent1"/>
                </a:solidFill>
                <a:latin typeface="BIZ UDPゴシック" panose="020B0400000000000000" pitchFamily="50" charset="-128"/>
                <a:ea typeface="BIZ UDPゴシック" panose="020B0400000000000000" pitchFamily="50" charset="-128"/>
                <a:cs typeface="Meiryo" charset="-128"/>
              </a:rPr>
              <a:t>お問い合わせフォーム</a:t>
            </a:r>
            <a:endParaRPr lang="en-US" altLang="ja-JP" sz="1800" dirty="0">
              <a:solidFill>
                <a:schemeClr val="accent1"/>
              </a:solidFill>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ja-JP" altLang="en-US" sz="1800" dirty="0">
                <a:latin typeface="BIZ UDPゴシック" panose="020B0400000000000000" pitchFamily="50" charset="-128"/>
                <a:ea typeface="BIZ UDPゴシック" panose="020B0400000000000000" pitchFamily="50" charset="-128"/>
                <a:cs typeface="Meiryo" charset="-128"/>
              </a:rPr>
              <a:t>下記のお問い合わせフォームもご活用ください</a:t>
            </a:r>
            <a:endParaRPr lang="en-US" altLang="ja-JP" sz="1800" dirty="0">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ja-JP" altLang="en-US" sz="1800" dirty="0">
                <a:latin typeface="BIZ UDPゴシック" panose="020B0400000000000000" pitchFamily="50" charset="-128"/>
                <a:ea typeface="BIZ UDPゴシック" panose="020B0400000000000000" pitchFamily="50" charset="-128"/>
                <a:cs typeface="Meiryo" charset="-128"/>
              </a:rPr>
              <a:t>左の</a:t>
            </a:r>
            <a:r>
              <a:rPr lang="en-US" altLang="ja-JP" sz="1800" dirty="0">
                <a:latin typeface="BIZ UDPゴシック" panose="020B0400000000000000" pitchFamily="50" charset="-128"/>
                <a:ea typeface="BIZ UDPゴシック" panose="020B0400000000000000" pitchFamily="50" charset="-128"/>
                <a:cs typeface="Meiryo" charset="-128"/>
              </a:rPr>
              <a:t>QR</a:t>
            </a:r>
            <a:r>
              <a:rPr lang="ja-JP" altLang="en-US" sz="1800" dirty="0">
                <a:latin typeface="BIZ UDPゴシック" panose="020B0400000000000000" pitchFamily="50" charset="-128"/>
                <a:ea typeface="BIZ UDPゴシック" panose="020B0400000000000000" pitchFamily="50" charset="-128"/>
                <a:cs typeface="Meiryo" charset="-128"/>
              </a:rPr>
              <a:t>コードからもご覧いただけます</a:t>
            </a:r>
            <a:endParaRPr lang="en-US" altLang="ja-JP" sz="1800" dirty="0">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en-US" altLang="ja-JP" sz="1800" dirty="0">
                <a:effectLst/>
                <a:latin typeface="BIZ UDPゴシック" panose="020B0400000000000000" pitchFamily="50" charset="-128"/>
                <a:ea typeface="BIZ UDPゴシック" panose="020B0400000000000000" pitchFamily="50" charset="-128"/>
                <a:cs typeface="Meiryo" charset="-128"/>
              </a:rPr>
              <a:t>https://clinics-support.medley.life/hc/ja/requests/new</a:t>
            </a:r>
          </a:p>
          <a:p>
            <a:pPr marL="12700">
              <a:lnSpc>
                <a:spcPct val="125000"/>
              </a:lnSpc>
              <a:spcBef>
                <a:spcPts val="95"/>
              </a:spcBef>
              <a:tabLst>
                <a:tab pos="352425" algn="l"/>
              </a:tabLst>
            </a:pPr>
            <a:endParaRPr lang="en-US" altLang="ja-JP" sz="1800" dirty="0">
              <a:solidFill>
                <a:srgbClr val="4472C4"/>
              </a:solidFill>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en-US" altLang="ja-JP" sz="1800" dirty="0">
                <a:solidFill>
                  <a:schemeClr val="accent1"/>
                </a:solidFill>
                <a:latin typeface="BIZ UDPゴシック" panose="020B0400000000000000" pitchFamily="50" charset="-128"/>
                <a:ea typeface="BIZ UDPゴシック" panose="020B0400000000000000" pitchFamily="50" charset="-128"/>
                <a:cs typeface="Meiryo" charset="-128"/>
              </a:rPr>
              <a:t>CLINICS</a:t>
            </a:r>
            <a:r>
              <a:rPr lang="ja-JP" altLang="en-US" sz="1800" dirty="0">
                <a:solidFill>
                  <a:schemeClr val="accent1"/>
                </a:solidFill>
                <a:latin typeface="BIZ UDPゴシック" panose="020B0400000000000000" pitchFamily="50" charset="-128"/>
                <a:ea typeface="BIZ UDPゴシック" panose="020B0400000000000000" pitchFamily="50" charset="-128"/>
                <a:cs typeface="Meiryo" charset="-128"/>
              </a:rPr>
              <a:t>患者相談窓口</a:t>
            </a:r>
            <a:endParaRPr lang="en-US" altLang="ja-JP" sz="1800" dirty="0">
              <a:solidFill>
                <a:schemeClr val="accent1"/>
              </a:solidFill>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ja-JP" altLang="en-US" sz="1800" dirty="0">
                <a:latin typeface="BIZ UDPゴシック" panose="020B0400000000000000" pitchFamily="50" charset="-128"/>
                <a:ea typeface="BIZ UDPゴシック" panose="020B0400000000000000" pitchFamily="50" charset="-128"/>
                <a:cs typeface="Meiryo" charset="-128"/>
              </a:rPr>
              <a:t>患者様ヘルプページをご覧いただいても解決できなかった場合は、</a:t>
            </a:r>
            <a:endParaRPr lang="en-US" altLang="ja-JP" sz="1800" dirty="0">
              <a:latin typeface="BIZ UDPゴシック" panose="020B0400000000000000" pitchFamily="50" charset="-128"/>
              <a:ea typeface="BIZ UDPゴシック" panose="020B0400000000000000" pitchFamily="50" charset="-128"/>
              <a:cs typeface="Meiryo" charset="-128"/>
            </a:endParaRPr>
          </a:p>
          <a:p>
            <a:pPr marL="12700">
              <a:lnSpc>
                <a:spcPct val="125000"/>
              </a:lnSpc>
              <a:spcBef>
                <a:spcPts val="95"/>
              </a:spcBef>
              <a:tabLst>
                <a:tab pos="352425" algn="l"/>
              </a:tabLst>
            </a:pPr>
            <a:r>
              <a:rPr lang="ja-JP" altLang="en-US" sz="1800" dirty="0">
                <a:latin typeface="BIZ UDPゴシック" panose="020B0400000000000000" pitchFamily="50" charset="-128"/>
                <a:ea typeface="BIZ UDPゴシック" panose="020B0400000000000000" pitchFamily="50" charset="-128"/>
                <a:cs typeface="Meiryo" charset="-128"/>
              </a:rPr>
              <a:t>下記相談窓口までお気軽にご連絡ください</a:t>
            </a:r>
            <a:endParaRPr lang="en-US" altLang="ja-JP" sz="1800" dirty="0">
              <a:latin typeface="BIZ UDPゴシック" panose="020B0400000000000000" pitchFamily="50" charset="-128"/>
              <a:ea typeface="BIZ UDPゴシック" panose="020B0400000000000000" pitchFamily="50" charset="-128"/>
              <a:cs typeface="Meiryo" charset="-128"/>
            </a:endParaRPr>
          </a:p>
          <a:p>
            <a:pPr>
              <a:lnSpc>
                <a:spcPct val="125000"/>
              </a:lnSpc>
            </a:pPr>
            <a:r>
              <a:rPr lang="ja-JP" altLang="ja-JP" sz="1800" dirty="0">
                <a:latin typeface="BIZ UDPゴシック" panose="020B0400000000000000" pitchFamily="50" charset="-128"/>
                <a:ea typeface="BIZ UDPゴシック" panose="020B0400000000000000" pitchFamily="50" charset="-128"/>
                <a:cs typeface="Meiryo" charset="-128"/>
              </a:rPr>
              <a:t>電話：</a:t>
            </a:r>
            <a:r>
              <a:rPr lang="en-US" altLang="ja-JP" sz="2400" dirty="0">
                <a:latin typeface="BIZ UDPゴシック" panose="020B0400000000000000" pitchFamily="50" charset="-128"/>
                <a:ea typeface="BIZ UDPゴシック" panose="020B0400000000000000" pitchFamily="50" charset="-128"/>
                <a:cs typeface="Meiryo" charset="-128"/>
              </a:rPr>
              <a:t>0120-13-1540</a:t>
            </a:r>
            <a:r>
              <a:rPr lang="ja-JP" altLang="ja-JP" sz="1800" dirty="0">
                <a:latin typeface="BIZ UDPゴシック" panose="020B0400000000000000" pitchFamily="50" charset="-128"/>
                <a:ea typeface="BIZ UDPゴシック" panose="020B0400000000000000" pitchFamily="50" charset="-128"/>
                <a:cs typeface="Meiryo" charset="-128"/>
              </a:rPr>
              <a:t>（平日</a:t>
            </a:r>
            <a:r>
              <a:rPr lang="en-US" altLang="ja-JP" sz="1800" dirty="0">
                <a:latin typeface="BIZ UDPゴシック" panose="020B0400000000000000" pitchFamily="50" charset="-128"/>
                <a:ea typeface="BIZ UDPゴシック" panose="020B0400000000000000" pitchFamily="50" charset="-128"/>
                <a:cs typeface="Meiryo" charset="-128"/>
              </a:rPr>
              <a:t>9</a:t>
            </a:r>
            <a:r>
              <a:rPr lang="ja-JP" altLang="ja-JP" sz="1800" dirty="0">
                <a:latin typeface="BIZ UDPゴシック" panose="020B0400000000000000" pitchFamily="50" charset="-128"/>
                <a:ea typeface="BIZ UDPゴシック" panose="020B0400000000000000" pitchFamily="50" charset="-128"/>
                <a:cs typeface="Meiryo" charset="-128"/>
              </a:rPr>
              <a:t>～</a:t>
            </a:r>
            <a:r>
              <a:rPr lang="en-US" altLang="ja-JP" sz="1800" dirty="0">
                <a:latin typeface="BIZ UDPゴシック" panose="020B0400000000000000" pitchFamily="50" charset="-128"/>
                <a:ea typeface="BIZ UDPゴシック" panose="020B0400000000000000" pitchFamily="50" charset="-128"/>
                <a:cs typeface="Meiryo" charset="-128"/>
              </a:rPr>
              <a:t>19</a:t>
            </a:r>
            <a:r>
              <a:rPr lang="ja-JP" altLang="ja-JP" sz="1800" dirty="0">
                <a:latin typeface="BIZ UDPゴシック" panose="020B0400000000000000" pitchFamily="50" charset="-128"/>
                <a:ea typeface="BIZ UDPゴシック" panose="020B0400000000000000" pitchFamily="50" charset="-128"/>
                <a:cs typeface="Meiryo" charset="-128"/>
              </a:rPr>
              <a:t>時）</a:t>
            </a:r>
            <a:endParaRPr lang="en-US" altLang="ja-JP" sz="1800" dirty="0">
              <a:latin typeface="BIZ UDPゴシック" panose="020B0400000000000000" pitchFamily="50" charset="-128"/>
              <a:ea typeface="BIZ UDPゴシック" panose="020B0400000000000000" pitchFamily="50" charset="-128"/>
              <a:cs typeface="Meiryo" charset="-128"/>
            </a:endParaRPr>
          </a:p>
        </p:txBody>
      </p:sp>
      <p:pic>
        <p:nvPicPr>
          <p:cNvPr id="12" name="Object" descr="お問い合わせフォームのQRコード">
            <a:extLst>
              <a:ext uri="{FF2B5EF4-FFF2-40B4-BE49-F238E27FC236}">
                <a16:creationId xmlns:a16="http://schemas.microsoft.com/office/drawing/2014/main" id="{26F2841F-A3D5-5ECF-847E-7E4CC6E9DC71}"/>
              </a:ext>
            </a:extLst>
          </p:cNvPr>
          <p:cNvPicPr preferRelativeResize="0">
            <a:picLocks noChangeArrowheads="1" noChangeShapeType="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600" y="2692400"/>
            <a:ext cx="1333500" cy="15240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sp>
        <p:nvSpPr>
          <p:cNvPr id="3" name="タイトル 23">
            <a:extLst>
              <a:ext uri="{FF2B5EF4-FFF2-40B4-BE49-F238E27FC236}">
                <a16:creationId xmlns:a16="http://schemas.microsoft.com/office/drawing/2014/main" id="{D5074C6F-DCDC-C7B6-7C88-BC5A7273B89F}"/>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【13】</a:t>
            </a:r>
            <a:r>
              <a:rPr lang="ja-JP" altLang="en-US" sz="2799" dirty="0">
                <a:solidFill>
                  <a:srgbClr val="4472C4"/>
                </a:solidFill>
              </a:rPr>
              <a:t>操作に困ったときのご案内</a:t>
            </a:r>
          </a:p>
        </p:txBody>
      </p:sp>
    </p:spTree>
    <p:extLst>
      <p:ext uri="{BB962C8B-B14F-4D97-AF65-F5344CB8AC3E}">
        <p14:creationId xmlns:p14="http://schemas.microsoft.com/office/powerpoint/2010/main" val="1776187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オンライン診療アプリ</a:t>
            </a:r>
            <a:r>
              <a:rPr lang="en-US" altLang="ja-JP" sz="4799" dirty="0" err="1">
                <a:solidFill>
                  <a:srgbClr val="4472C4"/>
                </a:solidFill>
                <a:latin typeface="BIZ UDPゴシック" panose="020B0400000000000000" pitchFamily="50" charset="-128"/>
                <a:ea typeface="BIZ UDPゴシック" panose="020B0400000000000000" pitchFamily="50" charset="-128"/>
              </a:rPr>
              <a:t>YaDoc</a:t>
            </a:r>
            <a:r>
              <a:rPr lang="en-US" altLang="ja-JP" sz="4799" dirty="0">
                <a:solidFill>
                  <a:srgbClr val="4472C4"/>
                </a:solidFill>
                <a:latin typeface="BIZ UDPゴシック" panose="020B0400000000000000" pitchFamily="50" charset="-128"/>
                <a:ea typeface="BIZ UDPゴシック" panose="020B0400000000000000" pitchFamily="50" charset="-128"/>
              </a:rPr>
              <a:t> </a:t>
            </a:r>
            <a:endParaRPr lang="ja-JP" altLang="en-US" sz="4799" dirty="0">
              <a:solidFill>
                <a:srgbClr val="4472C4"/>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4</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41527601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sz="2799" dirty="0">
                <a:solidFill>
                  <a:srgbClr val="4472C4"/>
                </a:solidFill>
              </a:rPr>
              <a:t>【1】</a:t>
            </a:r>
            <a:r>
              <a:rPr lang="ja-JP" altLang="en-US" sz="2799" dirty="0">
                <a:solidFill>
                  <a:srgbClr val="4472C4"/>
                </a:solidFill>
              </a:rPr>
              <a:t>オンライン診療アプリ</a:t>
            </a:r>
            <a:r>
              <a:rPr lang="en-US" altLang="ja-JP" sz="2799" dirty="0" err="1">
                <a:solidFill>
                  <a:srgbClr val="4472C4"/>
                </a:solidFill>
              </a:rPr>
              <a:t>YaDoc</a:t>
            </a:r>
            <a:r>
              <a:rPr lang="en-US" altLang="ja-JP" sz="2799" dirty="0">
                <a:solidFill>
                  <a:srgbClr val="4472C4"/>
                </a:solidFill>
              </a:rPr>
              <a:t> </a:t>
            </a:r>
            <a:endParaRPr lang="ja-JP" altLang="en-US" sz="2799" dirty="0">
              <a:solidFill>
                <a:srgbClr val="4472C4"/>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24" name="字幕 14">
            <a:extLst>
              <a:ext uri="{FF2B5EF4-FFF2-40B4-BE49-F238E27FC236}">
                <a16:creationId xmlns:a16="http://schemas.microsoft.com/office/drawing/2014/main" id="{E924DA48-6A7A-CDFA-1C4B-11B834FDB64E}"/>
              </a:ext>
            </a:extLst>
          </p:cNvPr>
          <p:cNvSpPr txBox="1">
            <a:spLocks/>
          </p:cNvSpPr>
          <p:nvPr/>
        </p:nvSpPr>
        <p:spPr>
          <a:xfrm>
            <a:off x="452194" y="2705732"/>
            <a:ext cx="2688360" cy="4852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ja-JP" altLang="en-US" sz="2000" b="0" dirty="0">
                <a:solidFill>
                  <a:srgbClr val="4472C4"/>
                </a:solidFill>
                <a:latin typeface="BIZ UDPゴシック" panose="020B0400000000000000" pitchFamily="50" charset="-128"/>
                <a:ea typeface="BIZ UDPゴシック" panose="020B0400000000000000" pitchFamily="50" charset="-128"/>
              </a:rPr>
              <a:t>ご利用までの流れ</a:t>
            </a:r>
          </a:p>
        </p:txBody>
      </p: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2" y="1070877"/>
            <a:ext cx="8237612"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en-US" altLang="ja-JP" sz="2000" b="0" dirty="0" err="1">
                <a:latin typeface="BIZ UDPゴシック" panose="020B0400000000000000" pitchFamily="50" charset="-128"/>
                <a:ea typeface="BIZ UDPゴシック" panose="020B0400000000000000" pitchFamily="50" charset="-128"/>
              </a:rPr>
              <a:t>YaDoc</a:t>
            </a:r>
            <a:r>
              <a:rPr lang="ja-JP" altLang="en-US" sz="2000" b="0" dirty="0">
                <a:latin typeface="BIZ UDPゴシック" panose="020B0400000000000000" pitchFamily="50" charset="-128"/>
                <a:ea typeface="BIZ UDPゴシック" panose="020B0400000000000000" pitchFamily="50" charset="-128"/>
              </a:rPr>
              <a:t>［ヤードック］</a:t>
            </a:r>
          </a:p>
          <a:p>
            <a:pPr>
              <a:lnSpc>
                <a:spcPct val="130000"/>
              </a:lnSpc>
              <a:spcBef>
                <a:spcPts val="0"/>
              </a:spcBef>
            </a:pPr>
            <a:r>
              <a:rPr lang="ja-JP" altLang="en-US" sz="2000" b="0" dirty="0">
                <a:latin typeface="BIZ UDPゴシック" panose="020B0400000000000000" pitchFamily="50" charset="-128"/>
                <a:ea typeface="BIZ UDPゴシック" panose="020B0400000000000000" pitchFamily="50" charset="-128"/>
              </a:rPr>
              <a:t>スマートフォンなどの端末を使用して「オンライン診療」を</a:t>
            </a:r>
          </a:p>
          <a:p>
            <a:pPr>
              <a:lnSpc>
                <a:spcPct val="130000"/>
              </a:lnSpc>
              <a:spcBef>
                <a:spcPts val="0"/>
              </a:spcBef>
            </a:pPr>
            <a:r>
              <a:rPr lang="ja-JP" altLang="en-US" sz="2000" b="0" dirty="0">
                <a:latin typeface="BIZ UDPゴシック" panose="020B0400000000000000" pitchFamily="50" charset="-128"/>
                <a:ea typeface="BIZ UDPゴシック" panose="020B0400000000000000" pitchFamily="50" charset="-128"/>
              </a:rPr>
              <a:t>利用できるサービスです。それ以外に疾患管理のサービスも有りますが、</a:t>
            </a:r>
          </a:p>
          <a:p>
            <a:pPr>
              <a:lnSpc>
                <a:spcPct val="130000"/>
              </a:lnSpc>
              <a:spcBef>
                <a:spcPts val="0"/>
              </a:spcBef>
            </a:pPr>
            <a:r>
              <a:rPr lang="ja-JP" altLang="en-US" sz="2000" b="0" dirty="0">
                <a:latin typeface="BIZ UDPゴシック" panose="020B0400000000000000" pitchFamily="50" charset="-128"/>
                <a:ea typeface="BIZ UDPゴシック" panose="020B0400000000000000" pitchFamily="50" charset="-128"/>
              </a:rPr>
              <a:t>今回は「オンライン診療」についてご説明します。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6</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3" name="正方形/長方形 22">
            <a:extLst>
              <a:ext uri="{FF2B5EF4-FFF2-40B4-BE49-F238E27FC236}">
                <a16:creationId xmlns:a16="http://schemas.microsoft.com/office/drawing/2014/main" id="{F64B80DA-305F-0221-42A2-187B683F451A}"/>
              </a:ext>
            </a:extLst>
          </p:cNvPr>
          <p:cNvSpPr/>
          <p:nvPr/>
        </p:nvSpPr>
        <p:spPr>
          <a:xfrm>
            <a:off x="445254" y="3469321"/>
            <a:ext cx="2016000" cy="2128724"/>
          </a:xfrm>
          <a:prstGeom prst="rect">
            <a:avLst/>
          </a:prstGeom>
        </p:spPr>
        <p:txBody>
          <a:bodyPr wrap="square">
            <a:spAutoFit/>
          </a:bodyPr>
          <a:lstStyle/>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Meiryo" charset="-128"/>
              </a:rPr>
              <a:t>❶オンライン診療対応の医療機関を探す</a:t>
            </a:r>
          </a:p>
          <a:p>
            <a:pPr>
              <a:lnSpc>
                <a:spcPct val="130000"/>
              </a:lnSpc>
            </a:pPr>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希望する医療機関のホームページなどで</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オンライン診察可能かどうか確認します。</a:t>
            </a:r>
            <a:endParaRPr lang="ja-JP" altLang="en-US" sz="1400" dirty="0">
              <a:solidFill>
                <a:srgbClr val="000000"/>
              </a:solidFill>
              <a:effectLst/>
              <a:latin typeface="BIZ UDPゴシック" panose="020B0400000000000000" pitchFamily="50" charset="-128"/>
              <a:ea typeface="BIZ UDPゴシック" panose="020B0400000000000000" pitchFamily="50" charset="-128"/>
              <a:cs typeface="Meiryo" charset="-128"/>
            </a:endParaRPr>
          </a:p>
        </p:txBody>
      </p:sp>
      <p:sp>
        <p:nvSpPr>
          <p:cNvPr id="25" name="正方形/長方形 24">
            <a:extLst>
              <a:ext uri="{FF2B5EF4-FFF2-40B4-BE49-F238E27FC236}">
                <a16:creationId xmlns:a16="http://schemas.microsoft.com/office/drawing/2014/main" id="{6D3C7AF5-2DE1-ECB2-8459-3732ADF71E12}"/>
              </a:ext>
            </a:extLst>
          </p:cNvPr>
          <p:cNvSpPr/>
          <p:nvPr/>
        </p:nvSpPr>
        <p:spPr>
          <a:xfrm>
            <a:off x="2631644" y="3469321"/>
            <a:ext cx="2016000" cy="1002134"/>
          </a:xfrm>
          <a:prstGeom prst="rect">
            <a:avLst/>
          </a:prstGeom>
        </p:spPr>
        <p:txBody>
          <a:bodyPr>
            <a:spAutoFit/>
          </a:bodyPr>
          <a:lstStyle/>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Meiryo" charset="-128"/>
              </a:rPr>
              <a:t>❷オンライン診察の</a:t>
            </a:r>
            <a:endParaRPr lang="en-US" altLang="ja-JP" sz="16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Meiryo" charset="-128"/>
              </a:rPr>
              <a:t>予約をする</a:t>
            </a:r>
          </a:p>
        </p:txBody>
      </p:sp>
      <p:sp>
        <p:nvSpPr>
          <p:cNvPr id="26" name="正方形/長方形 25">
            <a:extLst>
              <a:ext uri="{FF2B5EF4-FFF2-40B4-BE49-F238E27FC236}">
                <a16:creationId xmlns:a16="http://schemas.microsoft.com/office/drawing/2014/main" id="{BE992990-2027-4608-00BD-8F4AD44561BB}"/>
              </a:ext>
            </a:extLst>
          </p:cNvPr>
          <p:cNvSpPr/>
          <p:nvPr/>
        </p:nvSpPr>
        <p:spPr>
          <a:xfrm>
            <a:off x="4766712" y="3469321"/>
            <a:ext cx="2016000" cy="2128724"/>
          </a:xfrm>
          <a:prstGeom prst="rect">
            <a:avLst/>
          </a:prstGeom>
        </p:spPr>
        <p:txBody>
          <a:bodyPr>
            <a:spAutoFit/>
          </a:bodyPr>
          <a:lstStyle/>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Meiryo" charset="-128"/>
              </a:rPr>
              <a:t>❸オンライン診察を</a:t>
            </a:r>
            <a:endParaRPr lang="en-US" altLang="ja-JP" sz="16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Meiryo" charset="-128"/>
              </a:rPr>
              <a:t>受ける</a:t>
            </a:r>
          </a:p>
          <a:p>
            <a:pPr>
              <a:lnSpc>
                <a:spcPct val="130000"/>
              </a:lnSpc>
            </a:pPr>
            <a:r>
              <a:rPr lang="ja-JP" altLang="en-US" sz="1400" dirty="0">
                <a:latin typeface="BIZ UDPゴシック" panose="020B0400000000000000" pitchFamily="50" charset="-128"/>
                <a:ea typeface="BIZ UDPゴシック" panose="020B0400000000000000" pitchFamily="50" charset="-128"/>
                <a:cs typeface="Meiryo" charset="-128"/>
              </a:rPr>
              <a:t>予約完了後、</a:t>
            </a:r>
            <a:endParaRPr lang="en-US" altLang="ja-JP" sz="14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400" dirty="0">
                <a:latin typeface="BIZ UDPゴシック" panose="020B0400000000000000" pitchFamily="50" charset="-128"/>
                <a:ea typeface="BIZ UDPゴシック" panose="020B0400000000000000" pitchFamily="50" charset="-128"/>
                <a:cs typeface="Meiryo" charset="-128"/>
              </a:rPr>
              <a:t>アプリから診察を</a:t>
            </a:r>
            <a:endParaRPr lang="en-US" altLang="ja-JP" sz="14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400" dirty="0">
                <a:latin typeface="BIZ UDPゴシック" panose="020B0400000000000000" pitchFamily="50" charset="-128"/>
                <a:ea typeface="BIZ UDPゴシック" panose="020B0400000000000000" pitchFamily="50" charset="-128"/>
                <a:cs typeface="Meiryo" charset="-128"/>
              </a:rPr>
              <a:t>受ける事ができる</a:t>
            </a:r>
            <a:endParaRPr lang="en-US" altLang="ja-JP" sz="14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400" dirty="0">
                <a:latin typeface="BIZ UDPゴシック" panose="020B0400000000000000" pitchFamily="50" charset="-128"/>
                <a:ea typeface="BIZ UDPゴシック" panose="020B0400000000000000" pitchFamily="50" charset="-128"/>
                <a:cs typeface="Meiryo" charset="-128"/>
              </a:rPr>
              <a:t>ようになります。</a:t>
            </a:r>
          </a:p>
        </p:txBody>
      </p:sp>
      <p:sp>
        <p:nvSpPr>
          <p:cNvPr id="27" name="正方形/長方形 26">
            <a:extLst>
              <a:ext uri="{FF2B5EF4-FFF2-40B4-BE49-F238E27FC236}">
                <a16:creationId xmlns:a16="http://schemas.microsoft.com/office/drawing/2014/main" id="{46F8DEED-8B57-7900-91AC-EBE82CC40848}"/>
              </a:ext>
            </a:extLst>
          </p:cNvPr>
          <p:cNvSpPr/>
          <p:nvPr/>
        </p:nvSpPr>
        <p:spPr>
          <a:xfrm>
            <a:off x="6920550" y="3469321"/>
            <a:ext cx="2016000" cy="1528560"/>
          </a:xfrm>
          <a:prstGeom prst="rect">
            <a:avLst/>
          </a:prstGeom>
        </p:spPr>
        <p:txBody>
          <a:bodyPr>
            <a:spAutoFit/>
          </a:bodyPr>
          <a:lstStyle/>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Meiryo" charset="-128"/>
              </a:rPr>
              <a:t>❹診察料の</a:t>
            </a:r>
            <a:endParaRPr lang="en-US" altLang="ja-JP" sz="1600"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600" dirty="0">
                <a:solidFill>
                  <a:srgbClr val="4472C4"/>
                </a:solidFill>
                <a:latin typeface="BIZ UDPゴシック" panose="020B0400000000000000" pitchFamily="50" charset="-128"/>
                <a:ea typeface="BIZ UDPゴシック" panose="020B0400000000000000" pitchFamily="50" charset="-128"/>
                <a:cs typeface="Meiryo" charset="-128"/>
              </a:rPr>
              <a:t>お支払い</a:t>
            </a:r>
          </a:p>
          <a:p>
            <a:pPr>
              <a:lnSpc>
                <a:spcPct val="130000"/>
              </a:lnSpc>
            </a:pPr>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支払い方法は</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各医療機関へ</a:t>
            </a:r>
            <a:endParaRPr lang="en-US" altLang="ja-JP" sz="1400" dirty="0">
              <a:solidFill>
                <a:srgbClr val="000000"/>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400" dirty="0">
                <a:solidFill>
                  <a:srgbClr val="000000"/>
                </a:solidFill>
                <a:latin typeface="BIZ UDPゴシック" panose="020B0400000000000000" pitchFamily="50" charset="-128"/>
                <a:ea typeface="BIZ UDPゴシック" panose="020B0400000000000000" pitchFamily="50" charset="-128"/>
                <a:cs typeface="Meiryo" charset="-128"/>
              </a:rPr>
              <a:t>ご確認ください。</a:t>
            </a:r>
            <a:endParaRPr lang="ja-JP" altLang="en-US" sz="1400" dirty="0">
              <a:solidFill>
                <a:srgbClr val="000000"/>
              </a:solidFill>
              <a:effectLst/>
              <a:latin typeface="BIZ UDPゴシック" panose="020B0400000000000000" pitchFamily="50" charset="-128"/>
              <a:ea typeface="BIZ UDPゴシック" panose="020B0400000000000000" pitchFamily="50" charset="-128"/>
              <a:cs typeface="Meiryo" charset="-128"/>
            </a:endParaRPr>
          </a:p>
        </p:txBody>
      </p:sp>
      <p:sp>
        <p:nvSpPr>
          <p:cNvPr id="28" name="字幕 14">
            <a:extLst>
              <a:ext uri="{FF2B5EF4-FFF2-40B4-BE49-F238E27FC236}">
                <a16:creationId xmlns:a16="http://schemas.microsoft.com/office/drawing/2014/main" id="{F5DC2AC7-DEFD-0F49-EEEF-D7B2FFD60D10}"/>
              </a:ext>
            </a:extLst>
          </p:cNvPr>
          <p:cNvSpPr txBox="1">
            <a:spLocks/>
          </p:cNvSpPr>
          <p:nvPr/>
        </p:nvSpPr>
        <p:spPr>
          <a:xfrm>
            <a:off x="453191" y="5859285"/>
            <a:ext cx="8438835" cy="4476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本サービスは無料でご利用できます（ただし通話にかかる通信費、および診察費は必要です）</a:t>
            </a:r>
          </a:p>
        </p:txBody>
      </p:sp>
    </p:spTree>
    <p:extLst>
      <p:ext uri="{BB962C8B-B14F-4D97-AF65-F5344CB8AC3E}">
        <p14:creationId xmlns:p14="http://schemas.microsoft.com/office/powerpoint/2010/main" val="1215048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08292AD-6880-9E6C-74B1-049AD452F269}"/>
              </a:ext>
            </a:extLst>
          </p:cNvPr>
          <p:cNvPicPr>
            <a:picLocks noChangeAspect="1"/>
          </p:cNvPicPr>
          <p:nvPr/>
        </p:nvPicPr>
        <p:blipFill>
          <a:blip r:embed="rId4"/>
          <a:stretch>
            <a:fillRect/>
          </a:stretch>
        </p:blipFill>
        <p:spPr>
          <a:xfrm>
            <a:off x="5470746" y="2253634"/>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15498" y="4722059"/>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7</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F30958C-A88C-3B36-43DE-10ABFEBEBF9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5257D894-889F-DABE-78E5-B401AA81E4F2}"/>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9B24625-7187-8B17-2843-D83FF11487B3}"/>
              </a:ext>
            </a:extLst>
          </p:cNvPr>
          <p:cNvSpPr txBox="1"/>
          <p:nvPr/>
        </p:nvSpPr>
        <p:spPr>
          <a:xfrm>
            <a:off x="5607129" y="1489248"/>
            <a:ext cx="3192520"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
        <p:nvSpPr>
          <p:cNvPr id="18" name="サブタイトル 2">
            <a:extLst>
              <a:ext uri="{FF2B5EF4-FFF2-40B4-BE49-F238E27FC236}">
                <a16:creationId xmlns:a16="http://schemas.microsoft.com/office/drawing/2014/main" id="{1886AEEF-C9DE-F3C2-A8B3-4EFDF774F4A2}"/>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err="1">
                <a:latin typeface="BIZ UDPゴシック" panose="020B0400000000000000" pitchFamily="50" charset="-128"/>
                <a:ea typeface="BIZ UDPゴシック" panose="020B0400000000000000" pitchFamily="50" charset="-128"/>
              </a:rPr>
              <a:t>YaDoc</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19" name="タイトル 1">
            <a:extLst>
              <a:ext uri="{FF2B5EF4-FFF2-40B4-BE49-F238E27FC236}">
                <a16:creationId xmlns:a16="http://schemas.microsoft.com/office/drawing/2014/main" id="{AED5F1C2-9757-EC57-9DD7-246F2B6F6FE6}"/>
              </a:ext>
            </a:extLst>
          </p:cNvPr>
          <p:cNvSpPr>
            <a:spLocks noGrp="1"/>
          </p:cNvSpPr>
          <p:nvPr>
            <p:ph type="ctrTitle"/>
          </p:nvPr>
        </p:nvSpPr>
        <p:spPr>
          <a:xfrm>
            <a:off x="1392691" y="227059"/>
            <a:ext cx="4533613" cy="480003"/>
          </a:xfrm>
        </p:spPr>
        <p:txBody>
          <a:bodyPr wrap="none">
            <a:spAutoFit/>
          </a:bodyPr>
          <a:lstStyle/>
          <a:p>
            <a:r>
              <a:rPr lang="en-US" altLang="ja-JP" sz="2799" dirty="0">
                <a:solidFill>
                  <a:srgbClr val="4472C4"/>
                </a:solidFill>
              </a:rPr>
              <a:t>【2】</a:t>
            </a:r>
            <a:r>
              <a:rPr lang="en-US" altLang="ja-JP" dirty="0">
                <a:solidFill>
                  <a:srgbClr val="4472C4"/>
                </a:solidFill>
              </a:rPr>
              <a:t>YaDoc</a:t>
            </a:r>
            <a:r>
              <a:rPr lang="ja-JP" altLang="en-US" dirty="0">
                <a:solidFill>
                  <a:srgbClr val="4472C4"/>
                </a:solidFill>
              </a:rPr>
              <a:t>のインストール</a:t>
            </a:r>
          </a:p>
        </p:txBody>
      </p:sp>
      <p:sp>
        <p:nvSpPr>
          <p:cNvPr id="3" name="タイトル 1">
            <a:extLst>
              <a:ext uri="{FF2B5EF4-FFF2-40B4-BE49-F238E27FC236}">
                <a16:creationId xmlns:a16="http://schemas.microsoft.com/office/drawing/2014/main" id="{5A024465-96D9-30F6-922B-3367CD314AB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2604768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オンライン診療</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実施医療機関の検索</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841862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002F99E-C8DE-4067-ADAB-F295072733A2}"/>
              </a:ext>
            </a:extLst>
          </p:cNvPr>
          <p:cNvPicPr>
            <a:picLocks noChangeAspect="1"/>
          </p:cNvPicPr>
          <p:nvPr/>
        </p:nvPicPr>
        <p:blipFill>
          <a:blip r:embed="rId4"/>
          <a:stretch>
            <a:fillRect/>
          </a:stretch>
        </p:blipFill>
        <p:spPr>
          <a:xfrm>
            <a:off x="1152950" y="2265873"/>
            <a:ext cx="2475191" cy="4377307"/>
          </a:xfrm>
          <a:prstGeom prst="rect">
            <a:avLst/>
          </a:prstGeom>
        </p:spPr>
      </p:pic>
      <p:pic>
        <p:nvPicPr>
          <p:cNvPr id="1027" name="Picture 3">
            <a:extLst>
              <a:ext uri="{FF2B5EF4-FFF2-40B4-BE49-F238E27FC236}">
                <a16:creationId xmlns:a16="http://schemas.microsoft.com/office/drawing/2014/main" id="{818933A9-0B25-E487-98BC-99D560EC8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546" y="2284169"/>
            <a:ext cx="2449025"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8" name="直線コネクタ 17">
            <a:extLst>
              <a:ext uri="{FF2B5EF4-FFF2-40B4-BE49-F238E27FC236}">
                <a16:creationId xmlns:a16="http://schemas.microsoft.com/office/drawing/2014/main" id="{8F1C8EE1-2CB7-ADA0-3BB6-D0A5BABD257D}"/>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8" name="直線矢印コネクタ 7">
            <a:extLst>
              <a:ext uri="{FF2B5EF4-FFF2-40B4-BE49-F238E27FC236}">
                <a16:creationId xmlns:a16="http://schemas.microsoft.com/office/drawing/2014/main" id="{D6E7F9A8-832B-79FA-C0BA-7346B6B9F755}"/>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96C2A67-7599-9153-1872-C263263C8BB6}"/>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検索枠に「やーどっく」と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24" name="四角形: 角を丸くする 23">
            <a:extLst>
              <a:ext uri="{FF2B5EF4-FFF2-40B4-BE49-F238E27FC236}">
                <a16:creationId xmlns:a16="http://schemas.microsoft.com/office/drawing/2014/main" id="{70174355-42BC-4E52-1B8D-D2BA7D5E47B7}"/>
              </a:ext>
            </a:extLst>
          </p:cNvPr>
          <p:cNvSpPr/>
          <p:nvPr/>
        </p:nvSpPr>
        <p:spPr>
          <a:xfrm>
            <a:off x="1286046" y="2372752"/>
            <a:ext cx="1629523" cy="397836"/>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6" name="四角形: 角を丸くする 25">
            <a:extLst>
              <a:ext uri="{FF2B5EF4-FFF2-40B4-BE49-F238E27FC236}">
                <a16:creationId xmlns:a16="http://schemas.microsoft.com/office/drawing/2014/main" id="{72DFE4C5-6352-DCC9-7BD9-83ACF3955466}"/>
              </a:ext>
            </a:extLst>
          </p:cNvPr>
          <p:cNvSpPr/>
          <p:nvPr/>
        </p:nvSpPr>
        <p:spPr>
          <a:xfrm>
            <a:off x="7395484" y="5907953"/>
            <a:ext cx="584774" cy="755720"/>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C4601175-3FF8-9CAB-AB4A-C982980FE02C}"/>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FC660333-70DF-D74D-0998-858D98BC9EC8}"/>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EC2D866B-9EB4-03B0-5348-7035A1D88F5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3" name="テキスト ボックス 12">
            <a:extLst>
              <a:ext uri="{FF2B5EF4-FFF2-40B4-BE49-F238E27FC236}">
                <a16:creationId xmlns:a16="http://schemas.microsoft.com/office/drawing/2014/main" id="{AAEDBA18-A3A3-740F-9828-C8908BD506B8}"/>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
        <p:nvSpPr>
          <p:cNvPr id="17" name="サブタイトル 2">
            <a:extLst>
              <a:ext uri="{FF2B5EF4-FFF2-40B4-BE49-F238E27FC236}">
                <a16:creationId xmlns:a16="http://schemas.microsoft.com/office/drawing/2014/main" id="{E9D61AE4-B017-9B96-4E49-CC0A7BB2C6BE}"/>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err="1">
                <a:latin typeface="BIZ UDPゴシック" panose="020B0400000000000000" pitchFamily="50" charset="-128"/>
                <a:ea typeface="BIZ UDPゴシック" panose="020B0400000000000000" pitchFamily="50" charset="-128"/>
              </a:rPr>
              <a:t>YaDoc</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19" name="タイトル 1">
            <a:extLst>
              <a:ext uri="{FF2B5EF4-FFF2-40B4-BE49-F238E27FC236}">
                <a16:creationId xmlns:a16="http://schemas.microsoft.com/office/drawing/2014/main" id="{3504A391-2029-D0F1-AF0E-EA63CD68039A}"/>
              </a:ext>
            </a:extLst>
          </p:cNvPr>
          <p:cNvSpPr>
            <a:spLocks noGrp="1"/>
          </p:cNvSpPr>
          <p:nvPr>
            <p:ph type="ctrTitle"/>
          </p:nvPr>
        </p:nvSpPr>
        <p:spPr>
          <a:xfrm>
            <a:off x="1392691" y="227059"/>
            <a:ext cx="4533613" cy="480003"/>
          </a:xfrm>
        </p:spPr>
        <p:txBody>
          <a:bodyPr wrap="none">
            <a:spAutoFit/>
          </a:bodyPr>
          <a:lstStyle/>
          <a:p>
            <a:r>
              <a:rPr lang="en-US" altLang="ja-JP" sz="2799" dirty="0">
                <a:solidFill>
                  <a:srgbClr val="4472C4"/>
                </a:solidFill>
              </a:rPr>
              <a:t>【2】</a:t>
            </a:r>
            <a:r>
              <a:rPr lang="en-US" altLang="ja-JP" dirty="0">
                <a:solidFill>
                  <a:srgbClr val="4472C4"/>
                </a:solidFill>
              </a:rPr>
              <a:t>YaDoc</a:t>
            </a:r>
            <a:r>
              <a:rPr lang="ja-JP" altLang="en-US" dirty="0">
                <a:solidFill>
                  <a:srgbClr val="4472C4"/>
                </a:solidFill>
              </a:rPr>
              <a:t>のインストール</a:t>
            </a:r>
          </a:p>
        </p:txBody>
      </p:sp>
      <p:sp>
        <p:nvSpPr>
          <p:cNvPr id="3" name="タイトル 1">
            <a:extLst>
              <a:ext uri="{FF2B5EF4-FFF2-40B4-BE49-F238E27FC236}">
                <a16:creationId xmlns:a16="http://schemas.microsoft.com/office/drawing/2014/main" id="{7459435F-EB7B-7896-1885-30AC66D0CF9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28757543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2D416A2-7280-5902-A704-6912CCDEA7BF}"/>
              </a:ext>
            </a:extLst>
          </p:cNvPr>
          <p:cNvPicPr>
            <a:picLocks noChangeAspect="1"/>
          </p:cNvPicPr>
          <p:nvPr/>
        </p:nvPicPr>
        <p:blipFill>
          <a:blip r:embed="rId4"/>
          <a:stretch>
            <a:fillRect/>
          </a:stretch>
        </p:blipFill>
        <p:spPr>
          <a:xfrm>
            <a:off x="5471732" y="2253512"/>
            <a:ext cx="2475191" cy="4383404"/>
          </a:xfrm>
          <a:prstGeom prst="rect">
            <a:avLst/>
          </a:prstGeom>
        </p:spPr>
      </p:pic>
      <p:pic>
        <p:nvPicPr>
          <p:cNvPr id="8" name="図 7">
            <a:extLst>
              <a:ext uri="{FF2B5EF4-FFF2-40B4-BE49-F238E27FC236}">
                <a16:creationId xmlns:a16="http://schemas.microsoft.com/office/drawing/2014/main" id="{1458B21C-CD42-6465-E6D2-397C98105D9A}"/>
              </a:ext>
            </a:extLst>
          </p:cNvPr>
          <p:cNvPicPr>
            <a:picLocks noChangeAspect="1"/>
          </p:cNvPicPr>
          <p:nvPr/>
        </p:nvPicPr>
        <p:blipFill>
          <a:blip r:embed="rId5"/>
          <a:stretch>
            <a:fillRect/>
          </a:stretch>
        </p:blipFill>
        <p:spPr>
          <a:xfrm>
            <a:off x="1163890" y="2255985"/>
            <a:ext cx="2469094" cy="4383404"/>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FE19DBDC-2AAD-6147-E03F-F91332E761F3}"/>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6" name="直線矢印コネクタ 5">
            <a:extLst>
              <a:ext uri="{FF2B5EF4-FFF2-40B4-BE49-F238E27FC236}">
                <a16:creationId xmlns:a16="http://schemas.microsoft.com/office/drawing/2014/main" id="{8C680E4A-0BE2-4519-D78C-AC83CB5058A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CBCA45A-DA02-FBA1-BE84-A44EC1FDDD3C}"/>
              </a:ext>
            </a:extLst>
          </p:cNvPr>
          <p:cNvSpPr txBox="1"/>
          <p:nvPr/>
        </p:nvSpPr>
        <p:spPr>
          <a:xfrm>
            <a:off x="1412435" y="1489248"/>
            <a:ext cx="3484568"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3" name="四角形: 角を丸くする 22">
            <a:extLst>
              <a:ext uri="{FF2B5EF4-FFF2-40B4-BE49-F238E27FC236}">
                <a16:creationId xmlns:a16="http://schemas.microsoft.com/office/drawing/2014/main" id="{AE8B6018-004E-1F80-1ED1-BAB2BE4FAA1E}"/>
              </a:ext>
            </a:extLst>
          </p:cNvPr>
          <p:cNvSpPr/>
          <p:nvPr/>
        </p:nvSpPr>
        <p:spPr>
          <a:xfrm>
            <a:off x="7267171" y="2936909"/>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A895D6FF-0FF3-C219-9497-49135599D9CD}"/>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r>
              <a:rPr lang="en-US" altLang="ja-JP" sz="1800" dirty="0">
                <a:solidFill>
                  <a:schemeClr val="accent1"/>
                </a:solidFill>
                <a:latin typeface="BIZ UDPゴシック" panose="020B0400000000000000" pitchFamily="50" charset="-128"/>
                <a:ea typeface="BIZ UDPゴシック" panose="020B0400000000000000" pitchFamily="50" charset="-128"/>
              </a:rPr>
              <a:t>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F1C8090F-BD67-0446-B228-EAE7AF8233E9}"/>
              </a:ext>
            </a:extLst>
          </p:cNvPr>
          <p:cNvSpPr/>
          <p:nvPr/>
        </p:nvSpPr>
        <p:spPr>
          <a:xfrm>
            <a:off x="3096259" y="3191315"/>
            <a:ext cx="315028" cy="125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E782833-57C0-DCC2-2536-DC0F8ECA0A6F}"/>
              </a:ext>
            </a:extLst>
          </p:cNvPr>
          <p:cNvSpPr/>
          <p:nvPr/>
        </p:nvSpPr>
        <p:spPr>
          <a:xfrm>
            <a:off x="2959735" y="2885388"/>
            <a:ext cx="584774" cy="363639"/>
          </a:xfrm>
          <a:prstGeom prst="roundRect">
            <a:avLst>
              <a:gd name="adj" fmla="val 10479"/>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1A95E11A-4925-6BF8-BAB2-DEB93EFC423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7" name="テキスト ボックス 16">
            <a:extLst>
              <a:ext uri="{FF2B5EF4-FFF2-40B4-BE49-F238E27FC236}">
                <a16:creationId xmlns:a16="http://schemas.microsoft.com/office/drawing/2014/main" id="{942B93A4-86C6-4575-8C6E-6A748F095B04}"/>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8" name="テキスト ボックス 17">
            <a:extLst>
              <a:ext uri="{FF2B5EF4-FFF2-40B4-BE49-F238E27FC236}">
                <a16:creationId xmlns:a16="http://schemas.microsoft.com/office/drawing/2014/main" id="{5E5109E2-2583-1A83-D135-128366EF7ABB}"/>
              </a:ext>
            </a:extLst>
          </p:cNvPr>
          <p:cNvSpPr txBox="1"/>
          <p:nvPr/>
        </p:nvSpPr>
        <p:spPr>
          <a:xfrm>
            <a:off x="5607129" y="1489248"/>
            <a:ext cx="3192520"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20" name="サブタイトル 2">
            <a:extLst>
              <a:ext uri="{FF2B5EF4-FFF2-40B4-BE49-F238E27FC236}">
                <a16:creationId xmlns:a16="http://schemas.microsoft.com/office/drawing/2014/main" id="{65146287-2951-201E-F157-92A013CACD8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err="1">
                <a:latin typeface="BIZ UDPゴシック" panose="020B0400000000000000" pitchFamily="50" charset="-128"/>
                <a:ea typeface="BIZ UDPゴシック" panose="020B0400000000000000" pitchFamily="50" charset="-128"/>
              </a:rPr>
              <a:t>YaDoc</a:t>
            </a:r>
            <a:r>
              <a:rPr lang="ja-JP" altLang="en-US" sz="2200" dirty="0">
                <a:latin typeface="BIZ UDPゴシック" panose="020B0400000000000000" pitchFamily="50" charset="-128"/>
                <a:ea typeface="BIZ UDPゴシック" panose="020B0400000000000000" pitchFamily="50" charset="-128"/>
              </a:rPr>
              <a:t>をインストールしましょう</a:t>
            </a:r>
          </a:p>
        </p:txBody>
      </p:sp>
      <p:sp>
        <p:nvSpPr>
          <p:cNvPr id="21" name="タイトル 1">
            <a:extLst>
              <a:ext uri="{FF2B5EF4-FFF2-40B4-BE49-F238E27FC236}">
                <a16:creationId xmlns:a16="http://schemas.microsoft.com/office/drawing/2014/main" id="{D89CAE28-DBF6-1C64-CACC-A2DE4263A063}"/>
              </a:ext>
            </a:extLst>
          </p:cNvPr>
          <p:cNvSpPr>
            <a:spLocks noGrp="1"/>
          </p:cNvSpPr>
          <p:nvPr>
            <p:ph type="ctrTitle"/>
          </p:nvPr>
        </p:nvSpPr>
        <p:spPr>
          <a:xfrm>
            <a:off x="1392691" y="227059"/>
            <a:ext cx="4533613" cy="480003"/>
          </a:xfrm>
        </p:spPr>
        <p:txBody>
          <a:bodyPr wrap="none">
            <a:spAutoFit/>
          </a:bodyPr>
          <a:lstStyle/>
          <a:p>
            <a:r>
              <a:rPr lang="en-US" altLang="ja-JP" sz="2799" dirty="0">
                <a:solidFill>
                  <a:srgbClr val="4472C4"/>
                </a:solidFill>
              </a:rPr>
              <a:t>【2】</a:t>
            </a:r>
            <a:r>
              <a:rPr lang="en-US" altLang="ja-JP" dirty="0">
                <a:solidFill>
                  <a:srgbClr val="4472C4"/>
                </a:solidFill>
              </a:rPr>
              <a:t>YaDoc</a:t>
            </a:r>
            <a:r>
              <a:rPr lang="ja-JP" altLang="en-US" dirty="0">
                <a:solidFill>
                  <a:srgbClr val="4472C4"/>
                </a:solidFill>
              </a:rPr>
              <a:t>のインストール</a:t>
            </a:r>
          </a:p>
        </p:txBody>
      </p:sp>
      <p:sp>
        <p:nvSpPr>
          <p:cNvPr id="3" name="タイトル 1">
            <a:extLst>
              <a:ext uri="{FF2B5EF4-FFF2-40B4-BE49-F238E27FC236}">
                <a16:creationId xmlns:a16="http://schemas.microsoft.com/office/drawing/2014/main" id="{2284B706-A89F-7278-C766-C3FE05DA5A9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8035011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5EBBAC09-F540-5B87-EB26-EAB04C2A6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077" y="240684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ABE7579A-43B5-4682-BC93-645E263EE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690" y="24120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err="1">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YaDoc</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｢OK</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【3】YaDoc</a:t>
            </a:r>
            <a:r>
              <a:rPr lang="ja-JP" altLang="en-US" dirty="0"/>
              <a:t>に</a:t>
            </a:r>
            <a:r>
              <a:rPr lang="en-US" altLang="ja-JP" dirty="0"/>
              <a:t>ID</a:t>
            </a:r>
            <a:r>
              <a:rPr lang="ja-JP" altLang="en-US" dirty="0"/>
              <a:t>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6" name="四角形: 角を丸くする 5">
            <a:extLst>
              <a:ext uri="{FF2B5EF4-FFF2-40B4-BE49-F238E27FC236}">
                <a16:creationId xmlns:a16="http://schemas.microsoft.com/office/drawing/2014/main" id="{C465AA0C-2BF6-2B96-77F8-1737015D6C8B}"/>
              </a:ext>
            </a:extLst>
          </p:cNvPr>
          <p:cNvSpPr/>
          <p:nvPr/>
        </p:nvSpPr>
        <p:spPr>
          <a:xfrm>
            <a:off x="6545881" y="4749580"/>
            <a:ext cx="1037174"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98EF1D60-D16A-5528-8646-5519D45F1297}"/>
              </a:ext>
            </a:extLst>
          </p:cNvPr>
          <p:cNvSpPr/>
          <p:nvPr/>
        </p:nvSpPr>
        <p:spPr>
          <a:xfrm>
            <a:off x="1927167" y="2561617"/>
            <a:ext cx="468000" cy="468000"/>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BB11484B-3FB3-6B4E-B0DB-6ACFF8048B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943" t="4755" r="54312" b="86955"/>
          <a:stretch/>
        </p:blipFill>
        <p:spPr bwMode="auto">
          <a:xfrm>
            <a:off x="2377275" y="1512998"/>
            <a:ext cx="433949" cy="433949"/>
          </a:xfrm>
          <a:custGeom>
            <a:avLst/>
            <a:gdLst>
              <a:gd name="connsiteX0" fmla="*/ 114002 w 684000"/>
              <a:gd name="connsiteY0" fmla="*/ 0 h 684000"/>
              <a:gd name="connsiteX1" fmla="*/ 569998 w 684000"/>
              <a:gd name="connsiteY1" fmla="*/ 0 h 684000"/>
              <a:gd name="connsiteX2" fmla="*/ 684000 w 684000"/>
              <a:gd name="connsiteY2" fmla="*/ 114002 h 684000"/>
              <a:gd name="connsiteX3" fmla="*/ 684000 w 684000"/>
              <a:gd name="connsiteY3" fmla="*/ 569998 h 684000"/>
              <a:gd name="connsiteX4" fmla="*/ 569998 w 684000"/>
              <a:gd name="connsiteY4" fmla="*/ 684000 h 684000"/>
              <a:gd name="connsiteX5" fmla="*/ 114002 w 684000"/>
              <a:gd name="connsiteY5" fmla="*/ 684000 h 684000"/>
              <a:gd name="connsiteX6" fmla="*/ 0 w 684000"/>
              <a:gd name="connsiteY6" fmla="*/ 569998 h 684000"/>
              <a:gd name="connsiteX7" fmla="*/ 0 w 684000"/>
              <a:gd name="connsiteY7" fmla="*/ 114002 h 684000"/>
              <a:gd name="connsiteX8" fmla="*/ 114002 w 684000"/>
              <a:gd name="connsiteY8" fmla="*/ 0 h 68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00" h="684000">
                <a:moveTo>
                  <a:pt x="114002" y="0"/>
                </a:moveTo>
                <a:lnTo>
                  <a:pt x="569998" y="0"/>
                </a:lnTo>
                <a:cubicBezTo>
                  <a:pt x="632960" y="0"/>
                  <a:pt x="684000" y="51040"/>
                  <a:pt x="684000" y="114002"/>
                </a:cubicBezTo>
                <a:lnTo>
                  <a:pt x="684000" y="569998"/>
                </a:lnTo>
                <a:cubicBezTo>
                  <a:pt x="684000" y="632960"/>
                  <a:pt x="632960" y="684000"/>
                  <a:pt x="569998" y="684000"/>
                </a:cubicBezTo>
                <a:lnTo>
                  <a:pt x="114002" y="684000"/>
                </a:lnTo>
                <a:cubicBezTo>
                  <a:pt x="51040" y="684000"/>
                  <a:pt x="0" y="632960"/>
                  <a:pt x="0" y="569998"/>
                </a:cubicBezTo>
                <a:lnTo>
                  <a:pt x="0" y="114002"/>
                </a:lnTo>
                <a:cubicBezTo>
                  <a:pt x="0" y="51040"/>
                  <a:pt x="51040" y="0"/>
                  <a:pt x="114002"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タイトル 1">
            <a:extLst>
              <a:ext uri="{FF2B5EF4-FFF2-40B4-BE49-F238E27FC236}">
                <a16:creationId xmlns:a16="http://schemas.microsoft.com/office/drawing/2014/main" id="{C918BB9B-5F76-54A0-56C0-3E89D025EAB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1765999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a:extLst>
              <a:ext uri="{FF2B5EF4-FFF2-40B4-BE49-F238E27FC236}">
                <a16:creationId xmlns:a16="http://schemas.microsoft.com/office/drawing/2014/main" id="{1C6AFAC3-B888-604B-3E80-492D42ACBD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978" y="240702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DFFC146-7F6C-EEB6-3D48-75B1087A01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657" y="241117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522256"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ID</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を作成」をダブルタップします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同意する」を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【3】YaDoc</a:t>
            </a:r>
            <a:r>
              <a:rPr lang="ja-JP" altLang="en-US" dirty="0"/>
              <a:t>に</a:t>
            </a:r>
            <a:r>
              <a:rPr lang="en-US" altLang="ja-JP" dirty="0"/>
              <a:t>ID</a:t>
            </a:r>
            <a:r>
              <a:rPr lang="ja-JP" altLang="en-US" dirty="0"/>
              <a:t>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7" name="四角形: 角を丸くする 6">
            <a:extLst>
              <a:ext uri="{FF2B5EF4-FFF2-40B4-BE49-F238E27FC236}">
                <a16:creationId xmlns:a16="http://schemas.microsoft.com/office/drawing/2014/main" id="{9F48A987-806B-56B0-4B65-3D64E01DC456}"/>
              </a:ext>
            </a:extLst>
          </p:cNvPr>
          <p:cNvSpPr/>
          <p:nvPr/>
        </p:nvSpPr>
        <p:spPr>
          <a:xfrm>
            <a:off x="1315481" y="5325460"/>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F592ACB9-D370-0996-1CFE-EA2321409625}"/>
              </a:ext>
            </a:extLst>
          </p:cNvPr>
          <p:cNvSpPr/>
          <p:nvPr/>
        </p:nvSpPr>
        <p:spPr>
          <a:xfrm>
            <a:off x="5492802" y="623416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A8CCF21C-4DA4-6C2D-4C47-EEFC8C95B16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16343052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D83D853-F819-FD64-5F6F-6077691FA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8670" y="2411983"/>
            <a:ext cx="2449507" cy="4344828"/>
          </a:xfrm>
          <a:prstGeom prst="rect">
            <a:avLst/>
          </a:prstGeom>
        </p:spPr>
      </p:pic>
      <p:pic>
        <p:nvPicPr>
          <p:cNvPr id="22" name="Picture 5">
            <a:extLst>
              <a:ext uri="{FF2B5EF4-FFF2-40B4-BE49-F238E27FC236}">
                <a16:creationId xmlns:a16="http://schemas.microsoft.com/office/drawing/2014/main" id="{1BE8162A-293A-ABE0-E46B-8D6885110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624" y="241000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54852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認証コードを受け取る携帯電話番号かメールアドレスを入力します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「認証コードを発行する」をダブルタップします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【3】YaDoc</a:t>
            </a:r>
            <a:r>
              <a:rPr lang="ja-JP" altLang="en-US" dirty="0"/>
              <a:t>に</a:t>
            </a:r>
            <a:r>
              <a:rPr lang="en-US" altLang="ja-JP" dirty="0"/>
              <a:t>ID</a:t>
            </a:r>
            <a:r>
              <a:rPr lang="ja-JP" altLang="en-US" dirty="0"/>
              <a:t>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7" name="四角形: 角を丸くする 6">
            <a:extLst>
              <a:ext uri="{FF2B5EF4-FFF2-40B4-BE49-F238E27FC236}">
                <a16:creationId xmlns:a16="http://schemas.microsoft.com/office/drawing/2014/main" id="{9F48A987-806B-56B0-4B65-3D64E01DC456}"/>
              </a:ext>
            </a:extLst>
          </p:cNvPr>
          <p:cNvSpPr/>
          <p:nvPr/>
        </p:nvSpPr>
        <p:spPr>
          <a:xfrm>
            <a:off x="5477854" y="502500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6E405AA2-E8CF-1633-3257-719879583DC7}"/>
              </a:ext>
            </a:extLst>
          </p:cNvPr>
          <p:cNvSpPr/>
          <p:nvPr/>
        </p:nvSpPr>
        <p:spPr>
          <a:xfrm>
            <a:off x="1303983" y="3594324"/>
            <a:ext cx="2291137" cy="814714"/>
          </a:xfrm>
          <a:prstGeom prst="roundRect">
            <a:avLst>
              <a:gd name="adj" fmla="val 12675"/>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object 18">
            <a:extLst>
              <a:ext uri="{FF2B5EF4-FFF2-40B4-BE49-F238E27FC236}">
                <a16:creationId xmlns:a16="http://schemas.microsoft.com/office/drawing/2014/main" id="{459CA50D-AB1B-BA92-AD50-1A969786B16B}"/>
              </a:ext>
            </a:extLst>
          </p:cNvPr>
          <p:cNvSpPr txBox="1"/>
          <p:nvPr/>
        </p:nvSpPr>
        <p:spPr>
          <a:xfrm>
            <a:off x="7897376" y="3765147"/>
            <a:ext cx="1165321" cy="2115964"/>
          </a:xfrm>
          <a:prstGeom prst="rect">
            <a:avLst/>
          </a:prstGeom>
        </p:spPr>
        <p:txBody>
          <a:bodyPr vert="horz" wrap="square" lIns="0" tIns="12065" rIns="0" bIns="0" rtlCol="0">
            <a:spAutoFit/>
          </a:bodyPr>
          <a:lstStyle/>
          <a:p>
            <a:pPr marR="4344">
              <a:lnSpc>
                <a:spcPct val="130000"/>
              </a:lnSpc>
              <a:tabLst>
                <a:tab pos="352425" algn="l"/>
              </a:tabLst>
            </a:pPr>
            <a:r>
              <a:rPr lang="en-US" altLang="ja-JP" b="1" spc="-5"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メールか</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marR="4344">
              <a:lnSpc>
                <a:spcPct val="130000"/>
              </a:lnSpc>
              <a:tabLst>
                <a:tab pos="352425" algn="l"/>
              </a:tabLst>
            </a:pPr>
            <a:r>
              <a:rPr lang="en-US" altLang="ja-JP" dirty="0">
                <a:solidFill>
                  <a:srgbClr val="4472C4"/>
                </a:solidFill>
                <a:latin typeface="BIZ UDPゴシック" panose="020B0400000000000000" pitchFamily="50" charset="-128"/>
                <a:ea typeface="BIZ UDPゴシック" panose="020B0400000000000000" pitchFamily="50" charset="-128"/>
                <a:cs typeface="Meiryo" charset="-128"/>
              </a:rPr>
              <a:t>SMS</a:t>
            </a: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で</a:t>
            </a:r>
            <a:endParaRPr lang="en-US" altLang="ja-JP" dirty="0">
              <a:solidFill>
                <a:srgbClr val="4472C4"/>
              </a:solidFill>
              <a:latin typeface="BIZ UDPゴシック" panose="020B0400000000000000" pitchFamily="50" charset="-128"/>
              <a:ea typeface="BIZ UDPゴシック" panose="020B0400000000000000" pitchFamily="50" charset="-128"/>
              <a:cs typeface="Meiryo" charset="-128"/>
            </a:endParaRPr>
          </a:p>
          <a:p>
            <a:pPr marR="4344">
              <a:lnSpc>
                <a:spcPct val="130000"/>
              </a:lnSpc>
              <a:tabLst>
                <a:tab pos="352425" algn="l"/>
              </a:tabLst>
            </a:pPr>
            <a:r>
              <a:rPr lang="ja-JP" altLang="en-US" dirty="0">
                <a:solidFill>
                  <a:srgbClr val="4472C4"/>
                </a:solidFill>
                <a:latin typeface="BIZ UDPゴシック" panose="020B0400000000000000" pitchFamily="50" charset="-128"/>
                <a:ea typeface="BIZ UDPゴシック" panose="020B0400000000000000" pitchFamily="50" charset="-128"/>
                <a:cs typeface="Meiryo" charset="-128"/>
              </a:rPr>
              <a:t>認証コードが届くので番号を控えてください</a:t>
            </a:r>
          </a:p>
        </p:txBody>
      </p:sp>
      <p:sp>
        <p:nvSpPr>
          <p:cNvPr id="3" name="タイトル 1">
            <a:extLst>
              <a:ext uri="{FF2B5EF4-FFF2-40B4-BE49-F238E27FC236}">
                <a16:creationId xmlns:a16="http://schemas.microsoft.com/office/drawing/2014/main" id="{20C5667A-2334-4B29-0E43-6381EB31061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3436882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グラフィカル ユーザー インターフェイス, テキスト, アプリケーション&#10;&#10;自動的に生成された説明">
            <a:extLst>
              <a:ext uri="{FF2B5EF4-FFF2-40B4-BE49-F238E27FC236}">
                <a16:creationId xmlns:a16="http://schemas.microsoft.com/office/drawing/2014/main" id="{175EEEDB-212B-B72F-2A73-0E0C2EDE2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2394764"/>
            <a:ext cx="2452278" cy="4342057"/>
          </a:xfrm>
          <a:prstGeom prst="rect">
            <a:avLst/>
          </a:prstGeom>
        </p:spPr>
      </p:pic>
      <p:pic>
        <p:nvPicPr>
          <p:cNvPr id="22" name="Picture 3">
            <a:extLst>
              <a:ext uri="{FF2B5EF4-FFF2-40B4-BE49-F238E27FC236}">
                <a16:creationId xmlns:a16="http://schemas.microsoft.com/office/drawing/2014/main" id="{86B6CE8C-C49E-2185-BFE2-4536659FB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762" y="240702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認証コード」を入力します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次へ」をダブルタップします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【3】YaDoc</a:t>
            </a:r>
            <a:r>
              <a:rPr lang="ja-JP" altLang="en-US" dirty="0"/>
              <a:t>に</a:t>
            </a:r>
            <a:r>
              <a:rPr lang="en-US" altLang="ja-JP" dirty="0"/>
              <a:t>ID</a:t>
            </a:r>
            <a:r>
              <a:rPr lang="ja-JP" altLang="en-US" dirty="0"/>
              <a:t>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ログインするための</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登録を行います</a:t>
            </a:r>
          </a:p>
        </p:txBody>
      </p:sp>
      <p:sp>
        <p:nvSpPr>
          <p:cNvPr id="7" name="四角形: 角を丸くする 6">
            <a:extLst>
              <a:ext uri="{FF2B5EF4-FFF2-40B4-BE49-F238E27FC236}">
                <a16:creationId xmlns:a16="http://schemas.microsoft.com/office/drawing/2014/main" id="{9F48A987-806B-56B0-4B65-3D64E01DC456}"/>
              </a:ext>
            </a:extLst>
          </p:cNvPr>
          <p:cNvSpPr/>
          <p:nvPr/>
        </p:nvSpPr>
        <p:spPr>
          <a:xfrm>
            <a:off x="5480623" y="392533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1475BA8A-AD2D-FD42-FFC0-6899AC68F94A}"/>
              </a:ext>
            </a:extLst>
          </p:cNvPr>
          <p:cNvSpPr/>
          <p:nvPr/>
        </p:nvSpPr>
        <p:spPr>
          <a:xfrm>
            <a:off x="1297445" y="2848862"/>
            <a:ext cx="2291137" cy="598244"/>
          </a:xfrm>
          <a:prstGeom prst="roundRect">
            <a:avLst>
              <a:gd name="adj" fmla="val 1216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9C1144CF-54E0-C37B-8A4B-785688188658}"/>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39952933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D79C434A-F12A-D98B-2A9D-EED867001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991" y="240619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ABDF54F5-1407-1B06-64BA-ADC9559D8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688" y="240596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いいえ、受け取っていません」をダブルタップします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50477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姓名、生年月日、性別を入力します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アカウントの登録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アカウントの登録をします</a:t>
            </a:r>
          </a:p>
        </p:txBody>
      </p:sp>
      <p:sp>
        <p:nvSpPr>
          <p:cNvPr id="5" name="四角形: 角を丸くする 4">
            <a:extLst>
              <a:ext uri="{FF2B5EF4-FFF2-40B4-BE49-F238E27FC236}">
                <a16:creationId xmlns:a16="http://schemas.microsoft.com/office/drawing/2014/main" id="{DB0ED0CB-A9DB-F55B-ED52-94758FC038C3}"/>
              </a:ext>
            </a:extLst>
          </p:cNvPr>
          <p:cNvSpPr/>
          <p:nvPr/>
        </p:nvSpPr>
        <p:spPr>
          <a:xfrm>
            <a:off x="5461749" y="2889038"/>
            <a:ext cx="2333284" cy="2869381"/>
          </a:xfrm>
          <a:prstGeom prst="roundRect">
            <a:avLst>
              <a:gd name="adj" fmla="val 5644"/>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四角形: 角を丸くする 22">
            <a:extLst>
              <a:ext uri="{FF2B5EF4-FFF2-40B4-BE49-F238E27FC236}">
                <a16:creationId xmlns:a16="http://schemas.microsoft.com/office/drawing/2014/main" id="{66761A52-A482-46FC-C835-B8C1CFEEC711}"/>
              </a:ext>
            </a:extLst>
          </p:cNvPr>
          <p:cNvSpPr/>
          <p:nvPr/>
        </p:nvSpPr>
        <p:spPr>
          <a:xfrm>
            <a:off x="1311512" y="5867733"/>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object 16">
            <a:extLst>
              <a:ext uri="{FF2B5EF4-FFF2-40B4-BE49-F238E27FC236}">
                <a16:creationId xmlns:a16="http://schemas.microsoft.com/office/drawing/2014/main" id="{DBA398D6-B78B-EF2A-D7FD-0F826B43FC38}"/>
              </a:ext>
            </a:extLst>
          </p:cNvPr>
          <p:cNvSpPr txBox="1"/>
          <p:nvPr/>
        </p:nvSpPr>
        <p:spPr>
          <a:xfrm>
            <a:off x="7890535" y="3446403"/>
            <a:ext cx="1239407" cy="1754649"/>
          </a:xfrm>
          <a:prstGeom prst="rect">
            <a:avLst/>
          </a:prstGeom>
        </p:spPr>
        <p:txBody>
          <a:bodyPr vert="horz" wrap="square" lIns="0" tIns="10860" rIns="0" bIns="0" rtlCol="0">
            <a:spAutoFit/>
          </a:bodyPr>
          <a:lstStyle/>
          <a:p>
            <a:pPr>
              <a:lnSpc>
                <a:spcPct val="130000"/>
              </a:lnSpc>
            </a:pPr>
            <a:r>
              <a:rPr lang="en-US" altLang="ja-JP" b="1" spc="-5" dirty="0">
                <a:solidFill>
                  <a:srgbClr val="4472C4"/>
                </a:solidFill>
                <a:latin typeface="BIZ UDPゴシック" panose="020B0400000000000000" pitchFamily="50" charset="-128"/>
                <a:ea typeface="BIZ UDPゴシック" panose="020B0400000000000000" pitchFamily="50" charset="-128"/>
                <a:cs typeface="Meiryo" charset="-128"/>
              </a:rPr>
              <a:t>※</a:t>
            </a:r>
            <a:r>
              <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任意</a:t>
            </a:r>
            <a:r>
              <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と記載の欄の入力は必須では</a:t>
            </a:r>
            <a:endPar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ありません</a:t>
            </a:r>
            <a:endPar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3" name="タイトル 1">
            <a:extLst>
              <a:ext uri="{FF2B5EF4-FFF2-40B4-BE49-F238E27FC236}">
                <a16:creationId xmlns:a16="http://schemas.microsoft.com/office/drawing/2014/main" id="{0687294C-3FB1-92C5-CAE6-1D73FE59C4D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23048827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CBAD9DA-58AE-1AB2-EB11-B0C696E9C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279" y="2407023"/>
            <a:ext cx="2452278" cy="4342057"/>
          </a:xfrm>
          <a:prstGeom prst="rect">
            <a:avLst/>
          </a:prstGeom>
        </p:spPr>
      </p:pic>
      <p:pic>
        <p:nvPicPr>
          <p:cNvPr id="3" name="Picture 4">
            <a:extLst>
              <a:ext uri="{FF2B5EF4-FFF2-40B4-BE49-F238E27FC236}">
                <a16:creationId xmlns:a16="http://schemas.microsoft.com/office/drawing/2014/main" id="{C5B85E9D-C2EF-32B1-8202-F8B8530F11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148" y="240702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3AB373B9-25A1-2740-DBB2-1FEC763EBA9C}"/>
              </a:ext>
            </a:extLst>
          </p:cNvPr>
          <p:cNvSpPr/>
          <p:nvPr/>
        </p:nvSpPr>
        <p:spPr>
          <a:xfrm>
            <a:off x="1318175" y="3748133"/>
            <a:ext cx="2294156" cy="1748934"/>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写真追加」を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50477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「撮影」を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アカウントの登録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アカウントの登録をします</a:t>
            </a:r>
          </a:p>
        </p:txBody>
      </p:sp>
      <p:sp>
        <p:nvSpPr>
          <p:cNvPr id="7" name="四角形: 角を丸くする 6">
            <a:extLst>
              <a:ext uri="{FF2B5EF4-FFF2-40B4-BE49-F238E27FC236}">
                <a16:creationId xmlns:a16="http://schemas.microsoft.com/office/drawing/2014/main" id="{9F48A987-806B-56B0-4B65-3D64E01DC456}"/>
              </a:ext>
            </a:extLst>
          </p:cNvPr>
          <p:cNvSpPr/>
          <p:nvPr/>
        </p:nvSpPr>
        <p:spPr>
          <a:xfrm>
            <a:off x="5480636" y="550477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object 18">
            <a:extLst>
              <a:ext uri="{FF2B5EF4-FFF2-40B4-BE49-F238E27FC236}">
                <a16:creationId xmlns:a16="http://schemas.microsoft.com/office/drawing/2014/main" id="{7E04E68B-120C-FB1A-7BA1-4C42947C2D37}"/>
              </a:ext>
            </a:extLst>
          </p:cNvPr>
          <p:cNvSpPr txBox="1"/>
          <p:nvPr/>
        </p:nvSpPr>
        <p:spPr>
          <a:xfrm>
            <a:off x="3743722" y="4760228"/>
            <a:ext cx="1591953" cy="1397177"/>
          </a:xfrm>
          <a:prstGeom prst="rect">
            <a:avLst/>
          </a:prstGeom>
        </p:spPr>
        <p:txBody>
          <a:bodyPr vert="horz" wrap="square" lIns="0" tIns="12065" rIns="0" bIns="0" rtlCol="0">
            <a:spAutoFit/>
          </a:bodyPr>
          <a:lstStyle/>
          <a:p>
            <a:pPr marR="4344">
              <a:lnSpc>
                <a:spcPct val="130000"/>
              </a:lnSpc>
              <a:tabLst>
                <a:tab pos="352425" algn="l"/>
              </a:tabLst>
            </a:pPr>
            <a:r>
              <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その他証書を最大</a:t>
            </a:r>
            <a:r>
              <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rPr>
              <a:t>5</a:t>
            </a: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枚まで</a:t>
            </a:r>
            <a:endPar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endParaRPr>
          </a:p>
          <a:p>
            <a:pPr marR="4344">
              <a:lnSpc>
                <a:spcPct val="130000"/>
              </a:lnSpc>
              <a:tabLst>
                <a:tab pos="352425" algn="l"/>
              </a:tabLst>
            </a:pP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任意で添付できます</a:t>
            </a:r>
            <a:endParaRPr kumimoji="1" lang="ja-JP" altLang="en-US"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eiryo" charset="-128"/>
            </a:endParaRPr>
          </a:p>
        </p:txBody>
      </p:sp>
      <p:sp>
        <p:nvSpPr>
          <p:cNvPr id="4" name="タイトル 1">
            <a:extLst>
              <a:ext uri="{FF2B5EF4-FFF2-40B4-BE49-F238E27FC236}">
                <a16:creationId xmlns:a16="http://schemas.microsoft.com/office/drawing/2014/main" id="{E810712E-D04D-67AF-9669-7142326CC2E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20187248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63A8460E-081E-894A-A92A-E18D09DFF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348" y="2405967"/>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図 15" descr="文字と写真のスクリーンショット&#10;&#10;自動的に生成された説明">
            <a:extLst>
              <a:ext uri="{FF2B5EF4-FFF2-40B4-BE49-F238E27FC236}">
                <a16:creationId xmlns:a16="http://schemas.microsoft.com/office/drawing/2014/main" id="{F50988D7-43E9-A51A-4252-CB053491A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937" y="2406195"/>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OK</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保険証を枠内に収めてシャッターボタン　　　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アカウントの登録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アカウントの登録をします</a:t>
            </a:r>
          </a:p>
        </p:txBody>
      </p:sp>
      <p:sp>
        <p:nvSpPr>
          <p:cNvPr id="18" name="四角形: 角を丸くする 17">
            <a:extLst>
              <a:ext uri="{FF2B5EF4-FFF2-40B4-BE49-F238E27FC236}">
                <a16:creationId xmlns:a16="http://schemas.microsoft.com/office/drawing/2014/main" id="{280EEA0B-F4D6-CF0C-83F1-0C2F4879C0AD}"/>
              </a:ext>
            </a:extLst>
          </p:cNvPr>
          <p:cNvSpPr/>
          <p:nvPr/>
        </p:nvSpPr>
        <p:spPr>
          <a:xfrm>
            <a:off x="6390531" y="6210533"/>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2CC30FE2-8548-172E-45C3-EF3E380A4E5D}"/>
              </a:ext>
            </a:extLst>
          </p:cNvPr>
          <p:cNvSpPr/>
          <p:nvPr/>
        </p:nvSpPr>
        <p:spPr>
          <a:xfrm>
            <a:off x="2365759" y="4749580"/>
            <a:ext cx="1037174"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043FEC25-0823-96EE-153F-A4BDE977FC5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pic>
        <p:nvPicPr>
          <p:cNvPr id="2" name="図 1" descr="文字と写真のスクリーンショット&#10;&#10;自動的に生成された説明">
            <a:extLst>
              <a:ext uri="{FF2B5EF4-FFF2-40B4-BE49-F238E27FC236}">
                <a16:creationId xmlns:a16="http://schemas.microsoft.com/office/drawing/2014/main" id="{0802D9BE-2F92-066D-42BE-61B1231C681C}"/>
              </a:ext>
            </a:extLst>
          </p:cNvPr>
          <p:cNvPicPr>
            <a:picLocks noChangeAspect="1"/>
          </p:cNvPicPr>
          <p:nvPr/>
        </p:nvPicPr>
        <p:blipFill rotWithShape="1">
          <a:blip r:embed="rId5">
            <a:extLst>
              <a:ext uri="{28A0092B-C50C-407E-A947-70E740481C1C}">
                <a14:useLocalDpi xmlns:a14="http://schemas.microsoft.com/office/drawing/2010/main" val="0"/>
              </a:ext>
            </a:extLst>
          </a:blip>
          <a:srcRect l="42798" t="89099" r="42798" b="2754"/>
          <a:stretch/>
        </p:blipFill>
        <p:spPr>
          <a:xfrm>
            <a:off x="6360214" y="1908714"/>
            <a:ext cx="367197" cy="367722"/>
          </a:xfrm>
          <a:prstGeom prst="rect">
            <a:avLst/>
          </a:prstGeom>
        </p:spPr>
      </p:pic>
    </p:spTree>
    <p:extLst>
      <p:ext uri="{BB962C8B-B14F-4D97-AF65-F5344CB8AC3E}">
        <p14:creationId xmlns:p14="http://schemas.microsoft.com/office/powerpoint/2010/main" val="7449344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グラフィカル ユーザー インターフェイス&#10;&#10;中程度の精度で自動的に生成された説明">
            <a:extLst>
              <a:ext uri="{FF2B5EF4-FFF2-40B4-BE49-F238E27FC236}">
                <a16:creationId xmlns:a16="http://schemas.microsoft.com/office/drawing/2014/main" id="{DEDF1F16-DF95-53BB-B0E6-D341737AD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233" y="2405967"/>
            <a:ext cx="2452278" cy="4342057"/>
          </a:xfrm>
          <a:prstGeom prst="rect">
            <a:avLst/>
          </a:prstGeom>
        </p:spPr>
      </p:pic>
      <p:pic>
        <p:nvPicPr>
          <p:cNvPr id="16" name="Picture 5">
            <a:extLst>
              <a:ext uri="{FF2B5EF4-FFF2-40B4-BE49-F238E27FC236}">
                <a16:creationId xmlns:a16="http://schemas.microsoft.com/office/drawing/2014/main" id="{2A68AA5F-3124-B7D3-4B7F-5EEEBF646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429" y="2400010"/>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裏面の「写真を追加」をダブルタップします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アカウントの登録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アカウントの登録をします</a:t>
            </a:r>
          </a:p>
        </p:txBody>
      </p:sp>
      <p:sp>
        <p:nvSpPr>
          <p:cNvPr id="3" name="四角形: 角を丸くする 2">
            <a:extLst>
              <a:ext uri="{FF2B5EF4-FFF2-40B4-BE49-F238E27FC236}">
                <a16:creationId xmlns:a16="http://schemas.microsoft.com/office/drawing/2014/main" id="{3B6DAD01-5551-FE9B-6178-24F591B76429}"/>
              </a:ext>
            </a:extLst>
          </p:cNvPr>
          <p:cNvSpPr/>
          <p:nvPr/>
        </p:nvSpPr>
        <p:spPr>
          <a:xfrm>
            <a:off x="1302803" y="6063842"/>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四角形: 角を丸くする 17">
            <a:extLst>
              <a:ext uri="{FF2B5EF4-FFF2-40B4-BE49-F238E27FC236}">
                <a16:creationId xmlns:a16="http://schemas.microsoft.com/office/drawing/2014/main" id="{F2FAFD75-390D-F99A-215C-51C70C4CC4B6}"/>
              </a:ext>
            </a:extLst>
          </p:cNvPr>
          <p:cNvSpPr/>
          <p:nvPr/>
        </p:nvSpPr>
        <p:spPr>
          <a:xfrm>
            <a:off x="5480392" y="2873666"/>
            <a:ext cx="2294156" cy="1748934"/>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FD3739BA-DF51-1236-FF94-0584C7AFF0F5}"/>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1344523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cxnSp>
        <p:nvCxnSpPr>
          <p:cNvPr id="28" name="直線コネクタ 27">
            <a:extLst>
              <a:ext uri="{FF2B5EF4-FFF2-40B4-BE49-F238E27FC236}">
                <a16:creationId xmlns:a16="http://schemas.microsoft.com/office/drawing/2014/main" id="{54B219DE-9C50-44B5-D296-073EE31830AF}"/>
              </a:ext>
            </a:extLst>
          </p:cNvPr>
          <p:cNvCxnSpPr/>
          <p:nvPr/>
        </p:nvCxnSpPr>
        <p:spPr>
          <a:xfrm>
            <a:off x="-36028" y="883895"/>
            <a:ext cx="917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7" descr="「Google Chrome（グーグルクローム）」のアイコンと概要を説明する表の画像">
            <a:extLst>
              <a:ext uri="{FF2B5EF4-FFF2-40B4-BE49-F238E27FC236}">
                <a16:creationId xmlns:a16="http://schemas.microsoft.com/office/drawing/2014/main" id="{47CE1953-2C39-9922-A23A-6A182D78FF3F}"/>
              </a:ext>
            </a:extLst>
          </p:cNvPr>
          <p:cNvGraphicFramePr>
            <a:graphicFrameLocks noGrp="1"/>
          </p:cNvGraphicFramePr>
          <p:nvPr>
            <p:extLst>
              <p:ext uri="{D42A27DB-BD31-4B8C-83A1-F6EECF244321}">
                <p14:modId xmlns:p14="http://schemas.microsoft.com/office/powerpoint/2010/main" val="514448671"/>
              </p:ext>
            </p:extLst>
          </p:nvPr>
        </p:nvGraphicFramePr>
        <p:xfrm>
          <a:off x="611256" y="3248026"/>
          <a:ext cx="8227943" cy="2460370"/>
        </p:xfrm>
        <a:graphic>
          <a:graphicData uri="http://schemas.openxmlformats.org/drawingml/2006/table">
            <a:tbl>
              <a:tblPr firstRow="1" bandRow="1">
                <a:tableStyleId>{2D5ABB26-0587-4C30-8999-92F81FD0307C}</a:tableStyleId>
              </a:tblPr>
              <a:tblGrid>
                <a:gridCol w="1258014">
                  <a:extLst>
                    <a:ext uri="{9D8B030D-6E8A-4147-A177-3AD203B41FA5}">
                      <a16:colId xmlns:a16="http://schemas.microsoft.com/office/drawing/2014/main" val="20000"/>
                    </a:ext>
                  </a:extLst>
                </a:gridCol>
                <a:gridCol w="4602752">
                  <a:extLst>
                    <a:ext uri="{9D8B030D-6E8A-4147-A177-3AD203B41FA5}">
                      <a16:colId xmlns:a16="http://schemas.microsoft.com/office/drawing/2014/main" val="20001"/>
                    </a:ext>
                  </a:extLst>
                </a:gridCol>
                <a:gridCol w="2367177">
                  <a:extLst>
                    <a:ext uri="{9D8B030D-6E8A-4147-A177-3AD203B41FA5}">
                      <a16:colId xmlns:a16="http://schemas.microsoft.com/office/drawing/2014/main" val="20002"/>
                    </a:ext>
                  </a:extLst>
                </a:gridCol>
              </a:tblGrid>
              <a:tr h="282667">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マーク</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algn="ctr">
                        <a:lnSpc>
                          <a:spcPts val="1700"/>
                        </a:lnSpc>
                        <a:spcBef>
                          <a:spcPts val="405"/>
                        </a:spcBef>
                        <a:tabLst/>
                      </a:pPr>
                      <a:r>
                        <a:rPr lang="ja-JP" altLang="en-US" sz="1800" b="0" i="0" dirty="0">
                          <a:latin typeface="BIZ UDPゴシック" panose="020B0400000000000000" pitchFamily="50" charset="-128"/>
                          <a:ea typeface="BIZ UDPゴシック" panose="020B0400000000000000" pitchFamily="50" charset="-128"/>
                          <a:cs typeface="Meiryo" charset="-128"/>
                        </a:rPr>
                        <a:t>概要</a:t>
                      </a:r>
                      <a:endParaRPr lang="en-US" altLang="ja-JP"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tc>
                  <a:txBody>
                    <a:bodyPr/>
                    <a:lstStyle/>
                    <a:p>
                      <a:pPr marL="0" indent="0" algn="ctr">
                        <a:lnSpc>
                          <a:spcPts val="1700"/>
                        </a:lnSpc>
                        <a:spcBef>
                          <a:spcPts val="405"/>
                        </a:spcBef>
                      </a:pPr>
                      <a:r>
                        <a:rPr lang="ja-JP" altLang="en-US" sz="1800" b="0" i="0" dirty="0">
                          <a:latin typeface="BIZ UDPゴシック" panose="020B0400000000000000" pitchFamily="50" charset="-128"/>
                          <a:ea typeface="BIZ UDPゴシック" panose="020B0400000000000000" pitchFamily="50" charset="-128"/>
                          <a:cs typeface="Meiryo" charset="-128"/>
                        </a:rPr>
                        <a:t>アプリ</a:t>
                      </a: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32987" marB="0" anchor="ctr">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CC"/>
                    </a:solidFill>
                  </a:tcPr>
                </a:tc>
                <a:extLst>
                  <a:ext uri="{0D108BD9-81ED-4DB2-BD59-A6C34878D82A}">
                    <a16:rowId xmlns:a16="http://schemas.microsoft.com/office/drawing/2014/main" val="10000"/>
                  </a:ext>
                </a:extLst>
              </a:tr>
              <a:tr h="2177703">
                <a:tc>
                  <a:txBody>
                    <a:bodyPr/>
                    <a:lstStyle/>
                    <a:p>
                      <a:pPr>
                        <a:lnSpc>
                          <a:spcPts val="1700"/>
                        </a:lnSpc>
                      </a:pPr>
                      <a:endParaRPr sz="1800" b="0" i="0" dirty="0">
                        <a:latin typeface="BIZ UDPゴシック" panose="020B0400000000000000" pitchFamily="50" charset="-128"/>
                        <a:ea typeface="BIZ UDPゴシック" panose="020B0400000000000000" pitchFamily="50" charset="-128"/>
                        <a:cs typeface="Meiryo" charset="-128"/>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25000"/>
                        </a:lnSpc>
                        <a:spcBef>
                          <a:spcPts val="155"/>
                        </a:spcBef>
                      </a:pPr>
                      <a:r>
                        <a:rPr lang="en-US" altLang="ja-JP" sz="1800" b="0" i="0" spc="20" dirty="0">
                          <a:latin typeface="BIZ UDPゴシック" panose="020B0400000000000000" pitchFamily="50" charset="-128"/>
                          <a:ea typeface="BIZ UDPゴシック" panose="020B0400000000000000" pitchFamily="50" charset="-128"/>
                          <a:cs typeface="Meiryo" charset="-128"/>
                        </a:rPr>
                        <a:t>Yahoo!</a:t>
                      </a:r>
                      <a:r>
                        <a:rPr lang="ja-JP" altLang="en-US" sz="1800" b="0" i="0" spc="20" dirty="0">
                          <a:latin typeface="BIZ UDPゴシック" panose="020B0400000000000000" pitchFamily="50" charset="-128"/>
                          <a:ea typeface="BIZ UDPゴシック" panose="020B0400000000000000" pitchFamily="50" charset="-128"/>
                          <a:cs typeface="Meiryo" charset="-128"/>
                        </a:rPr>
                        <a:t>マップアプリは迷わない地図デザイン、見やすい文字やアイコンで知りたい情報がすぐに探せる無料のマップアプリです。</a:t>
                      </a:r>
                      <a:endParaRPr lang="en-US" altLang="ja-JP" sz="1800" b="0" i="0" spc="20" dirty="0">
                        <a:latin typeface="BIZ UDPゴシック" panose="020B0400000000000000" pitchFamily="50" charset="-128"/>
                        <a:ea typeface="BIZ UDPゴシック" panose="020B0400000000000000" pitchFamily="50" charset="-128"/>
                        <a:cs typeface="Meiryo" charset="-128"/>
                      </a:endParaRPr>
                    </a:p>
                    <a:p>
                      <a:pPr marL="68580">
                        <a:lnSpc>
                          <a:spcPct val="125000"/>
                        </a:lnSpc>
                        <a:spcBef>
                          <a:spcPts val="155"/>
                        </a:spcBef>
                      </a:pPr>
                      <a:r>
                        <a:rPr lang="ja-JP" altLang="en-US" sz="1800" b="0" i="0" spc="20" dirty="0">
                          <a:latin typeface="BIZ UDPゴシック" panose="020B0400000000000000" pitchFamily="50" charset="-128"/>
                          <a:ea typeface="BIZ UDPゴシック" panose="020B0400000000000000" pitchFamily="50" charset="-128"/>
                          <a:cs typeface="Meiryo" charset="-128"/>
                        </a:rPr>
                        <a:t>目的地までの経路や所要時間のわかる「ルート検索」や、検索機能も備えており、日常の様々なシーンで利用することができます。</a:t>
                      </a:r>
                    </a:p>
                  </a:txBody>
                  <a:tcPr marL="36000" marR="3600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Android</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r>
                        <a:rPr lang="en-US" altLang="ja-JP" sz="1800" b="0" i="0" dirty="0">
                          <a:latin typeface="BIZ UDPゴシック" panose="020B0400000000000000" pitchFamily="50" charset="-128"/>
                          <a:ea typeface="BIZ UDPゴシック" panose="020B0400000000000000" pitchFamily="50" charset="-128"/>
                          <a:cs typeface="Meiryo" charset="-128"/>
                        </a:rPr>
                        <a:t>8.56.0</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iPhone:</a:t>
                      </a:r>
                      <a:r>
                        <a:rPr lang="ja-JP" altLang="en-US" sz="1800" b="0" i="0" dirty="0">
                          <a:latin typeface="BIZ UDPゴシック" panose="020B0400000000000000" pitchFamily="50" charset="-128"/>
                          <a:ea typeface="BIZ UDPゴシック" panose="020B0400000000000000" pitchFamily="50" charset="-128"/>
                          <a:cs typeface="Meiryo" charset="-128"/>
                        </a:rPr>
                        <a:t>バージョン</a:t>
                      </a:r>
                      <a:endParaRPr lang="en-US" altLang="ja-JP" sz="1800" b="0" i="0" dirty="0">
                        <a:latin typeface="BIZ UDPゴシック" panose="020B0400000000000000" pitchFamily="50" charset="-128"/>
                        <a:ea typeface="BIZ UDPゴシック" panose="020B0400000000000000" pitchFamily="50" charset="-128"/>
                        <a:cs typeface="Meiryo" charset="-128"/>
                      </a:endParaRP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7.57.1</a:t>
                      </a:r>
                    </a:p>
                    <a:p>
                      <a:pPr marL="68580">
                        <a:lnSpc>
                          <a:spcPct val="125000"/>
                        </a:lnSpc>
                        <a:spcBef>
                          <a:spcPts val="155"/>
                        </a:spcBef>
                      </a:pPr>
                      <a:r>
                        <a:rPr lang="en-US" altLang="ja-JP" sz="1800" b="0" i="0" dirty="0">
                          <a:latin typeface="BIZ UDPゴシック" panose="020B0400000000000000" pitchFamily="50" charset="-128"/>
                          <a:ea typeface="BIZ UDPゴシック" panose="020B0400000000000000" pitchFamily="50" charset="-128"/>
                          <a:cs typeface="Meiryo" charset="-128"/>
                        </a:rPr>
                        <a:t>Yahoo! JAPAN</a:t>
                      </a:r>
                    </a:p>
                    <a:p>
                      <a:pPr marL="68580">
                        <a:lnSpc>
                          <a:spcPct val="125000"/>
                        </a:lnSpc>
                        <a:spcBef>
                          <a:spcPts val="155"/>
                        </a:spcBef>
                      </a:pPr>
                      <a:r>
                        <a:rPr lang="ja-JP" altLang="en-US" sz="1800" b="0" i="0" dirty="0">
                          <a:latin typeface="BIZ UDPゴシック" panose="020B0400000000000000" pitchFamily="50" charset="-128"/>
                          <a:ea typeface="BIZ UDPゴシック" panose="020B0400000000000000" pitchFamily="50" charset="-128"/>
                          <a:cs typeface="Meiryo" charset="-128"/>
                        </a:rPr>
                        <a:t>無料</a:t>
                      </a:r>
                    </a:p>
                  </a:txBody>
                  <a:tcPr marL="0" marR="0" marT="12625" marB="0">
                    <a:lnL w="635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3" name="字幕 14">
            <a:extLst>
              <a:ext uri="{FF2B5EF4-FFF2-40B4-BE49-F238E27FC236}">
                <a16:creationId xmlns:a16="http://schemas.microsoft.com/office/drawing/2014/main" id="{F63902E3-38B5-E4D8-21CA-FCAC3FAD421D}"/>
              </a:ext>
            </a:extLst>
          </p:cNvPr>
          <p:cNvSpPr txBox="1">
            <a:spLocks/>
          </p:cNvSpPr>
          <p:nvPr/>
        </p:nvSpPr>
        <p:spPr>
          <a:xfrm>
            <a:off x="507804" y="1149602"/>
            <a:ext cx="8023451" cy="13955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オンライン診療を実施している医療機関は様々な方法で</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検索することができます。</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本テキストでは</a:t>
            </a:r>
            <a:r>
              <a:rPr lang="en-US" altLang="ja-JP" sz="2400" dirty="0">
                <a:latin typeface="BIZ UDPゴシック" panose="020B0400000000000000" pitchFamily="50" charset="-128"/>
                <a:ea typeface="BIZ UDPゴシック" panose="020B0400000000000000" pitchFamily="50" charset="-128"/>
              </a:rPr>
              <a:t>Yahoo!</a:t>
            </a:r>
            <a:r>
              <a:rPr lang="ja-JP" altLang="en-US" sz="2400" dirty="0">
                <a:latin typeface="BIZ UDPゴシック" panose="020B0400000000000000" pitchFamily="50" charset="-128"/>
                <a:ea typeface="BIZ UDPゴシック" panose="020B0400000000000000" pitchFamily="50" charset="-128"/>
              </a:rPr>
              <a:t>マップというアプリを利用して</a:t>
            </a:r>
            <a:endParaRPr lang="en-US" altLang="ja-JP" sz="2400" dirty="0">
              <a:latin typeface="BIZ UDPゴシック" panose="020B0400000000000000" pitchFamily="50" charset="-128"/>
              <a:ea typeface="BIZ UDPゴシック" panose="020B0400000000000000" pitchFamily="50" charset="-128"/>
            </a:endParaRPr>
          </a:p>
          <a:p>
            <a:pPr marL="0" indent="0">
              <a:lnSpc>
                <a:spcPct val="130000"/>
              </a:lnSpc>
              <a:spcBef>
                <a:spcPts val="0"/>
              </a:spcBef>
              <a:buNone/>
            </a:pPr>
            <a:r>
              <a:rPr lang="ja-JP" altLang="en-US" sz="2400" dirty="0">
                <a:latin typeface="BIZ UDPゴシック" panose="020B0400000000000000" pitchFamily="50" charset="-128"/>
                <a:ea typeface="BIZ UDPゴシック" panose="020B0400000000000000" pitchFamily="50" charset="-128"/>
              </a:rPr>
              <a:t>検索する方法を説明します。</a:t>
            </a:r>
          </a:p>
        </p:txBody>
      </p:sp>
      <p:sp>
        <p:nvSpPr>
          <p:cNvPr id="6" name="タイトル 1">
            <a:extLst>
              <a:ext uri="{FF2B5EF4-FFF2-40B4-BE49-F238E27FC236}">
                <a16:creationId xmlns:a16="http://schemas.microsoft.com/office/drawing/2014/main" id="{7A2C46EA-5A6B-A777-7488-18B2FB2AB2A4}"/>
              </a:ext>
            </a:extLst>
          </p:cNvPr>
          <p:cNvSpPr>
            <a:spLocks noGrp="1"/>
          </p:cNvSpPr>
          <p:nvPr>
            <p:ph type="ctrTitle"/>
          </p:nvPr>
        </p:nvSpPr>
        <p:spPr>
          <a:xfrm>
            <a:off x="1392691" y="227059"/>
            <a:ext cx="4883068" cy="480003"/>
          </a:xfrm>
        </p:spPr>
        <p:txBody>
          <a:bodyPr wrap="none">
            <a:spAutoFit/>
          </a:bodyPr>
          <a:lstStyle/>
          <a:p>
            <a:r>
              <a:rPr lang="en-US" altLang="ja-JP" dirty="0">
                <a:solidFill>
                  <a:srgbClr val="4472C4"/>
                </a:solidFill>
              </a:rPr>
              <a:t>Yahoo!</a:t>
            </a:r>
            <a:r>
              <a:rPr lang="ja-JP" altLang="en-US" dirty="0">
                <a:solidFill>
                  <a:srgbClr val="4472C4"/>
                </a:solidFill>
              </a:rPr>
              <a:t>マップのインストール</a:t>
            </a:r>
          </a:p>
        </p:txBody>
      </p:sp>
      <p:sp>
        <p:nvSpPr>
          <p:cNvPr id="7" name="タイトル 1">
            <a:extLst>
              <a:ext uri="{FF2B5EF4-FFF2-40B4-BE49-F238E27FC236}">
                <a16:creationId xmlns:a16="http://schemas.microsoft.com/office/drawing/2014/main" id="{3DE5255F-313F-4E24-CA60-E1D3DC5767D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endParaRPr kumimoji="0" lang="ja-JP" altLang="en-US" kern="0" dirty="0">
              <a:solidFill>
                <a:sysClr val="windowText" lastClr="000000"/>
              </a:solidFill>
            </a:endParaRPr>
          </a:p>
        </p:txBody>
      </p:sp>
      <p:sp>
        <p:nvSpPr>
          <p:cNvPr id="2" name="Slide Number Placeholder 5">
            <a:extLst>
              <a:ext uri="{FF2B5EF4-FFF2-40B4-BE49-F238E27FC236}">
                <a16:creationId xmlns:a16="http://schemas.microsoft.com/office/drawing/2014/main" id="{58049405-6D85-4A3F-E226-34D41C130532}"/>
              </a:ext>
            </a:extLst>
          </p:cNvPr>
          <p:cNvSpPr txBox="1">
            <a:spLocks/>
          </p:cNvSpPr>
          <p:nvPr/>
        </p:nvSpPr>
        <p:spPr>
          <a:xfrm>
            <a:off x="8532813" y="6497645"/>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3" name="object 2" descr="「ヤフーマップ」のアイコンの画像">
            <a:extLst>
              <a:ext uri="{FF2B5EF4-FFF2-40B4-BE49-F238E27FC236}">
                <a16:creationId xmlns:a16="http://schemas.microsoft.com/office/drawing/2014/main" id="{76A65D07-3599-8CFD-AC40-3C56547BBD79}"/>
              </a:ext>
            </a:extLst>
          </p:cNvPr>
          <p:cNvSpPr>
            <a:spLocks noChangeAspect="1"/>
          </p:cNvSpPr>
          <p:nvPr/>
        </p:nvSpPr>
        <p:spPr>
          <a:xfrm>
            <a:off x="651919" y="4031180"/>
            <a:ext cx="1146956" cy="1187214"/>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539" dirty="0"/>
          </a:p>
        </p:txBody>
      </p:sp>
    </p:spTree>
    <p:extLst>
      <p:ext uri="{BB962C8B-B14F-4D97-AF65-F5344CB8AC3E}">
        <p14:creationId xmlns:p14="http://schemas.microsoft.com/office/powerpoint/2010/main" val="4301670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アプリケーション&#10;&#10;自動的に生成された説明">
            <a:extLst>
              <a:ext uri="{FF2B5EF4-FFF2-40B4-BE49-F238E27FC236}">
                <a16:creationId xmlns:a16="http://schemas.microsoft.com/office/drawing/2014/main" id="{BDD1DC08-8D4B-C447-827B-DB3EAB115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979" y="2406399"/>
            <a:ext cx="2449507" cy="4342057"/>
          </a:xfrm>
          <a:prstGeom prst="rect">
            <a:avLst/>
          </a:prstGeom>
        </p:spPr>
      </p:pic>
      <p:pic>
        <p:nvPicPr>
          <p:cNvPr id="16" name="図 15" descr="文字と写真のスクリーンショット&#10;&#10;自動的に生成された説明">
            <a:extLst>
              <a:ext uri="{FF2B5EF4-FFF2-40B4-BE49-F238E27FC236}">
                <a16:creationId xmlns:a16="http://schemas.microsoft.com/office/drawing/2014/main" id="{B99C9442-A654-F269-A175-E3FD1DDBA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8707" y="2406399"/>
            <a:ext cx="2449507"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「撮影」をダブルタップします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アカウントの登録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アカウントの登録をします</a:t>
            </a:r>
          </a:p>
        </p:txBody>
      </p:sp>
      <p:sp>
        <p:nvSpPr>
          <p:cNvPr id="10" name="四角形: 角を丸くする 9">
            <a:extLst>
              <a:ext uri="{FF2B5EF4-FFF2-40B4-BE49-F238E27FC236}">
                <a16:creationId xmlns:a16="http://schemas.microsoft.com/office/drawing/2014/main" id="{98EF1D60-D16A-5528-8646-5519D45F1297}"/>
              </a:ext>
            </a:extLst>
          </p:cNvPr>
          <p:cNvSpPr/>
          <p:nvPr/>
        </p:nvSpPr>
        <p:spPr>
          <a:xfrm>
            <a:off x="6391157" y="6200142"/>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8B04DC61-A8D7-0D7C-ECF7-4B9CB4C283C8}"/>
              </a:ext>
            </a:extLst>
          </p:cNvPr>
          <p:cNvSpPr/>
          <p:nvPr/>
        </p:nvSpPr>
        <p:spPr>
          <a:xfrm>
            <a:off x="1295786" y="547803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2281A310-F19E-365B-9E40-C4A2CB2EA94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
        <p:nvSpPr>
          <p:cNvPr id="2" name="テキスト ボックス 1">
            <a:extLst>
              <a:ext uri="{FF2B5EF4-FFF2-40B4-BE49-F238E27FC236}">
                <a16:creationId xmlns:a16="http://schemas.microsoft.com/office/drawing/2014/main" id="{2AFD814D-5B0E-73A2-3514-6B6A4595C7EB}"/>
              </a:ext>
            </a:extLst>
          </p:cNvPr>
          <p:cNvSpPr txBox="1"/>
          <p:nvPr/>
        </p:nvSpPr>
        <p:spPr>
          <a:xfrm>
            <a:off x="5607128" y="1512998"/>
            <a:ext cx="347591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保険証を枠内に収めてシャッターボタン　　　をダブルタップします</a:t>
            </a:r>
          </a:p>
        </p:txBody>
      </p:sp>
      <p:pic>
        <p:nvPicPr>
          <p:cNvPr id="5" name="図 4" descr="文字と写真のスクリーンショット&#10;&#10;自動的に生成された説明">
            <a:extLst>
              <a:ext uri="{FF2B5EF4-FFF2-40B4-BE49-F238E27FC236}">
                <a16:creationId xmlns:a16="http://schemas.microsoft.com/office/drawing/2014/main" id="{79A4EB95-3479-7D1B-5E85-8BDF48A203CF}"/>
              </a:ext>
            </a:extLst>
          </p:cNvPr>
          <p:cNvPicPr>
            <a:picLocks noChangeAspect="1"/>
          </p:cNvPicPr>
          <p:nvPr/>
        </p:nvPicPr>
        <p:blipFill rotWithShape="1">
          <a:blip r:embed="rId8">
            <a:extLst>
              <a:ext uri="{28A0092B-C50C-407E-A947-70E740481C1C}">
                <a14:useLocalDpi xmlns:a14="http://schemas.microsoft.com/office/drawing/2010/main" val="0"/>
              </a:ext>
            </a:extLst>
          </a:blip>
          <a:srcRect l="42798" t="89099" r="42798" b="2754"/>
          <a:stretch/>
        </p:blipFill>
        <p:spPr>
          <a:xfrm>
            <a:off x="6360214" y="1919141"/>
            <a:ext cx="367197" cy="367722"/>
          </a:xfrm>
          <a:prstGeom prst="rect">
            <a:avLst/>
          </a:prstGeom>
        </p:spPr>
      </p:pic>
    </p:spTree>
    <p:extLst>
      <p:ext uri="{BB962C8B-B14F-4D97-AF65-F5344CB8AC3E}">
        <p14:creationId xmlns:p14="http://schemas.microsoft.com/office/powerpoint/2010/main" val="715130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スクリーンショットの画面&#10;&#10;自動的に生成された説明">
            <a:extLst>
              <a:ext uri="{FF2B5EF4-FFF2-40B4-BE49-F238E27FC236}">
                <a16:creationId xmlns:a16="http://schemas.microsoft.com/office/drawing/2014/main" id="{7D805E69-8827-A721-674A-C7581B164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270" y="2405967"/>
            <a:ext cx="2452278" cy="4342057"/>
          </a:xfrm>
          <a:prstGeom prst="rect">
            <a:avLst/>
          </a:prstGeom>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EE618DBE-1637-76F4-B2DF-6CC8CC71B6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864" y="2406195"/>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「保存する」を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2718265"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パスワードを作成します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アカウントの登録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アカウントの登録をします</a:t>
            </a:r>
          </a:p>
        </p:txBody>
      </p:sp>
      <p:sp>
        <p:nvSpPr>
          <p:cNvPr id="7" name="四角形: 角を丸くする 6">
            <a:extLst>
              <a:ext uri="{FF2B5EF4-FFF2-40B4-BE49-F238E27FC236}">
                <a16:creationId xmlns:a16="http://schemas.microsoft.com/office/drawing/2014/main" id="{9F48A987-806B-56B0-4B65-3D64E01DC456}"/>
              </a:ext>
            </a:extLst>
          </p:cNvPr>
          <p:cNvSpPr/>
          <p:nvPr/>
        </p:nvSpPr>
        <p:spPr>
          <a:xfrm>
            <a:off x="1310735" y="605257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5E7BC053-EC5A-E5A1-4E84-7D6CB5747DA3}"/>
              </a:ext>
            </a:extLst>
          </p:cNvPr>
          <p:cNvSpPr/>
          <p:nvPr/>
        </p:nvSpPr>
        <p:spPr>
          <a:xfrm>
            <a:off x="5448118" y="463839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object 16">
            <a:extLst>
              <a:ext uri="{FF2B5EF4-FFF2-40B4-BE49-F238E27FC236}">
                <a16:creationId xmlns:a16="http://schemas.microsoft.com/office/drawing/2014/main" id="{4ECBBF0F-9941-D5A4-9284-61183BF08B28}"/>
              </a:ext>
            </a:extLst>
          </p:cNvPr>
          <p:cNvSpPr txBox="1"/>
          <p:nvPr/>
        </p:nvSpPr>
        <p:spPr>
          <a:xfrm>
            <a:off x="7851082" y="3443948"/>
            <a:ext cx="1290600" cy="2474846"/>
          </a:xfrm>
          <a:prstGeom prst="rect">
            <a:avLst/>
          </a:prstGeom>
        </p:spPr>
        <p:txBody>
          <a:bodyPr vert="horz" wrap="square" lIns="0" tIns="10860" rIns="0" bIns="0" rtlCol="0">
            <a:spAutoFit/>
          </a:bodyPr>
          <a:lstStyle/>
          <a:p>
            <a:pPr>
              <a:lnSpc>
                <a:spcPct val="130000"/>
              </a:lnSpc>
            </a:pPr>
            <a:r>
              <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パスワードは</a:t>
            </a:r>
            <a:r>
              <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rPr>
              <a:t>8</a:t>
            </a: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文字以上で数字とアルファベットを必ず１つ入れる必要があります</a:t>
            </a:r>
            <a:endPar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
        <p:nvSpPr>
          <p:cNvPr id="4" name="タイトル 1">
            <a:extLst>
              <a:ext uri="{FF2B5EF4-FFF2-40B4-BE49-F238E27FC236}">
                <a16:creationId xmlns:a16="http://schemas.microsoft.com/office/drawing/2014/main" id="{83C16273-404A-10CE-7A96-3C054F1AD6E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29918593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188A75EE-D4F7-8F2A-6B3B-9459A2ECC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689" y="2407226"/>
            <a:ext cx="2452278" cy="4342057"/>
          </a:xfrm>
          <a:prstGeom prst="rect">
            <a:avLst/>
          </a:prstGeom>
        </p:spPr>
      </p:pic>
      <p:pic>
        <p:nvPicPr>
          <p:cNvPr id="16" name="Picture 12">
            <a:extLst>
              <a:ext uri="{FF2B5EF4-FFF2-40B4-BE49-F238E27FC236}">
                <a16:creationId xmlns:a16="http://schemas.microsoft.com/office/drawing/2014/main" id="{A22F8C3A-BEE7-AC4C-31D9-7451DBA058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777" y="2403156"/>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「作成する」を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9758"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err="1">
                <a:solidFill>
                  <a:prstClr val="black"/>
                </a:solidFill>
                <a:latin typeface="BIZ UDPゴシック" panose="020B0400000000000000" pitchFamily="50" charset="-128"/>
                <a:ea typeface="BIZ UDPゴシック" panose="020B0400000000000000" pitchFamily="50" charset="-128"/>
              </a:rPr>
              <a:t>YaDoc</a:t>
            </a:r>
            <a:r>
              <a:rPr lang="ja-JP" altLang="en-US" sz="1800" dirty="0">
                <a:solidFill>
                  <a:prstClr val="black"/>
                </a:solidFill>
                <a:latin typeface="BIZ UDPゴシック" panose="020B0400000000000000" pitchFamily="50" charset="-128"/>
                <a:ea typeface="BIZ UDPゴシック" panose="020B0400000000000000" pitchFamily="50" charset="-128"/>
              </a:rPr>
              <a:t>を使い始める」をダブルタップします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アカウントの登録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アカウントの登録をします</a:t>
            </a:r>
          </a:p>
        </p:txBody>
      </p:sp>
      <p:sp>
        <p:nvSpPr>
          <p:cNvPr id="7" name="四角形: 角を丸くする 6">
            <a:extLst>
              <a:ext uri="{FF2B5EF4-FFF2-40B4-BE49-F238E27FC236}">
                <a16:creationId xmlns:a16="http://schemas.microsoft.com/office/drawing/2014/main" id="{9F48A987-806B-56B0-4B65-3D64E01DC456}"/>
              </a:ext>
            </a:extLst>
          </p:cNvPr>
          <p:cNvSpPr/>
          <p:nvPr/>
        </p:nvSpPr>
        <p:spPr>
          <a:xfrm>
            <a:off x="1303259" y="624969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5E7BC053-EC5A-E5A1-4E84-7D6CB5747DA3}"/>
              </a:ext>
            </a:extLst>
          </p:cNvPr>
          <p:cNvSpPr/>
          <p:nvPr/>
        </p:nvSpPr>
        <p:spPr>
          <a:xfrm>
            <a:off x="5490708" y="622183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9AA598ED-2AE0-6215-3D1C-015E49A4298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2640212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4">
            <a:extLst>
              <a:ext uri="{FF2B5EF4-FFF2-40B4-BE49-F238E27FC236}">
                <a16:creationId xmlns:a16="http://schemas.microsoft.com/office/drawing/2014/main" id="{78823B68-F197-9F5A-3550-96EB0E10E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03156"/>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8" y="1512998"/>
            <a:ext cx="319441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「許可しない」または「許可」をダブルタップします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en-US" altLang="ja-JP" dirty="0"/>
              <a:t>【4】</a:t>
            </a:r>
            <a:r>
              <a:rPr lang="ja-JP" altLang="en-US" dirty="0"/>
              <a:t>アカウントの登録</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アカウントの登録をします</a:t>
            </a:r>
          </a:p>
        </p:txBody>
      </p:sp>
      <p:sp>
        <p:nvSpPr>
          <p:cNvPr id="26" name="四角形: 角を丸くする 25">
            <a:extLst>
              <a:ext uri="{FF2B5EF4-FFF2-40B4-BE49-F238E27FC236}">
                <a16:creationId xmlns:a16="http://schemas.microsoft.com/office/drawing/2014/main" id="{51EE0EEC-CA39-FA9A-F98D-A6A627177BB9}"/>
              </a:ext>
            </a:extLst>
          </p:cNvPr>
          <p:cNvSpPr/>
          <p:nvPr/>
        </p:nvSpPr>
        <p:spPr>
          <a:xfrm>
            <a:off x="3630159" y="4795142"/>
            <a:ext cx="1856239" cy="40343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EAB05B1F-F930-C778-C30B-46A90C94701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30523164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48D85E9C-1624-CAB0-0E5B-7DB0E2271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342" y="2404018"/>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185F5AF-D644-1E4D-C070-21442ABF2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688" y="2405967"/>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診察</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医療機関を登録する」をダブルタップします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医療機関の登録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受診したい医療機関を登録しましょう</a:t>
            </a:r>
          </a:p>
        </p:txBody>
      </p:sp>
      <p:sp>
        <p:nvSpPr>
          <p:cNvPr id="4" name="四角形: 角を丸くする 3">
            <a:extLst>
              <a:ext uri="{FF2B5EF4-FFF2-40B4-BE49-F238E27FC236}">
                <a16:creationId xmlns:a16="http://schemas.microsoft.com/office/drawing/2014/main" id="{BF04AFDA-767D-FBFF-F2AC-BFA011EF09D9}"/>
              </a:ext>
            </a:extLst>
          </p:cNvPr>
          <p:cNvSpPr/>
          <p:nvPr/>
        </p:nvSpPr>
        <p:spPr>
          <a:xfrm>
            <a:off x="2235276" y="6357008"/>
            <a:ext cx="443824" cy="32596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28100A84-E87A-B8EA-25F6-C592B9A823D1}"/>
              </a:ext>
            </a:extLst>
          </p:cNvPr>
          <p:cNvSpPr/>
          <p:nvPr/>
        </p:nvSpPr>
        <p:spPr>
          <a:xfrm>
            <a:off x="5462855" y="458856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0C627D97-4292-6667-F04D-11B5D0298B0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3277672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a:extLst>
              <a:ext uri="{FF2B5EF4-FFF2-40B4-BE49-F238E27FC236}">
                <a16:creationId xmlns:a16="http://schemas.microsoft.com/office/drawing/2014/main" id="{EE652CC1-2656-2ABE-F501-EF6F716A3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240" y="2400010"/>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F3415B49-7C52-DE44-AC5A-E4BB1BBDD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688" y="2407367"/>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追加する」を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医療機関名で検索をダブルタップします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医療機関の登録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受診したい医療機関を登録しましょう</a:t>
            </a:r>
          </a:p>
        </p:txBody>
      </p:sp>
      <p:sp>
        <p:nvSpPr>
          <p:cNvPr id="7" name="四角形: 角を丸くする 6">
            <a:extLst>
              <a:ext uri="{FF2B5EF4-FFF2-40B4-BE49-F238E27FC236}">
                <a16:creationId xmlns:a16="http://schemas.microsoft.com/office/drawing/2014/main" id="{9F48A987-806B-56B0-4B65-3D64E01DC456}"/>
              </a:ext>
            </a:extLst>
          </p:cNvPr>
          <p:cNvSpPr/>
          <p:nvPr/>
        </p:nvSpPr>
        <p:spPr>
          <a:xfrm>
            <a:off x="5465494" y="5850965"/>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28100A84-E87A-B8EA-25F6-C592B9A823D1}"/>
              </a:ext>
            </a:extLst>
          </p:cNvPr>
          <p:cNvSpPr/>
          <p:nvPr/>
        </p:nvSpPr>
        <p:spPr>
          <a:xfrm>
            <a:off x="1310879" y="580834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54F6065C-3717-C85A-B055-21C38A9D8D5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a:solidFill>
                  <a:sysClr val="windowText" lastClr="000000"/>
                </a:solidFill>
              </a:rPr>
              <a:t>4-A</a:t>
            </a:r>
            <a:endParaRPr lang="en-US" altLang="ja-JP" dirty="0">
              <a:solidFill>
                <a:sysClr val="windowText" lastClr="000000"/>
              </a:solidFill>
            </a:endParaRPr>
          </a:p>
        </p:txBody>
      </p:sp>
    </p:spTree>
    <p:extLst>
      <p:ext uri="{BB962C8B-B14F-4D97-AF65-F5344CB8AC3E}">
        <p14:creationId xmlns:p14="http://schemas.microsoft.com/office/powerpoint/2010/main" val="34992918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グラフィカル ユーザー インターフェイス, テキスト, アプリケーション&#10;&#10;自動的に生成された説明">
            <a:extLst>
              <a:ext uri="{FF2B5EF4-FFF2-40B4-BE49-F238E27FC236}">
                <a16:creationId xmlns:a16="http://schemas.microsoft.com/office/drawing/2014/main" id="{AD5791A0-C7C0-3596-6090-926937128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732" y="2402960"/>
            <a:ext cx="2449507" cy="4342057"/>
          </a:xfrm>
          <a:prstGeom prst="rect">
            <a:avLst/>
          </a:prstGeom>
        </p:spPr>
      </p:pic>
      <p:pic>
        <p:nvPicPr>
          <p:cNvPr id="16" name="Picture 10">
            <a:extLst>
              <a:ext uri="{FF2B5EF4-FFF2-40B4-BE49-F238E27FC236}">
                <a16:creationId xmlns:a16="http://schemas.microsoft.com/office/drawing/2014/main" id="{9163C951-D6F0-0A9C-684B-114BEEEA4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166" y="2404089"/>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927895"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50477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希望する	医療機関名をダブルタップします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医療機関の登録</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受診したい医療機関を登録しましょう</a:t>
            </a:r>
          </a:p>
        </p:txBody>
      </p:sp>
      <p:sp>
        <p:nvSpPr>
          <p:cNvPr id="7" name="四角形: 角を丸くする 6">
            <a:extLst>
              <a:ext uri="{FF2B5EF4-FFF2-40B4-BE49-F238E27FC236}">
                <a16:creationId xmlns:a16="http://schemas.microsoft.com/office/drawing/2014/main" id="{9F48A987-806B-56B0-4B65-3D64E01DC456}"/>
              </a:ext>
            </a:extLst>
          </p:cNvPr>
          <p:cNvSpPr/>
          <p:nvPr/>
        </p:nvSpPr>
        <p:spPr>
          <a:xfrm>
            <a:off x="5471916" y="338837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28100A84-E87A-B8EA-25F6-C592B9A823D1}"/>
              </a:ext>
            </a:extLst>
          </p:cNvPr>
          <p:cNvSpPr/>
          <p:nvPr/>
        </p:nvSpPr>
        <p:spPr>
          <a:xfrm>
            <a:off x="1285420" y="283538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object 18">
            <a:extLst>
              <a:ext uri="{FF2B5EF4-FFF2-40B4-BE49-F238E27FC236}">
                <a16:creationId xmlns:a16="http://schemas.microsoft.com/office/drawing/2014/main" id="{475FD7F5-DD8E-B60D-0E3F-19FE6894BDCE}"/>
              </a:ext>
            </a:extLst>
          </p:cNvPr>
          <p:cNvSpPr txBox="1"/>
          <p:nvPr/>
        </p:nvSpPr>
        <p:spPr>
          <a:xfrm>
            <a:off x="7854412" y="3388378"/>
            <a:ext cx="1301761" cy="1035668"/>
          </a:xfrm>
          <a:prstGeom prst="rect">
            <a:avLst/>
          </a:prstGeom>
        </p:spPr>
        <p:txBody>
          <a:bodyPr vert="horz" wrap="square" lIns="0" tIns="12065" rIns="0" bIns="0" rtlCol="0">
            <a:spAutoFit/>
          </a:bodyPr>
          <a:lstStyle/>
          <a:p>
            <a:pPr>
              <a:lnSpc>
                <a:spcPct val="130000"/>
              </a:lnSpc>
              <a:tabLst>
                <a:tab pos="352425" algn="l"/>
              </a:tabLst>
            </a:pPr>
            <a:r>
              <a:rPr lang="en-US" altLang="ja-JP" b="1" spc="-5"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pc="5" dirty="0">
                <a:solidFill>
                  <a:srgbClr val="4472C4"/>
                </a:solidFill>
                <a:latin typeface="BIZ UDPゴシック" panose="020B0400000000000000" pitchFamily="50" charset="-128"/>
                <a:ea typeface="BIZ UDPゴシック" panose="020B0400000000000000" pitchFamily="50" charset="-128"/>
                <a:cs typeface="Meiryo" charset="-128"/>
              </a:rPr>
              <a:t>講習での実習はここまでです</a:t>
            </a:r>
            <a:endParaRPr lang="en-US" altLang="ja-JP" spc="5" dirty="0">
              <a:solidFill>
                <a:srgbClr val="4472C4"/>
              </a:solidFill>
              <a:latin typeface="BIZ UDPゴシック" panose="020B0400000000000000" pitchFamily="50" charset="-128"/>
              <a:ea typeface="BIZ UDPゴシック" panose="020B0400000000000000" pitchFamily="50" charset="-128"/>
              <a:cs typeface="Meiryo" charset="-128"/>
            </a:endParaRPr>
          </a:p>
        </p:txBody>
      </p:sp>
    </p:spTree>
    <p:extLst>
      <p:ext uri="{BB962C8B-B14F-4D97-AF65-F5344CB8AC3E}">
        <p14:creationId xmlns:p14="http://schemas.microsoft.com/office/powerpoint/2010/main" val="19531991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40D10F90-67F7-DCFE-50D5-295903D36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1988" y="2381764"/>
            <a:ext cx="2452278" cy="4344828"/>
          </a:xfrm>
          <a:prstGeom prst="rect">
            <a:avLst/>
          </a:prstGeom>
        </p:spPr>
      </p:pic>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4391F5B6-43DD-AED9-4322-91D3ED87F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779" y="2384535"/>
            <a:ext cx="2452278" cy="434205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35667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診察券番号（任意）、住所を入力</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24956" y="1518853"/>
            <a:ext cx="3519044"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電話番号を入力し、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「申請する」をダブルタップします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医療機関の登録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受診したい医療機関を登録しましょう</a:t>
            </a:r>
          </a:p>
        </p:txBody>
      </p:sp>
      <p:sp>
        <p:nvSpPr>
          <p:cNvPr id="6" name="四角形: 角を丸くする 5">
            <a:extLst>
              <a:ext uri="{FF2B5EF4-FFF2-40B4-BE49-F238E27FC236}">
                <a16:creationId xmlns:a16="http://schemas.microsoft.com/office/drawing/2014/main" id="{556F42B3-D3A4-72E4-4BB4-3CC39D51D779}"/>
              </a:ext>
            </a:extLst>
          </p:cNvPr>
          <p:cNvSpPr/>
          <p:nvPr/>
        </p:nvSpPr>
        <p:spPr>
          <a:xfrm>
            <a:off x="5502558" y="591131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3F0D1120-7DC2-A615-CC6E-74B6DEED0FBB}"/>
              </a:ext>
            </a:extLst>
          </p:cNvPr>
          <p:cNvSpPr/>
          <p:nvPr/>
        </p:nvSpPr>
        <p:spPr>
          <a:xfrm>
            <a:off x="1299784" y="3286042"/>
            <a:ext cx="2294156" cy="3040697"/>
          </a:xfrm>
          <a:prstGeom prst="roundRect">
            <a:avLst>
              <a:gd name="adj" fmla="val 5917"/>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0D9ED61A-DDF3-E9D1-DC98-B984249F8255}"/>
              </a:ext>
            </a:extLst>
          </p:cNvPr>
          <p:cNvSpPr/>
          <p:nvPr/>
        </p:nvSpPr>
        <p:spPr>
          <a:xfrm>
            <a:off x="5502558" y="4157221"/>
            <a:ext cx="2291137" cy="60466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86B8EC1F-140A-8267-DAEF-B6E829E381F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Tree>
    <p:extLst>
      <p:ext uri="{BB962C8B-B14F-4D97-AF65-F5344CB8AC3E}">
        <p14:creationId xmlns:p14="http://schemas.microsoft.com/office/powerpoint/2010/main" val="34919352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B102AE3-5972-06BB-D376-415D77310F7B}"/>
              </a:ext>
            </a:extLst>
          </p:cNvPr>
          <p:cNvPicPr>
            <a:picLocks noChangeAspect="1"/>
          </p:cNvPicPr>
          <p:nvPr/>
        </p:nvPicPr>
        <p:blipFill>
          <a:blip r:embed="rId4"/>
          <a:stretch>
            <a:fillRect/>
          </a:stretch>
        </p:blipFill>
        <p:spPr>
          <a:xfrm>
            <a:off x="1419942" y="2376584"/>
            <a:ext cx="2078916" cy="4352921"/>
          </a:xfrm>
          <a:prstGeom prst="rect">
            <a:avLst/>
          </a:prstGeom>
        </p:spPr>
      </p:pic>
      <p:pic>
        <p:nvPicPr>
          <p:cNvPr id="16" name="図 15">
            <a:extLst>
              <a:ext uri="{FF2B5EF4-FFF2-40B4-BE49-F238E27FC236}">
                <a16:creationId xmlns:a16="http://schemas.microsoft.com/office/drawing/2014/main" id="{70969CB5-59CD-454E-91E1-DEFFB9D40092}"/>
              </a:ext>
            </a:extLst>
          </p:cNvPr>
          <p:cNvPicPr>
            <a:picLocks noChangeAspect="1"/>
          </p:cNvPicPr>
          <p:nvPr/>
        </p:nvPicPr>
        <p:blipFill>
          <a:blip r:embed="rId5"/>
          <a:stretch>
            <a:fillRect/>
          </a:stretch>
        </p:blipFill>
        <p:spPr>
          <a:xfrm>
            <a:off x="5410971" y="2370747"/>
            <a:ext cx="2481287" cy="4273666"/>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665888" y="3902865"/>
            <a:ext cx="1948717" cy="96854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申請中の欄に医療機関が</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24956" y="1518853"/>
            <a:ext cx="256898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通知が届くと</a:t>
            </a:r>
            <a:r>
              <a:rPr lang="en-US" altLang="ja-JP" sz="1800" dirty="0" err="1">
                <a:solidFill>
                  <a:prstClr val="black"/>
                </a:solidFill>
                <a:latin typeface="BIZ UDPゴシック" panose="020B0400000000000000" pitchFamily="50" charset="-128"/>
                <a:ea typeface="BIZ UDPゴシック" panose="020B0400000000000000" pitchFamily="50" charset="-128"/>
              </a:rPr>
              <a:t>YaDoc</a:t>
            </a:r>
            <a:r>
              <a:rPr lang="ja-JP" altLang="en-US" sz="1800" dirty="0">
                <a:solidFill>
                  <a:prstClr val="black"/>
                </a:solidFill>
                <a:latin typeface="BIZ UDPゴシック" panose="020B0400000000000000" pitchFamily="50" charset="-128"/>
                <a:ea typeface="BIZ UDPゴシック" panose="020B0400000000000000" pitchFamily="50" charset="-128"/>
              </a:rPr>
              <a:t>の利用が可能になります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【5】</a:t>
            </a:r>
            <a:r>
              <a:rPr lang="ja-JP" altLang="en-US" dirty="0"/>
              <a:t>医療機関の登録</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受診したい医療機関を登録しましょう</a:t>
            </a:r>
          </a:p>
        </p:txBody>
      </p:sp>
      <p:sp>
        <p:nvSpPr>
          <p:cNvPr id="5" name="四角形: 角を丸くする 4">
            <a:extLst>
              <a:ext uri="{FF2B5EF4-FFF2-40B4-BE49-F238E27FC236}">
                <a16:creationId xmlns:a16="http://schemas.microsoft.com/office/drawing/2014/main" id="{72BA2706-A757-F73A-1E51-9CC7ECCD969E}"/>
              </a:ext>
            </a:extLst>
          </p:cNvPr>
          <p:cNvSpPr/>
          <p:nvPr/>
        </p:nvSpPr>
        <p:spPr>
          <a:xfrm>
            <a:off x="2415151" y="2666211"/>
            <a:ext cx="1037174"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タイトル 1">
            <a:extLst>
              <a:ext uri="{FF2B5EF4-FFF2-40B4-BE49-F238E27FC236}">
                <a16:creationId xmlns:a16="http://schemas.microsoft.com/office/drawing/2014/main" id="{5EF26C39-358C-020C-E43E-0FACCA8FF24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Tree>
    <p:extLst>
      <p:ext uri="{BB962C8B-B14F-4D97-AF65-F5344CB8AC3E}">
        <p14:creationId xmlns:p14="http://schemas.microsoft.com/office/powerpoint/2010/main" val="41959716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1E2A39D-89F2-7693-D61D-8DA74A0EA6CA}"/>
              </a:ext>
            </a:extLst>
          </p:cNvPr>
          <p:cNvPicPr>
            <a:picLocks noChangeAspect="1"/>
          </p:cNvPicPr>
          <p:nvPr/>
        </p:nvPicPr>
        <p:blipFill>
          <a:blip r:embed="rId4"/>
          <a:stretch>
            <a:fillRect/>
          </a:stretch>
        </p:blipFill>
        <p:spPr>
          <a:xfrm>
            <a:off x="5403425" y="2369387"/>
            <a:ext cx="2475191" cy="4371211"/>
          </a:xfrm>
          <a:prstGeom prst="rect">
            <a:avLst/>
          </a:prstGeom>
        </p:spPr>
      </p:pic>
      <p:pic>
        <p:nvPicPr>
          <p:cNvPr id="2" name="Picture 2">
            <a:extLst>
              <a:ext uri="{FF2B5EF4-FFF2-40B4-BE49-F238E27FC236}">
                <a16:creationId xmlns:a16="http://schemas.microsoft.com/office/drawing/2014/main" id="{5A3C16A1-E863-C622-BA79-41F1A9EDF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141" y="2381764"/>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04047" y="5248954"/>
            <a:ext cx="2240031" cy="57731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893" y="1607574"/>
            <a:ext cx="3042607" cy="395621"/>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診察</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24956" y="1607574"/>
            <a:ext cx="273972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予約する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診療日の予約</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医療機関から登録完了の通知がきたら予約しましょう</a:t>
            </a:r>
          </a:p>
        </p:txBody>
      </p:sp>
      <p:sp>
        <p:nvSpPr>
          <p:cNvPr id="4" name="四角形: 角を丸くする 3">
            <a:extLst>
              <a:ext uri="{FF2B5EF4-FFF2-40B4-BE49-F238E27FC236}">
                <a16:creationId xmlns:a16="http://schemas.microsoft.com/office/drawing/2014/main" id="{C753B488-008F-286C-0813-B7206B9F135F}"/>
              </a:ext>
            </a:extLst>
          </p:cNvPr>
          <p:cNvSpPr/>
          <p:nvPr/>
        </p:nvSpPr>
        <p:spPr>
          <a:xfrm>
            <a:off x="2168277" y="6217494"/>
            <a:ext cx="566832" cy="55554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タイトル 1">
            <a:extLst>
              <a:ext uri="{FF2B5EF4-FFF2-40B4-BE49-F238E27FC236}">
                <a16:creationId xmlns:a16="http://schemas.microsoft.com/office/drawing/2014/main" id="{51717EDA-979D-44CB-8364-B2CD57AC2D62}"/>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Tree>
    <p:extLst>
      <p:ext uri="{BB962C8B-B14F-4D97-AF65-F5344CB8AC3E}">
        <p14:creationId xmlns:p14="http://schemas.microsoft.com/office/powerpoint/2010/main" val="762510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1DD4A7D-9367-6F0F-0271-FEA599335AC8}"/>
              </a:ext>
            </a:extLst>
          </p:cNvPr>
          <p:cNvPicPr>
            <a:picLocks noChangeAspect="1"/>
          </p:cNvPicPr>
          <p:nvPr/>
        </p:nvPicPr>
        <p:blipFill>
          <a:blip r:embed="rId4"/>
          <a:stretch>
            <a:fillRect/>
          </a:stretch>
        </p:blipFill>
        <p:spPr>
          <a:xfrm>
            <a:off x="5474124" y="2243376"/>
            <a:ext cx="2475191" cy="4377307"/>
          </a:xfrm>
          <a:prstGeom prst="rect">
            <a:avLst/>
          </a:prstGeom>
        </p:spPr>
      </p:pic>
      <p:pic>
        <p:nvPicPr>
          <p:cNvPr id="23" name="Picture 2">
            <a:extLst>
              <a:ext uri="{FF2B5EF4-FFF2-40B4-BE49-F238E27FC236}">
                <a16:creationId xmlns:a16="http://schemas.microsoft.com/office/drawing/2014/main" id="{C129D300-E542-E1E5-D702-21976539883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68422" y="2243376"/>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タイトル 1">
            <a:extLst>
              <a:ext uri="{FF2B5EF4-FFF2-40B4-BE49-F238E27FC236}">
                <a16:creationId xmlns:a16="http://schemas.microsoft.com/office/drawing/2014/main" id="{094291AA-7412-1CA1-74E9-871C6D7CCEDD}"/>
              </a:ext>
            </a:extLst>
          </p:cNvPr>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cxnSp>
        <p:nvCxnSpPr>
          <p:cNvPr id="17" name="直線コネクタ 16">
            <a:extLst>
              <a:ext uri="{FF2B5EF4-FFF2-40B4-BE49-F238E27FC236}">
                <a16:creationId xmlns:a16="http://schemas.microsoft.com/office/drawing/2014/main" id="{B6AF429B-7677-BAA5-B194-E7DE995AF4F1}"/>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8" name="四角形: 角を丸くする 7">
            <a:extLst>
              <a:ext uri="{FF2B5EF4-FFF2-40B4-BE49-F238E27FC236}">
                <a16:creationId xmlns:a16="http://schemas.microsoft.com/office/drawing/2014/main" id="{742D61A0-62BF-1DCE-6E3B-621C1F52094D}"/>
              </a:ext>
            </a:extLst>
          </p:cNvPr>
          <p:cNvSpPr/>
          <p:nvPr/>
        </p:nvSpPr>
        <p:spPr>
          <a:xfrm>
            <a:off x="2415498" y="4686434"/>
            <a:ext cx="504000"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9" name="直線矢印コネクタ 8">
            <a:extLst>
              <a:ext uri="{FF2B5EF4-FFF2-40B4-BE49-F238E27FC236}">
                <a16:creationId xmlns:a16="http://schemas.microsoft.com/office/drawing/2014/main" id="{677FFD77-C3F4-2219-74F2-CEABF38500F4}"/>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91F39756-4A47-2498-421E-5258B44D86FF}"/>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22" name="図 21">
            <a:extLst>
              <a:ext uri="{FF2B5EF4-FFF2-40B4-BE49-F238E27FC236}">
                <a16:creationId xmlns:a16="http://schemas.microsoft.com/office/drawing/2014/main" id="{A3F6F25E-4368-92F9-F53A-46FA4687EC12}"/>
              </a:ext>
            </a:extLst>
          </p:cNvPr>
          <p:cNvPicPr>
            <a:picLocks noChangeAspect="1"/>
          </p:cNvPicPr>
          <p:nvPr/>
        </p:nvPicPr>
        <p:blipFill>
          <a:blip r:embed="rId8"/>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25" name="四角形: 角を丸くする 24">
            <a:extLst>
              <a:ext uri="{FF2B5EF4-FFF2-40B4-BE49-F238E27FC236}">
                <a16:creationId xmlns:a16="http://schemas.microsoft.com/office/drawing/2014/main" id="{A4C4995C-D652-E6A2-5153-C15BD6C81814}"/>
              </a:ext>
            </a:extLst>
          </p:cNvPr>
          <p:cNvSpPr/>
          <p:nvPr/>
        </p:nvSpPr>
        <p:spPr>
          <a:xfrm>
            <a:off x="7447283" y="6228213"/>
            <a:ext cx="475192" cy="473621"/>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 name="Slide Number Placeholder 5">
            <a:extLst>
              <a:ext uri="{FF2B5EF4-FFF2-40B4-BE49-F238E27FC236}">
                <a16:creationId xmlns:a16="http://schemas.microsoft.com/office/drawing/2014/main" id="{016E869D-F794-9BAF-9CB8-E906C5B40C02}"/>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p>
        </p:txBody>
      </p:sp>
      <p:sp>
        <p:nvSpPr>
          <p:cNvPr id="3" name="サブタイトル 2">
            <a:extLst>
              <a:ext uri="{FF2B5EF4-FFF2-40B4-BE49-F238E27FC236}">
                <a16:creationId xmlns:a16="http://schemas.microsoft.com/office/drawing/2014/main" id="{26F918BE-4819-896A-A5C9-3761BFB7FD8B}"/>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200" dirty="0">
                <a:latin typeface="BIZ UDPゴシック" panose="020B0400000000000000" pitchFamily="50" charset="-128"/>
                <a:ea typeface="BIZ UDPゴシック" panose="020B0400000000000000" pitchFamily="50" charset="-128"/>
              </a:rPr>
              <a:t>Yahoo!</a:t>
            </a:r>
            <a:r>
              <a:rPr lang="ja-JP" altLang="en-US" sz="2200" dirty="0">
                <a:latin typeface="BIZ UDPゴシック" panose="020B0400000000000000" pitchFamily="50" charset="-128"/>
                <a:ea typeface="BIZ UDPゴシック" panose="020B0400000000000000" pitchFamily="50" charset="-128"/>
              </a:rPr>
              <a:t>マップをインストールしましょう</a:t>
            </a:r>
          </a:p>
        </p:txBody>
      </p:sp>
      <p:sp>
        <p:nvSpPr>
          <p:cNvPr id="10" name="タイトル 1">
            <a:extLst>
              <a:ext uri="{FF2B5EF4-FFF2-40B4-BE49-F238E27FC236}">
                <a16:creationId xmlns:a16="http://schemas.microsoft.com/office/drawing/2014/main" id="{778E4D2F-640B-17DF-C8C2-78EA8D75FCCF}"/>
              </a:ext>
            </a:extLst>
          </p:cNvPr>
          <p:cNvSpPr txBox="1">
            <a:spLocks/>
          </p:cNvSpPr>
          <p:nvPr/>
        </p:nvSpPr>
        <p:spPr>
          <a:xfrm>
            <a:off x="1392691" y="227059"/>
            <a:ext cx="4883068" cy="480003"/>
          </a:xfrm>
          <a:prstGeom prst="rect">
            <a:avLst/>
          </a:prstGeom>
          <a:noFill/>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altLang="ja-JP" dirty="0">
                <a:solidFill>
                  <a:srgbClr val="4472C4"/>
                </a:solidFill>
              </a:rPr>
              <a:t>Yahoo!</a:t>
            </a:r>
            <a:r>
              <a:rPr lang="ja-JP" altLang="en-US" dirty="0">
                <a:solidFill>
                  <a:srgbClr val="4472C4"/>
                </a:solidFill>
              </a:rPr>
              <a:t>マップのインストール</a:t>
            </a:r>
          </a:p>
        </p:txBody>
      </p:sp>
      <p:sp>
        <p:nvSpPr>
          <p:cNvPr id="11" name="テキスト ボックス 10">
            <a:extLst>
              <a:ext uri="{FF2B5EF4-FFF2-40B4-BE49-F238E27FC236}">
                <a16:creationId xmlns:a16="http://schemas.microsoft.com/office/drawing/2014/main" id="{CF30958C-A88C-3B36-43DE-10ABFEBEBF9E}"/>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2" name="テキスト ボックス 11">
            <a:extLst>
              <a:ext uri="{FF2B5EF4-FFF2-40B4-BE49-F238E27FC236}">
                <a16:creationId xmlns:a16="http://schemas.microsoft.com/office/drawing/2014/main" id="{5257D894-889F-DABE-78E5-B401AA81E4F2}"/>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5" name="テキスト ボックス 14">
            <a:extLst>
              <a:ext uri="{FF2B5EF4-FFF2-40B4-BE49-F238E27FC236}">
                <a16:creationId xmlns:a16="http://schemas.microsoft.com/office/drawing/2014/main" id="{D9B24625-7187-8B17-2843-D83FF11487B3}"/>
              </a:ext>
            </a:extLst>
          </p:cNvPr>
          <p:cNvSpPr txBox="1"/>
          <p:nvPr/>
        </p:nvSpPr>
        <p:spPr>
          <a:xfrm>
            <a:off x="5607129" y="1489248"/>
            <a:ext cx="3192520"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Tree>
    <p:extLst>
      <p:ext uri="{BB962C8B-B14F-4D97-AF65-F5344CB8AC3E}">
        <p14:creationId xmlns:p14="http://schemas.microsoft.com/office/powerpoint/2010/main" val="291342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診療日の設定画面の画像">
            <a:extLst>
              <a:ext uri="{FF2B5EF4-FFF2-40B4-BE49-F238E27FC236}">
                <a16:creationId xmlns:a16="http://schemas.microsoft.com/office/drawing/2014/main" id="{E826DE0D-1CD3-8469-2A2C-13A72BE98056}"/>
              </a:ext>
            </a:extLst>
          </p:cNvPr>
          <p:cNvPicPr>
            <a:picLocks noChangeAspect="1"/>
          </p:cNvPicPr>
          <p:nvPr/>
        </p:nvPicPr>
        <p:blipFill rotWithShape="1">
          <a:blip r:embed="rId4">
            <a:extLst>
              <a:ext uri="{28A0092B-C50C-407E-A947-70E740481C1C}">
                <a14:useLocalDpi xmlns:a14="http://schemas.microsoft.com/office/drawing/2010/main" val="0"/>
              </a:ext>
            </a:extLst>
          </a:blip>
          <a:srcRect t="4023"/>
          <a:stretch/>
        </p:blipFill>
        <p:spPr>
          <a:xfrm>
            <a:off x="5414104" y="2451326"/>
            <a:ext cx="2450795" cy="4180873"/>
          </a:xfrm>
          <a:prstGeom prst="rect">
            <a:avLst/>
          </a:prstGeom>
          <a:ln w="9525">
            <a:solidFill>
              <a:schemeClr val="tx1">
                <a:lumMod val="50000"/>
                <a:lumOff val="50000"/>
              </a:schemeClr>
            </a:solidFill>
          </a:ln>
        </p:spPr>
      </p:pic>
      <p:pic>
        <p:nvPicPr>
          <p:cNvPr id="6" name="図 5" descr="「予約作成」画面で医療機関名をタップしている画像">
            <a:extLst>
              <a:ext uri="{FF2B5EF4-FFF2-40B4-BE49-F238E27FC236}">
                <a16:creationId xmlns:a16="http://schemas.microsoft.com/office/drawing/2014/main" id="{3C6AF2ED-374D-C299-0DDF-61B8EB4C2AE9}"/>
              </a:ext>
            </a:extLst>
          </p:cNvPr>
          <p:cNvPicPr>
            <a:picLocks noChangeAspect="1"/>
          </p:cNvPicPr>
          <p:nvPr/>
        </p:nvPicPr>
        <p:blipFill rotWithShape="1">
          <a:blip r:embed="rId5">
            <a:extLst>
              <a:ext uri="{28A0092B-C50C-407E-A947-70E740481C1C}">
                <a14:useLocalDpi xmlns:a14="http://schemas.microsoft.com/office/drawing/2010/main" val="0"/>
              </a:ext>
            </a:extLst>
          </a:blip>
          <a:srcRect t="5226"/>
          <a:stretch/>
        </p:blipFill>
        <p:spPr>
          <a:xfrm>
            <a:off x="1226295" y="2451326"/>
            <a:ext cx="2450796" cy="4180875"/>
          </a:xfrm>
          <a:prstGeom prst="rect">
            <a:avLst/>
          </a:prstGeom>
          <a:ln w="9525">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34480" y="3520035"/>
            <a:ext cx="2430419" cy="19825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893" y="1607574"/>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医療機関名を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24956" y="1607574"/>
            <a:ext cx="290785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希望する日時を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診療日の予約</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医療機関から登録完了の通知がきたら予約しましょう</a:t>
            </a:r>
          </a:p>
        </p:txBody>
      </p:sp>
      <p:sp>
        <p:nvSpPr>
          <p:cNvPr id="4" name="四角形: 角を丸くする 3">
            <a:extLst>
              <a:ext uri="{FF2B5EF4-FFF2-40B4-BE49-F238E27FC236}">
                <a16:creationId xmlns:a16="http://schemas.microsoft.com/office/drawing/2014/main" id="{C753B488-008F-286C-0813-B7206B9F135F}"/>
              </a:ext>
            </a:extLst>
          </p:cNvPr>
          <p:cNvSpPr/>
          <p:nvPr/>
        </p:nvSpPr>
        <p:spPr>
          <a:xfrm>
            <a:off x="1226294" y="3053339"/>
            <a:ext cx="2450795" cy="46669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707AE43D-9F90-35AF-35BC-5B448273FAF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Tree>
    <p:extLst>
      <p:ext uri="{BB962C8B-B14F-4D97-AF65-F5344CB8AC3E}">
        <p14:creationId xmlns:p14="http://schemas.microsoft.com/office/powerpoint/2010/main" val="16906612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744853F8-A5FB-7CF9-4347-EC522BFD5AA1}"/>
              </a:ext>
            </a:extLst>
          </p:cNvPr>
          <p:cNvPicPr>
            <a:picLocks noChangeAspect="1"/>
          </p:cNvPicPr>
          <p:nvPr/>
        </p:nvPicPr>
        <p:blipFill>
          <a:blip r:embed="rId4"/>
          <a:stretch>
            <a:fillRect/>
          </a:stretch>
        </p:blipFill>
        <p:spPr>
          <a:xfrm>
            <a:off x="5417841" y="2456748"/>
            <a:ext cx="2469094" cy="4170025"/>
          </a:xfrm>
          <a:prstGeom prst="rect">
            <a:avLst/>
          </a:prstGeom>
        </p:spPr>
      </p:pic>
      <p:pic>
        <p:nvPicPr>
          <p:cNvPr id="24" name="図 23">
            <a:extLst>
              <a:ext uri="{FF2B5EF4-FFF2-40B4-BE49-F238E27FC236}">
                <a16:creationId xmlns:a16="http://schemas.microsoft.com/office/drawing/2014/main" id="{DB241A45-D304-92A4-B065-C4919154E0D1}"/>
              </a:ext>
            </a:extLst>
          </p:cNvPr>
          <p:cNvPicPr>
            <a:picLocks noChangeAspect="1"/>
          </p:cNvPicPr>
          <p:nvPr/>
        </p:nvPicPr>
        <p:blipFill>
          <a:blip r:embed="rId5"/>
          <a:stretch>
            <a:fillRect/>
          </a:stretch>
        </p:blipFill>
        <p:spPr>
          <a:xfrm>
            <a:off x="1220439" y="2440308"/>
            <a:ext cx="2475191" cy="420660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893" y="1607574"/>
            <a:ext cx="35040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診療可能な時間が表示されるので希望時間をダブルタップします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10151" y="1605282"/>
            <a:ext cx="256898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予約内容を確認してください</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診療日の予約</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医療機関から登録完了の通知がきたら予約しましょう</a:t>
            </a:r>
          </a:p>
        </p:txBody>
      </p:sp>
      <p:sp>
        <p:nvSpPr>
          <p:cNvPr id="4" name="四角形: 角を丸くする 3">
            <a:extLst>
              <a:ext uri="{FF2B5EF4-FFF2-40B4-BE49-F238E27FC236}">
                <a16:creationId xmlns:a16="http://schemas.microsoft.com/office/drawing/2014/main" id="{C753B488-008F-286C-0813-B7206B9F135F}"/>
              </a:ext>
            </a:extLst>
          </p:cNvPr>
          <p:cNvSpPr/>
          <p:nvPr/>
        </p:nvSpPr>
        <p:spPr>
          <a:xfrm>
            <a:off x="1226294" y="5435824"/>
            <a:ext cx="2450795" cy="119637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FA16EA55-026F-8BEE-E759-1550E6A571FD}"/>
              </a:ext>
            </a:extLst>
          </p:cNvPr>
          <p:cNvSpPr/>
          <p:nvPr/>
        </p:nvSpPr>
        <p:spPr>
          <a:xfrm>
            <a:off x="5462752" y="2872965"/>
            <a:ext cx="2291137" cy="740299"/>
          </a:xfrm>
          <a:prstGeom prst="roundRect">
            <a:avLst>
              <a:gd name="adj" fmla="val 13638"/>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F7AEFE95-79BB-3E45-46DA-F3173CC8FBE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Tree>
    <p:extLst>
      <p:ext uri="{BB962C8B-B14F-4D97-AF65-F5344CB8AC3E}">
        <p14:creationId xmlns:p14="http://schemas.microsoft.com/office/powerpoint/2010/main" val="19770364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2DC9A1F-CCFE-A29F-F3B9-4B94B1DDFA96}"/>
              </a:ext>
            </a:extLst>
          </p:cNvPr>
          <p:cNvPicPr>
            <a:picLocks noChangeAspect="1"/>
          </p:cNvPicPr>
          <p:nvPr/>
        </p:nvPicPr>
        <p:blipFill>
          <a:blip r:embed="rId4"/>
          <a:stretch>
            <a:fillRect/>
          </a:stretch>
        </p:blipFill>
        <p:spPr>
          <a:xfrm>
            <a:off x="1215843" y="2440308"/>
            <a:ext cx="2469094" cy="4163929"/>
          </a:xfrm>
          <a:prstGeom prst="rect">
            <a:avLst/>
          </a:prstGeom>
        </p:spPr>
      </p:pic>
      <p:pic>
        <p:nvPicPr>
          <p:cNvPr id="25" name="図 24">
            <a:extLst>
              <a:ext uri="{FF2B5EF4-FFF2-40B4-BE49-F238E27FC236}">
                <a16:creationId xmlns:a16="http://schemas.microsoft.com/office/drawing/2014/main" id="{BA00D9EE-E9EB-80E2-1C9B-1A0D88822E4A}"/>
              </a:ext>
            </a:extLst>
          </p:cNvPr>
          <p:cNvPicPr>
            <a:picLocks noChangeAspect="1"/>
          </p:cNvPicPr>
          <p:nvPr/>
        </p:nvPicPr>
        <p:blipFill>
          <a:blip r:embed="rId5"/>
          <a:stretch>
            <a:fillRect/>
          </a:stretch>
        </p:blipFill>
        <p:spPr>
          <a:xfrm>
            <a:off x="5426647" y="2452443"/>
            <a:ext cx="2466975" cy="4181475"/>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893" y="1607574"/>
            <a:ext cx="210595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607574"/>
            <a:ext cx="2568983"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予約する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【6】</a:t>
            </a:r>
            <a:r>
              <a:rPr lang="ja-JP" altLang="en-US" dirty="0"/>
              <a:t>診療日の予約</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医療機関から登録完了の通知がきたら予約しましょう</a:t>
            </a:r>
          </a:p>
        </p:txBody>
      </p:sp>
      <p:sp>
        <p:nvSpPr>
          <p:cNvPr id="7" name="テキスト ボックス 6">
            <a:extLst>
              <a:ext uri="{FF2B5EF4-FFF2-40B4-BE49-F238E27FC236}">
                <a16:creationId xmlns:a16="http://schemas.microsoft.com/office/drawing/2014/main" id="{3F523E04-C965-0306-78E1-2EEBDD6683A2}"/>
              </a:ext>
            </a:extLst>
          </p:cNvPr>
          <p:cNvSpPr txBox="1"/>
          <p:nvPr/>
        </p:nvSpPr>
        <p:spPr>
          <a:xfrm>
            <a:off x="7811237" y="4000766"/>
            <a:ext cx="1443151" cy="2196114"/>
          </a:xfrm>
          <a:prstGeom prst="rect">
            <a:avLst/>
          </a:prstGeom>
          <a:noFill/>
        </p:spPr>
        <p:txBody>
          <a:bodyPr wrap="square" rtlCol="0" anchor="ctr">
            <a:spAutoFit/>
          </a:bodyPr>
          <a:lstStyle/>
          <a:p>
            <a:pPr>
              <a:lnSpc>
                <a:spcPct val="130000"/>
              </a:lnSpc>
            </a:pPr>
            <a:r>
              <a:rPr lang="en-US" altLang="ja-JP" sz="1800" dirty="0">
                <a:solidFill>
                  <a:schemeClr val="accent1"/>
                </a:solidFill>
                <a:latin typeface="BIZ UDPゴシック" panose="020B0400000000000000" pitchFamily="50" charset="-128"/>
                <a:ea typeface="BIZ UDPゴシック" panose="020B0400000000000000" pitchFamily="50" charset="-128"/>
              </a:rPr>
              <a:t>※</a:t>
            </a:r>
            <a:r>
              <a:rPr lang="ja-JP" altLang="en-US" sz="1800" dirty="0">
                <a:solidFill>
                  <a:schemeClr val="accent1"/>
                </a:solidFill>
                <a:latin typeface="BIZ UDPゴシック" panose="020B0400000000000000" pitchFamily="50" charset="-128"/>
                <a:ea typeface="BIZ UDPゴシック" panose="020B0400000000000000" pitchFamily="50" charset="-128"/>
              </a:rPr>
              <a:t>医師からアプリを通じて予約指示が入ることもあります</a:t>
            </a:r>
          </a:p>
        </p:txBody>
      </p:sp>
      <p:sp>
        <p:nvSpPr>
          <p:cNvPr id="11" name="四角形: 角を丸くする 10">
            <a:extLst>
              <a:ext uri="{FF2B5EF4-FFF2-40B4-BE49-F238E27FC236}">
                <a16:creationId xmlns:a16="http://schemas.microsoft.com/office/drawing/2014/main" id="{CE871338-4419-47E5-AB31-1159EE17C064}"/>
              </a:ext>
            </a:extLst>
          </p:cNvPr>
          <p:cNvSpPr/>
          <p:nvPr/>
        </p:nvSpPr>
        <p:spPr>
          <a:xfrm>
            <a:off x="5514565" y="618705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3" name="上矢印 24">
            <a:extLst>
              <a:ext uri="{FF2B5EF4-FFF2-40B4-BE49-F238E27FC236}">
                <a16:creationId xmlns:a16="http://schemas.microsoft.com/office/drawing/2014/main" id="{7AD132F4-1AF1-1BA4-6748-C19CF0A4E3DE}"/>
              </a:ext>
            </a:extLst>
          </p:cNvPr>
          <p:cNvSpPr/>
          <p:nvPr/>
        </p:nvSpPr>
        <p:spPr>
          <a:xfrm>
            <a:off x="2134439" y="4673276"/>
            <a:ext cx="631902" cy="1811843"/>
          </a:xfrm>
          <a:prstGeom prst="upArrow">
            <a:avLst/>
          </a:prstGeom>
          <a:solidFill>
            <a:srgbClr val="FFFFFF">
              <a:alpha val="69804"/>
            </a:srgbClr>
          </a:solidFill>
          <a:ln w="28575">
            <a:solidFill>
              <a:srgbClr val="FF3300"/>
            </a:solidFill>
            <a:prstDash val="sysDot"/>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7DC67F40-0F53-D152-84BB-546ED25C18A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2" name="Slide Number Placeholder 5">
            <a:extLst>
              <a:ext uri="{FF2B5EF4-FFF2-40B4-BE49-F238E27FC236}">
                <a16:creationId xmlns:a16="http://schemas.microsoft.com/office/drawing/2014/main" id="{337464B1-5D0B-F1C1-AFDC-D3E05CF276E8}"/>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Tree>
    <p:extLst>
      <p:ext uri="{BB962C8B-B14F-4D97-AF65-F5344CB8AC3E}">
        <p14:creationId xmlns:p14="http://schemas.microsoft.com/office/powerpoint/2010/main" val="26405575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設定」画面の一覧から「テスト通話」をタップしている画像">
            <a:extLst>
              <a:ext uri="{FF2B5EF4-FFF2-40B4-BE49-F238E27FC236}">
                <a16:creationId xmlns:a16="http://schemas.microsoft.com/office/drawing/2014/main" id="{198E8B3B-C466-21E0-A72E-A4F2D42377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18" b="6925"/>
          <a:stretch/>
        </p:blipFill>
        <p:spPr>
          <a:xfrm>
            <a:off x="5514676" y="2451325"/>
            <a:ext cx="2375117" cy="4320000"/>
          </a:xfrm>
          <a:prstGeom prst="rect">
            <a:avLst/>
          </a:prstGeom>
          <a:ln w="9525">
            <a:solidFill>
              <a:schemeClr val="tx1">
                <a:lumMod val="50000"/>
                <a:lumOff val="50000"/>
              </a:schemeClr>
            </a:solidFill>
          </a:ln>
        </p:spPr>
      </p:pic>
      <p:pic>
        <p:nvPicPr>
          <p:cNvPr id="2" name="Picture 2">
            <a:extLst>
              <a:ext uri="{FF2B5EF4-FFF2-40B4-BE49-F238E27FC236}">
                <a16:creationId xmlns:a16="http://schemas.microsoft.com/office/drawing/2014/main" id="{DC5FE84C-C998-677D-697B-8F3935729A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113" y="2451325"/>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893" y="1607574"/>
            <a:ext cx="210595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設定</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607574"/>
            <a:ext cx="2568983" cy="755720"/>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テスト通話</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【7】</a:t>
            </a:r>
            <a:r>
              <a:rPr lang="ja-JP" altLang="en-US" dirty="0"/>
              <a:t>ビデオ通話の事前テスト</a:t>
            </a:r>
          </a:p>
        </p:txBody>
      </p:sp>
      <p:sp>
        <p:nvSpPr>
          <p:cNvPr id="10" name="四角形: 角を丸くする 9">
            <a:extLst>
              <a:ext uri="{FF2B5EF4-FFF2-40B4-BE49-F238E27FC236}">
                <a16:creationId xmlns:a16="http://schemas.microsoft.com/office/drawing/2014/main" id="{86DB527D-E58A-7BB9-9F5A-D397CAE0CE59}"/>
              </a:ext>
            </a:extLst>
          </p:cNvPr>
          <p:cNvSpPr/>
          <p:nvPr/>
        </p:nvSpPr>
        <p:spPr>
          <a:xfrm>
            <a:off x="5547682" y="5892248"/>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587B3DCE-C434-3185-9BB0-A87CCA1CD62A}"/>
              </a:ext>
            </a:extLst>
          </p:cNvPr>
          <p:cNvSpPr/>
          <p:nvPr/>
        </p:nvSpPr>
        <p:spPr>
          <a:xfrm>
            <a:off x="2226701" y="6301232"/>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タイトル 1">
            <a:extLst>
              <a:ext uri="{FF2B5EF4-FFF2-40B4-BE49-F238E27FC236}">
                <a16:creationId xmlns:a16="http://schemas.microsoft.com/office/drawing/2014/main" id="{51C3018B-ED20-B7EC-48F4-E9310CAB25C9}"/>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6" name="サブタイトル 2">
            <a:extLst>
              <a:ext uri="{FF2B5EF4-FFF2-40B4-BE49-F238E27FC236}">
                <a16:creationId xmlns:a16="http://schemas.microsoft.com/office/drawing/2014/main" id="{3AFE56E1-70FC-9E99-A9F7-AAEA4C8A8CF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事前にビデオ通話テストをしましょう</a:t>
            </a:r>
          </a:p>
        </p:txBody>
      </p:sp>
      <p:sp>
        <p:nvSpPr>
          <p:cNvPr id="3" name="Slide Number Placeholder 5">
            <a:extLst>
              <a:ext uri="{FF2B5EF4-FFF2-40B4-BE49-F238E27FC236}">
                <a16:creationId xmlns:a16="http://schemas.microsoft.com/office/drawing/2014/main" id="{0CD946D6-C87D-C545-88B2-5E11B04C4EB1}"/>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0845091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通話の準備中」と画面に表示されている画像">
            <a:extLst>
              <a:ext uri="{FF2B5EF4-FFF2-40B4-BE49-F238E27FC236}">
                <a16:creationId xmlns:a16="http://schemas.microsoft.com/office/drawing/2014/main" id="{527C4C5F-EA90-1255-087F-26110CDB7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5533" y="2451324"/>
            <a:ext cx="2245190" cy="4083685"/>
          </a:xfrm>
          <a:prstGeom prst="rect">
            <a:avLst/>
          </a:prstGeom>
          <a:ln w="9525">
            <a:solidFill>
              <a:schemeClr val="tx1">
                <a:lumMod val="50000"/>
                <a:lumOff val="50000"/>
              </a:schemeClr>
            </a:solidFill>
          </a:ln>
        </p:spPr>
      </p:pic>
      <p:pic>
        <p:nvPicPr>
          <p:cNvPr id="2" name="図 1" descr="「通話環境の確認」画面で「テスト通話を開始する」をタップしている画像">
            <a:extLst>
              <a:ext uri="{FF2B5EF4-FFF2-40B4-BE49-F238E27FC236}">
                <a16:creationId xmlns:a16="http://schemas.microsoft.com/office/drawing/2014/main" id="{479E5A48-493E-747A-F22A-21DF43D94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017" y="2451325"/>
            <a:ext cx="2245191" cy="4086316"/>
          </a:xfrm>
          <a:prstGeom prst="rect">
            <a:avLst/>
          </a:prstGeom>
          <a:ln w="9525">
            <a:solidFill>
              <a:schemeClr val="tx1">
                <a:lumMod val="50000"/>
                <a:lumOff val="50000"/>
              </a:schemeClr>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893" y="1607574"/>
            <a:ext cx="2643796"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テスト通話を開始する</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607574"/>
            <a:ext cx="2568983" cy="395621"/>
          </a:xfrm>
          <a:prstGeom prst="rect">
            <a:avLst/>
          </a:prstGeom>
          <a:noFill/>
        </p:spPr>
        <p:txBody>
          <a:bodyPr wrap="square" rtlCol="0" anchor="t" anchorCtr="0">
            <a:spAutoFit/>
          </a:bodyPr>
          <a:lstStyle/>
          <a:p>
            <a:pPr>
              <a:lnSpc>
                <a:spcPct val="130000"/>
              </a:lnSpc>
            </a:pPr>
            <a:r>
              <a:rPr lang="en-US" altLang="ja-JP" sz="1800" dirty="0">
                <a:solidFill>
                  <a:prstClr val="black"/>
                </a:solidFill>
                <a:latin typeface="BIZ UDPゴシック" panose="020B0400000000000000" pitchFamily="50" charset="-128"/>
                <a:ea typeface="BIZ UDPゴシック" panose="020B0400000000000000" pitchFamily="50" charset="-128"/>
              </a:rPr>
              <a:t>10</a:t>
            </a:r>
            <a:r>
              <a:rPr lang="ja-JP" altLang="en-US" sz="1800" dirty="0">
                <a:solidFill>
                  <a:prstClr val="black"/>
                </a:solidFill>
                <a:latin typeface="BIZ UDPゴシック" panose="020B0400000000000000" pitchFamily="50" charset="-128"/>
                <a:ea typeface="BIZ UDPゴシック" panose="020B0400000000000000" pitchFamily="50" charset="-128"/>
              </a:rPr>
              <a:t>秒程度待ちましょう</a:t>
            </a:r>
          </a:p>
        </p:txBody>
      </p:sp>
      <p:sp>
        <p:nvSpPr>
          <p:cNvPr id="5" name="四角形: 角を丸くする 4">
            <a:extLst>
              <a:ext uri="{FF2B5EF4-FFF2-40B4-BE49-F238E27FC236}">
                <a16:creationId xmlns:a16="http://schemas.microsoft.com/office/drawing/2014/main" id="{ADAC68AB-7BD7-E342-ECC4-948F81E58334}"/>
              </a:ext>
            </a:extLst>
          </p:cNvPr>
          <p:cNvSpPr/>
          <p:nvPr/>
        </p:nvSpPr>
        <p:spPr>
          <a:xfrm>
            <a:off x="1494102" y="5402774"/>
            <a:ext cx="1901628" cy="44708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8" name="タイトル 1">
            <a:extLst>
              <a:ext uri="{FF2B5EF4-FFF2-40B4-BE49-F238E27FC236}">
                <a16:creationId xmlns:a16="http://schemas.microsoft.com/office/drawing/2014/main" id="{7D8233E8-10D6-C743-8E73-137A193F9DB2}"/>
              </a:ext>
            </a:extLst>
          </p:cNvPr>
          <p:cNvSpPr>
            <a:spLocks noGrp="1"/>
          </p:cNvSpPr>
          <p:nvPr>
            <p:ph type="ctrTitle"/>
          </p:nvPr>
        </p:nvSpPr>
        <p:spPr>
          <a:xfrm>
            <a:off x="1392691" y="220736"/>
            <a:ext cx="7576708" cy="486326"/>
          </a:xfrm>
        </p:spPr>
        <p:txBody>
          <a:bodyPr vert="horz">
            <a:noAutofit/>
          </a:bodyPr>
          <a:lstStyle/>
          <a:p>
            <a:r>
              <a:rPr lang="en-US" altLang="ja-JP" dirty="0"/>
              <a:t>【7】</a:t>
            </a:r>
            <a:r>
              <a:rPr lang="ja-JP" altLang="en-US" dirty="0"/>
              <a:t>ビデオ通話の事前テスト</a:t>
            </a:r>
          </a:p>
        </p:txBody>
      </p:sp>
      <p:sp>
        <p:nvSpPr>
          <p:cNvPr id="6" name="タイトル 1">
            <a:extLst>
              <a:ext uri="{FF2B5EF4-FFF2-40B4-BE49-F238E27FC236}">
                <a16:creationId xmlns:a16="http://schemas.microsoft.com/office/drawing/2014/main" id="{44C449C2-287F-E48F-EE56-DE86F9378D2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8" name="サブタイトル 2">
            <a:extLst>
              <a:ext uri="{FF2B5EF4-FFF2-40B4-BE49-F238E27FC236}">
                <a16:creationId xmlns:a16="http://schemas.microsoft.com/office/drawing/2014/main" id="{AE45B618-1671-9AAC-1DF7-B4383251C93A}"/>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事前にビデオ通話テストをしましょう</a:t>
            </a:r>
          </a:p>
        </p:txBody>
      </p:sp>
      <p:sp>
        <p:nvSpPr>
          <p:cNvPr id="3" name="Slide Number Placeholder 5">
            <a:extLst>
              <a:ext uri="{FF2B5EF4-FFF2-40B4-BE49-F238E27FC236}">
                <a16:creationId xmlns:a16="http://schemas.microsoft.com/office/drawing/2014/main" id="{6244FF4F-FAEC-E527-AC41-C3555A330C07}"/>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Tree>
    <p:extLst>
      <p:ext uri="{BB962C8B-B14F-4D97-AF65-F5344CB8AC3E}">
        <p14:creationId xmlns:p14="http://schemas.microsoft.com/office/powerpoint/2010/main" val="17797007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正面に医師、右上に自分が写っていることを確認し、右下の電話を切るアイコンをタップしている画像">
            <a:extLst>
              <a:ext uri="{FF2B5EF4-FFF2-40B4-BE49-F238E27FC236}">
                <a16:creationId xmlns:a16="http://schemas.microsoft.com/office/drawing/2014/main" id="{DE53CF82-5C66-8411-D83C-3F8A5F244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736" y="2466641"/>
            <a:ext cx="2422784" cy="4083684"/>
          </a:xfrm>
          <a:prstGeom prst="rect">
            <a:avLst/>
          </a:prstGeom>
        </p:spPr>
      </p:pic>
      <p:pic>
        <p:nvPicPr>
          <p:cNvPr id="24" name="図 23" descr="「テスト通話」の画面で「応答」をタップしている画像">
            <a:extLst>
              <a:ext uri="{FF2B5EF4-FFF2-40B4-BE49-F238E27FC236}">
                <a16:creationId xmlns:a16="http://schemas.microsoft.com/office/drawing/2014/main" id="{7887BB5C-D351-81DF-520A-1208A79C7A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558" y="2465324"/>
            <a:ext cx="2398596" cy="4083684"/>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893" y="1607574"/>
            <a:ext cx="310329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電話がかかってくるので</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応答</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607574"/>
            <a:ext cx="256898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右上に自身が写っていることを確認しましょう</a:t>
            </a:r>
          </a:p>
        </p:txBody>
      </p:sp>
      <p:sp>
        <p:nvSpPr>
          <p:cNvPr id="18" name="タイトル 1">
            <a:extLst>
              <a:ext uri="{FF2B5EF4-FFF2-40B4-BE49-F238E27FC236}">
                <a16:creationId xmlns:a16="http://schemas.microsoft.com/office/drawing/2014/main" id="{7D8233E8-10D6-C743-8E73-137A193F9DB2}"/>
              </a:ext>
            </a:extLst>
          </p:cNvPr>
          <p:cNvSpPr>
            <a:spLocks noGrp="1"/>
          </p:cNvSpPr>
          <p:nvPr>
            <p:ph type="ctrTitle"/>
          </p:nvPr>
        </p:nvSpPr>
        <p:spPr>
          <a:xfrm>
            <a:off x="1392691" y="220736"/>
            <a:ext cx="7576708" cy="486326"/>
          </a:xfrm>
        </p:spPr>
        <p:txBody>
          <a:bodyPr vert="horz">
            <a:noAutofit/>
          </a:bodyPr>
          <a:lstStyle/>
          <a:p>
            <a:r>
              <a:rPr lang="en-US" altLang="ja-JP" dirty="0"/>
              <a:t>【7】</a:t>
            </a:r>
            <a:r>
              <a:rPr lang="ja-JP" altLang="en-US" dirty="0"/>
              <a:t>ビデオ通話の事前テスト</a:t>
            </a:r>
          </a:p>
        </p:txBody>
      </p:sp>
      <p:sp>
        <p:nvSpPr>
          <p:cNvPr id="16" name="四角形: 角を丸くする 15">
            <a:extLst>
              <a:ext uri="{FF2B5EF4-FFF2-40B4-BE49-F238E27FC236}">
                <a16:creationId xmlns:a16="http://schemas.microsoft.com/office/drawing/2014/main" id="{30ABCF29-BFB2-5A46-1A1C-1EC0A5D56AE7}"/>
              </a:ext>
            </a:extLst>
          </p:cNvPr>
          <p:cNvSpPr/>
          <p:nvPr/>
        </p:nvSpPr>
        <p:spPr>
          <a:xfrm>
            <a:off x="2728515" y="5632861"/>
            <a:ext cx="828723" cy="85225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593428F6-DCF8-CD98-39D5-3D2838774500}"/>
              </a:ext>
            </a:extLst>
          </p:cNvPr>
          <p:cNvSpPr/>
          <p:nvPr/>
        </p:nvSpPr>
        <p:spPr>
          <a:xfrm>
            <a:off x="6997748" y="2465323"/>
            <a:ext cx="911693" cy="1125369"/>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031B3B1B-0891-0E28-2B30-62A052A6F06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4" name="サブタイトル 2">
            <a:extLst>
              <a:ext uri="{FF2B5EF4-FFF2-40B4-BE49-F238E27FC236}">
                <a16:creationId xmlns:a16="http://schemas.microsoft.com/office/drawing/2014/main" id="{CA131CCB-A5FB-F2F3-ACAE-DF22F6941CE0}"/>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事前にビデオ通話テストをしましょう</a:t>
            </a:r>
          </a:p>
        </p:txBody>
      </p:sp>
      <p:sp>
        <p:nvSpPr>
          <p:cNvPr id="2" name="Slide Number Placeholder 5">
            <a:extLst>
              <a:ext uri="{FF2B5EF4-FFF2-40B4-BE49-F238E27FC236}">
                <a16:creationId xmlns:a16="http://schemas.microsoft.com/office/drawing/2014/main" id="{878BC54B-A8FF-E55C-1340-35C2280E5D44}"/>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Tree>
    <p:extLst>
      <p:ext uri="{BB962C8B-B14F-4D97-AF65-F5344CB8AC3E}">
        <p14:creationId xmlns:p14="http://schemas.microsoft.com/office/powerpoint/2010/main" val="16414166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画面の真ん中に表示された終了するボタンをタップしている画像">
            <a:extLst>
              <a:ext uri="{FF2B5EF4-FFF2-40B4-BE49-F238E27FC236}">
                <a16:creationId xmlns:a16="http://schemas.microsoft.com/office/drawing/2014/main" id="{9CE0E750-978C-514F-EB87-784E4700A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690" y="2452419"/>
            <a:ext cx="2416875" cy="4083684"/>
          </a:xfrm>
          <a:prstGeom prst="rect">
            <a:avLst/>
          </a:prstGeom>
        </p:spPr>
      </p:pic>
      <p:pic>
        <p:nvPicPr>
          <p:cNvPr id="24" name="図 23" descr="画面の真ん中に表示された終了するボタンをタップしている画像">
            <a:extLst>
              <a:ext uri="{FF2B5EF4-FFF2-40B4-BE49-F238E27FC236}">
                <a16:creationId xmlns:a16="http://schemas.microsoft.com/office/drawing/2014/main" id="{E710FDC8-BEE4-93E3-D822-2CDAE8823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690" y="2451325"/>
            <a:ext cx="2416875" cy="4083684"/>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27893" y="1607574"/>
            <a:ext cx="262293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受話器マークを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3178" y="1607574"/>
            <a:ext cx="256898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「終了する</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8" name="タイトル 1">
            <a:extLst>
              <a:ext uri="{FF2B5EF4-FFF2-40B4-BE49-F238E27FC236}">
                <a16:creationId xmlns:a16="http://schemas.microsoft.com/office/drawing/2014/main" id="{7D8233E8-10D6-C743-8E73-137A193F9DB2}"/>
              </a:ext>
            </a:extLst>
          </p:cNvPr>
          <p:cNvSpPr>
            <a:spLocks noGrp="1"/>
          </p:cNvSpPr>
          <p:nvPr>
            <p:ph type="ctrTitle"/>
          </p:nvPr>
        </p:nvSpPr>
        <p:spPr>
          <a:xfrm>
            <a:off x="1392691" y="220736"/>
            <a:ext cx="7576708" cy="486326"/>
          </a:xfrm>
        </p:spPr>
        <p:txBody>
          <a:bodyPr vert="horz">
            <a:noAutofit/>
          </a:bodyPr>
          <a:lstStyle/>
          <a:p>
            <a:r>
              <a:rPr lang="en-US" altLang="ja-JP" dirty="0"/>
              <a:t>【7】</a:t>
            </a:r>
            <a:r>
              <a:rPr lang="ja-JP" altLang="en-US" dirty="0"/>
              <a:t>ビデオ通話の事前テスト</a:t>
            </a:r>
          </a:p>
        </p:txBody>
      </p:sp>
      <p:sp>
        <p:nvSpPr>
          <p:cNvPr id="11" name="四角形: 角を丸くする 10">
            <a:extLst>
              <a:ext uri="{FF2B5EF4-FFF2-40B4-BE49-F238E27FC236}">
                <a16:creationId xmlns:a16="http://schemas.microsoft.com/office/drawing/2014/main" id="{1B6CEF4D-D503-265D-7D11-774A578592A8}"/>
              </a:ext>
            </a:extLst>
          </p:cNvPr>
          <p:cNvSpPr/>
          <p:nvPr/>
        </p:nvSpPr>
        <p:spPr>
          <a:xfrm>
            <a:off x="6496450" y="4484713"/>
            <a:ext cx="124511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四角形: 角を丸くする 26">
            <a:extLst>
              <a:ext uri="{FF2B5EF4-FFF2-40B4-BE49-F238E27FC236}">
                <a16:creationId xmlns:a16="http://schemas.microsoft.com/office/drawing/2014/main" id="{5341097F-002D-B24A-F225-D0C00AC4C3A9}"/>
              </a:ext>
            </a:extLst>
          </p:cNvPr>
          <p:cNvSpPr/>
          <p:nvPr/>
        </p:nvSpPr>
        <p:spPr>
          <a:xfrm>
            <a:off x="2884629" y="5838787"/>
            <a:ext cx="828723" cy="64633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タイトル 1">
            <a:extLst>
              <a:ext uri="{FF2B5EF4-FFF2-40B4-BE49-F238E27FC236}">
                <a16:creationId xmlns:a16="http://schemas.microsoft.com/office/drawing/2014/main" id="{FF68F303-C6BD-C963-D1EB-7950366C88C4}"/>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6" name="サブタイトル 2">
            <a:extLst>
              <a:ext uri="{FF2B5EF4-FFF2-40B4-BE49-F238E27FC236}">
                <a16:creationId xmlns:a16="http://schemas.microsoft.com/office/drawing/2014/main" id="{C694CDCE-EDFD-E97A-E87C-B6347165D0C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事前にビデオ通話テストをしましょう</a:t>
            </a:r>
          </a:p>
        </p:txBody>
      </p:sp>
      <p:sp>
        <p:nvSpPr>
          <p:cNvPr id="2" name="Slide Number Placeholder 5">
            <a:extLst>
              <a:ext uri="{FF2B5EF4-FFF2-40B4-BE49-F238E27FC236}">
                <a16:creationId xmlns:a16="http://schemas.microsoft.com/office/drawing/2014/main" id="{DCD1E07D-E1CD-980C-0D06-0D488ADB893F}"/>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Tree>
    <p:extLst>
      <p:ext uri="{BB962C8B-B14F-4D97-AF65-F5344CB8AC3E}">
        <p14:creationId xmlns:p14="http://schemas.microsoft.com/office/powerpoint/2010/main" val="12635298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1C6D522-B79C-57DC-A65C-3DCE8EBC7A60}"/>
              </a:ext>
            </a:extLst>
          </p:cNvPr>
          <p:cNvPicPr>
            <a:picLocks noChangeAspect="1"/>
          </p:cNvPicPr>
          <p:nvPr/>
        </p:nvPicPr>
        <p:blipFill>
          <a:blip r:embed="rId4"/>
          <a:stretch>
            <a:fillRect/>
          </a:stretch>
        </p:blipFill>
        <p:spPr>
          <a:xfrm>
            <a:off x="1181390" y="2407902"/>
            <a:ext cx="2548349" cy="4340728"/>
          </a:xfrm>
          <a:prstGeom prst="rect">
            <a:avLst/>
          </a:prstGeom>
        </p:spPr>
      </p:pic>
      <p:pic>
        <p:nvPicPr>
          <p:cNvPr id="35" name="図 34">
            <a:extLst>
              <a:ext uri="{FF2B5EF4-FFF2-40B4-BE49-F238E27FC236}">
                <a16:creationId xmlns:a16="http://schemas.microsoft.com/office/drawing/2014/main" id="{877A5777-7741-ED72-4721-7B5438B21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272" y="3608904"/>
            <a:ext cx="2545642" cy="102948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315956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電話がかかってきたら</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応答</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ロックを解除します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【8】</a:t>
            </a:r>
            <a:r>
              <a:rPr lang="ja-JP" altLang="en-US" dirty="0"/>
              <a:t>ビデオ通話で診察</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予約時間内に医師から電話がかかってきます </a:t>
            </a:r>
          </a:p>
        </p:txBody>
      </p:sp>
      <p:sp>
        <p:nvSpPr>
          <p:cNvPr id="34" name="四角形: 角を丸くする 33">
            <a:extLst>
              <a:ext uri="{FF2B5EF4-FFF2-40B4-BE49-F238E27FC236}">
                <a16:creationId xmlns:a16="http://schemas.microsoft.com/office/drawing/2014/main" id="{4D6EA70D-943D-F18F-36E0-489E14C6182F}"/>
              </a:ext>
            </a:extLst>
          </p:cNvPr>
          <p:cNvSpPr/>
          <p:nvPr/>
        </p:nvSpPr>
        <p:spPr>
          <a:xfrm>
            <a:off x="2672625" y="5616820"/>
            <a:ext cx="828723" cy="852257"/>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6" name="上矢印 24">
            <a:extLst>
              <a:ext uri="{FF2B5EF4-FFF2-40B4-BE49-F238E27FC236}">
                <a16:creationId xmlns:a16="http://schemas.microsoft.com/office/drawing/2014/main" id="{EF09DD5D-1E4B-7C90-8D30-3FA69492B706}"/>
              </a:ext>
            </a:extLst>
          </p:cNvPr>
          <p:cNvSpPr/>
          <p:nvPr/>
        </p:nvSpPr>
        <p:spPr>
          <a:xfrm rot="5400000" flipH="1">
            <a:off x="6348141" y="3667943"/>
            <a:ext cx="631902" cy="1811843"/>
          </a:xfrm>
          <a:prstGeom prst="upArrow">
            <a:avLst/>
          </a:prstGeom>
          <a:solidFill>
            <a:schemeClr val="bg1"/>
          </a:solidFill>
          <a:ln w="28575">
            <a:solidFill>
              <a:srgbClr val="FF3300"/>
            </a:solidFill>
            <a:prstDash val="sysDot"/>
          </a:ln>
          <a:effectLst>
            <a:outerShdw blurRad="50800" dist="762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5" name="タイトル 1">
            <a:extLst>
              <a:ext uri="{FF2B5EF4-FFF2-40B4-BE49-F238E27FC236}">
                <a16:creationId xmlns:a16="http://schemas.microsoft.com/office/drawing/2014/main" id="{F9D0CF71-08D4-6164-80E3-B955CD0FC851}"/>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2" name="Slide Number Placeholder 5">
            <a:extLst>
              <a:ext uri="{FF2B5EF4-FFF2-40B4-BE49-F238E27FC236}">
                <a16:creationId xmlns:a16="http://schemas.microsoft.com/office/drawing/2014/main" id="{FE02C9AB-F98F-4B40-02FE-5A697982ED47}"/>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Tree>
    <p:extLst>
      <p:ext uri="{BB962C8B-B14F-4D97-AF65-F5344CB8AC3E}">
        <p14:creationId xmlns:p14="http://schemas.microsoft.com/office/powerpoint/2010/main" val="16158860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DBEECA6-391D-8045-4A18-5B2B0DB69F11}"/>
              </a:ext>
            </a:extLst>
          </p:cNvPr>
          <p:cNvPicPr>
            <a:picLocks noChangeAspect="1"/>
          </p:cNvPicPr>
          <p:nvPr/>
        </p:nvPicPr>
        <p:blipFill>
          <a:blip r:embed="rId4"/>
          <a:stretch>
            <a:fillRect/>
          </a:stretch>
        </p:blipFill>
        <p:spPr>
          <a:xfrm>
            <a:off x="1191566" y="2503927"/>
            <a:ext cx="2530059" cy="3188484"/>
          </a:xfrm>
          <a:prstGeom prst="rect">
            <a:avLst/>
          </a:prstGeom>
        </p:spPr>
      </p:pic>
      <p:pic>
        <p:nvPicPr>
          <p:cNvPr id="27" name="図 26" descr="実際に診療が始まり、画面正面に医師、右上に自分が表示されている画像">
            <a:extLst>
              <a:ext uri="{FF2B5EF4-FFF2-40B4-BE49-F238E27FC236}">
                <a16:creationId xmlns:a16="http://schemas.microsoft.com/office/drawing/2014/main" id="{5B49A72C-5428-C11F-C1BD-113FA2F9A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301" y="2207326"/>
            <a:ext cx="2649255" cy="467940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800" kern="100" dirty="0" err="1">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YaDoc</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診療が始まります</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en-US" altLang="ja-JP" dirty="0"/>
              <a:t>【8】</a:t>
            </a:r>
            <a:r>
              <a:rPr lang="ja-JP" altLang="en-US" dirty="0"/>
              <a:t>ビデオ通話で診察</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予約時間内に医師から電話がかかってきます </a:t>
            </a:r>
          </a:p>
        </p:txBody>
      </p:sp>
      <p:sp>
        <p:nvSpPr>
          <p:cNvPr id="23" name="四角形: 角を丸くする 22">
            <a:extLst>
              <a:ext uri="{FF2B5EF4-FFF2-40B4-BE49-F238E27FC236}">
                <a16:creationId xmlns:a16="http://schemas.microsoft.com/office/drawing/2014/main" id="{2EE17A9E-9DE3-65E8-734D-3E125B6CD626}"/>
              </a:ext>
            </a:extLst>
          </p:cNvPr>
          <p:cNvSpPr/>
          <p:nvPr/>
        </p:nvSpPr>
        <p:spPr>
          <a:xfrm>
            <a:off x="2827621" y="4785154"/>
            <a:ext cx="673861" cy="757051"/>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B32EB85A-295B-58CA-5F22-5292B031A729}"/>
              </a:ext>
            </a:extLst>
          </p:cNvPr>
          <p:cNvSpPr txBox="1"/>
          <p:nvPr/>
        </p:nvSpPr>
        <p:spPr>
          <a:xfrm>
            <a:off x="7729824" y="4959457"/>
            <a:ext cx="1573068" cy="1115818"/>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チャットでのやり取りはできません</a:t>
            </a:r>
          </a:p>
        </p:txBody>
      </p:sp>
      <p:sp>
        <p:nvSpPr>
          <p:cNvPr id="7" name="タイトル 1">
            <a:extLst>
              <a:ext uri="{FF2B5EF4-FFF2-40B4-BE49-F238E27FC236}">
                <a16:creationId xmlns:a16="http://schemas.microsoft.com/office/drawing/2014/main" id="{BB528D0E-FF01-2922-1838-B9DC1ACB539C}"/>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2" name="Slide Number Placeholder 5">
            <a:extLst>
              <a:ext uri="{FF2B5EF4-FFF2-40B4-BE49-F238E27FC236}">
                <a16:creationId xmlns:a16="http://schemas.microsoft.com/office/drawing/2014/main" id="{67775EDA-9D7F-6DEB-CB18-AEBDD5E24DE1}"/>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4031892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43400" y="1302232"/>
            <a:ext cx="8657200"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b="0" dirty="0">
                <a:latin typeface="BIZ UDPゴシック" panose="020B0400000000000000" pitchFamily="50" charset="-128"/>
                <a:ea typeface="BIZ UDPゴシック" panose="020B0400000000000000" pitchFamily="50" charset="-128"/>
              </a:rPr>
              <a:t>決済方法は、医療機関の設定に応じて</a:t>
            </a:r>
          </a:p>
          <a:p>
            <a:pPr>
              <a:lnSpc>
                <a:spcPct val="130000"/>
              </a:lnSpc>
              <a:spcBef>
                <a:spcPts val="0"/>
              </a:spcBef>
            </a:pPr>
            <a:r>
              <a:rPr lang="en-US" altLang="ja-JP" sz="2800" b="0" dirty="0">
                <a:solidFill>
                  <a:schemeClr val="accent1"/>
                </a:solidFill>
                <a:latin typeface="BIZ UDPゴシック" panose="020B0400000000000000" pitchFamily="50" charset="-128"/>
                <a:ea typeface="BIZ UDPゴシック" panose="020B0400000000000000" pitchFamily="50" charset="-128"/>
              </a:rPr>
              <a:t>｢</a:t>
            </a:r>
            <a:r>
              <a:rPr lang="ja-JP" altLang="en-US" sz="2800" b="0" dirty="0">
                <a:solidFill>
                  <a:schemeClr val="accent1"/>
                </a:solidFill>
                <a:latin typeface="BIZ UDPゴシック" panose="020B0400000000000000" pitchFamily="50" charset="-128"/>
                <a:ea typeface="BIZ UDPゴシック" panose="020B0400000000000000" pitchFamily="50" charset="-128"/>
              </a:rPr>
              <a:t>クレジットカード」 </a:t>
            </a:r>
            <a:r>
              <a:rPr lang="en-US" altLang="ja-JP" sz="2800" b="0" dirty="0">
                <a:solidFill>
                  <a:schemeClr val="accent1"/>
                </a:solidFill>
                <a:latin typeface="BIZ UDPゴシック" panose="020B0400000000000000" pitchFamily="50" charset="-128"/>
                <a:ea typeface="BIZ UDPゴシック" panose="020B0400000000000000" pitchFamily="50" charset="-128"/>
              </a:rPr>
              <a:t>｢</a:t>
            </a:r>
            <a:r>
              <a:rPr lang="ja-JP" altLang="en-US" sz="2800" b="0" dirty="0">
                <a:solidFill>
                  <a:schemeClr val="accent1"/>
                </a:solidFill>
                <a:latin typeface="BIZ UDPゴシック" panose="020B0400000000000000" pitchFamily="50" charset="-128"/>
                <a:ea typeface="BIZ UDPゴシック" panose="020B0400000000000000" pitchFamily="50" charset="-128"/>
              </a:rPr>
              <a:t>診療後の銀行振込」 </a:t>
            </a:r>
          </a:p>
          <a:p>
            <a:pPr>
              <a:lnSpc>
                <a:spcPct val="130000"/>
              </a:lnSpc>
              <a:spcBef>
                <a:spcPts val="0"/>
              </a:spcBef>
            </a:pPr>
            <a:r>
              <a:rPr lang="en-US" altLang="ja-JP" sz="2800" b="0" dirty="0">
                <a:solidFill>
                  <a:schemeClr val="accent1"/>
                </a:solidFill>
                <a:latin typeface="BIZ UDPゴシック" panose="020B0400000000000000" pitchFamily="50" charset="-128"/>
                <a:ea typeface="BIZ UDPゴシック" panose="020B0400000000000000" pitchFamily="50" charset="-128"/>
              </a:rPr>
              <a:t>｢</a:t>
            </a:r>
            <a:r>
              <a:rPr lang="ja-JP" altLang="en-US" sz="2800" b="0" dirty="0">
                <a:solidFill>
                  <a:schemeClr val="accent1"/>
                </a:solidFill>
                <a:latin typeface="BIZ UDPゴシック" panose="020B0400000000000000" pitchFamily="50" charset="-128"/>
                <a:ea typeface="BIZ UDPゴシック" panose="020B0400000000000000" pitchFamily="50" charset="-128"/>
              </a:rPr>
              <a:t>次回来院時のお支払</a:t>
            </a:r>
            <a:r>
              <a:rPr lang="en-US" altLang="ja-JP" sz="2800" b="0" dirty="0">
                <a:solidFill>
                  <a:schemeClr val="accent1"/>
                </a:solidFill>
                <a:latin typeface="BIZ UDPゴシック" panose="020B0400000000000000" pitchFamily="50" charset="-128"/>
                <a:ea typeface="BIZ UDPゴシック" panose="020B0400000000000000" pitchFamily="50" charset="-128"/>
              </a:rPr>
              <a:t>｣</a:t>
            </a:r>
            <a:r>
              <a:rPr lang="ja-JP" altLang="en-US" sz="2800" b="0" dirty="0">
                <a:latin typeface="BIZ UDPゴシック" panose="020B0400000000000000" pitchFamily="50" charset="-128"/>
                <a:ea typeface="BIZ UDPゴシック" panose="020B0400000000000000" pitchFamily="50" charset="-128"/>
              </a:rPr>
              <a:t>などを</a:t>
            </a:r>
          </a:p>
          <a:p>
            <a:pPr>
              <a:lnSpc>
                <a:spcPct val="130000"/>
              </a:lnSpc>
              <a:spcBef>
                <a:spcPts val="0"/>
              </a:spcBef>
            </a:pPr>
            <a:r>
              <a:rPr lang="ja-JP" altLang="en-US" sz="2800" b="0" dirty="0">
                <a:latin typeface="BIZ UDPゴシック" panose="020B0400000000000000" pitchFamily="50" charset="-128"/>
                <a:ea typeface="BIZ UDPゴシック" panose="020B0400000000000000" pitchFamily="50" charset="-128"/>
              </a:rPr>
              <a:t>お選びいただけるようになっております。</a:t>
            </a:r>
          </a:p>
          <a:p>
            <a:pPr>
              <a:lnSpc>
                <a:spcPct val="130000"/>
              </a:lnSpc>
              <a:spcBef>
                <a:spcPts val="0"/>
              </a:spcBef>
            </a:pPr>
            <a:r>
              <a:rPr lang="ja-JP" altLang="en-US" sz="2800" b="0" dirty="0">
                <a:latin typeface="BIZ UDPゴシック" panose="020B0400000000000000" pitchFamily="50" charset="-128"/>
                <a:ea typeface="BIZ UDPゴシック" panose="020B0400000000000000" pitchFamily="50" charset="-128"/>
              </a:rPr>
              <a:t> </a:t>
            </a:r>
          </a:p>
          <a:p>
            <a:pPr>
              <a:lnSpc>
                <a:spcPct val="130000"/>
              </a:lnSpc>
              <a:spcBef>
                <a:spcPts val="0"/>
              </a:spcBef>
            </a:pPr>
            <a:r>
              <a:rPr lang="ja-JP" altLang="en-US" sz="2800" b="0" dirty="0">
                <a:latin typeface="BIZ UDPゴシック" panose="020B0400000000000000" pitchFamily="50" charset="-128"/>
                <a:ea typeface="BIZ UDPゴシック" panose="020B0400000000000000" pitchFamily="50" charset="-128"/>
              </a:rPr>
              <a:t>クレジットカードによる決済をご利用になる場合は、</a:t>
            </a:r>
          </a:p>
          <a:p>
            <a:pPr>
              <a:lnSpc>
                <a:spcPct val="130000"/>
              </a:lnSpc>
              <a:spcBef>
                <a:spcPts val="0"/>
              </a:spcBef>
            </a:pPr>
            <a:r>
              <a:rPr lang="ja-JP" altLang="en-US" sz="2800" b="0" dirty="0">
                <a:latin typeface="BIZ UDPゴシック" panose="020B0400000000000000" pitchFamily="50" charset="-128"/>
                <a:ea typeface="BIZ UDPゴシック" panose="020B0400000000000000" pitchFamily="50" charset="-128"/>
              </a:rPr>
              <a:t>予めクレジットカード情報の登録をお願いいたします。</a:t>
            </a:r>
          </a:p>
          <a:p>
            <a:pPr>
              <a:lnSpc>
                <a:spcPct val="130000"/>
              </a:lnSpc>
              <a:spcBef>
                <a:spcPts val="0"/>
              </a:spcBef>
            </a:pPr>
            <a:r>
              <a:rPr lang="en-US" altLang="ja-JP" sz="2800" b="0" dirty="0">
                <a:solidFill>
                  <a:schemeClr val="accent1"/>
                </a:solidFill>
                <a:latin typeface="BIZ UDPゴシック" panose="020B0400000000000000" pitchFamily="50" charset="-128"/>
                <a:ea typeface="BIZ UDPゴシック" panose="020B0400000000000000" pitchFamily="50" charset="-128"/>
              </a:rPr>
              <a:t>※</a:t>
            </a:r>
            <a:r>
              <a:rPr lang="ja-JP" altLang="en-US" sz="2800" b="0" dirty="0">
                <a:solidFill>
                  <a:schemeClr val="accent1"/>
                </a:solidFill>
                <a:latin typeface="BIZ UDPゴシック" panose="020B0400000000000000" pitchFamily="50" charset="-128"/>
                <a:ea typeface="BIZ UDPゴシック" panose="020B0400000000000000" pitchFamily="50" charset="-128"/>
              </a:rPr>
              <a:t>操作にご不明点がある場合は、</a:t>
            </a:r>
          </a:p>
          <a:p>
            <a:pPr>
              <a:lnSpc>
                <a:spcPct val="130000"/>
              </a:lnSpc>
              <a:spcBef>
                <a:spcPts val="0"/>
              </a:spcBef>
            </a:pPr>
            <a:r>
              <a:rPr lang="en-US" altLang="ja-JP" sz="2800" b="0" dirty="0" err="1">
                <a:solidFill>
                  <a:schemeClr val="accent1"/>
                </a:solidFill>
                <a:latin typeface="BIZ UDPゴシック" panose="020B0400000000000000" pitchFamily="50" charset="-128"/>
                <a:ea typeface="BIZ UDPゴシック" panose="020B0400000000000000" pitchFamily="50" charset="-128"/>
              </a:rPr>
              <a:t>YaDoc</a:t>
            </a:r>
            <a:r>
              <a:rPr lang="ja-JP" altLang="en-US" sz="2800" b="0" dirty="0">
                <a:solidFill>
                  <a:schemeClr val="accent1"/>
                </a:solidFill>
                <a:latin typeface="BIZ UDPゴシック" panose="020B0400000000000000" pitchFamily="50" charset="-128"/>
                <a:ea typeface="BIZ UDPゴシック" panose="020B0400000000000000" pitchFamily="50" charset="-128"/>
              </a:rPr>
              <a:t>サポートセンターまでお問合せください</a:t>
            </a:r>
          </a:p>
        </p:txBody>
      </p:sp>
      <p:sp>
        <p:nvSpPr>
          <p:cNvPr id="9" name="タイトル 1">
            <a:extLst>
              <a:ext uri="{FF2B5EF4-FFF2-40B4-BE49-F238E27FC236}">
                <a16:creationId xmlns:a16="http://schemas.microsoft.com/office/drawing/2014/main" id="{DB4665FC-68FD-D81B-AC85-DC38DEDD051F}"/>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2" name="タイトル 1">
            <a:extLst>
              <a:ext uri="{FF2B5EF4-FFF2-40B4-BE49-F238E27FC236}">
                <a16:creationId xmlns:a16="http://schemas.microsoft.com/office/drawing/2014/main" id="{C9390490-9865-80D1-62EA-A9826169222D}"/>
              </a:ext>
            </a:extLst>
          </p:cNvPr>
          <p:cNvSpPr>
            <a:spLocks noGrp="1"/>
          </p:cNvSpPr>
          <p:nvPr>
            <p:ph type="ctrTitle"/>
          </p:nvPr>
        </p:nvSpPr>
        <p:spPr>
          <a:xfrm>
            <a:off x="1392691" y="220736"/>
            <a:ext cx="7576708" cy="486326"/>
          </a:xfrm>
        </p:spPr>
        <p:txBody>
          <a:bodyPr vert="horz">
            <a:noAutofit/>
          </a:bodyPr>
          <a:lstStyle/>
          <a:p>
            <a:r>
              <a:rPr lang="en-US" altLang="ja-JP" sz="2799" dirty="0">
                <a:solidFill>
                  <a:srgbClr val="4472C4"/>
                </a:solidFill>
              </a:rPr>
              <a:t>【9】</a:t>
            </a:r>
            <a:r>
              <a:rPr lang="ja-JP" altLang="en-US" sz="2799" dirty="0">
                <a:solidFill>
                  <a:srgbClr val="4472C4"/>
                </a:solidFill>
              </a:rPr>
              <a:t>お支払い方法の設定</a:t>
            </a:r>
          </a:p>
        </p:txBody>
      </p:sp>
      <p:sp>
        <p:nvSpPr>
          <p:cNvPr id="4" name="Slide Number Placeholder 5">
            <a:extLst>
              <a:ext uri="{FF2B5EF4-FFF2-40B4-BE49-F238E27FC236}">
                <a16:creationId xmlns:a16="http://schemas.microsoft.com/office/drawing/2014/main" id="{9A655FCE-953C-9AE4-D29B-64C6F69A6DC9}"/>
              </a:ext>
            </a:extLst>
          </p:cNvPr>
          <p:cNvSpPr txBox="1">
            <a:spLocks/>
          </p:cNvSpPr>
          <p:nvPr/>
        </p:nvSpPr>
        <p:spPr>
          <a:xfrm>
            <a:off x="8421511" y="6485119"/>
            <a:ext cx="72249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Tree>
    <p:extLst>
      <p:ext uri="{BB962C8B-B14F-4D97-AF65-F5344CB8AC3E}">
        <p14:creationId xmlns:p14="http://schemas.microsoft.com/office/powerpoint/2010/main" val="6351123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FC313405-1C2B-4F48-8A5A-AC9A9E9BA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6691</Words>
  <Application>Microsoft Office PowerPoint</Application>
  <PresentationFormat>画面に合わせる (4:3)</PresentationFormat>
  <Paragraphs>1590</Paragraphs>
  <Slides>152</Slides>
  <Notes>152</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152</vt:i4>
      </vt:variant>
    </vt:vector>
  </HeadingPairs>
  <TitlesOfParts>
    <vt:vector size="158" baseType="lpstr">
      <vt:lpstr>BIZ UDPゴシック</vt:lpstr>
      <vt:lpstr>Abadi</vt:lpstr>
      <vt:lpstr>Arial</vt:lpstr>
      <vt:lpstr>Calibri</vt:lpstr>
      <vt:lpstr>ホワイト</vt:lpstr>
      <vt:lpstr>think-cell スライド</vt:lpstr>
      <vt:lpstr>PowerPoint プレゼンテーション</vt:lpstr>
      <vt:lpstr>PowerPoint プレゼンテーション</vt:lpstr>
      <vt:lpstr>PowerPoint プレゼンテーション</vt:lpstr>
      <vt:lpstr>1-A</vt:lpstr>
      <vt:lpstr>1-B</vt:lpstr>
      <vt:lpstr>1-B</vt:lpstr>
      <vt:lpstr>PowerPoint プレゼンテーション</vt:lpstr>
      <vt:lpstr>Yahoo!マップのインストール</vt:lpstr>
      <vt:lpstr>2-A</vt:lpstr>
      <vt:lpstr>2-A</vt:lpstr>
      <vt:lpstr>2-A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3-A</vt:lpstr>
      <vt:lpstr>3-A</vt:lpstr>
      <vt:lpstr>3-A</vt:lpstr>
      <vt:lpstr>3-A</vt:lpstr>
      <vt:lpstr>【3】アカウントの登録</vt:lpstr>
      <vt:lpstr>【3】アカウントの登録</vt:lpstr>
      <vt:lpstr>【3】アカウントの登録</vt:lpstr>
      <vt:lpstr>【3】アカウントの登録</vt:lpstr>
      <vt:lpstr>【3】アカウントの登録</vt:lpstr>
      <vt:lpstr>【4】健康保険資格情報を確認できる書類の登録</vt:lpstr>
      <vt:lpstr>【4】健康保険資格情報を確認できる書類の登録</vt:lpstr>
      <vt:lpstr>【4】健康保険資格情報を確認できる書類の登録</vt:lpstr>
      <vt:lpstr>【4】健康保険資格情報を確認できる書類の登録</vt:lpstr>
      <vt:lpstr>【4】健康保険資格情報を確認できる書類の登録</vt:lpstr>
      <vt:lpstr>【5】クレジットカードの登録</vt:lpstr>
      <vt:lpstr>【5】クレジットカードの登録</vt:lpstr>
      <vt:lpstr>【5】クレジットカードの登録</vt:lpstr>
      <vt:lpstr>【5】クレジットカードの登録</vt:lpstr>
      <vt:lpstr>【6】CLINICSで病院・診療所を探そう</vt:lpstr>
      <vt:lpstr>【6】CLINICSで病院・診療所を探そう</vt:lpstr>
      <vt:lpstr>PowerPoint プレゼンテーション</vt:lpstr>
      <vt:lpstr>PowerPoint プレゼンテーション</vt:lpstr>
      <vt:lpstr>PowerPoint プレゼンテーション</vt:lpstr>
      <vt:lpstr>【8】診療日の予約</vt:lpstr>
      <vt:lpstr>【9】服薬指導方法・同意書の確認</vt:lpstr>
      <vt:lpstr>【10】問診票等の入力</vt:lpstr>
      <vt:lpstr>【10】問診票等の入力</vt:lpstr>
      <vt:lpstr>【10】問診票等の入力</vt:lpstr>
      <vt:lpstr>【10】問診票等の入力</vt:lpstr>
      <vt:lpstr>【10】問診票等の入力</vt:lpstr>
      <vt:lpstr>【10】問診票等の入力</vt:lpstr>
      <vt:lpstr>【10】問診票等の入力</vt:lpstr>
      <vt:lpstr>【10】問診票等の入力</vt:lpstr>
      <vt:lpstr>【10】問診票等の入力</vt:lpstr>
      <vt:lpstr>【10】問診票等の入力</vt:lpstr>
      <vt:lpstr>【11】診療前の事前準備</vt:lpstr>
      <vt:lpstr>【11】診療前の事前準備</vt:lpstr>
      <vt:lpstr>【11】診療前の事前準備</vt:lpstr>
      <vt:lpstr>【11】診療前の事前準備</vt:lpstr>
      <vt:lpstr>【11】診療前の事前準備</vt:lpstr>
      <vt:lpstr>【11】診療前の事前準備</vt:lpstr>
      <vt:lpstr>【12】ビデオ通話で診察</vt:lpstr>
      <vt:lpstr>3-A</vt:lpstr>
      <vt:lpstr>PowerPoint プレゼンテーション</vt:lpstr>
      <vt:lpstr>4-A</vt:lpstr>
      <vt:lpstr>【2】YaDocのインストール</vt:lpstr>
      <vt:lpstr>【2】YaDocのインストール</vt:lpstr>
      <vt:lpstr>【2】YaDocのインストール</vt:lpstr>
      <vt:lpstr>【3】YaDocにID登録</vt:lpstr>
      <vt:lpstr>【3】YaDocにID登録</vt:lpstr>
      <vt:lpstr>【3】YaDocにID登録</vt:lpstr>
      <vt:lpstr>【3】YaDocにID登録</vt:lpstr>
      <vt:lpstr>【4】アカウントの登録</vt:lpstr>
      <vt:lpstr>【4】アカウントの登録</vt:lpstr>
      <vt:lpstr>【4】アカウントの登録</vt:lpstr>
      <vt:lpstr>【4】アカウントの登録</vt:lpstr>
      <vt:lpstr>【4】アカウントの登録</vt:lpstr>
      <vt:lpstr>【4】アカウントの登録</vt:lpstr>
      <vt:lpstr>【4】アカウントの登録</vt:lpstr>
      <vt:lpstr>【4】アカウントの登録</vt:lpstr>
      <vt:lpstr>【5】医療機関の登録</vt:lpstr>
      <vt:lpstr>【5】医療機関の登録</vt:lpstr>
      <vt:lpstr>【5】医療機関の登録</vt:lpstr>
      <vt:lpstr>【5】医療機関の登録</vt:lpstr>
      <vt:lpstr>【5】医療機関の登録</vt:lpstr>
      <vt:lpstr>【6】診療日の予約</vt:lpstr>
      <vt:lpstr>【6】診療日の予約</vt:lpstr>
      <vt:lpstr>【6】診療日の予約</vt:lpstr>
      <vt:lpstr>【6】診療日の予約</vt:lpstr>
      <vt:lpstr>【7】ビデオ通話の事前テスト</vt:lpstr>
      <vt:lpstr>【7】ビデオ通話の事前テスト</vt:lpstr>
      <vt:lpstr>【7】ビデオ通話の事前テスト</vt:lpstr>
      <vt:lpstr>【7】ビデオ通話の事前テスト</vt:lpstr>
      <vt:lpstr>【8】ビデオ通話で診察</vt:lpstr>
      <vt:lpstr>【8】ビデオ通話で診察</vt:lpstr>
      <vt:lpstr>【9】お支払い方法の設定</vt:lpstr>
      <vt:lpstr>【9】お支払い方法の設定</vt:lpstr>
      <vt:lpstr>【9】お支払い方法の設定</vt:lpstr>
      <vt:lpstr>【9】お支払い方法の設定</vt:lpstr>
      <vt:lpstr>PowerPoint プレゼンテーション</vt:lpstr>
      <vt:lpstr>PowerPoint プレゼンテーション</vt:lpstr>
      <vt:lpstr>5-A</vt:lpstr>
      <vt:lpstr>【2】curonのインストール</vt:lpstr>
      <vt:lpstr>【2】curonのインストール</vt:lpstr>
      <vt:lpstr>【2】curonのインストール</vt:lpstr>
      <vt:lpstr>【3】curonの新規登録</vt:lpstr>
      <vt:lpstr>【3】curonの新規登録</vt:lpstr>
      <vt:lpstr>【3】curonの新規登録</vt:lpstr>
      <vt:lpstr>【3】curonの新規登録</vt:lpstr>
      <vt:lpstr>【3】curonの新規登録</vt:lpstr>
      <vt:lpstr>【3】curonの新規登録</vt:lpstr>
      <vt:lpstr>【4】プロフィール登録</vt:lpstr>
      <vt:lpstr>【4】プロフィール登録</vt:lpstr>
      <vt:lpstr>【4】プロフィール登録</vt:lpstr>
      <vt:lpstr>【4】プロフィール登録</vt:lpstr>
      <vt:lpstr>【5】クレジットカード情報の入力</vt:lpstr>
      <vt:lpstr>【5】クレジットカード情報の入力</vt:lpstr>
      <vt:lpstr>【5】クレジットカード情報の入力</vt:lpstr>
      <vt:lpstr>【5】クレジットカード情報の入力</vt:lpstr>
      <vt:lpstr>【6】受診したい医療機関を検索［1］</vt:lpstr>
      <vt:lpstr>【6】受診したい医療機関を検索［1］</vt:lpstr>
      <vt:lpstr>【6】受診したい医療機関を検索［2］</vt:lpstr>
      <vt:lpstr>【6】受診したい医療機関を検索［2］</vt:lpstr>
      <vt:lpstr>【6】受診したい医療機関を検索［3］</vt:lpstr>
      <vt:lpstr>【6】受診したい医療機関を検索［3］</vt:lpstr>
      <vt:lpstr>【6】受診したい医療機関を検索［3］</vt:lpstr>
      <vt:lpstr>【7】オンライン診療の予約</vt:lpstr>
      <vt:lpstr>【7】オンライン診療の予約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【8】問診票の回答</vt:lpstr>
      <vt:lpstr>【8】問診票の回答</vt:lpstr>
      <vt:lpstr>【9】アプリ通知ONの設定</vt:lpstr>
      <vt:lpstr>【9】アプリ通知ONの設定</vt:lpstr>
      <vt:lpstr>【10】ビデオ診察</vt:lpstr>
      <vt:lpstr>【10】ビデオ診察</vt:lpstr>
      <vt:lpstr>【10】ビデオ診察</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