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media/image9.jpg" ContentType="image/jpeg"/>
  <Override PartName="/ppt/media/image10.jpg" ContentType="image/jpeg"/>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media/image23.jpg" ContentType="image/jpeg"/>
  <Override PartName="/ppt/media/image24.jpg" ContentType="image/jpeg"/>
  <Override PartName="/ppt/media/image25.jpg" ContentType="image/jpeg"/>
  <Override PartName="/ppt/tags/tag14.xml" ContentType="application/vnd.openxmlformats-officedocument.presentationml.tags+xml"/>
  <Override PartName="/ppt/notesSlides/notesSlide16.xml" ContentType="application/vnd.openxmlformats-officedocument.presentationml.notesSlide+xml"/>
  <Override PartName="/ppt/media/image26.jpg" ContentType="image/jpeg"/>
  <Override PartName="/ppt/media/image27.jpg" ContentType="image/jpeg"/>
  <Override PartName="/ppt/tags/tag15.xml" ContentType="application/vnd.openxmlformats-officedocument.presentationml.tags+xml"/>
  <Override PartName="/ppt/notesSlides/notesSlide17.xml" ContentType="application/vnd.openxmlformats-officedocument.presentationml.notesSlide+xml"/>
  <Override PartName="/ppt/media/image29.jpg" ContentType="image/jpeg"/>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327" r:id="rId5"/>
    <p:sldId id="1027" r:id="rId6"/>
    <p:sldId id="343" r:id="rId7"/>
    <p:sldId id="1029" r:id="rId8"/>
    <p:sldId id="1049" r:id="rId9"/>
    <p:sldId id="1050" r:id="rId10"/>
    <p:sldId id="1026" r:id="rId11"/>
    <p:sldId id="540" r:id="rId12"/>
    <p:sldId id="1025" r:id="rId13"/>
    <p:sldId id="602" r:id="rId14"/>
    <p:sldId id="562" r:id="rId15"/>
    <p:sldId id="547" r:id="rId16"/>
    <p:sldId id="548" r:id="rId17"/>
    <p:sldId id="549" r:id="rId18"/>
    <p:sldId id="1039" r:id="rId19"/>
    <p:sldId id="1048" r:id="rId20"/>
    <p:sldId id="1040" r:id="rId21"/>
    <p:sldId id="1031" r:id="rId22"/>
    <p:sldId id="1047" r:id="rId23"/>
    <p:sldId id="1032" r:id="rId24"/>
    <p:sldId id="1033" r:id="rId25"/>
    <p:sldId id="1034" r:id="rId26"/>
    <p:sldId id="1037" r:id="rId27"/>
    <p:sldId id="1042" r:id="rId28"/>
    <p:sldId id="1043" r:id="rId29"/>
    <p:sldId id="1044" r:id="rId30"/>
    <p:sldId id="1045" r:id="rId31"/>
    <p:sldId id="1046" r:id="rId32"/>
    <p:sldId id="1107" r:id="rId33"/>
  </p:sldIdLst>
  <p:sldSz cx="9144000" cy="6858000" type="screen4x3"/>
  <p:notesSz cx="6737350" cy="9869488"/>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75552" autoAdjust="0"/>
  </p:normalViewPr>
  <p:slideViewPr>
    <p:cSldViewPr snapToGrid="0" snapToObjects="1">
      <p:cViewPr varScale="1">
        <p:scale>
          <a:sx n="81" d="100"/>
          <a:sy n="81" d="100"/>
        </p:scale>
        <p:origin x="2310"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14A3DF5-7035-82DE-530E-CA7E1BF70B0E}"/>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39BC48BF-70E7-5D76-7C84-32B2A052F7F4}"/>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11A05CAA-7DC4-9F5C-420B-1F23783D5D2B}"/>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16362E7B-E704-F5F6-8462-35BD9B08FC69}"/>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8961DBCB-6CF8-6F89-5FC7-05CC7818CFDE}"/>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BBEF4FA3-670C-65B4-A71F-5E4D0907DAA7}"/>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4AAC7597-2C3E-87EF-55B4-8A26E90FE2F8}"/>
              </a:ext>
            </a:extLst>
          </p:cNvPr>
          <p:cNvSpPr>
            <a:spLocks noGrp="1" noRot="1" noChangeAspect="1"/>
          </p:cNvSpPr>
          <p:nvPr>
            <p:ph type="sldImg"/>
          </p:nvPr>
        </p:nvSpPr>
        <p:spPr/>
      </p:sp>
    </p:spTree>
    <p:extLst>
      <p:ext uri="{BB962C8B-B14F-4D97-AF65-F5344CB8AC3E}">
        <p14:creationId xmlns:p14="http://schemas.microsoft.com/office/powerpoint/2010/main" val="273170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F0F957F8-1E1C-5020-ABE2-D1F5C1829412}"/>
              </a:ext>
            </a:extLst>
          </p:cNvPr>
          <p:cNvSpPr>
            <a:spLocks noGrp="1" noRot="1" noChangeAspect="1"/>
          </p:cNvSpPr>
          <p:nvPr>
            <p:ph type="sldImg"/>
          </p:nvPr>
        </p:nvSpPr>
        <p:spPr/>
      </p:sp>
    </p:spTree>
    <p:extLst>
      <p:ext uri="{BB962C8B-B14F-4D97-AF65-F5344CB8AC3E}">
        <p14:creationId xmlns:p14="http://schemas.microsoft.com/office/powerpoint/2010/main" val="209263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21C6A07-24DB-4C92-909E-A7A2155426DD}"/>
              </a:ext>
            </a:extLst>
          </p:cNvPr>
          <p:cNvSpPr>
            <a:spLocks noGrp="1" noRot="1" noChangeAspect="1"/>
          </p:cNvSpPr>
          <p:nvPr>
            <p:ph type="sldImg"/>
          </p:nvPr>
        </p:nvSpPr>
        <p:spPr/>
      </p:sp>
    </p:spTree>
    <p:extLst>
      <p:ext uri="{BB962C8B-B14F-4D97-AF65-F5344CB8AC3E}">
        <p14:creationId xmlns:p14="http://schemas.microsoft.com/office/powerpoint/2010/main" val="189504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5AD9670-7FFD-0A6C-4D4F-2247269CEEB1}"/>
              </a:ext>
            </a:extLst>
          </p:cNvPr>
          <p:cNvSpPr>
            <a:spLocks noGrp="1" noRot="1" noChangeAspect="1"/>
          </p:cNvSpPr>
          <p:nvPr>
            <p:ph type="sldImg"/>
          </p:nvPr>
        </p:nvSpPr>
        <p:spPr/>
      </p:sp>
    </p:spTree>
    <p:extLst>
      <p:ext uri="{BB962C8B-B14F-4D97-AF65-F5344CB8AC3E}">
        <p14:creationId xmlns:p14="http://schemas.microsoft.com/office/powerpoint/2010/main" val="53480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1A68BCC-5328-496E-78A0-DD00BACAA9C3}"/>
              </a:ext>
            </a:extLst>
          </p:cNvPr>
          <p:cNvSpPr>
            <a:spLocks noGrp="1" noRot="1" noChangeAspect="1"/>
          </p:cNvSpPr>
          <p:nvPr>
            <p:ph type="sldImg"/>
          </p:nvPr>
        </p:nvSpPr>
        <p:spPr/>
      </p:sp>
    </p:spTree>
    <p:extLst>
      <p:ext uri="{BB962C8B-B14F-4D97-AF65-F5344CB8AC3E}">
        <p14:creationId xmlns:p14="http://schemas.microsoft.com/office/powerpoint/2010/main" val="234772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310C977-9B90-CB83-13C8-541972B25AF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7B43FC62-C456-1EA8-EEF8-C83379704677}"/>
              </a:ext>
            </a:extLst>
          </p:cNvPr>
          <p:cNvSpPr>
            <a:spLocks noGrp="1" noRot="1" noChangeAspect="1"/>
          </p:cNvSpPr>
          <p:nvPr>
            <p:ph type="sldImg"/>
          </p:nvPr>
        </p:nvSpPr>
        <p:spPr/>
      </p:sp>
    </p:spTree>
    <p:extLst>
      <p:ext uri="{BB962C8B-B14F-4D97-AF65-F5344CB8AC3E}">
        <p14:creationId xmlns:p14="http://schemas.microsoft.com/office/powerpoint/2010/main" val="427168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A225C348-06A4-BC33-504A-6395C718BCF4}"/>
              </a:ext>
            </a:extLst>
          </p:cNvPr>
          <p:cNvSpPr>
            <a:spLocks noGrp="1" noRot="1" noChangeAspect="1"/>
          </p:cNvSpPr>
          <p:nvPr>
            <p:ph type="sldImg"/>
          </p:nvPr>
        </p:nvSpPr>
        <p:spPr/>
      </p:sp>
    </p:spTree>
    <p:extLst>
      <p:ext uri="{BB962C8B-B14F-4D97-AF65-F5344CB8AC3E}">
        <p14:creationId xmlns:p14="http://schemas.microsoft.com/office/powerpoint/2010/main" val="417086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0F6F9620-B72F-D242-49CB-19F60ED8BC48}"/>
              </a:ext>
            </a:extLst>
          </p:cNvPr>
          <p:cNvSpPr>
            <a:spLocks noGrp="1" noRot="1" noChangeAspect="1"/>
          </p:cNvSpPr>
          <p:nvPr>
            <p:ph type="sldImg"/>
          </p:nvPr>
        </p:nvSpPr>
        <p:spPr/>
      </p:sp>
    </p:spTree>
    <p:extLst>
      <p:ext uri="{BB962C8B-B14F-4D97-AF65-F5344CB8AC3E}">
        <p14:creationId xmlns:p14="http://schemas.microsoft.com/office/powerpoint/2010/main" val="89884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C8FC2603-E4F2-152C-C201-84C5554D6490}"/>
              </a:ext>
            </a:extLst>
          </p:cNvPr>
          <p:cNvSpPr>
            <a:spLocks noGrp="1" noRot="1" noChangeAspect="1"/>
          </p:cNvSpPr>
          <p:nvPr>
            <p:ph type="sldImg"/>
          </p:nvPr>
        </p:nvSpPr>
        <p:spPr/>
      </p:sp>
    </p:spTree>
    <p:extLst>
      <p:ext uri="{BB962C8B-B14F-4D97-AF65-F5344CB8AC3E}">
        <p14:creationId xmlns:p14="http://schemas.microsoft.com/office/powerpoint/2010/main" val="86233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C89C797-094E-137F-A5E8-B5EEB259321D}"/>
              </a:ext>
            </a:extLst>
          </p:cNvPr>
          <p:cNvSpPr>
            <a:spLocks noGrp="1" noRot="1" noChangeAspect="1"/>
          </p:cNvSpPr>
          <p:nvPr>
            <p:ph type="sldImg"/>
          </p:nvPr>
        </p:nvSpPr>
        <p:spPr/>
      </p:sp>
    </p:spTree>
    <p:extLst>
      <p:ext uri="{BB962C8B-B14F-4D97-AF65-F5344CB8AC3E}">
        <p14:creationId xmlns:p14="http://schemas.microsoft.com/office/powerpoint/2010/main" val="403951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7ED27EAE-6D56-489B-54FE-580A1A3CA86F}"/>
              </a:ext>
            </a:extLst>
          </p:cNvPr>
          <p:cNvSpPr>
            <a:spLocks noGrp="1" noRot="1" noChangeAspect="1"/>
          </p:cNvSpPr>
          <p:nvPr>
            <p:ph type="sldImg"/>
          </p:nvPr>
        </p:nvSpPr>
        <p:spPr/>
      </p:sp>
    </p:spTree>
    <p:extLst>
      <p:ext uri="{BB962C8B-B14F-4D97-AF65-F5344CB8AC3E}">
        <p14:creationId xmlns:p14="http://schemas.microsoft.com/office/powerpoint/2010/main" val="4624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1E9011A1-78A3-7C05-8E0B-650B605ABD52}"/>
              </a:ext>
            </a:extLst>
          </p:cNvPr>
          <p:cNvSpPr>
            <a:spLocks noGrp="1" noRot="1" noChangeAspect="1"/>
          </p:cNvSpPr>
          <p:nvPr>
            <p:ph type="sldImg"/>
          </p:nvPr>
        </p:nvSpPr>
        <p:spPr/>
      </p:sp>
    </p:spTree>
    <p:extLst>
      <p:ext uri="{BB962C8B-B14F-4D97-AF65-F5344CB8AC3E}">
        <p14:creationId xmlns:p14="http://schemas.microsoft.com/office/powerpoint/2010/main" val="130779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977D76E-CB73-8B36-9F81-0CBEB6BDA4DF}"/>
              </a:ext>
            </a:extLst>
          </p:cNvPr>
          <p:cNvSpPr>
            <a:spLocks noGrp="1" noRot="1" noChangeAspect="1"/>
          </p:cNvSpPr>
          <p:nvPr>
            <p:ph type="sldImg"/>
          </p:nvPr>
        </p:nvSpPr>
        <p:spPr/>
      </p:sp>
    </p:spTree>
    <p:extLst>
      <p:ext uri="{BB962C8B-B14F-4D97-AF65-F5344CB8AC3E}">
        <p14:creationId xmlns:p14="http://schemas.microsoft.com/office/powerpoint/2010/main" val="2657399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C99D8F98-EF0D-9455-7EFC-8F07800C647C}"/>
              </a:ext>
            </a:extLst>
          </p:cNvPr>
          <p:cNvSpPr>
            <a:spLocks noGrp="1" noRot="1" noChangeAspect="1"/>
          </p:cNvSpPr>
          <p:nvPr>
            <p:ph type="sldImg"/>
          </p:nvPr>
        </p:nvSpPr>
        <p:spPr/>
      </p:sp>
    </p:spTree>
    <p:extLst>
      <p:ext uri="{BB962C8B-B14F-4D97-AF65-F5344CB8AC3E}">
        <p14:creationId xmlns:p14="http://schemas.microsoft.com/office/powerpoint/2010/main" val="38729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1C7AFC-CFB2-404C-A69D-ECFBCE546BF5}" type="slidenum">
              <a:rPr lang="ja-JP" altLang="en-US" smtClean="0"/>
              <a:pPr/>
              <a:t>29</a:t>
            </a:fld>
            <a:endParaRPr lang="ja-JP" altLang="en-US" dirty="0"/>
          </a:p>
        </p:txBody>
      </p:sp>
    </p:spTree>
    <p:extLst>
      <p:ext uri="{BB962C8B-B14F-4D97-AF65-F5344CB8AC3E}">
        <p14:creationId xmlns:p14="http://schemas.microsoft.com/office/powerpoint/2010/main" val="41009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F644D35F-E590-25AE-6BF6-38ED8F48F7FA}"/>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E5F1362-9016-49BB-4FDB-0828C3CA6CDA}"/>
              </a:ext>
            </a:extLst>
          </p:cNvPr>
          <p:cNvSpPr>
            <a:spLocks noGrp="1" noRot="1" noChangeAspect="1"/>
          </p:cNvSpPr>
          <p:nvPr>
            <p:ph type="sldImg"/>
          </p:nvPr>
        </p:nvSpPr>
        <p:spPr/>
      </p:sp>
    </p:spTree>
    <p:extLst>
      <p:ext uri="{BB962C8B-B14F-4D97-AF65-F5344CB8AC3E}">
        <p14:creationId xmlns:p14="http://schemas.microsoft.com/office/powerpoint/2010/main" val="26079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F10C399-577F-F6E0-D661-C1510021D7EF}"/>
              </a:ext>
            </a:extLst>
          </p:cNvPr>
          <p:cNvSpPr>
            <a:spLocks noGrp="1" noRot="1" noChangeAspect="1"/>
          </p:cNvSpPr>
          <p:nvPr>
            <p:ph type="sldImg"/>
          </p:nvPr>
        </p:nvSpPr>
        <p:spPr/>
      </p:sp>
    </p:spTree>
    <p:extLst>
      <p:ext uri="{BB962C8B-B14F-4D97-AF65-F5344CB8AC3E}">
        <p14:creationId xmlns:p14="http://schemas.microsoft.com/office/powerpoint/2010/main" val="38437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A998D04-BDEC-1F5E-9216-6C94C7C1D82C}"/>
              </a:ext>
            </a:extLst>
          </p:cNvPr>
          <p:cNvSpPr>
            <a:spLocks noGrp="1" noRot="1" noChangeAspect="1"/>
          </p:cNvSpPr>
          <p:nvPr>
            <p:ph type="sldImg"/>
          </p:nvPr>
        </p:nvSpPr>
        <p:spPr/>
      </p:sp>
    </p:spTree>
    <p:extLst>
      <p:ext uri="{BB962C8B-B14F-4D97-AF65-F5344CB8AC3E}">
        <p14:creationId xmlns:p14="http://schemas.microsoft.com/office/powerpoint/2010/main" val="176445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53DB549-446B-683C-47C5-14D78C1166A9}"/>
              </a:ext>
            </a:extLst>
          </p:cNvPr>
          <p:cNvSpPr>
            <a:spLocks noGrp="1" noRot="1" noChangeAspect="1"/>
          </p:cNvSpPr>
          <p:nvPr>
            <p:ph type="sldImg"/>
          </p:nvPr>
        </p:nvSpPr>
        <p:spPr/>
      </p:sp>
    </p:spTree>
    <p:extLst>
      <p:ext uri="{BB962C8B-B14F-4D97-AF65-F5344CB8AC3E}">
        <p14:creationId xmlns:p14="http://schemas.microsoft.com/office/powerpoint/2010/main" val="378694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D5FD336-F962-52EE-9252-48E77F873D66}"/>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03BCD7C-81E8-4293-1495-F9A1AB1BBD59}"/>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8.bin"/><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oleObject" Target="../embeddings/oleObject10.bin"/><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oleObject" Target="../embeddings/oleObject11.bin"/><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9.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30.jpe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16.bin"/><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8.bin"/><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0.bin"/><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21.bin"/><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2.bin"/><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3.bin"/><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オンライン診療を</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4" name="図 3" descr="挿絵 が含まれている画像&#10;&#10;自動的に生成された説明">
            <a:extLst>
              <a:ext uri="{FF2B5EF4-FFF2-40B4-BE49-F238E27FC236}">
                <a16:creationId xmlns:a16="http://schemas.microsoft.com/office/drawing/2014/main" id="{8541DD68-AD26-9D6F-8EB9-A34B5BA9DA61}"/>
              </a:ext>
            </a:extLst>
          </p:cNvPr>
          <p:cNvPicPr>
            <a:picLocks noChangeAspect="1"/>
          </p:cNvPicPr>
          <p:nvPr/>
        </p:nvPicPr>
        <p:blipFill>
          <a:blip r:embed="rId3"/>
          <a:stretch>
            <a:fillRect/>
          </a:stretch>
        </p:blipFill>
        <p:spPr>
          <a:xfrm>
            <a:off x="708357" y="4743502"/>
            <a:ext cx="2023958" cy="1959535"/>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26AE58E-D6AB-E038-8614-948EC5C2D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526"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F73056-F88B-39F5-61F4-6CC5B243A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やふーまっぷ</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647564D-EDA2-93AC-223C-0389E8DFFFBB}"/>
              </a:ext>
            </a:extLst>
          </p:cNvPr>
          <p:cNvPicPr>
            <a:picLocks noChangeAspect="1"/>
          </p:cNvPicPr>
          <p:nvPr/>
        </p:nvPicPr>
        <p:blipFill>
          <a:blip r:embed="rId4"/>
          <a:stretch>
            <a:fillRect/>
          </a:stretch>
        </p:blipFill>
        <p:spPr>
          <a:xfrm>
            <a:off x="1421333" y="2322037"/>
            <a:ext cx="2017951" cy="4346825"/>
          </a:xfrm>
          <a:prstGeom prst="rect">
            <a:avLst/>
          </a:prstGeom>
        </p:spPr>
      </p:pic>
      <p:pic>
        <p:nvPicPr>
          <p:cNvPr id="2051" name="Picture 3">
            <a:extLst>
              <a:ext uri="{FF2B5EF4-FFF2-40B4-BE49-F238E27FC236}">
                <a16:creationId xmlns:a16="http://schemas.microsoft.com/office/drawing/2014/main" id="{F1947DCB-6C2E-D2CE-28A4-9054FDBE6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381" y="2322037"/>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17432"/>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817830"/>
            <a:ext cx="1908125"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DD4A7D-9367-6F0F-0271-FEA599335AC8}"/>
              </a:ext>
            </a:extLst>
          </p:cNvPr>
          <p:cNvPicPr>
            <a:picLocks noChangeAspect="1"/>
          </p:cNvPicPr>
          <p:nvPr/>
        </p:nvPicPr>
        <p:blipFill>
          <a:blip r:embed="rId4"/>
          <a:stretch>
            <a:fillRect/>
          </a:stretch>
        </p:blipFill>
        <p:spPr>
          <a:xfrm>
            <a:off x="5474124" y="2243376"/>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43376"/>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15498" y="4686434"/>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CE60B29-35FD-57C6-D551-3089C5A775C1}"/>
              </a:ext>
            </a:extLst>
          </p:cNvPr>
          <p:cNvPicPr>
            <a:picLocks noChangeAspect="1"/>
          </p:cNvPicPr>
          <p:nvPr/>
        </p:nvPicPr>
        <p:blipFill>
          <a:blip r:embed="rId4"/>
          <a:stretch>
            <a:fillRect/>
          </a:stretch>
        </p:blipFill>
        <p:spPr>
          <a:xfrm>
            <a:off x="1149770" y="2255583"/>
            <a:ext cx="2475191" cy="4377307"/>
          </a:xfrm>
          <a:prstGeom prst="rect">
            <a:avLst/>
          </a:prstGeom>
        </p:spPr>
      </p:pic>
      <p:pic>
        <p:nvPicPr>
          <p:cNvPr id="3074" name="Picture 2">
            <a:extLst>
              <a:ext uri="{FF2B5EF4-FFF2-40B4-BE49-F238E27FC236}">
                <a16:creationId xmlns:a16="http://schemas.microsoft.com/office/drawing/2014/main" id="{090C1FE8-565A-1AA7-3A1E-6450E97FA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434" y="2255583"/>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検索枠に「やふーまっぷ」と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7A9C0F6-0A94-870A-103A-4C8C675A451F}"/>
              </a:ext>
            </a:extLst>
          </p:cNvPr>
          <p:cNvPicPr>
            <a:picLocks noChangeAspect="1"/>
          </p:cNvPicPr>
          <p:nvPr/>
        </p:nvPicPr>
        <p:blipFill>
          <a:blip r:embed="rId4"/>
          <a:stretch>
            <a:fillRect/>
          </a:stretch>
        </p:blipFill>
        <p:spPr>
          <a:xfrm>
            <a:off x="5479652" y="2261436"/>
            <a:ext cx="2475191" cy="4383404"/>
          </a:xfrm>
          <a:prstGeom prst="rect">
            <a:avLst/>
          </a:prstGeom>
        </p:spPr>
      </p:pic>
      <p:pic>
        <p:nvPicPr>
          <p:cNvPr id="9" name="図 8">
            <a:extLst>
              <a:ext uri="{FF2B5EF4-FFF2-40B4-BE49-F238E27FC236}">
                <a16:creationId xmlns:a16="http://schemas.microsoft.com/office/drawing/2014/main" id="{F8FED022-2E00-94B5-6767-D1B8080BB39E}"/>
              </a:ext>
            </a:extLst>
          </p:cNvPr>
          <p:cNvPicPr>
            <a:picLocks noChangeAspect="1"/>
          </p:cNvPicPr>
          <p:nvPr/>
        </p:nvPicPr>
        <p:blipFill>
          <a:blip r:embed="rId5"/>
          <a:stretch>
            <a:fillRect/>
          </a:stretch>
        </p:blipFill>
        <p:spPr>
          <a:xfrm>
            <a:off x="1161869" y="2262674"/>
            <a:ext cx="2469094" cy="4383404"/>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33281"/>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885388"/>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729ADB64-C309-B80D-9DA2-E31C19D6288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FBD43C28-2F36-2EC8-5F8A-2E6BBACD396A}"/>
              </a:ext>
            </a:extLst>
          </p:cNvPr>
          <p:cNvPicPr>
            <a:picLocks noChangeAspect="1"/>
          </p:cNvPicPr>
          <p:nvPr/>
        </p:nvPicPr>
        <p:blipFill>
          <a:blip r:embed="rId4"/>
          <a:stretch>
            <a:fillRect/>
          </a:stretch>
        </p:blipFill>
        <p:spPr>
          <a:xfrm>
            <a:off x="1427933" y="234830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E134BB15-940F-B342-3FD6-4CB0C5C23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220"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731513" y="5696501"/>
            <a:ext cx="1986437" cy="43726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2908030" y="4747977"/>
            <a:ext cx="42684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pic>
        <p:nvPicPr>
          <p:cNvPr id="23" name="図 22" descr="図形&#10;&#10;中程度の精度で自動的に生成された説明">
            <a:extLst>
              <a:ext uri="{FF2B5EF4-FFF2-40B4-BE49-F238E27FC236}">
                <a16:creationId xmlns:a16="http://schemas.microsoft.com/office/drawing/2014/main" id="{9F510372-BB56-B109-D5E8-EBDC9DD431DC}"/>
              </a:ext>
            </a:extLst>
          </p:cNvPr>
          <p:cNvPicPr>
            <a:picLocks noChangeAspect="1"/>
          </p:cNvPicPr>
          <p:nvPr/>
        </p:nvPicPr>
        <p:blipFill rotWithShape="1">
          <a:blip r:embed="rId8"/>
          <a:srcRect l="30985" t="4849" r="54301" b="86879"/>
          <a:stretch/>
        </p:blipFill>
        <p:spPr>
          <a:xfrm>
            <a:off x="3036007"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5" name="テキスト ボックス 24">
            <a:extLst>
              <a:ext uri="{FF2B5EF4-FFF2-40B4-BE49-F238E27FC236}">
                <a16:creationId xmlns:a16="http://schemas.microsoft.com/office/drawing/2014/main" id="{83DECA0A-BAA8-C826-0A60-5B018867A30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92446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が含まれている画像&#10;&#10;自動的に生成された説明">
            <a:extLst>
              <a:ext uri="{FF2B5EF4-FFF2-40B4-BE49-F238E27FC236}">
                <a16:creationId xmlns:a16="http://schemas.microsoft.com/office/drawing/2014/main" id="{C47A58D3-30E0-BC24-9098-043F75E9F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809" y="234511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9767DFFB-8EB9-D211-D138-F436A0A6E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102" y="234511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35045" y="5357702"/>
            <a:ext cx="1986437" cy="62011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832764" y="5834497"/>
            <a:ext cx="1772744"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5" name="テキスト ボックス 4">
            <a:extLst>
              <a:ext uri="{FF2B5EF4-FFF2-40B4-BE49-F238E27FC236}">
                <a16:creationId xmlns:a16="http://schemas.microsoft.com/office/drawing/2014/main" id="{1568C1C9-3EF4-2D26-C09B-9036EDF2FED4}"/>
              </a:ext>
            </a:extLst>
          </p:cNvPr>
          <p:cNvSpPr txBox="1"/>
          <p:nvPr/>
        </p:nvSpPr>
        <p:spPr>
          <a:xfrm>
            <a:off x="1412435" y="1512998"/>
            <a:ext cx="3202251"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アプリの使用時のみ</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または「今回のみ」を押します</a:t>
            </a:r>
          </a:p>
        </p:txBody>
      </p:sp>
      <p:sp>
        <p:nvSpPr>
          <p:cNvPr id="19" name="テキスト ボックス 18">
            <a:extLst>
              <a:ext uri="{FF2B5EF4-FFF2-40B4-BE49-F238E27FC236}">
                <a16:creationId xmlns:a16="http://schemas.microsoft.com/office/drawing/2014/main" id="{5D95F89C-7F7B-716E-0DF3-D3799154FEA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78923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C131107-2D54-C931-8B6A-98A31A2AAB00}"/>
              </a:ext>
            </a:extLst>
          </p:cNvPr>
          <p:cNvPicPr>
            <a:picLocks noChangeAspect="1"/>
          </p:cNvPicPr>
          <p:nvPr/>
        </p:nvPicPr>
        <p:blipFill>
          <a:blip r:embed="rId4"/>
          <a:stretch>
            <a:fillRect/>
          </a:stretch>
        </p:blipFill>
        <p:spPr>
          <a:xfrm>
            <a:off x="5716229" y="2337551"/>
            <a:ext cx="2024047" cy="4346825"/>
          </a:xfrm>
          <a:prstGeom prst="rect">
            <a:avLst/>
          </a:prstGeom>
        </p:spPr>
      </p:pic>
      <p:pic>
        <p:nvPicPr>
          <p:cNvPr id="5" name="図 4" descr="テキスト&#10;&#10;自動的に生成された説明">
            <a:extLst>
              <a:ext uri="{FF2B5EF4-FFF2-40B4-BE49-F238E27FC236}">
                <a16:creationId xmlns:a16="http://schemas.microsoft.com/office/drawing/2014/main" id="{41DD0DD5-08DE-223B-2F13-6BCCA4EAC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341"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96289" y="5860471"/>
            <a:ext cx="1870069" cy="328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2" name="タイトル 1">
            <a:extLst>
              <a:ext uri="{FF2B5EF4-FFF2-40B4-BE49-F238E27FC236}">
                <a16:creationId xmlns:a16="http://schemas.microsoft.com/office/drawing/2014/main" id="{A1B9FAC8-A0EC-80C7-3D20-49BC04EC438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BA70D1F3-31B5-F1BD-852A-F12AF8B6A9A3}"/>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F9A6F92A-6312-4883-5170-72E5AD31712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9" name="テキスト ボックス 8">
            <a:extLst>
              <a:ext uri="{FF2B5EF4-FFF2-40B4-BE49-F238E27FC236}">
                <a16:creationId xmlns:a16="http://schemas.microsoft.com/office/drawing/2014/main" id="{9CD50427-6F32-B134-E914-BC8089FC63B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9" name="テキスト ボックス 18">
            <a:extLst>
              <a:ext uri="{FF2B5EF4-FFF2-40B4-BE49-F238E27FC236}">
                <a16:creationId xmlns:a16="http://schemas.microsoft.com/office/drawing/2014/main" id="{DBC0A52E-ECC1-ED00-503D-833BE85F6B4C}"/>
              </a:ext>
            </a:extLst>
          </p:cNvPr>
          <p:cNvSpPr txBox="1"/>
          <p:nvPr/>
        </p:nvSpPr>
        <p:spPr>
          <a:xfrm>
            <a:off x="5607129" y="1512998"/>
            <a:ext cx="2428833"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現在地付近の地図が表示されます</a:t>
            </a:r>
          </a:p>
        </p:txBody>
      </p:sp>
    </p:spTree>
    <p:extLst>
      <p:ext uri="{BB962C8B-B14F-4D97-AF65-F5344CB8AC3E}">
        <p14:creationId xmlns:p14="http://schemas.microsoft.com/office/powerpoint/2010/main" val="156185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図形&#10;&#10;中程度の精度で自動的に生成された説明">
            <a:extLst>
              <a:ext uri="{FF2B5EF4-FFF2-40B4-BE49-F238E27FC236}">
                <a16:creationId xmlns:a16="http://schemas.microsoft.com/office/drawing/2014/main" id="{1450A634-E35E-16B2-7C08-4429A6ABDF1A}"/>
              </a:ext>
            </a:extLst>
          </p:cNvPr>
          <p:cNvPicPr>
            <a:picLocks noChangeAspect="1"/>
          </p:cNvPicPr>
          <p:nvPr/>
        </p:nvPicPr>
        <p:blipFill>
          <a:blip r:embed="rId4"/>
          <a:stretch>
            <a:fillRect/>
          </a:stretch>
        </p:blipFill>
        <p:spPr>
          <a:xfrm>
            <a:off x="1228175" y="2395859"/>
            <a:ext cx="2449026" cy="4356000"/>
          </a:xfrm>
          <a:prstGeom prst="rect">
            <a:avLst/>
          </a:prstGeom>
          <a:ln>
            <a:solidFill>
              <a:schemeClr val="tx1"/>
            </a:solidFill>
          </a:ln>
        </p:spPr>
      </p:pic>
      <p:pic>
        <p:nvPicPr>
          <p:cNvPr id="27" name="Picture 2">
            <a:extLst>
              <a:ext uri="{FF2B5EF4-FFF2-40B4-BE49-F238E27FC236}">
                <a16:creationId xmlns:a16="http://schemas.microsoft.com/office/drawing/2014/main" id="{6685162F-661E-CD2E-2944-F812F4EA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326" y="2395859"/>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度だけ許可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四角形: 角を丸くする 4">
            <a:extLst>
              <a:ext uri="{FF2B5EF4-FFF2-40B4-BE49-F238E27FC236}">
                <a16:creationId xmlns:a16="http://schemas.microsoft.com/office/drawing/2014/main" id="{CB0D1447-C73A-5B4D-ED3F-8C26101A73E0}"/>
              </a:ext>
            </a:extLst>
          </p:cNvPr>
          <p:cNvSpPr/>
          <p:nvPr/>
        </p:nvSpPr>
        <p:spPr>
          <a:xfrm>
            <a:off x="1947874" y="2565416"/>
            <a:ext cx="432000" cy="432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サブタイトル 2">
            <a:extLst>
              <a:ext uri="{FF2B5EF4-FFF2-40B4-BE49-F238E27FC236}">
                <a16:creationId xmlns:a16="http://schemas.microsoft.com/office/drawing/2014/main" id="{B7F916FF-D3C3-FF91-EB30-F1AABA2178B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22" name="テキスト ボックス 21">
            <a:extLst>
              <a:ext uri="{FF2B5EF4-FFF2-40B4-BE49-F238E27FC236}">
                <a16:creationId xmlns:a16="http://schemas.microsoft.com/office/drawing/2014/main" id="{42039446-F034-B3C1-4522-C4AA3380839D}"/>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25" name="図 24" descr="図形&#10;&#10;中程度の精度で自動的に生成された説明">
            <a:extLst>
              <a:ext uri="{FF2B5EF4-FFF2-40B4-BE49-F238E27FC236}">
                <a16:creationId xmlns:a16="http://schemas.microsoft.com/office/drawing/2014/main" id="{E7D97AD6-1460-7107-C17C-45DE7FAF4632}"/>
              </a:ext>
            </a:extLst>
          </p:cNvPr>
          <p:cNvPicPr>
            <a:picLocks noChangeAspect="1"/>
          </p:cNvPicPr>
          <p:nvPr/>
        </p:nvPicPr>
        <p:blipFill rotWithShape="1">
          <a:blip r:embed="rId4"/>
          <a:srcRect l="30985" t="4849" r="54301" b="86879"/>
          <a:stretch/>
        </p:blipFill>
        <p:spPr>
          <a:xfrm>
            <a:off x="3036000"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8" name="四角形: 角を丸くする 27">
            <a:extLst>
              <a:ext uri="{FF2B5EF4-FFF2-40B4-BE49-F238E27FC236}">
                <a16:creationId xmlns:a16="http://schemas.microsoft.com/office/drawing/2014/main" id="{1294F627-39AA-976C-7FB5-560345535B6D}"/>
              </a:ext>
            </a:extLst>
          </p:cNvPr>
          <p:cNvSpPr/>
          <p:nvPr/>
        </p:nvSpPr>
        <p:spPr>
          <a:xfrm>
            <a:off x="5818909" y="4563101"/>
            <a:ext cx="1704109" cy="789143"/>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82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721C69B-AABE-DECC-D240-8F916AE2F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01"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9E9E5775-0B2F-7FAE-CDE3-31A0D4D00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56"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許可しない</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05761" y="588335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4" name="サブタイトル 2">
            <a:extLst>
              <a:ext uri="{FF2B5EF4-FFF2-40B4-BE49-F238E27FC236}">
                <a16:creationId xmlns:a16="http://schemas.microsoft.com/office/drawing/2014/main" id="{825AA75B-0D31-138D-0D07-95BD36BB17D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0" name="四角形: 角を丸くする 9">
            <a:extLst>
              <a:ext uri="{FF2B5EF4-FFF2-40B4-BE49-F238E27FC236}">
                <a16:creationId xmlns:a16="http://schemas.microsoft.com/office/drawing/2014/main" id="{B9562E30-0CA4-2660-4ABF-C7F8E02CEE22}"/>
              </a:ext>
            </a:extLst>
          </p:cNvPr>
          <p:cNvSpPr/>
          <p:nvPr/>
        </p:nvSpPr>
        <p:spPr>
          <a:xfrm>
            <a:off x="5818909" y="4798629"/>
            <a:ext cx="174567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841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chemeClr val="accent1"/>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25" name="グループ化 24">
            <a:extLst>
              <a:ext uri="{FF2B5EF4-FFF2-40B4-BE49-F238E27FC236}">
                <a16:creationId xmlns:a16="http://schemas.microsoft.com/office/drawing/2014/main" id="{66A94127-519C-AA70-1308-D6D4D0D1A792}"/>
              </a:ext>
            </a:extLst>
          </p:cNvPr>
          <p:cNvGrpSpPr/>
          <p:nvPr/>
        </p:nvGrpSpPr>
        <p:grpSpPr>
          <a:xfrm>
            <a:off x="1818414" y="513687"/>
            <a:ext cx="7190830" cy="1384965"/>
            <a:chOff x="1818414" y="1131204"/>
            <a:chExt cx="7190830" cy="1384965"/>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5" y="1592859"/>
              <a:ext cx="6461989"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オンライン診療受診の手順</a:t>
              </a:r>
              <a:r>
                <a:rPr lang="en-US" altLang="ja-JP" dirty="0">
                  <a:ln w="0"/>
                  <a:solidFill>
                    <a:prstClr val="black"/>
                  </a:solidFill>
                  <a:latin typeface="BIZ UDPゴシック" panose="020B0400000000000000" pitchFamily="50" charset="-128"/>
                  <a:ea typeface="BIZ UDPゴシック" panose="020B0400000000000000" pitchFamily="50" charset="-128"/>
                </a:rPr>
                <a:t>……………………………………P3</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592859"/>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1-</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13120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オンライン診療とは</a:t>
              </a:r>
            </a:p>
          </p:txBody>
        </p:sp>
      </p:grpSp>
      <p:grpSp>
        <p:nvGrpSpPr>
          <p:cNvPr id="24" name="グループ化 23">
            <a:extLst>
              <a:ext uri="{FF2B5EF4-FFF2-40B4-BE49-F238E27FC236}">
                <a16:creationId xmlns:a16="http://schemas.microsoft.com/office/drawing/2014/main" id="{45554146-FD6B-1E02-BC30-2B97C37EECD8}"/>
              </a:ext>
            </a:extLst>
          </p:cNvPr>
          <p:cNvGrpSpPr/>
          <p:nvPr/>
        </p:nvGrpSpPr>
        <p:grpSpPr>
          <a:xfrm>
            <a:off x="1818414" y="1979064"/>
            <a:ext cx="7190832" cy="1384965"/>
            <a:chOff x="1818414" y="2547618"/>
            <a:chExt cx="7190832" cy="1384965"/>
          </a:xfrm>
        </p:grpSpPr>
        <p:sp>
          <p:nvSpPr>
            <p:cNvPr id="8" name="正方形/長方形 7">
              <a:extLst>
                <a:ext uri="{FF2B5EF4-FFF2-40B4-BE49-F238E27FC236}">
                  <a16:creationId xmlns:a16="http://schemas.microsoft.com/office/drawing/2014/main" id="{AE84AAFE-B98B-E1F7-1F0D-5A1A3FBA4969}"/>
                </a:ext>
              </a:extLst>
            </p:cNvPr>
            <p:cNvSpPr/>
            <p:nvPr/>
          </p:nvSpPr>
          <p:spPr>
            <a:xfrm>
              <a:off x="2547256" y="3009273"/>
              <a:ext cx="6461990"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マップで医療機関を探す</a:t>
              </a:r>
              <a:r>
                <a:rPr lang="en-US" altLang="ja-JP" dirty="0">
                  <a:ln w="0"/>
                  <a:solidFill>
                    <a:prstClr val="black"/>
                  </a:solidFill>
                  <a:latin typeface="BIZ UDPゴシック" panose="020B0400000000000000" pitchFamily="50" charset="-128"/>
                  <a:ea typeface="BIZ UDPゴシック" panose="020B0400000000000000" pitchFamily="50" charset="-128"/>
                </a:rPr>
                <a:t>…………………………P13</a:t>
              </a:r>
            </a:p>
          </p:txBody>
        </p:sp>
        <p:sp>
          <p:nvSpPr>
            <p:cNvPr id="9" name="正方形/長方形 8">
              <a:extLst>
                <a:ext uri="{FF2B5EF4-FFF2-40B4-BE49-F238E27FC236}">
                  <a16:creationId xmlns:a16="http://schemas.microsoft.com/office/drawing/2014/main" id="{A80D8DC4-D47C-996A-647C-B7753276A43D}"/>
                </a:ext>
              </a:extLst>
            </p:cNvPr>
            <p:cNvSpPr/>
            <p:nvPr/>
          </p:nvSpPr>
          <p:spPr>
            <a:xfrm>
              <a:off x="1871664" y="3009273"/>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2-</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1B4D304-6A2B-8545-3E1C-AC6033AFB0BE}"/>
                </a:ext>
              </a:extLst>
            </p:cNvPr>
            <p:cNvSpPr txBox="1"/>
            <p:nvPr/>
          </p:nvSpPr>
          <p:spPr>
            <a:xfrm>
              <a:off x="1818414" y="254761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オンライン診療実施医療機関の検索</a:t>
              </a:r>
            </a:p>
          </p:txBody>
        </p:sp>
      </p:grpSp>
      <p:grpSp>
        <p:nvGrpSpPr>
          <p:cNvPr id="23" name="グループ化 22">
            <a:extLst>
              <a:ext uri="{FF2B5EF4-FFF2-40B4-BE49-F238E27FC236}">
                <a16:creationId xmlns:a16="http://schemas.microsoft.com/office/drawing/2014/main" id="{88899BAB-3381-1D8F-0986-A16E15A4E098}"/>
              </a:ext>
            </a:extLst>
          </p:cNvPr>
          <p:cNvGrpSpPr/>
          <p:nvPr/>
        </p:nvGrpSpPr>
        <p:grpSpPr>
          <a:xfrm>
            <a:off x="1818414" y="3444441"/>
            <a:ext cx="7190832" cy="980834"/>
            <a:chOff x="1818414" y="3976732"/>
            <a:chExt cx="7190832" cy="980834"/>
          </a:xfrm>
        </p:grpSpPr>
        <p:sp>
          <p:nvSpPr>
            <p:cNvPr id="12" name="正方形/長方形 11">
              <a:extLst>
                <a:ext uri="{FF2B5EF4-FFF2-40B4-BE49-F238E27FC236}">
                  <a16:creationId xmlns:a16="http://schemas.microsoft.com/office/drawing/2014/main" id="{D858A9A1-0EE0-922A-1E80-DE78544AC0DA}"/>
                </a:ext>
              </a:extLst>
            </p:cNvPr>
            <p:cNvSpPr/>
            <p:nvPr/>
          </p:nvSpPr>
          <p:spPr>
            <a:xfrm>
              <a:off x="2547256" y="4427629"/>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オンライン診療・服薬指導アプリ</a:t>
              </a:r>
              <a:r>
                <a:rPr lang="en-US" altLang="ja-JP" dirty="0">
                  <a:ln w="0"/>
                  <a:solidFill>
                    <a:prstClr val="black"/>
                  </a:solidFill>
                  <a:latin typeface="BIZ UDPゴシック" panose="020B0400000000000000" pitchFamily="50" charset="-128"/>
                  <a:ea typeface="BIZ UDPゴシック" panose="020B0400000000000000" pitchFamily="50" charset="-128"/>
                </a:rPr>
                <a:t>CLINICS………………P28</a:t>
              </a:r>
            </a:p>
          </p:txBody>
        </p:sp>
        <p:sp>
          <p:nvSpPr>
            <p:cNvPr id="13" name="正方形/長方形 12">
              <a:extLst>
                <a:ext uri="{FF2B5EF4-FFF2-40B4-BE49-F238E27FC236}">
                  <a16:creationId xmlns:a16="http://schemas.microsoft.com/office/drawing/2014/main" id="{8EC94AF1-B55B-B3B3-ED2C-5581D32EC26A}"/>
                </a:ext>
              </a:extLst>
            </p:cNvPr>
            <p:cNvSpPr/>
            <p:nvPr/>
          </p:nvSpPr>
          <p:spPr>
            <a:xfrm>
              <a:off x="1871664" y="4427629"/>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14" name="テキスト ボックス 13">
              <a:extLst>
                <a:ext uri="{FF2B5EF4-FFF2-40B4-BE49-F238E27FC236}">
                  <a16:creationId xmlns:a16="http://schemas.microsoft.com/office/drawing/2014/main" id="{AED606E7-08FF-C69B-66C9-922616787F3A}"/>
                </a:ext>
              </a:extLst>
            </p:cNvPr>
            <p:cNvSpPr txBox="1"/>
            <p:nvPr/>
          </p:nvSpPr>
          <p:spPr>
            <a:xfrm>
              <a:off x="1818414" y="397673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オンライン診療・服薬指導アプリ</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CLINICS </a:t>
              </a:r>
            </a:p>
          </p:txBody>
        </p:sp>
      </p:grpSp>
      <p:pic>
        <p:nvPicPr>
          <p:cNvPr id="17" name="図 16" descr="アイコン&#10;&#10;自動的に生成された説明">
            <a:extLst>
              <a:ext uri="{FF2B5EF4-FFF2-40B4-BE49-F238E27FC236}">
                <a16:creationId xmlns:a16="http://schemas.microsoft.com/office/drawing/2014/main" id="{C517B2CF-7BC7-914A-57DB-8AE461F79EE0}"/>
              </a:ext>
            </a:extLst>
          </p:cNvPr>
          <p:cNvPicPr>
            <a:picLocks noChangeAspect="1"/>
          </p:cNvPicPr>
          <p:nvPr/>
        </p:nvPicPr>
        <p:blipFill>
          <a:blip r:embed="rId3"/>
          <a:stretch>
            <a:fillRect/>
          </a:stretch>
        </p:blipFill>
        <p:spPr>
          <a:xfrm>
            <a:off x="148725" y="4807508"/>
            <a:ext cx="1378854" cy="1637389"/>
          </a:xfrm>
          <a:prstGeom prst="rect">
            <a:avLst/>
          </a:prstGeom>
        </p:spPr>
      </p:pic>
      <p:grpSp>
        <p:nvGrpSpPr>
          <p:cNvPr id="22" name="グループ化 21">
            <a:extLst>
              <a:ext uri="{FF2B5EF4-FFF2-40B4-BE49-F238E27FC236}">
                <a16:creationId xmlns:a16="http://schemas.microsoft.com/office/drawing/2014/main" id="{A3CB2FDF-8B24-0867-206E-2EC11CCBD3A7}"/>
              </a:ext>
            </a:extLst>
          </p:cNvPr>
          <p:cNvGrpSpPr/>
          <p:nvPr/>
        </p:nvGrpSpPr>
        <p:grpSpPr>
          <a:xfrm>
            <a:off x="1818414" y="4505687"/>
            <a:ext cx="7190832" cy="980834"/>
            <a:chOff x="1818414" y="4889284"/>
            <a:chExt cx="7190832" cy="980834"/>
          </a:xfrm>
        </p:grpSpPr>
        <p:sp>
          <p:nvSpPr>
            <p:cNvPr id="19" name="正方形/長方形 18">
              <a:extLst>
                <a:ext uri="{FF2B5EF4-FFF2-40B4-BE49-F238E27FC236}">
                  <a16:creationId xmlns:a16="http://schemas.microsoft.com/office/drawing/2014/main" id="{A7690360-5459-8A71-A55A-ECA0B9140321}"/>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YaDoc</a:t>
              </a:r>
              <a:r>
                <a:rPr lang="en-US" altLang="ja-JP" dirty="0">
                  <a:ln w="0"/>
                  <a:solidFill>
                    <a:prstClr val="black"/>
                  </a:solidFill>
                  <a:latin typeface="BIZ UDPゴシック" panose="020B0400000000000000" pitchFamily="50" charset="-128"/>
                  <a:ea typeface="BIZ UDPゴシック" panose="020B0400000000000000" pitchFamily="50" charset="-128"/>
                </a:rPr>
                <a:t>………………………………P74</a:t>
              </a:r>
            </a:p>
          </p:txBody>
        </p:sp>
        <p:sp>
          <p:nvSpPr>
            <p:cNvPr id="20" name="正方形/長方形 19">
              <a:extLst>
                <a:ext uri="{FF2B5EF4-FFF2-40B4-BE49-F238E27FC236}">
                  <a16:creationId xmlns:a16="http://schemas.microsoft.com/office/drawing/2014/main" id="{01A02475-C7CE-B4D6-77D0-41F45F39EEF4}"/>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p:txBody>
        </p:sp>
        <p:sp>
          <p:nvSpPr>
            <p:cNvPr id="21" name="テキスト ボックス 20">
              <a:extLst>
                <a:ext uri="{FF2B5EF4-FFF2-40B4-BE49-F238E27FC236}">
                  <a16:creationId xmlns:a16="http://schemas.microsoft.com/office/drawing/2014/main" id="{47ED9E9A-19A1-81FF-4D69-D28E415A27A0}"/>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YaDoc</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 </a:t>
              </a:r>
            </a:p>
          </p:txBody>
        </p:sp>
      </p:grpSp>
      <p:grpSp>
        <p:nvGrpSpPr>
          <p:cNvPr id="26" name="グループ化 25">
            <a:extLst>
              <a:ext uri="{FF2B5EF4-FFF2-40B4-BE49-F238E27FC236}">
                <a16:creationId xmlns:a16="http://schemas.microsoft.com/office/drawing/2014/main" id="{04A79FD1-9E15-C735-8C4B-78C72502D2AA}"/>
              </a:ext>
            </a:extLst>
          </p:cNvPr>
          <p:cNvGrpSpPr/>
          <p:nvPr/>
        </p:nvGrpSpPr>
        <p:grpSpPr>
          <a:xfrm>
            <a:off x="1818414" y="5566934"/>
            <a:ext cx="7190832" cy="980834"/>
            <a:chOff x="1818414" y="4889284"/>
            <a:chExt cx="7190832" cy="980834"/>
          </a:xfrm>
        </p:grpSpPr>
        <p:sp>
          <p:nvSpPr>
            <p:cNvPr id="27" name="正方形/長方形 26">
              <a:extLst>
                <a:ext uri="{FF2B5EF4-FFF2-40B4-BE49-F238E27FC236}">
                  <a16:creationId xmlns:a16="http://schemas.microsoft.com/office/drawing/2014/main" id="{AA64EFD1-B171-5955-82F4-7532ADCC7A3F}"/>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curon</a:t>
              </a:r>
              <a:r>
                <a:rPr lang="en-US" altLang="ja-JP" dirty="0">
                  <a:ln w="0"/>
                  <a:solidFill>
                    <a:prstClr val="black"/>
                  </a:solidFill>
                  <a:latin typeface="BIZ UDPゴシック" panose="020B0400000000000000" pitchFamily="50" charset="-128"/>
                  <a:ea typeface="BIZ UDPゴシック" panose="020B0400000000000000" pitchFamily="50" charset="-128"/>
                </a:rPr>
                <a:t>………………………………P116</a:t>
              </a:r>
            </a:p>
          </p:txBody>
        </p:sp>
        <p:sp>
          <p:nvSpPr>
            <p:cNvPr id="28" name="正方形/長方形 27">
              <a:extLst>
                <a:ext uri="{FF2B5EF4-FFF2-40B4-BE49-F238E27FC236}">
                  <a16:creationId xmlns:a16="http://schemas.microsoft.com/office/drawing/2014/main" id="{835E5C4C-BAF5-5F73-E3D0-191C9FA5ADAD}"/>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5-A</a:t>
              </a:r>
            </a:p>
          </p:txBody>
        </p:sp>
        <p:sp>
          <p:nvSpPr>
            <p:cNvPr id="29" name="テキスト ボックス 28">
              <a:extLst>
                <a:ext uri="{FF2B5EF4-FFF2-40B4-BE49-F238E27FC236}">
                  <a16:creationId xmlns:a16="http://schemas.microsoft.com/office/drawing/2014/main" id="{D12F6697-2E07-D5CB-66D2-468DD09AEF56}"/>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5.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curon</a:t>
              </a:r>
              <a:endPar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16595DC-7EEA-A152-4F00-58BFA1D00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303" y="241852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E98ACF13-24D8-F33D-DCCD-BD1319DA6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94" y="241852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43140"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キャンセル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続ける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49662"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3D7AABE-7D6B-05E1-E75C-814F685103E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83FF6E4-77D7-B231-4F30-326CECDC16F5}"/>
              </a:ext>
            </a:extLst>
          </p:cNvPr>
          <p:cNvSpPr/>
          <p:nvPr/>
        </p:nvSpPr>
        <p:spPr>
          <a:xfrm>
            <a:off x="1506991" y="4883139"/>
            <a:ext cx="18908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40F0376-E8CE-445C-5B20-ECBBDB9B8EEA}"/>
              </a:ext>
            </a:extLst>
          </p:cNvPr>
          <p:cNvSpPr/>
          <p:nvPr/>
        </p:nvSpPr>
        <p:spPr>
          <a:xfrm>
            <a:off x="5692695" y="5987995"/>
            <a:ext cx="192195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091521B-1031-A796-58F4-7A6A0073204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AF575B15-E7C8-CF08-7EF9-0C1013D08DF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281252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72E9CD3-9578-70F8-16F3-7780E8CE1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399"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BD7F81DF-F98C-C011-CFAC-6C3DDAC70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768"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 name="四角形: 角を丸くする 1">
            <a:extLst>
              <a:ext uri="{FF2B5EF4-FFF2-40B4-BE49-F238E27FC236}">
                <a16:creationId xmlns:a16="http://schemas.microsoft.com/office/drawing/2014/main" id="{2465590E-D17B-AC10-9459-ABC7976F4864}"/>
              </a:ext>
            </a:extLst>
          </p:cNvPr>
          <p:cNvSpPr/>
          <p:nvPr/>
        </p:nvSpPr>
        <p:spPr>
          <a:xfrm>
            <a:off x="1259814" y="6039564"/>
            <a:ext cx="2400739"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6713387-F401-AE64-9023-A2A8D1BDB86F}"/>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6" name="タイトル 1">
            <a:extLst>
              <a:ext uri="{FF2B5EF4-FFF2-40B4-BE49-F238E27FC236}">
                <a16:creationId xmlns:a16="http://schemas.microsoft.com/office/drawing/2014/main" id="{C33DC076-23D5-2774-45FE-3661784DCCD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0" name="サブタイトル 2">
            <a:extLst>
              <a:ext uri="{FF2B5EF4-FFF2-40B4-BE49-F238E27FC236}">
                <a16:creationId xmlns:a16="http://schemas.microsoft.com/office/drawing/2014/main" id="{69C802A3-702E-96B7-EA12-225E2738E6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7" name="四角形: 角を丸くする 16">
            <a:extLst>
              <a:ext uri="{FF2B5EF4-FFF2-40B4-BE49-F238E27FC236}">
                <a16:creationId xmlns:a16="http://schemas.microsoft.com/office/drawing/2014/main" id="{757D0EDF-4E59-D566-A0C5-1BD9A9941C0B}"/>
              </a:ext>
            </a:extLst>
          </p:cNvPr>
          <p:cNvSpPr/>
          <p:nvPr/>
        </p:nvSpPr>
        <p:spPr>
          <a:xfrm>
            <a:off x="5462398" y="6039564"/>
            <a:ext cx="240692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21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66DB6B18-5F87-1A5B-4F2A-32AC3DA25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452" y="240478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D76DEC8C-40A6-FB6E-D66C-81959FDBA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541"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5" name="タイトル 1">
            <a:extLst>
              <a:ext uri="{FF2B5EF4-FFF2-40B4-BE49-F238E27FC236}">
                <a16:creationId xmlns:a16="http://schemas.microsoft.com/office/drawing/2014/main" id="{87BB2C3D-CFBA-DE0E-CCF0-BAC88C88998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C742A6B5-DBD8-45E4-D17D-3C6E44A620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6" name="四角形: 角を丸くする 15">
            <a:extLst>
              <a:ext uri="{FF2B5EF4-FFF2-40B4-BE49-F238E27FC236}">
                <a16:creationId xmlns:a16="http://schemas.microsoft.com/office/drawing/2014/main" id="{E2756242-8E5D-2B53-484D-DD774182237C}"/>
              </a:ext>
            </a:extLst>
          </p:cNvPr>
          <p:cNvSpPr/>
          <p:nvPr/>
        </p:nvSpPr>
        <p:spPr>
          <a:xfrm>
            <a:off x="1227541"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FE6030F-B1BE-EF57-2C97-DF8D200CBD3D}"/>
              </a:ext>
            </a:extLst>
          </p:cNvPr>
          <p:cNvSpPr/>
          <p:nvPr/>
        </p:nvSpPr>
        <p:spPr>
          <a:xfrm>
            <a:off x="5457452"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991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a:extLst>
              <a:ext uri="{FF2B5EF4-FFF2-40B4-BE49-F238E27FC236}">
                <a16:creationId xmlns:a16="http://schemas.microsoft.com/office/drawing/2014/main" id="{35745F0F-F5B1-84B7-D684-9E028DF70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08" y="23904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5441D1FE-1854-D65E-F805-CF52B2516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51" y="2390476"/>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23276" y="601776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5764C25-18E9-BA61-FB28-F9A690A6E3AA}"/>
              </a:ext>
            </a:extLst>
          </p:cNvPr>
          <p:cNvSpPr/>
          <p:nvPr/>
        </p:nvSpPr>
        <p:spPr>
          <a:xfrm>
            <a:off x="5513108" y="583877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FBF3E54C-E33B-3253-97D4-75011BCD2FC7}"/>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7BB0E0C3-20B0-DB9F-6942-566FFCB3050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344510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83F2C80-0097-2225-D4BC-8A48F0AE7BC9}"/>
              </a:ext>
            </a:extLst>
          </p:cNvPr>
          <p:cNvPicPr>
            <a:picLocks noChangeAspect="1"/>
          </p:cNvPicPr>
          <p:nvPr/>
        </p:nvPicPr>
        <p:blipFill>
          <a:blip r:embed="rId4"/>
          <a:stretch>
            <a:fillRect/>
          </a:stretch>
        </p:blipFill>
        <p:spPr>
          <a:xfrm>
            <a:off x="5639250" y="2402610"/>
            <a:ext cx="2017951" cy="4340728"/>
          </a:xfrm>
          <a:prstGeom prst="rect">
            <a:avLst/>
          </a:prstGeom>
        </p:spPr>
      </p:pic>
      <p:pic>
        <p:nvPicPr>
          <p:cNvPr id="18" name="図 17">
            <a:extLst>
              <a:ext uri="{FF2B5EF4-FFF2-40B4-BE49-F238E27FC236}">
                <a16:creationId xmlns:a16="http://schemas.microsoft.com/office/drawing/2014/main" id="{D8C2E10C-81A9-B8F6-9019-40AA231EE02C}"/>
              </a:ext>
            </a:extLst>
          </p:cNvPr>
          <p:cNvPicPr>
            <a:picLocks noChangeAspect="1"/>
          </p:cNvPicPr>
          <p:nvPr/>
        </p:nvPicPr>
        <p:blipFill>
          <a:blip r:embed="rId5"/>
          <a:stretch>
            <a:fillRect/>
          </a:stretch>
        </p:blipFill>
        <p:spPr>
          <a:xfrm>
            <a:off x="1455763" y="2396622"/>
            <a:ext cx="201795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カテゴリ表示を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「その他のジャンル」を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4" name="矢印: 右 3">
            <a:extLst>
              <a:ext uri="{FF2B5EF4-FFF2-40B4-BE49-F238E27FC236}">
                <a16:creationId xmlns:a16="http://schemas.microsoft.com/office/drawing/2014/main" id="{2D0FA22B-6E86-5FC9-6E35-FA683B661711}"/>
              </a:ext>
            </a:extLst>
          </p:cNvPr>
          <p:cNvSpPr/>
          <p:nvPr/>
        </p:nvSpPr>
        <p:spPr>
          <a:xfrm rot="10800000">
            <a:off x="1498950"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6648226" y="4288061"/>
            <a:ext cx="907069"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object 23">
            <a:extLst>
              <a:ext uri="{FF2B5EF4-FFF2-40B4-BE49-F238E27FC236}">
                <a16:creationId xmlns:a16="http://schemas.microsoft.com/office/drawing/2014/main" id="{ECDBA548-C27E-C79C-E12F-F8A9F937087F}"/>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1" name="タイトル 1">
            <a:extLst>
              <a:ext uri="{FF2B5EF4-FFF2-40B4-BE49-F238E27FC236}">
                <a16:creationId xmlns:a16="http://schemas.microsoft.com/office/drawing/2014/main" id="{E1DC5E6B-91D2-0550-A6EA-E9141BF8816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2" name="サブタイトル 2">
            <a:extLst>
              <a:ext uri="{FF2B5EF4-FFF2-40B4-BE49-F238E27FC236}">
                <a16:creationId xmlns:a16="http://schemas.microsoft.com/office/drawing/2014/main" id="{105B8DC7-D534-492C-80EB-B94DB4A197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6" name="四角形: 角を丸くする 15">
            <a:extLst>
              <a:ext uri="{FF2B5EF4-FFF2-40B4-BE49-F238E27FC236}">
                <a16:creationId xmlns:a16="http://schemas.microsoft.com/office/drawing/2014/main" id="{ECDB7DA3-0794-D124-F96B-222AD9DD7D2C}"/>
              </a:ext>
            </a:extLst>
          </p:cNvPr>
          <p:cNvSpPr/>
          <p:nvPr/>
        </p:nvSpPr>
        <p:spPr>
          <a:xfrm>
            <a:off x="1455763" y="4298869"/>
            <a:ext cx="2017951" cy="24352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075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9A620A9-0039-86CC-C336-47B25B048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20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B8A485-042E-1232-D5A8-E99AA5901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99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5760487" y="6097917"/>
            <a:ext cx="769786"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AA7BB80F-C229-9570-6ADA-2FBE5536735B}"/>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object 23">
            <a:extLst>
              <a:ext uri="{FF2B5EF4-FFF2-40B4-BE49-F238E27FC236}">
                <a16:creationId xmlns:a16="http://schemas.microsoft.com/office/drawing/2014/main" id="{39360D4C-1EE6-3C5E-88EE-D13BCA07038C}"/>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B4B6484F-FD6F-ADF2-C6D4-348CD49E7E0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E75B4F63-27F0-D88E-794D-2D0A53BE1DC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19" name="テキスト ボックス 18">
            <a:extLst>
              <a:ext uri="{FF2B5EF4-FFF2-40B4-BE49-F238E27FC236}">
                <a16:creationId xmlns:a16="http://schemas.microsoft.com/office/drawing/2014/main" id="{D6D8FE79-F6A5-A171-8952-6753B10E3DDA}"/>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「オンライン診療」を押します</a:t>
            </a:r>
          </a:p>
        </p:txBody>
      </p:sp>
      <p:sp>
        <p:nvSpPr>
          <p:cNvPr id="22" name="矢印: 右 21">
            <a:extLst>
              <a:ext uri="{FF2B5EF4-FFF2-40B4-BE49-F238E27FC236}">
                <a16:creationId xmlns:a16="http://schemas.microsoft.com/office/drawing/2014/main" id="{B8E1609F-4000-2748-02E2-2078749865F7}"/>
              </a:ext>
            </a:extLst>
          </p:cNvPr>
          <p:cNvSpPr/>
          <p:nvPr/>
        </p:nvSpPr>
        <p:spPr>
          <a:xfrm rot="16200000">
            <a:off x="1479472"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752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33BC9126-9597-88DD-C9B0-3EC5955708E3}"/>
              </a:ext>
            </a:extLst>
          </p:cNvPr>
          <p:cNvPicPr>
            <a:picLocks noChangeAspect="1"/>
          </p:cNvPicPr>
          <p:nvPr/>
        </p:nvPicPr>
        <p:blipFill>
          <a:blip r:embed="rId4"/>
          <a:stretch>
            <a:fillRect/>
          </a:stretch>
        </p:blipFill>
        <p:spPr>
          <a:xfrm>
            <a:off x="5637857" y="2393150"/>
            <a:ext cx="2017951" cy="4346825"/>
          </a:xfrm>
          <a:prstGeom prst="rect">
            <a:avLst/>
          </a:prstGeom>
        </p:spPr>
      </p:pic>
      <p:pic>
        <p:nvPicPr>
          <p:cNvPr id="12" name="図 11">
            <a:extLst>
              <a:ext uri="{FF2B5EF4-FFF2-40B4-BE49-F238E27FC236}">
                <a16:creationId xmlns:a16="http://schemas.microsoft.com/office/drawing/2014/main" id="{9D5C0A30-80E8-8EF3-C73E-B31E8BD616CB}"/>
              </a:ext>
            </a:extLst>
          </p:cNvPr>
          <p:cNvPicPr>
            <a:picLocks noChangeAspect="1"/>
          </p:cNvPicPr>
          <p:nvPr/>
        </p:nvPicPr>
        <p:blipFill>
          <a:blip r:embed="rId5"/>
          <a:stretch>
            <a:fillRect/>
          </a:stretch>
        </p:blipFill>
        <p:spPr>
          <a:xfrm>
            <a:off x="1454810" y="2393150"/>
            <a:ext cx="201795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1" name="テキスト ボックス 10">
            <a:extLst>
              <a:ext uri="{FF2B5EF4-FFF2-40B4-BE49-F238E27FC236}">
                <a16:creationId xmlns:a16="http://schemas.microsoft.com/office/drawing/2014/main" id="{D7263D3F-141C-8125-B612-458AF1439AE6}"/>
              </a:ext>
            </a:extLst>
          </p:cNvPr>
          <p:cNvSpPr txBox="1"/>
          <p:nvPr/>
        </p:nvSpPr>
        <p:spPr>
          <a:xfrm>
            <a:off x="7622484" y="4208309"/>
            <a:ext cx="1594344" cy="1836015"/>
          </a:xfrm>
          <a:prstGeom prst="rect">
            <a:avLst/>
          </a:prstGeom>
          <a:noFill/>
        </p:spPr>
        <p:txBody>
          <a:bodyPr wrap="square" rtlCol="0">
            <a:spAutoFit/>
          </a:bodyPr>
          <a:lstStyle/>
          <a:p>
            <a:pPr marR="4344">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指先をスライドさせると地図を動かすことができます</a:t>
            </a:r>
          </a:p>
        </p:txBody>
      </p:sp>
      <p:sp>
        <p:nvSpPr>
          <p:cNvPr id="6" name="タイトル 1">
            <a:extLst>
              <a:ext uri="{FF2B5EF4-FFF2-40B4-BE49-F238E27FC236}">
                <a16:creationId xmlns:a16="http://schemas.microsoft.com/office/drawing/2014/main" id="{FEF80E9E-C88E-2431-027B-F8ED063F474D}"/>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7" name="object 23">
            <a:extLst>
              <a:ext uri="{FF2B5EF4-FFF2-40B4-BE49-F238E27FC236}">
                <a16:creationId xmlns:a16="http://schemas.microsoft.com/office/drawing/2014/main" id="{CBAC2F8E-FB00-D4CF-9C83-B54185FF639B}"/>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0273A2E7-78D5-6E10-C5A8-C523CBE350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BBBA2ADC-1A2E-DD68-5E44-9B37A6024661}"/>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マップ上の受診したい</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医療機関を押します</a:t>
            </a:r>
          </a:p>
        </p:txBody>
      </p:sp>
      <p:sp>
        <p:nvSpPr>
          <p:cNvPr id="19" name="テキスト ボックス 18">
            <a:extLst>
              <a:ext uri="{FF2B5EF4-FFF2-40B4-BE49-F238E27FC236}">
                <a16:creationId xmlns:a16="http://schemas.microsoft.com/office/drawing/2014/main" id="{0C4F9A07-C47F-72BE-A5F6-8053EEC48BC2}"/>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赤枠内を押します</a:t>
            </a:r>
          </a:p>
        </p:txBody>
      </p:sp>
      <p:sp>
        <p:nvSpPr>
          <p:cNvPr id="22" name="四角形: 角を丸くする 21">
            <a:extLst>
              <a:ext uri="{FF2B5EF4-FFF2-40B4-BE49-F238E27FC236}">
                <a16:creationId xmlns:a16="http://schemas.microsoft.com/office/drawing/2014/main" id="{7BF32525-6181-5D67-1CD7-2CE5E90FA088}"/>
              </a:ext>
            </a:extLst>
          </p:cNvPr>
          <p:cNvSpPr/>
          <p:nvPr/>
        </p:nvSpPr>
        <p:spPr>
          <a:xfrm>
            <a:off x="1488192" y="2857017"/>
            <a:ext cx="1984569" cy="10451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EE0C2B79-FE33-58E2-1547-AF6C8357D351}"/>
              </a:ext>
            </a:extLst>
          </p:cNvPr>
          <p:cNvSpPr/>
          <p:nvPr/>
        </p:nvSpPr>
        <p:spPr>
          <a:xfrm>
            <a:off x="5746172" y="5497492"/>
            <a:ext cx="1751908" cy="88541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495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1D74649-D0D0-3102-4536-D3DFE3ADFF29}"/>
              </a:ext>
            </a:extLst>
          </p:cNvPr>
          <p:cNvPicPr>
            <a:picLocks noChangeAspect="1"/>
          </p:cNvPicPr>
          <p:nvPr/>
        </p:nvPicPr>
        <p:blipFill>
          <a:blip r:embed="rId4"/>
          <a:stretch>
            <a:fillRect/>
          </a:stretch>
        </p:blipFill>
        <p:spPr>
          <a:xfrm>
            <a:off x="3399583" y="1647130"/>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医療機関の個別の詳細画面の見方です</a:t>
            </a:r>
          </a:p>
        </p:txBody>
      </p: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51026" y="2430052"/>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81425" y="2554065"/>
            <a:ext cx="1397263"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a:t>
            </a:r>
          </a:p>
        </p:txBody>
      </p:sp>
      <p:sp>
        <p:nvSpPr>
          <p:cNvPr id="6" name="テキスト ボックス 5">
            <a:extLst>
              <a:ext uri="{FF2B5EF4-FFF2-40B4-BE49-F238E27FC236}">
                <a16:creationId xmlns:a16="http://schemas.microsoft.com/office/drawing/2014/main" id="{97C20C6F-28A7-54D9-B638-AFCBDE9AB6EA}"/>
              </a:ext>
            </a:extLst>
          </p:cNvPr>
          <p:cNvSpPr txBox="1"/>
          <p:nvPr/>
        </p:nvSpPr>
        <p:spPr>
          <a:xfrm>
            <a:off x="555372" y="342353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B704E7B0-B109-8531-3468-133C73AB1D2A}"/>
              </a:ext>
            </a:extLst>
          </p:cNvPr>
          <p:cNvSpPr txBox="1"/>
          <p:nvPr/>
        </p:nvSpPr>
        <p:spPr>
          <a:xfrm>
            <a:off x="1185771" y="3547547"/>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診療時間</a:t>
            </a:r>
          </a:p>
        </p:txBody>
      </p:sp>
      <p:sp>
        <p:nvSpPr>
          <p:cNvPr id="8" name="テキスト ボックス 7">
            <a:extLst>
              <a:ext uri="{FF2B5EF4-FFF2-40B4-BE49-F238E27FC236}">
                <a16:creationId xmlns:a16="http://schemas.microsoft.com/office/drawing/2014/main" id="{C0FF5165-DFA0-07BB-962E-2092DD69A8E0}"/>
              </a:ext>
            </a:extLst>
          </p:cNvPr>
          <p:cNvSpPr txBox="1"/>
          <p:nvPr/>
        </p:nvSpPr>
        <p:spPr>
          <a:xfrm>
            <a:off x="555370" y="4596099"/>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57E79BF3-C8EE-33CD-A69F-14523E184069}"/>
              </a:ext>
            </a:extLst>
          </p:cNvPr>
          <p:cNvSpPr txBox="1"/>
          <p:nvPr/>
        </p:nvSpPr>
        <p:spPr>
          <a:xfrm>
            <a:off x="1185769" y="4720113"/>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電話番号</a:t>
            </a:r>
          </a:p>
        </p:txBody>
      </p:sp>
      <p:sp>
        <p:nvSpPr>
          <p:cNvPr id="17" name="テキスト ボックス 16">
            <a:extLst>
              <a:ext uri="{FF2B5EF4-FFF2-40B4-BE49-F238E27FC236}">
                <a16:creationId xmlns:a16="http://schemas.microsoft.com/office/drawing/2014/main" id="{2AB921B2-1A83-B1FB-2F41-5CD83226F0CD}"/>
              </a:ext>
            </a:extLst>
          </p:cNvPr>
          <p:cNvSpPr txBox="1"/>
          <p:nvPr/>
        </p:nvSpPr>
        <p:spPr>
          <a:xfrm>
            <a:off x="6757522" y="300960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F1DEB2AF-B8CD-CABF-3B34-0FCC9D18F9AD}"/>
              </a:ext>
            </a:extLst>
          </p:cNvPr>
          <p:cNvSpPr txBox="1"/>
          <p:nvPr/>
        </p:nvSpPr>
        <p:spPr>
          <a:xfrm>
            <a:off x="7387922" y="3133617"/>
            <a:ext cx="168596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利用可能な</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決済方法</a:t>
            </a:r>
          </a:p>
        </p:txBody>
      </p:sp>
      <p:sp>
        <p:nvSpPr>
          <p:cNvPr id="19" name="テキスト ボックス 18">
            <a:extLst>
              <a:ext uri="{FF2B5EF4-FFF2-40B4-BE49-F238E27FC236}">
                <a16:creationId xmlns:a16="http://schemas.microsoft.com/office/drawing/2014/main" id="{9A5AC888-5B8A-3CC6-46C4-7F586B8B6B56}"/>
              </a:ext>
            </a:extLst>
          </p:cNvPr>
          <p:cNvSpPr txBox="1"/>
          <p:nvPr/>
        </p:nvSpPr>
        <p:spPr>
          <a:xfrm>
            <a:off x="6757521" y="4352815"/>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テキスト ボックス 19">
            <a:extLst>
              <a:ext uri="{FF2B5EF4-FFF2-40B4-BE49-F238E27FC236}">
                <a16:creationId xmlns:a16="http://schemas.microsoft.com/office/drawing/2014/main" id="{8D0067F9-B055-9684-5C69-E8AD8AF8B7CC}"/>
              </a:ext>
            </a:extLst>
          </p:cNvPr>
          <p:cNvSpPr txBox="1"/>
          <p:nvPr/>
        </p:nvSpPr>
        <p:spPr>
          <a:xfrm>
            <a:off x="7387922" y="4476828"/>
            <a:ext cx="1685969"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駐車場の有無</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対応有無</a:t>
            </a: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30" idx="1"/>
          </p:cNvCxnSpPr>
          <p:nvPr/>
        </p:nvCxnSpPr>
        <p:spPr>
          <a:xfrm flipH="1" flipV="1">
            <a:off x="1973153" y="2806700"/>
            <a:ext cx="1415883" cy="100550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30" name="四角形: 角を丸くする 29">
            <a:extLst>
              <a:ext uri="{FF2B5EF4-FFF2-40B4-BE49-F238E27FC236}">
                <a16:creationId xmlns:a16="http://schemas.microsoft.com/office/drawing/2014/main" id="{A910201C-F5FE-4E35-5101-F1F7ACFF7532}"/>
              </a:ext>
            </a:extLst>
          </p:cNvPr>
          <p:cNvSpPr/>
          <p:nvPr/>
        </p:nvSpPr>
        <p:spPr>
          <a:xfrm>
            <a:off x="3389036" y="3555844"/>
            <a:ext cx="2376000" cy="5127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09D940A6-56B4-2512-B176-81E5286FC89D}"/>
              </a:ext>
            </a:extLst>
          </p:cNvPr>
          <p:cNvSpPr/>
          <p:nvPr/>
        </p:nvSpPr>
        <p:spPr>
          <a:xfrm>
            <a:off x="3389036" y="4078165"/>
            <a:ext cx="2376000" cy="33922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60" name="直線矢印コネクタ 40959">
            <a:extLst>
              <a:ext uri="{FF2B5EF4-FFF2-40B4-BE49-F238E27FC236}">
                <a16:creationId xmlns:a16="http://schemas.microsoft.com/office/drawing/2014/main" id="{E3FACE37-3EBC-68B0-8572-71138C64DB20}"/>
              </a:ext>
            </a:extLst>
          </p:cNvPr>
          <p:cNvCxnSpPr>
            <a:cxnSpLocks/>
            <a:stCxn id="31" idx="1"/>
          </p:cNvCxnSpPr>
          <p:nvPr/>
        </p:nvCxnSpPr>
        <p:spPr>
          <a:xfrm flipH="1" flipV="1">
            <a:off x="2336800" y="3812205"/>
            <a:ext cx="1052236" cy="43557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cxnSp>
        <p:nvCxnSpPr>
          <p:cNvPr id="40967" name="直線矢印コネクタ 40966">
            <a:extLst>
              <a:ext uri="{FF2B5EF4-FFF2-40B4-BE49-F238E27FC236}">
                <a16:creationId xmlns:a16="http://schemas.microsoft.com/office/drawing/2014/main" id="{1891FF4B-BF16-AE63-4FF9-10343283A108}"/>
              </a:ext>
            </a:extLst>
          </p:cNvPr>
          <p:cNvCxnSpPr>
            <a:cxnSpLocks/>
            <a:stCxn id="40968" idx="1"/>
          </p:cNvCxnSpPr>
          <p:nvPr/>
        </p:nvCxnSpPr>
        <p:spPr>
          <a:xfrm flipH="1">
            <a:off x="2336800" y="4585417"/>
            <a:ext cx="1052236" cy="312160"/>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68" name="四角形: 角を丸くする 40967">
            <a:extLst>
              <a:ext uri="{FF2B5EF4-FFF2-40B4-BE49-F238E27FC236}">
                <a16:creationId xmlns:a16="http://schemas.microsoft.com/office/drawing/2014/main" id="{C93038C5-958C-EC40-65CF-6EC09D13A592}"/>
              </a:ext>
            </a:extLst>
          </p:cNvPr>
          <p:cNvSpPr/>
          <p:nvPr/>
        </p:nvSpPr>
        <p:spPr>
          <a:xfrm>
            <a:off x="3389036" y="445371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0970" name="四角形: 角を丸くする 40969">
            <a:extLst>
              <a:ext uri="{FF2B5EF4-FFF2-40B4-BE49-F238E27FC236}">
                <a16:creationId xmlns:a16="http://schemas.microsoft.com/office/drawing/2014/main" id="{8D128E35-5BFD-E3EA-3507-A660C0D49C9A}"/>
              </a:ext>
            </a:extLst>
          </p:cNvPr>
          <p:cNvSpPr/>
          <p:nvPr/>
        </p:nvSpPr>
        <p:spPr>
          <a:xfrm>
            <a:off x="3389036" y="476587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1" name="直線矢印コネクタ 40970">
            <a:extLst>
              <a:ext uri="{FF2B5EF4-FFF2-40B4-BE49-F238E27FC236}">
                <a16:creationId xmlns:a16="http://schemas.microsoft.com/office/drawing/2014/main" id="{FCCC217A-5445-77A5-31B2-E26C9409966B}"/>
              </a:ext>
            </a:extLst>
          </p:cNvPr>
          <p:cNvCxnSpPr>
            <a:cxnSpLocks/>
            <a:stCxn id="17" idx="2"/>
            <a:endCxn id="40970" idx="3"/>
          </p:cNvCxnSpPr>
          <p:nvPr/>
        </p:nvCxnSpPr>
        <p:spPr>
          <a:xfrm flipH="1">
            <a:off x="5765036" y="3695295"/>
            <a:ext cx="1136944" cy="1202282"/>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89036" y="5080744"/>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5" name="直線矢印コネクタ 40974">
            <a:extLst>
              <a:ext uri="{FF2B5EF4-FFF2-40B4-BE49-F238E27FC236}">
                <a16:creationId xmlns:a16="http://schemas.microsoft.com/office/drawing/2014/main" id="{9118CB3B-353E-E96B-8406-46C3E8D3F6D9}"/>
              </a:ext>
            </a:extLst>
          </p:cNvPr>
          <p:cNvCxnSpPr>
            <a:cxnSpLocks/>
            <a:stCxn id="19" idx="1"/>
            <a:endCxn id="40974" idx="3"/>
          </p:cNvCxnSpPr>
          <p:nvPr/>
        </p:nvCxnSpPr>
        <p:spPr>
          <a:xfrm flipH="1">
            <a:off x="5765036" y="4695661"/>
            <a:ext cx="992485" cy="516781"/>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1" name="テキスト ボックス 40980">
            <a:extLst>
              <a:ext uri="{FF2B5EF4-FFF2-40B4-BE49-F238E27FC236}">
                <a16:creationId xmlns:a16="http://schemas.microsoft.com/office/drawing/2014/main" id="{44DF7C8A-7592-740C-35DE-D256BBC06DA8}"/>
              </a:ext>
            </a:extLst>
          </p:cNvPr>
          <p:cNvSpPr txBox="1"/>
          <p:nvPr/>
        </p:nvSpPr>
        <p:spPr>
          <a:xfrm>
            <a:off x="6758443" y="5754550"/>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0982" name="テキスト ボックス 40981">
            <a:extLst>
              <a:ext uri="{FF2B5EF4-FFF2-40B4-BE49-F238E27FC236}">
                <a16:creationId xmlns:a16="http://schemas.microsoft.com/office/drawing/2014/main" id="{B6BDFBCA-D06C-DF86-9275-70AF9A3A92BA}"/>
              </a:ext>
            </a:extLst>
          </p:cNvPr>
          <p:cNvSpPr txBox="1"/>
          <p:nvPr/>
        </p:nvSpPr>
        <p:spPr>
          <a:xfrm>
            <a:off x="7388842" y="5878564"/>
            <a:ext cx="1481525" cy="3956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a:t>
            </a:r>
          </a:p>
        </p:txBody>
      </p:sp>
      <p:sp>
        <p:nvSpPr>
          <p:cNvPr id="40983" name="四角形: 角を丸くする 40982">
            <a:extLst>
              <a:ext uri="{FF2B5EF4-FFF2-40B4-BE49-F238E27FC236}">
                <a16:creationId xmlns:a16="http://schemas.microsoft.com/office/drawing/2014/main" id="{A1470B68-CC9E-FBB0-8C51-2058A6701388}"/>
              </a:ext>
            </a:extLst>
          </p:cNvPr>
          <p:cNvSpPr/>
          <p:nvPr/>
        </p:nvSpPr>
        <p:spPr>
          <a:xfrm>
            <a:off x="3389036" y="5740163"/>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84" name="直線矢印コネクタ 40983">
            <a:extLst>
              <a:ext uri="{FF2B5EF4-FFF2-40B4-BE49-F238E27FC236}">
                <a16:creationId xmlns:a16="http://schemas.microsoft.com/office/drawing/2014/main" id="{BFB0926E-1278-CC1F-2E52-84F75328FC25}"/>
              </a:ext>
            </a:extLst>
          </p:cNvPr>
          <p:cNvCxnSpPr>
            <a:cxnSpLocks/>
            <a:stCxn id="40981" idx="1"/>
            <a:endCxn id="40983" idx="3"/>
          </p:cNvCxnSpPr>
          <p:nvPr/>
        </p:nvCxnSpPr>
        <p:spPr>
          <a:xfrm flipH="1" flipV="1">
            <a:off x="5765036" y="5871861"/>
            <a:ext cx="993407" cy="22553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8" name="object 18">
            <a:extLst>
              <a:ext uri="{FF2B5EF4-FFF2-40B4-BE49-F238E27FC236}">
                <a16:creationId xmlns:a16="http://schemas.microsoft.com/office/drawing/2014/main" id="{41F0DC6A-87B5-5841-2275-70532E423D84}"/>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FED1CA34-59B7-A236-D4A2-20D85EE7AD54}"/>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336199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F139694-F62E-CA16-CAB8-94F91AEBCE0D}"/>
              </a:ext>
            </a:extLst>
          </p:cNvPr>
          <p:cNvPicPr>
            <a:picLocks noChangeAspect="1"/>
          </p:cNvPicPr>
          <p:nvPr/>
        </p:nvPicPr>
        <p:blipFill>
          <a:blip r:embed="rId4"/>
          <a:stretch>
            <a:fillRect/>
          </a:stretch>
        </p:blipFill>
        <p:spPr>
          <a:xfrm>
            <a:off x="3389273" y="1642133"/>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74601" y="2727141"/>
            <a:ext cx="277802"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712220" y="2832903"/>
            <a:ext cx="2247989" cy="2556213"/>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診療情報</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オンライン診察対応診療科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休診時間</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混雑が予想される時間</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a:t>
            </a:r>
            <a:r>
              <a:rPr lang="ja-JP" altLang="en-US" sz="2200">
                <a:latin typeface="BIZ UDPゴシック" panose="020B0400000000000000" pitchFamily="50" charset="-128"/>
                <a:ea typeface="BIZ UDPゴシック" panose="020B0400000000000000" pitchFamily="50" charset="-128"/>
              </a:rPr>
              <a:t>見方です</a:t>
            </a:r>
            <a:endParaRPr lang="ja-JP" altLang="en-US" sz="2200" dirty="0">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40974" idx="1"/>
            <a:endCxn id="21" idx="3"/>
          </p:cNvCxnSpPr>
          <p:nvPr/>
        </p:nvCxnSpPr>
        <p:spPr>
          <a:xfrm flipH="1">
            <a:off x="2960209" y="3823631"/>
            <a:ext cx="417843" cy="287379"/>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78052" y="2909612"/>
            <a:ext cx="2389776" cy="182803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68884A7-5D12-18DB-C94C-3E0ADFEC6FCF}"/>
              </a:ext>
            </a:extLst>
          </p:cNvPr>
          <p:cNvSpPr txBox="1"/>
          <p:nvPr/>
        </p:nvSpPr>
        <p:spPr>
          <a:xfrm>
            <a:off x="5904363" y="2733831"/>
            <a:ext cx="3065036"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オンライン診療の予約方法は医療機関によって異なる</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ため、</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公式サイトから確認するか、各医療機関</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へ</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直接お問合せください</a:t>
            </a:r>
          </a:p>
        </p:txBody>
      </p:sp>
      <p:sp>
        <p:nvSpPr>
          <p:cNvPr id="40962" name="object 18">
            <a:extLst>
              <a:ext uri="{FF2B5EF4-FFF2-40B4-BE49-F238E27FC236}">
                <a16:creationId xmlns:a16="http://schemas.microsoft.com/office/drawing/2014/main" id="{199FF09B-6D24-37A2-B202-92E50A0214DE}"/>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タイトル 1">
            <a:extLst>
              <a:ext uri="{FF2B5EF4-FFF2-40B4-BE49-F238E27FC236}">
                <a16:creationId xmlns:a16="http://schemas.microsoft.com/office/drawing/2014/main" id="{BF0E2C41-6FD6-6536-669C-B9D271624A3E}"/>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57526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EC1FBCC-03E9-35C9-9EBB-30CC48E54631}"/>
              </a:ext>
            </a:extLst>
          </p:cNvPr>
          <p:cNvGrpSpPr>
            <a:grpSpLocks noChangeAspect="1"/>
          </p:cNvGrpSpPr>
          <p:nvPr/>
        </p:nvGrpSpPr>
        <p:grpSpPr>
          <a:xfrm>
            <a:off x="130510" y="782484"/>
            <a:ext cx="8882979" cy="6188295"/>
            <a:chOff x="261021" y="799121"/>
            <a:chExt cx="8621956" cy="6006454"/>
          </a:xfrm>
        </p:grpSpPr>
        <p:sp>
          <p:nvSpPr>
            <p:cNvPr id="4" name="正方形/長方形 3">
              <a:extLst>
                <a:ext uri="{FF2B5EF4-FFF2-40B4-BE49-F238E27FC236}">
                  <a16:creationId xmlns:a16="http://schemas.microsoft.com/office/drawing/2014/main" id="{29AFF50D-3C51-4FF4-9DF0-A0E5146D677D}"/>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6EDEC7BC-89BE-4B01-131A-E5B5EB963232}"/>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B180AE58-2A84-7CB2-940B-3CE3D65A3BCD}"/>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2A894C9-5B98-769A-2DC3-D2B7706A38EF}"/>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図表 7">
              <a:extLst>
                <a:ext uri="{FF2B5EF4-FFF2-40B4-BE49-F238E27FC236}">
                  <a16:creationId xmlns:a16="http://schemas.microsoft.com/office/drawing/2014/main" id="{1E285461-F662-858C-2088-18A36C0F3417}"/>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a:extLst>
                <a:ext uri="{FF2B5EF4-FFF2-40B4-BE49-F238E27FC236}">
                  <a16:creationId xmlns:a16="http://schemas.microsoft.com/office/drawing/2014/main" id="{F33C6ED1-0DA4-3160-D8E9-1968886FD197}"/>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A781769-8241-1E25-2539-9A7EA36087E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46AF946-8A36-3089-93B7-661624952B78}"/>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AAC30DA-3438-9B98-1AA4-ADCCD51217E7}"/>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104A6AD7-CC31-3C26-21A2-B28CDE1CF18B}"/>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237480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オンライン診療とは</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1" y="5443913"/>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b="0" dirty="0">
                <a:solidFill>
                  <a:srgbClr val="4472C4"/>
                </a:solidFill>
                <a:latin typeface="BIZ UDPゴシック" panose="020B0400000000000000" pitchFamily="50" charset="-128"/>
                <a:ea typeface="BIZ UDPゴシック" panose="020B0400000000000000" pitchFamily="50" charset="-128"/>
              </a:rPr>
              <a:t>※</a:t>
            </a:r>
            <a:r>
              <a:rPr lang="ja-JP" altLang="en-US" b="0" dirty="0">
                <a:solidFill>
                  <a:srgbClr val="4472C4"/>
                </a:solidFill>
                <a:latin typeface="BIZ UDPゴシック" panose="020B0400000000000000" pitchFamily="50" charset="-128"/>
                <a:ea typeface="BIZ UDPゴシック" panose="020B0400000000000000" pitchFamily="50" charset="-128"/>
              </a:rPr>
              <a:t>オンライン診療を実施していない医療機関もあります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実施している医療機関や方法、料金などの詳細については病院、</a:t>
            </a:r>
            <a:br>
              <a:rPr lang="en-US" altLang="ja-JP" sz="2000" b="0" dirty="0">
                <a:latin typeface="BIZ UDPゴシック" panose="020B0400000000000000" pitchFamily="50" charset="-128"/>
                <a:ea typeface="BIZ UDPゴシック" panose="020B0400000000000000" pitchFamily="50" charset="-128"/>
              </a:rPr>
            </a:b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クリニックへお問合せください</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34396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お手持ちのスマートフォンや</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パソコンなどを使ったビデオ通話による診療のことです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ご利用にあたっては、高額な機器や難しいシステムは不要です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692A8996-8BBB-E385-DB73-4E01A048CA7B}"/>
              </a:ext>
            </a:extLst>
          </p:cNvPr>
          <p:cNvPicPr>
            <a:picLocks noChangeAspect="1"/>
          </p:cNvPicPr>
          <p:nvPr/>
        </p:nvPicPr>
        <p:blipFill>
          <a:blip r:embed="rId6"/>
          <a:stretch>
            <a:fillRect/>
          </a:stretch>
        </p:blipFill>
        <p:spPr>
          <a:xfrm>
            <a:off x="4217611" y="2997110"/>
            <a:ext cx="1641654" cy="1968894"/>
          </a:xfrm>
          <a:prstGeom prst="rect">
            <a:avLst/>
          </a:prstGeom>
        </p:spPr>
      </p:pic>
      <p:pic>
        <p:nvPicPr>
          <p:cNvPr id="21" name="図 20" descr="アイコン&#10;&#10;自動的に生成された説明">
            <a:extLst>
              <a:ext uri="{FF2B5EF4-FFF2-40B4-BE49-F238E27FC236}">
                <a16:creationId xmlns:a16="http://schemas.microsoft.com/office/drawing/2014/main" id="{F97E0567-69FC-5253-1A7D-0F3DDB81FA22}"/>
              </a:ext>
            </a:extLst>
          </p:cNvPr>
          <p:cNvPicPr>
            <a:picLocks noChangeAspect="1"/>
          </p:cNvPicPr>
          <p:nvPr/>
        </p:nvPicPr>
        <p:blipFill>
          <a:blip r:embed="rId7"/>
          <a:stretch>
            <a:fillRect/>
          </a:stretch>
        </p:blipFill>
        <p:spPr>
          <a:xfrm>
            <a:off x="2993936" y="3630805"/>
            <a:ext cx="1105300" cy="774724"/>
          </a:xfrm>
          <a:prstGeom prst="rect">
            <a:avLst/>
          </a:prstGeom>
        </p:spPr>
      </p:pic>
    </p:spTree>
    <p:extLst>
      <p:ext uri="{BB962C8B-B14F-4D97-AF65-F5344CB8AC3E}">
        <p14:creationId xmlns:p14="http://schemas.microsoft.com/office/powerpoint/2010/main" val="400516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8" name="テキスト ボックス 7">
            <a:extLst>
              <a:ext uri="{FF2B5EF4-FFF2-40B4-BE49-F238E27FC236}">
                <a16:creationId xmlns:a16="http://schemas.microsoft.com/office/drawing/2014/main" id="{8375B0D4-F221-6103-1308-1BF6AE0E6D83}"/>
              </a:ext>
            </a:extLst>
          </p:cNvPr>
          <p:cNvSpPr txBox="1"/>
          <p:nvPr/>
        </p:nvSpPr>
        <p:spPr>
          <a:xfrm>
            <a:off x="209721" y="1533041"/>
            <a:ext cx="8724558" cy="4156651"/>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診療内容の確認</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まずは普段からかかっているかかりつけの医師にご相談ください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かかりつけの医師がいない方は、ホームページからオンライン診療を</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実施している最寄りの医療機関を検索し連絡してください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急を要する場合もあるため、なるべくご自宅に近い医療機関を選択しましょう</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事前の予約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オンライン診療の場合：医療機関によって予約方法は異なります</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各医療機関のホームページでご確認ください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支払い方法の確認：予約の際、あわせて支払方法も確認してください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医療機関への来訪を推奨されたら、必ず直接受診するようにしてください</a:t>
            </a:r>
          </a:p>
        </p:txBody>
      </p:sp>
    </p:spTree>
    <p:extLst>
      <p:ext uri="{BB962C8B-B14F-4D97-AF65-F5344CB8AC3E}">
        <p14:creationId xmlns:p14="http://schemas.microsoft.com/office/powerpoint/2010/main" val="148944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A4BC2F6F-182C-0791-18D5-1E4EC37EB576}"/>
              </a:ext>
            </a:extLst>
          </p:cNvPr>
          <p:cNvPicPr>
            <a:picLocks noChangeAspect="1"/>
          </p:cNvPicPr>
          <p:nvPr/>
        </p:nvPicPr>
        <p:blipFill>
          <a:blip r:embed="rId6"/>
          <a:stretch>
            <a:fillRect/>
          </a:stretch>
        </p:blipFill>
        <p:spPr>
          <a:xfrm>
            <a:off x="7543703" y="5431972"/>
            <a:ext cx="1098245" cy="1280024"/>
          </a:xfrm>
          <a:prstGeom prst="rect">
            <a:avLst/>
          </a:prstGeom>
        </p:spPr>
      </p:pic>
      <p:sp>
        <p:nvSpPr>
          <p:cNvPr id="3" name="テキスト ボックス 2">
            <a:extLst>
              <a:ext uri="{FF2B5EF4-FFF2-40B4-BE49-F238E27FC236}">
                <a16:creationId xmlns:a16="http://schemas.microsoft.com/office/drawing/2014/main" id="{68DF0865-CDE0-AE62-EAAA-122345B109FC}"/>
              </a:ext>
            </a:extLst>
          </p:cNvPr>
          <p:cNvSpPr txBox="1"/>
          <p:nvPr/>
        </p:nvSpPr>
        <p:spPr>
          <a:xfrm>
            <a:off x="209721" y="1710773"/>
            <a:ext cx="8724558" cy="3436454"/>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診察開始：医療機関側からオンラインで接続され、診察が開始します</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本人確認後、症状説明：受診を希望されるご本人であることを確認した後、</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症状などを説明します</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診察後</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薬が処方され配送を希望する場合、最寄りの薬局を医療機関に伝えた上で、</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診察後に薬局に連絡してください</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オンラインによる服薬指導が受けられ、その後、薬が配送されます</a:t>
            </a:r>
          </a:p>
        </p:txBody>
      </p:sp>
    </p:spTree>
    <p:extLst>
      <p:ext uri="{BB962C8B-B14F-4D97-AF65-F5344CB8AC3E}">
        <p14:creationId xmlns:p14="http://schemas.microsoft.com/office/powerpoint/2010/main" val="20349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実施医療機関の検索</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184186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514448671"/>
              </p:ext>
            </p:extLst>
          </p:nvPr>
        </p:nvGraphicFramePr>
        <p:xfrm>
          <a:off x="611256" y="3248026"/>
          <a:ext cx="8227943" cy="2460370"/>
        </p:xfrm>
        <a:graphic>
          <a:graphicData uri="http://schemas.openxmlformats.org/drawingml/2006/table">
            <a:tbl>
              <a:tblPr firstRow="1" bandRow="1">
                <a:tableStyleId>{2D5ABB26-0587-4C30-8999-92F81FD0307C}</a:tableStyleId>
              </a:tblPr>
              <a:tblGrid>
                <a:gridCol w="1258014">
                  <a:extLst>
                    <a:ext uri="{9D8B030D-6E8A-4147-A177-3AD203B41FA5}">
                      <a16:colId xmlns:a16="http://schemas.microsoft.com/office/drawing/2014/main" val="20000"/>
                    </a:ext>
                  </a:extLst>
                </a:gridCol>
                <a:gridCol w="4602752">
                  <a:extLst>
                    <a:ext uri="{9D8B030D-6E8A-4147-A177-3AD203B41FA5}">
                      <a16:colId xmlns:a16="http://schemas.microsoft.com/office/drawing/2014/main" val="20001"/>
                    </a:ext>
                  </a:extLst>
                </a:gridCol>
                <a:gridCol w="2367177">
                  <a:extLst>
                    <a:ext uri="{9D8B030D-6E8A-4147-A177-3AD203B41FA5}">
                      <a16:colId xmlns:a16="http://schemas.microsoft.com/office/drawing/2014/main" val="20002"/>
                    </a:ext>
                  </a:extLst>
                </a:gridCol>
              </a:tblGrid>
              <a:tr h="282667">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アプリ</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177703">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BIZ UDPゴシック" panose="020B0400000000000000" pitchFamily="50" charset="-128"/>
                          <a:ea typeface="BIZ UDPゴシック" panose="020B0400000000000000" pitchFamily="50" charset="-128"/>
                          <a:cs typeface="Meiryo" charset="-128"/>
                        </a:rPr>
                        <a:t>Yahoo!</a:t>
                      </a:r>
                      <a:r>
                        <a:rPr lang="ja-JP" altLang="en-US" sz="1800" b="0" i="0" spc="20" dirty="0">
                          <a:latin typeface="BIZ UDPゴシック" panose="020B0400000000000000" pitchFamily="50" charset="-128"/>
                          <a:ea typeface="BIZ UDPゴシック" panose="020B0400000000000000" pitchFamily="50" charset="-128"/>
                          <a:cs typeface="Meiryo" charset="-128"/>
                        </a:rPr>
                        <a:t>マップアプリは迷わない地図デザイン、見やすい文字やアイコンで知りたい情報がすぐに探せる無料のマップアプリです。</a:t>
                      </a:r>
                      <a:endParaRPr lang="en-US" altLang="ja-JP" sz="1800" b="0" i="0" spc="2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ja-JP" altLang="en-US" sz="1800" b="0" i="0" spc="20" dirty="0">
                          <a:latin typeface="BIZ UDPゴシック" panose="020B0400000000000000" pitchFamily="50" charset="-128"/>
                          <a:ea typeface="BIZ UDPゴシック" panose="020B0400000000000000" pitchFamily="50" charset="-128"/>
                          <a:cs typeface="Meiryo" charset="-128"/>
                        </a:rPr>
                        <a:t>目的地までの経路や所要時間のわかる「ルート検索」や、検索機能も備えており、日常の様々なシーンで利用することができます。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Android</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r>
                        <a:rPr lang="en-US" altLang="ja-JP" sz="1800" b="0" i="0" dirty="0">
                          <a:latin typeface="BIZ UDPゴシック" panose="020B0400000000000000" pitchFamily="50" charset="-128"/>
                          <a:ea typeface="BIZ UDPゴシック" panose="020B0400000000000000" pitchFamily="50" charset="-128"/>
                          <a:cs typeface="Meiryo" charset="-128"/>
                        </a:rPr>
                        <a:t>8.56.0</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iPhone:</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endParaRPr lang="en-US" altLang="ja-JP" sz="1800" b="0" i="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7.57.1</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Yahoo! JAPAN</a:t>
                      </a:r>
                    </a:p>
                    <a:p>
                      <a:pPr marL="68580">
                        <a:lnSpc>
                          <a:spcPct val="125000"/>
                        </a:lnSpc>
                        <a:spcBef>
                          <a:spcPts val="155"/>
                        </a:spcBef>
                      </a:pPr>
                      <a:r>
                        <a:rPr lang="ja-JP" altLang="en-US" sz="1800" b="0" i="0" dirty="0">
                          <a:latin typeface="BIZ UDPゴシック" panose="020B0400000000000000" pitchFamily="50" charset="-128"/>
                          <a:ea typeface="BIZ UDPゴシック" panose="020B0400000000000000" pitchFamily="50" charset="-128"/>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49602"/>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オンライン診療を実施している医療機関は様々な方法で</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検索することができます。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本テキストでは</a:t>
            </a:r>
            <a:r>
              <a:rPr lang="en-US" altLang="ja-JP" sz="2400" dirty="0">
                <a:latin typeface="BIZ UDPゴシック" panose="020B0400000000000000" pitchFamily="50" charset="-128"/>
                <a:ea typeface="BIZ UDPゴシック" panose="020B0400000000000000" pitchFamily="50" charset="-128"/>
              </a:rPr>
              <a:t>Yahoo!</a:t>
            </a:r>
            <a:r>
              <a:rPr lang="ja-JP" altLang="en-US" sz="2400" dirty="0">
                <a:latin typeface="BIZ UDPゴシック" panose="020B0400000000000000" pitchFamily="50" charset="-128"/>
                <a:ea typeface="BIZ UDPゴシック" panose="020B0400000000000000" pitchFamily="50" charset="-128"/>
              </a:rPr>
              <a:t>マップというアプリを利用して</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検索する方法を説明します。</a:t>
            </a:r>
          </a:p>
        </p:txBody>
      </p:sp>
      <p:sp>
        <p:nvSpPr>
          <p:cNvPr id="6" name="タイトル 1">
            <a:extLst>
              <a:ext uri="{FF2B5EF4-FFF2-40B4-BE49-F238E27FC236}">
                <a16:creationId xmlns:a16="http://schemas.microsoft.com/office/drawing/2014/main" id="{7A2C46EA-5A6B-A777-7488-18B2FB2AB2A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タイトル 1">
            <a:extLst>
              <a:ext uri="{FF2B5EF4-FFF2-40B4-BE49-F238E27FC236}">
                <a16:creationId xmlns:a16="http://schemas.microsoft.com/office/drawing/2014/main" id="{3DE5255F-313F-4E24-CA60-E1D3DC5767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2" name="Slide Number Placeholder 5">
            <a:extLst>
              <a:ext uri="{FF2B5EF4-FFF2-40B4-BE49-F238E27FC236}">
                <a16:creationId xmlns:a16="http://schemas.microsoft.com/office/drawing/2014/main" id="{58049405-6D85-4A3F-E226-34D41C130532}"/>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3" name="object 2" descr="「ヤフーマップ」のアイコンの画像">
            <a:extLst>
              <a:ext uri="{FF2B5EF4-FFF2-40B4-BE49-F238E27FC236}">
                <a16:creationId xmlns:a16="http://schemas.microsoft.com/office/drawing/2014/main" id="{76A65D07-3599-8CFD-AC40-3C56547BBD79}"/>
              </a:ext>
            </a:extLst>
          </p:cNvPr>
          <p:cNvSpPr>
            <a:spLocks noChangeAspect="1"/>
          </p:cNvSpPr>
          <p:nvPr/>
        </p:nvSpPr>
        <p:spPr>
          <a:xfrm>
            <a:off x="651919" y="4031180"/>
            <a:ext cx="1146956" cy="1187214"/>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Tree>
    <p:extLst>
      <p:ext uri="{BB962C8B-B14F-4D97-AF65-F5344CB8AC3E}">
        <p14:creationId xmlns:p14="http://schemas.microsoft.com/office/powerpoint/2010/main" val="43016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6511"/>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6EC6E9B2-A78C-40C8-B06D-CAA578177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E30DB-0415-4458-A9FB-7FC2791A2620}">
  <ds:schemaRefs>
    <ds:schemaRef ds:uri="http://schemas.microsoft.com/office/2006/metadata/properties"/>
    <ds:schemaRef ds:uri="079a4871-f4a2-4665-9954-203da50962a5"/>
    <ds:schemaRef ds:uri="http://purl.org/dc/elements/1.1/"/>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1536</Words>
  <Application>Microsoft Office PowerPoint</Application>
  <PresentationFormat>画面に合わせる (4:3)</PresentationFormat>
  <Paragraphs>380</Paragraphs>
  <Slides>29</Slides>
  <Notes>29</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5"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1-B</vt:lpstr>
      <vt:lpstr>1-B</vt:lpstr>
      <vt:lpstr>PowerPoint プレゼンテーション</vt:lpstr>
      <vt:lpstr>Yahoo!マップのインストール</vt:lpstr>
      <vt:lpstr>Yahoo!マップのインストール</vt:lpstr>
      <vt:lpstr>Yahoo!マップのインストール</vt:lpstr>
      <vt:lpstr>Yahoo!マップのインストール</vt:lpstr>
      <vt:lpstr>2-A</vt:lpstr>
      <vt:lpstr>2-A</vt:lpstr>
      <vt:lpstr>2-A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